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3.svg" ContentType="image/svg+xml"/>
  <Override PartName="/ppt/media/image34.svg" ContentType="image/svg+xml"/>
  <Override PartName="/ppt/media/image36.svg" ContentType="image/svg+xml"/>
  <Override PartName="/ppt/media/image38.svg" ContentType="image/svg+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9" r:id="rId3"/>
    <p:sldMasterId id="2147483704" r:id="rId4"/>
  </p:sldMasterIdLst>
  <p:sldIdLst>
    <p:sldId id="298" r:id="rId5"/>
    <p:sldId id="261" r:id="rId6"/>
    <p:sldId id="300" r:id="rId7"/>
    <p:sldId id="263" r:id="rId8"/>
    <p:sldId id="297" r:id="rId9"/>
    <p:sldId id="291" r:id="rId10"/>
    <p:sldId id="266" r:id="rId11"/>
    <p:sldId id="267" r:id="rId12"/>
    <p:sldId id="268" r:id="rId13"/>
    <p:sldId id="269" r:id="rId14"/>
    <p:sldId id="270" r:id="rId15"/>
    <p:sldId id="271" r:id="rId16"/>
    <p:sldId id="292" r:id="rId17"/>
    <p:sldId id="273" r:id="rId18"/>
    <p:sldId id="274" r:id="rId19"/>
    <p:sldId id="275" r:id="rId20"/>
    <p:sldId id="293" r:id="rId21"/>
    <p:sldId id="280" r:id="rId22"/>
    <p:sldId id="281" r:id="rId23"/>
    <p:sldId id="282" r:id="rId24"/>
    <p:sldId id="283" r:id="rId25"/>
    <p:sldId id="294" r:id="rId26"/>
    <p:sldId id="285" r:id="rId27"/>
    <p:sldId id="301" r:id="rId28"/>
    <p:sldId id="302" r:id="rId29"/>
    <p:sldId id="303" r:id="rId30"/>
    <p:sldId id="286" r:id="rId31"/>
    <p:sldId id="295" r:id="rId32"/>
    <p:sldId id="296" r:id="rId33"/>
    <p:sldId id="290" r:id="rId34"/>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483810881" name="WPS_1679281038" initials="W" lastIdx="1" clrIdx="2"/>
  <p:cmAuthor id="1" name="123" initials="1"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5987" autoAdjust="0"/>
    <p:restoredTop sz="94660"/>
  </p:normalViewPr>
  <p:slideViewPr>
    <p:cSldViewPr snapToGrid="0">
      <p:cViewPr varScale="1">
        <p:scale>
          <a:sx n="122" d="100"/>
          <a:sy n="122" d="100"/>
        </p:scale>
        <p:origin x="96"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slide" Target="slides/slide1.xml"/><Relationship Id="rId4" Type="http://schemas.openxmlformats.org/officeDocument/2006/relationships/slideMaster" Target="slideMasters/slideMaster3.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23.xml"/><Relationship Id="rId8" Type="http://schemas.openxmlformats.org/officeDocument/2006/relationships/tags" Target="../tags/tag22.xml"/><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1" Type="http://schemas.openxmlformats.org/officeDocument/2006/relationships/tags" Target="../tags/tag25.xml"/><Relationship Id="rId10" Type="http://schemas.openxmlformats.org/officeDocument/2006/relationships/tags" Target="../tags/tag24.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tags" Target="../tags/tag32.xml"/><Relationship Id="rId7" Type="http://schemas.openxmlformats.org/officeDocument/2006/relationships/tags" Target="../tags/tag31.xml"/><Relationship Id="rId6" Type="http://schemas.openxmlformats.org/officeDocument/2006/relationships/tags" Target="../tags/tag30.xml"/><Relationship Id="rId5" Type="http://schemas.openxmlformats.org/officeDocument/2006/relationships/tags" Target="../tags/tag29.xml"/><Relationship Id="rId4" Type="http://schemas.openxmlformats.org/officeDocument/2006/relationships/tags" Target="../tags/tag28.xml"/><Relationship Id="rId3" Type="http://schemas.openxmlformats.org/officeDocument/2006/relationships/tags" Target="../tags/tag27.xml"/><Relationship Id="rId2" Type="http://schemas.openxmlformats.org/officeDocument/2006/relationships/tags" Target="../tags/tag26.xml"/><Relationship Id="rId11" Type="http://schemas.openxmlformats.org/officeDocument/2006/relationships/tags" Target="../tags/tag35.xml"/><Relationship Id="rId10" Type="http://schemas.openxmlformats.org/officeDocument/2006/relationships/tags" Target="../tags/tag3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3.xml"/><Relationship Id="rId8" Type="http://schemas.openxmlformats.org/officeDocument/2006/relationships/tags" Target="../tags/tag42.xml"/><Relationship Id="rId7" Type="http://schemas.openxmlformats.org/officeDocument/2006/relationships/tags" Target="../tags/tag41.xml"/><Relationship Id="rId6" Type="http://schemas.openxmlformats.org/officeDocument/2006/relationships/tags" Target="../tags/tag40.xml"/><Relationship Id="rId5" Type="http://schemas.openxmlformats.org/officeDocument/2006/relationships/tags" Target="../tags/tag39.xml"/><Relationship Id="rId4" Type="http://schemas.openxmlformats.org/officeDocument/2006/relationships/tags" Target="../tags/tag38.xml"/><Relationship Id="rId3" Type="http://schemas.openxmlformats.org/officeDocument/2006/relationships/tags" Target="../tags/tag37.xml"/><Relationship Id="rId2" Type="http://schemas.openxmlformats.org/officeDocument/2006/relationships/tags" Target="../tags/tag36.xml"/><Relationship Id="rId14" Type="http://schemas.openxmlformats.org/officeDocument/2006/relationships/tags" Target="../tags/tag48.xml"/><Relationship Id="rId13" Type="http://schemas.openxmlformats.org/officeDocument/2006/relationships/tags" Target="../tags/tag47.xml"/><Relationship Id="rId12" Type="http://schemas.openxmlformats.org/officeDocument/2006/relationships/tags" Target="../tags/tag46.xml"/><Relationship Id="rId11" Type="http://schemas.openxmlformats.org/officeDocument/2006/relationships/tags" Target="../tags/tag45.xml"/><Relationship Id="rId10" Type="http://schemas.openxmlformats.org/officeDocument/2006/relationships/tags" Target="../tags/tag44.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4" Type="http://schemas.openxmlformats.org/officeDocument/2006/relationships/tags" Target="../tags/tag71.xml"/><Relationship Id="rId23" Type="http://schemas.openxmlformats.org/officeDocument/2006/relationships/tags" Target="../tags/tag70.xml"/><Relationship Id="rId22" Type="http://schemas.openxmlformats.org/officeDocument/2006/relationships/tags" Target="../tags/tag69.xml"/><Relationship Id="rId21" Type="http://schemas.openxmlformats.org/officeDocument/2006/relationships/tags" Target="../tags/tag68.xml"/><Relationship Id="rId20" Type="http://schemas.openxmlformats.org/officeDocument/2006/relationships/tags" Target="../tags/tag67.xml"/><Relationship Id="rId2" Type="http://schemas.openxmlformats.org/officeDocument/2006/relationships/tags" Target="../tags/tag49.xml"/><Relationship Id="rId19" Type="http://schemas.openxmlformats.org/officeDocument/2006/relationships/tags" Target="../tags/tag66.xml"/><Relationship Id="rId18" Type="http://schemas.openxmlformats.org/officeDocument/2006/relationships/tags" Target="../tags/tag65.xml"/><Relationship Id="rId17" Type="http://schemas.openxmlformats.org/officeDocument/2006/relationships/tags" Target="../tags/tag64.xml"/><Relationship Id="rId16" Type="http://schemas.openxmlformats.org/officeDocument/2006/relationships/tags" Target="../tags/tag63.xml"/><Relationship Id="rId15" Type="http://schemas.openxmlformats.org/officeDocument/2006/relationships/tags" Target="../tags/tag62.xml"/><Relationship Id="rId14" Type="http://schemas.openxmlformats.org/officeDocument/2006/relationships/tags" Target="../tags/tag61.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91.xml"/><Relationship Id="rId8" Type="http://schemas.openxmlformats.org/officeDocument/2006/relationships/tags" Target="../tags/tag90.xml"/><Relationship Id="rId7" Type="http://schemas.openxmlformats.org/officeDocument/2006/relationships/tags" Target="../tags/tag89.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3" Type="http://schemas.openxmlformats.org/officeDocument/2006/relationships/tags" Target="../tags/tag85.xml"/><Relationship Id="rId2" Type="http://schemas.openxmlformats.org/officeDocument/2006/relationships/tags" Target="../tags/tag84.xml"/><Relationship Id="rId15" Type="http://schemas.openxmlformats.org/officeDocument/2006/relationships/tags" Target="../tags/tag97.xml"/><Relationship Id="rId14" Type="http://schemas.openxmlformats.org/officeDocument/2006/relationships/tags" Target="../tags/tag96.xml"/><Relationship Id="rId13" Type="http://schemas.openxmlformats.org/officeDocument/2006/relationships/tags" Target="../tags/tag95.xml"/><Relationship Id="rId12" Type="http://schemas.openxmlformats.org/officeDocument/2006/relationships/tags" Target="../tags/tag94.xml"/><Relationship Id="rId11" Type="http://schemas.openxmlformats.org/officeDocument/2006/relationships/tags" Target="../tags/tag93.xml"/><Relationship Id="rId10" Type="http://schemas.openxmlformats.org/officeDocument/2006/relationships/tags" Target="../tags/tag9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105.xml"/><Relationship Id="rId8" Type="http://schemas.openxmlformats.org/officeDocument/2006/relationships/tags" Target="../tags/tag104.xml"/><Relationship Id="rId7" Type="http://schemas.openxmlformats.org/officeDocument/2006/relationships/tags" Target="../tags/tag103.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3" Type="http://schemas.openxmlformats.org/officeDocument/2006/relationships/tags" Target="../tags/tag99.xml"/><Relationship Id="rId23" Type="http://schemas.openxmlformats.org/officeDocument/2006/relationships/tags" Target="../tags/tag119.xml"/><Relationship Id="rId22" Type="http://schemas.openxmlformats.org/officeDocument/2006/relationships/tags" Target="../tags/tag118.xml"/><Relationship Id="rId21" Type="http://schemas.openxmlformats.org/officeDocument/2006/relationships/tags" Target="../tags/tag117.xml"/><Relationship Id="rId20" Type="http://schemas.openxmlformats.org/officeDocument/2006/relationships/tags" Target="../tags/tag116.xml"/><Relationship Id="rId2" Type="http://schemas.openxmlformats.org/officeDocument/2006/relationships/tags" Target="../tags/tag98.xml"/><Relationship Id="rId19" Type="http://schemas.openxmlformats.org/officeDocument/2006/relationships/tags" Target="../tags/tag115.xml"/><Relationship Id="rId18" Type="http://schemas.openxmlformats.org/officeDocument/2006/relationships/tags" Target="../tags/tag114.xml"/><Relationship Id="rId17" Type="http://schemas.openxmlformats.org/officeDocument/2006/relationships/tags" Target="../tags/tag113.xml"/><Relationship Id="rId16" Type="http://schemas.openxmlformats.org/officeDocument/2006/relationships/tags" Target="../tags/tag112.xml"/><Relationship Id="rId15" Type="http://schemas.openxmlformats.org/officeDocument/2006/relationships/tags" Target="../tags/tag111.xml"/><Relationship Id="rId14" Type="http://schemas.openxmlformats.org/officeDocument/2006/relationships/tags" Target="../tags/tag110.xml"/><Relationship Id="rId13" Type="http://schemas.openxmlformats.org/officeDocument/2006/relationships/tags" Target="../tags/tag109.xml"/><Relationship Id="rId12" Type="http://schemas.openxmlformats.org/officeDocument/2006/relationships/tags" Target="../tags/tag108.xml"/><Relationship Id="rId11" Type="http://schemas.openxmlformats.org/officeDocument/2006/relationships/tags" Target="../tags/tag107.xml"/><Relationship Id="rId10" Type="http://schemas.openxmlformats.org/officeDocument/2006/relationships/tags" Target="../tags/tag10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9" Type="http://schemas.openxmlformats.org/officeDocument/2006/relationships/tags" Target="../tags/tag127.xml"/><Relationship Id="rId8" Type="http://schemas.openxmlformats.org/officeDocument/2006/relationships/tags" Target="../tags/tag126.xml"/><Relationship Id="rId7" Type="http://schemas.openxmlformats.org/officeDocument/2006/relationships/tags" Target="../tags/tag125.xml"/><Relationship Id="rId6" Type="http://schemas.openxmlformats.org/officeDocument/2006/relationships/tags" Target="../tags/tag124.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7" Type="http://schemas.openxmlformats.org/officeDocument/2006/relationships/tags" Target="../tags/tag135.xml"/><Relationship Id="rId16" Type="http://schemas.openxmlformats.org/officeDocument/2006/relationships/tags" Target="../tags/tag134.xml"/><Relationship Id="rId15" Type="http://schemas.openxmlformats.org/officeDocument/2006/relationships/tags" Target="../tags/tag133.xml"/><Relationship Id="rId14" Type="http://schemas.openxmlformats.org/officeDocument/2006/relationships/tags" Target="../tags/tag132.xml"/><Relationship Id="rId13" Type="http://schemas.openxmlformats.org/officeDocument/2006/relationships/tags" Target="../tags/tag131.xml"/><Relationship Id="rId12" Type="http://schemas.openxmlformats.org/officeDocument/2006/relationships/tags" Target="../tags/tag130.xml"/><Relationship Id="rId11" Type="http://schemas.openxmlformats.org/officeDocument/2006/relationships/tags" Target="../tags/tag129.xml"/><Relationship Id="rId10" Type="http://schemas.openxmlformats.org/officeDocument/2006/relationships/tags" Target="../tags/tag128.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43.xml"/><Relationship Id="rId8" Type="http://schemas.openxmlformats.org/officeDocument/2006/relationships/tags" Target="../tags/tag142.xml"/><Relationship Id="rId7" Type="http://schemas.openxmlformats.org/officeDocument/2006/relationships/tags" Target="../tags/tag141.xml"/><Relationship Id="rId6" Type="http://schemas.openxmlformats.org/officeDocument/2006/relationships/tags" Target="../tags/tag140.xml"/><Relationship Id="rId5" Type="http://schemas.openxmlformats.org/officeDocument/2006/relationships/tags" Target="../tags/tag139.xml"/><Relationship Id="rId4" Type="http://schemas.openxmlformats.org/officeDocument/2006/relationships/tags" Target="../tags/tag138.xml"/><Relationship Id="rId3" Type="http://schemas.openxmlformats.org/officeDocument/2006/relationships/tags" Target="../tags/tag137.xml"/><Relationship Id="rId2" Type="http://schemas.openxmlformats.org/officeDocument/2006/relationships/tags" Target="../tags/tag136.xml"/><Relationship Id="rId14" Type="http://schemas.openxmlformats.org/officeDocument/2006/relationships/tags" Target="../tags/tag148.xml"/><Relationship Id="rId13" Type="http://schemas.openxmlformats.org/officeDocument/2006/relationships/tags" Target="../tags/tag147.xml"/><Relationship Id="rId12" Type="http://schemas.openxmlformats.org/officeDocument/2006/relationships/tags" Target="../tags/tag146.xml"/><Relationship Id="rId11" Type="http://schemas.openxmlformats.org/officeDocument/2006/relationships/tags" Target="../tags/tag145.xml"/><Relationship Id="rId10" Type="http://schemas.openxmlformats.org/officeDocument/2006/relationships/tags" Target="../tags/tag144.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56.xml"/><Relationship Id="rId8" Type="http://schemas.openxmlformats.org/officeDocument/2006/relationships/tags" Target="../tags/tag155.xml"/><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tags" Target="../tags/tag149.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64.xml"/><Relationship Id="rId8" Type="http://schemas.openxmlformats.org/officeDocument/2006/relationships/tags" Target="../tags/tag163.xml"/><Relationship Id="rId7" Type="http://schemas.openxmlformats.org/officeDocument/2006/relationships/tags" Target="../tags/tag162.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3" Type="http://schemas.openxmlformats.org/officeDocument/2006/relationships/tags" Target="../tags/tag158.xml"/><Relationship Id="rId2" Type="http://schemas.openxmlformats.org/officeDocument/2006/relationships/tags" Target="../tags/tag157.xml"/><Relationship Id="rId14" Type="http://schemas.openxmlformats.org/officeDocument/2006/relationships/tags" Target="../tags/tag169.xml"/><Relationship Id="rId13" Type="http://schemas.openxmlformats.org/officeDocument/2006/relationships/tags" Target="../tags/tag168.xml"/><Relationship Id="rId12" Type="http://schemas.openxmlformats.org/officeDocument/2006/relationships/tags" Target="../tags/tag167.xml"/><Relationship Id="rId11" Type="http://schemas.openxmlformats.org/officeDocument/2006/relationships/tags" Target="../tags/tag166.xml"/><Relationship Id="rId10" Type="http://schemas.openxmlformats.org/officeDocument/2006/relationships/tags" Target="../tags/tag165.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77.xml"/><Relationship Id="rId8" Type="http://schemas.openxmlformats.org/officeDocument/2006/relationships/tags" Target="../tags/tag176.xml"/><Relationship Id="rId7" Type="http://schemas.openxmlformats.org/officeDocument/2006/relationships/tags" Target="../tags/tag175.xml"/><Relationship Id="rId6" Type="http://schemas.openxmlformats.org/officeDocument/2006/relationships/tags" Target="../tags/tag174.xml"/><Relationship Id="rId5" Type="http://schemas.openxmlformats.org/officeDocument/2006/relationships/tags" Target="../tags/tag173.xml"/><Relationship Id="rId4" Type="http://schemas.openxmlformats.org/officeDocument/2006/relationships/tags" Target="../tags/tag172.xml"/><Relationship Id="rId3" Type="http://schemas.openxmlformats.org/officeDocument/2006/relationships/tags" Target="../tags/tag171.xml"/><Relationship Id="rId2" Type="http://schemas.openxmlformats.org/officeDocument/2006/relationships/tags" Target="../tags/tag170.xml"/><Relationship Id="rId17" Type="http://schemas.openxmlformats.org/officeDocument/2006/relationships/tags" Target="../tags/tag185.xml"/><Relationship Id="rId16" Type="http://schemas.openxmlformats.org/officeDocument/2006/relationships/tags" Target="../tags/tag184.xml"/><Relationship Id="rId15" Type="http://schemas.openxmlformats.org/officeDocument/2006/relationships/tags" Target="../tags/tag183.xml"/><Relationship Id="rId14" Type="http://schemas.openxmlformats.org/officeDocument/2006/relationships/tags" Target="../tags/tag182.xml"/><Relationship Id="rId13" Type="http://schemas.openxmlformats.org/officeDocument/2006/relationships/tags" Target="../tags/tag181.xml"/><Relationship Id="rId12" Type="http://schemas.openxmlformats.org/officeDocument/2006/relationships/tags" Target="../tags/tag180.xml"/><Relationship Id="rId11" Type="http://schemas.openxmlformats.org/officeDocument/2006/relationships/tags" Target="../tags/tag179.xml"/><Relationship Id="rId10" Type="http://schemas.openxmlformats.org/officeDocument/2006/relationships/tags" Target="../tags/tag178.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tags" Target="../tags/tag187.xml"/><Relationship Id="rId2" Type="http://schemas.openxmlformats.org/officeDocument/2006/relationships/tags" Target="../tags/tag186.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99.xml"/><Relationship Id="rId8" Type="http://schemas.openxmlformats.org/officeDocument/2006/relationships/tags" Target="../tags/tag198.xml"/><Relationship Id="rId7" Type="http://schemas.openxmlformats.org/officeDocument/2006/relationships/tags" Target="../tags/tag197.xml"/><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207.xml"/><Relationship Id="rId8" Type="http://schemas.openxmlformats.org/officeDocument/2006/relationships/tags" Target="../tags/tag206.xml"/><Relationship Id="rId7" Type="http://schemas.openxmlformats.org/officeDocument/2006/relationships/tags" Target="../tags/tag205.xml"/><Relationship Id="rId6" Type="http://schemas.openxmlformats.org/officeDocument/2006/relationships/tags" Target="../tags/tag204.xml"/><Relationship Id="rId5" Type="http://schemas.openxmlformats.org/officeDocument/2006/relationships/tags" Target="../tags/tag203.xml"/><Relationship Id="rId4" Type="http://schemas.openxmlformats.org/officeDocument/2006/relationships/tags" Target="../tags/tag202.xml"/><Relationship Id="rId3" Type="http://schemas.openxmlformats.org/officeDocument/2006/relationships/tags" Target="../tags/tag201.xml"/><Relationship Id="rId2" Type="http://schemas.openxmlformats.org/officeDocument/2006/relationships/tags" Target="../tags/tag200.xml"/><Relationship Id="rId14" Type="http://schemas.openxmlformats.org/officeDocument/2006/relationships/tags" Target="../tags/tag212.xml"/><Relationship Id="rId13" Type="http://schemas.openxmlformats.org/officeDocument/2006/relationships/tags" Target="../tags/tag211.xml"/><Relationship Id="rId12" Type="http://schemas.openxmlformats.org/officeDocument/2006/relationships/tags" Target="../tags/tag210.xml"/><Relationship Id="rId11" Type="http://schemas.openxmlformats.org/officeDocument/2006/relationships/tags" Target="../tags/tag209.xml"/><Relationship Id="rId10" Type="http://schemas.openxmlformats.org/officeDocument/2006/relationships/tags" Target="../tags/tag208.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220.xml"/><Relationship Id="rId8" Type="http://schemas.openxmlformats.org/officeDocument/2006/relationships/tags" Target="../tags/tag219.xml"/><Relationship Id="rId7" Type="http://schemas.openxmlformats.org/officeDocument/2006/relationships/tags" Target="../tags/tag218.xml"/><Relationship Id="rId6" Type="http://schemas.openxmlformats.org/officeDocument/2006/relationships/tags" Target="../tags/tag217.xml"/><Relationship Id="rId5" Type="http://schemas.openxmlformats.org/officeDocument/2006/relationships/tags" Target="../tags/tag216.xml"/><Relationship Id="rId4" Type="http://schemas.openxmlformats.org/officeDocument/2006/relationships/tags" Target="../tags/tag215.xml"/><Relationship Id="rId3" Type="http://schemas.openxmlformats.org/officeDocument/2006/relationships/tags" Target="../tags/tag214.xml"/><Relationship Id="rId2" Type="http://schemas.openxmlformats.org/officeDocument/2006/relationships/tags" Target="../tags/tag213.xml"/><Relationship Id="rId12" Type="http://schemas.openxmlformats.org/officeDocument/2006/relationships/tags" Target="../tags/tag223.xml"/><Relationship Id="rId11" Type="http://schemas.openxmlformats.org/officeDocument/2006/relationships/tags" Target="../tags/tag222.xml"/><Relationship Id="rId10" Type="http://schemas.openxmlformats.org/officeDocument/2006/relationships/tags" Target="../tags/tag221.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231.xml"/><Relationship Id="rId8" Type="http://schemas.openxmlformats.org/officeDocument/2006/relationships/tags" Target="../tags/tag230.xml"/><Relationship Id="rId7" Type="http://schemas.openxmlformats.org/officeDocument/2006/relationships/tags" Target="../tags/tag229.xml"/><Relationship Id="rId6" Type="http://schemas.openxmlformats.org/officeDocument/2006/relationships/tags" Target="../tags/tag228.xml"/><Relationship Id="rId5" Type="http://schemas.openxmlformats.org/officeDocument/2006/relationships/tags" Target="../tags/tag227.xml"/><Relationship Id="rId4" Type="http://schemas.openxmlformats.org/officeDocument/2006/relationships/tags" Target="../tags/tag226.xml"/><Relationship Id="rId3" Type="http://schemas.openxmlformats.org/officeDocument/2006/relationships/tags" Target="../tags/tag225.xml"/><Relationship Id="rId2" Type="http://schemas.openxmlformats.org/officeDocument/2006/relationships/tags" Target="../tags/tag224.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239.xml"/><Relationship Id="rId8" Type="http://schemas.openxmlformats.org/officeDocument/2006/relationships/tags" Target="../tags/tag238.xml"/><Relationship Id="rId7" Type="http://schemas.openxmlformats.org/officeDocument/2006/relationships/tags" Target="../tags/tag237.xml"/><Relationship Id="rId6" Type="http://schemas.openxmlformats.org/officeDocument/2006/relationships/tags" Target="../tags/tag236.xml"/><Relationship Id="rId5" Type="http://schemas.openxmlformats.org/officeDocument/2006/relationships/tags" Target="../tags/tag235.xml"/><Relationship Id="rId4" Type="http://schemas.openxmlformats.org/officeDocument/2006/relationships/tags" Target="../tags/tag234.xml"/><Relationship Id="rId3" Type="http://schemas.openxmlformats.org/officeDocument/2006/relationships/tags" Target="../tags/tag233.xml"/><Relationship Id="rId2" Type="http://schemas.openxmlformats.org/officeDocument/2006/relationships/tags" Target="../tags/tag232.xml"/><Relationship Id="rId14" Type="http://schemas.openxmlformats.org/officeDocument/2006/relationships/tags" Target="../tags/tag244.xml"/><Relationship Id="rId13" Type="http://schemas.openxmlformats.org/officeDocument/2006/relationships/tags" Target="../tags/tag243.xml"/><Relationship Id="rId12" Type="http://schemas.openxmlformats.org/officeDocument/2006/relationships/tags" Target="../tags/tag242.xml"/><Relationship Id="rId11" Type="http://schemas.openxmlformats.org/officeDocument/2006/relationships/tags" Target="../tags/tag241.xml"/><Relationship Id="rId10" Type="http://schemas.openxmlformats.org/officeDocument/2006/relationships/tags" Target="../tags/tag240.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7" Type="http://schemas.openxmlformats.org/officeDocument/2006/relationships/tags" Target="../tags/tag250.xml"/><Relationship Id="rId6" Type="http://schemas.openxmlformats.org/officeDocument/2006/relationships/tags" Target="../tags/tag249.xml"/><Relationship Id="rId5" Type="http://schemas.openxmlformats.org/officeDocument/2006/relationships/tags" Target="../tags/tag248.xml"/><Relationship Id="rId4" Type="http://schemas.openxmlformats.org/officeDocument/2006/relationships/tags" Target="../tags/tag247.xml"/><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6" Type="http://schemas.openxmlformats.org/officeDocument/2006/relationships/tags" Target="../tags/tag255.xml"/><Relationship Id="rId5" Type="http://schemas.openxmlformats.org/officeDocument/2006/relationships/tags" Target="../tags/tag254.xml"/><Relationship Id="rId4" Type="http://schemas.openxmlformats.org/officeDocument/2006/relationships/tags" Target="../tags/tag253.xml"/><Relationship Id="rId3" Type="http://schemas.openxmlformats.org/officeDocument/2006/relationships/tags" Target="../tags/tag252.xml"/><Relationship Id="rId2" Type="http://schemas.openxmlformats.org/officeDocument/2006/relationships/tags" Target="../tags/tag251.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6" Type="http://schemas.openxmlformats.org/officeDocument/2006/relationships/tags" Target="../tags/tag260.xml"/><Relationship Id="rId5" Type="http://schemas.openxmlformats.org/officeDocument/2006/relationships/tags" Target="../tags/tag259.xml"/><Relationship Id="rId4" Type="http://schemas.openxmlformats.org/officeDocument/2006/relationships/tags" Target="../tags/tag258.xml"/><Relationship Id="rId3" Type="http://schemas.openxmlformats.org/officeDocument/2006/relationships/tags" Target="../tags/tag257.xml"/><Relationship Id="rId2" Type="http://schemas.openxmlformats.org/officeDocument/2006/relationships/tags" Target="../tags/tag256.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7" Type="http://schemas.openxmlformats.org/officeDocument/2006/relationships/tags" Target="../tags/tag266.xml"/><Relationship Id="rId6" Type="http://schemas.openxmlformats.org/officeDocument/2006/relationships/tags" Target="../tags/tag265.xml"/><Relationship Id="rId5" Type="http://schemas.openxmlformats.org/officeDocument/2006/relationships/tags" Target="../tags/tag264.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9" Type="http://schemas.openxmlformats.org/officeDocument/2006/relationships/tags" Target="../tags/tag274.xml"/><Relationship Id="rId8" Type="http://schemas.openxmlformats.org/officeDocument/2006/relationships/tags" Target="../tags/tag273.xml"/><Relationship Id="rId7" Type="http://schemas.openxmlformats.org/officeDocument/2006/relationships/tags" Target="../tags/tag272.xml"/><Relationship Id="rId6" Type="http://schemas.openxmlformats.org/officeDocument/2006/relationships/tags" Target="../tags/tag271.xml"/><Relationship Id="rId5" Type="http://schemas.openxmlformats.org/officeDocument/2006/relationships/tags" Target="../tags/tag270.xml"/><Relationship Id="rId4" Type="http://schemas.openxmlformats.org/officeDocument/2006/relationships/tags" Target="../tags/tag269.xml"/><Relationship Id="rId3" Type="http://schemas.openxmlformats.org/officeDocument/2006/relationships/tags" Target="../tags/tag268.xml"/><Relationship Id="rId2" Type="http://schemas.openxmlformats.org/officeDocument/2006/relationships/tags" Target="../tags/tag267.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tags" Target="../tags/tag276.xml"/><Relationship Id="rId2" Type="http://schemas.openxmlformats.org/officeDocument/2006/relationships/tags" Target="../tags/tag275.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4" Type="http://schemas.openxmlformats.org/officeDocument/2006/relationships/tags" Target="../tags/tag281.xml"/><Relationship Id="rId3" Type="http://schemas.openxmlformats.org/officeDocument/2006/relationships/tags" Target="../tags/tag280.xml"/><Relationship Id="rId2" Type="http://schemas.openxmlformats.org/officeDocument/2006/relationships/tags" Target="../tags/tag279.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7" Type="http://schemas.openxmlformats.org/officeDocument/2006/relationships/tags" Target="../tags/tag287.xml"/><Relationship Id="rId6" Type="http://schemas.openxmlformats.org/officeDocument/2006/relationships/tags" Target="../tags/tag286.xml"/><Relationship Id="rId5" Type="http://schemas.openxmlformats.org/officeDocument/2006/relationships/tags" Target="../tags/tag285.xml"/><Relationship Id="rId4" Type="http://schemas.openxmlformats.org/officeDocument/2006/relationships/tags" Target="../tags/tag284.xml"/><Relationship Id="rId3" Type="http://schemas.openxmlformats.org/officeDocument/2006/relationships/tags" Target="../tags/tag283.xml"/><Relationship Id="rId2" Type="http://schemas.openxmlformats.org/officeDocument/2006/relationships/tags" Target="../tags/tag282.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7" Type="http://schemas.openxmlformats.org/officeDocument/2006/relationships/tags" Target="../tags/tag293.xml"/><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 Id="rId3" Type="http://schemas.openxmlformats.org/officeDocument/2006/relationships/tags" Target="../tags/tag289.xml"/><Relationship Id="rId2" Type="http://schemas.openxmlformats.org/officeDocument/2006/relationships/tags" Target="../tags/tag288.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6" Type="http://schemas.openxmlformats.org/officeDocument/2006/relationships/tags" Target="../tags/tag298.xml"/><Relationship Id="rId5" Type="http://schemas.openxmlformats.org/officeDocument/2006/relationships/tags" Target="../tags/tag297.xml"/><Relationship Id="rId4" Type="http://schemas.openxmlformats.org/officeDocument/2006/relationships/tags" Target="../tags/tag296.xml"/><Relationship Id="rId3" Type="http://schemas.openxmlformats.org/officeDocument/2006/relationships/tags" Target="../tags/tag295.xml"/><Relationship Id="rId2" Type="http://schemas.openxmlformats.org/officeDocument/2006/relationships/tags" Target="../tags/tag294.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6" Type="http://schemas.openxmlformats.org/officeDocument/2006/relationships/tags" Target="../tags/tag303.xml"/><Relationship Id="rId5" Type="http://schemas.openxmlformats.org/officeDocument/2006/relationships/tags" Target="../tags/tag302.xml"/><Relationship Id="rId4" Type="http://schemas.openxmlformats.org/officeDocument/2006/relationships/tags" Target="../tags/tag301.xml"/><Relationship Id="rId3" Type="http://schemas.openxmlformats.org/officeDocument/2006/relationships/tags" Target="../tags/tag300.xml"/><Relationship Id="rId2" Type="http://schemas.openxmlformats.org/officeDocument/2006/relationships/tags" Target="../tags/tag299.xml"/><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7" Type="http://schemas.openxmlformats.org/officeDocument/2006/relationships/tags" Target="../tags/tag308.xml"/><Relationship Id="rId6" Type="http://schemas.openxmlformats.org/officeDocument/2006/relationships/tags" Target="../tags/tag307.xml"/><Relationship Id="rId5" Type="http://schemas.openxmlformats.org/officeDocument/2006/relationships/tags" Target="../tags/tag306.xml"/><Relationship Id="rId4" Type="http://schemas.openxmlformats.org/officeDocument/2006/relationships/tags" Target="../tags/tag305.xml"/><Relationship Id="rId3" Type="http://schemas.openxmlformats.org/officeDocument/2006/relationships/tags" Target="../tags/tag304.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9" Type="http://schemas.openxmlformats.org/officeDocument/2006/relationships/tags" Target="../tags/tag315.xml"/><Relationship Id="rId8" Type="http://schemas.openxmlformats.org/officeDocument/2006/relationships/tags" Target="../tags/tag314.xml"/><Relationship Id="rId7" Type="http://schemas.openxmlformats.org/officeDocument/2006/relationships/tags" Target="../tags/tag313.xml"/><Relationship Id="rId6" Type="http://schemas.openxmlformats.org/officeDocument/2006/relationships/tags" Target="../tags/tag312.xml"/><Relationship Id="rId5" Type="http://schemas.openxmlformats.org/officeDocument/2006/relationships/tags" Target="../tags/tag311.xml"/><Relationship Id="rId4" Type="http://schemas.openxmlformats.org/officeDocument/2006/relationships/tags" Target="../tags/tag310.xml"/><Relationship Id="rId3" Type="http://schemas.openxmlformats.org/officeDocument/2006/relationships/tags" Target="../tags/tag309.xml"/><Relationship Id="rId2" Type="http://schemas.openxmlformats.org/officeDocument/2006/relationships/image" Target="../media/image1.png"/><Relationship Id="rId10" Type="http://schemas.openxmlformats.org/officeDocument/2006/relationships/tags" Target="../tags/tag316.xml"/><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9" Type="http://schemas.openxmlformats.org/officeDocument/2006/relationships/tags" Target="../tags/tag323.xml"/><Relationship Id="rId8" Type="http://schemas.openxmlformats.org/officeDocument/2006/relationships/tags" Target="../tags/tag322.xml"/><Relationship Id="rId7" Type="http://schemas.openxmlformats.org/officeDocument/2006/relationships/tags" Target="../tags/tag321.xml"/><Relationship Id="rId6" Type="http://schemas.openxmlformats.org/officeDocument/2006/relationships/tags" Target="../tags/tag320.xml"/><Relationship Id="rId5" Type="http://schemas.openxmlformats.org/officeDocument/2006/relationships/tags" Target="../tags/tag319.xml"/><Relationship Id="rId4" Type="http://schemas.openxmlformats.org/officeDocument/2006/relationships/tags" Target="../tags/tag318.xml"/><Relationship Id="rId3" Type="http://schemas.openxmlformats.org/officeDocument/2006/relationships/tags" Target="../tags/tag317.xml"/><Relationship Id="rId2" Type="http://schemas.openxmlformats.org/officeDocument/2006/relationships/image" Target="../media/image1.png"/><Relationship Id="rId13" Type="http://schemas.openxmlformats.org/officeDocument/2006/relationships/tags" Target="../tags/tag327.xml"/><Relationship Id="rId12" Type="http://schemas.openxmlformats.org/officeDocument/2006/relationships/tags" Target="../tags/tag326.xml"/><Relationship Id="rId11" Type="http://schemas.openxmlformats.org/officeDocument/2006/relationships/tags" Target="../tags/tag325.xml"/><Relationship Id="rId10" Type="http://schemas.openxmlformats.org/officeDocument/2006/relationships/tags" Target="../tags/tag324.xml"/><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9" Type="http://schemas.openxmlformats.org/officeDocument/2006/relationships/tags" Target="../tags/tag334.xml"/><Relationship Id="rId8" Type="http://schemas.openxmlformats.org/officeDocument/2006/relationships/tags" Target="../tags/tag333.xml"/><Relationship Id="rId7" Type="http://schemas.openxmlformats.org/officeDocument/2006/relationships/tags" Target="../tags/tag332.xml"/><Relationship Id="rId6" Type="http://schemas.openxmlformats.org/officeDocument/2006/relationships/tags" Target="../tags/tag331.xml"/><Relationship Id="rId5" Type="http://schemas.openxmlformats.org/officeDocument/2006/relationships/tags" Target="../tags/tag330.xml"/><Relationship Id="rId4" Type="http://schemas.openxmlformats.org/officeDocument/2006/relationships/tags" Target="../tags/tag329.xml"/><Relationship Id="rId3" Type="http://schemas.openxmlformats.org/officeDocument/2006/relationships/tags" Target="../tags/tag328.xml"/><Relationship Id="rId2" Type="http://schemas.openxmlformats.org/officeDocument/2006/relationships/image" Target="../media/image1.png"/><Relationship Id="rId16" Type="http://schemas.openxmlformats.org/officeDocument/2006/relationships/tags" Target="../tags/tag341.xml"/><Relationship Id="rId15" Type="http://schemas.openxmlformats.org/officeDocument/2006/relationships/tags" Target="../tags/tag340.xml"/><Relationship Id="rId14" Type="http://schemas.openxmlformats.org/officeDocument/2006/relationships/tags" Target="../tags/tag339.xml"/><Relationship Id="rId13" Type="http://schemas.openxmlformats.org/officeDocument/2006/relationships/tags" Target="../tags/tag338.xml"/><Relationship Id="rId12" Type="http://schemas.openxmlformats.org/officeDocument/2006/relationships/tags" Target="../tags/tag337.xml"/><Relationship Id="rId11" Type="http://schemas.openxmlformats.org/officeDocument/2006/relationships/tags" Target="../tags/tag336.xml"/><Relationship Id="rId10" Type="http://schemas.openxmlformats.org/officeDocument/2006/relationships/tags" Target="../tags/tag335.xml"/><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7" Type="http://schemas.openxmlformats.org/officeDocument/2006/relationships/tags" Target="../tags/tag346.xml"/><Relationship Id="rId6" Type="http://schemas.openxmlformats.org/officeDocument/2006/relationships/tags" Target="../tags/tag345.xml"/><Relationship Id="rId5" Type="http://schemas.openxmlformats.org/officeDocument/2006/relationships/tags" Target="../tags/tag344.xml"/><Relationship Id="rId4" Type="http://schemas.openxmlformats.org/officeDocument/2006/relationships/tags" Target="../tags/tag343.xml"/><Relationship Id="rId3" Type="http://schemas.openxmlformats.org/officeDocument/2006/relationships/tags" Target="../tags/tag342.xml"/><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9" Type="http://schemas.openxmlformats.org/officeDocument/2006/relationships/tags" Target="../tags/tag353.xml"/><Relationship Id="rId8" Type="http://schemas.openxmlformats.org/officeDocument/2006/relationships/tags" Target="../tags/tag352.xml"/><Relationship Id="rId7" Type="http://schemas.openxmlformats.org/officeDocument/2006/relationships/tags" Target="../tags/tag351.xml"/><Relationship Id="rId6" Type="http://schemas.openxmlformats.org/officeDocument/2006/relationships/tags" Target="../tags/tag350.xml"/><Relationship Id="rId5" Type="http://schemas.openxmlformats.org/officeDocument/2006/relationships/tags" Target="../tags/tag349.xml"/><Relationship Id="rId4" Type="http://schemas.openxmlformats.org/officeDocument/2006/relationships/tags" Target="../tags/tag348.xml"/><Relationship Id="rId3" Type="http://schemas.openxmlformats.org/officeDocument/2006/relationships/tags" Target="../tags/tag347.xml"/><Relationship Id="rId2" Type="http://schemas.openxmlformats.org/officeDocument/2006/relationships/image" Target="../media/image1.png"/><Relationship Id="rId10" Type="http://schemas.openxmlformats.org/officeDocument/2006/relationships/tags" Target="../tags/tag354.xml"/><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9" Type="http://schemas.openxmlformats.org/officeDocument/2006/relationships/tags" Target="../tags/tag361.xml"/><Relationship Id="rId8" Type="http://schemas.openxmlformats.org/officeDocument/2006/relationships/tags" Target="../tags/tag360.xml"/><Relationship Id="rId7" Type="http://schemas.openxmlformats.org/officeDocument/2006/relationships/tags" Target="../tags/tag359.xml"/><Relationship Id="rId6" Type="http://schemas.openxmlformats.org/officeDocument/2006/relationships/tags" Target="../tags/tag358.xml"/><Relationship Id="rId5" Type="http://schemas.openxmlformats.org/officeDocument/2006/relationships/tags" Target="../tags/tag357.xml"/><Relationship Id="rId4" Type="http://schemas.openxmlformats.org/officeDocument/2006/relationships/tags" Target="../tags/tag356.xml"/><Relationship Id="rId3" Type="http://schemas.openxmlformats.org/officeDocument/2006/relationships/tags" Target="../tags/tag355.xml"/><Relationship Id="rId2" Type="http://schemas.openxmlformats.org/officeDocument/2006/relationships/image" Target="../media/image1.png"/><Relationship Id="rId13" Type="http://schemas.openxmlformats.org/officeDocument/2006/relationships/tags" Target="../tags/tag365.xml"/><Relationship Id="rId12" Type="http://schemas.openxmlformats.org/officeDocument/2006/relationships/tags" Target="../tags/tag364.xml"/><Relationship Id="rId11" Type="http://schemas.openxmlformats.org/officeDocument/2006/relationships/tags" Target="../tags/tag363.xml"/><Relationship Id="rId10" Type="http://schemas.openxmlformats.org/officeDocument/2006/relationships/tags" Target="../tags/tag362.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9" Type="http://schemas.openxmlformats.org/officeDocument/2006/relationships/tags" Target="../tags/tag372.xml"/><Relationship Id="rId8" Type="http://schemas.openxmlformats.org/officeDocument/2006/relationships/tags" Target="../tags/tag371.xml"/><Relationship Id="rId7" Type="http://schemas.openxmlformats.org/officeDocument/2006/relationships/tags" Target="../tags/tag370.xml"/><Relationship Id="rId6" Type="http://schemas.openxmlformats.org/officeDocument/2006/relationships/tags" Target="../tags/tag369.xml"/><Relationship Id="rId5" Type="http://schemas.openxmlformats.org/officeDocument/2006/relationships/tags" Target="../tags/tag368.xml"/><Relationship Id="rId4" Type="http://schemas.openxmlformats.org/officeDocument/2006/relationships/tags" Target="../tags/tag367.xml"/><Relationship Id="rId3" Type="http://schemas.openxmlformats.org/officeDocument/2006/relationships/tags" Target="../tags/tag366.xml"/><Relationship Id="rId2" Type="http://schemas.openxmlformats.org/officeDocument/2006/relationships/image" Target="../media/image1.png"/><Relationship Id="rId16" Type="http://schemas.openxmlformats.org/officeDocument/2006/relationships/tags" Target="../tags/tag379.xml"/><Relationship Id="rId15" Type="http://schemas.openxmlformats.org/officeDocument/2006/relationships/tags" Target="../tags/tag378.xml"/><Relationship Id="rId14" Type="http://schemas.openxmlformats.org/officeDocument/2006/relationships/tags" Target="../tags/tag377.xml"/><Relationship Id="rId13" Type="http://schemas.openxmlformats.org/officeDocument/2006/relationships/tags" Target="../tags/tag376.xml"/><Relationship Id="rId12" Type="http://schemas.openxmlformats.org/officeDocument/2006/relationships/tags" Target="../tags/tag375.xml"/><Relationship Id="rId11" Type="http://schemas.openxmlformats.org/officeDocument/2006/relationships/tags" Target="../tags/tag374.xml"/><Relationship Id="rId10" Type="http://schemas.openxmlformats.org/officeDocument/2006/relationships/tags" Target="../tags/tag373.xml"/><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9" Type="http://schemas.openxmlformats.org/officeDocument/2006/relationships/tags" Target="../tags/tag386.xml"/><Relationship Id="rId8" Type="http://schemas.openxmlformats.org/officeDocument/2006/relationships/tags" Target="../tags/tag385.xml"/><Relationship Id="rId7" Type="http://schemas.openxmlformats.org/officeDocument/2006/relationships/tags" Target="../tags/tag384.xml"/><Relationship Id="rId6" Type="http://schemas.openxmlformats.org/officeDocument/2006/relationships/tags" Target="../tags/tag383.xml"/><Relationship Id="rId5" Type="http://schemas.openxmlformats.org/officeDocument/2006/relationships/tags" Target="../tags/tag382.xml"/><Relationship Id="rId4" Type="http://schemas.openxmlformats.org/officeDocument/2006/relationships/tags" Target="../tags/tag381.xml"/><Relationship Id="rId3" Type="http://schemas.openxmlformats.org/officeDocument/2006/relationships/tags" Target="../tags/tag380.xml"/><Relationship Id="rId2" Type="http://schemas.openxmlformats.org/officeDocument/2006/relationships/image" Target="../media/image1.png"/><Relationship Id="rId19" Type="http://schemas.openxmlformats.org/officeDocument/2006/relationships/tags" Target="../tags/tag396.xml"/><Relationship Id="rId18" Type="http://schemas.openxmlformats.org/officeDocument/2006/relationships/tags" Target="../tags/tag395.xml"/><Relationship Id="rId17" Type="http://schemas.openxmlformats.org/officeDocument/2006/relationships/tags" Target="../tags/tag394.xml"/><Relationship Id="rId16" Type="http://schemas.openxmlformats.org/officeDocument/2006/relationships/tags" Target="../tags/tag393.xml"/><Relationship Id="rId15" Type="http://schemas.openxmlformats.org/officeDocument/2006/relationships/tags" Target="../tags/tag392.xml"/><Relationship Id="rId14" Type="http://schemas.openxmlformats.org/officeDocument/2006/relationships/tags" Target="../tags/tag391.xml"/><Relationship Id="rId13" Type="http://schemas.openxmlformats.org/officeDocument/2006/relationships/tags" Target="../tags/tag390.xml"/><Relationship Id="rId12" Type="http://schemas.openxmlformats.org/officeDocument/2006/relationships/tags" Target="../tags/tag389.xml"/><Relationship Id="rId11" Type="http://schemas.openxmlformats.org/officeDocument/2006/relationships/tags" Target="../tags/tag388.xml"/><Relationship Id="rId10" Type="http://schemas.openxmlformats.org/officeDocument/2006/relationships/tags" Target="../tags/tag387.xml"/><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9" Type="http://schemas.openxmlformats.org/officeDocument/2006/relationships/tags" Target="../tags/tag403.xml"/><Relationship Id="rId8" Type="http://schemas.openxmlformats.org/officeDocument/2006/relationships/tags" Target="../tags/tag402.xml"/><Relationship Id="rId7" Type="http://schemas.openxmlformats.org/officeDocument/2006/relationships/tags" Target="../tags/tag401.xml"/><Relationship Id="rId6" Type="http://schemas.openxmlformats.org/officeDocument/2006/relationships/tags" Target="../tags/tag400.xml"/><Relationship Id="rId5" Type="http://schemas.openxmlformats.org/officeDocument/2006/relationships/tags" Target="../tags/tag399.xml"/><Relationship Id="rId4" Type="http://schemas.openxmlformats.org/officeDocument/2006/relationships/tags" Target="../tags/tag398.xml"/><Relationship Id="rId3" Type="http://schemas.openxmlformats.org/officeDocument/2006/relationships/tags" Target="../tags/tag397.xml"/><Relationship Id="rId22" Type="http://schemas.openxmlformats.org/officeDocument/2006/relationships/tags" Target="../tags/tag416.xml"/><Relationship Id="rId21" Type="http://schemas.openxmlformats.org/officeDocument/2006/relationships/tags" Target="../tags/tag415.xml"/><Relationship Id="rId20" Type="http://schemas.openxmlformats.org/officeDocument/2006/relationships/tags" Target="../tags/tag414.xml"/><Relationship Id="rId2" Type="http://schemas.openxmlformats.org/officeDocument/2006/relationships/image" Target="../media/image1.png"/><Relationship Id="rId19" Type="http://schemas.openxmlformats.org/officeDocument/2006/relationships/tags" Target="../tags/tag413.xml"/><Relationship Id="rId18" Type="http://schemas.openxmlformats.org/officeDocument/2006/relationships/tags" Target="../tags/tag412.xml"/><Relationship Id="rId17" Type="http://schemas.openxmlformats.org/officeDocument/2006/relationships/tags" Target="../tags/tag411.xml"/><Relationship Id="rId16" Type="http://schemas.openxmlformats.org/officeDocument/2006/relationships/tags" Target="../tags/tag410.xml"/><Relationship Id="rId15" Type="http://schemas.openxmlformats.org/officeDocument/2006/relationships/tags" Target="../tags/tag409.xml"/><Relationship Id="rId14" Type="http://schemas.openxmlformats.org/officeDocument/2006/relationships/tags" Target="../tags/tag408.xml"/><Relationship Id="rId13" Type="http://schemas.openxmlformats.org/officeDocument/2006/relationships/tags" Target="../tags/tag407.xml"/><Relationship Id="rId12" Type="http://schemas.openxmlformats.org/officeDocument/2006/relationships/tags" Target="../tags/tag406.xml"/><Relationship Id="rId11" Type="http://schemas.openxmlformats.org/officeDocument/2006/relationships/tags" Target="../tags/tag405.xml"/><Relationship Id="rId10" Type="http://schemas.openxmlformats.org/officeDocument/2006/relationships/tags" Target="../tags/tag404.xml"/><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9" Type="http://schemas.openxmlformats.org/officeDocument/2006/relationships/tags" Target="../tags/tag424.xml"/><Relationship Id="rId8" Type="http://schemas.openxmlformats.org/officeDocument/2006/relationships/tags" Target="../tags/tag423.xml"/><Relationship Id="rId7" Type="http://schemas.openxmlformats.org/officeDocument/2006/relationships/tags" Target="../tags/tag422.xml"/><Relationship Id="rId6" Type="http://schemas.openxmlformats.org/officeDocument/2006/relationships/tags" Target="../tags/tag421.xml"/><Relationship Id="rId5" Type="http://schemas.openxmlformats.org/officeDocument/2006/relationships/tags" Target="../tags/tag420.xml"/><Relationship Id="rId4" Type="http://schemas.openxmlformats.org/officeDocument/2006/relationships/tags" Target="../tags/tag419.xml"/><Relationship Id="rId3" Type="http://schemas.openxmlformats.org/officeDocument/2006/relationships/tags" Target="../tags/tag418.xml"/><Relationship Id="rId2" Type="http://schemas.openxmlformats.org/officeDocument/2006/relationships/tags" Target="../tags/tag417.xml"/><Relationship Id="rId10" Type="http://schemas.openxmlformats.org/officeDocument/2006/relationships/tags" Target="../tags/tag425.xml"/><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8" Type="http://schemas.openxmlformats.org/officeDocument/2006/relationships/tags" Target="../tags/tag432.xml"/><Relationship Id="rId7" Type="http://schemas.openxmlformats.org/officeDocument/2006/relationships/tags" Target="../tags/tag431.xml"/><Relationship Id="rId6" Type="http://schemas.openxmlformats.org/officeDocument/2006/relationships/tags" Target="../tags/tag430.xml"/><Relationship Id="rId5" Type="http://schemas.openxmlformats.org/officeDocument/2006/relationships/tags" Target="../tags/tag429.xml"/><Relationship Id="rId4" Type="http://schemas.openxmlformats.org/officeDocument/2006/relationships/tags" Target="../tags/tag428.xml"/><Relationship Id="rId3" Type="http://schemas.openxmlformats.org/officeDocument/2006/relationships/tags" Target="../tags/tag427.xml"/><Relationship Id="rId2" Type="http://schemas.openxmlformats.org/officeDocument/2006/relationships/tags" Target="../tags/tag426.xml"/><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4" Type="http://schemas.openxmlformats.org/officeDocument/2006/relationships/tags" Target="../tags/tag442.xml"/><Relationship Id="rId3" Type="http://schemas.openxmlformats.org/officeDocument/2006/relationships/tags" Target="../tags/tag441.xm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4" Type="http://schemas.openxmlformats.org/officeDocument/2006/relationships/tags" Target="../tags/tag444.xml"/><Relationship Id="rId3" Type="http://schemas.openxmlformats.org/officeDocument/2006/relationships/tags" Target="../tags/tag443.xm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968" y="136131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3968" y="384098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184" y="523097"/>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正文页-15_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09600" y="56388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86" hasCustomPrompt="1"/>
            <p:custDataLst>
              <p:tags r:id="rId6"/>
            </p:custDataLst>
          </p:nvPr>
        </p:nvSpPr>
        <p:spPr>
          <a:xfrm>
            <a:off x="609600" y="609600"/>
            <a:ext cx="10972800" cy="4495800"/>
          </a:xfrm>
          <a:custGeom>
            <a:avLst/>
            <a:gdLst>
              <a:gd name="connisteX0" fmla="*/ 0 w 10972800"/>
              <a:gd name="connsiteY0" fmla="*/ 203200 h 4495800"/>
              <a:gd name="connisteX1" fmla="*/ 203200 w 10972800"/>
              <a:gd name="connsiteY1" fmla="*/ 0 h 4495800"/>
              <a:gd name="connisteX2" fmla="*/ 10769600 w 10972800"/>
              <a:gd name="connsiteY2" fmla="*/ 0 h 4495800"/>
              <a:gd name="connisteX3" fmla="*/ 10972800 w 10972800"/>
              <a:gd name="connsiteY3" fmla="*/ 203200 h 4495800"/>
              <a:gd name="connisteX4" fmla="*/ 10972800 w 10972800"/>
              <a:gd name="connsiteY4" fmla="*/ 4292600 h 4495800"/>
              <a:gd name="connisteX5" fmla="*/ 10769600 w 10972800"/>
              <a:gd name="connsiteY5" fmla="*/ 4495800 h 4495800"/>
              <a:gd name="connisteX6" fmla="*/ 203200 w 10972800"/>
              <a:gd name="connsiteY6" fmla="*/ 4495800 h 4495800"/>
              <a:gd name="connisteX7" fmla="*/ 0 w 10972800"/>
              <a:gd name="connsiteY7" fmla="*/ 4292600 h 4495800"/>
              <a:gd name="connisteX8" fmla="*/ 0 w 10972800"/>
              <a:gd name="connsiteY8" fmla="*/ 203200 h 4495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4495800">
                <a:moveTo>
                  <a:pt x="0" y="203200"/>
                </a:moveTo>
                <a:cubicBezTo>
                  <a:pt x="0" y="90976"/>
                  <a:pt x="90976" y="0"/>
                  <a:pt x="203200" y="0"/>
                </a:cubicBezTo>
                <a:lnTo>
                  <a:pt x="10769600" y="0"/>
                </a:lnTo>
                <a:cubicBezTo>
                  <a:pt x="10881824" y="0"/>
                  <a:pt x="10972800" y="90976"/>
                  <a:pt x="10972800" y="203200"/>
                </a:cubicBezTo>
                <a:lnTo>
                  <a:pt x="10972800" y="4292600"/>
                </a:lnTo>
                <a:cubicBezTo>
                  <a:pt x="10972800" y="4404824"/>
                  <a:pt x="10881824" y="4495800"/>
                  <a:pt x="10769600" y="4495800"/>
                </a:cubicBezTo>
                <a:lnTo>
                  <a:pt x="203200" y="4495800"/>
                </a:lnTo>
                <a:cubicBezTo>
                  <a:pt x="90976" y="4495800"/>
                  <a:pt x="0" y="4404824"/>
                  <a:pt x="0" y="4292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Tree>
  </p:cSld>
  <p:clrMapOvr>
    <a:masterClrMapping/>
  </p:clrMapOvr>
  <p:transition>
    <p:cu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正文页-10016_14">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89" hasCustomPrompt="1"/>
            <p:custDataLst>
              <p:tags r:id="rId6"/>
            </p:custDataLst>
          </p:nvPr>
        </p:nvSpPr>
        <p:spPr>
          <a:xfrm>
            <a:off x="609600" y="2438400"/>
            <a:ext cx="3454400" cy="3810000"/>
          </a:xfrm>
          <a:custGeom>
            <a:avLst/>
            <a:gdLst>
              <a:gd name="connisteX0" fmla="*/ 0 w 3454400"/>
              <a:gd name="connsiteY0" fmla="*/ 203200 h 3810000"/>
              <a:gd name="connisteX1" fmla="*/ 203200 w 3454400"/>
              <a:gd name="connsiteY1" fmla="*/ 0 h 3810000"/>
              <a:gd name="connisteX2" fmla="*/ 3251200 w 3454400"/>
              <a:gd name="connsiteY2" fmla="*/ 0 h 3810000"/>
              <a:gd name="connisteX3" fmla="*/ 3454400 w 3454400"/>
              <a:gd name="connsiteY3" fmla="*/ 203200 h 3810000"/>
              <a:gd name="connisteX4" fmla="*/ 3454400 w 3454400"/>
              <a:gd name="connsiteY4" fmla="*/ 3606800 h 3810000"/>
              <a:gd name="connisteX5" fmla="*/ 3251200 w 3454400"/>
              <a:gd name="connsiteY5" fmla="*/ 3810000 h 3810000"/>
              <a:gd name="connisteX6" fmla="*/ 203200 w 3454400"/>
              <a:gd name="connsiteY6" fmla="*/ 3810000 h 3810000"/>
              <a:gd name="connisteX7" fmla="*/ 0 w 3454400"/>
              <a:gd name="connsiteY7" fmla="*/ 3606800 h 3810000"/>
              <a:gd name="connisteX8" fmla="*/ 0 w 345440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810000">
                <a:moveTo>
                  <a:pt x="0" y="203200"/>
                </a:moveTo>
                <a:cubicBezTo>
                  <a:pt x="0" y="90976"/>
                  <a:pt x="90976" y="0"/>
                  <a:pt x="203200" y="0"/>
                </a:cubicBezTo>
                <a:lnTo>
                  <a:pt x="3251200" y="0"/>
                </a:lnTo>
                <a:cubicBezTo>
                  <a:pt x="3363424" y="0"/>
                  <a:pt x="3454400" y="90976"/>
                  <a:pt x="3454400" y="203200"/>
                </a:cubicBezTo>
                <a:lnTo>
                  <a:pt x="3454400" y="3606800"/>
                </a:lnTo>
                <a:cubicBezTo>
                  <a:pt x="3454400" y="3719024"/>
                  <a:pt x="3363424" y="3810000"/>
                  <a:pt x="3251200" y="3810000"/>
                </a:cubicBezTo>
                <a:lnTo>
                  <a:pt x="203200" y="3810000"/>
                </a:lnTo>
                <a:cubicBezTo>
                  <a:pt x="90976" y="3810000"/>
                  <a:pt x="0" y="3719024"/>
                  <a:pt x="0" y="360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609600" y="15240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内容占位符 11"/>
          <p:cNvSpPr>
            <a:spLocks noGrp="1"/>
          </p:cNvSpPr>
          <p:nvPr>
            <p:ph idx="16390" hasCustomPrompt="1"/>
            <p:custDataLst>
              <p:tags r:id="rId8"/>
            </p:custDataLst>
          </p:nvPr>
        </p:nvSpPr>
        <p:spPr>
          <a:xfrm>
            <a:off x="4368800" y="2438400"/>
            <a:ext cx="3454400" cy="3810000"/>
          </a:xfrm>
          <a:custGeom>
            <a:avLst/>
            <a:gdLst>
              <a:gd name="connisteX0" fmla="*/ 0 w 3454400"/>
              <a:gd name="connsiteY0" fmla="*/ 203200 h 3810000"/>
              <a:gd name="connisteX1" fmla="*/ 203200 w 3454400"/>
              <a:gd name="connsiteY1" fmla="*/ 0 h 3810000"/>
              <a:gd name="connisteX2" fmla="*/ 3251200 w 3454400"/>
              <a:gd name="connsiteY2" fmla="*/ 0 h 3810000"/>
              <a:gd name="connisteX3" fmla="*/ 3454400 w 3454400"/>
              <a:gd name="connsiteY3" fmla="*/ 203200 h 3810000"/>
              <a:gd name="connisteX4" fmla="*/ 3454400 w 3454400"/>
              <a:gd name="connsiteY4" fmla="*/ 3606800 h 3810000"/>
              <a:gd name="connisteX5" fmla="*/ 3251200 w 3454400"/>
              <a:gd name="connsiteY5" fmla="*/ 3810000 h 3810000"/>
              <a:gd name="connisteX6" fmla="*/ 203200 w 3454400"/>
              <a:gd name="connsiteY6" fmla="*/ 3810000 h 3810000"/>
              <a:gd name="connisteX7" fmla="*/ 0 w 3454400"/>
              <a:gd name="connsiteY7" fmla="*/ 3606800 h 3810000"/>
              <a:gd name="connisteX8" fmla="*/ 0 w 345440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810000">
                <a:moveTo>
                  <a:pt x="0" y="203200"/>
                </a:moveTo>
                <a:cubicBezTo>
                  <a:pt x="0" y="90976"/>
                  <a:pt x="90976" y="0"/>
                  <a:pt x="203200" y="0"/>
                </a:cubicBezTo>
                <a:lnTo>
                  <a:pt x="3251200" y="0"/>
                </a:lnTo>
                <a:cubicBezTo>
                  <a:pt x="3363424" y="0"/>
                  <a:pt x="3454400" y="90976"/>
                  <a:pt x="3454400" y="203200"/>
                </a:cubicBezTo>
                <a:lnTo>
                  <a:pt x="3454400" y="3606800"/>
                </a:lnTo>
                <a:cubicBezTo>
                  <a:pt x="3454400" y="3719024"/>
                  <a:pt x="3363424" y="3810000"/>
                  <a:pt x="3251200" y="3810000"/>
                </a:cubicBezTo>
                <a:lnTo>
                  <a:pt x="203200" y="3810000"/>
                </a:lnTo>
                <a:cubicBezTo>
                  <a:pt x="90976" y="3810000"/>
                  <a:pt x="0" y="3719024"/>
                  <a:pt x="0" y="360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7" hasCustomPrompt="1"/>
            <p:custDataLst>
              <p:tags r:id="rId9"/>
            </p:custDataLst>
          </p:nvPr>
        </p:nvSpPr>
        <p:spPr>
          <a:xfrm>
            <a:off x="4368800" y="15240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内容占位符 13"/>
          <p:cNvSpPr>
            <a:spLocks noGrp="1"/>
          </p:cNvSpPr>
          <p:nvPr>
            <p:ph idx="16391" hasCustomPrompt="1"/>
            <p:custDataLst>
              <p:tags r:id="rId10"/>
            </p:custDataLst>
          </p:nvPr>
        </p:nvSpPr>
        <p:spPr>
          <a:xfrm>
            <a:off x="8128000" y="2438400"/>
            <a:ext cx="3454400" cy="3810000"/>
          </a:xfrm>
          <a:custGeom>
            <a:avLst/>
            <a:gdLst>
              <a:gd name="connisteX0" fmla="*/ 0 w 3454400"/>
              <a:gd name="connsiteY0" fmla="*/ 203200 h 3810000"/>
              <a:gd name="connisteX1" fmla="*/ 203200 w 3454400"/>
              <a:gd name="connsiteY1" fmla="*/ 0 h 3810000"/>
              <a:gd name="connisteX2" fmla="*/ 3251200 w 3454400"/>
              <a:gd name="connsiteY2" fmla="*/ 0 h 3810000"/>
              <a:gd name="connisteX3" fmla="*/ 3454400 w 3454400"/>
              <a:gd name="connsiteY3" fmla="*/ 203200 h 3810000"/>
              <a:gd name="connisteX4" fmla="*/ 3454400 w 3454400"/>
              <a:gd name="connsiteY4" fmla="*/ 3606800 h 3810000"/>
              <a:gd name="connisteX5" fmla="*/ 3251200 w 3454400"/>
              <a:gd name="connsiteY5" fmla="*/ 3810000 h 3810000"/>
              <a:gd name="connisteX6" fmla="*/ 203200 w 3454400"/>
              <a:gd name="connsiteY6" fmla="*/ 3810000 h 3810000"/>
              <a:gd name="connisteX7" fmla="*/ 0 w 3454400"/>
              <a:gd name="connsiteY7" fmla="*/ 3606800 h 3810000"/>
              <a:gd name="connisteX8" fmla="*/ 0 w 345440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3810000">
                <a:moveTo>
                  <a:pt x="0" y="203200"/>
                </a:moveTo>
                <a:cubicBezTo>
                  <a:pt x="0" y="90976"/>
                  <a:pt x="90976" y="0"/>
                  <a:pt x="203200" y="0"/>
                </a:cubicBezTo>
                <a:lnTo>
                  <a:pt x="3251200" y="0"/>
                </a:lnTo>
                <a:cubicBezTo>
                  <a:pt x="3363424" y="0"/>
                  <a:pt x="3454400" y="90976"/>
                  <a:pt x="3454400" y="203200"/>
                </a:cubicBezTo>
                <a:lnTo>
                  <a:pt x="3454400" y="3606800"/>
                </a:lnTo>
                <a:cubicBezTo>
                  <a:pt x="3454400" y="3719024"/>
                  <a:pt x="3363424" y="3810000"/>
                  <a:pt x="3251200" y="3810000"/>
                </a:cubicBezTo>
                <a:lnTo>
                  <a:pt x="203200" y="3810000"/>
                </a:lnTo>
                <a:cubicBezTo>
                  <a:pt x="90976" y="3810000"/>
                  <a:pt x="0" y="3719024"/>
                  <a:pt x="0" y="360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8" hasCustomPrompt="1"/>
            <p:custDataLst>
              <p:tags r:id="rId11"/>
            </p:custDataLst>
          </p:nvPr>
        </p:nvSpPr>
        <p:spPr>
          <a:xfrm>
            <a:off x="8128000" y="1524000"/>
            <a:ext cx="3454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正文页-上标下内-装饰左叠-默认位置-并列-38_9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88" hasCustomPrompt="1"/>
            <p:custDataLst>
              <p:tags r:id="rId6"/>
            </p:custDataLst>
          </p:nvPr>
        </p:nvSpPr>
        <p:spPr>
          <a:xfrm>
            <a:off x="609600" y="1524000"/>
            <a:ext cx="8432800" cy="2209800"/>
          </a:xfrm>
          <a:custGeom>
            <a:avLst/>
            <a:gdLst>
              <a:gd name="connisteX0" fmla="*/ 0 w 8432800"/>
              <a:gd name="connsiteY0" fmla="*/ 203200 h 2209800"/>
              <a:gd name="connisteX1" fmla="*/ 203200 w 8432800"/>
              <a:gd name="connsiteY1" fmla="*/ 0 h 2209800"/>
              <a:gd name="connisteX2" fmla="*/ 8432800 w 8432800"/>
              <a:gd name="connsiteY2" fmla="*/ 0 h 2209800"/>
              <a:gd name="connisteX3" fmla="*/ 8432800 w 8432800"/>
              <a:gd name="connsiteY3" fmla="*/ 2209800 h 2209800"/>
              <a:gd name="connisteX4" fmla="*/ 203200 w 8432800"/>
              <a:gd name="connsiteY4" fmla="*/ 2209800 h 2209800"/>
              <a:gd name="connisteX5" fmla="*/ 0 w 8432800"/>
              <a:gd name="connsiteY5" fmla="*/ 2006600 h 2209800"/>
              <a:gd name="connisteX6" fmla="*/ 0 w 84328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203200"/>
                </a:moveTo>
                <a:cubicBezTo>
                  <a:pt x="0" y="90976"/>
                  <a:pt x="90976" y="0"/>
                  <a:pt x="203200" y="0"/>
                </a:cubicBezTo>
                <a:lnTo>
                  <a:pt x="8432800" y="0"/>
                </a:lnTo>
                <a:lnTo>
                  <a:pt x="8432800" y="2209800"/>
                </a:ln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89" hasCustomPrompt="1"/>
            <p:custDataLst>
              <p:tags r:id="rId7"/>
            </p:custDataLst>
          </p:nvPr>
        </p:nvSpPr>
        <p:spPr>
          <a:xfrm>
            <a:off x="9042400" y="1524000"/>
            <a:ext cx="2540000" cy="2209800"/>
          </a:xfrm>
          <a:custGeom>
            <a:avLst/>
            <a:gdLst>
              <a:gd name="connisteX0" fmla="*/ 0 w 2540000"/>
              <a:gd name="connsiteY0" fmla="*/ 0 h 2209800"/>
              <a:gd name="connisteX1" fmla="*/ 2336800 w 2540000"/>
              <a:gd name="connsiteY1" fmla="*/ 0 h 2209800"/>
              <a:gd name="connisteX2" fmla="*/ 2540000 w 2540000"/>
              <a:gd name="connsiteY2" fmla="*/ 203200 h 2209800"/>
              <a:gd name="connisteX3" fmla="*/ 2540000 w 2540000"/>
              <a:gd name="connsiteY3" fmla="*/ 2006600 h 2209800"/>
              <a:gd name="connisteX4" fmla="*/ 2336800 w 2540000"/>
              <a:gd name="connsiteY4" fmla="*/ 2209800 h 2209800"/>
              <a:gd name="connisteX5" fmla="*/ 0 w 2540000"/>
              <a:gd name="connsiteY5" fmla="*/ 2209800 h 2209800"/>
              <a:gd name="connisteX6" fmla="*/ 0 w 254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0"/>
                </a:moveTo>
                <a:lnTo>
                  <a:pt x="2336800" y="0"/>
                </a:lnTo>
                <a:cubicBezTo>
                  <a:pt x="2449024" y="0"/>
                  <a:pt x="2540000" y="90976"/>
                  <a:pt x="2540000" y="203200"/>
                </a:cubicBezTo>
                <a:lnTo>
                  <a:pt x="2540000" y="2006600"/>
                </a:lnTo>
                <a:cubicBezTo>
                  <a:pt x="2540000" y="2118824"/>
                  <a:pt x="2449024" y="2209800"/>
                  <a:pt x="2336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6" hasCustomPrompt="1"/>
            <p:custDataLst>
              <p:tags r:id="rId8"/>
            </p:custDataLst>
          </p:nvPr>
        </p:nvSpPr>
        <p:spPr>
          <a:xfrm>
            <a:off x="914400" y="2324100"/>
            <a:ext cx="7823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0" hasCustomPrompt="1"/>
            <p:custDataLst>
              <p:tags r:id="rId9"/>
            </p:custDataLst>
          </p:nvPr>
        </p:nvSpPr>
        <p:spPr>
          <a:xfrm>
            <a:off x="609600" y="4038600"/>
            <a:ext cx="8432800" cy="2209800"/>
          </a:xfrm>
          <a:custGeom>
            <a:avLst/>
            <a:gdLst>
              <a:gd name="connisteX0" fmla="*/ 0 w 8432800"/>
              <a:gd name="connsiteY0" fmla="*/ 203200 h 2209800"/>
              <a:gd name="connisteX1" fmla="*/ 203200 w 8432800"/>
              <a:gd name="connsiteY1" fmla="*/ 0 h 2209800"/>
              <a:gd name="connisteX2" fmla="*/ 8432800 w 8432800"/>
              <a:gd name="connsiteY2" fmla="*/ 0 h 2209800"/>
              <a:gd name="connisteX3" fmla="*/ 8432800 w 8432800"/>
              <a:gd name="connsiteY3" fmla="*/ 2209800 h 2209800"/>
              <a:gd name="connisteX4" fmla="*/ 203200 w 8432800"/>
              <a:gd name="connsiteY4" fmla="*/ 2209800 h 2209800"/>
              <a:gd name="connisteX5" fmla="*/ 0 w 8432800"/>
              <a:gd name="connsiteY5" fmla="*/ 2006600 h 2209800"/>
              <a:gd name="connisteX6" fmla="*/ 0 w 84328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2209800">
                <a:moveTo>
                  <a:pt x="0" y="203200"/>
                </a:moveTo>
                <a:cubicBezTo>
                  <a:pt x="0" y="90976"/>
                  <a:pt x="90976" y="0"/>
                  <a:pt x="203200" y="0"/>
                </a:cubicBezTo>
                <a:lnTo>
                  <a:pt x="8432800" y="0"/>
                </a:lnTo>
                <a:lnTo>
                  <a:pt x="8432800" y="2209800"/>
                </a:ln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1" hasCustomPrompt="1"/>
            <p:custDataLst>
              <p:tags r:id="rId10"/>
            </p:custDataLst>
          </p:nvPr>
        </p:nvSpPr>
        <p:spPr>
          <a:xfrm>
            <a:off x="9042400" y="4038600"/>
            <a:ext cx="2540000" cy="2209800"/>
          </a:xfrm>
          <a:custGeom>
            <a:avLst/>
            <a:gdLst>
              <a:gd name="connisteX0" fmla="*/ 0 w 2540000"/>
              <a:gd name="connsiteY0" fmla="*/ 0 h 2209800"/>
              <a:gd name="connisteX1" fmla="*/ 2336800 w 2540000"/>
              <a:gd name="connsiteY1" fmla="*/ 0 h 2209800"/>
              <a:gd name="connisteX2" fmla="*/ 2540000 w 2540000"/>
              <a:gd name="connsiteY2" fmla="*/ 203200 h 2209800"/>
              <a:gd name="connisteX3" fmla="*/ 2540000 w 2540000"/>
              <a:gd name="connsiteY3" fmla="*/ 2006600 h 2209800"/>
              <a:gd name="connisteX4" fmla="*/ 2336800 w 2540000"/>
              <a:gd name="connsiteY4" fmla="*/ 2209800 h 2209800"/>
              <a:gd name="connisteX5" fmla="*/ 0 w 2540000"/>
              <a:gd name="connsiteY5" fmla="*/ 2209800 h 2209800"/>
              <a:gd name="connisteX6" fmla="*/ 0 w 254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0"/>
                </a:moveTo>
                <a:lnTo>
                  <a:pt x="2336800" y="0"/>
                </a:lnTo>
                <a:cubicBezTo>
                  <a:pt x="2449024" y="0"/>
                  <a:pt x="2540000" y="90976"/>
                  <a:pt x="2540000" y="203200"/>
                </a:cubicBezTo>
                <a:lnTo>
                  <a:pt x="2540000" y="2006600"/>
                </a:lnTo>
                <a:cubicBezTo>
                  <a:pt x="2540000" y="2118824"/>
                  <a:pt x="2449024" y="2209800"/>
                  <a:pt x="2336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11"/>
            </p:custDataLst>
          </p:nvPr>
        </p:nvSpPr>
        <p:spPr>
          <a:xfrm>
            <a:off x="914400" y="4838700"/>
            <a:ext cx="78232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正文页-上标下左表下右内-装饰右叠-默认位置-并列-60_22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90"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装饰  0"/>
          <p:cNvSpPr>
            <a:spLocks noGrp="1"/>
          </p:cNvSpPr>
          <p:nvPr>
            <p:ph type="body" idx="16391" hasCustomPrompt="1"/>
            <p:custDataLst>
              <p:tags r:id="rId7"/>
            </p:custDataLst>
          </p:nvPr>
        </p:nvSpPr>
        <p:spPr>
          <a:xfrm>
            <a:off x="6096000" y="1524000"/>
            <a:ext cx="5486400" cy="4724400"/>
          </a:xfrm>
          <a:custGeom>
            <a:avLst/>
            <a:gdLst>
              <a:gd name="connisteX0" fmla="*/ 0 w 5486400"/>
              <a:gd name="connsiteY0" fmla="*/ 0 h 4724400"/>
              <a:gd name="connisteX1" fmla="*/ 5283200 w 5486400"/>
              <a:gd name="connsiteY1" fmla="*/ 0 h 4724400"/>
              <a:gd name="connisteX2" fmla="*/ 5486400 w 5486400"/>
              <a:gd name="connsiteY2" fmla="*/ 203200 h 4724400"/>
              <a:gd name="connisteX3" fmla="*/ 5486400 w 5486400"/>
              <a:gd name="connsiteY3" fmla="*/ 4521200 h 4724400"/>
              <a:gd name="connisteX4" fmla="*/ 5283200 w 5486400"/>
              <a:gd name="connsiteY4" fmla="*/ 4724400 h 4724400"/>
              <a:gd name="connisteX5" fmla="*/ 0 w 5486400"/>
              <a:gd name="connsiteY5" fmla="*/ 4724400 h 4724400"/>
              <a:gd name="connisteX6" fmla="*/ 0 w 5486400"/>
              <a:gd name="connsiteY6" fmla="*/ 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0"/>
                </a:moveTo>
                <a:lnTo>
                  <a:pt x="5283200" y="0"/>
                </a:lnTo>
                <a:cubicBezTo>
                  <a:pt x="5395424" y="0"/>
                  <a:pt x="5486400" y="90976"/>
                  <a:pt x="5486400" y="203200"/>
                </a:cubicBezTo>
                <a:lnTo>
                  <a:pt x="5486400" y="4521200"/>
                </a:lnTo>
                <a:cubicBezTo>
                  <a:pt x="5486400" y="4633424"/>
                  <a:pt x="5395424" y="4724400"/>
                  <a:pt x="5283200" y="4724400"/>
                </a:cubicBezTo>
                <a:lnTo>
                  <a:pt x="0" y="47244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7" hasCustomPrompt="1"/>
            <p:custDataLst>
              <p:tags r:id="rId8"/>
            </p:custDataLst>
          </p:nvPr>
        </p:nvSpPr>
        <p:spPr>
          <a:xfrm>
            <a:off x="6565900" y="26162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01</a:t>
            </a:r>
            <a:endParaRPr lang="zh-CN" altLang="en-US" smtClean="0"/>
          </a:p>
        </p:txBody>
      </p:sp>
      <p:sp>
        <p:nvSpPr>
          <p:cNvPr id="13" name="文本占位符 12"/>
          <p:cNvSpPr>
            <a:spLocks noGrp="1"/>
          </p:cNvSpPr>
          <p:nvPr>
            <p:ph type="body" idx="16386" hasCustomPrompt="1"/>
            <p:custDataLst>
              <p:tags r:id="rId9"/>
            </p:custDataLst>
          </p:nvPr>
        </p:nvSpPr>
        <p:spPr>
          <a:xfrm>
            <a:off x="6553200" y="4038600"/>
            <a:ext cx="198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文本占位符 13"/>
          <p:cNvSpPr>
            <a:spLocks noGrp="1"/>
          </p:cNvSpPr>
          <p:nvPr>
            <p:ph type="body" idx="16389" hasCustomPrompt="1"/>
            <p:custDataLst>
              <p:tags r:id="rId10"/>
            </p:custDataLst>
          </p:nvPr>
        </p:nvSpPr>
        <p:spPr>
          <a:xfrm>
            <a:off x="9156700" y="2616200"/>
            <a:ext cx="1193800" cy="1016000"/>
          </a:xfrm>
          <a:noFill/>
        </p:spPr>
        <p:txBody>
          <a:bodyPr wrap="none" lIns="0" tIns="0" rIns="0" bIns="0" anchor="ctr">
            <a:noAutofit/>
          </a:bodyPr>
          <a:lstStyle>
            <a:lvl1pPr marL="0" indent="0" algn="ctr">
              <a:lnSpc>
                <a:spcPct val="109000"/>
              </a:lnSpc>
              <a:spcBef>
                <a:spcPct val="0"/>
              </a:spcBef>
              <a:spcAft>
                <a:spcPct val="0"/>
              </a:spcAft>
              <a:buNone/>
              <a:defRPr sz="8000" b="0" spc="0">
                <a:solidFill>
                  <a:schemeClr val="accent1"/>
                </a:solidFill>
              </a:defRPr>
            </a:lvl1pPr>
          </a:lstStyle>
          <a:p>
            <a:pPr lvl="0"/>
            <a:r>
              <a:rPr lang="zh-CN" altLang="en-US" smtClean="0"/>
              <a:t>02</a:t>
            </a:r>
            <a:endParaRPr lang="zh-CN" altLang="en-US" smtClean="0"/>
          </a:p>
        </p:txBody>
      </p:sp>
      <p:sp>
        <p:nvSpPr>
          <p:cNvPr id="15" name="文本占位符 14"/>
          <p:cNvSpPr>
            <a:spLocks noGrp="1"/>
          </p:cNvSpPr>
          <p:nvPr>
            <p:ph type="body" idx="16388" hasCustomPrompt="1"/>
            <p:custDataLst>
              <p:tags r:id="rId11"/>
            </p:custDataLst>
          </p:nvPr>
        </p:nvSpPr>
        <p:spPr>
          <a:xfrm>
            <a:off x="9144000" y="4038600"/>
            <a:ext cx="19812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正文页-39_14">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90" hasCustomPrompt="1"/>
            <p:custDataLst>
              <p:tags r:id="rId6"/>
            </p:custDataLst>
          </p:nvPr>
        </p:nvSpPr>
        <p:spPr>
          <a:xfrm>
            <a:off x="6096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89" hasCustomPrompt="1"/>
            <p:custDataLst>
              <p:tags r:id="rId7"/>
            </p:custDataLst>
          </p:nvPr>
        </p:nvSpPr>
        <p:spPr>
          <a:xfrm>
            <a:off x="1574800" y="26416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6" hasCustomPrompt="1"/>
            <p:custDataLst>
              <p:tags r:id="rId8"/>
            </p:custDataLst>
          </p:nvPr>
        </p:nvSpPr>
        <p:spPr>
          <a:xfrm>
            <a:off x="1016000" y="4521200"/>
            <a:ext cx="2641600" cy="6096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2" hasCustomPrompt="1"/>
            <p:custDataLst>
              <p:tags r:id="rId9"/>
            </p:custDataLst>
          </p:nvPr>
        </p:nvSpPr>
        <p:spPr>
          <a:xfrm>
            <a:off x="43688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1" hasCustomPrompt="1"/>
            <p:custDataLst>
              <p:tags r:id="rId10"/>
            </p:custDataLst>
          </p:nvPr>
        </p:nvSpPr>
        <p:spPr>
          <a:xfrm>
            <a:off x="5334000" y="26416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11"/>
            </p:custDataLst>
          </p:nvPr>
        </p:nvSpPr>
        <p:spPr>
          <a:xfrm>
            <a:off x="4775200" y="4521200"/>
            <a:ext cx="2641600" cy="6096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2"/>
            </p:custDataLst>
          </p:nvPr>
        </p:nvSpPr>
        <p:spPr>
          <a:xfrm>
            <a:off x="81280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3" hasCustomPrompt="1"/>
            <p:custDataLst>
              <p:tags r:id="rId13"/>
            </p:custDataLst>
          </p:nvPr>
        </p:nvSpPr>
        <p:spPr>
          <a:xfrm>
            <a:off x="9093200" y="2641600"/>
            <a:ext cx="1524000" cy="15240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4"/>
            </p:custDataLst>
          </p:nvPr>
        </p:nvSpPr>
        <p:spPr>
          <a:xfrm>
            <a:off x="8534400" y="4521200"/>
            <a:ext cx="2641600" cy="6096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正文页-55_8">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文本占位符 9"/>
          <p:cNvSpPr>
            <a:spLocks noGrp="1"/>
          </p:cNvSpPr>
          <p:nvPr>
            <p:ph type="body" idx="16386" hasCustomPrompt="1"/>
            <p:custDataLst>
              <p:tags r:id="rId6"/>
            </p:custDataLst>
          </p:nvPr>
        </p:nvSpPr>
        <p:spPr>
          <a:xfrm>
            <a:off x="609600" y="1295400"/>
            <a:ext cx="10972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
        <p:nvSpPr>
          <p:cNvPr id="11" name="图片占位符 10"/>
          <p:cNvSpPr>
            <a:spLocks noGrp="1"/>
          </p:cNvSpPr>
          <p:nvPr>
            <p:ph type="pic" idx="16399" hasCustomPrompt="1"/>
            <p:custDataLst>
              <p:tags r:id="rId7"/>
            </p:custDataLst>
          </p:nvPr>
        </p:nvSpPr>
        <p:spPr>
          <a:xfrm>
            <a:off x="609600" y="2209800"/>
            <a:ext cx="1219200" cy="1828800"/>
          </a:xfrm>
          <a:custGeom>
            <a:avLst/>
            <a:gdLst>
              <a:gd name="connisteX0" fmla="*/ 0 w 1219200"/>
              <a:gd name="connsiteY0" fmla="*/ 203200 h 1828800"/>
              <a:gd name="connisteX1" fmla="*/ 203200 w 1219200"/>
              <a:gd name="connsiteY1" fmla="*/ 0 h 1828800"/>
              <a:gd name="connisteX2" fmla="*/ 1016000 w 1219200"/>
              <a:gd name="connsiteY2" fmla="*/ 0 h 1828800"/>
              <a:gd name="connisteX3" fmla="*/ 1219200 w 1219200"/>
              <a:gd name="connsiteY3" fmla="*/ 203200 h 1828800"/>
              <a:gd name="connisteX4" fmla="*/ 1219200 w 1219200"/>
              <a:gd name="connsiteY4" fmla="*/ 1625600 h 1828800"/>
              <a:gd name="connisteX5" fmla="*/ 1016000 w 1219200"/>
              <a:gd name="connsiteY5" fmla="*/ 1828800 h 1828800"/>
              <a:gd name="connisteX6" fmla="*/ 203200 w 1219200"/>
              <a:gd name="connsiteY6" fmla="*/ 1828800 h 1828800"/>
              <a:gd name="connisteX7" fmla="*/ 0 w 1219200"/>
              <a:gd name="connsiteY7" fmla="*/ 1625600 h 1828800"/>
              <a:gd name="connisteX8" fmla="*/ 0 w 1219200"/>
              <a:gd name="connsiteY8" fmla="*/ 2032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828800">
                <a:moveTo>
                  <a:pt x="0" y="203200"/>
                </a:moveTo>
                <a:cubicBezTo>
                  <a:pt x="0" y="90976"/>
                  <a:pt x="90976" y="0"/>
                  <a:pt x="203200" y="0"/>
                </a:cubicBezTo>
                <a:lnTo>
                  <a:pt x="1016000" y="0"/>
                </a:lnTo>
                <a:cubicBezTo>
                  <a:pt x="1128224" y="0"/>
                  <a:pt x="1219200" y="90976"/>
                  <a:pt x="1219200" y="203200"/>
                </a:cubicBezTo>
                <a:lnTo>
                  <a:pt x="1219200" y="1625600"/>
                </a:lnTo>
                <a:cubicBezTo>
                  <a:pt x="1219200" y="1737824"/>
                  <a:pt x="1128224" y="1828800"/>
                  <a:pt x="1016000" y="1828800"/>
                </a:cubicBezTo>
                <a:lnTo>
                  <a:pt x="203200" y="1828800"/>
                </a:lnTo>
                <a:cubicBezTo>
                  <a:pt x="90976" y="1828800"/>
                  <a:pt x="0" y="1737824"/>
                  <a:pt x="0" y="1625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7" hasCustomPrompt="1"/>
            <p:custDataLst>
              <p:tags r:id="rId8"/>
            </p:custDataLst>
          </p:nvPr>
        </p:nvSpPr>
        <p:spPr>
          <a:xfrm>
            <a:off x="2133600" y="2336800"/>
            <a:ext cx="18288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3" name="文本占位符 12"/>
          <p:cNvSpPr>
            <a:spLocks noGrp="1"/>
          </p:cNvSpPr>
          <p:nvPr>
            <p:ph type="body" idx="16388" hasCustomPrompt="1"/>
            <p:custDataLst>
              <p:tags r:id="rId9"/>
            </p:custDataLst>
          </p:nvPr>
        </p:nvSpPr>
        <p:spPr>
          <a:xfrm>
            <a:off x="2133600" y="3302000"/>
            <a:ext cx="182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图片占位符 13"/>
          <p:cNvSpPr>
            <a:spLocks noGrp="1"/>
          </p:cNvSpPr>
          <p:nvPr>
            <p:ph type="pic" idx="16400" hasCustomPrompt="1"/>
            <p:custDataLst>
              <p:tags r:id="rId10"/>
            </p:custDataLst>
          </p:nvPr>
        </p:nvSpPr>
        <p:spPr>
          <a:xfrm>
            <a:off x="4419600" y="2209800"/>
            <a:ext cx="1219200" cy="1828800"/>
          </a:xfrm>
          <a:custGeom>
            <a:avLst/>
            <a:gdLst>
              <a:gd name="connisteX0" fmla="*/ 0 w 1219200"/>
              <a:gd name="connsiteY0" fmla="*/ 203200 h 1828800"/>
              <a:gd name="connisteX1" fmla="*/ 203200 w 1219200"/>
              <a:gd name="connsiteY1" fmla="*/ 0 h 1828800"/>
              <a:gd name="connisteX2" fmla="*/ 1016000 w 1219200"/>
              <a:gd name="connsiteY2" fmla="*/ 0 h 1828800"/>
              <a:gd name="connisteX3" fmla="*/ 1219200 w 1219200"/>
              <a:gd name="connsiteY3" fmla="*/ 203200 h 1828800"/>
              <a:gd name="connisteX4" fmla="*/ 1219200 w 1219200"/>
              <a:gd name="connsiteY4" fmla="*/ 1625600 h 1828800"/>
              <a:gd name="connisteX5" fmla="*/ 1016000 w 1219200"/>
              <a:gd name="connsiteY5" fmla="*/ 1828800 h 1828800"/>
              <a:gd name="connisteX6" fmla="*/ 203200 w 1219200"/>
              <a:gd name="connsiteY6" fmla="*/ 1828800 h 1828800"/>
              <a:gd name="connisteX7" fmla="*/ 0 w 1219200"/>
              <a:gd name="connsiteY7" fmla="*/ 1625600 h 1828800"/>
              <a:gd name="connisteX8" fmla="*/ 0 w 1219200"/>
              <a:gd name="connsiteY8" fmla="*/ 2032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828800">
                <a:moveTo>
                  <a:pt x="0" y="203200"/>
                </a:moveTo>
                <a:cubicBezTo>
                  <a:pt x="0" y="90976"/>
                  <a:pt x="90976" y="0"/>
                  <a:pt x="203200" y="0"/>
                </a:cubicBezTo>
                <a:lnTo>
                  <a:pt x="1016000" y="0"/>
                </a:lnTo>
                <a:cubicBezTo>
                  <a:pt x="1128224" y="0"/>
                  <a:pt x="1219200" y="90976"/>
                  <a:pt x="1219200" y="203200"/>
                </a:cubicBezTo>
                <a:lnTo>
                  <a:pt x="1219200" y="1625600"/>
                </a:lnTo>
                <a:cubicBezTo>
                  <a:pt x="1219200" y="1737824"/>
                  <a:pt x="1128224" y="1828800"/>
                  <a:pt x="1016000" y="1828800"/>
                </a:cubicBezTo>
                <a:lnTo>
                  <a:pt x="203200" y="1828800"/>
                </a:lnTo>
                <a:cubicBezTo>
                  <a:pt x="90976" y="1828800"/>
                  <a:pt x="0" y="1737824"/>
                  <a:pt x="0" y="1625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9" hasCustomPrompt="1"/>
            <p:custDataLst>
              <p:tags r:id="rId11"/>
            </p:custDataLst>
          </p:nvPr>
        </p:nvSpPr>
        <p:spPr>
          <a:xfrm>
            <a:off x="5943600" y="2336800"/>
            <a:ext cx="18288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6" name="文本占位符 15"/>
          <p:cNvSpPr>
            <a:spLocks noGrp="1"/>
          </p:cNvSpPr>
          <p:nvPr>
            <p:ph type="body" idx="16390" hasCustomPrompt="1"/>
            <p:custDataLst>
              <p:tags r:id="rId12"/>
            </p:custDataLst>
          </p:nvPr>
        </p:nvSpPr>
        <p:spPr>
          <a:xfrm>
            <a:off x="5943600" y="3302000"/>
            <a:ext cx="182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图片占位符 16"/>
          <p:cNvSpPr>
            <a:spLocks noGrp="1"/>
          </p:cNvSpPr>
          <p:nvPr>
            <p:ph type="pic" idx="16401" hasCustomPrompt="1"/>
            <p:custDataLst>
              <p:tags r:id="rId13"/>
            </p:custDataLst>
          </p:nvPr>
        </p:nvSpPr>
        <p:spPr>
          <a:xfrm>
            <a:off x="8229600" y="2209800"/>
            <a:ext cx="1219200" cy="1828800"/>
          </a:xfrm>
          <a:custGeom>
            <a:avLst/>
            <a:gdLst>
              <a:gd name="connisteX0" fmla="*/ 0 w 1219200"/>
              <a:gd name="connsiteY0" fmla="*/ 203200 h 1828800"/>
              <a:gd name="connisteX1" fmla="*/ 203200 w 1219200"/>
              <a:gd name="connsiteY1" fmla="*/ 0 h 1828800"/>
              <a:gd name="connisteX2" fmla="*/ 1016000 w 1219200"/>
              <a:gd name="connsiteY2" fmla="*/ 0 h 1828800"/>
              <a:gd name="connisteX3" fmla="*/ 1219200 w 1219200"/>
              <a:gd name="connsiteY3" fmla="*/ 203200 h 1828800"/>
              <a:gd name="connisteX4" fmla="*/ 1219200 w 1219200"/>
              <a:gd name="connsiteY4" fmla="*/ 1625600 h 1828800"/>
              <a:gd name="connisteX5" fmla="*/ 1016000 w 1219200"/>
              <a:gd name="connsiteY5" fmla="*/ 1828800 h 1828800"/>
              <a:gd name="connisteX6" fmla="*/ 203200 w 1219200"/>
              <a:gd name="connsiteY6" fmla="*/ 1828800 h 1828800"/>
              <a:gd name="connisteX7" fmla="*/ 0 w 1219200"/>
              <a:gd name="connsiteY7" fmla="*/ 1625600 h 1828800"/>
              <a:gd name="connisteX8" fmla="*/ 0 w 1219200"/>
              <a:gd name="connsiteY8" fmla="*/ 2032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828800">
                <a:moveTo>
                  <a:pt x="0" y="203200"/>
                </a:moveTo>
                <a:cubicBezTo>
                  <a:pt x="0" y="90976"/>
                  <a:pt x="90976" y="0"/>
                  <a:pt x="203200" y="0"/>
                </a:cubicBezTo>
                <a:lnTo>
                  <a:pt x="1016000" y="0"/>
                </a:lnTo>
                <a:cubicBezTo>
                  <a:pt x="1128224" y="0"/>
                  <a:pt x="1219200" y="90976"/>
                  <a:pt x="1219200" y="203200"/>
                </a:cubicBezTo>
                <a:lnTo>
                  <a:pt x="1219200" y="1625600"/>
                </a:lnTo>
                <a:cubicBezTo>
                  <a:pt x="1219200" y="1737824"/>
                  <a:pt x="1128224" y="1828800"/>
                  <a:pt x="1016000" y="1828800"/>
                </a:cubicBezTo>
                <a:lnTo>
                  <a:pt x="203200" y="1828800"/>
                </a:lnTo>
                <a:cubicBezTo>
                  <a:pt x="90976" y="1828800"/>
                  <a:pt x="0" y="1737824"/>
                  <a:pt x="0" y="1625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91" hasCustomPrompt="1"/>
            <p:custDataLst>
              <p:tags r:id="rId14"/>
            </p:custDataLst>
          </p:nvPr>
        </p:nvSpPr>
        <p:spPr>
          <a:xfrm>
            <a:off x="9753600" y="2336800"/>
            <a:ext cx="18288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9" name="文本占位符 18"/>
          <p:cNvSpPr>
            <a:spLocks noGrp="1"/>
          </p:cNvSpPr>
          <p:nvPr>
            <p:ph type="body" idx="16392" hasCustomPrompt="1"/>
            <p:custDataLst>
              <p:tags r:id="rId15"/>
            </p:custDataLst>
          </p:nvPr>
        </p:nvSpPr>
        <p:spPr>
          <a:xfrm>
            <a:off x="9753600" y="3302000"/>
            <a:ext cx="182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图片占位符 19"/>
          <p:cNvSpPr>
            <a:spLocks noGrp="1"/>
          </p:cNvSpPr>
          <p:nvPr>
            <p:ph type="pic" idx="16402" hasCustomPrompt="1"/>
            <p:custDataLst>
              <p:tags r:id="rId16"/>
            </p:custDataLst>
          </p:nvPr>
        </p:nvSpPr>
        <p:spPr>
          <a:xfrm>
            <a:off x="609600" y="4495800"/>
            <a:ext cx="1219200" cy="1828800"/>
          </a:xfrm>
          <a:custGeom>
            <a:avLst/>
            <a:gdLst>
              <a:gd name="connisteX0" fmla="*/ 0 w 1219200"/>
              <a:gd name="connsiteY0" fmla="*/ 203200 h 1828800"/>
              <a:gd name="connisteX1" fmla="*/ 203200 w 1219200"/>
              <a:gd name="connsiteY1" fmla="*/ 0 h 1828800"/>
              <a:gd name="connisteX2" fmla="*/ 1016000 w 1219200"/>
              <a:gd name="connsiteY2" fmla="*/ 0 h 1828800"/>
              <a:gd name="connisteX3" fmla="*/ 1219200 w 1219200"/>
              <a:gd name="connsiteY3" fmla="*/ 203200 h 1828800"/>
              <a:gd name="connisteX4" fmla="*/ 1219200 w 1219200"/>
              <a:gd name="connsiteY4" fmla="*/ 1625600 h 1828800"/>
              <a:gd name="connisteX5" fmla="*/ 1016000 w 1219200"/>
              <a:gd name="connsiteY5" fmla="*/ 1828800 h 1828800"/>
              <a:gd name="connisteX6" fmla="*/ 203200 w 1219200"/>
              <a:gd name="connsiteY6" fmla="*/ 1828800 h 1828800"/>
              <a:gd name="connisteX7" fmla="*/ 0 w 1219200"/>
              <a:gd name="connsiteY7" fmla="*/ 1625600 h 1828800"/>
              <a:gd name="connisteX8" fmla="*/ 0 w 1219200"/>
              <a:gd name="connsiteY8" fmla="*/ 2032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828800">
                <a:moveTo>
                  <a:pt x="0" y="203200"/>
                </a:moveTo>
                <a:cubicBezTo>
                  <a:pt x="0" y="90976"/>
                  <a:pt x="90976" y="0"/>
                  <a:pt x="203200" y="0"/>
                </a:cubicBezTo>
                <a:lnTo>
                  <a:pt x="1016000" y="0"/>
                </a:lnTo>
                <a:cubicBezTo>
                  <a:pt x="1128224" y="0"/>
                  <a:pt x="1219200" y="90976"/>
                  <a:pt x="1219200" y="203200"/>
                </a:cubicBezTo>
                <a:lnTo>
                  <a:pt x="1219200" y="1625600"/>
                </a:lnTo>
                <a:cubicBezTo>
                  <a:pt x="1219200" y="1737824"/>
                  <a:pt x="1128224" y="1828800"/>
                  <a:pt x="1016000" y="1828800"/>
                </a:cubicBezTo>
                <a:lnTo>
                  <a:pt x="203200" y="1828800"/>
                </a:lnTo>
                <a:cubicBezTo>
                  <a:pt x="90976" y="1828800"/>
                  <a:pt x="0" y="1737824"/>
                  <a:pt x="0" y="1625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93" hasCustomPrompt="1"/>
            <p:custDataLst>
              <p:tags r:id="rId17"/>
            </p:custDataLst>
          </p:nvPr>
        </p:nvSpPr>
        <p:spPr>
          <a:xfrm>
            <a:off x="2133600" y="4622800"/>
            <a:ext cx="18288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2" name="文本占位符 21"/>
          <p:cNvSpPr>
            <a:spLocks noGrp="1"/>
          </p:cNvSpPr>
          <p:nvPr>
            <p:ph type="body" idx="16394" hasCustomPrompt="1"/>
            <p:custDataLst>
              <p:tags r:id="rId18"/>
            </p:custDataLst>
          </p:nvPr>
        </p:nvSpPr>
        <p:spPr>
          <a:xfrm>
            <a:off x="2133600" y="5588000"/>
            <a:ext cx="182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3" name="图片占位符 22"/>
          <p:cNvSpPr>
            <a:spLocks noGrp="1"/>
          </p:cNvSpPr>
          <p:nvPr>
            <p:ph type="pic" idx="16403" hasCustomPrompt="1"/>
            <p:custDataLst>
              <p:tags r:id="rId19"/>
            </p:custDataLst>
          </p:nvPr>
        </p:nvSpPr>
        <p:spPr>
          <a:xfrm>
            <a:off x="4419600" y="4495800"/>
            <a:ext cx="1219200" cy="1828800"/>
          </a:xfrm>
          <a:custGeom>
            <a:avLst/>
            <a:gdLst>
              <a:gd name="connisteX0" fmla="*/ 0 w 1219200"/>
              <a:gd name="connsiteY0" fmla="*/ 203200 h 1828800"/>
              <a:gd name="connisteX1" fmla="*/ 203200 w 1219200"/>
              <a:gd name="connsiteY1" fmla="*/ 0 h 1828800"/>
              <a:gd name="connisteX2" fmla="*/ 1016000 w 1219200"/>
              <a:gd name="connsiteY2" fmla="*/ 0 h 1828800"/>
              <a:gd name="connisteX3" fmla="*/ 1219200 w 1219200"/>
              <a:gd name="connsiteY3" fmla="*/ 203200 h 1828800"/>
              <a:gd name="connisteX4" fmla="*/ 1219200 w 1219200"/>
              <a:gd name="connsiteY4" fmla="*/ 1625600 h 1828800"/>
              <a:gd name="connisteX5" fmla="*/ 1016000 w 1219200"/>
              <a:gd name="connsiteY5" fmla="*/ 1828800 h 1828800"/>
              <a:gd name="connisteX6" fmla="*/ 203200 w 1219200"/>
              <a:gd name="connsiteY6" fmla="*/ 1828800 h 1828800"/>
              <a:gd name="connisteX7" fmla="*/ 0 w 1219200"/>
              <a:gd name="connsiteY7" fmla="*/ 1625600 h 1828800"/>
              <a:gd name="connisteX8" fmla="*/ 0 w 1219200"/>
              <a:gd name="connsiteY8" fmla="*/ 2032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828800">
                <a:moveTo>
                  <a:pt x="0" y="203200"/>
                </a:moveTo>
                <a:cubicBezTo>
                  <a:pt x="0" y="90976"/>
                  <a:pt x="90976" y="0"/>
                  <a:pt x="203200" y="0"/>
                </a:cubicBezTo>
                <a:lnTo>
                  <a:pt x="1016000" y="0"/>
                </a:lnTo>
                <a:cubicBezTo>
                  <a:pt x="1128224" y="0"/>
                  <a:pt x="1219200" y="90976"/>
                  <a:pt x="1219200" y="203200"/>
                </a:cubicBezTo>
                <a:lnTo>
                  <a:pt x="1219200" y="1625600"/>
                </a:lnTo>
                <a:cubicBezTo>
                  <a:pt x="1219200" y="1737824"/>
                  <a:pt x="1128224" y="1828800"/>
                  <a:pt x="1016000" y="1828800"/>
                </a:cubicBezTo>
                <a:lnTo>
                  <a:pt x="203200" y="1828800"/>
                </a:lnTo>
                <a:cubicBezTo>
                  <a:pt x="90976" y="1828800"/>
                  <a:pt x="0" y="1737824"/>
                  <a:pt x="0" y="1625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4" name="文本占位符 23"/>
          <p:cNvSpPr>
            <a:spLocks noGrp="1"/>
          </p:cNvSpPr>
          <p:nvPr>
            <p:ph type="body" idx="16395" hasCustomPrompt="1"/>
            <p:custDataLst>
              <p:tags r:id="rId20"/>
            </p:custDataLst>
          </p:nvPr>
        </p:nvSpPr>
        <p:spPr>
          <a:xfrm>
            <a:off x="5943600" y="4622800"/>
            <a:ext cx="18288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5" name="文本占位符 24"/>
          <p:cNvSpPr>
            <a:spLocks noGrp="1"/>
          </p:cNvSpPr>
          <p:nvPr>
            <p:ph type="body" idx="16396" hasCustomPrompt="1"/>
            <p:custDataLst>
              <p:tags r:id="rId21"/>
            </p:custDataLst>
          </p:nvPr>
        </p:nvSpPr>
        <p:spPr>
          <a:xfrm>
            <a:off x="5943600" y="5588000"/>
            <a:ext cx="182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6" name="图片占位符 25"/>
          <p:cNvSpPr>
            <a:spLocks noGrp="1"/>
          </p:cNvSpPr>
          <p:nvPr>
            <p:ph type="pic" idx="16404" hasCustomPrompt="1"/>
            <p:custDataLst>
              <p:tags r:id="rId22"/>
            </p:custDataLst>
          </p:nvPr>
        </p:nvSpPr>
        <p:spPr>
          <a:xfrm>
            <a:off x="8229600" y="4495800"/>
            <a:ext cx="1219200" cy="1828800"/>
          </a:xfrm>
          <a:custGeom>
            <a:avLst/>
            <a:gdLst>
              <a:gd name="connisteX0" fmla="*/ 0 w 1219200"/>
              <a:gd name="connsiteY0" fmla="*/ 203200 h 1828800"/>
              <a:gd name="connisteX1" fmla="*/ 203200 w 1219200"/>
              <a:gd name="connsiteY1" fmla="*/ 0 h 1828800"/>
              <a:gd name="connisteX2" fmla="*/ 1016000 w 1219200"/>
              <a:gd name="connsiteY2" fmla="*/ 0 h 1828800"/>
              <a:gd name="connisteX3" fmla="*/ 1219200 w 1219200"/>
              <a:gd name="connsiteY3" fmla="*/ 203200 h 1828800"/>
              <a:gd name="connisteX4" fmla="*/ 1219200 w 1219200"/>
              <a:gd name="connsiteY4" fmla="*/ 1625600 h 1828800"/>
              <a:gd name="connisteX5" fmla="*/ 1016000 w 1219200"/>
              <a:gd name="connsiteY5" fmla="*/ 1828800 h 1828800"/>
              <a:gd name="connisteX6" fmla="*/ 203200 w 1219200"/>
              <a:gd name="connsiteY6" fmla="*/ 1828800 h 1828800"/>
              <a:gd name="connisteX7" fmla="*/ 0 w 1219200"/>
              <a:gd name="connsiteY7" fmla="*/ 1625600 h 1828800"/>
              <a:gd name="connisteX8" fmla="*/ 0 w 1219200"/>
              <a:gd name="connsiteY8" fmla="*/ 2032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828800">
                <a:moveTo>
                  <a:pt x="0" y="203200"/>
                </a:moveTo>
                <a:cubicBezTo>
                  <a:pt x="0" y="90976"/>
                  <a:pt x="90976" y="0"/>
                  <a:pt x="203200" y="0"/>
                </a:cubicBezTo>
                <a:lnTo>
                  <a:pt x="1016000" y="0"/>
                </a:lnTo>
                <a:cubicBezTo>
                  <a:pt x="1128224" y="0"/>
                  <a:pt x="1219200" y="90976"/>
                  <a:pt x="1219200" y="203200"/>
                </a:cubicBezTo>
                <a:lnTo>
                  <a:pt x="1219200" y="1625600"/>
                </a:lnTo>
                <a:cubicBezTo>
                  <a:pt x="1219200" y="1737824"/>
                  <a:pt x="1128224" y="1828800"/>
                  <a:pt x="1016000" y="1828800"/>
                </a:cubicBezTo>
                <a:lnTo>
                  <a:pt x="203200" y="1828800"/>
                </a:lnTo>
                <a:cubicBezTo>
                  <a:pt x="90976" y="1828800"/>
                  <a:pt x="0" y="1737824"/>
                  <a:pt x="0" y="1625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7" name="文本占位符 26"/>
          <p:cNvSpPr>
            <a:spLocks noGrp="1"/>
          </p:cNvSpPr>
          <p:nvPr>
            <p:ph type="body" idx="16397" hasCustomPrompt="1"/>
            <p:custDataLst>
              <p:tags r:id="rId23"/>
            </p:custDataLst>
          </p:nvPr>
        </p:nvSpPr>
        <p:spPr>
          <a:xfrm>
            <a:off x="9753600" y="4622800"/>
            <a:ext cx="1828800" cy="8128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28" name="文本占位符 27"/>
          <p:cNvSpPr>
            <a:spLocks noGrp="1"/>
          </p:cNvSpPr>
          <p:nvPr>
            <p:ph type="body" idx="16398" hasCustomPrompt="1"/>
            <p:custDataLst>
              <p:tags r:id="rId24"/>
            </p:custDataLst>
          </p:nvPr>
        </p:nvSpPr>
        <p:spPr>
          <a:xfrm>
            <a:off x="9753600" y="5588000"/>
            <a:ext cx="18288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正文页-10_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86" hasCustomPrompt="1"/>
            <p:custDataLst>
              <p:tags r:id="rId6"/>
            </p:custDataLst>
          </p:nvPr>
        </p:nvSpPr>
        <p:spPr>
          <a:xfrm>
            <a:off x="609600" y="1524000"/>
            <a:ext cx="10972800" cy="4724400"/>
          </a:xfrm>
          <a:custGeom>
            <a:avLst/>
            <a:gdLst>
              <a:gd name="connisteX0" fmla="*/ 0 w 10972800"/>
              <a:gd name="connsiteY0" fmla="*/ 203200 h 4724400"/>
              <a:gd name="connisteX1" fmla="*/ 203200 w 10972800"/>
              <a:gd name="connsiteY1" fmla="*/ 0 h 4724400"/>
              <a:gd name="connisteX2" fmla="*/ 10769600 w 10972800"/>
              <a:gd name="connsiteY2" fmla="*/ 0 h 4724400"/>
              <a:gd name="connisteX3" fmla="*/ 10972800 w 10972800"/>
              <a:gd name="connsiteY3" fmla="*/ 203200 h 4724400"/>
              <a:gd name="connisteX4" fmla="*/ 10972800 w 10972800"/>
              <a:gd name="connsiteY4" fmla="*/ 4521200 h 4724400"/>
              <a:gd name="connisteX5" fmla="*/ 10769600 w 10972800"/>
              <a:gd name="connsiteY5" fmla="*/ 4724400 h 4724400"/>
              <a:gd name="connisteX6" fmla="*/ 203200 w 10972800"/>
              <a:gd name="connsiteY6" fmla="*/ 4724400 h 4724400"/>
              <a:gd name="connisteX7" fmla="*/ 0 w 10972800"/>
              <a:gd name="connsiteY7" fmla="*/ 4521200 h 4724400"/>
              <a:gd name="connisteX8" fmla="*/ 0 w 109728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4724400">
                <a:moveTo>
                  <a:pt x="0" y="203200"/>
                </a:moveTo>
                <a:cubicBezTo>
                  <a:pt x="0" y="90976"/>
                  <a:pt x="90976" y="0"/>
                  <a:pt x="203200" y="0"/>
                </a:cubicBezTo>
                <a:lnTo>
                  <a:pt x="10769600" y="0"/>
                </a:lnTo>
                <a:cubicBezTo>
                  <a:pt x="10881824" y="0"/>
                  <a:pt x="10972800" y="90976"/>
                  <a:pt x="10972800" y="203200"/>
                </a:cubicBezTo>
                <a:lnTo>
                  <a:pt x="10972800" y="4521200"/>
                </a:lnTo>
                <a:cubicBezTo>
                  <a:pt x="10972800" y="4633424"/>
                  <a:pt x="10881824" y="4724400"/>
                  <a:pt x="107696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Tree>
  </p:cSld>
  <p:clrMapOvr>
    <a:masterClrMapping/>
  </p:clrMapOvr>
  <p:transition>
    <p:cu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正文页-30_6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705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87" hasCustomPrompt="1"/>
            <p:custDataLst>
              <p:tags r:id="rId6"/>
            </p:custDataLst>
          </p:nvPr>
        </p:nvSpPr>
        <p:spPr>
          <a:xfrm>
            <a:off x="6096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装饰  0"/>
          <p:cNvSpPr>
            <a:spLocks noGrp="1"/>
          </p:cNvSpPr>
          <p:nvPr>
            <p:ph type="body" idx="16388" hasCustomPrompt="1"/>
            <p:custDataLst>
              <p:tags r:id="rId7"/>
            </p:custDataLst>
          </p:nvPr>
        </p:nvSpPr>
        <p:spPr>
          <a:xfrm>
            <a:off x="6705600" y="53340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6" hasCustomPrompt="1"/>
            <p:custDataLst>
              <p:tags r:id="rId8"/>
            </p:custDataLst>
          </p:nvPr>
        </p:nvSpPr>
        <p:spPr>
          <a:xfrm>
            <a:off x="6858000" y="53340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正文页-10014_28">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91" hasCustomPrompt="1"/>
            <p:custDataLst>
              <p:tags r:id="rId6"/>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2438400" y="2019300"/>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内容占位符 11"/>
          <p:cNvSpPr>
            <a:spLocks noGrp="1"/>
          </p:cNvSpPr>
          <p:nvPr>
            <p:ph idx="16392" hasCustomPrompt="1"/>
            <p:custDataLst>
              <p:tags r:id="rId8"/>
            </p:custDataLst>
          </p:nvPr>
        </p:nvSpPr>
        <p:spPr>
          <a:xfrm>
            <a:off x="4368800" y="15240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7" hasCustomPrompt="1"/>
            <p:custDataLst>
              <p:tags r:id="rId9"/>
            </p:custDataLst>
          </p:nvPr>
        </p:nvSpPr>
        <p:spPr>
          <a:xfrm>
            <a:off x="6197600" y="2019300"/>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内容占位符 13"/>
          <p:cNvSpPr>
            <a:spLocks noGrp="1"/>
          </p:cNvSpPr>
          <p:nvPr>
            <p:ph idx="16393" hasCustomPrompt="1"/>
            <p:custDataLst>
              <p:tags r:id="rId10"/>
            </p:custDataLst>
          </p:nvPr>
        </p:nvSpPr>
        <p:spPr>
          <a:xfrm>
            <a:off x="8128000" y="15240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8" hasCustomPrompt="1"/>
            <p:custDataLst>
              <p:tags r:id="rId11"/>
            </p:custDataLst>
          </p:nvPr>
        </p:nvSpPr>
        <p:spPr>
          <a:xfrm>
            <a:off x="9956800" y="2019300"/>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内容占位符 15"/>
          <p:cNvSpPr>
            <a:spLocks noGrp="1"/>
          </p:cNvSpPr>
          <p:nvPr>
            <p:ph idx="16394" hasCustomPrompt="1"/>
            <p:custDataLst>
              <p:tags r:id="rId12"/>
            </p:custDataLst>
          </p:nvPr>
        </p:nvSpPr>
        <p:spPr>
          <a:xfrm>
            <a:off x="609600" y="40386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9" hasCustomPrompt="1"/>
            <p:custDataLst>
              <p:tags r:id="rId13"/>
            </p:custDataLst>
          </p:nvPr>
        </p:nvSpPr>
        <p:spPr>
          <a:xfrm>
            <a:off x="2438400" y="4533900"/>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内容占位符 17"/>
          <p:cNvSpPr>
            <a:spLocks noGrp="1"/>
          </p:cNvSpPr>
          <p:nvPr>
            <p:ph idx="16395" hasCustomPrompt="1"/>
            <p:custDataLst>
              <p:tags r:id="rId14"/>
            </p:custDataLst>
          </p:nvPr>
        </p:nvSpPr>
        <p:spPr>
          <a:xfrm>
            <a:off x="4368800" y="40386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5"/>
            </p:custDataLst>
          </p:nvPr>
        </p:nvSpPr>
        <p:spPr>
          <a:xfrm>
            <a:off x="6197600" y="4533900"/>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838184" y="1983597"/>
            <a:ext cx="10515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正文页-上标下内-装饰无-默认位置-并列-3_51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93" hasCustomPrompt="1"/>
            <p:custDataLst>
              <p:tags r:id="rId6"/>
            </p:custDataLst>
          </p:nvPr>
        </p:nvSpPr>
        <p:spPr>
          <a:xfrm>
            <a:off x="609600" y="2743200"/>
            <a:ext cx="762000" cy="762000"/>
          </a:xfrm>
          <a:custGeom>
            <a:avLst/>
            <a:gdLst>
              <a:gd name="connisteX0" fmla="*/ 0 w 762000"/>
              <a:gd name="connsiteY0" fmla="*/ 381000 h 762000"/>
              <a:gd name="connisteX1" fmla="*/ 381000 w 762000"/>
              <a:gd name="connsiteY1" fmla="*/ 0 h 762000"/>
              <a:gd name="connisteX2" fmla="*/ 381000 w 762000"/>
              <a:gd name="connsiteY2" fmla="*/ 0 h 762000"/>
              <a:gd name="connisteX3" fmla="*/ 762000 w 762000"/>
              <a:gd name="connsiteY3" fmla="*/ 381000 h 762000"/>
              <a:gd name="connisteX4" fmla="*/ 762000 w 762000"/>
              <a:gd name="connsiteY4" fmla="*/ 381000 h 762000"/>
              <a:gd name="connisteX5" fmla="*/ 381000 w 762000"/>
              <a:gd name="connsiteY5" fmla="*/ 762000 h 762000"/>
              <a:gd name="connisteX6" fmla="*/ 381000 w 762000"/>
              <a:gd name="connsiteY6" fmla="*/ 762000 h 762000"/>
              <a:gd name="connisteX7" fmla="*/ 0 w 762000"/>
              <a:gd name="connsiteY7" fmla="*/ 381000 h 762000"/>
              <a:gd name="connisteX8" fmla="*/ 0 w 762000"/>
              <a:gd name="connsiteY8" fmla="*/ 3810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381000"/>
                </a:moveTo>
                <a:cubicBezTo>
                  <a:pt x="0" y="170580"/>
                  <a:pt x="170580" y="0"/>
                  <a:pt x="381000" y="0"/>
                </a:cubicBezTo>
                <a:lnTo>
                  <a:pt x="381000" y="0"/>
                </a:lnTo>
                <a:cubicBezTo>
                  <a:pt x="591420" y="0"/>
                  <a:pt x="762000" y="170580"/>
                  <a:pt x="762000" y="381000"/>
                </a:cubicBezTo>
                <a:lnTo>
                  <a:pt x="762000" y="381000"/>
                </a:lnTo>
                <a:cubicBezTo>
                  <a:pt x="762000" y="591420"/>
                  <a:pt x="591420" y="762000"/>
                  <a:pt x="381000" y="762000"/>
                </a:cubicBezTo>
                <a:lnTo>
                  <a:pt x="381000" y="762000"/>
                </a:lnTo>
                <a:cubicBezTo>
                  <a:pt x="170580" y="762000"/>
                  <a:pt x="0" y="591420"/>
                  <a:pt x="0" y="381000"/>
                </a:cubicBezTo>
                <a:lnTo>
                  <a:pt x="0" y="381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92" hasCustomPrompt="1"/>
            <p:custDataLst>
              <p:tags r:id="rId7"/>
            </p:custDataLst>
          </p:nvPr>
        </p:nvSpPr>
        <p:spPr>
          <a:xfrm>
            <a:off x="787400" y="2921000"/>
            <a:ext cx="406400" cy="406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6" hasCustomPrompt="1"/>
            <p:custDataLst>
              <p:tags r:id="rId8"/>
            </p:custDataLst>
          </p:nvPr>
        </p:nvSpPr>
        <p:spPr>
          <a:xfrm>
            <a:off x="1574800" y="2743200"/>
            <a:ext cx="2387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5" hasCustomPrompt="1"/>
            <p:custDataLst>
              <p:tags r:id="rId9"/>
            </p:custDataLst>
          </p:nvPr>
        </p:nvSpPr>
        <p:spPr>
          <a:xfrm>
            <a:off x="4419600" y="2743200"/>
            <a:ext cx="762000" cy="762000"/>
          </a:xfrm>
          <a:custGeom>
            <a:avLst/>
            <a:gdLst>
              <a:gd name="connisteX0" fmla="*/ 0 w 762000"/>
              <a:gd name="connsiteY0" fmla="*/ 381000 h 762000"/>
              <a:gd name="connisteX1" fmla="*/ 381000 w 762000"/>
              <a:gd name="connsiteY1" fmla="*/ 0 h 762000"/>
              <a:gd name="connisteX2" fmla="*/ 381000 w 762000"/>
              <a:gd name="connsiteY2" fmla="*/ 0 h 762000"/>
              <a:gd name="connisteX3" fmla="*/ 762000 w 762000"/>
              <a:gd name="connsiteY3" fmla="*/ 381000 h 762000"/>
              <a:gd name="connisteX4" fmla="*/ 762000 w 762000"/>
              <a:gd name="connsiteY4" fmla="*/ 381000 h 762000"/>
              <a:gd name="connisteX5" fmla="*/ 381000 w 762000"/>
              <a:gd name="connsiteY5" fmla="*/ 762000 h 762000"/>
              <a:gd name="connisteX6" fmla="*/ 381000 w 762000"/>
              <a:gd name="connsiteY6" fmla="*/ 762000 h 762000"/>
              <a:gd name="connisteX7" fmla="*/ 0 w 762000"/>
              <a:gd name="connsiteY7" fmla="*/ 381000 h 762000"/>
              <a:gd name="connisteX8" fmla="*/ 0 w 762000"/>
              <a:gd name="connsiteY8" fmla="*/ 3810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381000"/>
                </a:moveTo>
                <a:cubicBezTo>
                  <a:pt x="0" y="170580"/>
                  <a:pt x="170580" y="0"/>
                  <a:pt x="381000" y="0"/>
                </a:cubicBezTo>
                <a:lnTo>
                  <a:pt x="381000" y="0"/>
                </a:lnTo>
                <a:cubicBezTo>
                  <a:pt x="591420" y="0"/>
                  <a:pt x="762000" y="170580"/>
                  <a:pt x="762000" y="381000"/>
                </a:cubicBezTo>
                <a:lnTo>
                  <a:pt x="762000" y="381000"/>
                </a:lnTo>
                <a:cubicBezTo>
                  <a:pt x="762000" y="591420"/>
                  <a:pt x="591420" y="762000"/>
                  <a:pt x="381000" y="762000"/>
                </a:cubicBezTo>
                <a:lnTo>
                  <a:pt x="381000" y="762000"/>
                </a:lnTo>
                <a:cubicBezTo>
                  <a:pt x="170580" y="762000"/>
                  <a:pt x="0" y="591420"/>
                  <a:pt x="0" y="381000"/>
                </a:cubicBezTo>
                <a:lnTo>
                  <a:pt x="0" y="381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4" hasCustomPrompt="1"/>
            <p:custDataLst>
              <p:tags r:id="rId10"/>
            </p:custDataLst>
          </p:nvPr>
        </p:nvSpPr>
        <p:spPr>
          <a:xfrm>
            <a:off x="4597400" y="2921000"/>
            <a:ext cx="406400" cy="406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11"/>
            </p:custDataLst>
          </p:nvPr>
        </p:nvSpPr>
        <p:spPr>
          <a:xfrm>
            <a:off x="5384800" y="2743200"/>
            <a:ext cx="2387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7" hasCustomPrompt="1"/>
            <p:custDataLst>
              <p:tags r:id="rId12"/>
            </p:custDataLst>
          </p:nvPr>
        </p:nvSpPr>
        <p:spPr>
          <a:xfrm>
            <a:off x="8229600" y="2743200"/>
            <a:ext cx="762000" cy="762000"/>
          </a:xfrm>
          <a:custGeom>
            <a:avLst/>
            <a:gdLst>
              <a:gd name="connisteX0" fmla="*/ 0 w 762000"/>
              <a:gd name="connsiteY0" fmla="*/ 381000 h 762000"/>
              <a:gd name="connisteX1" fmla="*/ 381000 w 762000"/>
              <a:gd name="connsiteY1" fmla="*/ 0 h 762000"/>
              <a:gd name="connisteX2" fmla="*/ 381000 w 762000"/>
              <a:gd name="connsiteY2" fmla="*/ 0 h 762000"/>
              <a:gd name="connisteX3" fmla="*/ 762000 w 762000"/>
              <a:gd name="connsiteY3" fmla="*/ 381000 h 762000"/>
              <a:gd name="connisteX4" fmla="*/ 762000 w 762000"/>
              <a:gd name="connsiteY4" fmla="*/ 381000 h 762000"/>
              <a:gd name="connisteX5" fmla="*/ 381000 w 762000"/>
              <a:gd name="connsiteY5" fmla="*/ 762000 h 762000"/>
              <a:gd name="connisteX6" fmla="*/ 381000 w 762000"/>
              <a:gd name="connsiteY6" fmla="*/ 762000 h 762000"/>
              <a:gd name="connisteX7" fmla="*/ 0 w 762000"/>
              <a:gd name="connsiteY7" fmla="*/ 381000 h 762000"/>
              <a:gd name="connisteX8" fmla="*/ 0 w 762000"/>
              <a:gd name="connsiteY8" fmla="*/ 3810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381000"/>
                </a:moveTo>
                <a:cubicBezTo>
                  <a:pt x="0" y="170580"/>
                  <a:pt x="170580" y="0"/>
                  <a:pt x="381000" y="0"/>
                </a:cubicBezTo>
                <a:lnTo>
                  <a:pt x="381000" y="0"/>
                </a:lnTo>
                <a:cubicBezTo>
                  <a:pt x="591420" y="0"/>
                  <a:pt x="762000" y="170580"/>
                  <a:pt x="762000" y="381000"/>
                </a:cubicBezTo>
                <a:lnTo>
                  <a:pt x="762000" y="381000"/>
                </a:lnTo>
                <a:cubicBezTo>
                  <a:pt x="762000" y="591420"/>
                  <a:pt x="591420" y="762000"/>
                  <a:pt x="381000" y="762000"/>
                </a:cubicBezTo>
                <a:lnTo>
                  <a:pt x="381000" y="762000"/>
                </a:lnTo>
                <a:cubicBezTo>
                  <a:pt x="170580" y="762000"/>
                  <a:pt x="0" y="591420"/>
                  <a:pt x="0" y="381000"/>
                </a:cubicBezTo>
                <a:lnTo>
                  <a:pt x="0" y="381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6" hasCustomPrompt="1"/>
            <p:custDataLst>
              <p:tags r:id="rId13"/>
            </p:custDataLst>
          </p:nvPr>
        </p:nvSpPr>
        <p:spPr>
          <a:xfrm>
            <a:off x="8407400" y="2921000"/>
            <a:ext cx="406400" cy="406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4"/>
            </p:custDataLst>
          </p:nvPr>
        </p:nvSpPr>
        <p:spPr>
          <a:xfrm>
            <a:off x="9194800" y="2743200"/>
            <a:ext cx="2387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9" hasCustomPrompt="1"/>
            <p:custDataLst>
              <p:tags r:id="rId15"/>
            </p:custDataLst>
          </p:nvPr>
        </p:nvSpPr>
        <p:spPr>
          <a:xfrm>
            <a:off x="609600" y="4114800"/>
            <a:ext cx="762000" cy="762000"/>
          </a:xfrm>
          <a:custGeom>
            <a:avLst/>
            <a:gdLst>
              <a:gd name="connisteX0" fmla="*/ 0 w 762000"/>
              <a:gd name="connsiteY0" fmla="*/ 381000 h 762000"/>
              <a:gd name="connisteX1" fmla="*/ 381000 w 762000"/>
              <a:gd name="connsiteY1" fmla="*/ 0 h 762000"/>
              <a:gd name="connisteX2" fmla="*/ 381000 w 762000"/>
              <a:gd name="connsiteY2" fmla="*/ 0 h 762000"/>
              <a:gd name="connisteX3" fmla="*/ 762000 w 762000"/>
              <a:gd name="connsiteY3" fmla="*/ 381000 h 762000"/>
              <a:gd name="connisteX4" fmla="*/ 762000 w 762000"/>
              <a:gd name="connsiteY4" fmla="*/ 381000 h 762000"/>
              <a:gd name="connisteX5" fmla="*/ 381000 w 762000"/>
              <a:gd name="connsiteY5" fmla="*/ 762000 h 762000"/>
              <a:gd name="connisteX6" fmla="*/ 381000 w 762000"/>
              <a:gd name="connsiteY6" fmla="*/ 762000 h 762000"/>
              <a:gd name="connisteX7" fmla="*/ 0 w 762000"/>
              <a:gd name="connsiteY7" fmla="*/ 381000 h 762000"/>
              <a:gd name="connisteX8" fmla="*/ 0 w 762000"/>
              <a:gd name="connsiteY8" fmla="*/ 3810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381000"/>
                </a:moveTo>
                <a:cubicBezTo>
                  <a:pt x="0" y="170580"/>
                  <a:pt x="170580" y="0"/>
                  <a:pt x="381000" y="0"/>
                </a:cubicBezTo>
                <a:lnTo>
                  <a:pt x="381000" y="0"/>
                </a:lnTo>
                <a:cubicBezTo>
                  <a:pt x="591420" y="0"/>
                  <a:pt x="762000" y="170580"/>
                  <a:pt x="762000" y="381000"/>
                </a:cubicBezTo>
                <a:lnTo>
                  <a:pt x="762000" y="381000"/>
                </a:lnTo>
                <a:cubicBezTo>
                  <a:pt x="762000" y="591420"/>
                  <a:pt x="591420" y="762000"/>
                  <a:pt x="381000" y="762000"/>
                </a:cubicBezTo>
                <a:lnTo>
                  <a:pt x="381000" y="762000"/>
                </a:lnTo>
                <a:cubicBezTo>
                  <a:pt x="170580" y="762000"/>
                  <a:pt x="0" y="591420"/>
                  <a:pt x="0" y="381000"/>
                </a:cubicBezTo>
                <a:lnTo>
                  <a:pt x="0" y="381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图片占位符 19"/>
          <p:cNvSpPr>
            <a:spLocks noGrp="1"/>
          </p:cNvSpPr>
          <p:nvPr>
            <p:ph type="pic" idx="16398" hasCustomPrompt="1"/>
            <p:custDataLst>
              <p:tags r:id="rId16"/>
            </p:custDataLst>
          </p:nvPr>
        </p:nvSpPr>
        <p:spPr>
          <a:xfrm>
            <a:off x="787400" y="4292600"/>
            <a:ext cx="406400" cy="406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89" hasCustomPrompt="1"/>
            <p:custDataLst>
              <p:tags r:id="rId17"/>
            </p:custDataLst>
          </p:nvPr>
        </p:nvSpPr>
        <p:spPr>
          <a:xfrm>
            <a:off x="1574800" y="4114800"/>
            <a:ext cx="2387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2" name="装饰  1"/>
          <p:cNvSpPr>
            <a:spLocks noGrp="1"/>
          </p:cNvSpPr>
          <p:nvPr>
            <p:ph type="body" idx="16401" hasCustomPrompt="1"/>
            <p:custDataLst>
              <p:tags r:id="rId18"/>
            </p:custDataLst>
          </p:nvPr>
        </p:nvSpPr>
        <p:spPr>
          <a:xfrm>
            <a:off x="4419600" y="4114800"/>
            <a:ext cx="762000" cy="762000"/>
          </a:xfrm>
          <a:custGeom>
            <a:avLst/>
            <a:gdLst>
              <a:gd name="connisteX0" fmla="*/ 0 w 762000"/>
              <a:gd name="connsiteY0" fmla="*/ 381000 h 762000"/>
              <a:gd name="connisteX1" fmla="*/ 381000 w 762000"/>
              <a:gd name="connsiteY1" fmla="*/ 0 h 762000"/>
              <a:gd name="connisteX2" fmla="*/ 381000 w 762000"/>
              <a:gd name="connsiteY2" fmla="*/ 0 h 762000"/>
              <a:gd name="connisteX3" fmla="*/ 762000 w 762000"/>
              <a:gd name="connsiteY3" fmla="*/ 381000 h 762000"/>
              <a:gd name="connisteX4" fmla="*/ 762000 w 762000"/>
              <a:gd name="connsiteY4" fmla="*/ 381000 h 762000"/>
              <a:gd name="connisteX5" fmla="*/ 381000 w 762000"/>
              <a:gd name="connsiteY5" fmla="*/ 762000 h 762000"/>
              <a:gd name="connisteX6" fmla="*/ 381000 w 762000"/>
              <a:gd name="connsiteY6" fmla="*/ 762000 h 762000"/>
              <a:gd name="connisteX7" fmla="*/ 0 w 762000"/>
              <a:gd name="connsiteY7" fmla="*/ 381000 h 762000"/>
              <a:gd name="connisteX8" fmla="*/ 0 w 762000"/>
              <a:gd name="connsiteY8" fmla="*/ 3810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381000"/>
                </a:moveTo>
                <a:cubicBezTo>
                  <a:pt x="0" y="170580"/>
                  <a:pt x="170580" y="0"/>
                  <a:pt x="381000" y="0"/>
                </a:cubicBezTo>
                <a:lnTo>
                  <a:pt x="381000" y="0"/>
                </a:lnTo>
                <a:cubicBezTo>
                  <a:pt x="591420" y="0"/>
                  <a:pt x="762000" y="170580"/>
                  <a:pt x="762000" y="381000"/>
                </a:cubicBezTo>
                <a:lnTo>
                  <a:pt x="762000" y="381000"/>
                </a:lnTo>
                <a:cubicBezTo>
                  <a:pt x="762000" y="591420"/>
                  <a:pt x="591420" y="762000"/>
                  <a:pt x="381000" y="762000"/>
                </a:cubicBezTo>
                <a:lnTo>
                  <a:pt x="381000" y="762000"/>
                </a:lnTo>
                <a:cubicBezTo>
                  <a:pt x="170580" y="762000"/>
                  <a:pt x="0" y="591420"/>
                  <a:pt x="0" y="381000"/>
                </a:cubicBezTo>
                <a:lnTo>
                  <a:pt x="0" y="381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3" name="图片占位符 22"/>
          <p:cNvSpPr>
            <a:spLocks noGrp="1"/>
          </p:cNvSpPr>
          <p:nvPr>
            <p:ph type="pic" idx="16400" hasCustomPrompt="1"/>
            <p:custDataLst>
              <p:tags r:id="rId19"/>
            </p:custDataLst>
          </p:nvPr>
        </p:nvSpPr>
        <p:spPr>
          <a:xfrm>
            <a:off x="4597400" y="4292600"/>
            <a:ext cx="406400" cy="406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4" name="文本占位符 23"/>
          <p:cNvSpPr>
            <a:spLocks noGrp="1"/>
          </p:cNvSpPr>
          <p:nvPr>
            <p:ph type="body" idx="16390" hasCustomPrompt="1"/>
            <p:custDataLst>
              <p:tags r:id="rId20"/>
            </p:custDataLst>
          </p:nvPr>
        </p:nvSpPr>
        <p:spPr>
          <a:xfrm>
            <a:off x="5384800" y="4114800"/>
            <a:ext cx="2387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5" name="装饰  4"/>
          <p:cNvSpPr>
            <a:spLocks noGrp="1"/>
          </p:cNvSpPr>
          <p:nvPr>
            <p:ph type="body" idx="16403" hasCustomPrompt="1"/>
            <p:custDataLst>
              <p:tags r:id="rId21"/>
            </p:custDataLst>
          </p:nvPr>
        </p:nvSpPr>
        <p:spPr>
          <a:xfrm>
            <a:off x="8229600" y="4114800"/>
            <a:ext cx="762000" cy="762000"/>
          </a:xfrm>
          <a:custGeom>
            <a:avLst/>
            <a:gdLst>
              <a:gd name="connisteX0" fmla="*/ 0 w 762000"/>
              <a:gd name="connsiteY0" fmla="*/ 381000 h 762000"/>
              <a:gd name="connisteX1" fmla="*/ 381000 w 762000"/>
              <a:gd name="connsiteY1" fmla="*/ 0 h 762000"/>
              <a:gd name="connisteX2" fmla="*/ 381000 w 762000"/>
              <a:gd name="connsiteY2" fmla="*/ 0 h 762000"/>
              <a:gd name="connisteX3" fmla="*/ 762000 w 762000"/>
              <a:gd name="connsiteY3" fmla="*/ 381000 h 762000"/>
              <a:gd name="connisteX4" fmla="*/ 762000 w 762000"/>
              <a:gd name="connsiteY4" fmla="*/ 381000 h 762000"/>
              <a:gd name="connisteX5" fmla="*/ 381000 w 762000"/>
              <a:gd name="connsiteY5" fmla="*/ 762000 h 762000"/>
              <a:gd name="connisteX6" fmla="*/ 381000 w 762000"/>
              <a:gd name="connsiteY6" fmla="*/ 762000 h 762000"/>
              <a:gd name="connisteX7" fmla="*/ 0 w 762000"/>
              <a:gd name="connsiteY7" fmla="*/ 381000 h 762000"/>
              <a:gd name="connisteX8" fmla="*/ 0 w 762000"/>
              <a:gd name="connsiteY8" fmla="*/ 3810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762000" h="762000">
                <a:moveTo>
                  <a:pt x="0" y="381000"/>
                </a:moveTo>
                <a:cubicBezTo>
                  <a:pt x="0" y="170580"/>
                  <a:pt x="170580" y="0"/>
                  <a:pt x="381000" y="0"/>
                </a:cubicBezTo>
                <a:lnTo>
                  <a:pt x="381000" y="0"/>
                </a:lnTo>
                <a:cubicBezTo>
                  <a:pt x="591420" y="0"/>
                  <a:pt x="762000" y="170580"/>
                  <a:pt x="762000" y="381000"/>
                </a:cubicBezTo>
                <a:lnTo>
                  <a:pt x="762000" y="381000"/>
                </a:lnTo>
                <a:cubicBezTo>
                  <a:pt x="762000" y="591420"/>
                  <a:pt x="591420" y="762000"/>
                  <a:pt x="381000" y="762000"/>
                </a:cubicBezTo>
                <a:lnTo>
                  <a:pt x="381000" y="762000"/>
                </a:lnTo>
                <a:cubicBezTo>
                  <a:pt x="170580" y="762000"/>
                  <a:pt x="0" y="591420"/>
                  <a:pt x="0" y="381000"/>
                </a:cubicBezTo>
                <a:lnTo>
                  <a:pt x="0" y="3810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6" name="图片占位符 25"/>
          <p:cNvSpPr>
            <a:spLocks noGrp="1"/>
          </p:cNvSpPr>
          <p:nvPr>
            <p:ph type="pic" idx="16402" hasCustomPrompt="1"/>
            <p:custDataLst>
              <p:tags r:id="rId22"/>
            </p:custDataLst>
          </p:nvPr>
        </p:nvSpPr>
        <p:spPr>
          <a:xfrm>
            <a:off x="8407400" y="4292600"/>
            <a:ext cx="406400" cy="406400"/>
          </a:xfrm>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7" name="文本占位符 26"/>
          <p:cNvSpPr>
            <a:spLocks noGrp="1"/>
          </p:cNvSpPr>
          <p:nvPr>
            <p:ph type="body" idx="16391" hasCustomPrompt="1"/>
            <p:custDataLst>
              <p:tags r:id="rId23"/>
            </p:custDataLst>
          </p:nvPr>
        </p:nvSpPr>
        <p:spPr>
          <a:xfrm>
            <a:off x="9194800" y="4114800"/>
            <a:ext cx="2387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正文页-10009_34">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92" hasCustomPrompt="1"/>
            <p:custDataLst>
              <p:tags r:id="rId6"/>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2438400" y="2019300"/>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内容占位符 11"/>
          <p:cNvSpPr>
            <a:spLocks noGrp="1"/>
          </p:cNvSpPr>
          <p:nvPr>
            <p:ph idx="16393" hasCustomPrompt="1"/>
            <p:custDataLst>
              <p:tags r:id="rId8"/>
            </p:custDataLst>
          </p:nvPr>
        </p:nvSpPr>
        <p:spPr>
          <a:xfrm>
            <a:off x="4368800" y="15240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7" hasCustomPrompt="1"/>
            <p:custDataLst>
              <p:tags r:id="rId9"/>
            </p:custDataLst>
          </p:nvPr>
        </p:nvSpPr>
        <p:spPr>
          <a:xfrm>
            <a:off x="6197600" y="2019300"/>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内容占位符 13"/>
          <p:cNvSpPr>
            <a:spLocks noGrp="1"/>
          </p:cNvSpPr>
          <p:nvPr>
            <p:ph idx="16394" hasCustomPrompt="1"/>
            <p:custDataLst>
              <p:tags r:id="rId10"/>
            </p:custDataLst>
          </p:nvPr>
        </p:nvSpPr>
        <p:spPr>
          <a:xfrm>
            <a:off x="8128000" y="15240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8" hasCustomPrompt="1"/>
            <p:custDataLst>
              <p:tags r:id="rId11"/>
            </p:custDataLst>
          </p:nvPr>
        </p:nvSpPr>
        <p:spPr>
          <a:xfrm>
            <a:off x="9956800" y="2019300"/>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内容占位符 15"/>
          <p:cNvSpPr>
            <a:spLocks noGrp="1"/>
          </p:cNvSpPr>
          <p:nvPr>
            <p:ph idx="16395" hasCustomPrompt="1"/>
            <p:custDataLst>
              <p:tags r:id="rId12"/>
            </p:custDataLst>
          </p:nvPr>
        </p:nvSpPr>
        <p:spPr>
          <a:xfrm>
            <a:off x="609600" y="40386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文本占位符 16"/>
          <p:cNvSpPr>
            <a:spLocks noGrp="1"/>
          </p:cNvSpPr>
          <p:nvPr>
            <p:ph type="body" idx="16389" hasCustomPrompt="1"/>
            <p:custDataLst>
              <p:tags r:id="rId13"/>
            </p:custDataLst>
          </p:nvPr>
        </p:nvSpPr>
        <p:spPr>
          <a:xfrm>
            <a:off x="2438400" y="4533900"/>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8" name="内容占位符 17"/>
          <p:cNvSpPr>
            <a:spLocks noGrp="1"/>
          </p:cNvSpPr>
          <p:nvPr>
            <p:ph idx="16396" hasCustomPrompt="1"/>
            <p:custDataLst>
              <p:tags r:id="rId14"/>
            </p:custDataLst>
          </p:nvPr>
        </p:nvSpPr>
        <p:spPr>
          <a:xfrm>
            <a:off x="4368800" y="40386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0" hasCustomPrompt="1"/>
            <p:custDataLst>
              <p:tags r:id="rId15"/>
            </p:custDataLst>
          </p:nvPr>
        </p:nvSpPr>
        <p:spPr>
          <a:xfrm>
            <a:off x="6197600" y="4533900"/>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20" name="内容占位符 19"/>
          <p:cNvSpPr>
            <a:spLocks noGrp="1"/>
          </p:cNvSpPr>
          <p:nvPr>
            <p:ph idx="16397" hasCustomPrompt="1"/>
            <p:custDataLst>
              <p:tags r:id="rId16"/>
            </p:custDataLst>
          </p:nvPr>
        </p:nvSpPr>
        <p:spPr>
          <a:xfrm>
            <a:off x="8128000" y="40386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1" name="文本占位符 20"/>
          <p:cNvSpPr>
            <a:spLocks noGrp="1"/>
          </p:cNvSpPr>
          <p:nvPr>
            <p:ph type="body" idx="16391" hasCustomPrompt="1"/>
            <p:custDataLst>
              <p:tags r:id="rId17"/>
            </p:custDataLst>
          </p:nvPr>
        </p:nvSpPr>
        <p:spPr>
          <a:xfrm>
            <a:off x="9956800" y="4533900"/>
            <a:ext cx="1625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正文页-42_58">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90" hasCustomPrompt="1"/>
            <p:custDataLst>
              <p:tags r:id="rId6"/>
            </p:custDataLst>
          </p:nvPr>
        </p:nvSpPr>
        <p:spPr>
          <a:xfrm>
            <a:off x="609600" y="1524000"/>
            <a:ext cx="10972800" cy="2844800"/>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装饰  0"/>
          <p:cNvSpPr>
            <a:spLocks noGrp="1"/>
          </p:cNvSpPr>
          <p:nvPr>
            <p:ph type="body" idx="16391" hasCustomPrompt="1"/>
            <p:custDataLst>
              <p:tags r:id="rId7"/>
            </p:custDataLst>
          </p:nvPr>
        </p:nvSpPr>
        <p:spPr>
          <a:xfrm>
            <a:off x="609600" y="53340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6" hasCustomPrompt="1"/>
            <p:custDataLst>
              <p:tags r:id="rId8"/>
            </p:custDataLst>
          </p:nvPr>
        </p:nvSpPr>
        <p:spPr>
          <a:xfrm>
            <a:off x="762000" y="5334000"/>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2" hasCustomPrompt="1"/>
            <p:custDataLst>
              <p:tags r:id="rId9"/>
            </p:custDataLst>
          </p:nvPr>
        </p:nvSpPr>
        <p:spPr>
          <a:xfrm>
            <a:off x="3505200" y="53340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10"/>
            </p:custDataLst>
          </p:nvPr>
        </p:nvSpPr>
        <p:spPr>
          <a:xfrm>
            <a:off x="3657600" y="5334000"/>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3" hasCustomPrompt="1"/>
            <p:custDataLst>
              <p:tags r:id="rId11"/>
            </p:custDataLst>
          </p:nvPr>
        </p:nvSpPr>
        <p:spPr>
          <a:xfrm>
            <a:off x="6400800" y="53340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2"/>
            </p:custDataLst>
          </p:nvPr>
        </p:nvSpPr>
        <p:spPr>
          <a:xfrm>
            <a:off x="6553200" y="5334000"/>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4" hasCustomPrompt="1"/>
            <p:custDataLst>
              <p:tags r:id="rId13"/>
            </p:custDataLst>
          </p:nvPr>
        </p:nvSpPr>
        <p:spPr>
          <a:xfrm>
            <a:off x="9296400" y="5334000"/>
            <a:ext cx="50800" cy="914400"/>
          </a:xfrm>
          <a:custGeom>
            <a:avLst/>
            <a:gdLst>
              <a:gd name="connisteX0" fmla="*/ 0 w 50800"/>
              <a:gd name="connsiteY0" fmla="*/ 25400 h 914400"/>
              <a:gd name="connisteX1" fmla="*/ 25400 w 50800"/>
              <a:gd name="connsiteY1" fmla="*/ 0 h 914400"/>
              <a:gd name="connisteX2" fmla="*/ 25400 w 50800"/>
              <a:gd name="connsiteY2" fmla="*/ 0 h 914400"/>
              <a:gd name="connisteX3" fmla="*/ 50800 w 50800"/>
              <a:gd name="connsiteY3" fmla="*/ 25400 h 914400"/>
              <a:gd name="connisteX4" fmla="*/ 50800 w 50800"/>
              <a:gd name="connsiteY4" fmla="*/ 889000 h 914400"/>
              <a:gd name="connisteX5" fmla="*/ 25400 w 50800"/>
              <a:gd name="connsiteY5" fmla="*/ 914400 h 914400"/>
              <a:gd name="connisteX6" fmla="*/ 25400 w 50800"/>
              <a:gd name="connsiteY6" fmla="*/ 914400 h 914400"/>
              <a:gd name="connisteX7" fmla="*/ 0 w 50800"/>
              <a:gd name="connsiteY7" fmla="*/ 889000 h 914400"/>
              <a:gd name="connisteX8" fmla="*/ 0 w 50800"/>
              <a:gd name="connsiteY8" fmla="*/ 254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914400">
                <a:moveTo>
                  <a:pt x="0" y="25400"/>
                </a:moveTo>
                <a:cubicBezTo>
                  <a:pt x="0" y="11372"/>
                  <a:pt x="11372" y="0"/>
                  <a:pt x="25400" y="0"/>
                </a:cubicBezTo>
                <a:lnTo>
                  <a:pt x="25400" y="0"/>
                </a:lnTo>
                <a:cubicBezTo>
                  <a:pt x="39428" y="0"/>
                  <a:pt x="50800" y="11372"/>
                  <a:pt x="50800" y="25400"/>
                </a:cubicBezTo>
                <a:lnTo>
                  <a:pt x="50800" y="889000"/>
                </a:lnTo>
                <a:cubicBezTo>
                  <a:pt x="50800" y="903028"/>
                  <a:pt x="39428" y="914400"/>
                  <a:pt x="25400" y="914400"/>
                </a:cubicBezTo>
                <a:lnTo>
                  <a:pt x="25400" y="914400"/>
                </a:lnTo>
                <a:cubicBezTo>
                  <a:pt x="11372" y="914400"/>
                  <a:pt x="0" y="903028"/>
                  <a:pt x="0" y="8890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4"/>
            </p:custDataLst>
          </p:nvPr>
        </p:nvSpPr>
        <p:spPr>
          <a:xfrm>
            <a:off x="9448800" y="5334000"/>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10010_8">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88" hasCustomPrompt="1"/>
            <p:custDataLst>
              <p:tags r:id="rId6"/>
            </p:custDataLst>
          </p:nvPr>
        </p:nvSpPr>
        <p:spPr>
          <a:xfrm>
            <a:off x="609600" y="1524000"/>
            <a:ext cx="5334000" cy="3810000"/>
          </a:xfrm>
          <a:custGeom>
            <a:avLst/>
            <a:gdLst>
              <a:gd name="connisteX0" fmla="*/ 0 w 5334000"/>
              <a:gd name="connsiteY0" fmla="*/ 203200 h 3810000"/>
              <a:gd name="connisteX1" fmla="*/ 203200 w 5334000"/>
              <a:gd name="connsiteY1" fmla="*/ 0 h 3810000"/>
              <a:gd name="connisteX2" fmla="*/ 5130800 w 5334000"/>
              <a:gd name="connsiteY2" fmla="*/ 0 h 3810000"/>
              <a:gd name="connisteX3" fmla="*/ 5334000 w 5334000"/>
              <a:gd name="connsiteY3" fmla="*/ 203200 h 3810000"/>
              <a:gd name="connisteX4" fmla="*/ 5334000 w 5334000"/>
              <a:gd name="connsiteY4" fmla="*/ 3606800 h 3810000"/>
              <a:gd name="connisteX5" fmla="*/ 5130800 w 5334000"/>
              <a:gd name="connsiteY5" fmla="*/ 3810000 h 3810000"/>
              <a:gd name="connisteX6" fmla="*/ 203200 w 5334000"/>
              <a:gd name="connsiteY6" fmla="*/ 3810000 h 3810000"/>
              <a:gd name="connisteX7" fmla="*/ 0 w 5334000"/>
              <a:gd name="connsiteY7" fmla="*/ 3606800 h 3810000"/>
              <a:gd name="connisteX8" fmla="*/ 0 w 533400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3810000">
                <a:moveTo>
                  <a:pt x="0" y="203200"/>
                </a:moveTo>
                <a:cubicBezTo>
                  <a:pt x="0" y="90976"/>
                  <a:pt x="90976" y="0"/>
                  <a:pt x="203200" y="0"/>
                </a:cubicBezTo>
                <a:lnTo>
                  <a:pt x="5130800" y="0"/>
                </a:lnTo>
                <a:cubicBezTo>
                  <a:pt x="5243024" y="0"/>
                  <a:pt x="5334000" y="90976"/>
                  <a:pt x="5334000" y="203200"/>
                </a:cubicBezTo>
                <a:lnTo>
                  <a:pt x="5334000" y="3606800"/>
                </a:lnTo>
                <a:cubicBezTo>
                  <a:pt x="5334000" y="3719024"/>
                  <a:pt x="5243024" y="3810000"/>
                  <a:pt x="5130800" y="3810000"/>
                </a:cubicBezTo>
                <a:lnTo>
                  <a:pt x="203200" y="3810000"/>
                </a:lnTo>
                <a:cubicBezTo>
                  <a:pt x="90976" y="3810000"/>
                  <a:pt x="0" y="3719024"/>
                  <a:pt x="0" y="360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609600" y="5638800"/>
            <a:ext cx="5334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内容占位符 11"/>
          <p:cNvSpPr>
            <a:spLocks noGrp="1"/>
          </p:cNvSpPr>
          <p:nvPr>
            <p:ph idx="16389" hasCustomPrompt="1"/>
            <p:custDataLst>
              <p:tags r:id="rId8"/>
            </p:custDataLst>
          </p:nvPr>
        </p:nvSpPr>
        <p:spPr>
          <a:xfrm>
            <a:off x="6248400" y="1524000"/>
            <a:ext cx="5334000" cy="3810000"/>
          </a:xfrm>
          <a:custGeom>
            <a:avLst/>
            <a:gdLst>
              <a:gd name="connisteX0" fmla="*/ 0 w 5334000"/>
              <a:gd name="connsiteY0" fmla="*/ 203200 h 3810000"/>
              <a:gd name="connisteX1" fmla="*/ 203200 w 5334000"/>
              <a:gd name="connsiteY1" fmla="*/ 0 h 3810000"/>
              <a:gd name="connisteX2" fmla="*/ 5130800 w 5334000"/>
              <a:gd name="connsiteY2" fmla="*/ 0 h 3810000"/>
              <a:gd name="connisteX3" fmla="*/ 5334000 w 5334000"/>
              <a:gd name="connsiteY3" fmla="*/ 203200 h 3810000"/>
              <a:gd name="connisteX4" fmla="*/ 5334000 w 5334000"/>
              <a:gd name="connsiteY4" fmla="*/ 3606800 h 3810000"/>
              <a:gd name="connisteX5" fmla="*/ 5130800 w 5334000"/>
              <a:gd name="connsiteY5" fmla="*/ 3810000 h 3810000"/>
              <a:gd name="connisteX6" fmla="*/ 203200 w 5334000"/>
              <a:gd name="connsiteY6" fmla="*/ 3810000 h 3810000"/>
              <a:gd name="connisteX7" fmla="*/ 0 w 5334000"/>
              <a:gd name="connsiteY7" fmla="*/ 3606800 h 3810000"/>
              <a:gd name="connisteX8" fmla="*/ 0 w 533400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3810000">
                <a:moveTo>
                  <a:pt x="0" y="203200"/>
                </a:moveTo>
                <a:cubicBezTo>
                  <a:pt x="0" y="90976"/>
                  <a:pt x="90976" y="0"/>
                  <a:pt x="203200" y="0"/>
                </a:cubicBezTo>
                <a:lnTo>
                  <a:pt x="5130800" y="0"/>
                </a:lnTo>
                <a:cubicBezTo>
                  <a:pt x="5243024" y="0"/>
                  <a:pt x="5334000" y="90976"/>
                  <a:pt x="5334000" y="203200"/>
                </a:cubicBezTo>
                <a:lnTo>
                  <a:pt x="5334000" y="3606800"/>
                </a:lnTo>
                <a:cubicBezTo>
                  <a:pt x="5334000" y="3719024"/>
                  <a:pt x="5243024" y="3810000"/>
                  <a:pt x="5130800" y="3810000"/>
                </a:cubicBezTo>
                <a:lnTo>
                  <a:pt x="203200" y="3810000"/>
                </a:lnTo>
                <a:cubicBezTo>
                  <a:pt x="90976" y="3810000"/>
                  <a:pt x="0" y="3719024"/>
                  <a:pt x="0" y="360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7" hasCustomPrompt="1"/>
            <p:custDataLst>
              <p:tags r:id="rId9"/>
            </p:custDataLst>
          </p:nvPr>
        </p:nvSpPr>
        <p:spPr>
          <a:xfrm>
            <a:off x="6248400" y="5638800"/>
            <a:ext cx="53340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正文页-31_2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89" hasCustomPrompt="1"/>
            <p:custDataLst>
              <p:tags r:id="rId6"/>
            </p:custDataLst>
          </p:nvPr>
        </p:nvSpPr>
        <p:spPr>
          <a:xfrm>
            <a:off x="6096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90" hasCustomPrompt="1"/>
            <p:custDataLst>
              <p:tags r:id="rId7"/>
            </p:custDataLst>
          </p:nvPr>
        </p:nvSpPr>
        <p:spPr>
          <a:xfrm>
            <a:off x="1574800" y="24892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6" hasCustomPrompt="1"/>
            <p:custDataLst>
              <p:tags r:id="rId8"/>
            </p:custDataLst>
          </p:nvPr>
        </p:nvSpPr>
        <p:spPr>
          <a:xfrm>
            <a:off x="1016000" y="4368800"/>
            <a:ext cx="26416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1" hasCustomPrompt="1"/>
            <p:custDataLst>
              <p:tags r:id="rId9"/>
            </p:custDataLst>
          </p:nvPr>
        </p:nvSpPr>
        <p:spPr>
          <a:xfrm>
            <a:off x="43688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2" hasCustomPrompt="1"/>
            <p:custDataLst>
              <p:tags r:id="rId10"/>
            </p:custDataLst>
          </p:nvPr>
        </p:nvSpPr>
        <p:spPr>
          <a:xfrm>
            <a:off x="5334000" y="24892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11"/>
            </p:custDataLst>
          </p:nvPr>
        </p:nvSpPr>
        <p:spPr>
          <a:xfrm>
            <a:off x="4775200" y="4368800"/>
            <a:ext cx="26416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3" hasCustomPrompt="1"/>
            <p:custDataLst>
              <p:tags r:id="rId12"/>
            </p:custDataLst>
          </p:nvPr>
        </p:nvSpPr>
        <p:spPr>
          <a:xfrm>
            <a:off x="8128000" y="1524000"/>
            <a:ext cx="3454400" cy="4724400"/>
          </a:xfrm>
          <a:custGeom>
            <a:avLst/>
            <a:gdLst>
              <a:gd name="connisteX0" fmla="*/ 0 w 3454400"/>
              <a:gd name="connsiteY0" fmla="*/ 203200 h 4724400"/>
              <a:gd name="connisteX1" fmla="*/ 203200 w 3454400"/>
              <a:gd name="connsiteY1" fmla="*/ 0 h 4724400"/>
              <a:gd name="connisteX2" fmla="*/ 3251200 w 3454400"/>
              <a:gd name="connsiteY2" fmla="*/ 0 h 4724400"/>
              <a:gd name="connisteX3" fmla="*/ 3454400 w 3454400"/>
              <a:gd name="connsiteY3" fmla="*/ 203200 h 4724400"/>
              <a:gd name="connisteX4" fmla="*/ 3454400 w 3454400"/>
              <a:gd name="connsiteY4" fmla="*/ 4521200 h 4724400"/>
              <a:gd name="connisteX5" fmla="*/ 3251200 w 3454400"/>
              <a:gd name="connsiteY5" fmla="*/ 4724400 h 4724400"/>
              <a:gd name="connisteX6" fmla="*/ 203200 w 3454400"/>
              <a:gd name="connsiteY6" fmla="*/ 4724400 h 4724400"/>
              <a:gd name="connisteX7" fmla="*/ 0 w 3454400"/>
              <a:gd name="connsiteY7" fmla="*/ 4521200 h 4724400"/>
              <a:gd name="connisteX8" fmla="*/ 0 w 3454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3454400" h="4724400">
                <a:moveTo>
                  <a:pt x="0" y="203200"/>
                </a:moveTo>
                <a:cubicBezTo>
                  <a:pt x="0" y="90976"/>
                  <a:pt x="90976" y="0"/>
                  <a:pt x="203200" y="0"/>
                </a:cubicBezTo>
                <a:lnTo>
                  <a:pt x="3251200" y="0"/>
                </a:lnTo>
                <a:cubicBezTo>
                  <a:pt x="3363424" y="0"/>
                  <a:pt x="3454400" y="90976"/>
                  <a:pt x="3454400" y="203200"/>
                </a:cubicBezTo>
                <a:lnTo>
                  <a:pt x="3454400" y="4521200"/>
                </a:lnTo>
                <a:cubicBezTo>
                  <a:pt x="3454400" y="4633424"/>
                  <a:pt x="3363424" y="4724400"/>
                  <a:pt x="3251200" y="4724400"/>
                </a:cubicBezTo>
                <a:lnTo>
                  <a:pt x="203200" y="4724400"/>
                </a:lnTo>
                <a:cubicBezTo>
                  <a:pt x="90976" y="4724400"/>
                  <a:pt x="0" y="4633424"/>
                  <a:pt x="0" y="45212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4" hasCustomPrompt="1"/>
            <p:custDataLst>
              <p:tags r:id="rId13"/>
            </p:custDataLst>
          </p:nvPr>
        </p:nvSpPr>
        <p:spPr>
          <a:xfrm>
            <a:off x="9093200" y="2489200"/>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4"/>
            </p:custDataLst>
          </p:nvPr>
        </p:nvSpPr>
        <p:spPr>
          <a:xfrm>
            <a:off x="8534400" y="4368800"/>
            <a:ext cx="2641600" cy="914400"/>
          </a:xfrm>
          <a:noFill/>
        </p:spPr>
        <p:txBody>
          <a:bodyPr lIns="0" tIns="0" rIns="0" bIns="0" anchor="t">
            <a:normAutofit/>
          </a:bodyPr>
          <a:lstStyle>
            <a:lvl1pPr marL="0" indent="0" algn="ctr">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正文页-上标下内-装饰右-方向错位-并列-26_32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90" hasCustomPrompt="1"/>
            <p:custDataLst>
              <p:tags r:id="rId6"/>
            </p:custDataLst>
          </p:nvPr>
        </p:nvSpPr>
        <p:spPr>
          <a:xfrm>
            <a:off x="21336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91" hasCustomPrompt="1"/>
            <p:custDataLst>
              <p:tags r:id="rId7"/>
            </p:custDataLst>
          </p:nvPr>
        </p:nvSpPr>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6" hasCustomPrompt="1"/>
            <p:custDataLst>
              <p:tags r:id="rId8"/>
            </p:custDataLst>
          </p:nvPr>
        </p:nvSpPr>
        <p:spPr>
          <a:xfrm>
            <a:off x="2438400" y="2324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2" hasCustomPrompt="1"/>
            <p:custDataLst>
              <p:tags r:id="rId9"/>
            </p:custDataLst>
          </p:nvPr>
        </p:nvSpPr>
        <p:spPr>
          <a:xfrm>
            <a:off x="7772400" y="1524000"/>
            <a:ext cx="3810000" cy="2209800"/>
          </a:xfrm>
          <a:custGeom>
            <a:avLst/>
            <a:gdLst>
              <a:gd name="connisteX0" fmla="*/ 0 w 3810000"/>
              <a:gd name="connsiteY0" fmla="*/ 0 h 2209800"/>
              <a:gd name="connisteX1" fmla="*/ 3606800 w 3810000"/>
              <a:gd name="connsiteY1" fmla="*/ 0 h 2209800"/>
              <a:gd name="connisteX2" fmla="*/ 3810000 w 3810000"/>
              <a:gd name="connsiteY2" fmla="*/ 203200 h 2209800"/>
              <a:gd name="connisteX3" fmla="*/ 3810000 w 3810000"/>
              <a:gd name="connsiteY3" fmla="*/ 2006600 h 2209800"/>
              <a:gd name="connisteX4" fmla="*/ 3606800 w 3810000"/>
              <a:gd name="connsiteY4" fmla="*/ 2209800 h 2209800"/>
              <a:gd name="connisteX5" fmla="*/ 0 w 3810000"/>
              <a:gd name="connsiteY5" fmla="*/ 2209800 h 2209800"/>
              <a:gd name="connisteX6" fmla="*/ 0 w 381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0"/>
                </a:moveTo>
                <a:lnTo>
                  <a:pt x="3606800" y="0"/>
                </a:lnTo>
                <a:cubicBezTo>
                  <a:pt x="3719024" y="0"/>
                  <a:pt x="3810000" y="90976"/>
                  <a:pt x="3810000" y="203200"/>
                </a:cubicBezTo>
                <a:lnTo>
                  <a:pt x="3810000" y="2006600"/>
                </a:lnTo>
                <a:cubicBezTo>
                  <a:pt x="3810000" y="2118824"/>
                  <a:pt x="3719024" y="2209800"/>
                  <a:pt x="3606800" y="2209800"/>
                </a:cubicBezTo>
                <a:lnTo>
                  <a:pt x="0" y="22098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3" hasCustomPrompt="1"/>
            <p:custDataLst>
              <p:tags r:id="rId10"/>
            </p:custDataLst>
          </p:nvPr>
        </p:nvSpPr>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11"/>
            </p:custDataLst>
          </p:nvPr>
        </p:nvSpPr>
        <p:spPr>
          <a:xfrm>
            <a:off x="8077200" y="23241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4" hasCustomPrompt="1"/>
            <p:custDataLst>
              <p:tags r:id="rId12"/>
            </p:custDataLst>
          </p:nvPr>
        </p:nvSpPr>
        <p:spPr>
          <a:xfrm>
            <a:off x="6096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5" hasCustomPrompt="1"/>
            <p:custDataLst>
              <p:tags r:id="rId13"/>
            </p:custDataLst>
          </p:nvPr>
        </p:nvSpPr>
        <p:spPr>
          <a:xfrm>
            <a:off x="44196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4"/>
            </p:custDataLst>
          </p:nvPr>
        </p:nvSpPr>
        <p:spPr>
          <a:xfrm>
            <a:off x="914400" y="48387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9" name="装饰  8"/>
          <p:cNvSpPr>
            <a:spLocks noGrp="1"/>
          </p:cNvSpPr>
          <p:nvPr>
            <p:ph type="body" idx="16396" hasCustomPrompt="1"/>
            <p:custDataLst>
              <p:tags r:id="rId15"/>
            </p:custDataLst>
          </p:nvPr>
        </p:nvSpPr>
        <p:spPr>
          <a:xfrm>
            <a:off x="6248400" y="4038600"/>
            <a:ext cx="3810000" cy="2209800"/>
          </a:xfrm>
          <a:custGeom>
            <a:avLst/>
            <a:gdLst>
              <a:gd name="connisteX0" fmla="*/ 0 w 3810000"/>
              <a:gd name="connsiteY0" fmla="*/ 203200 h 2209800"/>
              <a:gd name="connisteX1" fmla="*/ 203200 w 3810000"/>
              <a:gd name="connsiteY1" fmla="*/ 0 h 2209800"/>
              <a:gd name="connisteX2" fmla="*/ 3810000 w 3810000"/>
              <a:gd name="connsiteY2" fmla="*/ 0 h 2209800"/>
              <a:gd name="connisteX3" fmla="*/ 3810000 w 3810000"/>
              <a:gd name="connsiteY3" fmla="*/ 2209800 h 2209800"/>
              <a:gd name="connisteX4" fmla="*/ 203200 w 3810000"/>
              <a:gd name="connsiteY4" fmla="*/ 2209800 h 2209800"/>
              <a:gd name="connisteX5" fmla="*/ 0 w 3810000"/>
              <a:gd name="connsiteY5" fmla="*/ 2006600 h 2209800"/>
              <a:gd name="connisteX6" fmla="*/ 0 w 3810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3810000" h="2209800">
                <a:moveTo>
                  <a:pt x="0" y="203200"/>
                </a:moveTo>
                <a:cubicBezTo>
                  <a:pt x="0" y="90976"/>
                  <a:pt x="90976" y="0"/>
                  <a:pt x="203200" y="0"/>
                </a:cubicBezTo>
                <a:lnTo>
                  <a:pt x="3810000" y="0"/>
                </a:lnTo>
                <a:lnTo>
                  <a:pt x="3810000" y="2209800"/>
                </a:lnTo>
                <a:lnTo>
                  <a:pt x="203200" y="2209800"/>
                </a:lnTo>
                <a:cubicBezTo>
                  <a:pt x="90976" y="2209800"/>
                  <a:pt x="0" y="2118824"/>
                  <a:pt x="0" y="2006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0" name="图片占位符 19"/>
          <p:cNvSpPr>
            <a:spLocks noGrp="1"/>
          </p:cNvSpPr>
          <p:nvPr>
            <p:ph type="pic" idx="16397" hasCustomPrompt="1"/>
            <p:custDataLst>
              <p:tags r:id="rId16"/>
            </p:custDataLst>
          </p:nvPr>
        </p:nvSpPr>
        <p:spPr>
          <a:xfrm>
            <a:off x="10058400" y="403860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21" name="文本占位符 20"/>
          <p:cNvSpPr>
            <a:spLocks noGrp="1"/>
          </p:cNvSpPr>
          <p:nvPr>
            <p:ph type="body" idx="16389" hasCustomPrompt="1"/>
            <p:custDataLst>
              <p:tags r:id="rId17"/>
            </p:custDataLst>
          </p:nvPr>
        </p:nvSpPr>
        <p:spPr>
          <a:xfrm>
            <a:off x="6553200" y="4838700"/>
            <a:ext cx="3200400" cy="6096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正文页-14_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09600" y="533400"/>
            <a:ext cx="3429000" cy="54864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87" hasCustomPrompt="1"/>
            <p:custDataLst>
              <p:tags r:id="rId6"/>
            </p:custDataLst>
          </p:nvPr>
        </p:nvSpPr>
        <p:spPr>
          <a:xfrm>
            <a:off x="4648200" y="609600"/>
            <a:ext cx="6934200" cy="5638800"/>
          </a:xfrm>
          <a:custGeom>
            <a:avLst/>
            <a:gdLst>
              <a:gd name="connisteX0" fmla="*/ 0 w 6934200"/>
              <a:gd name="connsiteY0" fmla="*/ 203200 h 5638800"/>
              <a:gd name="connisteX1" fmla="*/ 203200 w 6934200"/>
              <a:gd name="connsiteY1" fmla="*/ 0 h 5638800"/>
              <a:gd name="connisteX2" fmla="*/ 6731000 w 6934200"/>
              <a:gd name="connsiteY2" fmla="*/ 0 h 5638800"/>
              <a:gd name="connisteX3" fmla="*/ 6934200 w 6934200"/>
              <a:gd name="connsiteY3" fmla="*/ 203200 h 5638800"/>
              <a:gd name="connisteX4" fmla="*/ 6934200 w 6934200"/>
              <a:gd name="connsiteY4" fmla="*/ 5435600 h 5638800"/>
              <a:gd name="connisteX5" fmla="*/ 6731000 w 6934200"/>
              <a:gd name="connsiteY5" fmla="*/ 5638800 h 5638800"/>
              <a:gd name="connisteX6" fmla="*/ 203200 w 6934200"/>
              <a:gd name="connsiteY6" fmla="*/ 5638800 h 5638800"/>
              <a:gd name="connisteX7" fmla="*/ 0 w 6934200"/>
              <a:gd name="connsiteY7" fmla="*/ 5435600 h 5638800"/>
              <a:gd name="connisteX8" fmla="*/ 0 w 69342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6934200" h="5638800">
                <a:moveTo>
                  <a:pt x="0" y="203200"/>
                </a:moveTo>
                <a:cubicBezTo>
                  <a:pt x="0" y="90976"/>
                  <a:pt x="90976" y="0"/>
                  <a:pt x="203200" y="0"/>
                </a:cubicBezTo>
                <a:lnTo>
                  <a:pt x="6731000" y="0"/>
                </a:lnTo>
                <a:cubicBezTo>
                  <a:pt x="6843224" y="0"/>
                  <a:pt x="6934200" y="90976"/>
                  <a:pt x="6934200" y="203200"/>
                </a:cubicBezTo>
                <a:lnTo>
                  <a:pt x="6934200" y="5435600"/>
                </a:lnTo>
                <a:cubicBezTo>
                  <a:pt x="6934200" y="5547824"/>
                  <a:pt x="6843224" y="5638800"/>
                  <a:pt x="6731000" y="5638800"/>
                </a:cubicBezTo>
                <a:lnTo>
                  <a:pt x="203200" y="5638800"/>
                </a:lnTo>
                <a:cubicBezTo>
                  <a:pt x="90976" y="5638800"/>
                  <a:pt x="0" y="5547824"/>
                  <a:pt x="0" y="5435600"/>
                </a:cubicBez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5054600" y="1143000"/>
            <a:ext cx="6121400" cy="45720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masterClrMapping/>
  </p:clrMapOvr>
  <p:transition>
    <p:cu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正文页-51_15">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09600" y="37846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89" hasCustomPrompt="1"/>
            <p:custDataLst>
              <p:tags r:id="rId6"/>
            </p:custDataLst>
          </p:nvPr>
        </p:nvSpPr>
        <p:spPr>
          <a:xfrm>
            <a:off x="609600" y="6096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609600" y="53340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87" hasCustomPrompt="1"/>
            <p:custDataLst>
              <p:tags r:id="rId8"/>
            </p:custDataLst>
          </p:nvPr>
        </p:nvSpPr>
        <p:spPr>
          <a:xfrm>
            <a:off x="4470400" y="53340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文本占位符 12"/>
          <p:cNvSpPr>
            <a:spLocks noGrp="1"/>
          </p:cNvSpPr>
          <p:nvPr>
            <p:ph type="body" idx="16388" hasCustomPrompt="1"/>
            <p:custDataLst>
              <p:tags r:id="rId9"/>
            </p:custDataLst>
          </p:nvPr>
        </p:nvSpPr>
        <p:spPr>
          <a:xfrm>
            <a:off x="8331200" y="5334000"/>
            <a:ext cx="32512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正文页-59_22">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90" hasCustomPrompt="1"/>
            <p:custDataLst>
              <p:tags r:id="rId6"/>
            </p:custDataLst>
          </p:nvPr>
        </p:nvSpPr>
        <p:spPr>
          <a:xfrm>
            <a:off x="609600" y="37084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装饰  0"/>
          <p:cNvSpPr>
            <a:spLocks noGrp="1"/>
          </p:cNvSpPr>
          <p:nvPr>
            <p:ph type="body" idx="16391" hasCustomPrompt="1"/>
            <p:custDataLst>
              <p:tags r:id="rId7"/>
            </p:custDataLst>
          </p:nvPr>
        </p:nvSpPr>
        <p:spPr>
          <a:xfrm>
            <a:off x="609600" y="203200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6" hasCustomPrompt="1"/>
            <p:custDataLst>
              <p:tags r:id="rId8"/>
            </p:custDataLst>
          </p:nvPr>
        </p:nvSpPr>
        <p:spPr>
          <a:xfrm>
            <a:off x="762000" y="20320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2" hasCustomPrompt="1"/>
            <p:custDataLst>
              <p:tags r:id="rId9"/>
            </p:custDataLst>
          </p:nvPr>
        </p:nvSpPr>
        <p:spPr>
          <a:xfrm>
            <a:off x="3505200" y="203200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文本占位符 13"/>
          <p:cNvSpPr>
            <a:spLocks noGrp="1"/>
          </p:cNvSpPr>
          <p:nvPr>
            <p:ph type="body" idx="16387" hasCustomPrompt="1"/>
            <p:custDataLst>
              <p:tags r:id="rId10"/>
            </p:custDataLst>
          </p:nvPr>
        </p:nvSpPr>
        <p:spPr>
          <a:xfrm>
            <a:off x="3657600" y="20320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5" name="装饰  4"/>
          <p:cNvSpPr>
            <a:spLocks noGrp="1"/>
          </p:cNvSpPr>
          <p:nvPr>
            <p:ph type="body" idx="16393" hasCustomPrompt="1"/>
            <p:custDataLst>
              <p:tags r:id="rId11"/>
            </p:custDataLst>
          </p:nvPr>
        </p:nvSpPr>
        <p:spPr>
          <a:xfrm>
            <a:off x="6400800" y="203200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88" hasCustomPrompt="1"/>
            <p:custDataLst>
              <p:tags r:id="rId12"/>
            </p:custDataLst>
          </p:nvPr>
        </p:nvSpPr>
        <p:spPr>
          <a:xfrm>
            <a:off x="6553200" y="20320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7" name="装饰  6"/>
          <p:cNvSpPr>
            <a:spLocks noGrp="1"/>
          </p:cNvSpPr>
          <p:nvPr>
            <p:ph type="body" idx="16394" hasCustomPrompt="1"/>
            <p:custDataLst>
              <p:tags r:id="rId13"/>
            </p:custDataLst>
          </p:nvPr>
        </p:nvSpPr>
        <p:spPr>
          <a:xfrm>
            <a:off x="9296400" y="2032000"/>
            <a:ext cx="50800" cy="1219200"/>
          </a:xfrm>
          <a:custGeom>
            <a:avLst/>
            <a:gdLst>
              <a:gd name="connisteX0" fmla="*/ 0 w 50800"/>
              <a:gd name="connsiteY0" fmla="*/ 25400 h 1219200"/>
              <a:gd name="connisteX1" fmla="*/ 25400 w 50800"/>
              <a:gd name="connsiteY1" fmla="*/ 0 h 1219200"/>
              <a:gd name="connisteX2" fmla="*/ 25400 w 50800"/>
              <a:gd name="connsiteY2" fmla="*/ 0 h 1219200"/>
              <a:gd name="connisteX3" fmla="*/ 50800 w 50800"/>
              <a:gd name="connsiteY3" fmla="*/ 25400 h 1219200"/>
              <a:gd name="connisteX4" fmla="*/ 50800 w 50800"/>
              <a:gd name="connsiteY4" fmla="*/ 1193800 h 1219200"/>
              <a:gd name="connisteX5" fmla="*/ 25400 w 50800"/>
              <a:gd name="connsiteY5" fmla="*/ 1219200 h 1219200"/>
              <a:gd name="connisteX6" fmla="*/ 25400 w 50800"/>
              <a:gd name="connsiteY6" fmla="*/ 1219200 h 1219200"/>
              <a:gd name="connisteX7" fmla="*/ 0 w 50800"/>
              <a:gd name="connsiteY7" fmla="*/ 1193800 h 1219200"/>
              <a:gd name="connisteX8" fmla="*/ 0 w 50800"/>
              <a:gd name="connsiteY8" fmla="*/ 25400 h 1219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0800" h="1219200">
                <a:moveTo>
                  <a:pt x="0" y="25400"/>
                </a:moveTo>
                <a:cubicBezTo>
                  <a:pt x="0" y="11372"/>
                  <a:pt x="11372" y="0"/>
                  <a:pt x="25400" y="0"/>
                </a:cubicBezTo>
                <a:lnTo>
                  <a:pt x="25400" y="0"/>
                </a:lnTo>
                <a:cubicBezTo>
                  <a:pt x="39428" y="0"/>
                  <a:pt x="50800" y="11372"/>
                  <a:pt x="50800" y="25400"/>
                </a:cubicBezTo>
                <a:lnTo>
                  <a:pt x="50800" y="1193800"/>
                </a:lnTo>
                <a:cubicBezTo>
                  <a:pt x="50800" y="1207828"/>
                  <a:pt x="39428" y="1219200"/>
                  <a:pt x="25400" y="1219200"/>
                </a:cubicBezTo>
                <a:lnTo>
                  <a:pt x="25400" y="1219200"/>
                </a:lnTo>
                <a:cubicBezTo>
                  <a:pt x="11372" y="1219200"/>
                  <a:pt x="0" y="1207828"/>
                  <a:pt x="0" y="1193800"/>
                </a:cubicBezTo>
                <a:lnTo>
                  <a:pt x="0" y="254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8" name="文本占位符 17"/>
          <p:cNvSpPr>
            <a:spLocks noGrp="1"/>
          </p:cNvSpPr>
          <p:nvPr>
            <p:ph type="body" idx="16389" hasCustomPrompt="1"/>
            <p:custDataLst>
              <p:tags r:id="rId14"/>
            </p:custDataLst>
          </p:nvPr>
        </p:nvSpPr>
        <p:spPr>
          <a:xfrm>
            <a:off x="9448800" y="2032000"/>
            <a:ext cx="2133600" cy="12192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正文页-上左标下左内右图-装饰左叠-默认位置-并列-6_75_group2">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09600" y="533400"/>
            <a:ext cx="48768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90" hasCustomPrompt="1"/>
            <p:custDataLst>
              <p:tags r:id="rId6"/>
            </p:custDataLst>
          </p:nvPr>
        </p:nvSpPr>
        <p:spPr>
          <a:xfrm>
            <a:off x="60960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装饰  0"/>
          <p:cNvSpPr>
            <a:spLocks noGrp="1"/>
          </p:cNvSpPr>
          <p:nvPr>
            <p:ph type="body" idx="16391" hasCustomPrompt="1"/>
            <p:custDataLst>
              <p:tags r:id="rId7"/>
            </p:custDataLst>
          </p:nvPr>
        </p:nvSpPr>
        <p:spPr>
          <a:xfrm>
            <a:off x="609600" y="41656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2" name="文本占位符 11"/>
          <p:cNvSpPr>
            <a:spLocks noGrp="1"/>
          </p:cNvSpPr>
          <p:nvPr>
            <p:ph type="body" idx="16387" hasCustomPrompt="1"/>
            <p:custDataLst>
              <p:tags r:id="rId8"/>
            </p:custDataLst>
          </p:nvPr>
        </p:nvSpPr>
        <p:spPr>
          <a:xfrm>
            <a:off x="793750" y="43942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01</a:t>
            </a:r>
            <a:endParaRPr lang="zh-CN" altLang="en-US" smtClean="0"/>
          </a:p>
        </p:txBody>
      </p:sp>
      <p:sp>
        <p:nvSpPr>
          <p:cNvPr id="13" name="文本占位符 12"/>
          <p:cNvSpPr>
            <a:spLocks noGrp="1"/>
          </p:cNvSpPr>
          <p:nvPr>
            <p:ph type="body" idx="16386" hasCustomPrompt="1"/>
            <p:custDataLst>
              <p:tags r:id="rId9"/>
            </p:custDataLst>
          </p:nvPr>
        </p:nvSpPr>
        <p:spPr>
          <a:xfrm>
            <a:off x="609600" y="5334000"/>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4" name="装饰  3"/>
          <p:cNvSpPr>
            <a:spLocks noGrp="1"/>
          </p:cNvSpPr>
          <p:nvPr>
            <p:ph type="body" idx="16392" hasCustomPrompt="1"/>
            <p:custDataLst>
              <p:tags r:id="rId10"/>
            </p:custDataLst>
          </p:nvPr>
        </p:nvSpPr>
        <p:spPr>
          <a:xfrm>
            <a:off x="3352800" y="4165600"/>
            <a:ext cx="914400" cy="914400"/>
          </a:xfrm>
          <a:custGeom>
            <a:avLst/>
            <a:gdLst>
              <a:gd name="connisteX0" fmla="*/ 0 w 914400"/>
              <a:gd name="connsiteY0" fmla="*/ 203200 h 914400"/>
              <a:gd name="connisteX1" fmla="*/ 203200 w 914400"/>
              <a:gd name="connsiteY1" fmla="*/ 0 h 914400"/>
              <a:gd name="connisteX2" fmla="*/ 711200 w 914400"/>
              <a:gd name="connsiteY2" fmla="*/ 0 h 914400"/>
              <a:gd name="connisteX3" fmla="*/ 914400 w 914400"/>
              <a:gd name="connsiteY3" fmla="*/ 203200 h 914400"/>
              <a:gd name="connisteX4" fmla="*/ 914400 w 914400"/>
              <a:gd name="connsiteY4" fmla="*/ 711200 h 914400"/>
              <a:gd name="connisteX5" fmla="*/ 711200 w 914400"/>
              <a:gd name="connsiteY5" fmla="*/ 914400 h 914400"/>
              <a:gd name="connisteX6" fmla="*/ 203200 w 914400"/>
              <a:gd name="connsiteY6" fmla="*/ 914400 h 914400"/>
              <a:gd name="connisteX7" fmla="*/ 0 w 914400"/>
              <a:gd name="connsiteY7" fmla="*/ 711200 h 914400"/>
              <a:gd name="connisteX8" fmla="*/ 0 w 914400"/>
              <a:gd name="connsiteY8" fmla="*/ 203200 h 91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914400" h="914400">
                <a:moveTo>
                  <a:pt x="0" y="203200"/>
                </a:moveTo>
                <a:cubicBezTo>
                  <a:pt x="0" y="90976"/>
                  <a:pt x="90976" y="0"/>
                  <a:pt x="203200" y="0"/>
                </a:cubicBezTo>
                <a:lnTo>
                  <a:pt x="711200" y="0"/>
                </a:lnTo>
                <a:cubicBezTo>
                  <a:pt x="823424" y="0"/>
                  <a:pt x="914400" y="90976"/>
                  <a:pt x="914400" y="203200"/>
                </a:cubicBezTo>
                <a:lnTo>
                  <a:pt x="914400" y="711200"/>
                </a:lnTo>
                <a:cubicBezTo>
                  <a:pt x="914400" y="823424"/>
                  <a:pt x="823424" y="914400"/>
                  <a:pt x="711200" y="914400"/>
                </a:cubicBezTo>
                <a:lnTo>
                  <a:pt x="203200" y="914400"/>
                </a:lnTo>
                <a:cubicBezTo>
                  <a:pt x="90976" y="914400"/>
                  <a:pt x="0" y="823424"/>
                  <a:pt x="0" y="711200"/>
                </a:cubicBezTo>
                <a:lnTo>
                  <a:pt x="0" y="20320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5" name="文本占位符 14"/>
          <p:cNvSpPr>
            <a:spLocks noGrp="1"/>
          </p:cNvSpPr>
          <p:nvPr>
            <p:ph type="body" idx="16389" hasCustomPrompt="1"/>
            <p:custDataLst>
              <p:tags r:id="rId11"/>
            </p:custDataLst>
          </p:nvPr>
        </p:nvSpPr>
        <p:spPr>
          <a:xfrm>
            <a:off x="3536950" y="4394200"/>
            <a:ext cx="546100" cy="457200"/>
          </a:xfrm>
          <a:noFill/>
        </p:spPr>
        <p:txBody>
          <a:bodyPr wrap="none" lIns="0" tIns="0" rIns="0" bIns="0" anchor="ctr">
            <a:noAutofit/>
          </a:bodyPr>
          <a:lstStyle>
            <a:lvl1pPr marL="0" indent="0" algn="ctr">
              <a:lnSpc>
                <a:spcPct val="109000"/>
              </a:lnSpc>
              <a:spcBef>
                <a:spcPct val="0"/>
              </a:spcBef>
              <a:spcAft>
                <a:spcPct val="0"/>
              </a:spcAft>
              <a:buNone/>
              <a:defRPr sz="3600" b="0" spc="0">
                <a:solidFill>
                  <a:srgbClr val="FFFFFF"/>
                </a:solidFill>
              </a:defRPr>
            </a:lvl1pPr>
          </a:lstStyle>
          <a:p>
            <a:pPr lvl="0"/>
            <a:r>
              <a:rPr lang="zh-CN" altLang="en-US" smtClean="0"/>
              <a:t>02</a:t>
            </a:r>
            <a:endParaRPr lang="zh-CN" altLang="en-US" smtClean="0"/>
          </a:p>
        </p:txBody>
      </p:sp>
      <p:sp>
        <p:nvSpPr>
          <p:cNvPr id="16" name="文本占位符 15"/>
          <p:cNvSpPr>
            <a:spLocks noGrp="1"/>
          </p:cNvSpPr>
          <p:nvPr>
            <p:ph type="body" idx="16388" hasCustomPrompt="1"/>
            <p:custDataLst>
              <p:tags r:id="rId12"/>
            </p:custDataLst>
          </p:nvPr>
        </p:nvSpPr>
        <p:spPr>
          <a:xfrm>
            <a:off x="3352800" y="5334000"/>
            <a:ext cx="21336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正文页-63_2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09600" y="4699000"/>
            <a:ext cx="3429000" cy="12192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内容占位符 9"/>
          <p:cNvSpPr>
            <a:spLocks noGrp="1"/>
          </p:cNvSpPr>
          <p:nvPr>
            <p:ph idx="16389" hasCustomPrompt="1"/>
            <p:custDataLst>
              <p:tags r:id="rId6"/>
            </p:custDataLst>
          </p:nvPr>
        </p:nvSpPr>
        <p:spPr>
          <a:xfrm>
            <a:off x="609600" y="609600"/>
            <a:ext cx="10972800" cy="3556000"/>
          </a:xfrm>
          <a:custGeom>
            <a:avLst/>
            <a:gdLst>
              <a:gd name="connisteX0" fmla="*/ 0 w 10972800"/>
              <a:gd name="connsiteY0" fmla="*/ 203200 h 3556000"/>
              <a:gd name="connisteX1" fmla="*/ 203200 w 10972800"/>
              <a:gd name="connsiteY1" fmla="*/ 0 h 3556000"/>
              <a:gd name="connisteX2" fmla="*/ 10769600 w 10972800"/>
              <a:gd name="connsiteY2" fmla="*/ 0 h 3556000"/>
              <a:gd name="connisteX3" fmla="*/ 10972800 w 10972800"/>
              <a:gd name="connsiteY3" fmla="*/ 203200 h 3556000"/>
              <a:gd name="connisteX4" fmla="*/ 10972800 w 10972800"/>
              <a:gd name="connsiteY4" fmla="*/ 3352800 h 3556000"/>
              <a:gd name="connisteX5" fmla="*/ 10769600 w 10972800"/>
              <a:gd name="connsiteY5" fmla="*/ 3556000 h 3556000"/>
              <a:gd name="connisteX6" fmla="*/ 203200 w 10972800"/>
              <a:gd name="connsiteY6" fmla="*/ 3556000 h 3556000"/>
              <a:gd name="connisteX7" fmla="*/ 0 w 10972800"/>
              <a:gd name="connsiteY7" fmla="*/ 3352800 h 3556000"/>
              <a:gd name="connisteX8" fmla="*/ 0 w 10972800"/>
              <a:gd name="connsiteY8" fmla="*/ 203200 h 3556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3556000">
                <a:moveTo>
                  <a:pt x="0" y="203200"/>
                </a:moveTo>
                <a:cubicBezTo>
                  <a:pt x="0" y="90976"/>
                  <a:pt x="90976" y="0"/>
                  <a:pt x="203200" y="0"/>
                </a:cubicBezTo>
                <a:lnTo>
                  <a:pt x="10769600" y="0"/>
                </a:lnTo>
                <a:cubicBezTo>
                  <a:pt x="10881824" y="0"/>
                  <a:pt x="10972800" y="90976"/>
                  <a:pt x="10972800" y="203200"/>
                </a:cubicBezTo>
                <a:lnTo>
                  <a:pt x="10972800" y="3352800"/>
                </a:lnTo>
                <a:cubicBezTo>
                  <a:pt x="10972800" y="3465024"/>
                  <a:pt x="10881824" y="3556000"/>
                  <a:pt x="10769600" y="3556000"/>
                </a:cubicBezTo>
                <a:lnTo>
                  <a:pt x="203200" y="3556000"/>
                </a:lnTo>
                <a:cubicBezTo>
                  <a:pt x="90976" y="3556000"/>
                  <a:pt x="0" y="3465024"/>
                  <a:pt x="0" y="33528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文本占位符 10"/>
          <p:cNvSpPr>
            <a:spLocks noGrp="1"/>
          </p:cNvSpPr>
          <p:nvPr>
            <p:ph type="body" idx="16386" hasCustomPrompt="1"/>
            <p:custDataLst>
              <p:tags r:id="rId7"/>
            </p:custDataLst>
          </p:nvPr>
        </p:nvSpPr>
        <p:spPr>
          <a:xfrm>
            <a:off x="4648200" y="5054600"/>
            <a:ext cx="1905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2" name="文本占位符 11"/>
          <p:cNvSpPr>
            <a:spLocks noGrp="1"/>
          </p:cNvSpPr>
          <p:nvPr>
            <p:ph type="body" idx="16387" hasCustomPrompt="1"/>
            <p:custDataLst>
              <p:tags r:id="rId8"/>
            </p:custDataLst>
          </p:nvPr>
        </p:nvSpPr>
        <p:spPr>
          <a:xfrm>
            <a:off x="7162800" y="5054600"/>
            <a:ext cx="1905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文本占位符 12"/>
          <p:cNvSpPr>
            <a:spLocks noGrp="1"/>
          </p:cNvSpPr>
          <p:nvPr>
            <p:ph type="body" idx="16388" hasCustomPrompt="1"/>
            <p:custDataLst>
              <p:tags r:id="rId9"/>
            </p:custDataLst>
          </p:nvPr>
        </p:nvSpPr>
        <p:spPr>
          <a:xfrm>
            <a:off x="9677400" y="5054600"/>
            <a:ext cx="19050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正文页-上标下内-装饰无-颜色错位-并列-2_19_group1">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8"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
        <p:nvSpPr>
          <p:cNvPr id="9" name="标题 8"/>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89" hasCustomPrompt="1"/>
            <p:custDataLst>
              <p:tags r:id="rId6"/>
            </p:custDataLst>
          </p:nvPr>
        </p:nvSpPr>
        <p:spPr>
          <a:xfrm>
            <a:off x="3149600" y="1524000"/>
            <a:ext cx="8432800" cy="1473200"/>
          </a:xfrm>
          <a:custGeom>
            <a:avLst/>
            <a:gdLst>
              <a:gd name="connisteX0" fmla="*/ 0 w 8432800"/>
              <a:gd name="connsiteY0" fmla="*/ 0 h 1473200"/>
              <a:gd name="connisteX1" fmla="*/ 8229600 w 8432800"/>
              <a:gd name="connsiteY1" fmla="*/ 0 h 1473200"/>
              <a:gd name="connisteX2" fmla="*/ 8432800 w 8432800"/>
              <a:gd name="connsiteY2" fmla="*/ 203200 h 1473200"/>
              <a:gd name="connisteX3" fmla="*/ 8432800 w 8432800"/>
              <a:gd name="connsiteY3" fmla="*/ 1270000 h 1473200"/>
              <a:gd name="connisteX4" fmla="*/ 8229600 w 8432800"/>
              <a:gd name="connsiteY4" fmla="*/ 1473200 h 1473200"/>
              <a:gd name="connisteX5" fmla="*/ 0 w 8432800"/>
              <a:gd name="connsiteY5" fmla="*/ 1473200 h 1473200"/>
              <a:gd name="connisteX6" fmla="*/ 0 w 8432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0"/>
                </a:moveTo>
                <a:lnTo>
                  <a:pt x="8229600" y="0"/>
                </a:lnTo>
                <a:cubicBezTo>
                  <a:pt x="8341824" y="0"/>
                  <a:pt x="8432800" y="90976"/>
                  <a:pt x="8432800" y="203200"/>
                </a:cubicBezTo>
                <a:lnTo>
                  <a:pt x="8432800" y="1270000"/>
                </a:lnTo>
                <a:cubicBezTo>
                  <a:pt x="8432800" y="1382224"/>
                  <a:pt x="8341824" y="1473200"/>
                  <a:pt x="8229600" y="1473200"/>
                </a:cubicBezTo>
                <a:lnTo>
                  <a:pt x="0" y="147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90" hasCustomPrompt="1"/>
            <p:custDataLst>
              <p:tags r:id="rId7"/>
            </p:custDataLst>
          </p:nvPr>
        </p:nvSpPr>
        <p:spPr>
          <a:xfrm>
            <a:off x="609600" y="15240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6" hasCustomPrompt="1"/>
            <p:custDataLst>
              <p:tags r:id="rId8"/>
            </p:custDataLst>
          </p:nvPr>
        </p:nvSpPr>
        <p:spPr>
          <a:xfrm>
            <a:off x="3454400" y="21082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1" hasCustomPrompt="1"/>
            <p:custDataLst>
              <p:tags r:id="rId9"/>
            </p:custDataLst>
          </p:nvPr>
        </p:nvSpPr>
        <p:spPr>
          <a:xfrm>
            <a:off x="3149600" y="3149600"/>
            <a:ext cx="8432800" cy="1473200"/>
          </a:xfrm>
          <a:custGeom>
            <a:avLst/>
            <a:gdLst>
              <a:gd name="connisteX0" fmla="*/ 0 w 8432800"/>
              <a:gd name="connsiteY0" fmla="*/ 0 h 1473200"/>
              <a:gd name="connisteX1" fmla="*/ 8229600 w 8432800"/>
              <a:gd name="connsiteY1" fmla="*/ 0 h 1473200"/>
              <a:gd name="connisteX2" fmla="*/ 8432800 w 8432800"/>
              <a:gd name="connsiteY2" fmla="*/ 203200 h 1473200"/>
              <a:gd name="connisteX3" fmla="*/ 8432800 w 8432800"/>
              <a:gd name="connsiteY3" fmla="*/ 1270000 h 1473200"/>
              <a:gd name="connisteX4" fmla="*/ 8229600 w 8432800"/>
              <a:gd name="connsiteY4" fmla="*/ 1473200 h 1473200"/>
              <a:gd name="connisteX5" fmla="*/ 0 w 8432800"/>
              <a:gd name="connsiteY5" fmla="*/ 1473200 h 1473200"/>
              <a:gd name="connisteX6" fmla="*/ 0 w 8432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0"/>
                </a:moveTo>
                <a:lnTo>
                  <a:pt x="8229600" y="0"/>
                </a:lnTo>
                <a:cubicBezTo>
                  <a:pt x="8341824" y="0"/>
                  <a:pt x="8432800" y="90976"/>
                  <a:pt x="8432800" y="203200"/>
                </a:cubicBezTo>
                <a:lnTo>
                  <a:pt x="8432800" y="1270000"/>
                </a:lnTo>
                <a:cubicBezTo>
                  <a:pt x="8432800" y="1382224"/>
                  <a:pt x="8341824" y="1473200"/>
                  <a:pt x="8229600" y="1473200"/>
                </a:cubicBezTo>
                <a:lnTo>
                  <a:pt x="0" y="1473200"/>
                </a:ln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2" hasCustomPrompt="1"/>
            <p:custDataLst>
              <p:tags r:id="rId10"/>
            </p:custDataLst>
          </p:nvPr>
        </p:nvSpPr>
        <p:spPr>
          <a:xfrm>
            <a:off x="609600" y="31496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11"/>
            </p:custDataLst>
          </p:nvPr>
        </p:nvSpPr>
        <p:spPr>
          <a:xfrm>
            <a:off x="3454400" y="37338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6" name="装饰  5"/>
          <p:cNvSpPr>
            <a:spLocks noGrp="1"/>
          </p:cNvSpPr>
          <p:nvPr>
            <p:ph type="body" idx="16393" hasCustomPrompt="1"/>
            <p:custDataLst>
              <p:tags r:id="rId12"/>
            </p:custDataLst>
          </p:nvPr>
        </p:nvSpPr>
        <p:spPr>
          <a:xfrm>
            <a:off x="3149600" y="4775200"/>
            <a:ext cx="8432800" cy="1473200"/>
          </a:xfrm>
          <a:custGeom>
            <a:avLst/>
            <a:gdLst>
              <a:gd name="connisteX0" fmla="*/ 0 w 8432800"/>
              <a:gd name="connsiteY0" fmla="*/ 0 h 1473200"/>
              <a:gd name="connisteX1" fmla="*/ 8229600 w 8432800"/>
              <a:gd name="connsiteY1" fmla="*/ 0 h 1473200"/>
              <a:gd name="connisteX2" fmla="*/ 8432800 w 8432800"/>
              <a:gd name="connsiteY2" fmla="*/ 203200 h 1473200"/>
              <a:gd name="connisteX3" fmla="*/ 8432800 w 8432800"/>
              <a:gd name="connsiteY3" fmla="*/ 1270000 h 1473200"/>
              <a:gd name="connisteX4" fmla="*/ 8229600 w 8432800"/>
              <a:gd name="connsiteY4" fmla="*/ 1473200 h 1473200"/>
              <a:gd name="connisteX5" fmla="*/ 0 w 8432800"/>
              <a:gd name="connsiteY5" fmla="*/ 1473200 h 1473200"/>
              <a:gd name="connisteX6" fmla="*/ 0 w 8432800"/>
              <a:gd name="connsiteY6" fmla="*/ 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8432800" h="1473200">
                <a:moveTo>
                  <a:pt x="0" y="0"/>
                </a:moveTo>
                <a:lnTo>
                  <a:pt x="8229600" y="0"/>
                </a:lnTo>
                <a:cubicBezTo>
                  <a:pt x="8341824" y="0"/>
                  <a:pt x="8432800" y="90976"/>
                  <a:pt x="8432800" y="203200"/>
                </a:cubicBezTo>
                <a:lnTo>
                  <a:pt x="8432800" y="1270000"/>
                </a:lnTo>
                <a:cubicBezTo>
                  <a:pt x="8432800" y="1382224"/>
                  <a:pt x="8341824" y="1473200"/>
                  <a:pt x="8229600" y="1473200"/>
                </a:cubicBezTo>
                <a:lnTo>
                  <a:pt x="0" y="1473200"/>
                </a:lnTo>
                <a:lnTo>
                  <a:pt x="0" y="0"/>
                </a:lnTo>
                <a:close/>
              </a:path>
            </a:pathLst>
          </a:custGeom>
          <a:solidFill>
            <a:schemeClr val="accent1"/>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7" name="图片占位符 16"/>
          <p:cNvSpPr>
            <a:spLocks noGrp="1"/>
          </p:cNvSpPr>
          <p:nvPr>
            <p:ph type="pic" idx="16394" hasCustomPrompt="1"/>
            <p:custDataLst>
              <p:tags r:id="rId13"/>
            </p:custDataLst>
          </p:nvPr>
        </p:nvSpPr>
        <p:spPr>
          <a:xfrm>
            <a:off x="609600" y="47752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8" name="文本占位符 17"/>
          <p:cNvSpPr>
            <a:spLocks noGrp="1"/>
          </p:cNvSpPr>
          <p:nvPr>
            <p:ph type="body" idx="16388" hasCustomPrompt="1"/>
            <p:custDataLst>
              <p:tags r:id="rId14"/>
            </p:custDataLst>
          </p:nvPr>
        </p:nvSpPr>
        <p:spPr>
          <a:xfrm>
            <a:off x="3454400" y="5359400"/>
            <a:ext cx="7823200" cy="304800"/>
          </a:xfrm>
          <a:noFill/>
        </p:spPr>
        <p:txBody>
          <a:bodyPr lIns="0" tIns="0" rIns="0" bIns="0" anchor="t">
            <a:normAutofit/>
          </a:bodyPr>
          <a:lstStyle>
            <a:lvl1pPr marL="0" indent="0" algn="l">
              <a:lnSpc>
                <a:spcPct val="125000"/>
              </a:lnSpc>
              <a:spcBef>
                <a:spcPct val="0"/>
              </a:spcBef>
              <a:spcAft>
                <a:spcPct val="0"/>
              </a:spcAft>
              <a:buNone/>
              <a:defRPr sz="1600" b="0" spc="0">
                <a:solidFill>
                  <a:srgbClr val="FFFFFF"/>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4" name="Freeform 7"/>
          <p:cNvSpPr/>
          <p:nvPr>
            <p:custDataLst>
              <p:tags r:id="rId2"/>
            </p:custDataLst>
          </p:nvPr>
        </p:nvSpPr>
        <p:spPr bwMode="auto">
          <a:xfrm>
            <a:off x="914400" y="2393950"/>
            <a:ext cx="10363200"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7" y="0"/>
                </a:lnTo>
                <a:lnTo>
                  <a:pt x="617"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a:p>
        </p:txBody>
      </p:sp>
      <p:sp>
        <p:nvSpPr>
          <p:cNvPr id="2050" name="Rectangle 2"/>
          <p:cNvSpPr>
            <a:spLocks noGrp="1" noChangeArrowheads="1"/>
          </p:cNvSpPr>
          <p:nvPr>
            <p:ph type="ctrTitle"/>
            <p:custDataLst>
              <p:tags r:id="rId3"/>
            </p:custDataLst>
          </p:nvPr>
        </p:nvSpPr>
        <p:spPr>
          <a:xfrm>
            <a:off x="914400" y="990600"/>
            <a:ext cx="10363200" cy="1371600"/>
          </a:xfrm>
        </p:spPr>
        <p:txBody>
          <a:bodyPr/>
          <a:lstStyle>
            <a:lvl1pPr>
              <a:defRPr sz="4000"/>
            </a:lvl1pPr>
          </a:lstStyle>
          <a:p>
            <a:pPr lvl="0"/>
            <a:r>
              <a:rPr lang="zh-CN" altLang="en-US" noProof="0"/>
              <a:t>单击此处编辑母版标题样式</a:t>
            </a:r>
            <a:endParaRPr lang="zh-CN" altLang="en-US" noProof="0"/>
          </a:p>
        </p:txBody>
      </p:sp>
      <p:sp>
        <p:nvSpPr>
          <p:cNvPr id="2051" name="Rectangle 3"/>
          <p:cNvSpPr>
            <a:spLocks noGrp="1" noChangeArrowheads="1"/>
          </p:cNvSpPr>
          <p:nvPr>
            <p:ph type="subTitle" idx="1"/>
            <p:custDataLst>
              <p:tags r:id="rId4"/>
            </p:custDataLst>
          </p:nvPr>
        </p:nvSpPr>
        <p:spPr>
          <a:xfrm>
            <a:off x="1930400" y="3429000"/>
            <a:ext cx="9347200" cy="1600200"/>
          </a:xfrm>
        </p:spPr>
        <p:txBody>
          <a:bodyPr/>
          <a:lstStyle>
            <a:lvl1pPr marL="0" indent="0">
              <a:buFont typeface="Wingdings" panose="05000000000000000000" pitchFamily="2" charset="2"/>
              <a:buNone/>
              <a:defRPr sz="2800"/>
            </a:lvl1pPr>
          </a:lstStyle>
          <a:p>
            <a:pPr lvl="0"/>
            <a:r>
              <a:rPr lang="zh-CN" altLang="en-US" noProof="0"/>
              <a:t>单击此处编辑母版副标题样式</a:t>
            </a:r>
            <a:endParaRPr lang="zh-CN" altLang="en-US" noProof="0"/>
          </a:p>
        </p:txBody>
      </p:sp>
      <p:sp>
        <p:nvSpPr>
          <p:cNvPr id="5" name="Rectangle 4"/>
          <p:cNvSpPr>
            <a:spLocks noGrp="1" noChangeArrowheads="1"/>
          </p:cNvSpPr>
          <p:nvPr>
            <p:ph type="dt" sz="half" idx="10"/>
            <p:custDataLst>
              <p:tags r:id="rId5"/>
            </p:custDataLst>
          </p:nvPr>
        </p:nvSpPr>
        <p:spPr>
          <a:xfrm>
            <a:off x="914400" y="6248400"/>
            <a:ext cx="2540000" cy="457200"/>
          </a:xfrm>
        </p:spPr>
        <p:txBody>
          <a:bodyPr/>
          <a:lstStyle>
            <a:lvl1pPr>
              <a:defRPr/>
            </a:lvl1pPr>
          </a:lstStyle>
          <a:p>
            <a:pPr>
              <a:defRPr/>
            </a:pPr>
            <a:fld id="{FB8868C7-E801-416E-B358-47ADD11F9DE3}" type="datetime1">
              <a:rPr lang="zh-CN" altLang="en-US"/>
            </a:fld>
            <a:endParaRPr lang="en-US" altLang="zh-CN"/>
          </a:p>
        </p:txBody>
      </p:sp>
      <p:sp>
        <p:nvSpPr>
          <p:cNvPr id="6" name="Rectangle 5"/>
          <p:cNvSpPr>
            <a:spLocks noGrp="1" noChangeArrowheads="1"/>
          </p:cNvSpPr>
          <p:nvPr>
            <p:ph type="ftr" sz="quarter" idx="11"/>
            <p:custDataLst>
              <p:tags r:id="rId6"/>
            </p:custDataLst>
          </p:nvPr>
        </p:nvSpPr>
        <p:spPr>
          <a:xfrm>
            <a:off x="4165600" y="6248400"/>
            <a:ext cx="3860800" cy="457200"/>
          </a:xfrm>
        </p:spPr>
        <p:txBody>
          <a:bodyPr/>
          <a:lstStyle>
            <a:lvl1pPr>
              <a:defRPr>
                <a:ea typeface="+mn-ea"/>
              </a:defRPr>
            </a:lvl1pPr>
          </a:lstStyle>
          <a:p>
            <a:pPr>
              <a:defRPr/>
            </a:pPr>
            <a:r>
              <a:rPr lang="en-US" altLang="zh-CN"/>
              <a:t>锲而舍之，朽木不折。锲而不舍，金石可镂   友友情分享O(∩_∩)O~</a:t>
            </a:r>
            <a:endParaRPr lang="en-US" altLang="zh-CN"/>
          </a:p>
        </p:txBody>
      </p:sp>
      <p:sp>
        <p:nvSpPr>
          <p:cNvPr id="7" name="Rectangle 6"/>
          <p:cNvSpPr>
            <a:spLocks noGrp="1" noChangeArrowheads="1"/>
          </p:cNvSpPr>
          <p:nvPr>
            <p:ph type="sldNum" sz="quarter" idx="12"/>
            <p:custDataLst>
              <p:tags r:id="rId7"/>
            </p:custDataLst>
          </p:nvPr>
        </p:nvSpPr>
        <p:spPr>
          <a:xfrm>
            <a:off x="8737600" y="6248400"/>
            <a:ext cx="2540000" cy="457200"/>
          </a:xfrm>
        </p:spPr>
        <p:txBody>
          <a:bodyPr/>
          <a:lstStyle>
            <a:lvl1pPr>
              <a:defRPr/>
            </a:lvl1pPr>
          </a:lstStyle>
          <a:p>
            <a:fld id="{38AEC931-888F-4136-8DD8-4EBE2AAD50B3}" type="slidenum">
              <a:rPr lang="en-US" altLang="zh-CN"/>
            </a:fld>
            <a:endParaRPr lang="en-US" altLang="zh-CN"/>
          </a:p>
        </p:txBody>
      </p:sp>
    </p:spTree>
  </p:cSld>
  <p:clrMapOvr>
    <a:masterClrMapping/>
  </p:clrMapOvr>
  <p:transition spd="slow"/>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9B560E01-5293-4457-8C8B-75B0E0100D9A}"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032DB10A-15DF-4868-94E8-8C62CDDBBD7E}"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D1FE89F9-73C7-4738-96B3-777E9046C71A}" type="slidenum">
              <a:rPr lang="en-US" altLang="zh-CN"/>
            </a:fld>
            <a:endParaRPr lang="en-US" altLang="zh-CN"/>
          </a:p>
        </p:txBody>
      </p:sp>
    </p:spTree>
  </p:cSld>
  <p:clrMapOvr>
    <a:masterClrMapping/>
  </p:clrMapOvr>
  <p:transition>
    <p:cut/>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1" y="1709738"/>
            <a:ext cx="10515600" cy="2852737"/>
          </a:xfrm>
        </p:spPr>
        <p:txBody>
          <a:bodyPr/>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2AEC3339-3AD1-4569-949E-80E7C782AF8A}"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BFDC0A1A-36C2-4EF7-A9C1-F82649FA1B1F}"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DD4D6A2E-C345-4DFA-A4E1-5BED72C0AA91}" type="slidenum">
              <a:rPr lang="en-US" altLang="zh-CN"/>
            </a:fld>
            <a:endParaRPr lang="en-US" altLang="zh-CN"/>
          </a:p>
        </p:txBody>
      </p:sp>
    </p:spTree>
  </p:cSld>
  <p:clrMapOvr>
    <a:masterClrMapping/>
  </p:clrMapOvr>
  <p:transition>
    <p:cut/>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755651" y="1125538"/>
            <a:ext cx="52324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91251" y="1125538"/>
            <a:ext cx="52324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47469216-8384-4F03-BC94-2B7C23C67D43}" type="datetime1">
              <a:rPr lang="zh-CN" altLang="en-US"/>
            </a:fld>
            <a:endParaRPr lang="en-US" altLang="zh-CN"/>
          </a:p>
        </p:txBody>
      </p:sp>
      <p:sp>
        <p:nvSpPr>
          <p:cNvPr id="6" name="Rectangle 7"/>
          <p:cNvSpPr>
            <a:spLocks noGrp="1" noChangeArrowheads="1"/>
          </p:cNvSpPr>
          <p:nvPr>
            <p:ph type="ftr" sz="quarter" idx="11"/>
            <p:custDataLst>
              <p:tags r:id="rId6"/>
            </p:custDataLst>
          </p:nvPr>
        </p:nvSpPr>
        <p:spPr/>
        <p:txBody>
          <a:bodyPr/>
          <a:lstStyle>
            <a:lvl1pPr>
              <a:defRPr/>
            </a:lvl1pPr>
          </a:lstStyle>
          <a:p>
            <a:fld id="{A88B06E6-4508-427B-A163-9E193E9E7BAC}" type="slidenum">
              <a:rPr lang="en-US" altLang="zh-CN"/>
            </a:fld>
            <a:endParaRPr lang="en-US" altLang="zh-CN"/>
          </a:p>
        </p:txBody>
      </p:sp>
      <p:sp>
        <p:nvSpPr>
          <p:cNvPr id="7" name="Rectangle 8"/>
          <p:cNvSpPr>
            <a:spLocks noGrp="1" noChangeArrowheads="1"/>
          </p:cNvSpPr>
          <p:nvPr>
            <p:ph type="sldNum" sz="quarter" idx="12"/>
            <p:custDataLst>
              <p:tags r:id="rId7"/>
            </p:custDataLst>
          </p:nvPr>
        </p:nvSpPr>
        <p:spPr/>
        <p:txBody>
          <a:bodyPr/>
          <a:lstStyle>
            <a:lvl1pPr>
              <a:defRPr/>
            </a:lvl1pPr>
          </a:lstStyle>
          <a:p>
            <a:fld id="{75599ACB-E75C-4F44-9415-C69D749685D0}" type="slidenum">
              <a:rPr lang="en-US" altLang="zh-CN"/>
            </a:fld>
            <a:endParaRPr lang="en-US" altLang="zh-CN"/>
          </a:p>
        </p:txBody>
      </p:sp>
    </p:spTree>
  </p:cSld>
  <p:clrMapOvr>
    <a:masterClrMapping/>
  </p:clrMapOvr>
  <p:transition>
    <p:cut/>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40317" y="2505075"/>
            <a:ext cx="5158316"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71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Rectangle 6"/>
          <p:cNvSpPr>
            <a:spLocks noGrp="1" noChangeArrowheads="1"/>
          </p:cNvSpPr>
          <p:nvPr>
            <p:ph type="dt" sz="half" idx="10"/>
            <p:custDataLst>
              <p:tags r:id="rId7"/>
            </p:custDataLst>
          </p:nvPr>
        </p:nvSpPr>
        <p:spPr/>
        <p:txBody>
          <a:bodyPr/>
          <a:lstStyle>
            <a:lvl1pPr>
              <a:defRPr/>
            </a:lvl1pPr>
          </a:lstStyle>
          <a:p>
            <a:pPr>
              <a:defRPr/>
            </a:pPr>
            <a:fld id="{E08533D4-681E-465C-B247-0E9AD979858B}" type="datetime1">
              <a:rPr lang="zh-CN" altLang="en-US"/>
            </a:fld>
            <a:endParaRPr lang="en-US" altLang="zh-CN"/>
          </a:p>
        </p:txBody>
      </p:sp>
      <p:sp>
        <p:nvSpPr>
          <p:cNvPr id="8" name="Rectangle 7"/>
          <p:cNvSpPr>
            <a:spLocks noGrp="1" noChangeArrowheads="1"/>
          </p:cNvSpPr>
          <p:nvPr>
            <p:ph type="ftr" sz="quarter" idx="11"/>
            <p:custDataLst>
              <p:tags r:id="rId8"/>
            </p:custDataLst>
          </p:nvPr>
        </p:nvSpPr>
        <p:spPr/>
        <p:txBody>
          <a:bodyPr/>
          <a:lstStyle>
            <a:lvl1pPr>
              <a:defRPr/>
            </a:lvl1pPr>
          </a:lstStyle>
          <a:p>
            <a:fld id="{E63D04C2-53E4-4D7F-A625-1AEEA4477BA5}" type="slidenum">
              <a:rPr lang="en-US" altLang="zh-CN"/>
            </a:fld>
            <a:endParaRPr lang="en-US" altLang="zh-CN"/>
          </a:p>
        </p:txBody>
      </p:sp>
      <p:sp>
        <p:nvSpPr>
          <p:cNvPr id="9" name="Rectangle 8"/>
          <p:cNvSpPr>
            <a:spLocks noGrp="1" noChangeArrowheads="1"/>
          </p:cNvSpPr>
          <p:nvPr>
            <p:ph type="sldNum" sz="quarter" idx="12"/>
            <p:custDataLst>
              <p:tags r:id="rId9"/>
            </p:custDataLst>
          </p:nvPr>
        </p:nvSpPr>
        <p:spPr/>
        <p:txBody>
          <a:bodyPr/>
          <a:lstStyle>
            <a:lvl1pPr>
              <a:defRPr/>
            </a:lvl1pPr>
          </a:lstStyle>
          <a:p>
            <a:fld id="{9BDB26C8-EA90-4B9C-9BDD-559B030C7CA0}" type="slidenum">
              <a:rPr lang="en-US" altLang="zh-CN"/>
            </a:fld>
            <a:endParaRPr lang="en-US" altLang="zh-CN"/>
          </a:p>
        </p:txBody>
      </p:sp>
    </p:spTree>
  </p:cSld>
  <p:clrMapOvr>
    <a:masterClrMapping/>
  </p:clrMapOvr>
  <p:transition>
    <p:cut/>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Rectangle 6"/>
          <p:cNvSpPr>
            <a:spLocks noGrp="1" noChangeArrowheads="1"/>
          </p:cNvSpPr>
          <p:nvPr>
            <p:ph type="dt" sz="half" idx="10"/>
            <p:custDataLst>
              <p:tags r:id="rId3"/>
            </p:custDataLst>
          </p:nvPr>
        </p:nvSpPr>
        <p:spPr/>
        <p:txBody>
          <a:bodyPr/>
          <a:lstStyle>
            <a:lvl1pPr>
              <a:defRPr/>
            </a:lvl1pPr>
          </a:lstStyle>
          <a:p>
            <a:pPr>
              <a:defRPr/>
            </a:pPr>
            <a:fld id="{EC7B2B56-A4FB-4609-B215-F4D1FB31AAF3}" type="datetime1">
              <a:rPr lang="zh-CN" altLang="en-US"/>
            </a:fld>
            <a:endParaRPr lang="en-US" altLang="zh-CN"/>
          </a:p>
        </p:txBody>
      </p:sp>
      <p:sp>
        <p:nvSpPr>
          <p:cNvPr id="4" name="Rectangle 7"/>
          <p:cNvSpPr>
            <a:spLocks noGrp="1" noChangeArrowheads="1"/>
          </p:cNvSpPr>
          <p:nvPr>
            <p:ph type="ftr" sz="quarter" idx="11"/>
            <p:custDataLst>
              <p:tags r:id="rId4"/>
            </p:custDataLst>
          </p:nvPr>
        </p:nvSpPr>
        <p:spPr/>
        <p:txBody>
          <a:bodyPr/>
          <a:lstStyle>
            <a:lvl1pPr>
              <a:defRPr/>
            </a:lvl1pPr>
          </a:lstStyle>
          <a:p>
            <a:fld id="{9BD8C6AF-D64F-4A83-883B-A1227F38BEB3}" type="slidenum">
              <a:rPr lang="en-US" altLang="zh-CN"/>
            </a:fld>
            <a:endParaRPr lang="en-US" altLang="zh-CN"/>
          </a:p>
        </p:txBody>
      </p:sp>
      <p:sp>
        <p:nvSpPr>
          <p:cNvPr id="5" name="Rectangle 8"/>
          <p:cNvSpPr>
            <a:spLocks noGrp="1" noChangeArrowheads="1"/>
          </p:cNvSpPr>
          <p:nvPr>
            <p:ph type="sldNum" sz="quarter" idx="12"/>
            <p:custDataLst>
              <p:tags r:id="rId5"/>
            </p:custDataLst>
          </p:nvPr>
        </p:nvSpPr>
        <p:spPr/>
        <p:txBody>
          <a:bodyPr/>
          <a:lstStyle>
            <a:lvl1pPr>
              <a:defRPr/>
            </a:lvl1pPr>
          </a:lstStyle>
          <a:p>
            <a:fld id="{83EE3D7A-E6C8-43DA-8D34-786E03785D55}" type="slidenum">
              <a:rPr lang="en-US" altLang="zh-CN"/>
            </a:fld>
            <a:endParaRPr lang="en-US" altLang="zh-CN"/>
          </a:p>
        </p:txBody>
      </p:sp>
    </p:spTree>
  </p:cSld>
  <p:clrMapOvr>
    <a:masterClrMapping/>
  </p:clrMapOvr>
  <p:transition>
    <p:cut/>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3"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4"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Tree>
  </p:cSld>
  <p:clrMapOvr>
    <a:masterClrMapping/>
  </p:clrMapOvr>
  <p:transition>
    <p:cut/>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457200"/>
            <a:ext cx="3932767" cy="1600200"/>
          </a:xfrm>
        </p:spPr>
        <p:txBody>
          <a:bodyPr/>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70A90910-7ED4-4B24-A2D3-0313ACBC6BAD}" type="datetime1">
              <a:rPr lang="zh-CN" altLang="en-US"/>
            </a:fld>
            <a:endParaRPr lang="en-US" altLang="zh-CN"/>
          </a:p>
        </p:txBody>
      </p:sp>
      <p:sp>
        <p:nvSpPr>
          <p:cNvPr id="6" name="Rectangle 7"/>
          <p:cNvSpPr>
            <a:spLocks noGrp="1" noChangeArrowheads="1"/>
          </p:cNvSpPr>
          <p:nvPr>
            <p:ph type="ftr" sz="quarter" idx="11"/>
            <p:custDataLst>
              <p:tags r:id="rId6"/>
            </p:custDataLst>
          </p:nvPr>
        </p:nvSpPr>
        <p:spPr/>
        <p:txBody>
          <a:bodyPr/>
          <a:lstStyle>
            <a:lvl1pPr>
              <a:defRPr/>
            </a:lvl1pPr>
          </a:lstStyle>
          <a:p>
            <a:fld id="{72A8EF03-2E15-405B-9E94-A1D3B927A7B0}" type="slidenum">
              <a:rPr lang="en-US" altLang="zh-CN"/>
            </a:fld>
            <a:endParaRPr lang="en-US" altLang="zh-CN"/>
          </a:p>
        </p:txBody>
      </p:sp>
      <p:sp>
        <p:nvSpPr>
          <p:cNvPr id="7" name="Rectangle 8"/>
          <p:cNvSpPr>
            <a:spLocks noGrp="1" noChangeArrowheads="1"/>
          </p:cNvSpPr>
          <p:nvPr>
            <p:ph type="sldNum" sz="quarter" idx="12"/>
            <p:custDataLst>
              <p:tags r:id="rId7"/>
            </p:custDataLst>
          </p:nvPr>
        </p:nvSpPr>
        <p:spPr/>
        <p:txBody>
          <a:bodyPr/>
          <a:lstStyle>
            <a:lvl1pPr>
              <a:defRPr/>
            </a:lvl1pPr>
          </a:lstStyle>
          <a:p>
            <a:fld id="{FEA95A68-F7A2-4600-B2E8-69B67E5AB474}" type="slidenum">
              <a:rPr lang="en-US" altLang="zh-CN"/>
            </a:fld>
            <a:endParaRPr lang="en-US" altLang="zh-CN"/>
          </a:p>
        </p:txBody>
      </p:sp>
    </p:spTree>
  </p:cSld>
  <p:clrMapOvr>
    <a:masterClrMapping/>
  </p:clrMapOvr>
  <p:transition>
    <p:cu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457200"/>
            <a:ext cx="3932767" cy="1600200"/>
          </a:xfrm>
        </p:spPr>
        <p:txBody>
          <a:bodyPr/>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717"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custDataLst>
              <p:tags r:id="rId4"/>
            </p:custDataLst>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2F679C4C-2F19-4CF1-9783-E919F22B4482}" type="datetime1">
              <a:rPr lang="zh-CN" altLang="en-US"/>
            </a:fld>
            <a:endParaRPr lang="en-US" altLang="zh-CN"/>
          </a:p>
        </p:txBody>
      </p:sp>
      <p:sp>
        <p:nvSpPr>
          <p:cNvPr id="6" name="Rectangle 7"/>
          <p:cNvSpPr>
            <a:spLocks noGrp="1" noChangeArrowheads="1"/>
          </p:cNvSpPr>
          <p:nvPr>
            <p:ph type="ftr" sz="quarter" idx="11"/>
            <p:custDataLst>
              <p:tags r:id="rId6"/>
            </p:custDataLst>
          </p:nvPr>
        </p:nvSpPr>
        <p:spPr/>
        <p:txBody>
          <a:bodyPr/>
          <a:lstStyle>
            <a:lvl1pPr>
              <a:defRPr/>
            </a:lvl1pPr>
          </a:lstStyle>
          <a:p>
            <a:fld id="{06BB7C76-9073-4C00-B5E0-A7540A7BE2BF}" type="slidenum">
              <a:rPr lang="en-US" altLang="zh-CN"/>
            </a:fld>
            <a:endParaRPr lang="en-US" altLang="zh-CN"/>
          </a:p>
        </p:txBody>
      </p:sp>
      <p:sp>
        <p:nvSpPr>
          <p:cNvPr id="7" name="Rectangle 8"/>
          <p:cNvSpPr>
            <a:spLocks noGrp="1" noChangeArrowheads="1"/>
          </p:cNvSpPr>
          <p:nvPr>
            <p:ph type="sldNum" sz="quarter" idx="12"/>
            <p:custDataLst>
              <p:tags r:id="rId7"/>
            </p:custDataLst>
          </p:nvPr>
        </p:nvSpPr>
        <p:spPr/>
        <p:txBody>
          <a:bodyPr/>
          <a:lstStyle>
            <a:lvl1pPr>
              <a:defRPr/>
            </a:lvl1pPr>
          </a:lstStyle>
          <a:p>
            <a:fld id="{E1ADC277-9641-417F-857E-0E7FF4E9F077}" type="slidenum">
              <a:rPr lang="en-US" altLang="zh-CN"/>
            </a:fld>
            <a:endParaRPr lang="en-US" altLang="zh-CN"/>
          </a:p>
        </p:txBody>
      </p:sp>
    </p:spTree>
  </p:cSld>
  <p:clrMapOvr>
    <a:masterClrMapping/>
  </p:clrMapOvr>
  <p:transition>
    <p:cut/>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0AEDE907-CCC2-4A4A-8A30-A554712B58F2}"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644A8B01-2B30-43BC-9322-58D17A6C8720}"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3D854871-D7DE-4FB3-AF29-BED39F465476}" type="slidenum">
              <a:rPr lang="en-US" altLang="zh-CN"/>
            </a:fld>
            <a:endParaRPr lang="en-US" altLang="zh-CN"/>
          </a:p>
        </p:txBody>
      </p:sp>
    </p:spTree>
  </p:cSld>
  <p:clrMapOvr>
    <a:masterClrMapping/>
  </p:clrMapOvr>
  <p:transition>
    <p:cut/>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65117" y="304800"/>
            <a:ext cx="2669116" cy="57150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755651" y="304800"/>
            <a:ext cx="7806267" cy="5715000"/>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16656FE8-ED95-40D9-BD4C-668C9FF48543}"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8EB14846-9F90-45DA-A6EE-57387A9F477A}"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3241A1C0-08EF-4000-A724-E7D3C0252B02}" type="slidenum">
              <a:rPr lang="en-US" altLang="zh-CN"/>
            </a:fld>
            <a:endParaRPr lang="en-US" altLang="zh-CN"/>
          </a:p>
        </p:txBody>
      </p:sp>
    </p:spTree>
  </p:cSld>
  <p:clrMapOvr>
    <a:masterClrMapping/>
  </p:clrMapOvr>
  <p:transition>
    <p:cut/>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目录页-1-4_1">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10" name="文本占位符 9"/>
          <p:cNvSpPr>
            <a:spLocks noGrp="1"/>
          </p:cNvSpPr>
          <p:nvPr>
            <p:ph type="body" idx="16387" hasCustomPrompt="1"/>
            <p:custDataLst>
              <p:tags r:id="rId3"/>
            </p:custDataLst>
          </p:nvPr>
        </p:nvSpPr>
        <p:spPr>
          <a:xfrm>
            <a:off x="5486400" y="32004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9" name="装饰  8"/>
          <p:cNvSpPr>
            <a:spLocks noGrp="1"/>
          </p:cNvSpPr>
          <p:nvPr>
            <p:ph type="body" idx="16389" hasCustomPrompt="1"/>
            <p:custDataLst>
              <p:tags r:id="rId4"/>
            </p:custDataLst>
          </p:nvPr>
        </p:nvSpPr>
        <p:spPr>
          <a:xfrm>
            <a:off x="5130800" y="30226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8" name="文本占位符 7"/>
          <p:cNvSpPr>
            <a:spLocks noGrp="1"/>
          </p:cNvSpPr>
          <p:nvPr>
            <p:ph type="body" idx="16388" hasCustomPrompt="1"/>
            <p:custDataLst>
              <p:tags r:id="rId5"/>
            </p:custDataLst>
          </p:nvPr>
        </p:nvSpPr>
        <p:spPr>
          <a:xfrm>
            <a:off x="4083050" y="31242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7" name="标题 6"/>
          <p:cNvSpPr>
            <a:spLocks noGrp="1"/>
          </p:cNvSpPr>
          <p:nvPr>
            <p:ph type="ctrTitle" idx="16386" hasCustomPrompt="1"/>
            <p:custDataLst>
              <p:tags r:id="rId6"/>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6" name="副标题 5"/>
          <p:cNvSpPr>
            <a:spLocks noGrp="1"/>
          </p:cNvSpPr>
          <p:nvPr>
            <p:ph type="subTitle" idx="16385" hasCustomPrompt="1"/>
            <p:custDataLst>
              <p:tags r:id="rId7"/>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Tree>
  </p:cSld>
  <p:clrMapOvr>
    <a:masterClrMapping/>
  </p:clrMapOvr>
  <p:transition>
    <p:cut/>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目录页-1-4_2">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5"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6"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83050" y="24638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1" hasCustomPrompt="1"/>
            <p:custDataLst>
              <p:tags r:id="rId6"/>
            </p:custDataLst>
          </p:nvPr>
        </p:nvSpPr>
        <p:spPr>
          <a:xfrm>
            <a:off x="5130800" y="23622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486400" y="25400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4083050" y="37846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2" hasCustomPrompt="1"/>
            <p:custDataLst>
              <p:tags r:id="rId9"/>
            </p:custDataLst>
          </p:nvPr>
        </p:nvSpPr>
        <p:spPr>
          <a:xfrm>
            <a:off x="5130800" y="36830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5486400" y="38608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目录页-1-4_3">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5"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6"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83050" y="1803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3" hasCustomPrompt="1"/>
            <p:custDataLst>
              <p:tags r:id="rId6"/>
            </p:custDataLst>
          </p:nvPr>
        </p:nvSpPr>
        <p:spPr>
          <a:xfrm>
            <a:off x="5130800" y="17018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486400" y="18796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4083050" y="31242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4" hasCustomPrompt="1"/>
            <p:custDataLst>
              <p:tags r:id="rId9"/>
            </p:custDataLst>
          </p:nvPr>
        </p:nvSpPr>
        <p:spPr>
          <a:xfrm>
            <a:off x="5130800" y="30226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5486400" y="32004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83050" y="4445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5" hasCustomPrompt="1"/>
            <p:custDataLst>
              <p:tags r:id="rId12"/>
            </p:custDataLst>
          </p:nvPr>
        </p:nvSpPr>
        <p:spPr>
          <a:xfrm>
            <a:off x="5130800" y="43434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486400" y="45212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目录页-1-4_4">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5"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6"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83050" y="1143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5" hasCustomPrompt="1"/>
            <p:custDataLst>
              <p:tags r:id="rId6"/>
            </p:custDataLst>
          </p:nvPr>
        </p:nvSpPr>
        <p:spPr>
          <a:xfrm>
            <a:off x="5130800" y="10414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486400" y="12192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4083050" y="24638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6" hasCustomPrompt="1"/>
            <p:custDataLst>
              <p:tags r:id="rId9"/>
            </p:custDataLst>
          </p:nvPr>
        </p:nvSpPr>
        <p:spPr>
          <a:xfrm>
            <a:off x="5130800" y="23622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5486400" y="25400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83050" y="37846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7" hasCustomPrompt="1"/>
            <p:custDataLst>
              <p:tags r:id="rId12"/>
            </p:custDataLst>
          </p:nvPr>
        </p:nvSpPr>
        <p:spPr>
          <a:xfrm>
            <a:off x="5130800" y="36830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486400" y="38608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4083050" y="5105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398" hasCustomPrompt="1"/>
            <p:custDataLst>
              <p:tags r:id="rId15"/>
            </p:custDataLst>
          </p:nvPr>
        </p:nvSpPr>
        <p:spPr>
          <a:xfrm>
            <a:off x="5130800" y="50038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5486400" y="51816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目录页-1-5_1">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89" hasCustomPrompt="1"/>
            <p:custDataLst>
              <p:tags r:id="rId6"/>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目录页-1-5_2">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1" hasCustomPrompt="1"/>
            <p:custDataLst>
              <p:tags r:id="rId6"/>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2" hasCustomPrompt="1"/>
            <p:custDataLst>
              <p:tags r:id="rId9"/>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目录页-1-5_3">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3" hasCustomPrompt="1"/>
            <p:custDataLst>
              <p:tags r:id="rId6"/>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4" hasCustomPrompt="1"/>
            <p:custDataLst>
              <p:tags r:id="rId9"/>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5" hasCustomPrompt="1"/>
            <p:custDataLst>
              <p:tags r:id="rId12"/>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184" y="523097"/>
            <a:ext cx="10515600" cy="1325563"/>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184" y="1983597"/>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目录页-1-5_4">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5" hasCustomPrompt="1"/>
            <p:custDataLst>
              <p:tags r:id="rId6"/>
            </p:custDataLst>
          </p:nvPr>
        </p:nvSpPr>
        <p:spPr>
          <a:xfrm>
            <a:off x="48514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22860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6" hasCustomPrompt="1"/>
            <p:custDataLst>
              <p:tags r:id="rId9"/>
            </p:custDataLst>
          </p:nvPr>
        </p:nvSpPr>
        <p:spPr>
          <a:xfrm>
            <a:off x="8775700" y="22098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21336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703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7" hasCustomPrompt="1"/>
            <p:custDataLst>
              <p:tags r:id="rId12"/>
            </p:custDataLst>
          </p:nvPr>
        </p:nvSpPr>
        <p:spPr>
          <a:xfrm>
            <a:off x="48514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0800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7994650" y="39624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398" hasCustomPrompt="1"/>
            <p:custDataLst>
              <p:tags r:id="rId15"/>
            </p:custDataLst>
          </p:nvPr>
        </p:nvSpPr>
        <p:spPr>
          <a:xfrm>
            <a:off x="8775700" y="38862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9004300" y="38100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目录页-1-5_5">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7" hasCustomPrompt="1"/>
            <p:custDataLst>
              <p:tags r:id="rId6"/>
            </p:custDataLst>
          </p:nvPr>
        </p:nvSpPr>
        <p:spPr>
          <a:xfrm>
            <a:off x="48514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8" hasCustomPrompt="1"/>
            <p:custDataLst>
              <p:tags r:id="rId9"/>
            </p:custDataLst>
          </p:nvPr>
        </p:nvSpPr>
        <p:spPr>
          <a:xfrm>
            <a:off x="87757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9" hasCustomPrompt="1"/>
            <p:custDataLst>
              <p:tags r:id="rId12"/>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400" hasCustomPrompt="1"/>
            <p:custDataLst>
              <p:tags r:id="rId15"/>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6" hasCustomPrompt="1"/>
            <p:custDataLst>
              <p:tags r:id="rId17"/>
            </p:custDataLst>
          </p:nvPr>
        </p:nvSpPr>
        <p:spPr>
          <a:xfrm>
            <a:off x="40703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05</a:t>
            </a:r>
            <a:endParaRPr lang="zh-CN" altLang="en-US" smtClean="0"/>
          </a:p>
        </p:txBody>
      </p:sp>
      <p:sp>
        <p:nvSpPr>
          <p:cNvPr id="21" name="装饰  0"/>
          <p:cNvSpPr>
            <a:spLocks noGrp="1"/>
          </p:cNvSpPr>
          <p:nvPr>
            <p:ph type="body" idx="16401" hasCustomPrompt="1"/>
            <p:custDataLst>
              <p:tags r:id="rId18"/>
            </p:custDataLst>
          </p:nvPr>
        </p:nvSpPr>
        <p:spPr>
          <a:xfrm>
            <a:off x="48514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5" hasCustomPrompt="1"/>
            <p:custDataLst>
              <p:tags r:id="rId19"/>
            </p:custDataLst>
          </p:nvPr>
        </p:nvSpPr>
        <p:spPr>
          <a:xfrm>
            <a:off x="50800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目录页-1-5_6">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9" hasCustomPrompt="1"/>
            <p:custDataLst>
              <p:tags r:id="rId6"/>
            </p:custDataLst>
          </p:nvPr>
        </p:nvSpPr>
        <p:spPr>
          <a:xfrm>
            <a:off x="48514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400" hasCustomPrompt="1"/>
            <p:custDataLst>
              <p:tags r:id="rId9"/>
            </p:custDataLst>
          </p:nvPr>
        </p:nvSpPr>
        <p:spPr>
          <a:xfrm>
            <a:off x="87757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401" hasCustomPrompt="1"/>
            <p:custDataLst>
              <p:tags r:id="rId12"/>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402" hasCustomPrompt="1"/>
            <p:custDataLst>
              <p:tags r:id="rId15"/>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6" hasCustomPrompt="1"/>
            <p:custDataLst>
              <p:tags r:id="rId17"/>
            </p:custDataLst>
          </p:nvPr>
        </p:nvSpPr>
        <p:spPr>
          <a:xfrm>
            <a:off x="40703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05</a:t>
            </a:r>
            <a:endParaRPr lang="zh-CN" altLang="en-US" smtClean="0"/>
          </a:p>
        </p:txBody>
      </p:sp>
      <p:sp>
        <p:nvSpPr>
          <p:cNvPr id="21" name="装饰  0"/>
          <p:cNvSpPr>
            <a:spLocks noGrp="1"/>
          </p:cNvSpPr>
          <p:nvPr>
            <p:ph type="body" idx="16403" hasCustomPrompt="1"/>
            <p:custDataLst>
              <p:tags r:id="rId18"/>
            </p:custDataLst>
          </p:nvPr>
        </p:nvSpPr>
        <p:spPr>
          <a:xfrm>
            <a:off x="48514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5" hasCustomPrompt="1"/>
            <p:custDataLst>
              <p:tags r:id="rId19"/>
            </p:custDataLst>
          </p:nvPr>
        </p:nvSpPr>
        <p:spPr>
          <a:xfrm>
            <a:off x="50800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8" hasCustomPrompt="1"/>
            <p:custDataLst>
              <p:tags r:id="rId20"/>
            </p:custDataLst>
          </p:nvPr>
        </p:nvSpPr>
        <p:spPr>
          <a:xfrm>
            <a:off x="79946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06</a:t>
            </a:r>
            <a:endParaRPr lang="zh-CN" altLang="en-US" smtClean="0"/>
          </a:p>
        </p:txBody>
      </p:sp>
      <p:sp>
        <p:nvSpPr>
          <p:cNvPr id="24" name="装饰  3"/>
          <p:cNvSpPr>
            <a:spLocks noGrp="1"/>
          </p:cNvSpPr>
          <p:nvPr>
            <p:ph type="body" idx="16404" hasCustomPrompt="1"/>
            <p:custDataLst>
              <p:tags r:id="rId21"/>
            </p:custDataLst>
          </p:nvPr>
        </p:nvSpPr>
        <p:spPr>
          <a:xfrm>
            <a:off x="87757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文本占位符 24"/>
          <p:cNvSpPr>
            <a:spLocks noGrp="1"/>
          </p:cNvSpPr>
          <p:nvPr>
            <p:ph type="body" idx="16397" hasCustomPrompt="1"/>
            <p:custDataLst>
              <p:tags r:id="rId22"/>
            </p:custDataLst>
          </p:nvPr>
        </p:nvSpPr>
        <p:spPr>
          <a:xfrm>
            <a:off x="90043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正文页-26_3">
    <p:spTree>
      <p:nvGrpSpPr>
        <p:cNvPr id="1" name=""/>
        <p:cNvGrpSpPr/>
        <p:nvPr/>
      </p:nvGrpSpPr>
      <p:grpSpPr>
        <a:xfrm>
          <a:off x="0" y="0"/>
          <a:ext cx="0" cy="0"/>
          <a:chOff x="0" y="0"/>
          <a:chExt cx="0" cy="0"/>
        </a:xfrm>
      </p:grpSpPr>
      <p:sp>
        <p:nvSpPr>
          <p:cNvPr id="6"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7"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9" name="标题 8"/>
          <p:cNvSpPr>
            <a:spLocks noGrp="1"/>
          </p:cNvSpPr>
          <p:nvPr>
            <p:ph type="ctrTitle" idx="16385" hasCustomPrompt="1"/>
            <p:custDataLst>
              <p:tags r:id="rId4"/>
            </p:custDataLst>
          </p:nvPr>
        </p:nvSpPr>
        <p:spPr>
          <a:xfrm>
            <a:off x="609600" y="27051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0" name="装饰  9"/>
          <p:cNvSpPr>
            <a:spLocks noGrp="1"/>
          </p:cNvSpPr>
          <p:nvPr>
            <p:ph type="body" idx="16388" hasCustomPrompt="1"/>
            <p:custDataLst>
              <p:tags r:id="rId5"/>
            </p:custDataLst>
          </p:nvPr>
        </p:nvSpPr>
        <p:spPr>
          <a:xfrm>
            <a:off x="609600" y="4724400"/>
            <a:ext cx="5334000" cy="1524000"/>
          </a:xfrm>
          <a:custGeom>
            <a:avLst/>
            <a:gdLst>
              <a:gd name="connisteX0" fmla="*/ 0 w 5334000"/>
              <a:gd name="connsiteY0" fmla="*/ 0 h 1524000"/>
              <a:gd name="connisteX1" fmla="*/ 5334000 w 5334000"/>
              <a:gd name="connsiteY1" fmla="*/ 0 h 1524000"/>
              <a:gd name="connisteX2" fmla="*/ 5334000 w 5334000"/>
              <a:gd name="connsiteY2" fmla="*/ 1320800 h 1524000"/>
              <a:gd name="connisteX3" fmla="*/ 5130800 w 5334000"/>
              <a:gd name="connsiteY3" fmla="*/ 1524000 h 1524000"/>
              <a:gd name="connisteX4" fmla="*/ 203200 w 5334000"/>
              <a:gd name="connsiteY4" fmla="*/ 1524000 h 1524000"/>
              <a:gd name="connisteX5" fmla="*/ 0 w 5334000"/>
              <a:gd name="connsiteY5" fmla="*/ 1320800 h 1524000"/>
              <a:gd name="connisteX6" fmla="*/ 0 w 5334000"/>
              <a:gd name="connsiteY6" fmla="*/ 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1524000">
                <a:moveTo>
                  <a:pt x="0" y="0"/>
                </a:moveTo>
                <a:lnTo>
                  <a:pt x="5334000" y="0"/>
                </a:lnTo>
                <a:lnTo>
                  <a:pt x="5334000" y="1320800"/>
                </a:lnTo>
                <a:cubicBezTo>
                  <a:pt x="5334000" y="1433024"/>
                  <a:pt x="5243024" y="1524000"/>
                  <a:pt x="5130800" y="1524000"/>
                </a:cubicBezTo>
                <a:lnTo>
                  <a:pt x="203200" y="1524000"/>
                </a:lnTo>
                <a:cubicBezTo>
                  <a:pt x="90976" y="1524000"/>
                  <a:pt x="0" y="1433024"/>
                  <a:pt x="0" y="1320800"/>
                </a:cubicBezTo>
                <a:lnTo>
                  <a:pt x="0" y="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1" name="图片占位符 10"/>
          <p:cNvSpPr>
            <a:spLocks noGrp="1"/>
          </p:cNvSpPr>
          <p:nvPr>
            <p:ph type="pic" idx="16389" hasCustomPrompt="1"/>
            <p:custDataLst>
              <p:tags r:id="rId6"/>
            </p:custDataLst>
          </p:nvPr>
        </p:nvSpPr>
        <p:spPr>
          <a:xfrm>
            <a:off x="609600" y="1524000"/>
            <a:ext cx="5334000" cy="3200400"/>
          </a:xfrm>
          <a:custGeom>
            <a:avLst/>
            <a:gdLst>
              <a:gd name="connisteX0" fmla="*/ 0 w 5334000"/>
              <a:gd name="connsiteY0" fmla="*/ 203200 h 3200400"/>
              <a:gd name="connisteX1" fmla="*/ 203200 w 5334000"/>
              <a:gd name="connsiteY1" fmla="*/ 0 h 3200400"/>
              <a:gd name="connisteX2" fmla="*/ 5130800 w 5334000"/>
              <a:gd name="connsiteY2" fmla="*/ 0 h 3200400"/>
              <a:gd name="connisteX3" fmla="*/ 5334000 w 5334000"/>
              <a:gd name="connsiteY3" fmla="*/ 203200 h 3200400"/>
              <a:gd name="connisteX4" fmla="*/ 5334000 w 5334000"/>
              <a:gd name="connsiteY4" fmla="*/ 3200400 h 3200400"/>
              <a:gd name="connisteX5" fmla="*/ 0 w 5334000"/>
              <a:gd name="connsiteY5" fmla="*/ 3200400 h 3200400"/>
              <a:gd name="connisteX6" fmla="*/ 0 w 53340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3200400">
                <a:moveTo>
                  <a:pt x="0" y="203200"/>
                </a:moveTo>
                <a:cubicBezTo>
                  <a:pt x="0" y="90976"/>
                  <a:pt x="90976" y="0"/>
                  <a:pt x="203200" y="0"/>
                </a:cubicBezTo>
                <a:lnTo>
                  <a:pt x="5130800" y="0"/>
                </a:lnTo>
                <a:cubicBezTo>
                  <a:pt x="5243024" y="0"/>
                  <a:pt x="5334000" y="90976"/>
                  <a:pt x="5334000" y="203200"/>
                </a:cubicBezTo>
                <a:lnTo>
                  <a:pt x="5334000" y="3200400"/>
                </a:lnTo>
                <a:lnTo>
                  <a:pt x="0" y="3200400"/>
                </a:lnTo>
                <a:lnTo>
                  <a:pt x="0" y="20320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2" name="文本占位符 11"/>
          <p:cNvSpPr>
            <a:spLocks noGrp="1"/>
          </p:cNvSpPr>
          <p:nvPr>
            <p:ph type="body" idx="16386" hasCustomPrompt="1"/>
            <p:custDataLst>
              <p:tags r:id="rId7"/>
            </p:custDataLst>
          </p:nvPr>
        </p:nvSpPr>
        <p:spPr>
          <a:xfrm>
            <a:off x="914400" y="5029200"/>
            <a:ext cx="4724400" cy="9144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单击此处添加项正文</a:t>
            </a:r>
            <a:endParaRPr lang="zh-CN" altLang="en-US" smtClean="0"/>
          </a:p>
        </p:txBody>
      </p:sp>
      <p:sp>
        <p:nvSpPr>
          <p:cNvPr id="13" name="装饰  2"/>
          <p:cNvSpPr>
            <a:spLocks noGrp="1"/>
          </p:cNvSpPr>
          <p:nvPr>
            <p:ph type="body" idx="16390" hasCustomPrompt="1"/>
            <p:custDataLst>
              <p:tags r:id="rId8"/>
            </p:custDataLst>
          </p:nvPr>
        </p:nvSpPr>
        <p:spPr>
          <a:xfrm>
            <a:off x="6248400" y="1524000"/>
            <a:ext cx="5334000" cy="1524000"/>
          </a:xfrm>
          <a:custGeom>
            <a:avLst/>
            <a:gdLst>
              <a:gd name="connisteX0" fmla="*/ 0 w 5334000"/>
              <a:gd name="connsiteY0" fmla="*/ 203200 h 1524000"/>
              <a:gd name="connisteX1" fmla="*/ 203200 w 5334000"/>
              <a:gd name="connsiteY1" fmla="*/ 0 h 1524000"/>
              <a:gd name="connisteX2" fmla="*/ 5130800 w 5334000"/>
              <a:gd name="connsiteY2" fmla="*/ 0 h 1524000"/>
              <a:gd name="connisteX3" fmla="*/ 5334000 w 5334000"/>
              <a:gd name="connsiteY3" fmla="*/ 203200 h 1524000"/>
              <a:gd name="connisteX4" fmla="*/ 5334000 w 5334000"/>
              <a:gd name="connsiteY4" fmla="*/ 1524000 h 1524000"/>
              <a:gd name="connisteX5" fmla="*/ 0 w 5334000"/>
              <a:gd name="connsiteY5" fmla="*/ 1524000 h 1524000"/>
              <a:gd name="connisteX6" fmla="*/ 0 w 5334000"/>
              <a:gd name="connsiteY6" fmla="*/ 2032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1524000">
                <a:moveTo>
                  <a:pt x="0" y="203200"/>
                </a:moveTo>
                <a:cubicBezTo>
                  <a:pt x="0" y="90976"/>
                  <a:pt x="90976" y="0"/>
                  <a:pt x="203200" y="0"/>
                </a:cubicBezTo>
                <a:lnTo>
                  <a:pt x="5130800" y="0"/>
                </a:lnTo>
                <a:cubicBezTo>
                  <a:pt x="5243024" y="0"/>
                  <a:pt x="5334000" y="90976"/>
                  <a:pt x="5334000" y="203200"/>
                </a:cubicBezTo>
                <a:lnTo>
                  <a:pt x="5334000" y="1524000"/>
                </a:lnTo>
                <a:lnTo>
                  <a:pt x="0" y="1524000"/>
                </a:lnTo>
                <a:lnTo>
                  <a:pt x="0" y="203200"/>
                </a:lnTo>
                <a:close/>
              </a:path>
            </a:pathLst>
          </a:custGeom>
          <a:gradFill>
            <a:gsLst>
              <a:gs pos="0">
                <a:schemeClr val="accent1">
                  <a:lumMod val="10000"/>
                  <a:lumOff val="90000"/>
                </a:schemeClr>
              </a:gs>
              <a:gs pos="100000">
                <a:schemeClr val="accent1">
                  <a:lumMod val="10000"/>
                  <a:lumOff val="90000"/>
                </a:schemeClr>
              </a:gs>
            </a:gsLst>
            <a:lin ang="5400000"/>
          </a:gra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4" name="图片占位符 13"/>
          <p:cNvSpPr>
            <a:spLocks noGrp="1"/>
          </p:cNvSpPr>
          <p:nvPr>
            <p:ph type="pic" idx="16391" hasCustomPrompt="1"/>
            <p:custDataLst>
              <p:tags r:id="rId9"/>
            </p:custDataLst>
          </p:nvPr>
        </p:nvSpPr>
        <p:spPr>
          <a:xfrm>
            <a:off x="6248400" y="3048000"/>
            <a:ext cx="5334000" cy="3200400"/>
          </a:xfrm>
          <a:custGeom>
            <a:avLst/>
            <a:gdLst>
              <a:gd name="connisteX0" fmla="*/ 0 w 5334000"/>
              <a:gd name="connsiteY0" fmla="*/ 0 h 3200400"/>
              <a:gd name="connisteX1" fmla="*/ 5334000 w 5334000"/>
              <a:gd name="connsiteY1" fmla="*/ 0 h 3200400"/>
              <a:gd name="connisteX2" fmla="*/ 5334000 w 5334000"/>
              <a:gd name="connsiteY2" fmla="*/ 2997200 h 3200400"/>
              <a:gd name="connisteX3" fmla="*/ 5130800 w 5334000"/>
              <a:gd name="connsiteY3" fmla="*/ 3200400 h 3200400"/>
              <a:gd name="connisteX4" fmla="*/ 203200 w 5334000"/>
              <a:gd name="connsiteY4" fmla="*/ 3200400 h 3200400"/>
              <a:gd name="connisteX5" fmla="*/ 0 w 5334000"/>
              <a:gd name="connsiteY5" fmla="*/ 2997200 h 3200400"/>
              <a:gd name="connisteX6" fmla="*/ 0 w 5334000"/>
              <a:gd name="connsiteY6" fmla="*/ 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3200400">
                <a:moveTo>
                  <a:pt x="0" y="0"/>
                </a:moveTo>
                <a:lnTo>
                  <a:pt x="5334000" y="0"/>
                </a:lnTo>
                <a:lnTo>
                  <a:pt x="5334000" y="2997200"/>
                </a:lnTo>
                <a:cubicBezTo>
                  <a:pt x="5334000" y="3109424"/>
                  <a:pt x="5243024" y="3200400"/>
                  <a:pt x="5130800" y="3200400"/>
                </a:cubicBezTo>
                <a:lnTo>
                  <a:pt x="203200" y="3200400"/>
                </a:lnTo>
                <a:cubicBezTo>
                  <a:pt x="90976" y="3200400"/>
                  <a:pt x="0" y="3109424"/>
                  <a:pt x="0" y="2997200"/>
                </a:cubicBezTo>
                <a:lnTo>
                  <a:pt x="0" y="0"/>
                </a:lnTo>
                <a:close/>
              </a:path>
            </a:pathLst>
          </a:custGeom>
          <a:solidFill>
            <a:srgbClr val="DDDDDD"/>
          </a:solidFill>
          <a:ln>
            <a:noFill/>
          </a:ln>
        </p:spPr>
        <p:txBody>
          <a:bodyPr>
            <a:no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lang="zh-CN" altLang="en-US"/>
              <a:t> </a:t>
            </a:r>
            <a:endParaRPr lang="zh-CN" altLang="en-US"/>
          </a:p>
        </p:txBody>
      </p:sp>
      <p:sp>
        <p:nvSpPr>
          <p:cNvPr id="15" name="文本占位符 14"/>
          <p:cNvSpPr>
            <a:spLocks noGrp="1"/>
          </p:cNvSpPr>
          <p:nvPr>
            <p:ph type="body" idx="16387" hasCustomPrompt="1"/>
            <p:custDataLst>
              <p:tags r:id="rId10"/>
            </p:custDataLst>
          </p:nvPr>
        </p:nvSpPr>
        <p:spPr>
          <a:xfrm>
            <a:off x="6553200" y="1828800"/>
            <a:ext cx="4724400" cy="914400"/>
          </a:xfrm>
          <a:noFill/>
        </p:spPr>
        <p:txBody>
          <a:bodyPr lIns="0" tIns="0" rIns="0" bIns="0" anchor="t">
            <a:normAutofit/>
          </a:bodyPr>
          <a:lstStyle>
            <a:lvl1pPr marL="0" indent="0" algn="l">
              <a:lnSpc>
                <a:spcPct val="125000"/>
              </a:lnSpc>
              <a:spcBef>
                <a:spcPct val="0"/>
              </a:spcBef>
              <a:spcAft>
                <a:spcPct val="0"/>
              </a:spcAft>
              <a:buNone/>
              <a:defRPr sz="1800" b="0" spc="0">
                <a:solidFill>
                  <a:schemeClr val="tx1"/>
                </a:solidFill>
              </a:defRPr>
            </a:lvl1pPr>
          </a:lstStyle>
          <a:p>
            <a:pPr lvl="0"/>
            <a:r>
              <a:rPr lang="zh-CN" altLang="en-US" smtClean="0"/>
              <a:t>单击此处添加项正文</a:t>
            </a:r>
            <a:endParaRPr lang="zh-CN" altLang="en-US" smtClean="0"/>
          </a:p>
        </p:txBody>
      </p:sp>
    </p:spTree>
  </p:cSld>
  <p:clrMapOvr>
    <a:masterClrMapping/>
  </p:clrMapOvr>
  <p:transition>
    <p:cut/>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正文页-65_6">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26924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3251200"/>
            <a:ext cx="5029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transition>
    <p:cut/>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7" name="标题 6"/>
          <p:cNvSpPr>
            <a:spLocks noGrp="1"/>
          </p:cNvSpPr>
          <p:nvPr>
            <p:ph type="ctrTitle" idx="16385" hasCustomPrompt="1"/>
            <p:custDataLst>
              <p:tags r:id="rId3"/>
            </p:custDataLst>
          </p:nvPr>
        </p:nvSpPr>
        <p:spPr>
          <a:xfrm>
            <a:off x="3364089" y="3175000"/>
            <a:ext cx="5451122" cy="1016000"/>
          </a:xfrm>
          <a:noFill/>
        </p:spPr>
        <p:txBody>
          <a:bodyPr lIns="0" tIns="0" rIns="0" bIns="0" anchor="t">
            <a:normAutofit/>
          </a:bodyPr>
          <a:lstStyle>
            <a:lvl1pPr marL="0" indent="0" algn="ctr">
              <a:lnSpc>
                <a:spcPct val="104000"/>
              </a:lnSpc>
              <a:spcBef>
                <a:spcPct val="0"/>
              </a:spcBef>
              <a:spcAft>
                <a:spcPct val="0"/>
              </a:spcAft>
              <a:buNone/>
              <a:defRPr sz="64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谢谢观看</a:t>
            </a:r>
            <a:endParaRPr lang="zh-CN" altLang="en-US"/>
          </a:p>
        </p:txBody>
      </p:sp>
      <p:sp>
        <p:nvSpPr>
          <p:cNvPr id="6" name="副标题 5"/>
          <p:cNvSpPr>
            <a:spLocks noGrp="1"/>
          </p:cNvSpPr>
          <p:nvPr>
            <p:ph type="body" idx="16386" hasCustomPrompt="1"/>
            <p:custDataLst>
              <p:tags r:id="rId4"/>
            </p:custDataLst>
          </p:nvPr>
        </p:nvSpPr>
        <p:spPr>
          <a:xfrm>
            <a:off x="3364971" y="2667000"/>
            <a:ext cx="54493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THE END</a:t>
            </a:r>
            <a:endParaRPr lang="zh-CN" alt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8" name="文本占位符 7"/>
          <p:cNvSpPr>
            <a:spLocks noGrp="1"/>
          </p:cNvSpPr>
          <p:nvPr>
            <p:ph type="body" idx="16386" hasCustomPrompt="1"/>
            <p:custDataLst>
              <p:tags r:id="rId3"/>
            </p:custDataLst>
          </p:nvPr>
        </p:nvSpPr>
        <p:spPr>
          <a:xfrm>
            <a:off x="5332413" y="1905000"/>
            <a:ext cx="1527175" cy="1524000"/>
          </a:xfrm>
          <a:noFill/>
        </p:spPr>
        <p:txBody>
          <a:bodyPr lIns="0" tIns="0" rIns="0" bIns="0" anchor="ctr">
            <a:normAutofit/>
          </a:bodyPr>
          <a:lstStyle>
            <a:lvl1pPr marL="0" indent="0" algn="ctr">
              <a:lnSpc>
                <a:spcPct val="109000"/>
              </a:lnSpc>
              <a:spcBef>
                <a:spcPct val="0"/>
              </a:spcBef>
              <a:spcAft>
                <a:spcPct val="0"/>
              </a:spcAft>
              <a:buNone/>
              <a:defRPr sz="72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7" name="标题 6"/>
          <p:cNvSpPr>
            <a:spLocks noGrp="1"/>
          </p:cNvSpPr>
          <p:nvPr>
            <p:ph type="ctrTitle" idx="16385" hasCustomPrompt="1"/>
            <p:custDataLst>
              <p:tags r:id="rId4"/>
            </p:custDataLst>
          </p:nvPr>
        </p:nvSpPr>
        <p:spPr>
          <a:xfrm>
            <a:off x="1903942" y="3530600"/>
            <a:ext cx="8384117" cy="1524000"/>
          </a:xfrm>
          <a:noFill/>
        </p:spPr>
        <p:txBody>
          <a:bodyPr lIns="0" tIns="0" rIns="0" bIns="0" anchor="t">
            <a:normAutofit/>
          </a:bodyPr>
          <a:lstStyle>
            <a:lvl1pPr marL="0" indent="0" algn="ctr">
              <a:lnSpc>
                <a:spcPct val="104000"/>
              </a:lnSpc>
              <a:spcBef>
                <a:spcPct val="0"/>
              </a:spcBef>
              <a:spcAft>
                <a:spcPct val="0"/>
              </a:spcAft>
              <a:buNone/>
              <a:defRPr sz="48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单击此处添加章节标题</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8039" y="516256"/>
            <a:ext cx="10515890" cy="1324340"/>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39" y="1935192"/>
            <a:ext cx="5163349"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8039" y="2818085"/>
            <a:ext cx="5163349"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66931" y="1935192"/>
            <a:ext cx="5186998" cy="8277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66931" y="2818085"/>
            <a:ext cx="5186998" cy="352369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8184" y="723122"/>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1584" y="723123"/>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8184" y="2323322"/>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884" y="523097"/>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184" y="523097"/>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19.xml"/><Relationship Id="rId8" Type="http://schemas.openxmlformats.org/officeDocument/2006/relationships/slideLayout" Target="../slideLayouts/slideLayout18.xml"/><Relationship Id="rId7" Type="http://schemas.openxmlformats.org/officeDocument/2006/relationships/slideLayout" Target="../slideLayouts/slideLayout17.xml"/><Relationship Id="rId6" Type="http://schemas.openxmlformats.org/officeDocument/2006/relationships/slideLayout" Target="../slideLayouts/slideLayout16.xml"/><Relationship Id="rId54" Type="http://schemas.openxmlformats.org/officeDocument/2006/relationships/theme" Target="../theme/theme2.xml"/><Relationship Id="rId53" Type="http://schemas.openxmlformats.org/officeDocument/2006/relationships/tags" Target="../tags/tag440.xml"/><Relationship Id="rId52" Type="http://schemas.openxmlformats.org/officeDocument/2006/relationships/tags" Target="../tags/tag439.xml"/><Relationship Id="rId51" Type="http://schemas.openxmlformats.org/officeDocument/2006/relationships/tags" Target="../tags/tag438.xml"/><Relationship Id="rId50" Type="http://schemas.openxmlformats.org/officeDocument/2006/relationships/tags" Target="../tags/tag437.xml"/><Relationship Id="rId5" Type="http://schemas.openxmlformats.org/officeDocument/2006/relationships/slideLayout" Target="../slideLayouts/slideLayout15.xml"/><Relationship Id="rId49" Type="http://schemas.openxmlformats.org/officeDocument/2006/relationships/tags" Target="../tags/tag436.xml"/><Relationship Id="rId48" Type="http://schemas.openxmlformats.org/officeDocument/2006/relationships/tags" Target="../tags/tag435.xml"/><Relationship Id="rId47" Type="http://schemas.openxmlformats.org/officeDocument/2006/relationships/tags" Target="../tags/tag434.xml"/><Relationship Id="rId46" Type="http://schemas.openxmlformats.org/officeDocument/2006/relationships/tags" Target="../tags/tag433.xml"/><Relationship Id="rId45" Type="http://schemas.openxmlformats.org/officeDocument/2006/relationships/image" Target="../media/image1.png"/><Relationship Id="rId44" Type="http://schemas.openxmlformats.org/officeDocument/2006/relationships/slideLayout" Target="../slideLayouts/slideLayout54.xml"/><Relationship Id="rId43" Type="http://schemas.openxmlformats.org/officeDocument/2006/relationships/slideLayout" Target="../slideLayouts/slideLayout53.xml"/><Relationship Id="rId42" Type="http://schemas.openxmlformats.org/officeDocument/2006/relationships/slideLayout" Target="../slideLayouts/slideLayout52.xml"/><Relationship Id="rId41" Type="http://schemas.openxmlformats.org/officeDocument/2006/relationships/slideLayout" Target="../slideLayouts/slideLayout51.xml"/><Relationship Id="rId40" Type="http://schemas.openxmlformats.org/officeDocument/2006/relationships/slideLayout" Target="../slideLayouts/slideLayout50.xml"/><Relationship Id="rId4" Type="http://schemas.openxmlformats.org/officeDocument/2006/relationships/slideLayout" Target="../slideLayouts/slideLayout14.xml"/><Relationship Id="rId39" Type="http://schemas.openxmlformats.org/officeDocument/2006/relationships/slideLayout" Target="../slideLayouts/slideLayout49.xml"/><Relationship Id="rId38" Type="http://schemas.openxmlformats.org/officeDocument/2006/relationships/slideLayout" Target="../slideLayouts/slideLayout48.xml"/><Relationship Id="rId37" Type="http://schemas.openxmlformats.org/officeDocument/2006/relationships/slideLayout" Target="../slideLayouts/slideLayout47.xml"/><Relationship Id="rId36" Type="http://schemas.openxmlformats.org/officeDocument/2006/relationships/slideLayout" Target="../slideLayouts/slideLayout46.xml"/><Relationship Id="rId35" Type="http://schemas.openxmlformats.org/officeDocument/2006/relationships/slideLayout" Target="../slideLayouts/slideLayout45.xml"/><Relationship Id="rId34" Type="http://schemas.openxmlformats.org/officeDocument/2006/relationships/slideLayout" Target="../slideLayouts/slideLayout44.xml"/><Relationship Id="rId33" Type="http://schemas.openxmlformats.org/officeDocument/2006/relationships/slideLayout" Target="../slideLayouts/slideLayout43.xml"/><Relationship Id="rId32" Type="http://schemas.openxmlformats.org/officeDocument/2006/relationships/slideLayout" Target="../slideLayouts/slideLayout42.xml"/><Relationship Id="rId31" Type="http://schemas.openxmlformats.org/officeDocument/2006/relationships/slideLayout" Target="../slideLayouts/slideLayout41.xml"/><Relationship Id="rId30" Type="http://schemas.openxmlformats.org/officeDocument/2006/relationships/slideLayout" Target="../slideLayouts/slideLayout40.xml"/><Relationship Id="rId3" Type="http://schemas.openxmlformats.org/officeDocument/2006/relationships/slideLayout" Target="../slideLayouts/slideLayout13.xml"/><Relationship Id="rId29" Type="http://schemas.openxmlformats.org/officeDocument/2006/relationships/slideLayout" Target="../slideLayouts/slideLayout39.xml"/><Relationship Id="rId28" Type="http://schemas.openxmlformats.org/officeDocument/2006/relationships/slideLayout" Target="../slideLayouts/slideLayout38.xml"/><Relationship Id="rId27" Type="http://schemas.openxmlformats.org/officeDocument/2006/relationships/slideLayout" Target="../slideLayouts/slideLayout37.xml"/><Relationship Id="rId26" Type="http://schemas.openxmlformats.org/officeDocument/2006/relationships/slideLayout" Target="../slideLayouts/slideLayout36.xml"/><Relationship Id="rId25" Type="http://schemas.openxmlformats.org/officeDocument/2006/relationships/slideLayout" Target="../slideLayouts/slideLayout35.xml"/><Relationship Id="rId24" Type="http://schemas.openxmlformats.org/officeDocument/2006/relationships/slideLayout" Target="../slideLayouts/slideLayout34.xml"/><Relationship Id="rId23" Type="http://schemas.openxmlformats.org/officeDocument/2006/relationships/slideLayout" Target="../slideLayouts/slideLayout33.xml"/><Relationship Id="rId22" Type="http://schemas.openxmlformats.org/officeDocument/2006/relationships/slideLayout" Target="../slideLayouts/slideLayout32.xml"/><Relationship Id="rId21" Type="http://schemas.openxmlformats.org/officeDocument/2006/relationships/slideLayout" Target="../slideLayouts/slideLayout31.xml"/><Relationship Id="rId20" Type="http://schemas.openxmlformats.org/officeDocument/2006/relationships/slideLayout" Target="../slideLayouts/slideLayout30.xml"/><Relationship Id="rId2" Type="http://schemas.openxmlformats.org/officeDocument/2006/relationships/slideLayout" Target="../slideLayouts/slideLayout12.xml"/><Relationship Id="rId19" Type="http://schemas.openxmlformats.org/officeDocument/2006/relationships/slideLayout" Target="../slideLayouts/slideLayout29.xml"/><Relationship Id="rId18" Type="http://schemas.openxmlformats.org/officeDocument/2006/relationships/slideLayout" Target="../slideLayouts/slideLayout28.xml"/><Relationship Id="rId17" Type="http://schemas.openxmlformats.org/officeDocument/2006/relationships/slideLayout" Target="../slideLayouts/slideLayout27.xml"/><Relationship Id="rId16" Type="http://schemas.openxmlformats.org/officeDocument/2006/relationships/slideLayout" Target="../slideLayouts/slideLayout26.xml"/><Relationship Id="rId15" Type="http://schemas.openxmlformats.org/officeDocument/2006/relationships/slideLayout" Target="../slideLayouts/slideLayout25.xml"/><Relationship Id="rId14" Type="http://schemas.openxmlformats.org/officeDocument/2006/relationships/slideLayout" Target="../slideLayouts/slideLayout24.xml"/><Relationship Id="rId13" Type="http://schemas.openxmlformats.org/officeDocument/2006/relationships/slideLayout" Target="../slideLayouts/slideLayout23.xml"/><Relationship Id="rId12" Type="http://schemas.openxmlformats.org/officeDocument/2006/relationships/slideLayout" Target="../slideLayouts/slideLayout22.xml"/><Relationship Id="rId11" Type="http://schemas.openxmlformats.org/officeDocument/2006/relationships/slideLayout" Target="../slideLayouts/slideLayout21.xml"/><Relationship Id="rId10" Type="http://schemas.openxmlformats.org/officeDocument/2006/relationships/slideLayout" Target="../slideLayouts/slideLayout20.xml"/><Relationship Id="rId1"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9" Type="http://schemas.openxmlformats.org/officeDocument/2006/relationships/theme" Target="../theme/theme3.xml"/><Relationship Id="rId8" Type="http://schemas.openxmlformats.org/officeDocument/2006/relationships/tags" Target="../tags/tag450.xml"/><Relationship Id="rId7" Type="http://schemas.openxmlformats.org/officeDocument/2006/relationships/tags" Target="../tags/tag449.xml"/><Relationship Id="rId6" Type="http://schemas.openxmlformats.org/officeDocument/2006/relationships/tags" Target="../tags/tag448.xml"/><Relationship Id="rId5" Type="http://schemas.openxmlformats.org/officeDocument/2006/relationships/tags" Target="../tags/tag447.xml"/><Relationship Id="rId4" Type="http://schemas.openxmlformats.org/officeDocument/2006/relationships/tags" Target="../tags/tag446.xml"/><Relationship Id="rId3" Type="http://schemas.openxmlformats.org/officeDocument/2006/relationships/tags" Target="../tags/tag445.xml"/><Relationship Id="rId2" Type="http://schemas.openxmlformats.org/officeDocument/2006/relationships/slideLayout" Target="../slideLayouts/slideLayout56.xml"/><Relationship Id="rId1"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168" y="523113"/>
            <a:ext cx="10515600" cy="1325563"/>
          </a:xfrm>
          <a:prstGeom prst="rect">
            <a:avLst/>
          </a:prstGeom>
        </p:spPr>
        <p:txBody>
          <a:bodyPr vert="horz" lIns="91440" tIns="45720" rIns="91440" bIns="45720" rtlCol="0" anchor="ctr">
            <a:no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168" y="1983613"/>
            <a:ext cx="10515600" cy="4351338"/>
          </a:xfrm>
          <a:prstGeom prst="rect">
            <a:avLst/>
          </a:prstGeom>
        </p:spPr>
        <p:txBody>
          <a:bodyPr vert="horz" lIns="91440" tIns="45720" rIns="91440" bIns="45720" rtlCol="0">
            <a:no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en-US" altLang="zh-CN" dirty="0"/>
          </a:p>
          <a:p>
            <a:pPr lvl="5"/>
            <a:r>
              <a:rPr lang="zh-CN" altLang="en-US" dirty="0"/>
              <a:t>第六级</a:t>
            </a:r>
            <a:endParaRPr lang="en-US" altLang="zh-CN" dirty="0"/>
          </a:p>
          <a:p>
            <a:pPr marL="2971800" marR="0" lvl="6"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第七级</a:t>
            </a:r>
            <a:endParaRPr lang="en-US" altLang="zh-CN" dirty="0"/>
          </a:p>
          <a:p>
            <a:pPr marL="3429000" marR="0" lvl="7"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第八级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r>
              <a:rPr lang="zh-CN" altLang="en-US" dirty="0"/>
              <a:t>第九级</a:t>
            </a:r>
            <a:endParaRPr lang="en-US" altLang="zh-CN" dirty="0"/>
          </a:p>
          <a:p>
            <a:pPr marL="3886200" marR="0" lvl="8"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a:pPr>
            <a:endParaRPr lang="en-US" altLang="zh-CN" dirty="0"/>
          </a:p>
          <a:p>
            <a:pPr lvl="5"/>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微软雅黑" panose="020B0503020204020204" charset="-122"/>
          <a:ea typeface="微软雅黑" panose="020B0503020204020204"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微软雅黑" panose="020B0503020204020204" charset="-122"/>
          <a:ea typeface="微软雅黑" panose="020B0503020204020204" charset="-122"/>
          <a:cs typeface="+mn-cs"/>
        </a:defRPr>
      </a:lvl5pPr>
      <a:lvl6pPr marL="25146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defRPr lang="zh-CN" altLang="en-US" sz="2400" kern="1200" dirty="0">
          <a:solidFill>
            <a:schemeClr val="tx1"/>
          </a:solidFill>
          <a:latin typeface="微软雅黑" panose="020B0503020204020204" charset="-122"/>
          <a:ea typeface="微软雅黑" panose="020B0503020204020204" charset="-122"/>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en-US" altLang="zh-CN" sz="2400" kern="1200" dirty="0" smtClean="0">
          <a:solidFill>
            <a:schemeClr val="tx1"/>
          </a:solidFill>
          <a:latin typeface="微软雅黑" panose="020B0503020204020204" charset="-122"/>
          <a:ea typeface="微软雅黑" panose="020B0503020204020204" charset="-122"/>
          <a:cs typeface="+mn-cs"/>
        </a:defRPr>
      </a:lvl8pPr>
      <a:lvl9pPr marL="3657600" indent="0" algn="l" defTabSz="914400" rtl="0" eaLnBrk="1" latinLnBrk="0" hangingPunct="1">
        <a:lnSpc>
          <a:spcPct val="90000"/>
        </a:lnSpc>
        <a:spcBef>
          <a:spcPts val="500"/>
        </a:spcBef>
        <a:buFont typeface="Arial" panose="020B0604020202020204" pitchFamily="34" charset="0"/>
        <a:buNone/>
        <a:defRPr lang="en-US" altLang="zh-CN" sz="2400" kern="1200" dirty="0" smtClean="0">
          <a:solidFill>
            <a:schemeClr val="tx1"/>
          </a:solidFill>
          <a:latin typeface="微软雅黑" panose="020B0503020204020204" charset="-122"/>
          <a:ea typeface="微软雅黑" panose="020B0503020204020204" charset="-122"/>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45"/>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46"/>
            </p:custDataLst>
          </p:nvPr>
        </p:nvSpPr>
        <p:spPr bwMode="auto">
          <a:xfrm>
            <a:off x="766233" y="304800"/>
            <a:ext cx="10668000" cy="603250"/>
          </a:xfrm>
          <a:prstGeom prst="rect">
            <a:avLst/>
          </a:prstGeom>
          <a:noFill/>
          <a:ln>
            <a:noFill/>
          </a:ln>
          <a:effec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custDataLst>
              <p:tags r:id="rId47"/>
            </p:custDataLst>
          </p:nvPr>
        </p:nvSpPr>
        <p:spPr bwMode="auto">
          <a:xfrm>
            <a:off x="755651" y="1125538"/>
            <a:ext cx="10668000" cy="4894262"/>
          </a:xfrm>
          <a:prstGeom prst="rect">
            <a:avLst/>
          </a:prstGeom>
          <a:noFill/>
          <a:ln>
            <a:noFill/>
          </a:ln>
          <a:effec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Freeform 4"/>
          <p:cNvSpPr/>
          <p:nvPr>
            <p:custDataLst>
              <p:tags r:id="rId48"/>
            </p:custDataLst>
          </p:nvPr>
        </p:nvSpPr>
        <p:spPr bwMode="auto">
          <a:xfrm>
            <a:off x="814917" y="908050"/>
            <a:ext cx="10610849"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4" y="0"/>
                </a:lnTo>
                <a:lnTo>
                  <a:pt x="584"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a:p>
        </p:txBody>
      </p:sp>
      <p:sp>
        <p:nvSpPr>
          <p:cNvPr id="1029" name="Line 5"/>
          <p:cNvSpPr>
            <a:spLocks noChangeShapeType="1"/>
          </p:cNvSpPr>
          <p:nvPr>
            <p:custDataLst>
              <p:tags r:id="rId49"/>
            </p:custDataLst>
          </p:nvPr>
        </p:nvSpPr>
        <p:spPr bwMode="auto">
          <a:xfrm flipV="1">
            <a:off x="812800" y="6172200"/>
            <a:ext cx="10566400" cy="0"/>
          </a:xfrm>
          <a:prstGeom prst="line">
            <a:avLst/>
          </a:prstGeom>
          <a:noFill/>
          <a:ln w="9525" cap="flat" algn="ctr">
            <a:solidFill>
              <a:srgbClr val="CC0000"/>
            </a:solidFill>
            <a:prstDash val="solid"/>
            <a:round/>
            <a:headEnd type="none" w="med" len="med"/>
            <a:tailEnd type="none" w="med" len="med"/>
          </a:ln>
        </p:spPr>
        <p:txBody>
          <a:bodyPr/>
          <a:lstStyle/>
          <a:p>
            <a:pPr eaLnBrk="1" hangingPunct="1">
              <a:buSzPct val="100000"/>
              <a:defRPr/>
            </a:pPr>
            <a:endParaRPr lang="zh-CN" altLang="en-US">
              <a:effectLst>
                <a:outerShdw blurRad="38100" dist="38100" dir="2700000" algn="tl">
                  <a:srgbClr val="000000">
                    <a:alpha val="43137"/>
                  </a:srgbClr>
                </a:outerShdw>
              </a:effectLst>
            </a:endParaRPr>
          </a:p>
        </p:txBody>
      </p:sp>
      <p:sp>
        <p:nvSpPr>
          <p:cNvPr id="1030" name="Rectangle 6"/>
          <p:cNvSpPr>
            <a:spLocks noGrp="1" noChangeArrowheads="1"/>
          </p:cNvSpPr>
          <p:nvPr>
            <p:ph type="dt" sz="half" idx="2"/>
            <p:custDataLst>
              <p:tags r:id="rId50"/>
            </p:custDataLst>
          </p:nvPr>
        </p:nvSpPr>
        <p:spPr bwMode="auto">
          <a:xfrm>
            <a:off x="812800" y="6245225"/>
            <a:ext cx="2641600" cy="476250"/>
          </a:xfrm>
          <a:prstGeom prst="rect">
            <a:avLst/>
          </a:prstGeom>
          <a:noFill/>
          <a:ln>
            <a:noFill/>
          </a:ln>
          <a:effectLst/>
        </p:spPr>
        <p:txBody>
          <a:bodyPr vert="horz" wrap="square" lIns="91440" tIns="45720" rIns="91440" bIns="45720" numCol="1" anchor="t" anchorCtr="0" compatLnSpc="1"/>
          <a:lstStyle>
            <a:lvl1pPr eaLnBrk="1" hangingPunct="1">
              <a:buSzPct val="100000"/>
              <a:defRPr sz="1200" b="0">
                <a:effectLst/>
                <a:ea typeface="+mn-ea"/>
              </a:defRPr>
            </a:lvl1pPr>
          </a:lstStyle>
          <a:p>
            <a:pPr>
              <a:defRPr/>
            </a:pPr>
            <a:fld id="{4F971378-46CB-4567-B42B-F2A18AE509BD}" type="datetime1">
              <a:rPr lang="zh-CN" altLang="en-US"/>
            </a:fld>
            <a:endParaRPr lang="en-US" altLang="zh-CN"/>
          </a:p>
        </p:txBody>
      </p:sp>
      <p:sp>
        <p:nvSpPr>
          <p:cNvPr id="1031" name="Rectangle 7"/>
          <p:cNvSpPr>
            <a:spLocks noGrp="1" noChangeArrowheads="1"/>
          </p:cNvSpPr>
          <p:nvPr>
            <p:ph type="ftr" sz="quarter" idx="3"/>
            <p:custDataLst>
              <p:tags r:id="rId51"/>
            </p:custDataLst>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eaLnBrk="1" hangingPunct="1">
              <a:buSzPct val="100000"/>
              <a:defRPr sz="1200" b="0">
                <a:ea typeface="宋体" panose="02010600030101010101" pitchFamily="2" charset="-122"/>
              </a:defRPr>
            </a:lvl1pPr>
          </a:lstStyle>
          <a:p>
            <a:fld id="{46A4F708-D95E-40F7-9130-B876B5B00229}" type="slidenum">
              <a:rPr lang="en-US" altLang="zh-CN"/>
            </a:fld>
            <a:endParaRPr lang="en-US" altLang="zh-CN"/>
          </a:p>
        </p:txBody>
      </p:sp>
      <p:sp>
        <p:nvSpPr>
          <p:cNvPr id="1032" name="Rectangle 8"/>
          <p:cNvSpPr>
            <a:spLocks noGrp="1" noChangeArrowheads="1"/>
          </p:cNvSpPr>
          <p:nvPr>
            <p:ph type="sldNum" sz="quarter" idx="4"/>
            <p:custDataLst>
              <p:tags r:id="rId52"/>
            </p:custDataLst>
          </p:nvPr>
        </p:nvSpPr>
        <p:spPr bwMode="auto">
          <a:xfrm>
            <a:off x="8737600" y="6245225"/>
            <a:ext cx="2641600" cy="476250"/>
          </a:xfrm>
          <a:prstGeom prst="rect">
            <a:avLst/>
          </a:prstGeom>
          <a:noFill/>
          <a:ln>
            <a:noFill/>
          </a:ln>
          <a:effectLst/>
        </p:spPr>
        <p:txBody>
          <a:bodyPr vert="horz" wrap="square" lIns="91440" tIns="45720" rIns="91440" bIns="45720" numCol="1" anchor="t" anchorCtr="0" compatLnSpc="1"/>
          <a:lstStyle>
            <a:lvl1pPr algn="r" eaLnBrk="1" hangingPunct="1">
              <a:buSzPct val="100000"/>
              <a:defRPr sz="1200" b="0">
                <a:ea typeface="宋体" panose="02010600030101010101" pitchFamily="2" charset="-122"/>
              </a:defRPr>
            </a:lvl1pPr>
          </a:lstStyle>
          <a:p>
            <a:fld id="{E6BEA32C-7B99-4E38-9B34-4DAC13FB0C38}" type="slidenum">
              <a:rPr lang="en-US" altLang="zh-CN"/>
            </a:fld>
            <a:endParaRPr lang="en-US" altLang="zh-CN"/>
          </a:p>
        </p:txBody>
      </p:sp>
    </p:spTree>
    <p:custDataLst>
      <p:tags r:id="rId53"/>
    </p:custData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 id="2147483675" r:id="rId16"/>
    <p:sldLayoutId id="2147483676" r:id="rId17"/>
    <p:sldLayoutId id="2147483677" r:id="rId18"/>
    <p:sldLayoutId id="2147483678" r:id="rId19"/>
    <p:sldLayoutId id="2147483679" r:id="rId20"/>
    <p:sldLayoutId id="2147483680" r:id="rId21"/>
    <p:sldLayoutId id="2147483681" r:id="rId22"/>
    <p:sldLayoutId id="2147483682" r:id="rId23"/>
    <p:sldLayoutId id="2147483683" r:id="rId24"/>
    <p:sldLayoutId id="2147483684" r:id="rId25"/>
    <p:sldLayoutId id="2147483685" r:id="rId26"/>
    <p:sldLayoutId id="2147483686" r:id="rId27"/>
    <p:sldLayoutId id="2147483687" r:id="rId28"/>
    <p:sldLayoutId id="2147483688" r:id="rId29"/>
    <p:sldLayoutId id="2147483689" r:id="rId30"/>
    <p:sldLayoutId id="2147483690" r:id="rId31"/>
    <p:sldLayoutId id="2147483691" r:id="rId32"/>
    <p:sldLayoutId id="2147483692" r:id="rId33"/>
    <p:sldLayoutId id="2147483693" r:id="rId34"/>
    <p:sldLayoutId id="2147483694" r:id="rId35"/>
    <p:sldLayoutId id="2147483695" r:id="rId36"/>
    <p:sldLayoutId id="2147483696" r:id="rId37"/>
    <p:sldLayoutId id="2147483697" r:id="rId38"/>
    <p:sldLayoutId id="2147483698" r:id="rId39"/>
    <p:sldLayoutId id="2147483699" r:id="rId40"/>
    <p:sldLayoutId id="2147483700" r:id="rId41"/>
    <p:sldLayoutId id="2147483701" r:id="rId42"/>
    <p:sldLayoutId id="2147483702" r:id="rId43"/>
    <p:sldLayoutId id="2147483703" r:id="rId44"/>
  </p:sldLayoutIdLst>
  <p:transition>
    <p:cut/>
  </p:transition>
  <p:hf hdr="0" dt="0"/>
  <p:txStyles>
    <p:title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p:titleStyle>
    <p:bodyStyle>
      <a:lvl1pPr marL="469900" indent="-469900" algn="l" rtl="0" eaLnBrk="0" fontAlgn="base" hangingPunct="0">
        <a:spcBef>
          <a:spcPct val="20000"/>
        </a:spcBef>
        <a:spcAft>
          <a:spcPct val="0"/>
        </a:spcAft>
        <a:buClr>
          <a:schemeClr val="accent2"/>
        </a:buClr>
        <a:buSzPct val="65000"/>
        <a:buFont typeface="Wingdings" panose="05000000000000000000" pitchFamily="2" charset="2"/>
        <a:buChar char="o"/>
        <a:defRPr sz="3000" b="1" kern="120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5"/>
            </p:custDataLst>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6"/>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7"/>
            </p:custDataLst>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Tree>
    <p:custDataLst>
      <p:tags r:id="rId8"/>
    </p:custDataLst>
  </p:cSld>
  <p:clrMap bg1="lt1" tx1="dk1" bg2="lt2" tx2="dk2" accent1="accent1" accent2="accent2" accent3="accent3" accent4="accent4" accent5="accent5" accent6="accent6" hlink="hlink" folHlink="folHlink"/>
  <p:sldLayoutIdLst>
    <p:sldLayoutId id="2147483705" r:id="rId1"/>
    <p:sldLayoutId id="2147483706" r:id="rId2"/>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32.xml"/><Relationship Id="rId3" Type="http://schemas.openxmlformats.org/officeDocument/2006/relationships/tags" Target="../tags/tag453.xml"/><Relationship Id="rId2" Type="http://schemas.openxmlformats.org/officeDocument/2006/relationships/tags" Target="../tags/tag452.xml"/><Relationship Id="rId1" Type="http://schemas.openxmlformats.org/officeDocument/2006/relationships/tags" Target="../tags/tag451.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6.xml"/><Relationship Id="rId4" Type="http://schemas.openxmlformats.org/officeDocument/2006/relationships/tags" Target="../tags/tag555.xml"/><Relationship Id="rId3" Type="http://schemas.openxmlformats.org/officeDocument/2006/relationships/tags" Target="../tags/tag554.xml"/><Relationship Id="rId2" Type="http://schemas.openxmlformats.org/officeDocument/2006/relationships/tags" Target="../tags/tag553.xml"/><Relationship Id="rId1" Type="http://schemas.openxmlformats.org/officeDocument/2006/relationships/tags" Target="../tags/tag552.xml"/></Relationships>
</file>

<file path=ppt/slides/_rels/slide11.xml.rels><?xml version="1.0" encoding="UTF-8" standalone="yes"?>
<Relationships xmlns="http://schemas.openxmlformats.org/package/2006/relationships"><Relationship Id="rId9" Type="http://schemas.openxmlformats.org/officeDocument/2006/relationships/tags" Target="../tags/tag562.xml"/><Relationship Id="rId8" Type="http://schemas.openxmlformats.org/officeDocument/2006/relationships/image" Target="../media/image13.jpeg"/><Relationship Id="rId7" Type="http://schemas.openxmlformats.org/officeDocument/2006/relationships/tags" Target="../tags/tag561.xml"/><Relationship Id="rId6" Type="http://schemas.openxmlformats.org/officeDocument/2006/relationships/tags" Target="../tags/tag560.xml"/><Relationship Id="rId5" Type="http://schemas.openxmlformats.org/officeDocument/2006/relationships/tags" Target="../tags/tag559.xml"/><Relationship Id="rId4" Type="http://schemas.openxmlformats.org/officeDocument/2006/relationships/image" Target="../media/image12.jpeg"/><Relationship Id="rId3" Type="http://schemas.openxmlformats.org/officeDocument/2006/relationships/tags" Target="../tags/tag558.xml"/><Relationship Id="rId2" Type="http://schemas.openxmlformats.org/officeDocument/2006/relationships/tags" Target="../tags/tag557.xml"/><Relationship Id="rId15" Type="http://schemas.openxmlformats.org/officeDocument/2006/relationships/slideLayout" Target="../slideLayouts/slideLayout25.xml"/><Relationship Id="rId14" Type="http://schemas.openxmlformats.org/officeDocument/2006/relationships/tags" Target="../tags/tag566.xml"/><Relationship Id="rId13" Type="http://schemas.openxmlformats.org/officeDocument/2006/relationships/image" Target="../media/image14.jpeg"/><Relationship Id="rId12" Type="http://schemas.openxmlformats.org/officeDocument/2006/relationships/tags" Target="../tags/tag565.xml"/><Relationship Id="rId11" Type="http://schemas.openxmlformats.org/officeDocument/2006/relationships/tags" Target="../tags/tag564.xml"/><Relationship Id="rId10" Type="http://schemas.openxmlformats.org/officeDocument/2006/relationships/tags" Target="../tags/tag563.xml"/><Relationship Id="rId1" Type="http://schemas.openxmlformats.org/officeDocument/2006/relationships/tags" Target="../tags/tag556.xml"/></Relationships>
</file>

<file path=ppt/slides/_rels/slide12.xml.rels><?xml version="1.0" encoding="UTF-8" standalone="yes"?>
<Relationships xmlns="http://schemas.openxmlformats.org/package/2006/relationships"><Relationship Id="rId9" Type="http://schemas.openxmlformats.org/officeDocument/2006/relationships/tags" Target="../tags/tag573.xml"/><Relationship Id="rId8" Type="http://schemas.openxmlformats.org/officeDocument/2006/relationships/image" Target="../media/image16.jpeg"/><Relationship Id="rId7" Type="http://schemas.openxmlformats.org/officeDocument/2006/relationships/tags" Target="../tags/tag572.xml"/><Relationship Id="rId6" Type="http://schemas.openxmlformats.org/officeDocument/2006/relationships/tags" Target="../tags/tag571.xml"/><Relationship Id="rId5" Type="http://schemas.openxmlformats.org/officeDocument/2006/relationships/tags" Target="../tags/tag570.xml"/><Relationship Id="rId4" Type="http://schemas.openxmlformats.org/officeDocument/2006/relationships/image" Target="../media/image15.jpeg"/><Relationship Id="rId3" Type="http://schemas.openxmlformats.org/officeDocument/2006/relationships/tags" Target="../tags/tag569.xml"/><Relationship Id="rId2" Type="http://schemas.openxmlformats.org/officeDocument/2006/relationships/tags" Target="../tags/tag568.xml"/><Relationship Id="rId18" Type="http://schemas.openxmlformats.org/officeDocument/2006/relationships/slideLayout" Target="../slideLayouts/slideLayout24.xml"/><Relationship Id="rId17" Type="http://schemas.openxmlformats.org/officeDocument/2006/relationships/tags" Target="../tags/tag577.xml"/><Relationship Id="rId16" Type="http://schemas.openxmlformats.org/officeDocument/2006/relationships/image" Target="../media/image3.svg"/><Relationship Id="rId15" Type="http://schemas.openxmlformats.org/officeDocument/2006/relationships/image" Target="../media/image18.png"/><Relationship Id="rId14" Type="http://schemas.openxmlformats.org/officeDocument/2006/relationships/hyperlink" Target="&#28304;&#30721;\&#39033;&#30446;&#20116;\5-1\2.%20&#21160;&#24577;&#29983;&#25104;%20DIV%20&#30340;%20id&#65288;&#21453;&#29228;&#34411;&#38459;&#26029;&#25216;&#26415;&#31034;&#20363;&#65289;.py" TargetMode="External"/><Relationship Id="rId13" Type="http://schemas.openxmlformats.org/officeDocument/2006/relationships/tags" Target="../tags/tag576.xml"/><Relationship Id="rId12" Type="http://schemas.openxmlformats.org/officeDocument/2006/relationships/image" Target="../media/image17.jpeg"/><Relationship Id="rId11" Type="http://schemas.openxmlformats.org/officeDocument/2006/relationships/tags" Target="../tags/tag575.xml"/><Relationship Id="rId10" Type="http://schemas.openxmlformats.org/officeDocument/2006/relationships/tags" Target="../tags/tag574.xml"/><Relationship Id="rId1" Type="http://schemas.openxmlformats.org/officeDocument/2006/relationships/tags" Target="../tags/tag567.xml"/></Relationships>
</file>

<file path=ppt/slides/_rels/slide13.xml.rels><?xml version="1.0" encoding="UTF-8" standalone="yes"?>
<Relationships xmlns="http://schemas.openxmlformats.org/package/2006/relationships"><Relationship Id="rId9" Type="http://schemas.openxmlformats.org/officeDocument/2006/relationships/tags" Target="../tags/tag586.xml"/><Relationship Id="rId8" Type="http://schemas.openxmlformats.org/officeDocument/2006/relationships/tags" Target="../tags/tag585.xml"/><Relationship Id="rId7" Type="http://schemas.openxmlformats.org/officeDocument/2006/relationships/tags" Target="../tags/tag584.xml"/><Relationship Id="rId6" Type="http://schemas.openxmlformats.org/officeDocument/2006/relationships/tags" Target="../tags/tag583.xml"/><Relationship Id="rId5" Type="http://schemas.openxmlformats.org/officeDocument/2006/relationships/tags" Target="../tags/tag582.xml"/><Relationship Id="rId4" Type="http://schemas.openxmlformats.org/officeDocument/2006/relationships/tags" Target="../tags/tag581.xml"/><Relationship Id="rId3" Type="http://schemas.openxmlformats.org/officeDocument/2006/relationships/tags" Target="../tags/tag580.xml"/><Relationship Id="rId22" Type="http://schemas.openxmlformats.org/officeDocument/2006/relationships/slideLayout" Target="../slideLayouts/slideLayout52.xml"/><Relationship Id="rId21" Type="http://schemas.openxmlformats.org/officeDocument/2006/relationships/tags" Target="../tags/tag598.xml"/><Relationship Id="rId20" Type="http://schemas.openxmlformats.org/officeDocument/2006/relationships/tags" Target="../tags/tag597.xml"/><Relationship Id="rId2" Type="http://schemas.openxmlformats.org/officeDocument/2006/relationships/tags" Target="../tags/tag579.xml"/><Relationship Id="rId19" Type="http://schemas.openxmlformats.org/officeDocument/2006/relationships/tags" Target="../tags/tag596.xml"/><Relationship Id="rId18" Type="http://schemas.openxmlformats.org/officeDocument/2006/relationships/tags" Target="../tags/tag595.xml"/><Relationship Id="rId17" Type="http://schemas.openxmlformats.org/officeDocument/2006/relationships/tags" Target="../tags/tag594.xml"/><Relationship Id="rId16" Type="http://schemas.openxmlformats.org/officeDocument/2006/relationships/tags" Target="../tags/tag593.xml"/><Relationship Id="rId15" Type="http://schemas.openxmlformats.org/officeDocument/2006/relationships/tags" Target="../tags/tag592.xml"/><Relationship Id="rId14" Type="http://schemas.openxmlformats.org/officeDocument/2006/relationships/tags" Target="../tags/tag591.xml"/><Relationship Id="rId13" Type="http://schemas.openxmlformats.org/officeDocument/2006/relationships/tags" Target="../tags/tag590.xml"/><Relationship Id="rId12" Type="http://schemas.openxmlformats.org/officeDocument/2006/relationships/tags" Target="../tags/tag589.xml"/><Relationship Id="rId11" Type="http://schemas.openxmlformats.org/officeDocument/2006/relationships/tags" Target="../tags/tag588.xml"/><Relationship Id="rId10" Type="http://schemas.openxmlformats.org/officeDocument/2006/relationships/tags" Target="../tags/tag587.xml"/><Relationship Id="rId1" Type="http://schemas.openxmlformats.org/officeDocument/2006/relationships/tags" Target="../tags/tag578.xml"/></Relationships>
</file>

<file path=ppt/slides/_rels/slide14.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tags" Target="../tags/tag604.xml"/><Relationship Id="rId7" Type="http://schemas.openxmlformats.org/officeDocument/2006/relationships/tags" Target="../tags/tag603.xml"/><Relationship Id="rId6" Type="http://schemas.openxmlformats.org/officeDocument/2006/relationships/image" Target="../media/image20.jpeg"/><Relationship Id="rId5" Type="http://schemas.openxmlformats.org/officeDocument/2006/relationships/tags" Target="../tags/tag602.xml"/><Relationship Id="rId4" Type="http://schemas.openxmlformats.org/officeDocument/2006/relationships/tags" Target="../tags/tag601.xml"/><Relationship Id="rId3" Type="http://schemas.openxmlformats.org/officeDocument/2006/relationships/image" Target="../media/image19.jpeg"/><Relationship Id="rId2" Type="http://schemas.openxmlformats.org/officeDocument/2006/relationships/tags" Target="../tags/tag600.xml"/><Relationship Id="rId1" Type="http://schemas.openxmlformats.org/officeDocument/2006/relationships/tags" Target="../tags/tag599.xml"/></Relationships>
</file>

<file path=ppt/slides/_rels/slide15.xml.rels><?xml version="1.0" encoding="UTF-8" standalone="yes"?>
<Relationships xmlns="http://schemas.openxmlformats.org/package/2006/relationships"><Relationship Id="rId9" Type="http://schemas.openxmlformats.org/officeDocument/2006/relationships/tags" Target="../tags/tag612.xml"/><Relationship Id="rId8" Type="http://schemas.openxmlformats.org/officeDocument/2006/relationships/tags" Target="../tags/tag611.xml"/><Relationship Id="rId7" Type="http://schemas.openxmlformats.org/officeDocument/2006/relationships/tags" Target="../tags/tag610.xml"/><Relationship Id="rId6" Type="http://schemas.openxmlformats.org/officeDocument/2006/relationships/tags" Target="../tags/tag609.xml"/><Relationship Id="rId5" Type="http://schemas.openxmlformats.org/officeDocument/2006/relationships/tags" Target="../tags/tag608.xml"/><Relationship Id="rId4" Type="http://schemas.openxmlformats.org/officeDocument/2006/relationships/tags" Target="../tags/tag607.xml"/><Relationship Id="rId3" Type="http://schemas.openxmlformats.org/officeDocument/2006/relationships/image" Target="../media/image21.jpeg"/><Relationship Id="rId2" Type="http://schemas.openxmlformats.org/officeDocument/2006/relationships/tags" Target="../tags/tag606.xml"/><Relationship Id="rId16" Type="http://schemas.openxmlformats.org/officeDocument/2006/relationships/slideLayout" Target="../slideLayouts/slideLayout22.xml"/><Relationship Id="rId15" Type="http://schemas.openxmlformats.org/officeDocument/2006/relationships/tags" Target="../tags/tag615.xml"/><Relationship Id="rId14" Type="http://schemas.openxmlformats.org/officeDocument/2006/relationships/image" Target="../media/image3.svg"/><Relationship Id="rId13" Type="http://schemas.openxmlformats.org/officeDocument/2006/relationships/image" Target="../media/image18.png"/><Relationship Id="rId12" Type="http://schemas.openxmlformats.org/officeDocument/2006/relationships/hyperlink" Target="&#28304;&#30721;\&#39033;&#30446;&#20116;\5-2\&#20363;%205-1&#65306;&#39532;&#34562;&#31389;&#26223;&#28857;&#35780;&#35770;&#29228;&#21462;&#65288;&#31361;&#30772;&#21453;&#29228;&#34411;&#65289;.py" TargetMode="External"/><Relationship Id="rId11" Type="http://schemas.openxmlformats.org/officeDocument/2006/relationships/tags" Target="../tags/tag614.xml"/><Relationship Id="rId10" Type="http://schemas.openxmlformats.org/officeDocument/2006/relationships/tags" Target="../tags/tag613.xml"/><Relationship Id="rId1" Type="http://schemas.openxmlformats.org/officeDocument/2006/relationships/tags" Target="../tags/tag605.xml"/></Relationships>
</file>

<file path=ppt/slides/_rels/slide16.xml.rels><?xml version="1.0" encoding="UTF-8" standalone="yes"?>
<Relationships xmlns="http://schemas.openxmlformats.org/package/2006/relationships"><Relationship Id="rId9" Type="http://schemas.openxmlformats.org/officeDocument/2006/relationships/image" Target="../media/image24.jpeg"/><Relationship Id="rId8" Type="http://schemas.openxmlformats.org/officeDocument/2006/relationships/tags" Target="../tags/tag621.xml"/><Relationship Id="rId7" Type="http://schemas.openxmlformats.org/officeDocument/2006/relationships/tags" Target="../tags/tag620.xml"/><Relationship Id="rId6" Type="http://schemas.openxmlformats.org/officeDocument/2006/relationships/image" Target="../media/image23.jpeg"/><Relationship Id="rId5" Type="http://schemas.openxmlformats.org/officeDocument/2006/relationships/tags" Target="../tags/tag619.xml"/><Relationship Id="rId4" Type="http://schemas.openxmlformats.org/officeDocument/2006/relationships/tags" Target="../tags/tag618.xml"/><Relationship Id="rId3" Type="http://schemas.openxmlformats.org/officeDocument/2006/relationships/image" Target="../media/image22.jpeg"/><Relationship Id="rId27" Type="http://schemas.openxmlformats.org/officeDocument/2006/relationships/slideLayout" Target="../slideLayouts/slideLayout21.xml"/><Relationship Id="rId26" Type="http://schemas.openxmlformats.org/officeDocument/2006/relationships/tags" Target="../tags/tag630.xml"/><Relationship Id="rId25" Type="http://schemas.openxmlformats.org/officeDocument/2006/relationships/hyperlink" Target="&#28304;&#30721;\&#39033;&#30446;&#20116;\5-2\&#65288;1&#65289;&#20351;&#29992;&#20195;&#29702;%20IP&#65288;&#31361;&#30772;%20IP%20&#38480;&#21046;&#65289;.py" TargetMode="External"/><Relationship Id="rId24" Type="http://schemas.openxmlformats.org/officeDocument/2006/relationships/hyperlink" Target="&#28304;&#30721;\&#39033;&#30446;&#20116;\5-2\&#65288;2&#65289;&#20351;&#29992;%20Selenium%20&#27169;&#25311;&#27983;&#35272;&#22120;&#65288;&#31361;&#30772;%20Header%20&#39564;&#35777;&#65289;.py" TargetMode="External"/><Relationship Id="rId23" Type="http://schemas.openxmlformats.org/officeDocument/2006/relationships/image" Target="../media/image3.svg"/><Relationship Id="rId22" Type="http://schemas.openxmlformats.org/officeDocument/2006/relationships/image" Target="../media/image18.png"/><Relationship Id="rId21" Type="http://schemas.openxmlformats.org/officeDocument/2006/relationships/hyperlink" Target="&#28304;&#30721;\&#39033;&#30446;&#20116;\5-2\&#65288;3&#65289;&#22788;&#29702;%20Cookies%20&#39564;&#35777;.py" TargetMode="External"/><Relationship Id="rId20" Type="http://schemas.openxmlformats.org/officeDocument/2006/relationships/tags" Target="../tags/tag629.xml"/><Relationship Id="rId2" Type="http://schemas.openxmlformats.org/officeDocument/2006/relationships/tags" Target="../tags/tag617.xml"/><Relationship Id="rId19" Type="http://schemas.openxmlformats.org/officeDocument/2006/relationships/tags" Target="../tags/tag628.xml"/><Relationship Id="rId18" Type="http://schemas.openxmlformats.org/officeDocument/2006/relationships/image" Target="../media/image27.jpeg"/><Relationship Id="rId17" Type="http://schemas.openxmlformats.org/officeDocument/2006/relationships/tags" Target="../tags/tag627.xml"/><Relationship Id="rId16" Type="http://schemas.openxmlformats.org/officeDocument/2006/relationships/tags" Target="../tags/tag626.xml"/><Relationship Id="rId15" Type="http://schemas.openxmlformats.org/officeDocument/2006/relationships/image" Target="../media/image26.jpeg"/><Relationship Id="rId14" Type="http://schemas.openxmlformats.org/officeDocument/2006/relationships/tags" Target="../tags/tag625.xml"/><Relationship Id="rId13" Type="http://schemas.openxmlformats.org/officeDocument/2006/relationships/tags" Target="../tags/tag624.xml"/><Relationship Id="rId12" Type="http://schemas.openxmlformats.org/officeDocument/2006/relationships/image" Target="../media/image25.jpeg"/><Relationship Id="rId11" Type="http://schemas.openxmlformats.org/officeDocument/2006/relationships/tags" Target="../tags/tag623.xml"/><Relationship Id="rId10" Type="http://schemas.openxmlformats.org/officeDocument/2006/relationships/tags" Target="../tags/tag622.xml"/><Relationship Id="rId1" Type="http://schemas.openxmlformats.org/officeDocument/2006/relationships/tags" Target="../tags/tag616.xml"/></Relationships>
</file>

<file path=ppt/slides/_rels/slide17.xml.rels><?xml version="1.0" encoding="UTF-8" standalone="yes"?>
<Relationships xmlns="http://schemas.openxmlformats.org/package/2006/relationships"><Relationship Id="rId9" Type="http://schemas.openxmlformats.org/officeDocument/2006/relationships/tags" Target="../tags/tag639.xml"/><Relationship Id="rId8" Type="http://schemas.openxmlformats.org/officeDocument/2006/relationships/tags" Target="../tags/tag638.xml"/><Relationship Id="rId7" Type="http://schemas.openxmlformats.org/officeDocument/2006/relationships/tags" Target="../tags/tag637.xml"/><Relationship Id="rId6" Type="http://schemas.openxmlformats.org/officeDocument/2006/relationships/tags" Target="../tags/tag636.xml"/><Relationship Id="rId5" Type="http://schemas.openxmlformats.org/officeDocument/2006/relationships/tags" Target="../tags/tag635.xml"/><Relationship Id="rId4" Type="http://schemas.openxmlformats.org/officeDocument/2006/relationships/tags" Target="../tags/tag634.xml"/><Relationship Id="rId3" Type="http://schemas.openxmlformats.org/officeDocument/2006/relationships/tags" Target="../tags/tag633.xml"/><Relationship Id="rId22" Type="http://schemas.openxmlformats.org/officeDocument/2006/relationships/slideLayout" Target="../slideLayouts/slideLayout52.xml"/><Relationship Id="rId21" Type="http://schemas.openxmlformats.org/officeDocument/2006/relationships/tags" Target="../tags/tag651.xml"/><Relationship Id="rId20" Type="http://schemas.openxmlformats.org/officeDocument/2006/relationships/tags" Target="../tags/tag650.xml"/><Relationship Id="rId2" Type="http://schemas.openxmlformats.org/officeDocument/2006/relationships/tags" Target="../tags/tag632.xml"/><Relationship Id="rId19" Type="http://schemas.openxmlformats.org/officeDocument/2006/relationships/tags" Target="../tags/tag649.xml"/><Relationship Id="rId18" Type="http://schemas.openxmlformats.org/officeDocument/2006/relationships/tags" Target="../tags/tag648.xml"/><Relationship Id="rId17" Type="http://schemas.openxmlformats.org/officeDocument/2006/relationships/tags" Target="../tags/tag647.xml"/><Relationship Id="rId16" Type="http://schemas.openxmlformats.org/officeDocument/2006/relationships/tags" Target="../tags/tag646.xml"/><Relationship Id="rId15" Type="http://schemas.openxmlformats.org/officeDocument/2006/relationships/tags" Target="../tags/tag645.xml"/><Relationship Id="rId14" Type="http://schemas.openxmlformats.org/officeDocument/2006/relationships/tags" Target="../tags/tag644.xml"/><Relationship Id="rId13" Type="http://schemas.openxmlformats.org/officeDocument/2006/relationships/tags" Target="../tags/tag643.xml"/><Relationship Id="rId12" Type="http://schemas.openxmlformats.org/officeDocument/2006/relationships/tags" Target="../tags/tag642.xml"/><Relationship Id="rId11" Type="http://schemas.openxmlformats.org/officeDocument/2006/relationships/tags" Target="../tags/tag641.xml"/><Relationship Id="rId10" Type="http://schemas.openxmlformats.org/officeDocument/2006/relationships/tags" Target="../tags/tag640.xml"/><Relationship Id="rId1" Type="http://schemas.openxmlformats.org/officeDocument/2006/relationships/tags" Target="../tags/tag631.xml"/></Relationships>
</file>

<file path=ppt/slides/_rels/slide18.xml.rels><?xml version="1.0" encoding="UTF-8" standalone="yes"?>
<Relationships xmlns="http://schemas.openxmlformats.org/package/2006/relationships"><Relationship Id="rId8" Type="http://schemas.openxmlformats.org/officeDocument/2006/relationships/slideLayout" Target="../slideLayouts/slideLayout17.xml"/><Relationship Id="rId7" Type="http://schemas.openxmlformats.org/officeDocument/2006/relationships/tags" Target="../tags/tag654.xml"/><Relationship Id="rId6" Type="http://schemas.openxmlformats.org/officeDocument/2006/relationships/image" Target="../media/image3.svg"/><Relationship Id="rId5" Type="http://schemas.openxmlformats.org/officeDocument/2006/relationships/image" Target="../media/image18.png"/><Relationship Id="rId4" Type="http://schemas.openxmlformats.org/officeDocument/2006/relationships/hyperlink" Target="&#28304;&#30721;\&#39033;&#30446;&#20116;\5-&#23454;&#35757;\&#23454;&#35757;&#65306;&#29228;&#21462;&#36141;&#29289;&#32593;&#31449;&#21830;&#21697;&#25968;&#25454;&#65288;&#20140;&#19996;&#31034;&#20363;&#65289;.py" TargetMode="External"/><Relationship Id="rId3" Type="http://schemas.openxmlformats.org/officeDocument/2006/relationships/image" Target="../media/image28.jpeg"/><Relationship Id="rId2" Type="http://schemas.openxmlformats.org/officeDocument/2006/relationships/tags" Target="../tags/tag653.xml"/><Relationship Id="rId1" Type="http://schemas.openxmlformats.org/officeDocument/2006/relationships/tags" Target="../tags/tag652.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6.xml"/><Relationship Id="rId3" Type="http://schemas.openxmlformats.org/officeDocument/2006/relationships/tags" Target="../tags/tag657.xml"/><Relationship Id="rId2" Type="http://schemas.openxmlformats.org/officeDocument/2006/relationships/tags" Target="../tags/tag656.xml"/><Relationship Id="rId1" Type="http://schemas.openxmlformats.org/officeDocument/2006/relationships/tags" Target="../tags/tag655.xml"/></Relationships>
</file>

<file path=ppt/slides/_rels/slide2.xml.rels><?xml version="1.0" encoding="UTF-8" standalone="yes"?>
<Relationships xmlns="http://schemas.openxmlformats.org/package/2006/relationships"><Relationship Id="rId9" Type="http://schemas.openxmlformats.org/officeDocument/2006/relationships/tags" Target="../tags/tag462.xml"/><Relationship Id="rId8" Type="http://schemas.openxmlformats.org/officeDocument/2006/relationships/tags" Target="../tags/tag461.xml"/><Relationship Id="rId7" Type="http://schemas.openxmlformats.org/officeDocument/2006/relationships/tags" Target="../tags/tag460.xml"/><Relationship Id="rId6" Type="http://schemas.openxmlformats.org/officeDocument/2006/relationships/tags" Target="../tags/tag459.xml"/><Relationship Id="rId5" Type="http://schemas.openxmlformats.org/officeDocument/2006/relationships/tags" Target="../tags/tag458.xml"/><Relationship Id="rId4" Type="http://schemas.openxmlformats.org/officeDocument/2006/relationships/tags" Target="../tags/tag457.xml"/><Relationship Id="rId3" Type="http://schemas.openxmlformats.org/officeDocument/2006/relationships/tags" Target="../tags/tag456.xml"/><Relationship Id="rId2" Type="http://schemas.openxmlformats.org/officeDocument/2006/relationships/tags" Target="../tags/tag455.xml"/><Relationship Id="rId18" Type="http://schemas.openxmlformats.org/officeDocument/2006/relationships/slideLayout" Target="../slideLayouts/slideLayout52.xml"/><Relationship Id="rId17" Type="http://schemas.openxmlformats.org/officeDocument/2006/relationships/tags" Target="../tags/tag465.xml"/><Relationship Id="rId16" Type="http://schemas.openxmlformats.org/officeDocument/2006/relationships/hyperlink" Target="&#28304;&#30721;\&#39033;&#30446;&#20116;\5-&#23454;&#35757;.ipynb" TargetMode="External"/><Relationship Id="rId15" Type="http://schemas.openxmlformats.org/officeDocument/2006/relationships/hyperlink" Target="&#28304;&#30721;\&#39033;&#30446;&#20116;\5-2.ipynb" TargetMode="External"/><Relationship Id="rId14" Type="http://schemas.openxmlformats.org/officeDocument/2006/relationships/image" Target="../media/image3.svg"/><Relationship Id="rId13" Type="http://schemas.openxmlformats.org/officeDocument/2006/relationships/image" Target="../media/image2.png"/><Relationship Id="rId12" Type="http://schemas.openxmlformats.org/officeDocument/2006/relationships/hyperlink" Target="&#28304;&#30721;\&#39033;&#30446;&#20116;\5-1.ipynb" TargetMode="External"/><Relationship Id="rId11" Type="http://schemas.openxmlformats.org/officeDocument/2006/relationships/tags" Target="../tags/tag464.xml"/><Relationship Id="rId10" Type="http://schemas.openxmlformats.org/officeDocument/2006/relationships/tags" Target="../tags/tag463.xml"/><Relationship Id="rId1" Type="http://schemas.openxmlformats.org/officeDocument/2006/relationships/tags" Target="../tags/tag454.xml"/></Relationships>
</file>

<file path=ppt/slides/_rels/slide20.xml.rels><?xml version="1.0" encoding="UTF-8" standalone="yes"?>
<Relationships xmlns="http://schemas.openxmlformats.org/package/2006/relationships"><Relationship Id="rId9" Type="http://schemas.openxmlformats.org/officeDocument/2006/relationships/tags" Target="../tags/tag664.xml"/><Relationship Id="rId8" Type="http://schemas.openxmlformats.org/officeDocument/2006/relationships/image" Target="../media/image30.jpeg"/><Relationship Id="rId7" Type="http://schemas.openxmlformats.org/officeDocument/2006/relationships/tags" Target="../tags/tag663.xml"/><Relationship Id="rId6" Type="http://schemas.openxmlformats.org/officeDocument/2006/relationships/tags" Target="../tags/tag662.xml"/><Relationship Id="rId5" Type="http://schemas.openxmlformats.org/officeDocument/2006/relationships/tags" Target="../tags/tag661.xml"/><Relationship Id="rId4" Type="http://schemas.openxmlformats.org/officeDocument/2006/relationships/image" Target="../media/image29.jpeg"/><Relationship Id="rId3" Type="http://schemas.openxmlformats.org/officeDocument/2006/relationships/tags" Target="../tags/tag660.xml"/><Relationship Id="rId21" Type="http://schemas.openxmlformats.org/officeDocument/2006/relationships/slideLayout" Target="../slideLayouts/slideLayout16.xml"/><Relationship Id="rId20" Type="http://schemas.openxmlformats.org/officeDocument/2006/relationships/tags" Target="../tags/tag673.xml"/><Relationship Id="rId2" Type="http://schemas.openxmlformats.org/officeDocument/2006/relationships/tags" Target="../tags/tag659.xml"/><Relationship Id="rId19" Type="http://schemas.openxmlformats.org/officeDocument/2006/relationships/tags" Target="../tags/tag672.xml"/><Relationship Id="rId18" Type="http://schemas.openxmlformats.org/officeDocument/2006/relationships/tags" Target="../tags/tag671.xml"/><Relationship Id="rId17" Type="http://schemas.openxmlformats.org/officeDocument/2006/relationships/image" Target="../media/image32.jpeg"/><Relationship Id="rId16" Type="http://schemas.openxmlformats.org/officeDocument/2006/relationships/tags" Target="../tags/tag670.xml"/><Relationship Id="rId15" Type="http://schemas.openxmlformats.org/officeDocument/2006/relationships/tags" Target="../tags/tag669.xml"/><Relationship Id="rId14" Type="http://schemas.openxmlformats.org/officeDocument/2006/relationships/tags" Target="../tags/tag668.xml"/><Relationship Id="rId13" Type="http://schemas.openxmlformats.org/officeDocument/2006/relationships/image" Target="../media/image31.jpeg"/><Relationship Id="rId12" Type="http://schemas.openxmlformats.org/officeDocument/2006/relationships/tags" Target="../tags/tag667.xml"/><Relationship Id="rId11" Type="http://schemas.openxmlformats.org/officeDocument/2006/relationships/tags" Target="../tags/tag666.xml"/><Relationship Id="rId10" Type="http://schemas.openxmlformats.org/officeDocument/2006/relationships/tags" Target="../tags/tag665.xml"/><Relationship Id="rId1" Type="http://schemas.openxmlformats.org/officeDocument/2006/relationships/tags" Target="../tags/tag658.xml"/></Relationships>
</file>

<file path=ppt/slides/_rels/slide21.xml.rels><?xml version="1.0" encoding="UTF-8" standalone="yes"?>
<Relationships xmlns="http://schemas.openxmlformats.org/package/2006/relationships"><Relationship Id="rId9" Type="http://schemas.openxmlformats.org/officeDocument/2006/relationships/image" Target="../media/image35.png"/><Relationship Id="rId8" Type="http://schemas.openxmlformats.org/officeDocument/2006/relationships/tags" Target="../tags/tag679.xml"/><Relationship Id="rId7" Type="http://schemas.openxmlformats.org/officeDocument/2006/relationships/tags" Target="../tags/tag678.xml"/><Relationship Id="rId6" Type="http://schemas.openxmlformats.org/officeDocument/2006/relationships/tags" Target="../tags/tag677.xml"/><Relationship Id="rId5" Type="http://schemas.openxmlformats.org/officeDocument/2006/relationships/image" Target="../media/image34.svg"/><Relationship Id="rId4" Type="http://schemas.openxmlformats.org/officeDocument/2006/relationships/image" Target="../media/image33.png"/><Relationship Id="rId3" Type="http://schemas.openxmlformats.org/officeDocument/2006/relationships/tags" Target="../tags/tag676.xml"/><Relationship Id="rId20" Type="http://schemas.openxmlformats.org/officeDocument/2006/relationships/slideLayout" Target="../slideLayouts/slideLayout15.xml"/><Relationship Id="rId2" Type="http://schemas.openxmlformats.org/officeDocument/2006/relationships/tags" Target="../tags/tag675.xml"/><Relationship Id="rId19" Type="http://schemas.openxmlformats.org/officeDocument/2006/relationships/tags" Target="../tags/tag686.xml"/><Relationship Id="rId18" Type="http://schemas.openxmlformats.org/officeDocument/2006/relationships/tags" Target="../tags/tag685.xml"/><Relationship Id="rId17" Type="http://schemas.openxmlformats.org/officeDocument/2006/relationships/tags" Target="../tags/tag684.xml"/><Relationship Id="rId16" Type="http://schemas.openxmlformats.org/officeDocument/2006/relationships/tags" Target="../tags/tag683.xml"/><Relationship Id="rId15" Type="http://schemas.openxmlformats.org/officeDocument/2006/relationships/image" Target="../media/image38.svg"/><Relationship Id="rId14" Type="http://schemas.openxmlformats.org/officeDocument/2006/relationships/image" Target="../media/image37.png"/><Relationship Id="rId13" Type="http://schemas.openxmlformats.org/officeDocument/2006/relationships/tags" Target="../tags/tag682.xml"/><Relationship Id="rId12" Type="http://schemas.openxmlformats.org/officeDocument/2006/relationships/tags" Target="../tags/tag681.xml"/><Relationship Id="rId11" Type="http://schemas.openxmlformats.org/officeDocument/2006/relationships/tags" Target="../tags/tag680.xml"/><Relationship Id="rId10" Type="http://schemas.openxmlformats.org/officeDocument/2006/relationships/image" Target="../media/image36.svg"/><Relationship Id="rId1" Type="http://schemas.openxmlformats.org/officeDocument/2006/relationships/tags" Target="../tags/tag674.xml"/></Relationships>
</file>

<file path=ppt/slides/_rels/slide22.xml.rels><?xml version="1.0" encoding="UTF-8" standalone="yes"?>
<Relationships xmlns="http://schemas.openxmlformats.org/package/2006/relationships"><Relationship Id="rId9" Type="http://schemas.openxmlformats.org/officeDocument/2006/relationships/tags" Target="../tags/tag695.xml"/><Relationship Id="rId8" Type="http://schemas.openxmlformats.org/officeDocument/2006/relationships/tags" Target="../tags/tag694.xml"/><Relationship Id="rId7" Type="http://schemas.openxmlformats.org/officeDocument/2006/relationships/tags" Target="../tags/tag693.xml"/><Relationship Id="rId6" Type="http://schemas.openxmlformats.org/officeDocument/2006/relationships/tags" Target="../tags/tag692.xml"/><Relationship Id="rId5" Type="http://schemas.openxmlformats.org/officeDocument/2006/relationships/tags" Target="../tags/tag691.xml"/><Relationship Id="rId4" Type="http://schemas.openxmlformats.org/officeDocument/2006/relationships/tags" Target="../tags/tag690.xml"/><Relationship Id="rId3" Type="http://schemas.openxmlformats.org/officeDocument/2006/relationships/tags" Target="../tags/tag689.xml"/><Relationship Id="rId22" Type="http://schemas.openxmlformats.org/officeDocument/2006/relationships/slideLayout" Target="../slideLayouts/slideLayout52.xml"/><Relationship Id="rId21" Type="http://schemas.openxmlformats.org/officeDocument/2006/relationships/tags" Target="../tags/tag707.xml"/><Relationship Id="rId20" Type="http://schemas.openxmlformats.org/officeDocument/2006/relationships/tags" Target="../tags/tag706.xml"/><Relationship Id="rId2" Type="http://schemas.openxmlformats.org/officeDocument/2006/relationships/tags" Target="../tags/tag688.xml"/><Relationship Id="rId19" Type="http://schemas.openxmlformats.org/officeDocument/2006/relationships/tags" Target="../tags/tag705.xml"/><Relationship Id="rId18" Type="http://schemas.openxmlformats.org/officeDocument/2006/relationships/tags" Target="../tags/tag704.xml"/><Relationship Id="rId17" Type="http://schemas.openxmlformats.org/officeDocument/2006/relationships/tags" Target="../tags/tag703.xml"/><Relationship Id="rId16" Type="http://schemas.openxmlformats.org/officeDocument/2006/relationships/tags" Target="../tags/tag702.xml"/><Relationship Id="rId15" Type="http://schemas.openxmlformats.org/officeDocument/2006/relationships/tags" Target="../tags/tag701.xml"/><Relationship Id="rId14" Type="http://schemas.openxmlformats.org/officeDocument/2006/relationships/tags" Target="../tags/tag700.xml"/><Relationship Id="rId13" Type="http://schemas.openxmlformats.org/officeDocument/2006/relationships/tags" Target="../tags/tag699.xml"/><Relationship Id="rId12" Type="http://schemas.openxmlformats.org/officeDocument/2006/relationships/tags" Target="../tags/tag698.xml"/><Relationship Id="rId11" Type="http://schemas.openxmlformats.org/officeDocument/2006/relationships/tags" Target="../tags/tag697.xml"/><Relationship Id="rId10" Type="http://schemas.openxmlformats.org/officeDocument/2006/relationships/tags" Target="../tags/tag696.xml"/><Relationship Id="rId1" Type="http://schemas.openxmlformats.org/officeDocument/2006/relationships/tags" Target="../tags/tag687.xml"/></Relationships>
</file>

<file path=ppt/slides/_rels/slide23.xml.rels><?xml version="1.0" encoding="UTF-8" standalone="yes"?>
<Relationships xmlns="http://schemas.openxmlformats.org/package/2006/relationships"><Relationship Id="rId9" Type="http://schemas.openxmlformats.org/officeDocument/2006/relationships/tags" Target="../tags/tag715.xml"/><Relationship Id="rId8" Type="http://schemas.openxmlformats.org/officeDocument/2006/relationships/tags" Target="../tags/tag714.xml"/><Relationship Id="rId7" Type="http://schemas.openxmlformats.org/officeDocument/2006/relationships/tags" Target="../tags/tag713.xml"/><Relationship Id="rId6" Type="http://schemas.openxmlformats.org/officeDocument/2006/relationships/tags" Target="../tags/tag712.xml"/><Relationship Id="rId5" Type="http://schemas.openxmlformats.org/officeDocument/2006/relationships/tags" Target="../tags/tag711.xml"/><Relationship Id="rId4" Type="http://schemas.openxmlformats.org/officeDocument/2006/relationships/tags" Target="../tags/tag710.xml"/><Relationship Id="rId3" Type="http://schemas.openxmlformats.org/officeDocument/2006/relationships/image" Target="../media/image39.jpeg"/><Relationship Id="rId2" Type="http://schemas.openxmlformats.org/officeDocument/2006/relationships/tags" Target="../tags/tag709.xml"/><Relationship Id="rId10" Type="http://schemas.openxmlformats.org/officeDocument/2006/relationships/slideLayout" Target="../slideLayouts/slideLayout14.xml"/><Relationship Id="rId1" Type="http://schemas.openxmlformats.org/officeDocument/2006/relationships/tags" Target="../tags/tag708.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54.xml"/><Relationship Id="rId4" Type="http://schemas.openxmlformats.org/officeDocument/2006/relationships/tags" Target="../tags/tag719.xml"/><Relationship Id="rId3" Type="http://schemas.openxmlformats.org/officeDocument/2006/relationships/tags" Target="../tags/tag718.xml"/><Relationship Id="rId2" Type="http://schemas.openxmlformats.org/officeDocument/2006/relationships/tags" Target="../tags/tag717.xml"/><Relationship Id="rId1" Type="http://schemas.openxmlformats.org/officeDocument/2006/relationships/tags" Target="../tags/tag716.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54.xml"/><Relationship Id="rId3" Type="http://schemas.openxmlformats.org/officeDocument/2006/relationships/tags" Target="../tags/tag722.xml"/><Relationship Id="rId2" Type="http://schemas.openxmlformats.org/officeDocument/2006/relationships/tags" Target="../tags/tag721.xml"/><Relationship Id="rId1" Type="http://schemas.openxmlformats.org/officeDocument/2006/relationships/tags" Target="../tags/tag720.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54.xml"/><Relationship Id="rId4" Type="http://schemas.openxmlformats.org/officeDocument/2006/relationships/tags" Target="../tags/tag726.xml"/><Relationship Id="rId3" Type="http://schemas.openxmlformats.org/officeDocument/2006/relationships/tags" Target="../tags/tag725.xml"/><Relationship Id="rId2" Type="http://schemas.openxmlformats.org/officeDocument/2006/relationships/tags" Target="../tags/tag724.xml"/><Relationship Id="rId1" Type="http://schemas.openxmlformats.org/officeDocument/2006/relationships/tags" Target="../tags/tag723.xml"/></Relationships>
</file>

<file path=ppt/slides/_rels/slide27.xml.rels><?xml version="1.0" encoding="UTF-8" standalone="yes"?>
<Relationships xmlns="http://schemas.openxmlformats.org/package/2006/relationships"><Relationship Id="rId9" Type="http://schemas.openxmlformats.org/officeDocument/2006/relationships/tags" Target="../tags/tag733.xml"/><Relationship Id="rId8" Type="http://schemas.openxmlformats.org/officeDocument/2006/relationships/image" Target="../media/image41.jpeg"/><Relationship Id="rId7" Type="http://schemas.openxmlformats.org/officeDocument/2006/relationships/tags" Target="../tags/tag732.xml"/><Relationship Id="rId6" Type="http://schemas.openxmlformats.org/officeDocument/2006/relationships/tags" Target="../tags/tag731.xml"/><Relationship Id="rId5" Type="http://schemas.openxmlformats.org/officeDocument/2006/relationships/tags" Target="../tags/tag730.xml"/><Relationship Id="rId4" Type="http://schemas.openxmlformats.org/officeDocument/2006/relationships/image" Target="../media/image40.jpeg"/><Relationship Id="rId3" Type="http://schemas.openxmlformats.org/officeDocument/2006/relationships/tags" Target="../tags/tag729.xml"/><Relationship Id="rId2" Type="http://schemas.openxmlformats.org/officeDocument/2006/relationships/tags" Target="../tags/tag728.xml"/><Relationship Id="rId11" Type="http://schemas.openxmlformats.org/officeDocument/2006/relationships/slideLayout" Target="../slideLayouts/slideLayout13.xml"/><Relationship Id="rId10" Type="http://schemas.openxmlformats.org/officeDocument/2006/relationships/tags" Target="../tags/tag734.xml"/><Relationship Id="rId1" Type="http://schemas.openxmlformats.org/officeDocument/2006/relationships/tags" Target="../tags/tag727.xml"/></Relationships>
</file>

<file path=ppt/slides/_rels/slide28.xml.rels><?xml version="1.0" encoding="UTF-8" standalone="yes"?>
<Relationships xmlns="http://schemas.openxmlformats.org/package/2006/relationships"><Relationship Id="rId9" Type="http://schemas.openxmlformats.org/officeDocument/2006/relationships/tags" Target="../tags/tag743.xml"/><Relationship Id="rId8" Type="http://schemas.openxmlformats.org/officeDocument/2006/relationships/tags" Target="../tags/tag742.xml"/><Relationship Id="rId7" Type="http://schemas.openxmlformats.org/officeDocument/2006/relationships/tags" Target="../tags/tag741.xml"/><Relationship Id="rId6" Type="http://schemas.openxmlformats.org/officeDocument/2006/relationships/tags" Target="../tags/tag740.xml"/><Relationship Id="rId5" Type="http://schemas.openxmlformats.org/officeDocument/2006/relationships/tags" Target="../tags/tag739.xml"/><Relationship Id="rId4" Type="http://schemas.openxmlformats.org/officeDocument/2006/relationships/tags" Target="../tags/tag738.xml"/><Relationship Id="rId3" Type="http://schemas.openxmlformats.org/officeDocument/2006/relationships/tags" Target="../tags/tag737.xml"/><Relationship Id="rId22" Type="http://schemas.openxmlformats.org/officeDocument/2006/relationships/slideLayout" Target="../slideLayouts/slideLayout52.xml"/><Relationship Id="rId21" Type="http://schemas.openxmlformats.org/officeDocument/2006/relationships/tags" Target="../tags/tag755.xml"/><Relationship Id="rId20" Type="http://schemas.openxmlformats.org/officeDocument/2006/relationships/tags" Target="../tags/tag754.xml"/><Relationship Id="rId2" Type="http://schemas.openxmlformats.org/officeDocument/2006/relationships/tags" Target="../tags/tag736.xml"/><Relationship Id="rId19" Type="http://schemas.openxmlformats.org/officeDocument/2006/relationships/tags" Target="../tags/tag753.xml"/><Relationship Id="rId18" Type="http://schemas.openxmlformats.org/officeDocument/2006/relationships/tags" Target="../tags/tag752.xml"/><Relationship Id="rId17" Type="http://schemas.openxmlformats.org/officeDocument/2006/relationships/tags" Target="../tags/tag751.xml"/><Relationship Id="rId16" Type="http://schemas.openxmlformats.org/officeDocument/2006/relationships/tags" Target="../tags/tag750.xml"/><Relationship Id="rId15" Type="http://schemas.openxmlformats.org/officeDocument/2006/relationships/tags" Target="../tags/tag749.xml"/><Relationship Id="rId14" Type="http://schemas.openxmlformats.org/officeDocument/2006/relationships/tags" Target="../tags/tag748.xml"/><Relationship Id="rId13" Type="http://schemas.openxmlformats.org/officeDocument/2006/relationships/tags" Target="../tags/tag747.xml"/><Relationship Id="rId12" Type="http://schemas.openxmlformats.org/officeDocument/2006/relationships/tags" Target="../tags/tag746.xml"/><Relationship Id="rId11" Type="http://schemas.openxmlformats.org/officeDocument/2006/relationships/tags" Target="../tags/tag745.xml"/><Relationship Id="rId10" Type="http://schemas.openxmlformats.org/officeDocument/2006/relationships/tags" Target="../tags/tag744.xml"/><Relationship Id="rId1" Type="http://schemas.openxmlformats.org/officeDocument/2006/relationships/tags" Target="../tags/tag735.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38.xml"/><Relationship Id="rId3" Type="http://schemas.openxmlformats.org/officeDocument/2006/relationships/tags" Target="../tags/tag757.xml"/><Relationship Id="rId2" Type="http://schemas.openxmlformats.org/officeDocument/2006/relationships/tags" Target="../tags/tag756.xml"/><Relationship Id="rId1" Type="http://schemas.openxmlformats.org/officeDocument/2006/relationships/image" Target="../media/image42.png"/></Relationships>
</file>

<file path=ppt/slides/_rels/slide3.xml.rels><?xml version="1.0" encoding="UTF-8" standalone="yes"?>
<Relationships xmlns="http://schemas.openxmlformats.org/package/2006/relationships"><Relationship Id="rId9" Type="http://schemas.openxmlformats.org/officeDocument/2006/relationships/tags" Target="../tags/tag474.xml"/><Relationship Id="rId8" Type="http://schemas.openxmlformats.org/officeDocument/2006/relationships/tags" Target="../tags/tag473.xml"/><Relationship Id="rId7" Type="http://schemas.openxmlformats.org/officeDocument/2006/relationships/tags" Target="../tags/tag472.xml"/><Relationship Id="rId6" Type="http://schemas.openxmlformats.org/officeDocument/2006/relationships/tags" Target="../tags/tag471.xml"/><Relationship Id="rId5" Type="http://schemas.openxmlformats.org/officeDocument/2006/relationships/tags" Target="../tags/tag470.xml"/><Relationship Id="rId4" Type="http://schemas.openxmlformats.org/officeDocument/2006/relationships/tags" Target="../tags/tag469.xml"/><Relationship Id="rId3" Type="http://schemas.openxmlformats.org/officeDocument/2006/relationships/tags" Target="../tags/tag468.xml"/><Relationship Id="rId22" Type="http://schemas.openxmlformats.org/officeDocument/2006/relationships/slideLayout" Target="../slideLayouts/slideLayout52.xml"/><Relationship Id="rId21" Type="http://schemas.openxmlformats.org/officeDocument/2006/relationships/tags" Target="../tags/tag486.xml"/><Relationship Id="rId20" Type="http://schemas.openxmlformats.org/officeDocument/2006/relationships/tags" Target="../tags/tag485.xml"/><Relationship Id="rId2" Type="http://schemas.openxmlformats.org/officeDocument/2006/relationships/tags" Target="../tags/tag467.xml"/><Relationship Id="rId19" Type="http://schemas.openxmlformats.org/officeDocument/2006/relationships/tags" Target="../tags/tag484.xml"/><Relationship Id="rId18" Type="http://schemas.openxmlformats.org/officeDocument/2006/relationships/tags" Target="../tags/tag483.xml"/><Relationship Id="rId17" Type="http://schemas.openxmlformats.org/officeDocument/2006/relationships/tags" Target="../tags/tag482.xml"/><Relationship Id="rId16" Type="http://schemas.openxmlformats.org/officeDocument/2006/relationships/tags" Target="../tags/tag481.xml"/><Relationship Id="rId15" Type="http://schemas.openxmlformats.org/officeDocument/2006/relationships/tags" Target="../tags/tag480.xml"/><Relationship Id="rId14" Type="http://schemas.openxmlformats.org/officeDocument/2006/relationships/tags" Target="../tags/tag479.xml"/><Relationship Id="rId13" Type="http://schemas.openxmlformats.org/officeDocument/2006/relationships/tags" Target="../tags/tag478.xml"/><Relationship Id="rId12" Type="http://schemas.openxmlformats.org/officeDocument/2006/relationships/tags" Target="../tags/tag477.xml"/><Relationship Id="rId11" Type="http://schemas.openxmlformats.org/officeDocument/2006/relationships/tags" Target="../tags/tag476.xml"/><Relationship Id="rId10" Type="http://schemas.openxmlformats.org/officeDocument/2006/relationships/tags" Target="../tags/tag475.xml"/><Relationship Id="rId1" Type="http://schemas.openxmlformats.org/officeDocument/2006/relationships/tags" Target="../tags/tag466.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55.xml"/><Relationship Id="rId3" Type="http://schemas.openxmlformats.org/officeDocument/2006/relationships/tags" Target="../tags/tag760.xml"/><Relationship Id="rId2" Type="http://schemas.openxmlformats.org/officeDocument/2006/relationships/tags" Target="../tags/tag759.xml"/><Relationship Id="rId1" Type="http://schemas.openxmlformats.org/officeDocument/2006/relationships/tags" Target="../tags/tag758.xml"/></Relationships>
</file>

<file path=ppt/slides/_rels/slide4.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image" Target="../media/image5.jpeg"/><Relationship Id="rId7" Type="http://schemas.openxmlformats.org/officeDocument/2006/relationships/tags" Target="../tags/tag492.xml"/><Relationship Id="rId6" Type="http://schemas.openxmlformats.org/officeDocument/2006/relationships/tags" Target="../tags/tag491.xml"/><Relationship Id="rId5" Type="http://schemas.openxmlformats.org/officeDocument/2006/relationships/tags" Target="../tags/tag490.xml"/><Relationship Id="rId4" Type="http://schemas.openxmlformats.org/officeDocument/2006/relationships/image" Target="../media/image4.jpeg"/><Relationship Id="rId3" Type="http://schemas.openxmlformats.org/officeDocument/2006/relationships/tags" Target="../tags/tag489.xml"/><Relationship Id="rId2" Type="http://schemas.openxmlformats.org/officeDocument/2006/relationships/tags" Target="../tags/tag488.xml"/><Relationship Id="rId15" Type="http://schemas.openxmlformats.org/officeDocument/2006/relationships/slideLayout" Target="../slideLayouts/slideLayout31.xml"/><Relationship Id="rId14" Type="http://schemas.openxmlformats.org/officeDocument/2006/relationships/tags" Target="../tags/tag497.xml"/><Relationship Id="rId13" Type="http://schemas.openxmlformats.org/officeDocument/2006/relationships/tags" Target="../tags/tag496.xml"/><Relationship Id="rId12" Type="http://schemas.openxmlformats.org/officeDocument/2006/relationships/image" Target="../media/image6.jpeg"/><Relationship Id="rId11" Type="http://schemas.openxmlformats.org/officeDocument/2006/relationships/tags" Target="../tags/tag495.xml"/><Relationship Id="rId10" Type="http://schemas.openxmlformats.org/officeDocument/2006/relationships/tags" Target="../tags/tag494.xml"/><Relationship Id="rId1" Type="http://schemas.openxmlformats.org/officeDocument/2006/relationships/tags" Target="../tags/tag487.xml"/></Relationships>
</file>

<file path=ppt/slides/_rels/slide5.xml.rels><?xml version="1.0" encoding="UTF-8" standalone="yes"?>
<Relationships xmlns="http://schemas.openxmlformats.org/package/2006/relationships"><Relationship Id="rId9" Type="http://schemas.openxmlformats.org/officeDocument/2006/relationships/tags" Target="../tags/tag504.xml"/><Relationship Id="rId8" Type="http://schemas.openxmlformats.org/officeDocument/2006/relationships/image" Target="../media/image8.png"/><Relationship Id="rId7" Type="http://schemas.openxmlformats.org/officeDocument/2006/relationships/tags" Target="../tags/tag503.xml"/><Relationship Id="rId6" Type="http://schemas.openxmlformats.org/officeDocument/2006/relationships/tags" Target="../tags/tag502.xml"/><Relationship Id="rId5" Type="http://schemas.openxmlformats.org/officeDocument/2006/relationships/tags" Target="../tags/tag501.xml"/><Relationship Id="rId4" Type="http://schemas.openxmlformats.org/officeDocument/2006/relationships/image" Target="../media/image7.jpeg"/><Relationship Id="rId3" Type="http://schemas.openxmlformats.org/officeDocument/2006/relationships/tags" Target="../tags/tag500.xml"/><Relationship Id="rId2" Type="http://schemas.openxmlformats.org/officeDocument/2006/relationships/tags" Target="../tags/tag499.xml"/><Relationship Id="rId11" Type="http://schemas.openxmlformats.org/officeDocument/2006/relationships/slideLayout" Target="../slideLayouts/slideLayout53.xml"/><Relationship Id="rId10" Type="http://schemas.openxmlformats.org/officeDocument/2006/relationships/tags" Target="../tags/tag505.xml"/><Relationship Id="rId1" Type="http://schemas.openxmlformats.org/officeDocument/2006/relationships/tags" Target="../tags/tag498.xml"/></Relationships>
</file>

<file path=ppt/slides/_rels/slide6.xml.rels><?xml version="1.0" encoding="UTF-8" standalone="yes"?>
<Relationships xmlns="http://schemas.openxmlformats.org/package/2006/relationships"><Relationship Id="rId9" Type="http://schemas.openxmlformats.org/officeDocument/2006/relationships/tags" Target="../tags/tag514.xml"/><Relationship Id="rId8" Type="http://schemas.openxmlformats.org/officeDocument/2006/relationships/tags" Target="../tags/tag513.xml"/><Relationship Id="rId7" Type="http://schemas.openxmlformats.org/officeDocument/2006/relationships/tags" Target="../tags/tag512.xml"/><Relationship Id="rId6" Type="http://schemas.openxmlformats.org/officeDocument/2006/relationships/tags" Target="../tags/tag511.xml"/><Relationship Id="rId5" Type="http://schemas.openxmlformats.org/officeDocument/2006/relationships/tags" Target="../tags/tag510.xml"/><Relationship Id="rId4" Type="http://schemas.openxmlformats.org/officeDocument/2006/relationships/tags" Target="../tags/tag509.xml"/><Relationship Id="rId3" Type="http://schemas.openxmlformats.org/officeDocument/2006/relationships/tags" Target="../tags/tag508.xml"/><Relationship Id="rId22" Type="http://schemas.openxmlformats.org/officeDocument/2006/relationships/slideLayout" Target="../slideLayouts/slideLayout52.xml"/><Relationship Id="rId21" Type="http://schemas.openxmlformats.org/officeDocument/2006/relationships/tags" Target="../tags/tag526.xml"/><Relationship Id="rId20" Type="http://schemas.openxmlformats.org/officeDocument/2006/relationships/tags" Target="../tags/tag525.xml"/><Relationship Id="rId2" Type="http://schemas.openxmlformats.org/officeDocument/2006/relationships/tags" Target="../tags/tag507.xml"/><Relationship Id="rId19" Type="http://schemas.openxmlformats.org/officeDocument/2006/relationships/tags" Target="../tags/tag524.xml"/><Relationship Id="rId18" Type="http://schemas.openxmlformats.org/officeDocument/2006/relationships/tags" Target="../tags/tag523.xml"/><Relationship Id="rId17" Type="http://schemas.openxmlformats.org/officeDocument/2006/relationships/tags" Target="../tags/tag522.xml"/><Relationship Id="rId16" Type="http://schemas.openxmlformats.org/officeDocument/2006/relationships/tags" Target="../tags/tag521.xml"/><Relationship Id="rId15" Type="http://schemas.openxmlformats.org/officeDocument/2006/relationships/tags" Target="../tags/tag520.xml"/><Relationship Id="rId14" Type="http://schemas.openxmlformats.org/officeDocument/2006/relationships/tags" Target="../tags/tag519.xml"/><Relationship Id="rId13" Type="http://schemas.openxmlformats.org/officeDocument/2006/relationships/tags" Target="../tags/tag518.xml"/><Relationship Id="rId12" Type="http://schemas.openxmlformats.org/officeDocument/2006/relationships/tags" Target="../tags/tag517.xml"/><Relationship Id="rId11" Type="http://schemas.openxmlformats.org/officeDocument/2006/relationships/tags" Target="../tags/tag516.xml"/><Relationship Id="rId10" Type="http://schemas.openxmlformats.org/officeDocument/2006/relationships/tags" Target="../tags/tag515.xml"/><Relationship Id="rId1" Type="http://schemas.openxmlformats.org/officeDocument/2006/relationships/tags" Target="../tags/tag506.xml"/></Relationships>
</file>

<file path=ppt/slides/_rels/slide7.xml.rels><?xml version="1.0" encoding="UTF-8" standalone="yes"?>
<Relationships xmlns="http://schemas.openxmlformats.org/package/2006/relationships"><Relationship Id="rId9" Type="http://schemas.openxmlformats.org/officeDocument/2006/relationships/tags" Target="../tags/tag534.xml"/><Relationship Id="rId8" Type="http://schemas.openxmlformats.org/officeDocument/2006/relationships/tags" Target="../tags/tag533.xml"/><Relationship Id="rId7" Type="http://schemas.openxmlformats.org/officeDocument/2006/relationships/tags" Target="../tags/tag532.xml"/><Relationship Id="rId6" Type="http://schemas.openxmlformats.org/officeDocument/2006/relationships/tags" Target="../tags/tag531.xml"/><Relationship Id="rId5" Type="http://schemas.openxmlformats.org/officeDocument/2006/relationships/tags" Target="../tags/tag530.xml"/><Relationship Id="rId4" Type="http://schemas.openxmlformats.org/officeDocument/2006/relationships/tags" Target="../tags/tag529.xml"/><Relationship Id="rId3" Type="http://schemas.openxmlformats.org/officeDocument/2006/relationships/image" Target="../media/image9.jpeg"/><Relationship Id="rId2" Type="http://schemas.openxmlformats.org/officeDocument/2006/relationships/tags" Target="../tags/tag528.xml"/><Relationship Id="rId11" Type="http://schemas.openxmlformats.org/officeDocument/2006/relationships/slideLayout" Target="../slideLayouts/slideLayout29.xml"/><Relationship Id="rId10" Type="http://schemas.openxmlformats.org/officeDocument/2006/relationships/tags" Target="../tags/tag535.xml"/><Relationship Id="rId1" Type="http://schemas.openxmlformats.org/officeDocument/2006/relationships/tags" Target="../tags/tag527.xml"/></Relationships>
</file>

<file path=ppt/slides/_rels/slide8.xml.rels><?xml version="1.0" encoding="UTF-8" standalone="yes"?>
<Relationships xmlns="http://schemas.openxmlformats.org/package/2006/relationships"><Relationship Id="rId9" Type="http://schemas.openxmlformats.org/officeDocument/2006/relationships/tags" Target="../tags/tag543.xml"/><Relationship Id="rId8" Type="http://schemas.openxmlformats.org/officeDocument/2006/relationships/tags" Target="../tags/tag542.xml"/><Relationship Id="rId7" Type="http://schemas.openxmlformats.org/officeDocument/2006/relationships/tags" Target="../tags/tag541.xml"/><Relationship Id="rId6" Type="http://schemas.openxmlformats.org/officeDocument/2006/relationships/tags" Target="../tags/tag540.xml"/><Relationship Id="rId5" Type="http://schemas.openxmlformats.org/officeDocument/2006/relationships/tags" Target="../tags/tag539.xml"/><Relationship Id="rId4" Type="http://schemas.openxmlformats.org/officeDocument/2006/relationships/tags" Target="../tags/tag538.xml"/><Relationship Id="rId3" Type="http://schemas.openxmlformats.org/officeDocument/2006/relationships/image" Target="../media/image10.jpeg"/><Relationship Id="rId2" Type="http://schemas.openxmlformats.org/officeDocument/2006/relationships/tags" Target="../tags/tag537.xml"/><Relationship Id="rId16" Type="http://schemas.openxmlformats.org/officeDocument/2006/relationships/slideLayout" Target="../slideLayouts/slideLayout28.xml"/><Relationship Id="rId15" Type="http://schemas.openxmlformats.org/officeDocument/2006/relationships/tags" Target="../tags/tag546.xml"/><Relationship Id="rId14" Type="http://schemas.openxmlformats.org/officeDocument/2006/relationships/image" Target="../media/image3.svg"/><Relationship Id="rId13" Type="http://schemas.openxmlformats.org/officeDocument/2006/relationships/image" Target="../media/image2.png"/><Relationship Id="rId12" Type="http://schemas.openxmlformats.org/officeDocument/2006/relationships/hyperlink" Target="&#28304;&#30721;\&#39033;&#30446;&#20116;\5-1\1.%20&#26500;&#36896;&#23436;&#25972;%20HTTP%20&#35831;&#27714;&#22836;&#31034;&#20363;.py" TargetMode="External"/><Relationship Id="rId11" Type="http://schemas.openxmlformats.org/officeDocument/2006/relationships/tags" Target="../tags/tag545.xml"/><Relationship Id="rId10" Type="http://schemas.openxmlformats.org/officeDocument/2006/relationships/tags" Target="../tags/tag544.xml"/><Relationship Id="rId1" Type="http://schemas.openxmlformats.org/officeDocument/2006/relationships/tags" Target="../tags/tag536.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27.xml"/><Relationship Id="rId6" Type="http://schemas.openxmlformats.org/officeDocument/2006/relationships/tags" Target="../tags/tag551.xml"/><Relationship Id="rId5" Type="http://schemas.openxmlformats.org/officeDocument/2006/relationships/tags" Target="../tags/tag550.xml"/><Relationship Id="rId4" Type="http://schemas.openxmlformats.org/officeDocument/2006/relationships/tags" Target="../tags/tag549.xml"/><Relationship Id="rId3" Type="http://schemas.openxmlformats.org/officeDocument/2006/relationships/image" Target="../media/image11.jpeg"/><Relationship Id="rId2" Type="http://schemas.openxmlformats.org/officeDocument/2006/relationships/tags" Target="../tags/tag548.xml"/><Relationship Id="rId1" Type="http://schemas.openxmlformats.org/officeDocument/2006/relationships/tags" Target="../tags/tag54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sldNum" sz="quarter" idx="12"/>
            <p:custDataLst>
              <p:tags r:id="rId1"/>
            </p:custDataLst>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9E6E0B89-6530-41CA-9D42-09649D00AAAF}" type="slidenum">
              <a:rPr lang="en-US" altLang="zh-CN" b="0">
                <a:solidFill>
                  <a:schemeClr val="tx1"/>
                </a:solidFill>
                <a:ea typeface="宋体" panose="02010600030101010101" pitchFamily="2" charset="-122"/>
              </a:rPr>
            </a:fld>
            <a:endParaRPr lang="en-US" altLang="zh-CN" b="0">
              <a:solidFill>
                <a:schemeClr val="tx1"/>
              </a:solidFill>
              <a:ea typeface="宋体" panose="02010600030101010101" pitchFamily="2" charset="-122"/>
            </a:endParaRPr>
          </a:p>
        </p:txBody>
      </p:sp>
      <p:sp>
        <p:nvSpPr>
          <p:cNvPr id="2058" name="Rectangle 10"/>
          <p:cNvSpPr>
            <a:spLocks noGrp="1" noChangeArrowheads="1"/>
          </p:cNvSpPr>
          <p:nvPr>
            <p:ph type="ctrTitle" idx="4294967295"/>
            <p:custDataLst>
              <p:tags r:id="rId2"/>
            </p:custDataLst>
          </p:nvPr>
        </p:nvSpPr>
        <p:spPr>
          <a:xfrm>
            <a:off x="1774825" y="908050"/>
            <a:ext cx="8238490" cy="1371600"/>
          </a:xfrm>
        </p:spPr>
        <p:txBody>
          <a:bodyPr/>
          <a:lstStyle/>
          <a:p>
            <a:pPr eaLnBrk="1" hangingPunct="1">
              <a:defRPr/>
            </a:pPr>
            <a:r>
              <a:rPr lang="zh-CN" altLang="zh-CN" dirty="0">
                <a:solidFill>
                  <a:schemeClr val="folHlink"/>
                </a:solidFill>
                <a:latin typeface="黑体" panose="02010609060101010101" pitchFamily="49" charset="-122"/>
                <a:ea typeface="黑体" panose="02010609060101010101" pitchFamily="49" charset="-122"/>
                <a:sym typeface="+mn-ea"/>
              </a:rPr>
              <a:t>项目五 反爬虫技术与反反爬虫技术</a:t>
            </a:r>
            <a:endParaRPr lang="zh-CN" altLang="zh-CN" sz="4000" dirty="0">
              <a:solidFill>
                <a:schemeClr val="folHlink"/>
              </a:solidFill>
              <a:latin typeface="黑体" panose="02010609060101010101" pitchFamily="49" charset="-122"/>
              <a:ea typeface="黑体" panose="02010609060101010101" pitchFamily="49" charset="-122"/>
            </a:endParaRPr>
          </a:p>
        </p:txBody>
      </p:sp>
      <p:sp>
        <p:nvSpPr>
          <p:cNvPr id="2" name="文本框 1"/>
          <p:cNvSpPr txBox="1"/>
          <p:nvPr/>
        </p:nvSpPr>
        <p:spPr>
          <a:xfrm>
            <a:off x="1346835" y="3057525"/>
            <a:ext cx="8666480" cy="1123315"/>
          </a:xfrm>
          <a:prstGeom prst="rect">
            <a:avLst/>
          </a:prstGeom>
          <a:noFill/>
        </p:spPr>
        <p:txBody>
          <a:bodyPr wrap="square" rtlCol="0">
            <a:noAutofit/>
          </a:bodyPr>
          <a:p>
            <a:r>
              <a:rPr lang="zh-CN" altLang="en-US" sz="2800"/>
              <a:t>本项目将介绍反爬虫技术原理及常见的反爬虫技术以及反反爬虫技术。</a:t>
            </a:r>
            <a:endParaRPr lang="zh-CN" altLang="en-US" sz="2800"/>
          </a:p>
        </p:txBody>
      </p:sp>
    </p:spTree>
    <p:custDataLst>
      <p:tags r:id="rId3"/>
    </p:custData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22580"/>
            <a:ext cx="3429000" cy="5486400"/>
          </a:xfrm>
        </p:spPr>
        <p:txBody>
          <a:bodyPr/>
          <a:p>
            <a:r>
              <a:rPr lang="zh-CN" altLang="en-US">
                <a:solidFill>
                  <a:schemeClr val="tx1"/>
                </a:solidFill>
              </a:rPr>
              <a:t>三</a:t>
            </a:r>
            <a:r>
              <a:rPr lang="en-US" altLang="zh-CN">
                <a:solidFill>
                  <a:schemeClr val="tx1"/>
                </a:solidFill>
              </a:rPr>
              <a:t>.</a:t>
            </a:r>
            <a:r>
              <a:rPr lang="zh-CN" altLang="en-US">
                <a:solidFill>
                  <a:schemeClr val="tx1"/>
                </a:solidFill>
              </a:rPr>
              <a:t>爬虫识别技术</a:t>
            </a:r>
            <a:endParaRPr lang="zh-CN" altLang="en-US">
              <a:solidFill>
                <a:schemeClr val="tx1"/>
              </a:solidFill>
            </a:endParaRPr>
          </a:p>
        </p:txBody>
      </p:sp>
      <p:sp>
        <p:nvSpPr>
          <p:cNvPr id="3" name="装饰  9"/>
          <p:cNvSpPr>
            <a:spLocks noGrp="1"/>
          </p:cNvSpPr>
          <p:nvPr>
            <p:ph type="body" idx="16387"/>
            <p:custDataLst>
              <p:tags r:id="rId2"/>
            </p:custDataLst>
          </p:nvPr>
        </p:nvSpPr>
        <p:spPr>
          <a:xfrm>
            <a:off x="918210" y="1195070"/>
            <a:ext cx="10982960" cy="5053330"/>
          </a:xfrm>
        </p:spPr>
        <p:txBody>
          <a:bodyPr/>
          <a:p>
            <a:r>
              <a:rPr lang="zh-CN" altLang="en-US"/>
              <a:t> </a:t>
            </a:r>
            <a:endParaRPr lang="zh-CN" altLang="en-US"/>
          </a:p>
        </p:txBody>
      </p:sp>
      <p:sp>
        <p:nvSpPr>
          <p:cNvPr id="4" name="文本占位符 3"/>
          <p:cNvSpPr>
            <a:spLocks noGrp="1"/>
          </p:cNvSpPr>
          <p:nvPr>
            <p:ph type="body" idx="16386"/>
            <p:custDataLst>
              <p:tags r:id="rId3"/>
            </p:custDataLst>
          </p:nvPr>
        </p:nvSpPr>
        <p:spPr>
          <a:xfrm>
            <a:off x="1187450" y="1263650"/>
            <a:ext cx="9792970" cy="4716145"/>
          </a:xfrm>
        </p:spPr>
        <p:txBody>
          <a:bodyPr>
            <a:noAutofit/>
          </a:bodyPr>
          <a:p>
            <a:pPr>
              <a:spcBef>
                <a:spcPct val="42000"/>
              </a:spcBef>
              <a:spcAft>
                <a:spcPct val="42000"/>
              </a:spcAft>
            </a:pPr>
            <a:r>
              <a:rPr lang="en-US" altLang="zh-CN" sz="1800">
                <a:solidFill>
                  <a:schemeClr val="tx1"/>
                </a:solidFill>
              </a:rPr>
              <a:t>(</a:t>
            </a:r>
            <a:r>
              <a:rPr lang="zh-CN" altLang="en-US" sz="1800">
                <a:solidFill>
                  <a:schemeClr val="tx1"/>
                </a:solidFill>
              </a:rPr>
              <a:t>一</a:t>
            </a:r>
            <a:r>
              <a:rPr lang="en-US" altLang="zh-CN" sz="1800">
                <a:solidFill>
                  <a:schemeClr val="tx1"/>
                </a:solidFill>
              </a:rPr>
              <a:t>)</a:t>
            </a:r>
            <a:r>
              <a:rPr lang="zh-CN" altLang="en-US" sz="1800">
                <a:solidFill>
                  <a:schemeClr val="tx1"/>
                </a:solidFill>
              </a:rPr>
              <a:t>通过</a:t>
            </a:r>
            <a:r>
              <a:rPr lang="en-US" altLang="zh-CN" sz="1800">
                <a:solidFill>
                  <a:schemeClr val="tx1"/>
                </a:solidFill>
              </a:rPr>
              <a:t>IP</a:t>
            </a:r>
            <a:r>
              <a:rPr lang="zh-CN" altLang="en-US" sz="1800">
                <a:solidFill>
                  <a:schemeClr val="tx1"/>
                </a:solidFill>
              </a:rPr>
              <a:t>与访问间隔请求模式：监控短时间内同一 IP 的访问量与间隔，标记异常 IP</a:t>
            </a:r>
            <a:endParaRPr lang="zh-CN" altLang="en-US" sz="1800">
              <a:solidFill>
                <a:schemeClr val="tx1"/>
              </a:solidFill>
            </a:endParaRPr>
          </a:p>
          <a:p>
            <a:pPr>
              <a:spcAft>
                <a:spcPct val="63000"/>
              </a:spcAft>
            </a:pPr>
            <a:r>
              <a:rPr lang="en-US" altLang="zh-CN" sz="1800">
                <a:sym typeface="+mn-ea"/>
              </a:rPr>
              <a:t>(</a:t>
            </a:r>
            <a:r>
              <a:rPr lang="zh-CN" altLang="en-US" sz="1800">
                <a:sym typeface="+mn-ea"/>
              </a:rPr>
              <a:t>二</a:t>
            </a:r>
            <a:r>
              <a:rPr lang="en-US" altLang="zh-CN" sz="1800">
                <a:sym typeface="+mn-ea"/>
              </a:rPr>
              <a:t>)</a:t>
            </a:r>
            <a:r>
              <a:rPr lang="zh-CN" altLang="en-US" sz="1800">
                <a:sym typeface="+mn-ea"/>
              </a:rPr>
              <a:t>通过</a:t>
            </a:r>
            <a:r>
              <a:rPr lang="en-US" altLang="zh-CN" sz="1800">
                <a:solidFill>
                  <a:schemeClr val="tx1"/>
                </a:solidFill>
              </a:rPr>
              <a:t>Header</a:t>
            </a:r>
            <a:r>
              <a:rPr lang="zh-CN" altLang="en-US" sz="1800">
                <a:solidFill>
                  <a:schemeClr val="tx1"/>
                </a:solidFill>
              </a:rPr>
              <a:t>请求头验证：检查 User-Agent 合法性、Referer 来源真实性</a:t>
            </a:r>
            <a:endParaRPr lang="zh-CN" altLang="en-US" sz="1800">
              <a:solidFill>
                <a:schemeClr val="tx1"/>
              </a:solidFill>
            </a:endParaRPr>
          </a:p>
          <a:p>
            <a:pPr>
              <a:spcAft>
                <a:spcPct val="63000"/>
              </a:spcAft>
            </a:pPr>
            <a:r>
              <a:rPr lang="en-US" altLang="zh-CN" sz="1800">
                <a:sym typeface="+mn-ea"/>
              </a:rPr>
              <a:t>(</a:t>
            </a:r>
            <a:r>
              <a:rPr lang="zh-CN" altLang="en-US" sz="1800">
                <a:sym typeface="+mn-ea"/>
              </a:rPr>
              <a:t>三</a:t>
            </a:r>
            <a:r>
              <a:rPr lang="en-US" altLang="zh-CN" sz="1800">
                <a:sym typeface="+mn-ea"/>
              </a:rPr>
              <a:t>)</a:t>
            </a:r>
            <a:r>
              <a:rPr lang="zh-CN" altLang="en-US" sz="1800">
                <a:sym typeface="+mn-ea"/>
              </a:rPr>
              <a:t>通过</a:t>
            </a:r>
            <a:r>
              <a:rPr lang="zh-CN" altLang="en-US" sz="1800">
                <a:solidFill>
                  <a:schemeClr val="tx1"/>
                </a:solidFill>
              </a:rPr>
              <a:t> Cookies 跟踪</a:t>
            </a:r>
            <a:endParaRPr lang="zh-CN" altLang="en-US" sz="1800">
              <a:solidFill>
                <a:schemeClr val="tx1"/>
              </a:solidFill>
            </a:endParaRPr>
          </a:p>
          <a:p>
            <a:pPr>
              <a:spcAft>
                <a:spcPct val="63000"/>
              </a:spcAft>
            </a:pPr>
            <a:r>
              <a:rPr lang="zh-CN" altLang="en-US" sz="1400">
                <a:solidFill>
                  <a:schemeClr val="tx1"/>
                </a:solidFill>
              </a:rPr>
              <a:t>通过 Cookies 验证会话连续性，拦截无有效 Cookies 的请求</a:t>
            </a:r>
            <a:endParaRPr lang="zh-CN" altLang="en-US" sz="1400">
              <a:solidFill>
                <a:schemeClr val="tx1"/>
              </a:solidFill>
            </a:endParaRPr>
          </a:p>
          <a:p>
            <a:pPr>
              <a:spcBef>
                <a:spcPct val="42000"/>
              </a:spcBef>
              <a:spcAft>
                <a:spcPct val="42000"/>
              </a:spcAft>
            </a:pPr>
            <a:r>
              <a:rPr lang="en-US" altLang="zh-CN" sz="1800">
                <a:sym typeface="+mn-ea"/>
              </a:rPr>
              <a:t>(</a:t>
            </a:r>
            <a:r>
              <a:rPr lang="zh-CN" altLang="en-US" sz="1800">
                <a:sym typeface="+mn-ea"/>
              </a:rPr>
              <a:t>四</a:t>
            </a:r>
            <a:r>
              <a:rPr lang="en-US" altLang="zh-CN" sz="1800">
                <a:sym typeface="+mn-ea"/>
              </a:rPr>
              <a:t>)</a:t>
            </a:r>
            <a:r>
              <a:rPr lang="zh-CN" altLang="en-US" sz="1800">
                <a:sym typeface="+mn-ea"/>
              </a:rPr>
              <a:t>通过</a:t>
            </a:r>
            <a:r>
              <a:rPr lang="zh-CN" altLang="en-US" sz="1800">
                <a:solidFill>
                  <a:schemeClr val="tx1"/>
                </a:solidFill>
              </a:rPr>
              <a:t>验证码挑战：图形验证、滑块验证、语音验证等区分人机</a:t>
            </a:r>
            <a:endParaRPr lang="zh-CN" altLang="en-US" sz="1800">
              <a:solidFill>
                <a:schemeClr val="tx1"/>
              </a:solidFill>
            </a:endParaRPr>
          </a:p>
          <a:p>
            <a:pPr>
              <a:spcAft>
                <a:spcPct val="63000"/>
              </a:spcAft>
            </a:pPr>
            <a:r>
              <a:rPr lang="en-US" altLang="zh-CN" sz="1800">
                <a:sym typeface="+mn-ea"/>
              </a:rPr>
              <a:t>(</a:t>
            </a:r>
            <a:r>
              <a:rPr lang="zh-CN" altLang="en-US" sz="1800">
                <a:sym typeface="+mn-ea"/>
              </a:rPr>
              <a:t>五</a:t>
            </a:r>
            <a:r>
              <a:rPr lang="en-US" altLang="zh-CN" sz="1800">
                <a:sym typeface="+mn-ea"/>
              </a:rPr>
              <a:t>)</a:t>
            </a:r>
            <a:r>
              <a:rPr lang="zh-CN" altLang="en-US" sz="1800">
                <a:sym typeface="+mn-ea"/>
              </a:rPr>
              <a:t>通过</a:t>
            </a:r>
            <a:r>
              <a:rPr lang="zh-CN" altLang="en-US" sz="1800">
                <a:solidFill>
                  <a:schemeClr val="tx1"/>
                </a:solidFill>
              </a:rPr>
              <a:t> JS 支持检测：利用&lt;noscript&gt;标签识别不执行 JS 的爬虫</a:t>
            </a:r>
            <a:endParaRPr lang="zh-CN" altLang="en-US" sz="1800">
              <a:solidFill>
                <a:schemeClr val="tx1"/>
              </a:solidFill>
            </a:endParaRPr>
          </a:p>
          <a:p>
            <a:pPr>
              <a:spcAft>
                <a:spcPct val="63000"/>
              </a:spcAft>
            </a:pPr>
            <a:r>
              <a:rPr lang="en-US" altLang="zh-CN" sz="1800">
                <a:solidFill>
                  <a:schemeClr val="tx1"/>
                </a:solidFill>
              </a:rPr>
              <a:t>(</a:t>
            </a:r>
            <a:r>
              <a:rPr lang="zh-CN" altLang="en-US" sz="1800">
                <a:solidFill>
                  <a:schemeClr val="tx1"/>
                </a:solidFill>
              </a:rPr>
              <a:t>六</a:t>
            </a:r>
            <a:r>
              <a:rPr lang="en-US" altLang="zh-CN" sz="1800">
                <a:solidFill>
                  <a:schemeClr val="tx1"/>
                </a:solidFill>
              </a:rPr>
              <a:t>) </a:t>
            </a:r>
            <a:r>
              <a:rPr lang="zh-CN" altLang="en-US" sz="1800">
                <a:solidFill>
                  <a:schemeClr val="tx1"/>
                </a:solidFill>
              </a:rPr>
              <a:t>通过是否遵循</a:t>
            </a:r>
            <a:r>
              <a:rPr lang="en-US" altLang="zh-CN" sz="1800">
                <a:solidFill>
                  <a:schemeClr val="tx1"/>
                </a:solidFill>
              </a:rPr>
              <a:t> Robots </a:t>
            </a:r>
            <a:r>
              <a:rPr lang="zh-CN" altLang="en-US" sz="1800">
                <a:solidFill>
                  <a:schemeClr val="tx1"/>
                </a:solidFill>
              </a:rPr>
              <a:t>协议来识别</a:t>
            </a:r>
            <a:endParaRPr lang="zh-CN" altLang="en-US" sz="1800">
              <a:solidFill>
                <a:schemeClr val="tx1"/>
              </a:solidFill>
            </a:endParaRPr>
          </a:p>
          <a:p>
            <a:pPr>
              <a:spcAft>
                <a:spcPct val="63000"/>
              </a:spcAft>
            </a:pPr>
            <a:r>
              <a:rPr lang="en-US" altLang="zh-CN" sz="1800">
                <a:solidFill>
                  <a:schemeClr val="tx1"/>
                </a:solidFill>
              </a:rPr>
              <a:t>(</a:t>
            </a:r>
            <a:r>
              <a:rPr lang="zh-CN" altLang="en-US" sz="1800">
                <a:solidFill>
                  <a:schemeClr val="tx1"/>
                </a:solidFill>
              </a:rPr>
              <a:t>七</a:t>
            </a:r>
            <a:r>
              <a:rPr lang="en-US" altLang="zh-CN" sz="1800">
                <a:solidFill>
                  <a:schemeClr val="tx1"/>
                </a:solidFill>
              </a:rPr>
              <a:t>)</a:t>
            </a:r>
            <a:r>
              <a:rPr lang="zh-CN" altLang="en-US" sz="1800">
                <a:solidFill>
                  <a:schemeClr val="tx1"/>
                </a:solidFill>
              </a:rPr>
              <a:t>基于资源加载检测：判断是否请求页面中的图片、CSS 等静态资源</a:t>
            </a:r>
            <a:endParaRPr lang="zh-CN" altLang="en-US" sz="1800">
              <a:solidFill>
                <a:schemeClr val="tx1"/>
              </a:solidFill>
            </a:endParaRPr>
          </a:p>
          <a:p>
            <a:pPr>
              <a:spcBef>
                <a:spcPct val="42000"/>
              </a:spcBef>
              <a:spcAft>
                <a:spcPct val="63000"/>
              </a:spcAft>
            </a:pPr>
            <a:endParaRPr lang="zh-CN" altLang="en-US" sz="1800">
              <a:solidFill>
                <a:schemeClr val="tx1"/>
              </a:solidFill>
            </a:endParaRPr>
          </a:p>
        </p:txBody>
      </p:sp>
      <p:sp>
        <p:nvSpPr>
          <p:cNvPr id="5" name="Rectangle 7"/>
          <p:cNvSpPr>
            <a:spLocks noGrp="1"/>
          </p:cNvSpPr>
          <p:nvPr>
            <p:ph type="ftr" sz="quarter" idx="11"/>
          </p:nvPr>
        </p:nvSpPr>
        <p:spPr>
          <a:xfrm>
            <a:off x="4038600" y="6248400"/>
            <a:ext cx="3860800" cy="476250"/>
          </a:xfrm>
        </p:spPr>
        <p:txBody>
          <a:bodyPr/>
          <a:p>
            <a:fld id="{96089572-BF2A-4798-89A4-87D72AC16483}" type="slidenum">
              <a:rPr lang="en-US" altLang="zh-CN"/>
            </a:fld>
            <a:endParaRPr lang="en-US" altLang="zh-CN"/>
          </a:p>
        </p:txBody>
      </p:sp>
    </p:spTree>
    <p:custDataLst>
      <p:tags r:id="rId4"/>
    </p:custDataLst>
  </p:cSld>
  <p:clrMapOvr>
    <a:masterClrMapping/>
  </p:clrMapOvr>
  <p:transition>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76225"/>
            <a:ext cx="10972800" cy="609600"/>
          </a:xfrm>
        </p:spPr>
        <p:txBody>
          <a:bodyPr/>
          <a:p>
            <a:r>
              <a:rPr lang="zh-CN" altLang="en-US">
                <a:solidFill>
                  <a:schemeClr val="tx1"/>
                </a:solidFill>
              </a:rPr>
              <a:t>四</a:t>
            </a:r>
            <a:r>
              <a:rPr lang="en-US" altLang="zh-CN">
                <a:solidFill>
                  <a:schemeClr val="tx1"/>
                </a:solidFill>
              </a:rPr>
              <a:t>. </a:t>
            </a:r>
            <a:r>
              <a:rPr lang="zh-CN" altLang="en-US">
                <a:solidFill>
                  <a:schemeClr val="tx1"/>
                </a:solidFill>
              </a:rPr>
              <a:t>爬虫阻断技术</a:t>
            </a:r>
            <a:endParaRPr lang="zh-CN" altLang="en-US">
              <a:solidFill>
                <a:schemeClr val="tx1"/>
              </a:solidFill>
            </a:endParaRPr>
          </a:p>
        </p:txBody>
      </p:sp>
      <p:sp>
        <p:nvSpPr>
          <p:cNvPr id="3" name="装饰  9"/>
          <p:cNvSpPr>
            <a:spLocks noGrp="1"/>
          </p:cNvSpPr>
          <p:nvPr>
            <p:ph type="body" idx="16390"/>
            <p:custDataLst>
              <p:tags r:id="rId2"/>
            </p:custDataLst>
          </p:nvPr>
        </p:nvSpPr>
        <p:spPr/>
        <p:txBody>
          <a:bodyPr/>
          <a:p>
            <a:r>
              <a:rPr lang="zh-CN" altLang="en-US" sz="3200"/>
              <a:t> </a:t>
            </a:r>
            <a:endParaRPr lang="zh-CN" altLang="en-US" sz="3200"/>
          </a:p>
        </p:txBody>
      </p:sp>
      <p:pic>
        <p:nvPicPr>
          <p:cNvPr id="29" name="图片占位符 28" descr="3a96c6f8-7b81-11f0-b656-7e38b983dbb6"/>
          <p:cNvPicPr>
            <a:picLocks noChangeAspect="1"/>
          </p:cNvPicPr>
          <p:nvPr>
            <p:ph type="pic" idx="16391"/>
            <p:custDataLst>
              <p:tags r:id="rId3"/>
            </p:custDataLst>
          </p:nvPr>
        </p:nvPicPr>
        <p:blipFill>
          <a:blip r:embed="rId4"/>
          <a:srcRect l="15517" r="15517"/>
          <a:stretch>
            <a:fillRect/>
          </a:stretch>
        </p:blipFill>
        <p:spPr>
          <a:xfrm>
            <a:off x="6096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p:spPr>
      </p:pic>
      <p:sp>
        <p:nvSpPr>
          <p:cNvPr id="5" name="文本占位符 4"/>
          <p:cNvSpPr>
            <a:spLocks noGrp="1"/>
          </p:cNvSpPr>
          <p:nvPr>
            <p:ph type="body" idx="16386"/>
            <p:custDataLst>
              <p:tags r:id="rId5"/>
            </p:custDataLst>
          </p:nvPr>
        </p:nvSpPr>
        <p:spPr/>
        <p:txBody>
          <a:bodyPr>
            <a:noAutofit/>
          </a:bodyPr>
          <a:p>
            <a:r>
              <a:rPr lang="en-US" altLang="zh-CN" sz="1800">
                <a:solidFill>
                  <a:schemeClr val="tx1"/>
                </a:solidFill>
              </a:rPr>
              <a:t>(</a:t>
            </a:r>
            <a:r>
              <a:rPr lang="zh-CN" altLang="en-US" sz="1800">
                <a:solidFill>
                  <a:schemeClr val="tx1"/>
                </a:solidFill>
              </a:rPr>
              <a:t>一</a:t>
            </a:r>
            <a:r>
              <a:rPr lang="en-US" altLang="zh-CN" sz="1800">
                <a:solidFill>
                  <a:schemeClr val="tx1"/>
                </a:solidFill>
              </a:rPr>
              <a:t>). </a:t>
            </a:r>
            <a:r>
              <a:rPr lang="zh-CN" altLang="en-US" sz="1800">
                <a:solidFill>
                  <a:schemeClr val="tx1"/>
                </a:solidFill>
              </a:rPr>
              <a:t>禁止访问：返回 403/404/500 等错误状态码</a:t>
            </a:r>
            <a:endParaRPr lang="zh-CN" altLang="en-US" sz="1800">
              <a:solidFill>
                <a:schemeClr val="tx1"/>
              </a:solidFill>
            </a:endParaRPr>
          </a:p>
        </p:txBody>
      </p:sp>
      <p:sp>
        <p:nvSpPr>
          <p:cNvPr id="6" name="装饰  2"/>
          <p:cNvSpPr>
            <a:spLocks noGrp="1"/>
          </p:cNvSpPr>
          <p:nvPr>
            <p:ph type="body" idx="16392"/>
            <p:custDataLst>
              <p:tags r:id="rId6"/>
            </p:custDataLst>
          </p:nvPr>
        </p:nvSpPr>
        <p:spPr/>
        <p:txBody>
          <a:bodyPr/>
          <a:p>
            <a:r>
              <a:rPr lang="zh-CN" altLang="en-US" sz="3200"/>
              <a:t> </a:t>
            </a:r>
            <a:endParaRPr lang="zh-CN" altLang="en-US" sz="3200"/>
          </a:p>
        </p:txBody>
      </p:sp>
      <p:pic>
        <p:nvPicPr>
          <p:cNvPr id="30" name="图片占位符 29" descr="3a96cb25-7b81-11f0-b656-7e38b983dbb6"/>
          <p:cNvPicPr>
            <a:picLocks noChangeAspect="1"/>
          </p:cNvPicPr>
          <p:nvPr>
            <p:ph type="pic" idx="16393"/>
            <p:custDataLst>
              <p:tags r:id="rId7"/>
            </p:custDataLst>
          </p:nvPr>
        </p:nvPicPr>
        <p:blipFill>
          <a:blip r:embed="rId8"/>
          <a:srcRect l="22701" t="7328" r="19828" b="9339"/>
          <a:stretch>
            <a:fillRect/>
          </a:stretch>
        </p:blipFill>
        <p:spPr>
          <a:xfrm>
            <a:off x="6248400" y="1524000"/>
            <a:ext cx="1524000" cy="2209800"/>
          </a:xfrm>
          <a:custGeom>
            <a:avLst/>
            <a:gdLst>
              <a:gd name="connisteX0" fmla="*/ 0 w 1524000"/>
              <a:gd name="connsiteY0" fmla="*/ 203200 h 2209800"/>
              <a:gd name="connisteX1" fmla="*/ 203200 w 1524000"/>
              <a:gd name="connsiteY1" fmla="*/ 0 h 2209800"/>
              <a:gd name="connisteX2" fmla="*/ 1524000 w 1524000"/>
              <a:gd name="connsiteY2" fmla="*/ 0 h 2209800"/>
              <a:gd name="connisteX3" fmla="*/ 1524000 w 1524000"/>
              <a:gd name="connsiteY3" fmla="*/ 2209800 h 2209800"/>
              <a:gd name="connisteX4" fmla="*/ 203200 w 1524000"/>
              <a:gd name="connsiteY4" fmla="*/ 2209800 h 2209800"/>
              <a:gd name="connisteX5" fmla="*/ 0 w 1524000"/>
              <a:gd name="connsiteY5" fmla="*/ 2006600 h 2209800"/>
              <a:gd name="connisteX6" fmla="*/ 0 w 1524000"/>
              <a:gd name="connsiteY6"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203200"/>
                </a:moveTo>
                <a:cubicBezTo>
                  <a:pt x="0" y="90976"/>
                  <a:pt x="90976" y="0"/>
                  <a:pt x="203200" y="0"/>
                </a:cubicBezTo>
                <a:lnTo>
                  <a:pt x="1524000" y="0"/>
                </a:lnTo>
                <a:lnTo>
                  <a:pt x="1524000" y="2209800"/>
                </a:lnTo>
                <a:lnTo>
                  <a:pt x="203200" y="2209800"/>
                </a:lnTo>
                <a:cubicBezTo>
                  <a:pt x="90976" y="2209800"/>
                  <a:pt x="0" y="2118824"/>
                  <a:pt x="0" y="2006600"/>
                </a:cubicBezTo>
                <a:lnTo>
                  <a:pt x="0" y="203200"/>
                </a:lnTo>
                <a:close/>
              </a:path>
            </a:pathLst>
          </a:custGeom>
        </p:spPr>
      </p:pic>
      <p:sp>
        <p:nvSpPr>
          <p:cNvPr id="8" name="文本占位符 7"/>
          <p:cNvSpPr>
            <a:spLocks noGrp="1"/>
          </p:cNvSpPr>
          <p:nvPr>
            <p:ph type="body" idx="16387"/>
            <p:custDataLst>
              <p:tags r:id="rId9"/>
            </p:custDataLst>
          </p:nvPr>
        </p:nvSpPr>
        <p:spPr/>
        <p:txBody>
          <a:bodyPr>
            <a:noAutofit/>
          </a:bodyPr>
          <a:p>
            <a:r>
              <a:rPr lang="en-US" altLang="zh-CN" sz="1800">
                <a:solidFill>
                  <a:schemeClr val="tx1"/>
                </a:solidFill>
              </a:rPr>
              <a:t>(</a:t>
            </a:r>
            <a:r>
              <a:rPr lang="zh-CN" altLang="en-US" sz="1800">
                <a:solidFill>
                  <a:schemeClr val="tx1"/>
                </a:solidFill>
              </a:rPr>
              <a:t>二</a:t>
            </a:r>
            <a:r>
              <a:rPr lang="en-US" altLang="zh-CN" sz="1800">
                <a:solidFill>
                  <a:schemeClr val="tx1"/>
                </a:solidFill>
              </a:rPr>
              <a:t>). </a:t>
            </a:r>
            <a:r>
              <a:rPr lang="zh-CN" altLang="en-US" sz="1800">
                <a:solidFill>
                  <a:schemeClr val="tx1"/>
                </a:solidFill>
              </a:rPr>
              <a:t>IP 封禁：通过防火墙限制异常 IP（段）的访问权限</a:t>
            </a:r>
            <a:endParaRPr lang="zh-CN" altLang="en-US" sz="1800">
              <a:solidFill>
                <a:schemeClr val="tx1"/>
              </a:solidFill>
            </a:endParaRPr>
          </a:p>
        </p:txBody>
      </p:sp>
      <p:sp>
        <p:nvSpPr>
          <p:cNvPr id="9" name="装饰  5"/>
          <p:cNvSpPr>
            <a:spLocks noGrp="1"/>
          </p:cNvSpPr>
          <p:nvPr>
            <p:ph type="body" idx="16394"/>
            <p:custDataLst>
              <p:tags r:id="rId10"/>
            </p:custDataLst>
          </p:nvPr>
        </p:nvSpPr>
        <p:spPr>
          <a:xfrm>
            <a:off x="3212465" y="4079875"/>
            <a:ext cx="3810000" cy="1746885"/>
          </a:xfrm>
        </p:spPr>
        <p:txBody>
          <a:bodyPr/>
          <a:p>
            <a:r>
              <a:rPr lang="zh-CN" altLang="en-US" sz="3200"/>
              <a:t> </a:t>
            </a:r>
            <a:endParaRPr lang="zh-CN" altLang="en-US" sz="3200"/>
          </a:p>
        </p:txBody>
      </p:sp>
      <p:sp>
        <p:nvSpPr>
          <p:cNvPr id="11" name="文本占位符 10"/>
          <p:cNvSpPr>
            <a:spLocks noGrp="1"/>
          </p:cNvSpPr>
          <p:nvPr>
            <p:ph type="body" idx="16388"/>
            <p:custDataLst>
              <p:tags r:id="rId11"/>
            </p:custDataLst>
          </p:nvPr>
        </p:nvSpPr>
        <p:spPr>
          <a:xfrm>
            <a:off x="3517265" y="4627880"/>
            <a:ext cx="3200400" cy="1113790"/>
          </a:xfrm>
        </p:spPr>
        <p:txBody>
          <a:bodyPr>
            <a:normAutofit/>
          </a:bodyPr>
          <a:p>
            <a:r>
              <a:rPr lang="en-US" altLang="zh-CN" sz="1800">
                <a:solidFill>
                  <a:schemeClr val="tx1"/>
                </a:solidFill>
              </a:rPr>
              <a:t>(</a:t>
            </a:r>
            <a:r>
              <a:rPr lang="zh-CN" altLang="en-US" sz="1800">
                <a:solidFill>
                  <a:schemeClr val="tx1"/>
                </a:solidFill>
              </a:rPr>
              <a:t>三</a:t>
            </a:r>
            <a:r>
              <a:rPr lang="en-US" altLang="zh-CN" sz="1800">
                <a:solidFill>
                  <a:schemeClr val="tx1"/>
                </a:solidFill>
              </a:rPr>
              <a:t>)</a:t>
            </a:r>
            <a:r>
              <a:rPr lang="zh-CN" altLang="en-US" sz="1800">
                <a:solidFill>
                  <a:schemeClr val="tx1"/>
                </a:solidFill>
              </a:rPr>
              <a:t>增加采集难度</a:t>
            </a:r>
            <a:r>
              <a:rPr lang="en-US" altLang="zh-CN" sz="1800">
                <a:solidFill>
                  <a:schemeClr val="tx1"/>
                </a:solidFill>
              </a:rPr>
              <a:t>:</a:t>
            </a:r>
            <a:r>
              <a:rPr lang="zh-CN" altLang="en-US" sz="1800">
                <a:sym typeface="+mn-ea"/>
              </a:rPr>
              <a:t>关键信息图片化（如价格用图片展示，需 OCR 识别）</a:t>
            </a:r>
            <a:endParaRPr lang="zh-CN" altLang="en-US" sz="1800">
              <a:solidFill>
                <a:schemeClr val="tx1"/>
              </a:solidFill>
            </a:endParaRPr>
          </a:p>
          <a:p>
            <a:endParaRPr lang="en-US" altLang="zh-CN" sz="1800">
              <a:solidFill>
                <a:schemeClr val="tx1"/>
              </a:solidFill>
            </a:endParaRPr>
          </a:p>
        </p:txBody>
      </p:sp>
      <p:pic>
        <p:nvPicPr>
          <p:cNvPr id="32" name="图片占位符 31" descr="3a96c9cc-7b81-11f0-b656-7e38b983dbb6"/>
          <p:cNvPicPr>
            <a:picLocks noChangeAspect="1"/>
          </p:cNvPicPr>
          <p:nvPr>
            <p:ph type="pic" idx="16397"/>
            <p:custDataLst>
              <p:tags r:id="rId12"/>
            </p:custDataLst>
          </p:nvPr>
        </p:nvPicPr>
        <p:blipFill>
          <a:blip r:embed="rId13"/>
          <a:srcRect l="15517" r="15517"/>
          <a:stretch>
            <a:fillRect/>
          </a:stretch>
        </p:blipFill>
        <p:spPr>
          <a:xfrm>
            <a:off x="7102475" y="3905250"/>
            <a:ext cx="1524000" cy="2209800"/>
          </a:xfrm>
          <a:custGeom>
            <a:avLst/>
            <a:gdLst>
              <a:gd name="connisteX0" fmla="*/ 0 w 1524000"/>
              <a:gd name="connsiteY0" fmla="*/ 0 h 2209800"/>
              <a:gd name="connisteX1" fmla="*/ 1320800 w 1524000"/>
              <a:gd name="connsiteY1" fmla="*/ 0 h 2209800"/>
              <a:gd name="connisteX2" fmla="*/ 1524000 w 1524000"/>
              <a:gd name="connsiteY2" fmla="*/ 203200 h 2209800"/>
              <a:gd name="connisteX3" fmla="*/ 1524000 w 1524000"/>
              <a:gd name="connsiteY3" fmla="*/ 2006600 h 2209800"/>
              <a:gd name="connisteX4" fmla="*/ 1320800 w 1524000"/>
              <a:gd name="connsiteY4" fmla="*/ 2209800 h 2209800"/>
              <a:gd name="connisteX5" fmla="*/ 0 w 1524000"/>
              <a:gd name="connsiteY5" fmla="*/ 2209800 h 2209800"/>
              <a:gd name="connisteX6" fmla="*/ 0 w 1524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1524000" h="2209800">
                <a:moveTo>
                  <a:pt x="0" y="0"/>
                </a:moveTo>
                <a:lnTo>
                  <a:pt x="1320800" y="0"/>
                </a:lnTo>
                <a:cubicBezTo>
                  <a:pt x="1433024" y="0"/>
                  <a:pt x="1524000" y="90976"/>
                  <a:pt x="1524000" y="203200"/>
                </a:cubicBezTo>
                <a:lnTo>
                  <a:pt x="1524000" y="2006600"/>
                </a:lnTo>
                <a:cubicBezTo>
                  <a:pt x="1524000" y="2118824"/>
                  <a:pt x="1433024" y="2209800"/>
                  <a:pt x="1320800" y="2209800"/>
                </a:cubicBezTo>
                <a:lnTo>
                  <a:pt x="0" y="2209800"/>
                </a:lnTo>
                <a:lnTo>
                  <a:pt x="0" y="0"/>
                </a:lnTo>
                <a:close/>
              </a:path>
            </a:pathLst>
          </a:custGeom>
        </p:spPr>
      </p:pic>
      <p:sp>
        <p:nvSpPr>
          <p:cNvPr id="15" name="Rectangle 7"/>
          <p:cNvSpPr>
            <a:spLocks noGrp="1"/>
          </p:cNvSpPr>
          <p:nvPr>
            <p:ph type="ftr" sz="quarter" idx="11"/>
          </p:nvPr>
        </p:nvSpPr>
        <p:spPr>
          <a:xfrm>
            <a:off x="4422775" y="6286500"/>
            <a:ext cx="3860800" cy="476250"/>
          </a:xfrm>
        </p:spPr>
        <p:txBody>
          <a:bodyPr/>
          <a:p>
            <a:fld id="{96089572-BF2A-4798-89A4-87D72AC16483}" type="slidenum">
              <a:rPr lang="en-US" altLang="zh-CN"/>
            </a:fld>
            <a:endParaRPr lang="en-US" altLang="zh-CN"/>
          </a:p>
        </p:txBody>
      </p:sp>
    </p:spTree>
    <p:custDataLst>
      <p:tags r:id="rId14"/>
    </p:custDataLst>
  </p:cSld>
  <p:clrMapOvr>
    <a:masterClrMapping/>
  </p:clrMapOvr>
  <p:transition>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36855"/>
            <a:ext cx="10972800" cy="609600"/>
          </a:xfrm>
        </p:spPr>
        <p:txBody>
          <a:bodyPr/>
          <a:p>
            <a:r>
              <a:rPr lang="zh-CN" altLang="en-US">
                <a:solidFill>
                  <a:schemeClr val="tx1"/>
                </a:solidFill>
              </a:rPr>
              <a:t>爬虫阻断技术</a:t>
            </a:r>
            <a:endParaRPr lang="zh-CN" altLang="en-US">
              <a:solidFill>
                <a:schemeClr val="tx1"/>
              </a:solidFill>
            </a:endParaRPr>
          </a:p>
        </p:txBody>
      </p:sp>
      <p:sp>
        <p:nvSpPr>
          <p:cNvPr id="3" name="装饰  9"/>
          <p:cNvSpPr>
            <a:spLocks noGrp="1"/>
          </p:cNvSpPr>
          <p:nvPr>
            <p:ph type="body" idx="16389"/>
            <p:custDataLst>
              <p:tags r:id="rId2"/>
            </p:custDataLst>
          </p:nvPr>
        </p:nvSpPr>
        <p:spPr>
          <a:xfrm>
            <a:off x="609600" y="1451610"/>
            <a:ext cx="3454400" cy="4181475"/>
          </a:xfrm>
        </p:spPr>
        <p:txBody>
          <a:bodyPr/>
          <a:p>
            <a:r>
              <a:rPr lang="zh-CN" altLang="en-US"/>
              <a:t> </a:t>
            </a:r>
            <a:endParaRPr lang="zh-CN" altLang="en-US"/>
          </a:p>
        </p:txBody>
      </p:sp>
      <p:pic>
        <p:nvPicPr>
          <p:cNvPr id="23" name="图片占位符 22" descr="3932fda3-7b81-11f0-be4c-e24abb41595b"/>
          <p:cNvPicPr>
            <a:picLocks noChangeAspect="1"/>
          </p:cNvPicPr>
          <p:nvPr>
            <p:ph type="pic" idx="16390"/>
            <p:custDataLst>
              <p:tags r:id="rId3"/>
            </p:custDataLst>
          </p:nvPr>
        </p:nvPicPr>
        <p:blipFill>
          <a:blip r:embed="rId4"/>
          <a:srcRect l="13750" t="6250" b="7500"/>
          <a:stretch>
            <a:fillRect/>
          </a:stretch>
        </p:blipFill>
        <p:spPr>
          <a:xfrm>
            <a:off x="1574800" y="1873885"/>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p:spPr>
      </p:pic>
      <p:sp>
        <p:nvSpPr>
          <p:cNvPr id="5" name="文本占位符 4"/>
          <p:cNvSpPr>
            <a:spLocks noGrp="1"/>
          </p:cNvSpPr>
          <p:nvPr>
            <p:ph type="body" idx="16386"/>
            <p:custDataLst>
              <p:tags r:id="rId5"/>
            </p:custDataLst>
          </p:nvPr>
        </p:nvSpPr>
        <p:spPr>
          <a:xfrm>
            <a:off x="1016000" y="3753485"/>
            <a:ext cx="2641600" cy="914400"/>
          </a:xfrm>
        </p:spPr>
        <p:txBody>
          <a:bodyPr/>
          <a:p>
            <a:r>
              <a:rPr lang="en-US" altLang="zh-CN" sz="1800">
                <a:solidFill>
                  <a:schemeClr val="tx1"/>
                </a:solidFill>
              </a:rPr>
              <a:t>(</a:t>
            </a:r>
            <a:r>
              <a:rPr lang="zh-CN" altLang="en-US" sz="1800">
                <a:solidFill>
                  <a:schemeClr val="tx1"/>
                </a:solidFill>
              </a:rPr>
              <a:t>四</a:t>
            </a:r>
            <a:r>
              <a:rPr lang="en-US" altLang="zh-CN" sz="1800">
                <a:solidFill>
                  <a:schemeClr val="tx1"/>
                </a:solidFill>
              </a:rPr>
              <a:t>) </a:t>
            </a:r>
            <a:r>
              <a:rPr lang="zh-CN" altLang="en-US" sz="1800">
                <a:solidFill>
                  <a:schemeClr val="tx1"/>
                </a:solidFill>
              </a:rPr>
              <a:t>采用 Ajax 异步加载数据，需解析 JS 逻辑</a:t>
            </a:r>
            <a:endParaRPr lang="zh-CN" altLang="en-US" sz="1800">
              <a:solidFill>
                <a:schemeClr val="tx1"/>
              </a:solidFill>
            </a:endParaRPr>
          </a:p>
        </p:txBody>
      </p:sp>
      <p:sp>
        <p:nvSpPr>
          <p:cNvPr id="6" name="装饰  2"/>
          <p:cNvSpPr>
            <a:spLocks noGrp="1"/>
          </p:cNvSpPr>
          <p:nvPr>
            <p:ph type="body" idx="16391"/>
            <p:custDataLst>
              <p:tags r:id="rId6"/>
            </p:custDataLst>
          </p:nvPr>
        </p:nvSpPr>
        <p:spPr>
          <a:xfrm>
            <a:off x="4368800" y="1299845"/>
            <a:ext cx="3454400" cy="4333240"/>
          </a:xfrm>
        </p:spPr>
        <p:txBody>
          <a:bodyPr/>
          <a:p>
            <a:r>
              <a:rPr lang="zh-CN" altLang="en-US"/>
              <a:t> </a:t>
            </a:r>
            <a:endParaRPr lang="zh-CN" altLang="en-US"/>
          </a:p>
        </p:txBody>
      </p:sp>
      <p:pic>
        <p:nvPicPr>
          <p:cNvPr id="24" name="图片占位符 23" descr="3932fef9-7b81-11f0-be4c-e24abb41595b"/>
          <p:cNvPicPr>
            <a:picLocks noChangeAspect="1"/>
          </p:cNvPicPr>
          <p:nvPr>
            <p:ph type="pic" idx="16392"/>
            <p:custDataLst>
              <p:tags r:id="rId7"/>
            </p:custDataLst>
          </p:nvPr>
        </p:nvPicPr>
        <p:blipFill>
          <a:blip r:embed="rId8"/>
          <a:srcRect l="18333" t="16250" r="15000" b="17083"/>
          <a:stretch>
            <a:fillRect/>
          </a:stretch>
        </p:blipFill>
        <p:spPr>
          <a:xfrm>
            <a:off x="5334000" y="1873885"/>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p:spPr>
      </p:pic>
      <p:sp>
        <p:nvSpPr>
          <p:cNvPr id="8" name="文本占位符 7"/>
          <p:cNvSpPr>
            <a:spLocks noGrp="1"/>
          </p:cNvSpPr>
          <p:nvPr>
            <p:ph type="body" idx="16387"/>
            <p:custDataLst>
              <p:tags r:id="rId9"/>
            </p:custDataLst>
          </p:nvPr>
        </p:nvSpPr>
        <p:spPr>
          <a:xfrm>
            <a:off x="4645660" y="3753485"/>
            <a:ext cx="3186430" cy="914400"/>
          </a:xfrm>
        </p:spPr>
        <p:txBody>
          <a:bodyPr>
            <a:noAutofit/>
          </a:bodyPr>
          <a:p>
            <a:r>
              <a:rPr lang="en-US" altLang="zh-CN" sz="1800">
                <a:solidFill>
                  <a:schemeClr val="tx1"/>
                </a:solidFill>
              </a:rPr>
              <a:t>(</a:t>
            </a:r>
            <a:r>
              <a:rPr lang="zh-CN" altLang="en-US" sz="1800">
                <a:solidFill>
                  <a:schemeClr val="tx1"/>
                </a:solidFill>
              </a:rPr>
              <a:t>五</a:t>
            </a:r>
            <a:r>
              <a:rPr lang="en-US" altLang="zh-CN" sz="1800">
                <a:solidFill>
                  <a:schemeClr val="tx1"/>
                </a:solidFill>
              </a:rPr>
              <a:t>) </a:t>
            </a:r>
            <a:r>
              <a:rPr lang="zh-CN" altLang="en-US" sz="1800">
                <a:solidFill>
                  <a:schemeClr val="tx1"/>
                </a:solidFill>
              </a:rPr>
              <a:t>动态调整</a:t>
            </a:r>
            <a:r>
              <a:rPr lang="zh-CN" altLang="en-US" sz="1800">
                <a:solidFill>
                  <a:schemeClr val="tx1"/>
                </a:solidFill>
              </a:rPr>
              <a:t>页面结构干扰：随机生成 HTML 标签 ID / 类名，使固定解析规则失效</a:t>
            </a:r>
            <a:endParaRPr lang="zh-CN" altLang="en-US" sz="1800">
              <a:solidFill>
                <a:schemeClr val="tx1"/>
              </a:solidFill>
            </a:endParaRPr>
          </a:p>
        </p:txBody>
      </p:sp>
      <p:sp>
        <p:nvSpPr>
          <p:cNvPr id="9" name="装饰  5"/>
          <p:cNvSpPr>
            <a:spLocks noGrp="1"/>
          </p:cNvSpPr>
          <p:nvPr>
            <p:ph type="body" idx="16393"/>
            <p:custDataLst>
              <p:tags r:id="rId10"/>
            </p:custDataLst>
          </p:nvPr>
        </p:nvSpPr>
        <p:spPr>
          <a:xfrm>
            <a:off x="8128000" y="1299845"/>
            <a:ext cx="3454400" cy="4330065"/>
          </a:xfrm>
        </p:spPr>
        <p:txBody>
          <a:bodyPr/>
          <a:p>
            <a:r>
              <a:rPr lang="zh-CN" altLang="en-US"/>
              <a:t> </a:t>
            </a:r>
            <a:endParaRPr lang="zh-CN" altLang="en-US"/>
          </a:p>
        </p:txBody>
      </p:sp>
      <p:pic>
        <p:nvPicPr>
          <p:cNvPr id="25" name="图片占位符 24" descr="3932fec7-7b81-11f0-be4c-e24abb41595b"/>
          <p:cNvPicPr>
            <a:picLocks noChangeAspect="1"/>
          </p:cNvPicPr>
          <p:nvPr>
            <p:ph type="pic" idx="16394"/>
            <p:custDataLst>
              <p:tags r:id="rId11"/>
            </p:custDataLst>
          </p:nvPr>
        </p:nvPicPr>
        <p:blipFill>
          <a:blip r:embed="rId12"/>
          <a:srcRect/>
          <a:stretch>
            <a:fillRect/>
          </a:stretch>
        </p:blipFill>
        <p:spPr>
          <a:xfrm>
            <a:off x="9093200" y="1873885"/>
            <a:ext cx="1524000" cy="1524000"/>
          </a:xfrm>
          <a:custGeom>
            <a:avLst/>
            <a:gdLst>
              <a:gd name="connisteX0" fmla="*/ 0 w 1524000"/>
              <a:gd name="connsiteY0" fmla="*/ 762000 h 1524000"/>
              <a:gd name="connisteX1" fmla="*/ 762000 w 1524000"/>
              <a:gd name="connsiteY1" fmla="*/ 0 h 1524000"/>
              <a:gd name="connisteX2" fmla="*/ 762000 w 1524000"/>
              <a:gd name="connsiteY2" fmla="*/ 0 h 1524000"/>
              <a:gd name="connisteX3" fmla="*/ 1524000 w 1524000"/>
              <a:gd name="connsiteY3" fmla="*/ 762000 h 1524000"/>
              <a:gd name="connisteX4" fmla="*/ 1524000 w 1524000"/>
              <a:gd name="connsiteY4" fmla="*/ 762000 h 1524000"/>
              <a:gd name="connisteX5" fmla="*/ 762000 w 1524000"/>
              <a:gd name="connsiteY5" fmla="*/ 1524000 h 1524000"/>
              <a:gd name="connisteX6" fmla="*/ 762000 w 1524000"/>
              <a:gd name="connsiteY6" fmla="*/ 1524000 h 1524000"/>
              <a:gd name="connisteX7" fmla="*/ 0 w 1524000"/>
              <a:gd name="connsiteY7" fmla="*/ 762000 h 1524000"/>
              <a:gd name="connisteX8" fmla="*/ 0 w 1524000"/>
              <a:gd name="connsiteY8" fmla="*/ 762000 h 1524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1524000">
                <a:moveTo>
                  <a:pt x="0" y="762000"/>
                </a:moveTo>
                <a:cubicBezTo>
                  <a:pt x="0" y="341159"/>
                  <a:pt x="341159" y="0"/>
                  <a:pt x="762000" y="0"/>
                </a:cubicBezTo>
                <a:lnTo>
                  <a:pt x="762000" y="0"/>
                </a:lnTo>
                <a:cubicBezTo>
                  <a:pt x="1182841" y="0"/>
                  <a:pt x="1524000" y="341159"/>
                  <a:pt x="1524000" y="762000"/>
                </a:cubicBezTo>
                <a:lnTo>
                  <a:pt x="1524000" y="762000"/>
                </a:lnTo>
                <a:cubicBezTo>
                  <a:pt x="1524000" y="1182841"/>
                  <a:pt x="1182841" y="1524000"/>
                  <a:pt x="762000" y="1524000"/>
                </a:cubicBezTo>
                <a:lnTo>
                  <a:pt x="762000" y="1524000"/>
                </a:lnTo>
                <a:cubicBezTo>
                  <a:pt x="341159" y="1524000"/>
                  <a:pt x="0" y="1182841"/>
                  <a:pt x="0" y="762000"/>
                </a:cubicBezTo>
                <a:lnTo>
                  <a:pt x="0" y="762000"/>
                </a:lnTo>
                <a:close/>
              </a:path>
            </a:pathLst>
          </a:custGeom>
        </p:spPr>
      </p:pic>
      <p:sp>
        <p:nvSpPr>
          <p:cNvPr id="11" name="文本占位符 10"/>
          <p:cNvSpPr>
            <a:spLocks noGrp="1"/>
          </p:cNvSpPr>
          <p:nvPr>
            <p:ph type="body" idx="16388"/>
            <p:custDataLst>
              <p:tags r:id="rId13"/>
            </p:custDataLst>
          </p:nvPr>
        </p:nvSpPr>
        <p:spPr>
          <a:xfrm>
            <a:off x="8534400" y="3753485"/>
            <a:ext cx="2641600" cy="914400"/>
          </a:xfrm>
        </p:spPr>
        <p:txBody>
          <a:bodyPr>
            <a:noAutofit/>
          </a:bodyPr>
          <a:p>
            <a:r>
              <a:rPr lang="en-US" altLang="zh-CN" sz="1800">
                <a:solidFill>
                  <a:schemeClr val="tx1"/>
                </a:solidFill>
              </a:rPr>
              <a:t>(</a:t>
            </a:r>
            <a:r>
              <a:rPr lang="zh-CN" altLang="en-US" sz="1800">
                <a:solidFill>
                  <a:schemeClr val="tx1"/>
                </a:solidFill>
              </a:rPr>
              <a:t>六</a:t>
            </a:r>
            <a:r>
              <a:rPr lang="en-US" altLang="zh-CN" sz="1800">
                <a:solidFill>
                  <a:schemeClr val="tx1"/>
                </a:solidFill>
              </a:rPr>
              <a:t>) </a:t>
            </a:r>
            <a:r>
              <a:rPr lang="zh-CN" altLang="en-US" sz="1800">
                <a:solidFill>
                  <a:schemeClr val="tx1"/>
                </a:solidFill>
              </a:rPr>
              <a:t>蜜罐陷阱：设置隐藏链接或字段，引导爬虫抓取无效数据</a:t>
            </a:r>
            <a:endParaRPr lang="zh-CN" altLang="en-US" sz="1800">
              <a:solidFill>
                <a:schemeClr val="tx1"/>
              </a:solidFill>
            </a:endParaRPr>
          </a:p>
        </p:txBody>
      </p:sp>
      <p:sp>
        <p:nvSpPr>
          <p:cNvPr id="12" name="Rectangle 7"/>
          <p:cNvSpPr>
            <a:spLocks noGrp="1"/>
          </p:cNvSpPr>
          <p:nvPr>
            <p:ph type="ftr" sz="quarter" idx="11"/>
          </p:nvPr>
        </p:nvSpPr>
        <p:spPr>
          <a:xfrm>
            <a:off x="4165600" y="5629910"/>
            <a:ext cx="3860800" cy="476250"/>
          </a:xfrm>
        </p:spPr>
        <p:txBody>
          <a:bodyPr/>
          <a:p>
            <a:fld id="{96089572-BF2A-4798-89A4-87D72AC16483}" type="slidenum">
              <a:rPr lang="en-US" altLang="zh-CN"/>
            </a:fld>
            <a:endParaRPr lang="en-US" altLang="zh-CN"/>
          </a:p>
        </p:txBody>
      </p:sp>
      <p:grpSp>
        <p:nvGrpSpPr>
          <p:cNvPr id="7" name="组合 6"/>
          <p:cNvGrpSpPr/>
          <p:nvPr/>
        </p:nvGrpSpPr>
        <p:grpSpPr>
          <a:xfrm>
            <a:off x="4368800" y="4932680"/>
            <a:ext cx="3759912" cy="690245"/>
            <a:chOff x="8169" y="5827"/>
            <a:chExt cx="4031" cy="1087"/>
          </a:xfrm>
        </p:grpSpPr>
        <p:sp>
          <p:nvSpPr>
            <p:cNvPr id="10" name="矩形 9"/>
            <p:cNvSpPr/>
            <p:nvPr/>
          </p:nvSpPr>
          <p:spPr>
            <a:xfrm>
              <a:off x="8169" y="5827"/>
              <a:ext cx="4031"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14" action="ppaction://hlinkfile"/>
                </a:rPr>
                <a:t>2. </a:t>
              </a:r>
              <a:r>
                <a:rPr lang="zh-CN" altLang="en-US" dirty="0">
                  <a:ln>
                    <a:noFill/>
                    <a:prstDash val="sysDot"/>
                  </a:ln>
                  <a:solidFill>
                    <a:schemeClr val="tx1">
                      <a:lumMod val="85000"/>
                      <a:lumOff val="15000"/>
                    </a:schemeClr>
                  </a:solidFill>
                  <a:latin typeface="+mn-ea"/>
                  <a:cs typeface="+mn-ea"/>
                  <a:sym typeface="+mn-ea"/>
                  <a:hlinkClick r:id="rId14" action="ppaction://hlinkfile"/>
                </a:rPr>
                <a:t>动态生成</a:t>
              </a:r>
              <a:r>
                <a:rPr lang="en-US" altLang="zh-CN" dirty="0">
                  <a:ln>
                    <a:noFill/>
                    <a:prstDash val="sysDot"/>
                  </a:ln>
                  <a:solidFill>
                    <a:schemeClr val="tx1">
                      <a:lumMod val="85000"/>
                      <a:lumOff val="15000"/>
                    </a:schemeClr>
                  </a:solidFill>
                  <a:latin typeface="+mn-ea"/>
                  <a:cs typeface="+mn-ea"/>
                  <a:sym typeface="+mn-ea"/>
                  <a:hlinkClick r:id="rId14" action="ppaction://hlinkfile"/>
                </a:rPr>
                <a:t> DIV </a:t>
              </a:r>
              <a:r>
                <a:rPr lang="zh-CN" altLang="en-US" dirty="0">
                  <a:ln>
                    <a:noFill/>
                    <a:prstDash val="sysDot"/>
                  </a:ln>
                  <a:solidFill>
                    <a:schemeClr val="tx1">
                      <a:lumMod val="85000"/>
                      <a:lumOff val="15000"/>
                    </a:schemeClr>
                  </a:solidFill>
                  <a:latin typeface="+mn-ea"/>
                  <a:cs typeface="+mn-ea"/>
                  <a:sym typeface="+mn-ea"/>
                  <a:hlinkClick r:id="rId14" action="ppaction://hlinkfile"/>
                </a:rPr>
                <a:t>的</a:t>
              </a:r>
              <a:r>
                <a:rPr lang="en-US" altLang="zh-CN" dirty="0">
                  <a:ln>
                    <a:noFill/>
                    <a:prstDash val="sysDot"/>
                  </a:ln>
                  <a:solidFill>
                    <a:schemeClr val="tx1">
                      <a:lumMod val="85000"/>
                      <a:lumOff val="15000"/>
                    </a:schemeClr>
                  </a:solidFill>
                  <a:latin typeface="+mn-ea"/>
                  <a:cs typeface="+mn-ea"/>
                  <a:sym typeface="+mn-ea"/>
                  <a:hlinkClick r:id="rId14" action="ppaction://hlinkfile"/>
                </a:rPr>
                <a:t> id</a:t>
              </a:r>
              <a:r>
                <a:rPr lang="zh-CN" altLang="en-US" dirty="0">
                  <a:ln>
                    <a:noFill/>
                    <a:prstDash val="sysDot"/>
                  </a:ln>
                  <a:solidFill>
                    <a:schemeClr val="tx1">
                      <a:lumMod val="85000"/>
                      <a:lumOff val="15000"/>
                    </a:schemeClr>
                  </a:solidFill>
                  <a:latin typeface="+mn-ea"/>
                  <a:cs typeface="+mn-ea"/>
                  <a:sym typeface="+mn-ea"/>
                  <a:hlinkClick r:id="rId14" action="ppaction://hlinkfile"/>
                </a:rPr>
                <a:t>（反爬虫阻断技术示例）</a:t>
              </a:r>
              <a:r>
                <a:rPr lang="en-US" altLang="zh-CN" dirty="0">
                  <a:ln>
                    <a:noFill/>
                    <a:prstDash val="sysDot"/>
                  </a:ln>
                  <a:solidFill>
                    <a:schemeClr val="tx1">
                      <a:lumMod val="85000"/>
                      <a:lumOff val="15000"/>
                    </a:schemeClr>
                  </a:solidFill>
                  <a:latin typeface="+mn-ea"/>
                  <a:cs typeface="+mn-ea"/>
                  <a:sym typeface="+mn-ea"/>
                  <a:hlinkClick r:id="rId14" action="ppaction://hlinkfile"/>
                </a:rPr>
                <a:t>.py</a:t>
              </a:r>
              <a:endParaRPr lang="en-US" altLang="zh-CN" dirty="0">
                <a:ln>
                  <a:noFill/>
                  <a:prstDash val="sysDot"/>
                </a:ln>
                <a:solidFill>
                  <a:schemeClr val="tx1">
                    <a:lumMod val="85000"/>
                    <a:lumOff val="15000"/>
                  </a:schemeClr>
                </a:solidFill>
                <a:latin typeface="+mn-ea"/>
                <a:cs typeface="+mn-ea"/>
                <a:sym typeface="+mn-ea"/>
              </a:endParaRPr>
            </a:p>
          </p:txBody>
        </p:sp>
        <p:pic>
          <p:nvPicPr>
            <p:cNvPr id="13" name="图片 12" descr="曲线"/>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837" y="6300"/>
              <a:ext cx="411" cy="614"/>
            </a:xfrm>
            <a:prstGeom prst="rect">
              <a:avLst/>
            </a:prstGeom>
          </p:spPr>
        </p:pic>
      </p:grpSp>
    </p:spTree>
    <p:custDataLst>
      <p:tags r:id="rId17"/>
    </p:custDataLst>
  </p:cSld>
  <p:clrMapOvr>
    <a:masterClrMapping/>
  </p:clrMapOvr>
  <p:transition>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fontScale="90000"/>
          </a:bodyPr>
          <a:p>
            <a:r>
              <a:rPr lang="zh-CN" altLang="en-US">
                <a:solidFill>
                  <a:schemeClr val="tx1"/>
                </a:solidFill>
              </a:rPr>
              <a:t>目录</a:t>
            </a:r>
            <a:endParaRPr lang="zh-CN" altLang="en-US">
              <a:solidFill>
                <a:schemeClr val="tx1"/>
              </a:solidFill>
            </a:endParaRPr>
          </a:p>
        </p:txBody>
      </p:sp>
      <p:sp>
        <p:nvSpPr>
          <p:cNvPr id="4" name="文本占位符 3"/>
          <p:cNvSpPr>
            <a:spLocks noGrp="1"/>
          </p:cNvSpPr>
          <p:nvPr>
            <p:ph type="body" idx="16388"/>
            <p:custDataLst>
              <p:tags r:id="rId3"/>
            </p:custDataLst>
          </p:nvPr>
        </p:nvSpPr>
        <p:spPr/>
        <p:txBody>
          <a:bodyPr/>
          <a:p>
            <a:r>
              <a:rPr lang="zh-CN" altLang="en-US">
                <a:solidFill>
                  <a:schemeClr val="accent1"/>
                </a:solidFill>
              </a:rPr>
              <a:t>01</a:t>
            </a:r>
            <a:endParaRPr lang="zh-CN" altLang="en-US">
              <a:solidFill>
                <a:schemeClr val="accent1"/>
              </a:solidFill>
            </a:endParaRPr>
          </a:p>
        </p:txBody>
      </p:sp>
      <p:sp>
        <p:nvSpPr>
          <p:cNvPr id="5" name="装饰  8"/>
          <p:cNvSpPr>
            <a:spLocks noGrp="1"/>
          </p:cNvSpPr>
          <p:nvPr>
            <p:ph type="body" idx="16399" hasCustomPrompt="1"/>
            <p:custDataLst>
              <p:tags r:id="rId4"/>
            </p:custDataLst>
          </p:nvPr>
        </p:nvSpPr>
        <p:spPr/>
        <p:txBody>
          <a:bodyPr>
            <a:noAutofit/>
          </a:bodyPr>
          <a:p>
            <a:pPr>
              <a:buNone/>
            </a:pPr>
            <a:endParaRPr lang="zh-CN" altLang="en-US"/>
          </a:p>
        </p:txBody>
      </p:sp>
      <p:sp>
        <p:nvSpPr>
          <p:cNvPr id="6" name="文本占位符 5"/>
          <p:cNvSpPr>
            <a:spLocks noGrp="1"/>
          </p:cNvSpPr>
          <p:nvPr>
            <p:ph type="body" idx="16387"/>
            <p:custDataLst>
              <p:tags r:id="rId5"/>
            </p:custDataLst>
          </p:nvPr>
        </p:nvSpPr>
        <p:spPr/>
        <p:txBody>
          <a:bodyPr>
            <a:normAutofit/>
          </a:bodyPr>
          <a:p>
            <a:r>
              <a:rPr lang="zh-CN" altLang="en-US" sz="1700">
                <a:solidFill>
                  <a:schemeClr val="tx1"/>
                </a:solidFill>
              </a:rPr>
              <a:t>项目引入：反爬虫与反反爬虫的技术博弈</a:t>
            </a:r>
            <a:endParaRPr lang="zh-CN" altLang="en-US" sz="1700">
              <a:solidFill>
                <a:schemeClr val="tx1"/>
              </a:solidFill>
            </a:endParaRPr>
          </a:p>
        </p:txBody>
      </p:sp>
      <p:sp>
        <p:nvSpPr>
          <p:cNvPr id="7" name="文本占位符 6"/>
          <p:cNvSpPr>
            <a:spLocks noGrp="1"/>
          </p:cNvSpPr>
          <p:nvPr>
            <p:ph type="body" idx="16390"/>
            <p:custDataLst>
              <p:tags r:id="rId6"/>
            </p:custDataLst>
          </p:nvPr>
        </p:nvSpPr>
        <p:spPr/>
        <p:txBody>
          <a:bodyPr/>
          <a:p>
            <a:r>
              <a:rPr lang="zh-CN" altLang="en-US">
                <a:solidFill>
                  <a:schemeClr val="accent1"/>
                </a:solidFill>
              </a:rPr>
              <a:t>02</a:t>
            </a:r>
            <a:endParaRPr lang="zh-CN" altLang="en-US">
              <a:solidFill>
                <a:schemeClr val="accent1"/>
              </a:solidFill>
            </a:endParaRPr>
          </a:p>
        </p:txBody>
      </p:sp>
      <p:sp>
        <p:nvSpPr>
          <p:cNvPr id="8" name="装饰  1"/>
          <p:cNvSpPr>
            <a:spLocks noGrp="1"/>
          </p:cNvSpPr>
          <p:nvPr>
            <p:ph type="body" idx="16400" hasCustomPrompt="1"/>
            <p:custDataLst>
              <p:tags r:id="rId7"/>
            </p:custDataLst>
          </p:nvPr>
        </p:nvSpPr>
        <p:spPr/>
        <p:txBody>
          <a:bodyPr>
            <a:noAutofit/>
          </a:bodyPr>
          <a:p>
            <a:pPr>
              <a:buNone/>
            </a:pPr>
            <a:endParaRPr lang="zh-CN" altLang="en-US"/>
          </a:p>
        </p:txBody>
      </p:sp>
      <p:sp>
        <p:nvSpPr>
          <p:cNvPr id="9" name="文本占位符 8"/>
          <p:cNvSpPr>
            <a:spLocks noGrp="1"/>
          </p:cNvSpPr>
          <p:nvPr>
            <p:ph type="body" idx="16389"/>
            <p:custDataLst>
              <p:tags r:id="rId8"/>
            </p:custDataLst>
          </p:nvPr>
        </p:nvSpPr>
        <p:spPr/>
        <p:txBody>
          <a:bodyPr>
            <a:normAutofit/>
          </a:bodyPr>
          <a:p>
            <a:r>
              <a:rPr lang="zh-CN" altLang="en-US" sz="1700">
                <a:solidFill>
                  <a:schemeClr val="tx1"/>
                </a:solidFill>
              </a:rPr>
              <a:t>任务一：反爬虫技术</a:t>
            </a:r>
            <a:endParaRPr lang="zh-CN" altLang="en-US" sz="1700">
              <a:solidFill>
                <a:schemeClr val="tx1"/>
              </a:solidFill>
            </a:endParaRPr>
          </a:p>
        </p:txBody>
      </p:sp>
      <p:sp>
        <p:nvSpPr>
          <p:cNvPr id="10" name="文本占位符 9"/>
          <p:cNvSpPr>
            <a:spLocks noGrp="1"/>
          </p:cNvSpPr>
          <p:nvPr>
            <p:ph type="body" idx="16392"/>
            <p:custDataLst>
              <p:tags r:id="rId9"/>
            </p:custDataLst>
          </p:nvPr>
        </p:nvSpPr>
        <p:spPr/>
        <p:txBody>
          <a:bodyPr/>
          <a:p>
            <a:r>
              <a:rPr lang="zh-CN" altLang="en-US">
                <a:solidFill>
                  <a:schemeClr val="accent1"/>
                </a:solidFill>
              </a:rPr>
              <a:t>03</a:t>
            </a:r>
            <a:endParaRPr lang="zh-CN" altLang="en-US">
              <a:solidFill>
                <a:schemeClr val="accent1"/>
              </a:solidFill>
            </a:endParaRPr>
          </a:p>
        </p:txBody>
      </p:sp>
      <p:sp>
        <p:nvSpPr>
          <p:cNvPr id="11" name="装饰  4"/>
          <p:cNvSpPr>
            <a:spLocks noGrp="1"/>
          </p:cNvSpPr>
          <p:nvPr>
            <p:ph type="body" idx="16401" hasCustomPrompt="1"/>
            <p:custDataLst>
              <p:tags r:id="rId10"/>
            </p:custDataLst>
          </p:nvPr>
        </p:nvSpPr>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a:noFill/>
          <a:ln>
            <a:noFill/>
          </a:ln>
          <a:effectLst/>
        </p:spPr>
        <p:txBody>
          <a:bodyPr vert="horz" wrap="square" lIns="0" tIns="0" rIns="0" bIns="0" numCol="1" rtlCol="0" anchor="ctr" anchorCtr="0" compatLnSpc="1">
            <a:normAutofit/>
          </a:bodyPr>
          <a:p>
            <a:pPr lvl="0" algn="l"/>
            <a:r>
              <a:rPr lang="zh-CN" altLang="en-US" sz="1700">
                <a:sym typeface="+mn-ea"/>
              </a:rPr>
              <a:t>任务二：反反爬虫技术 </a:t>
            </a:r>
            <a:endParaRPr lang="zh-CN" altLang="en-US" sz="1700">
              <a:sym typeface="+mn-ea"/>
            </a:endParaRPr>
          </a:p>
        </p:txBody>
      </p:sp>
      <p:sp>
        <p:nvSpPr>
          <p:cNvPr id="13" name="文本占位符 12"/>
          <p:cNvSpPr>
            <a:spLocks noGrp="1"/>
          </p:cNvSpPr>
          <p:nvPr>
            <p:ph type="body" idx="16394"/>
            <p:custDataLst>
              <p:tags r:id="rId12"/>
            </p:custDataLst>
          </p:nvPr>
        </p:nvSpPr>
        <p:spPr/>
        <p:txBody>
          <a:bodyPr/>
          <a:p>
            <a:r>
              <a:rPr lang="zh-CN" altLang="en-US">
                <a:solidFill>
                  <a:schemeClr val="accent1"/>
                </a:solidFill>
              </a:rPr>
              <a:t>04</a:t>
            </a:r>
            <a:endParaRPr lang="zh-CN" altLang="en-US">
              <a:solidFill>
                <a:schemeClr val="accent1"/>
              </a:solidFill>
            </a:endParaRPr>
          </a:p>
        </p:txBody>
      </p:sp>
      <p:sp>
        <p:nvSpPr>
          <p:cNvPr id="14" name="装饰  7"/>
          <p:cNvSpPr>
            <a:spLocks noGrp="1"/>
          </p:cNvSpPr>
          <p:nvPr>
            <p:ph type="body" idx="16402" hasCustomPrompt="1"/>
            <p:custDataLst>
              <p:tags r:id="rId13"/>
            </p:custDataLst>
          </p:nvPr>
        </p:nvSpPr>
        <p:spPr/>
        <p:txBody>
          <a:bodyPr>
            <a:noAutofit/>
          </a:bodyPr>
          <a:p>
            <a:pPr>
              <a:buNone/>
            </a:pPr>
            <a:endParaRPr lang="zh-CN" altLang="en-US"/>
          </a:p>
        </p:txBody>
      </p:sp>
      <p:sp>
        <p:nvSpPr>
          <p:cNvPr id="15" name="文本占位符 14"/>
          <p:cNvSpPr>
            <a:spLocks noGrp="1"/>
          </p:cNvSpPr>
          <p:nvPr>
            <p:ph type="body" idx="16393"/>
            <p:custDataLst>
              <p:tags r:id="rId14"/>
            </p:custDataLst>
          </p:nvPr>
        </p:nvSpPr>
        <p:spPr/>
        <p:txBody>
          <a:bodyPr>
            <a:normAutofit fontScale="70000"/>
          </a:bodyPr>
          <a:p>
            <a:r>
              <a:rPr lang="zh-CN" altLang="en-US">
                <a:solidFill>
                  <a:schemeClr val="tx1"/>
                </a:solidFill>
              </a:rPr>
              <a:t>实训：爬取购物网站商品数据（以京东为例）</a:t>
            </a:r>
            <a:endParaRPr lang="zh-CN" altLang="en-US">
              <a:solidFill>
                <a:schemeClr val="tx1"/>
              </a:solidFill>
            </a:endParaRPr>
          </a:p>
        </p:txBody>
      </p:sp>
      <p:sp>
        <p:nvSpPr>
          <p:cNvPr id="16" name="文本占位符 15"/>
          <p:cNvSpPr>
            <a:spLocks noGrp="1"/>
          </p:cNvSpPr>
          <p:nvPr>
            <p:ph type="body" idx="16396"/>
            <p:custDataLst>
              <p:tags r:id="rId15"/>
            </p:custDataLst>
          </p:nvPr>
        </p:nvSpPr>
        <p:spPr/>
        <p:txBody>
          <a:bodyPr/>
          <a:p>
            <a:r>
              <a:rPr lang="zh-CN" altLang="en-US">
                <a:solidFill>
                  <a:schemeClr val="accent1"/>
                </a:solidFill>
              </a:rPr>
              <a:t>05</a:t>
            </a:r>
            <a:endParaRPr lang="zh-CN" altLang="en-US">
              <a:solidFill>
                <a:schemeClr val="accent1"/>
              </a:solidFill>
            </a:endParaRPr>
          </a:p>
        </p:txBody>
      </p:sp>
      <p:sp>
        <p:nvSpPr>
          <p:cNvPr id="17" name="装饰  0"/>
          <p:cNvSpPr>
            <a:spLocks noGrp="1"/>
          </p:cNvSpPr>
          <p:nvPr>
            <p:ph type="body" idx="16403" hasCustomPrompt="1"/>
            <p:custDataLst>
              <p:tags r:id="rId16"/>
            </p:custDataLst>
          </p:nvPr>
        </p:nvSpPr>
        <p:spPr/>
        <p:txBody>
          <a:bodyPr>
            <a:noAutofit/>
          </a:bodyPr>
          <a:p>
            <a:pPr>
              <a:buNone/>
            </a:pPr>
            <a:endParaRPr lang="zh-CN" altLang="en-US"/>
          </a:p>
        </p:txBody>
      </p:sp>
      <p:sp>
        <p:nvSpPr>
          <p:cNvPr id="18" name="文本占位符 17"/>
          <p:cNvSpPr>
            <a:spLocks noGrp="1"/>
          </p:cNvSpPr>
          <p:nvPr>
            <p:ph type="body" idx="16395"/>
            <p:custDataLst>
              <p:tags r:id="rId17"/>
            </p:custDataLst>
          </p:nvPr>
        </p:nvSpPr>
        <p:spPr/>
        <p:txBody>
          <a:bodyPr/>
          <a:p>
            <a:r>
              <a:rPr lang="zh-CN" altLang="en-US" sz="1700">
                <a:solidFill>
                  <a:schemeClr val="tx1"/>
                </a:solidFill>
              </a:rPr>
              <a:t>思考与练习</a:t>
            </a:r>
            <a:endParaRPr lang="zh-CN" altLang="en-US" sz="1700">
              <a:solidFill>
                <a:schemeClr val="tx1"/>
              </a:solidFill>
            </a:endParaRPr>
          </a:p>
        </p:txBody>
      </p:sp>
      <p:sp>
        <p:nvSpPr>
          <p:cNvPr id="19" name="文本占位符 18"/>
          <p:cNvSpPr>
            <a:spLocks noGrp="1"/>
          </p:cNvSpPr>
          <p:nvPr>
            <p:ph type="body" idx="16398"/>
            <p:custDataLst>
              <p:tags r:id="rId18"/>
            </p:custDataLst>
          </p:nvPr>
        </p:nvSpPr>
        <p:spPr/>
        <p:txBody>
          <a:bodyPr/>
          <a:p>
            <a:r>
              <a:rPr lang="zh-CN" altLang="en-US">
                <a:solidFill>
                  <a:schemeClr val="accent1"/>
                </a:solidFill>
              </a:rPr>
              <a:t>06</a:t>
            </a:r>
            <a:endParaRPr lang="zh-CN" altLang="en-US">
              <a:solidFill>
                <a:schemeClr val="accent1"/>
              </a:solidFill>
            </a:endParaRPr>
          </a:p>
        </p:txBody>
      </p:sp>
      <p:sp>
        <p:nvSpPr>
          <p:cNvPr id="20" name="装饰  3"/>
          <p:cNvSpPr>
            <a:spLocks noGrp="1"/>
          </p:cNvSpPr>
          <p:nvPr>
            <p:ph type="body" idx="16404" hasCustomPrompt="1"/>
            <p:custDataLst>
              <p:tags r:id="rId19"/>
            </p:custDataLst>
          </p:nvPr>
        </p:nvSpPr>
        <p:spPr/>
        <p:txBody>
          <a:bodyPr>
            <a:noAutofit/>
          </a:bodyPr>
          <a:p>
            <a:pPr>
              <a:buNone/>
            </a:pPr>
            <a:endParaRPr lang="zh-CN" altLang="en-US"/>
          </a:p>
        </p:txBody>
      </p:sp>
      <p:sp>
        <p:nvSpPr>
          <p:cNvPr id="21" name="文本占位符 20"/>
          <p:cNvSpPr>
            <a:spLocks noGrp="1"/>
          </p:cNvSpPr>
          <p:nvPr>
            <p:ph type="body" idx="16397"/>
            <p:custDataLst>
              <p:tags r:id="rId20"/>
            </p:custDataLst>
          </p:nvPr>
        </p:nvSpPr>
        <p:spPr/>
        <p:txBody>
          <a:bodyPr/>
          <a:p>
            <a:r>
              <a:rPr lang="zh-CN" altLang="en-US" sz="1700">
                <a:solidFill>
                  <a:schemeClr val="tx1"/>
                </a:solidFill>
              </a:rPr>
              <a:t>项目评价</a:t>
            </a:r>
            <a:endParaRPr lang="zh-CN" altLang="en-US" sz="1700">
              <a:solidFill>
                <a:schemeClr val="tx1"/>
              </a:solidFill>
            </a:endParaRPr>
          </a:p>
        </p:txBody>
      </p:sp>
      <p:sp>
        <p:nvSpPr>
          <p:cNvPr id="30" name="文本框 29"/>
          <p:cNvSpPr txBox="1"/>
          <p:nvPr/>
        </p:nvSpPr>
        <p:spPr>
          <a:xfrm>
            <a:off x="3210987" y="3047986"/>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21"/>
    </p:custDataLst>
  </p:cSld>
  <p:clrMapOvr>
    <a:masterClrMapping/>
  </p:clrMapOvr>
  <p:transition>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17500"/>
            <a:ext cx="10972800" cy="609600"/>
          </a:xfrm>
        </p:spPr>
        <p:txBody>
          <a:bodyPr/>
          <a:p>
            <a:r>
              <a:rPr lang="zh-CN" altLang="en-US">
                <a:solidFill>
                  <a:schemeClr val="tx1"/>
                </a:solidFill>
              </a:rPr>
              <a:t>任务描述与</a:t>
            </a:r>
            <a:r>
              <a:rPr lang="zh-CN" altLang="en-US">
                <a:solidFill>
                  <a:schemeClr val="tx1"/>
                </a:solidFill>
              </a:rPr>
              <a:t>目标</a:t>
            </a:r>
            <a:endParaRPr lang="zh-CN" altLang="en-US">
              <a:solidFill>
                <a:schemeClr val="tx1"/>
              </a:solidFill>
            </a:endParaRPr>
          </a:p>
        </p:txBody>
      </p:sp>
      <p:pic>
        <p:nvPicPr>
          <p:cNvPr id="15" name="内容占位符 14" descr="3a9f2330-7b81-11f0-be4c-e24abb41595b"/>
          <p:cNvPicPr>
            <a:picLocks noChangeAspect="1"/>
          </p:cNvPicPr>
          <p:nvPr>
            <p:ph idx="16388"/>
            <p:custDataLst>
              <p:tags r:id="rId2"/>
            </p:custDataLst>
          </p:nvPr>
        </p:nvPicPr>
        <p:blipFill>
          <a:blip r:embed="rId3"/>
          <a:srcRect l="3281" r="3281"/>
          <a:stretch>
            <a:fillRect/>
          </a:stretch>
        </p:blipFill>
        <p:spPr>
          <a:xfrm>
            <a:off x="609600" y="1524000"/>
            <a:ext cx="5334000" cy="3810000"/>
          </a:xfrm>
          <a:custGeom>
            <a:avLst/>
            <a:gdLst>
              <a:gd name="connisteX0" fmla="*/ 0 w 5334000"/>
              <a:gd name="connsiteY0" fmla="*/ 203200 h 3810000"/>
              <a:gd name="connisteX1" fmla="*/ 203200 w 5334000"/>
              <a:gd name="connsiteY1" fmla="*/ 0 h 3810000"/>
              <a:gd name="connisteX2" fmla="*/ 5130800 w 5334000"/>
              <a:gd name="connsiteY2" fmla="*/ 0 h 3810000"/>
              <a:gd name="connisteX3" fmla="*/ 5334000 w 5334000"/>
              <a:gd name="connsiteY3" fmla="*/ 203200 h 3810000"/>
              <a:gd name="connisteX4" fmla="*/ 5334000 w 5334000"/>
              <a:gd name="connsiteY4" fmla="*/ 3606800 h 3810000"/>
              <a:gd name="connisteX5" fmla="*/ 5130800 w 5334000"/>
              <a:gd name="connsiteY5" fmla="*/ 3810000 h 3810000"/>
              <a:gd name="connisteX6" fmla="*/ 203200 w 5334000"/>
              <a:gd name="connsiteY6" fmla="*/ 3810000 h 3810000"/>
              <a:gd name="connisteX7" fmla="*/ 0 w 5334000"/>
              <a:gd name="connsiteY7" fmla="*/ 3606800 h 3810000"/>
              <a:gd name="connisteX8" fmla="*/ 0 w 533400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3810000">
                <a:moveTo>
                  <a:pt x="0" y="203200"/>
                </a:moveTo>
                <a:cubicBezTo>
                  <a:pt x="0" y="90976"/>
                  <a:pt x="90976" y="0"/>
                  <a:pt x="203200" y="0"/>
                </a:cubicBezTo>
                <a:lnTo>
                  <a:pt x="5130800" y="0"/>
                </a:lnTo>
                <a:cubicBezTo>
                  <a:pt x="5243024" y="0"/>
                  <a:pt x="5334000" y="90976"/>
                  <a:pt x="5334000" y="203200"/>
                </a:cubicBezTo>
                <a:lnTo>
                  <a:pt x="5334000" y="3606800"/>
                </a:lnTo>
                <a:cubicBezTo>
                  <a:pt x="5334000" y="3719024"/>
                  <a:pt x="5243024" y="3810000"/>
                  <a:pt x="5130800" y="3810000"/>
                </a:cubicBezTo>
                <a:lnTo>
                  <a:pt x="203200" y="3810000"/>
                </a:lnTo>
                <a:cubicBezTo>
                  <a:pt x="90976" y="3810000"/>
                  <a:pt x="0" y="3719024"/>
                  <a:pt x="0" y="3606800"/>
                </a:cubicBezTo>
                <a:lnTo>
                  <a:pt x="0" y="203200"/>
                </a:lnTo>
                <a:close/>
              </a:path>
            </a:pathLst>
          </a:custGeom>
        </p:spPr>
      </p:pic>
      <p:sp>
        <p:nvSpPr>
          <p:cNvPr id="4" name="文本占位符 3"/>
          <p:cNvSpPr>
            <a:spLocks noGrp="1"/>
          </p:cNvSpPr>
          <p:nvPr>
            <p:ph type="body" idx="16386"/>
            <p:custDataLst>
              <p:tags r:id="rId4"/>
            </p:custDataLst>
          </p:nvPr>
        </p:nvSpPr>
        <p:spPr>
          <a:xfrm>
            <a:off x="609600" y="5556250"/>
            <a:ext cx="5334000" cy="609600"/>
          </a:xfrm>
        </p:spPr>
        <p:txBody>
          <a:bodyPr>
            <a:normAutofit lnSpcReduction="20000"/>
          </a:bodyPr>
          <a:p>
            <a:r>
              <a:rPr lang="zh-CN" altLang="en-US" sz="1800">
                <a:solidFill>
                  <a:schemeClr val="tx1"/>
                </a:solidFill>
              </a:rPr>
              <a:t>任务</a:t>
            </a:r>
            <a:r>
              <a:rPr lang="zh-CN" altLang="en-US" sz="1800">
                <a:solidFill>
                  <a:schemeClr val="tx1"/>
                </a:solidFill>
              </a:rPr>
              <a:t>描述：本任务学习反反爬虫技术</a:t>
            </a:r>
            <a:endParaRPr lang="zh-CN" altLang="en-US" sz="1800">
              <a:solidFill>
                <a:schemeClr val="tx1"/>
              </a:solidFill>
            </a:endParaRPr>
          </a:p>
          <a:p>
            <a:endParaRPr lang="zh-CN" altLang="en-US" sz="1800">
              <a:solidFill>
                <a:schemeClr val="tx1"/>
              </a:solidFill>
            </a:endParaRPr>
          </a:p>
        </p:txBody>
      </p:sp>
      <p:pic>
        <p:nvPicPr>
          <p:cNvPr id="16" name="内容占位符 15" descr="3a9f1fe5-7b81-11f0-be4c-e24abb41595b"/>
          <p:cNvPicPr>
            <a:picLocks noChangeAspect="1"/>
          </p:cNvPicPr>
          <p:nvPr>
            <p:ph idx="16389"/>
            <p:custDataLst>
              <p:tags r:id="rId5"/>
            </p:custDataLst>
          </p:nvPr>
        </p:nvPicPr>
        <p:blipFill>
          <a:blip r:embed="rId6"/>
          <a:srcRect l="5800" t="5833" r="1800" b="28167"/>
          <a:stretch>
            <a:fillRect/>
          </a:stretch>
        </p:blipFill>
        <p:spPr>
          <a:xfrm>
            <a:off x="6248400" y="1524000"/>
            <a:ext cx="5334000" cy="3810000"/>
          </a:xfrm>
          <a:custGeom>
            <a:avLst/>
            <a:gdLst>
              <a:gd name="connisteX0" fmla="*/ 0 w 5334000"/>
              <a:gd name="connsiteY0" fmla="*/ 203200 h 3810000"/>
              <a:gd name="connisteX1" fmla="*/ 203200 w 5334000"/>
              <a:gd name="connsiteY1" fmla="*/ 0 h 3810000"/>
              <a:gd name="connisteX2" fmla="*/ 5130800 w 5334000"/>
              <a:gd name="connsiteY2" fmla="*/ 0 h 3810000"/>
              <a:gd name="connisteX3" fmla="*/ 5334000 w 5334000"/>
              <a:gd name="connsiteY3" fmla="*/ 203200 h 3810000"/>
              <a:gd name="connisteX4" fmla="*/ 5334000 w 5334000"/>
              <a:gd name="connsiteY4" fmla="*/ 3606800 h 3810000"/>
              <a:gd name="connisteX5" fmla="*/ 5130800 w 5334000"/>
              <a:gd name="connsiteY5" fmla="*/ 3810000 h 3810000"/>
              <a:gd name="connisteX6" fmla="*/ 203200 w 5334000"/>
              <a:gd name="connsiteY6" fmla="*/ 3810000 h 3810000"/>
              <a:gd name="connisteX7" fmla="*/ 0 w 5334000"/>
              <a:gd name="connsiteY7" fmla="*/ 3606800 h 3810000"/>
              <a:gd name="connisteX8" fmla="*/ 0 w 5334000"/>
              <a:gd name="connsiteY8" fmla="*/ 203200 h 381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334000" h="3810000">
                <a:moveTo>
                  <a:pt x="0" y="203200"/>
                </a:moveTo>
                <a:cubicBezTo>
                  <a:pt x="0" y="90976"/>
                  <a:pt x="90976" y="0"/>
                  <a:pt x="203200" y="0"/>
                </a:cubicBezTo>
                <a:lnTo>
                  <a:pt x="5130800" y="0"/>
                </a:lnTo>
                <a:cubicBezTo>
                  <a:pt x="5243024" y="0"/>
                  <a:pt x="5334000" y="90976"/>
                  <a:pt x="5334000" y="203200"/>
                </a:cubicBezTo>
                <a:lnTo>
                  <a:pt x="5334000" y="3606800"/>
                </a:lnTo>
                <a:cubicBezTo>
                  <a:pt x="5334000" y="3719024"/>
                  <a:pt x="5243024" y="3810000"/>
                  <a:pt x="5130800" y="3810000"/>
                </a:cubicBezTo>
                <a:lnTo>
                  <a:pt x="203200" y="3810000"/>
                </a:lnTo>
                <a:cubicBezTo>
                  <a:pt x="90976" y="3810000"/>
                  <a:pt x="0" y="3719024"/>
                  <a:pt x="0" y="3606800"/>
                </a:cubicBezTo>
                <a:lnTo>
                  <a:pt x="0" y="203200"/>
                </a:lnTo>
                <a:close/>
              </a:path>
            </a:pathLst>
          </a:custGeom>
        </p:spPr>
      </p:pic>
      <p:sp>
        <p:nvSpPr>
          <p:cNvPr id="6" name="文本占位符 5"/>
          <p:cNvSpPr>
            <a:spLocks noGrp="1"/>
          </p:cNvSpPr>
          <p:nvPr>
            <p:ph type="body" idx="16387"/>
            <p:custDataLst>
              <p:tags r:id="rId7"/>
            </p:custDataLst>
          </p:nvPr>
        </p:nvSpPr>
        <p:spPr>
          <a:xfrm>
            <a:off x="6248400" y="5485130"/>
            <a:ext cx="5334000" cy="609600"/>
          </a:xfrm>
        </p:spPr>
        <p:txBody>
          <a:bodyPr>
            <a:noAutofit/>
          </a:bodyPr>
          <a:p>
            <a:r>
              <a:rPr lang="zh-CN" altLang="en-US" sz="1800">
                <a:sym typeface="+mn-ea"/>
              </a:rPr>
              <a:t>任务目标：</a:t>
            </a:r>
            <a:r>
              <a:rPr lang="en-US" altLang="zh-CN" sz="1800">
                <a:solidFill>
                  <a:schemeClr val="tx1"/>
                </a:solidFill>
              </a:rPr>
              <a:t>1. </a:t>
            </a:r>
            <a:r>
              <a:rPr lang="zh-CN" altLang="en-US" sz="1800">
                <a:solidFill>
                  <a:schemeClr val="tx1"/>
                </a:solidFill>
              </a:rPr>
              <a:t>能列举几种反反爬虫技术的方法。</a:t>
            </a:r>
            <a:endParaRPr lang="zh-CN" altLang="en-US" sz="1800">
              <a:solidFill>
                <a:schemeClr val="tx1"/>
              </a:solidFill>
            </a:endParaRPr>
          </a:p>
          <a:p>
            <a:r>
              <a:rPr lang="en-US" altLang="zh-CN" sz="1800">
                <a:solidFill>
                  <a:schemeClr val="tx1"/>
                </a:solidFill>
              </a:rPr>
              <a:t>2. </a:t>
            </a:r>
            <a:r>
              <a:rPr lang="zh-CN" altLang="en-US" sz="1800">
                <a:solidFill>
                  <a:schemeClr val="tx1"/>
                </a:solidFill>
              </a:rPr>
              <a:t>在科技自立自强的道路上奋力求索。</a:t>
            </a:r>
            <a:endParaRPr lang="zh-CN" altLang="en-US" sz="1800">
              <a:solidFill>
                <a:schemeClr val="tx1"/>
              </a:solidFill>
            </a:endParaRPr>
          </a:p>
          <a:p>
            <a:endParaRPr lang="zh-CN" altLang="en-US" sz="1800">
              <a:solidFill>
                <a:schemeClr val="tx1"/>
              </a:solidFill>
            </a:endParaRPr>
          </a:p>
        </p:txBody>
      </p:sp>
      <p:sp>
        <p:nvSpPr>
          <p:cNvPr id="7"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8"/>
    </p:custDataLst>
  </p:cSld>
  <p:clrMapOvr>
    <a:masterClrMapping/>
  </p:clrMapOvr>
  <p:transition>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03530"/>
            <a:ext cx="10972800" cy="609600"/>
          </a:xfrm>
        </p:spPr>
        <p:txBody>
          <a:bodyPr/>
          <a:p>
            <a:r>
              <a:rPr lang="zh-CN" altLang="en-US">
                <a:solidFill>
                  <a:schemeClr val="tx1"/>
                </a:solidFill>
              </a:rPr>
              <a:t>一</a:t>
            </a:r>
            <a:r>
              <a:rPr lang="en-US" altLang="zh-CN">
                <a:solidFill>
                  <a:schemeClr val="tx1"/>
                </a:solidFill>
              </a:rPr>
              <a:t>. </a:t>
            </a:r>
            <a:r>
              <a:rPr lang="zh-CN" altLang="en-US">
                <a:solidFill>
                  <a:schemeClr val="tx1"/>
                </a:solidFill>
              </a:rPr>
              <a:t>反反爬虫技术及实例：马蜂窝评论爬取</a:t>
            </a:r>
            <a:endParaRPr lang="zh-CN" altLang="en-US">
              <a:solidFill>
                <a:schemeClr val="tx1"/>
              </a:solidFill>
            </a:endParaRPr>
          </a:p>
        </p:txBody>
      </p:sp>
      <p:pic>
        <p:nvPicPr>
          <p:cNvPr id="17" name="内容占位符 16" descr="3ac7deea-7b81-11f0-b967-4255ff607ee8"/>
          <p:cNvPicPr>
            <a:picLocks noChangeAspect="1"/>
          </p:cNvPicPr>
          <p:nvPr>
            <p:ph idx="16390"/>
            <p:custDataLst>
              <p:tags r:id="rId2"/>
            </p:custDataLst>
          </p:nvPr>
        </p:nvPicPr>
        <p:blipFill>
          <a:blip r:embed="rId3"/>
          <a:srcRect t="7407" b="7407"/>
          <a:stretch>
            <a:fillRect/>
          </a:stretch>
        </p:blipFill>
        <p:spPr>
          <a:xfrm>
            <a:off x="609600" y="1524000"/>
            <a:ext cx="10972800" cy="2844800"/>
          </a:xfrm>
          <a:custGeom>
            <a:avLst/>
            <a:gdLst>
              <a:gd name="connisteX0" fmla="*/ 0 w 10972800"/>
              <a:gd name="connsiteY0" fmla="*/ 203200 h 2844800"/>
              <a:gd name="connisteX1" fmla="*/ 203200 w 10972800"/>
              <a:gd name="connsiteY1" fmla="*/ 0 h 2844800"/>
              <a:gd name="connisteX2" fmla="*/ 10769600 w 10972800"/>
              <a:gd name="connsiteY2" fmla="*/ 0 h 2844800"/>
              <a:gd name="connisteX3" fmla="*/ 10972800 w 10972800"/>
              <a:gd name="connsiteY3" fmla="*/ 203200 h 2844800"/>
              <a:gd name="connisteX4" fmla="*/ 10972800 w 10972800"/>
              <a:gd name="connsiteY4" fmla="*/ 2641600 h 2844800"/>
              <a:gd name="connisteX5" fmla="*/ 10769600 w 10972800"/>
              <a:gd name="connsiteY5" fmla="*/ 2844800 h 2844800"/>
              <a:gd name="connisteX6" fmla="*/ 203200 w 10972800"/>
              <a:gd name="connsiteY6" fmla="*/ 2844800 h 2844800"/>
              <a:gd name="connisteX7" fmla="*/ 0 w 10972800"/>
              <a:gd name="connsiteY7" fmla="*/ 2641600 h 2844800"/>
              <a:gd name="connisteX8" fmla="*/ 0 w 10972800"/>
              <a:gd name="connsiteY8" fmla="*/ 203200 h 2844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844800">
                <a:moveTo>
                  <a:pt x="0" y="203200"/>
                </a:moveTo>
                <a:cubicBezTo>
                  <a:pt x="0" y="90976"/>
                  <a:pt x="90976" y="0"/>
                  <a:pt x="203200" y="0"/>
                </a:cubicBezTo>
                <a:lnTo>
                  <a:pt x="10769600" y="0"/>
                </a:lnTo>
                <a:cubicBezTo>
                  <a:pt x="10881824" y="0"/>
                  <a:pt x="10972800" y="90976"/>
                  <a:pt x="10972800" y="203200"/>
                </a:cubicBezTo>
                <a:lnTo>
                  <a:pt x="10972800" y="2641600"/>
                </a:lnTo>
                <a:cubicBezTo>
                  <a:pt x="10972800" y="2753824"/>
                  <a:pt x="10881824" y="2844800"/>
                  <a:pt x="10769600" y="2844800"/>
                </a:cubicBezTo>
                <a:lnTo>
                  <a:pt x="203200" y="2844800"/>
                </a:lnTo>
                <a:cubicBezTo>
                  <a:pt x="90976" y="2844800"/>
                  <a:pt x="0" y="2753824"/>
                  <a:pt x="0" y="2641600"/>
                </a:cubicBezTo>
                <a:lnTo>
                  <a:pt x="0" y="203200"/>
                </a:lnTo>
                <a:close/>
              </a:path>
            </a:pathLst>
          </a:custGeom>
        </p:spPr>
      </p:pic>
      <p:sp>
        <p:nvSpPr>
          <p:cNvPr id="4" name="装饰  0"/>
          <p:cNvSpPr>
            <a:spLocks noGrp="1"/>
          </p:cNvSpPr>
          <p:nvPr>
            <p:ph type="body" idx="16391"/>
            <p:custDataLst>
              <p:tags r:id="rId4"/>
            </p:custDataLst>
          </p:nvPr>
        </p:nvSpPr>
        <p:spPr>
          <a:xfrm>
            <a:off x="609600" y="4550410"/>
            <a:ext cx="50800" cy="914400"/>
          </a:xfrm>
        </p:spPr>
        <p:txBody>
          <a:bodyPr/>
          <a:p>
            <a:r>
              <a:rPr lang="zh-CN" altLang="en-US" sz="3200"/>
              <a:t> </a:t>
            </a:r>
            <a:endParaRPr lang="zh-CN" altLang="en-US" sz="3200"/>
          </a:p>
        </p:txBody>
      </p:sp>
      <p:sp>
        <p:nvSpPr>
          <p:cNvPr id="5" name="文本占位符 4"/>
          <p:cNvSpPr>
            <a:spLocks noGrp="1"/>
          </p:cNvSpPr>
          <p:nvPr>
            <p:ph type="body" idx="16386"/>
            <p:custDataLst>
              <p:tags r:id="rId5"/>
            </p:custDataLst>
          </p:nvPr>
        </p:nvSpPr>
        <p:spPr>
          <a:xfrm>
            <a:off x="762000" y="4550410"/>
            <a:ext cx="2133600" cy="914400"/>
          </a:xfrm>
        </p:spPr>
        <p:txBody>
          <a:bodyPr>
            <a:noAutofit/>
          </a:bodyPr>
          <a:p>
            <a:r>
              <a:rPr lang="zh-CN" altLang="en-US" sz="1800">
                <a:solidFill>
                  <a:schemeClr val="tx1"/>
                </a:solidFill>
              </a:rPr>
              <a:t>初始障碍：直接请求返回 521 状态码（反爬虫拦截）</a:t>
            </a:r>
            <a:endParaRPr lang="zh-CN" altLang="en-US" sz="1800">
              <a:solidFill>
                <a:schemeClr val="tx1"/>
              </a:solidFill>
            </a:endParaRPr>
          </a:p>
        </p:txBody>
      </p:sp>
      <p:sp>
        <p:nvSpPr>
          <p:cNvPr id="6" name="装饰  2"/>
          <p:cNvSpPr>
            <a:spLocks noGrp="1"/>
          </p:cNvSpPr>
          <p:nvPr>
            <p:ph type="body" idx="16392"/>
            <p:custDataLst>
              <p:tags r:id="rId6"/>
            </p:custDataLst>
          </p:nvPr>
        </p:nvSpPr>
        <p:spPr>
          <a:xfrm>
            <a:off x="3505200" y="4550410"/>
            <a:ext cx="50800" cy="914400"/>
          </a:xfrm>
        </p:spPr>
        <p:txBody>
          <a:bodyPr/>
          <a:p>
            <a:r>
              <a:rPr lang="zh-CN" altLang="en-US" sz="3200"/>
              <a:t> </a:t>
            </a:r>
            <a:endParaRPr lang="zh-CN" altLang="en-US" sz="3200"/>
          </a:p>
        </p:txBody>
      </p:sp>
      <p:sp>
        <p:nvSpPr>
          <p:cNvPr id="7" name="文本占位符 6"/>
          <p:cNvSpPr>
            <a:spLocks noGrp="1"/>
          </p:cNvSpPr>
          <p:nvPr>
            <p:ph type="body" idx="16387"/>
            <p:custDataLst>
              <p:tags r:id="rId7"/>
            </p:custDataLst>
          </p:nvPr>
        </p:nvSpPr>
        <p:spPr>
          <a:xfrm>
            <a:off x="3657600" y="4550410"/>
            <a:ext cx="2133600" cy="914400"/>
          </a:xfrm>
        </p:spPr>
        <p:txBody>
          <a:bodyPr/>
          <a:p>
            <a:r>
              <a:rPr lang="zh-CN" altLang="en-US" sz="1800">
                <a:solidFill>
                  <a:schemeClr val="tx1"/>
                </a:solidFill>
              </a:rPr>
              <a:t>解决方案</a:t>
            </a:r>
            <a:endParaRPr lang="zh-CN" altLang="en-US" sz="1800">
              <a:solidFill>
                <a:schemeClr val="tx1"/>
              </a:solidFill>
            </a:endParaRPr>
          </a:p>
        </p:txBody>
      </p:sp>
      <p:sp>
        <p:nvSpPr>
          <p:cNvPr id="8" name="装饰  4"/>
          <p:cNvSpPr>
            <a:spLocks noGrp="1"/>
          </p:cNvSpPr>
          <p:nvPr>
            <p:ph type="body" idx="16393"/>
            <p:custDataLst>
              <p:tags r:id="rId8"/>
            </p:custDataLst>
          </p:nvPr>
        </p:nvSpPr>
        <p:spPr>
          <a:xfrm>
            <a:off x="6400800" y="4550410"/>
            <a:ext cx="50800" cy="914400"/>
          </a:xfrm>
        </p:spPr>
        <p:txBody>
          <a:bodyPr/>
          <a:p>
            <a:r>
              <a:rPr lang="zh-CN" altLang="en-US" sz="3200"/>
              <a:t> </a:t>
            </a:r>
            <a:endParaRPr lang="zh-CN" altLang="en-US" sz="3200"/>
          </a:p>
        </p:txBody>
      </p:sp>
      <p:sp>
        <p:nvSpPr>
          <p:cNvPr id="9" name="文本占位符 8"/>
          <p:cNvSpPr>
            <a:spLocks noGrp="1"/>
          </p:cNvSpPr>
          <p:nvPr>
            <p:ph type="body" idx="16388"/>
            <p:custDataLst>
              <p:tags r:id="rId9"/>
            </p:custDataLst>
          </p:nvPr>
        </p:nvSpPr>
        <p:spPr>
          <a:xfrm>
            <a:off x="6553200" y="4550410"/>
            <a:ext cx="2133600" cy="914400"/>
          </a:xfrm>
        </p:spPr>
        <p:txBody>
          <a:bodyPr>
            <a:noAutofit/>
          </a:bodyPr>
          <a:p>
            <a:r>
              <a:rPr lang="zh-CN" altLang="en-US" sz="1800">
                <a:solidFill>
                  <a:schemeClr val="tx1"/>
                </a:solidFill>
              </a:rPr>
              <a:t>构造真实请求头（User-Agent、Referer）</a:t>
            </a:r>
            <a:endParaRPr lang="zh-CN" altLang="en-US" sz="1800">
              <a:solidFill>
                <a:schemeClr val="tx1"/>
              </a:solidFill>
            </a:endParaRPr>
          </a:p>
        </p:txBody>
      </p:sp>
      <p:sp>
        <p:nvSpPr>
          <p:cNvPr id="10" name="装饰  6"/>
          <p:cNvSpPr>
            <a:spLocks noGrp="1"/>
          </p:cNvSpPr>
          <p:nvPr>
            <p:ph type="body" idx="16394"/>
            <p:custDataLst>
              <p:tags r:id="rId10"/>
            </p:custDataLst>
          </p:nvPr>
        </p:nvSpPr>
        <p:spPr>
          <a:xfrm>
            <a:off x="9296400" y="4550410"/>
            <a:ext cx="50800" cy="914400"/>
          </a:xfrm>
        </p:spPr>
        <p:txBody>
          <a:bodyPr/>
          <a:p>
            <a:r>
              <a:rPr lang="zh-CN" altLang="en-US" sz="3200"/>
              <a:t> </a:t>
            </a:r>
            <a:endParaRPr lang="zh-CN" altLang="en-US" sz="3200"/>
          </a:p>
        </p:txBody>
      </p:sp>
      <p:sp>
        <p:nvSpPr>
          <p:cNvPr id="11" name="文本占位符 10"/>
          <p:cNvSpPr>
            <a:spLocks noGrp="1"/>
          </p:cNvSpPr>
          <p:nvPr>
            <p:ph type="body" idx="16389"/>
            <p:custDataLst>
              <p:tags r:id="rId11"/>
            </p:custDataLst>
          </p:nvPr>
        </p:nvSpPr>
        <p:spPr>
          <a:xfrm>
            <a:off x="9448800" y="4550410"/>
            <a:ext cx="2133600" cy="914400"/>
          </a:xfrm>
        </p:spPr>
        <p:txBody>
          <a:bodyPr/>
          <a:p>
            <a:r>
              <a:rPr lang="zh-CN" altLang="en-US" sz="1800">
                <a:solidFill>
                  <a:schemeClr val="tx1"/>
                </a:solidFill>
              </a:rPr>
              <a:t>分析 API 接口，直接请求评论数据接口</a:t>
            </a:r>
            <a:endParaRPr lang="zh-CN" altLang="en-US" sz="1800">
              <a:solidFill>
                <a:schemeClr val="tx1"/>
              </a:solidFill>
            </a:endParaRPr>
          </a:p>
        </p:txBody>
      </p:sp>
      <p:sp>
        <p:nvSpPr>
          <p:cNvPr id="12" name="Rectangle 7"/>
          <p:cNvSpPr>
            <a:spLocks noGrp="1"/>
          </p:cNvSpPr>
          <p:nvPr>
            <p:ph type="ftr" sz="quarter" idx="11"/>
          </p:nvPr>
        </p:nvSpPr>
        <p:spPr/>
        <p:txBody>
          <a:bodyPr/>
          <a:p>
            <a:fld id="{96089572-BF2A-4798-89A4-87D72AC16483}" type="slidenum">
              <a:rPr lang="en-US" altLang="zh-CN"/>
            </a:fld>
            <a:endParaRPr lang="en-US" altLang="zh-CN"/>
          </a:p>
        </p:txBody>
      </p:sp>
      <p:grpSp>
        <p:nvGrpSpPr>
          <p:cNvPr id="23" name="组合 22"/>
          <p:cNvGrpSpPr/>
          <p:nvPr/>
        </p:nvGrpSpPr>
        <p:grpSpPr>
          <a:xfrm>
            <a:off x="3656987" y="5151755"/>
            <a:ext cx="2670314" cy="1094105"/>
            <a:chOff x="1249" y="9832"/>
            <a:chExt cx="3357" cy="1723"/>
          </a:xfrm>
        </p:grpSpPr>
        <p:sp>
          <p:nvSpPr>
            <p:cNvPr id="24" name="矩形 23"/>
            <p:cNvSpPr/>
            <p:nvPr/>
          </p:nvSpPr>
          <p:spPr>
            <a:xfrm>
              <a:off x="1249" y="9832"/>
              <a:ext cx="3357" cy="1723"/>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zh-CN" altLang="zh-CN" dirty="0">
                  <a:ln>
                    <a:noFill/>
                    <a:prstDash val="sysDot"/>
                  </a:ln>
                  <a:solidFill>
                    <a:schemeClr val="tx1">
                      <a:lumMod val="85000"/>
                      <a:lumOff val="15000"/>
                    </a:schemeClr>
                  </a:solidFill>
                  <a:latin typeface="+mn-ea"/>
                  <a:cs typeface="+mn-ea"/>
                  <a:sym typeface="+mn-ea"/>
                  <a:hlinkClick r:id="rId12" action="ppaction://hlinkfile"/>
                </a:rPr>
                <a:t>例</a:t>
              </a:r>
              <a:r>
                <a:rPr lang="en-US" altLang="zh-CN" dirty="0">
                  <a:ln>
                    <a:noFill/>
                    <a:prstDash val="sysDot"/>
                  </a:ln>
                  <a:solidFill>
                    <a:schemeClr val="tx1">
                      <a:lumMod val="85000"/>
                      <a:lumOff val="15000"/>
                    </a:schemeClr>
                  </a:solidFill>
                  <a:latin typeface="+mn-ea"/>
                  <a:cs typeface="+mn-ea"/>
                  <a:sym typeface="+mn-ea"/>
                  <a:hlinkClick r:id="rId12" action="ppaction://hlinkfile"/>
                </a:rPr>
                <a:t> 5-1</a:t>
              </a:r>
              <a:r>
                <a:rPr lang="zh-CN" altLang="en-US" dirty="0">
                  <a:ln>
                    <a:noFill/>
                    <a:prstDash val="sysDot"/>
                  </a:ln>
                  <a:solidFill>
                    <a:schemeClr val="tx1">
                      <a:lumMod val="85000"/>
                      <a:lumOff val="15000"/>
                    </a:schemeClr>
                  </a:solidFill>
                  <a:latin typeface="+mn-ea"/>
                  <a:cs typeface="+mn-ea"/>
                  <a:sym typeface="+mn-ea"/>
                  <a:hlinkClick r:id="rId12" action="ppaction://hlinkfile"/>
                </a:rPr>
                <a:t>：马蜂窝景点评论爬取（突破反爬虫）</a:t>
              </a:r>
              <a:r>
                <a:rPr lang="en-US" altLang="zh-CN" dirty="0">
                  <a:ln>
                    <a:noFill/>
                    <a:prstDash val="sysDot"/>
                  </a:ln>
                  <a:solidFill>
                    <a:schemeClr val="tx1">
                      <a:lumMod val="85000"/>
                      <a:lumOff val="15000"/>
                    </a:schemeClr>
                  </a:solidFill>
                  <a:latin typeface="+mn-ea"/>
                  <a:cs typeface="+mn-ea"/>
                  <a:sym typeface="+mn-ea"/>
                  <a:hlinkClick r:id="rId12" action="ppaction://hlinkfile"/>
                </a:rPr>
                <a:t>.py</a:t>
              </a:r>
              <a:endParaRPr lang="en-US" altLang="zh-CN" dirty="0">
                <a:ln>
                  <a:noFill/>
                  <a:prstDash val="sysDot"/>
                </a:ln>
                <a:solidFill>
                  <a:schemeClr val="tx1">
                    <a:lumMod val="85000"/>
                    <a:lumOff val="15000"/>
                  </a:schemeClr>
                </a:solidFill>
                <a:latin typeface="+mn-ea"/>
                <a:cs typeface="+mn-ea"/>
                <a:sym typeface="+mn-ea"/>
              </a:endParaRPr>
            </a:p>
          </p:txBody>
        </p:sp>
        <p:pic>
          <p:nvPicPr>
            <p:cNvPr id="25" name="图片 24" descr="曲线"/>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3318" y="10805"/>
              <a:ext cx="614" cy="614"/>
            </a:xfrm>
            <a:prstGeom prst="rect">
              <a:avLst/>
            </a:prstGeom>
          </p:spPr>
        </p:pic>
      </p:grpSp>
    </p:spTree>
    <p:custDataLst>
      <p:tags r:id="rId15"/>
    </p:custDataLst>
  </p:cSld>
  <p:clrMapOvr>
    <a:masterClrMapping/>
  </p:clrMapOvr>
  <p:transition>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03530"/>
            <a:ext cx="10972800" cy="609600"/>
          </a:xfrm>
        </p:spPr>
        <p:txBody>
          <a:bodyPr/>
          <a:p>
            <a:r>
              <a:rPr lang="zh-CN" altLang="en-US">
                <a:solidFill>
                  <a:schemeClr val="tx1"/>
                </a:solidFill>
              </a:rPr>
              <a:t>二</a:t>
            </a:r>
            <a:r>
              <a:rPr lang="en-US" altLang="zh-CN">
                <a:solidFill>
                  <a:schemeClr val="tx1"/>
                </a:solidFill>
              </a:rPr>
              <a:t>. </a:t>
            </a:r>
            <a:r>
              <a:rPr lang="zh-CN" altLang="en-US">
                <a:solidFill>
                  <a:schemeClr val="tx1"/>
                </a:solidFill>
              </a:rPr>
              <a:t>反反爬虫</a:t>
            </a:r>
            <a:r>
              <a:rPr lang="zh-CN" altLang="en-US">
                <a:solidFill>
                  <a:schemeClr val="tx1"/>
                </a:solidFill>
              </a:rPr>
              <a:t>技术方法</a:t>
            </a:r>
            <a:endParaRPr lang="zh-CN" altLang="en-US">
              <a:solidFill>
                <a:schemeClr val="tx1"/>
              </a:solidFill>
            </a:endParaRPr>
          </a:p>
        </p:txBody>
      </p:sp>
      <p:pic>
        <p:nvPicPr>
          <p:cNvPr id="35" name="内容占位符 34" descr="3d8a33da-7b81-11f0-b656-7e38b983dbb6"/>
          <p:cNvPicPr>
            <a:picLocks noChangeAspect="1"/>
          </p:cNvPicPr>
          <p:nvPr>
            <p:ph idx="16392"/>
            <p:custDataLst>
              <p:tags r:id="rId2"/>
            </p:custDataLst>
          </p:nvPr>
        </p:nvPicPr>
        <p:blipFill>
          <a:blip r:embed="rId3"/>
          <a:srcRect t="1532" b="1532"/>
          <a:stretch>
            <a:fillRect/>
          </a:stretch>
        </p:blipFill>
        <p:spPr>
          <a:xfrm>
            <a:off x="609600" y="15240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p:spPr>
      </p:pic>
      <p:sp>
        <p:nvSpPr>
          <p:cNvPr id="4" name="文本占位符 3"/>
          <p:cNvSpPr>
            <a:spLocks noGrp="1"/>
          </p:cNvSpPr>
          <p:nvPr>
            <p:ph type="body" idx="16386"/>
            <p:custDataLst>
              <p:tags r:id="rId4"/>
            </p:custDataLst>
          </p:nvPr>
        </p:nvSpPr>
        <p:spPr/>
        <p:txBody>
          <a:bodyPr/>
          <a:p>
            <a:r>
              <a:rPr lang="en-US" altLang="zh-CN" sz="1800">
                <a:solidFill>
                  <a:schemeClr val="tx1"/>
                </a:solidFill>
              </a:rPr>
              <a:t>(</a:t>
            </a:r>
            <a:r>
              <a:rPr lang="zh-CN" altLang="en-US" sz="1800">
                <a:solidFill>
                  <a:schemeClr val="tx1"/>
                </a:solidFill>
              </a:rPr>
              <a:t>一</a:t>
            </a:r>
            <a:r>
              <a:rPr lang="en-US" altLang="zh-CN" sz="1800">
                <a:solidFill>
                  <a:schemeClr val="tx1"/>
                </a:solidFill>
              </a:rPr>
              <a:t>) </a:t>
            </a:r>
            <a:r>
              <a:rPr lang="zh-CN" altLang="en-US" sz="1800">
                <a:solidFill>
                  <a:schemeClr val="tx1"/>
                </a:solidFill>
              </a:rPr>
              <a:t>针对</a:t>
            </a:r>
            <a:r>
              <a:rPr lang="en-US" altLang="zh-CN" sz="1800">
                <a:solidFill>
                  <a:schemeClr val="tx1"/>
                </a:solidFill>
              </a:rPr>
              <a:t> IP </a:t>
            </a:r>
            <a:r>
              <a:rPr lang="zh-CN" altLang="en-US" sz="1800">
                <a:solidFill>
                  <a:schemeClr val="tx1"/>
                </a:solidFill>
              </a:rPr>
              <a:t>与访问间隔限制</a:t>
            </a:r>
            <a:endParaRPr lang="zh-CN" altLang="en-US" sz="1800">
              <a:solidFill>
                <a:schemeClr val="tx1"/>
              </a:solidFill>
            </a:endParaRPr>
          </a:p>
        </p:txBody>
      </p:sp>
      <p:pic>
        <p:nvPicPr>
          <p:cNvPr id="36" name="内容占位符 35" descr="3d8a330f-7b81-11f0-b656-7e38b983dbb6"/>
          <p:cNvPicPr>
            <a:picLocks noChangeAspect="1"/>
          </p:cNvPicPr>
          <p:nvPr>
            <p:ph idx="16393"/>
            <p:custDataLst>
              <p:tags r:id="rId5"/>
            </p:custDataLst>
          </p:nvPr>
        </p:nvPicPr>
        <p:blipFill>
          <a:blip r:embed="rId6"/>
          <a:srcRect l="15517" r="15517"/>
          <a:stretch>
            <a:fillRect/>
          </a:stretch>
        </p:blipFill>
        <p:spPr>
          <a:xfrm>
            <a:off x="4324985" y="15240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p:spPr>
      </p:pic>
      <p:sp>
        <p:nvSpPr>
          <p:cNvPr id="6" name="文本占位符 5"/>
          <p:cNvSpPr>
            <a:spLocks noGrp="1"/>
          </p:cNvSpPr>
          <p:nvPr>
            <p:ph type="body" idx="16387"/>
            <p:custDataLst>
              <p:tags r:id="rId7"/>
            </p:custDataLst>
          </p:nvPr>
        </p:nvSpPr>
        <p:spPr/>
        <p:txBody>
          <a:bodyPr>
            <a:noAutofit/>
          </a:bodyPr>
          <a:p>
            <a:r>
              <a:rPr lang="zh-CN" altLang="en-US" sz="1800">
                <a:solidFill>
                  <a:schemeClr val="tx1"/>
                </a:solidFill>
              </a:rPr>
              <a:t>三）针对</a:t>
            </a:r>
            <a:r>
              <a:rPr lang="en-US" altLang="zh-CN" sz="1800">
                <a:solidFill>
                  <a:schemeClr val="tx1"/>
                </a:solidFill>
              </a:rPr>
              <a:t> cookies </a:t>
            </a:r>
            <a:r>
              <a:rPr lang="zh-CN" altLang="en-US" sz="1800">
                <a:solidFill>
                  <a:schemeClr val="tx1"/>
                </a:solidFill>
              </a:rPr>
              <a:t>验证</a:t>
            </a:r>
            <a:endParaRPr lang="zh-CN" altLang="en-US" sz="1800">
              <a:solidFill>
                <a:schemeClr val="tx1"/>
              </a:solidFill>
            </a:endParaRPr>
          </a:p>
        </p:txBody>
      </p:sp>
      <p:pic>
        <p:nvPicPr>
          <p:cNvPr id="37" name="内容占位符 36" descr="3d8a35c2-7b81-11f0-b656-7e38b983dbb6"/>
          <p:cNvPicPr>
            <a:picLocks noChangeAspect="1"/>
          </p:cNvPicPr>
          <p:nvPr>
            <p:ph idx="16394"/>
            <p:custDataLst>
              <p:tags r:id="rId8"/>
            </p:custDataLst>
          </p:nvPr>
        </p:nvPicPr>
        <p:blipFill>
          <a:blip r:embed="rId9"/>
          <a:srcRect t="1667" b="1667"/>
          <a:stretch>
            <a:fillRect/>
          </a:stretch>
        </p:blipFill>
        <p:spPr>
          <a:xfrm>
            <a:off x="8128000" y="15240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p:spPr>
      </p:pic>
      <p:sp>
        <p:nvSpPr>
          <p:cNvPr id="8" name="文本占位符 7"/>
          <p:cNvSpPr>
            <a:spLocks noGrp="1"/>
          </p:cNvSpPr>
          <p:nvPr>
            <p:ph type="body" idx="16388"/>
            <p:custDataLst>
              <p:tags r:id="rId10"/>
            </p:custDataLst>
          </p:nvPr>
        </p:nvSpPr>
        <p:spPr>
          <a:xfrm>
            <a:off x="9753600" y="1670050"/>
            <a:ext cx="1625600" cy="1219200"/>
          </a:xfrm>
        </p:spPr>
        <p:txBody>
          <a:bodyPr/>
          <a:p>
            <a:r>
              <a:rPr lang="zh-CN" altLang="en-US" sz="1800">
                <a:solidFill>
                  <a:schemeClr val="tx1"/>
                </a:solidFill>
              </a:rPr>
              <a:t>（五）针对页面异步加载与客户端</a:t>
            </a:r>
            <a:r>
              <a:rPr lang="en-US" altLang="zh-CN" sz="1800">
                <a:solidFill>
                  <a:schemeClr val="tx1"/>
                </a:solidFill>
              </a:rPr>
              <a:t>JS </a:t>
            </a:r>
            <a:r>
              <a:rPr lang="zh-CN" altLang="en-US" sz="1800">
                <a:solidFill>
                  <a:schemeClr val="tx1"/>
                </a:solidFill>
              </a:rPr>
              <a:t>支持判断</a:t>
            </a:r>
            <a:endParaRPr lang="zh-CN" altLang="en-US" sz="1800">
              <a:solidFill>
                <a:schemeClr val="tx1"/>
              </a:solidFill>
            </a:endParaRPr>
          </a:p>
        </p:txBody>
      </p:sp>
      <p:pic>
        <p:nvPicPr>
          <p:cNvPr id="38" name="内容占位符 37" descr="3d8a346f-7b81-11f0-b656-7e38b983dbb6"/>
          <p:cNvPicPr>
            <a:picLocks noChangeAspect="1"/>
          </p:cNvPicPr>
          <p:nvPr>
            <p:ph idx="16395"/>
            <p:custDataLst>
              <p:tags r:id="rId11"/>
            </p:custDataLst>
          </p:nvPr>
        </p:nvPicPr>
        <p:blipFill>
          <a:blip r:embed="rId12"/>
          <a:srcRect t="33333" r="29885"/>
          <a:stretch>
            <a:fillRect/>
          </a:stretch>
        </p:blipFill>
        <p:spPr>
          <a:xfrm>
            <a:off x="609600" y="40386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p:spPr>
      </p:pic>
      <p:sp>
        <p:nvSpPr>
          <p:cNvPr id="10" name="文本占位符 9"/>
          <p:cNvSpPr>
            <a:spLocks noGrp="1"/>
          </p:cNvSpPr>
          <p:nvPr>
            <p:ph type="body" idx="16389"/>
            <p:custDataLst>
              <p:tags r:id="rId13"/>
            </p:custDataLst>
          </p:nvPr>
        </p:nvSpPr>
        <p:spPr/>
        <p:txBody>
          <a:bodyPr/>
          <a:p>
            <a:r>
              <a:rPr lang="en-US" altLang="zh-CN" sz="1800">
                <a:sym typeface="+mn-ea"/>
              </a:rPr>
              <a:t>(</a:t>
            </a:r>
            <a:r>
              <a:rPr lang="zh-CN" altLang="en-US" sz="1800">
                <a:sym typeface="+mn-ea"/>
              </a:rPr>
              <a:t>二</a:t>
            </a:r>
            <a:r>
              <a:rPr lang="en-US" altLang="zh-CN" sz="1800">
                <a:sym typeface="+mn-ea"/>
              </a:rPr>
              <a:t>) </a:t>
            </a:r>
            <a:r>
              <a:rPr lang="zh-CN" altLang="en-US" sz="1800">
                <a:solidFill>
                  <a:schemeClr val="tx1"/>
                </a:solidFill>
              </a:rPr>
              <a:t>针对</a:t>
            </a:r>
            <a:r>
              <a:rPr lang="en-US" altLang="zh-CN" sz="1800">
                <a:solidFill>
                  <a:schemeClr val="tx1"/>
                </a:solidFill>
              </a:rPr>
              <a:t> Header </a:t>
            </a:r>
            <a:r>
              <a:rPr lang="zh-CN" altLang="en-US" sz="1800">
                <a:solidFill>
                  <a:schemeClr val="tx1"/>
                </a:solidFill>
              </a:rPr>
              <a:t>的内容验证</a:t>
            </a:r>
            <a:endParaRPr lang="zh-CN" altLang="en-US" sz="1800">
              <a:solidFill>
                <a:schemeClr val="tx1"/>
              </a:solidFill>
            </a:endParaRPr>
          </a:p>
        </p:txBody>
      </p:sp>
      <p:pic>
        <p:nvPicPr>
          <p:cNvPr id="39" name="内容占位符 38" descr="3d8a33a0-7b81-11f0-b656-7e38b983dbb6"/>
          <p:cNvPicPr>
            <a:picLocks noChangeAspect="1"/>
          </p:cNvPicPr>
          <p:nvPr>
            <p:ph idx="16396"/>
            <p:custDataLst>
              <p:tags r:id="rId14"/>
            </p:custDataLst>
          </p:nvPr>
        </p:nvPicPr>
        <p:blipFill>
          <a:blip r:embed="rId15"/>
          <a:srcRect t="3736" r="417"/>
          <a:stretch>
            <a:fillRect/>
          </a:stretch>
        </p:blipFill>
        <p:spPr>
          <a:xfrm>
            <a:off x="4368800" y="40386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p:spPr>
      </p:pic>
      <p:sp>
        <p:nvSpPr>
          <p:cNvPr id="12" name="文本占位符 11"/>
          <p:cNvSpPr>
            <a:spLocks noGrp="1"/>
          </p:cNvSpPr>
          <p:nvPr>
            <p:ph type="body" idx="16390"/>
            <p:custDataLst>
              <p:tags r:id="rId16"/>
            </p:custDataLst>
          </p:nvPr>
        </p:nvSpPr>
        <p:spPr/>
        <p:txBody>
          <a:bodyPr>
            <a:noAutofit/>
          </a:bodyPr>
          <a:p>
            <a:r>
              <a:rPr lang="zh-CN" altLang="en-US" sz="1800">
                <a:solidFill>
                  <a:schemeClr val="tx1"/>
                </a:solidFill>
              </a:rPr>
              <a:t>（四）针对验证码</a:t>
            </a:r>
            <a:endParaRPr lang="zh-CN" altLang="en-US" sz="1800">
              <a:solidFill>
                <a:schemeClr val="tx1"/>
              </a:solidFill>
            </a:endParaRPr>
          </a:p>
        </p:txBody>
      </p:sp>
      <p:pic>
        <p:nvPicPr>
          <p:cNvPr id="40" name="内容占位符 39" descr="3d8a3121-7b81-11f0-b656-7e38b983dbb6"/>
          <p:cNvPicPr>
            <a:picLocks noChangeAspect="1"/>
          </p:cNvPicPr>
          <p:nvPr>
            <p:ph idx="16397"/>
            <p:custDataLst>
              <p:tags r:id="rId17"/>
            </p:custDataLst>
          </p:nvPr>
        </p:nvPicPr>
        <p:blipFill>
          <a:blip r:embed="rId18"/>
          <a:srcRect t="97" b="97"/>
          <a:stretch>
            <a:fillRect/>
          </a:stretch>
        </p:blipFill>
        <p:spPr>
          <a:xfrm>
            <a:off x="8128000" y="4038600"/>
            <a:ext cx="1524000" cy="2209800"/>
          </a:xfrm>
          <a:custGeom>
            <a:avLst/>
            <a:gdLst>
              <a:gd name="connisteX0" fmla="*/ 0 w 1524000"/>
              <a:gd name="connsiteY0" fmla="*/ 203200 h 2209800"/>
              <a:gd name="connisteX1" fmla="*/ 203200 w 1524000"/>
              <a:gd name="connsiteY1" fmla="*/ 0 h 2209800"/>
              <a:gd name="connisteX2" fmla="*/ 1320800 w 1524000"/>
              <a:gd name="connsiteY2" fmla="*/ 0 h 2209800"/>
              <a:gd name="connisteX3" fmla="*/ 1524000 w 1524000"/>
              <a:gd name="connsiteY3" fmla="*/ 203200 h 2209800"/>
              <a:gd name="connisteX4" fmla="*/ 1524000 w 1524000"/>
              <a:gd name="connsiteY4" fmla="*/ 2006600 h 2209800"/>
              <a:gd name="connisteX5" fmla="*/ 1320800 w 1524000"/>
              <a:gd name="connsiteY5" fmla="*/ 2209800 h 2209800"/>
              <a:gd name="connisteX6" fmla="*/ 203200 w 1524000"/>
              <a:gd name="connsiteY6" fmla="*/ 2209800 h 2209800"/>
              <a:gd name="connisteX7" fmla="*/ 0 w 1524000"/>
              <a:gd name="connsiteY7" fmla="*/ 2006600 h 2209800"/>
              <a:gd name="connisteX8" fmla="*/ 0 w 1524000"/>
              <a:gd name="connsiteY8" fmla="*/ 20320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524000" h="2209800">
                <a:moveTo>
                  <a:pt x="0" y="203200"/>
                </a:moveTo>
                <a:cubicBezTo>
                  <a:pt x="0" y="90976"/>
                  <a:pt x="90976" y="0"/>
                  <a:pt x="203200" y="0"/>
                </a:cubicBezTo>
                <a:lnTo>
                  <a:pt x="1320800" y="0"/>
                </a:lnTo>
                <a:cubicBezTo>
                  <a:pt x="1433024" y="0"/>
                  <a:pt x="1524000" y="90976"/>
                  <a:pt x="1524000" y="203200"/>
                </a:cubicBezTo>
                <a:lnTo>
                  <a:pt x="1524000" y="2006600"/>
                </a:lnTo>
                <a:cubicBezTo>
                  <a:pt x="1524000" y="2118824"/>
                  <a:pt x="1433024" y="2209800"/>
                  <a:pt x="1320800" y="2209800"/>
                </a:cubicBezTo>
                <a:lnTo>
                  <a:pt x="203200" y="2209800"/>
                </a:lnTo>
                <a:cubicBezTo>
                  <a:pt x="90976" y="2209800"/>
                  <a:pt x="0" y="2118824"/>
                  <a:pt x="0" y="2006600"/>
                </a:cubicBezTo>
                <a:lnTo>
                  <a:pt x="0" y="203200"/>
                </a:lnTo>
                <a:close/>
              </a:path>
            </a:pathLst>
          </a:custGeom>
        </p:spPr>
      </p:pic>
      <p:sp>
        <p:nvSpPr>
          <p:cNvPr id="14" name="文本占位符 13"/>
          <p:cNvSpPr>
            <a:spLocks noGrp="1"/>
          </p:cNvSpPr>
          <p:nvPr>
            <p:ph type="body" idx="16391"/>
            <p:custDataLst>
              <p:tags r:id="rId19"/>
            </p:custDataLst>
          </p:nvPr>
        </p:nvSpPr>
        <p:spPr>
          <a:xfrm>
            <a:off x="9753600" y="3451225"/>
            <a:ext cx="1625600" cy="1219200"/>
          </a:xfrm>
        </p:spPr>
        <p:txBody>
          <a:bodyPr/>
          <a:p>
            <a:r>
              <a:rPr lang="zh-CN" altLang="en-US" sz="1800">
                <a:solidFill>
                  <a:schemeClr val="tx1"/>
                </a:solidFill>
              </a:rPr>
              <a:t>（六）针对动态调整页面结构</a:t>
            </a:r>
            <a:endParaRPr lang="zh-CN" altLang="en-US" sz="1800">
              <a:solidFill>
                <a:schemeClr val="tx1"/>
              </a:solidFill>
            </a:endParaRPr>
          </a:p>
        </p:txBody>
      </p:sp>
      <p:sp>
        <p:nvSpPr>
          <p:cNvPr id="15" name="Rectangle 7"/>
          <p:cNvSpPr>
            <a:spLocks noGrp="1"/>
          </p:cNvSpPr>
          <p:nvPr>
            <p:ph type="ftr" sz="quarter" idx="11"/>
          </p:nvPr>
        </p:nvSpPr>
        <p:spPr/>
        <p:txBody>
          <a:bodyPr/>
          <a:p>
            <a:fld id="{96089572-BF2A-4798-89A4-87D72AC16483}" type="slidenum">
              <a:rPr lang="en-US" altLang="zh-CN"/>
            </a:fld>
            <a:endParaRPr lang="en-US" altLang="zh-CN"/>
          </a:p>
        </p:txBody>
      </p:sp>
      <p:sp>
        <p:nvSpPr>
          <p:cNvPr id="5" name="文本占位符 4"/>
          <p:cNvSpPr>
            <a:spLocks noGrp="1"/>
          </p:cNvSpPr>
          <p:nvPr>
            <p:custDataLst>
              <p:tags r:id="rId20"/>
            </p:custDataLst>
          </p:nvPr>
        </p:nvSpPr>
        <p:spPr>
          <a:xfrm>
            <a:off x="9753600" y="4938395"/>
            <a:ext cx="1894840" cy="914400"/>
          </a:xfrm>
          <a:prstGeom prst="rect">
            <a:avLst/>
          </a:prstGeom>
          <a:noFill/>
          <a:ln>
            <a:noFill/>
          </a:ln>
          <a:effectLst/>
        </p:spPr>
        <p:txBody>
          <a:bodyPr vert="horz" wrap="square" lIns="0" tIns="0" rIns="0" bIns="0" numCol="1" anchor="t" anchorCtr="0" compatLnSpc="1">
            <a:normAutofit/>
          </a:bodyPr>
          <a:lstStyle>
            <a:lvl1pPr marL="0" indent="0" algn="l" rtl="0" eaLnBrk="0" fontAlgn="base" hangingPunct="0">
              <a:lnSpc>
                <a:spcPct val="125000"/>
              </a:lnSpc>
              <a:spcBef>
                <a:spcPct val="0"/>
              </a:spcBef>
              <a:spcAft>
                <a:spcPct val="0"/>
              </a:spcAft>
              <a:buClr>
                <a:schemeClr val="accent2"/>
              </a:buClr>
              <a:buSzPct val="65000"/>
              <a:buFont typeface="Wingdings" panose="05000000000000000000" pitchFamily="2" charset="2"/>
              <a:buNone/>
              <a:defRPr sz="1600" b="0" kern="1200" spc="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800">
                <a:solidFill>
                  <a:schemeClr val="tx1"/>
                </a:solidFill>
              </a:rPr>
              <a:t>（七）针对蜜罐方式的拦截</a:t>
            </a:r>
            <a:endParaRPr lang="zh-CN" altLang="en-US" sz="1800">
              <a:solidFill>
                <a:schemeClr val="tx1"/>
              </a:solidFill>
            </a:endParaRPr>
          </a:p>
        </p:txBody>
      </p:sp>
      <p:grpSp>
        <p:nvGrpSpPr>
          <p:cNvPr id="23" name="组合 22"/>
          <p:cNvGrpSpPr/>
          <p:nvPr/>
        </p:nvGrpSpPr>
        <p:grpSpPr>
          <a:xfrm>
            <a:off x="6007431" y="2988310"/>
            <a:ext cx="2082479" cy="690245"/>
            <a:chOff x="8169" y="5827"/>
            <a:chExt cx="2618" cy="1087"/>
          </a:xfrm>
        </p:grpSpPr>
        <p:sp>
          <p:nvSpPr>
            <p:cNvPr id="24" name="矩形 23"/>
            <p:cNvSpPr/>
            <p:nvPr/>
          </p:nvSpPr>
          <p:spPr>
            <a:xfrm>
              <a:off x="8169" y="5827"/>
              <a:ext cx="2618"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zh-CN" altLang="zh-CN" sz="1600" dirty="0">
                  <a:ln>
                    <a:noFill/>
                    <a:prstDash val="sysDot"/>
                  </a:ln>
                  <a:solidFill>
                    <a:schemeClr val="tx1">
                      <a:lumMod val="85000"/>
                      <a:lumOff val="15000"/>
                    </a:schemeClr>
                  </a:solidFill>
                  <a:latin typeface="+mn-ea"/>
                  <a:cs typeface="+mn-ea"/>
                  <a:sym typeface="+mn-ea"/>
                  <a:hlinkClick r:id="rId21" action="ppaction://hlinkfile"/>
                </a:rPr>
                <a:t>（</a:t>
              </a:r>
              <a:r>
                <a:rPr lang="en-US" altLang="zh-CN" sz="1600" dirty="0">
                  <a:ln>
                    <a:noFill/>
                    <a:prstDash val="sysDot"/>
                  </a:ln>
                  <a:solidFill>
                    <a:schemeClr val="tx1">
                      <a:lumMod val="85000"/>
                      <a:lumOff val="15000"/>
                    </a:schemeClr>
                  </a:solidFill>
                  <a:latin typeface="+mn-ea"/>
                  <a:cs typeface="+mn-ea"/>
                  <a:sym typeface="+mn-ea"/>
                  <a:hlinkClick r:id="rId21" action="ppaction://hlinkfile"/>
                </a:rPr>
                <a:t>3</a:t>
              </a:r>
              <a:r>
                <a:rPr lang="zh-CN" altLang="en-US" sz="1600" dirty="0">
                  <a:ln>
                    <a:noFill/>
                    <a:prstDash val="sysDot"/>
                  </a:ln>
                  <a:solidFill>
                    <a:schemeClr val="tx1">
                      <a:lumMod val="85000"/>
                      <a:lumOff val="15000"/>
                    </a:schemeClr>
                  </a:solidFill>
                  <a:latin typeface="+mn-ea"/>
                  <a:cs typeface="+mn-ea"/>
                  <a:sym typeface="+mn-ea"/>
                  <a:hlinkClick r:id="rId21" action="ppaction://hlinkfile"/>
                </a:rPr>
                <a:t>）处理</a:t>
              </a:r>
              <a:r>
                <a:rPr lang="en-US" altLang="zh-CN" sz="1600" dirty="0">
                  <a:ln>
                    <a:noFill/>
                    <a:prstDash val="sysDot"/>
                  </a:ln>
                  <a:solidFill>
                    <a:schemeClr val="tx1">
                      <a:lumMod val="85000"/>
                      <a:lumOff val="15000"/>
                    </a:schemeClr>
                  </a:solidFill>
                  <a:latin typeface="+mn-ea"/>
                  <a:cs typeface="+mn-ea"/>
                  <a:sym typeface="+mn-ea"/>
                  <a:hlinkClick r:id="rId21" action="ppaction://hlinkfile"/>
                </a:rPr>
                <a:t> Cookies </a:t>
              </a:r>
              <a:r>
                <a:rPr lang="zh-CN" altLang="en-US" sz="1600" dirty="0">
                  <a:ln>
                    <a:noFill/>
                    <a:prstDash val="sysDot"/>
                  </a:ln>
                  <a:solidFill>
                    <a:schemeClr val="tx1">
                      <a:lumMod val="85000"/>
                      <a:lumOff val="15000"/>
                    </a:schemeClr>
                  </a:solidFill>
                  <a:latin typeface="+mn-ea"/>
                  <a:cs typeface="+mn-ea"/>
                  <a:sym typeface="+mn-ea"/>
                  <a:hlinkClick r:id="rId21" action="ppaction://hlinkfile"/>
                </a:rPr>
                <a:t>验证</a:t>
              </a:r>
              <a:r>
                <a:rPr lang="en-US" altLang="zh-CN" sz="1600" dirty="0">
                  <a:ln>
                    <a:noFill/>
                    <a:prstDash val="sysDot"/>
                  </a:ln>
                  <a:solidFill>
                    <a:schemeClr val="tx1">
                      <a:lumMod val="85000"/>
                      <a:lumOff val="15000"/>
                    </a:schemeClr>
                  </a:solidFill>
                  <a:latin typeface="+mn-ea"/>
                  <a:cs typeface="+mn-ea"/>
                  <a:sym typeface="+mn-ea"/>
                  <a:hlinkClick r:id="rId21" action="ppaction://hlinkfile"/>
                </a:rPr>
                <a:t>.py</a:t>
              </a:r>
              <a:endParaRPr lang="en-US" altLang="zh-CN" sz="1600" dirty="0">
                <a:ln>
                  <a:noFill/>
                  <a:prstDash val="sysDot"/>
                </a:ln>
                <a:solidFill>
                  <a:schemeClr val="tx1">
                    <a:lumMod val="85000"/>
                    <a:lumOff val="15000"/>
                  </a:schemeClr>
                </a:solidFill>
                <a:latin typeface="+mn-ea"/>
                <a:cs typeface="+mn-ea"/>
                <a:sym typeface="+mn-ea"/>
                <a:hlinkClick r:id="rId21" action="ppaction://hlinkfile"/>
              </a:endParaRPr>
            </a:p>
          </p:txBody>
        </p:sp>
        <p:pic>
          <p:nvPicPr>
            <p:cNvPr id="25" name="图片 24" descr="曲线"/>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9473" y="6300"/>
              <a:ext cx="614" cy="614"/>
            </a:xfrm>
            <a:prstGeom prst="rect">
              <a:avLst/>
            </a:prstGeom>
          </p:spPr>
        </p:pic>
      </p:grpSp>
      <p:grpSp>
        <p:nvGrpSpPr>
          <p:cNvPr id="11" name="组合 10"/>
          <p:cNvGrpSpPr/>
          <p:nvPr/>
        </p:nvGrpSpPr>
        <p:grpSpPr>
          <a:xfrm>
            <a:off x="2286635" y="5636260"/>
            <a:ext cx="1980789" cy="916940"/>
            <a:chOff x="8169" y="5470"/>
            <a:chExt cx="3361" cy="1444"/>
          </a:xfrm>
        </p:grpSpPr>
        <p:sp>
          <p:nvSpPr>
            <p:cNvPr id="13" name="矩形 12"/>
            <p:cNvSpPr/>
            <p:nvPr/>
          </p:nvSpPr>
          <p:spPr>
            <a:xfrm>
              <a:off x="8169" y="5470"/>
              <a:ext cx="3361" cy="1444"/>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zh-CN" altLang="zh-CN" sz="1400" dirty="0">
                  <a:ln>
                    <a:noFill/>
                    <a:prstDash val="sysDot"/>
                  </a:ln>
                  <a:solidFill>
                    <a:schemeClr val="tx1">
                      <a:lumMod val="85000"/>
                      <a:lumOff val="15000"/>
                    </a:schemeClr>
                  </a:solidFill>
                  <a:latin typeface="+mn-ea"/>
                  <a:cs typeface="+mn-ea"/>
                  <a:sym typeface="+mn-ea"/>
                  <a:hlinkClick r:id="rId24" action="ppaction://hlinkfile"/>
                </a:rPr>
                <a:t>（</a:t>
              </a:r>
              <a:r>
                <a:rPr lang="en-US" altLang="zh-CN" sz="1400" dirty="0">
                  <a:ln>
                    <a:noFill/>
                    <a:prstDash val="sysDot"/>
                  </a:ln>
                  <a:solidFill>
                    <a:schemeClr val="tx1">
                      <a:lumMod val="85000"/>
                      <a:lumOff val="15000"/>
                    </a:schemeClr>
                  </a:solidFill>
                  <a:latin typeface="+mn-ea"/>
                  <a:cs typeface="+mn-ea"/>
                  <a:sym typeface="+mn-ea"/>
                  <a:hlinkClick r:id="rId24" action="ppaction://hlinkfile"/>
                </a:rPr>
                <a:t>2</a:t>
              </a:r>
              <a:r>
                <a:rPr lang="zh-CN" altLang="en-US" sz="1400" dirty="0">
                  <a:ln>
                    <a:noFill/>
                    <a:prstDash val="sysDot"/>
                  </a:ln>
                  <a:solidFill>
                    <a:schemeClr val="tx1">
                      <a:lumMod val="85000"/>
                      <a:lumOff val="15000"/>
                    </a:schemeClr>
                  </a:solidFill>
                  <a:latin typeface="+mn-ea"/>
                  <a:cs typeface="+mn-ea"/>
                  <a:sym typeface="+mn-ea"/>
                  <a:hlinkClick r:id="rId24" action="ppaction://hlinkfile"/>
                </a:rPr>
                <a:t>）使用</a:t>
              </a:r>
              <a:r>
                <a:rPr lang="en-US" altLang="zh-CN" sz="1400" dirty="0">
                  <a:ln>
                    <a:noFill/>
                    <a:prstDash val="sysDot"/>
                  </a:ln>
                  <a:solidFill>
                    <a:schemeClr val="tx1">
                      <a:lumMod val="85000"/>
                      <a:lumOff val="15000"/>
                    </a:schemeClr>
                  </a:solidFill>
                  <a:latin typeface="+mn-ea"/>
                  <a:cs typeface="+mn-ea"/>
                  <a:sym typeface="+mn-ea"/>
                  <a:hlinkClick r:id="rId24" action="ppaction://hlinkfile"/>
                </a:rPr>
                <a:t> Selenium </a:t>
              </a:r>
              <a:r>
                <a:rPr lang="zh-CN" altLang="en-US" sz="1400" dirty="0">
                  <a:ln>
                    <a:noFill/>
                    <a:prstDash val="sysDot"/>
                  </a:ln>
                  <a:solidFill>
                    <a:schemeClr val="tx1">
                      <a:lumMod val="85000"/>
                      <a:lumOff val="15000"/>
                    </a:schemeClr>
                  </a:solidFill>
                  <a:latin typeface="+mn-ea"/>
                  <a:cs typeface="+mn-ea"/>
                  <a:sym typeface="+mn-ea"/>
                  <a:hlinkClick r:id="rId24" action="ppaction://hlinkfile"/>
                </a:rPr>
                <a:t>模拟浏览器（突破</a:t>
              </a:r>
              <a:r>
                <a:rPr lang="en-US" altLang="zh-CN" sz="1400" dirty="0">
                  <a:ln>
                    <a:noFill/>
                    <a:prstDash val="sysDot"/>
                  </a:ln>
                  <a:solidFill>
                    <a:schemeClr val="tx1">
                      <a:lumMod val="85000"/>
                      <a:lumOff val="15000"/>
                    </a:schemeClr>
                  </a:solidFill>
                  <a:latin typeface="+mn-ea"/>
                  <a:cs typeface="+mn-ea"/>
                  <a:sym typeface="+mn-ea"/>
                  <a:hlinkClick r:id="rId24" action="ppaction://hlinkfile"/>
                </a:rPr>
                <a:t> Header </a:t>
              </a:r>
              <a:r>
                <a:rPr lang="zh-CN" altLang="en-US" sz="1400" dirty="0">
                  <a:ln>
                    <a:noFill/>
                    <a:prstDash val="sysDot"/>
                  </a:ln>
                  <a:solidFill>
                    <a:schemeClr val="tx1">
                      <a:lumMod val="85000"/>
                      <a:lumOff val="15000"/>
                    </a:schemeClr>
                  </a:solidFill>
                  <a:latin typeface="+mn-ea"/>
                  <a:cs typeface="+mn-ea"/>
                  <a:sym typeface="+mn-ea"/>
                  <a:hlinkClick r:id="rId24" action="ppaction://hlinkfile"/>
                </a:rPr>
                <a:t>验证）</a:t>
              </a:r>
              <a:r>
                <a:rPr lang="en-US" altLang="zh-CN" sz="1400" dirty="0">
                  <a:ln>
                    <a:noFill/>
                    <a:prstDash val="sysDot"/>
                  </a:ln>
                  <a:solidFill>
                    <a:schemeClr val="tx1">
                      <a:lumMod val="85000"/>
                      <a:lumOff val="15000"/>
                    </a:schemeClr>
                  </a:solidFill>
                  <a:latin typeface="+mn-ea"/>
                  <a:cs typeface="+mn-ea"/>
                  <a:sym typeface="+mn-ea"/>
                  <a:hlinkClick r:id="rId24" action="ppaction://hlinkfile"/>
                </a:rPr>
                <a:t>.py</a:t>
              </a:r>
              <a:endParaRPr lang="en-US" altLang="zh-CN" sz="1400" dirty="0">
                <a:ln>
                  <a:noFill/>
                  <a:prstDash val="sysDot"/>
                </a:ln>
                <a:solidFill>
                  <a:schemeClr val="tx1">
                    <a:lumMod val="85000"/>
                    <a:lumOff val="15000"/>
                  </a:schemeClr>
                </a:solidFill>
                <a:latin typeface="+mn-ea"/>
                <a:cs typeface="+mn-ea"/>
                <a:sym typeface="+mn-ea"/>
                <a:hlinkClick r:id="rId24" action="ppaction://hlinkfile"/>
              </a:endParaRPr>
            </a:p>
          </p:txBody>
        </p:sp>
        <p:pic>
          <p:nvPicPr>
            <p:cNvPr id="16" name="图片 15" descr="曲线"/>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10894" y="5820"/>
              <a:ext cx="614" cy="614"/>
            </a:xfrm>
            <a:prstGeom prst="rect">
              <a:avLst/>
            </a:prstGeom>
          </p:spPr>
        </p:pic>
      </p:grpSp>
      <p:grpSp>
        <p:nvGrpSpPr>
          <p:cNvPr id="17" name="组合 16"/>
          <p:cNvGrpSpPr/>
          <p:nvPr/>
        </p:nvGrpSpPr>
        <p:grpSpPr>
          <a:xfrm>
            <a:off x="2187255" y="2988310"/>
            <a:ext cx="1979071" cy="817880"/>
            <a:chOff x="-918" y="6025"/>
            <a:chExt cx="2488" cy="1288"/>
          </a:xfrm>
        </p:grpSpPr>
        <p:sp>
          <p:nvSpPr>
            <p:cNvPr id="18" name="矩形 17"/>
            <p:cNvSpPr/>
            <p:nvPr/>
          </p:nvSpPr>
          <p:spPr>
            <a:xfrm>
              <a:off x="-918" y="6025"/>
              <a:ext cx="2488" cy="1288"/>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zh-CN" altLang="zh-CN" sz="1600" dirty="0">
                  <a:ln>
                    <a:noFill/>
                    <a:prstDash val="sysDot"/>
                  </a:ln>
                  <a:solidFill>
                    <a:schemeClr val="tx1">
                      <a:lumMod val="85000"/>
                      <a:lumOff val="15000"/>
                    </a:schemeClr>
                  </a:solidFill>
                  <a:latin typeface="+mn-ea"/>
                  <a:cs typeface="+mn-ea"/>
                  <a:sym typeface="+mn-ea"/>
                  <a:hlinkClick r:id="rId25" action="ppaction://hlinkfile"/>
                </a:rPr>
                <a:t>（</a:t>
              </a:r>
              <a:r>
                <a:rPr lang="en-US" altLang="zh-CN" sz="1600" dirty="0">
                  <a:ln>
                    <a:noFill/>
                    <a:prstDash val="sysDot"/>
                  </a:ln>
                  <a:solidFill>
                    <a:schemeClr val="tx1">
                      <a:lumMod val="85000"/>
                      <a:lumOff val="15000"/>
                    </a:schemeClr>
                  </a:solidFill>
                  <a:latin typeface="+mn-ea"/>
                  <a:cs typeface="+mn-ea"/>
                  <a:sym typeface="+mn-ea"/>
                  <a:hlinkClick r:id="rId25" action="ppaction://hlinkfile"/>
                </a:rPr>
                <a:t>1</a:t>
              </a:r>
              <a:r>
                <a:rPr lang="zh-CN" altLang="en-US" sz="1600" dirty="0">
                  <a:ln>
                    <a:noFill/>
                    <a:prstDash val="sysDot"/>
                  </a:ln>
                  <a:solidFill>
                    <a:schemeClr val="tx1">
                      <a:lumMod val="85000"/>
                      <a:lumOff val="15000"/>
                    </a:schemeClr>
                  </a:solidFill>
                  <a:latin typeface="+mn-ea"/>
                  <a:cs typeface="+mn-ea"/>
                  <a:sym typeface="+mn-ea"/>
                  <a:hlinkClick r:id="rId25" action="ppaction://hlinkfile"/>
                </a:rPr>
                <a:t>）使用代理</a:t>
              </a:r>
              <a:r>
                <a:rPr lang="en-US" altLang="zh-CN" sz="1600" dirty="0">
                  <a:ln>
                    <a:noFill/>
                    <a:prstDash val="sysDot"/>
                  </a:ln>
                  <a:solidFill>
                    <a:schemeClr val="tx1">
                      <a:lumMod val="85000"/>
                      <a:lumOff val="15000"/>
                    </a:schemeClr>
                  </a:solidFill>
                  <a:latin typeface="+mn-ea"/>
                  <a:cs typeface="+mn-ea"/>
                  <a:sym typeface="+mn-ea"/>
                  <a:hlinkClick r:id="rId25" action="ppaction://hlinkfile"/>
                </a:rPr>
                <a:t> IP</a:t>
              </a:r>
              <a:r>
                <a:rPr lang="zh-CN" altLang="en-US" sz="1600" dirty="0">
                  <a:ln>
                    <a:noFill/>
                    <a:prstDash val="sysDot"/>
                  </a:ln>
                  <a:solidFill>
                    <a:schemeClr val="tx1">
                      <a:lumMod val="85000"/>
                      <a:lumOff val="15000"/>
                    </a:schemeClr>
                  </a:solidFill>
                  <a:latin typeface="+mn-ea"/>
                  <a:cs typeface="+mn-ea"/>
                  <a:sym typeface="+mn-ea"/>
                  <a:hlinkClick r:id="rId25" action="ppaction://hlinkfile"/>
                </a:rPr>
                <a:t>（突破</a:t>
              </a:r>
              <a:r>
                <a:rPr lang="en-US" altLang="zh-CN" sz="1600" dirty="0">
                  <a:ln>
                    <a:noFill/>
                    <a:prstDash val="sysDot"/>
                  </a:ln>
                  <a:solidFill>
                    <a:schemeClr val="tx1">
                      <a:lumMod val="85000"/>
                      <a:lumOff val="15000"/>
                    </a:schemeClr>
                  </a:solidFill>
                  <a:latin typeface="+mn-ea"/>
                  <a:cs typeface="+mn-ea"/>
                  <a:sym typeface="+mn-ea"/>
                  <a:hlinkClick r:id="rId25" action="ppaction://hlinkfile"/>
                </a:rPr>
                <a:t> IP </a:t>
              </a:r>
              <a:r>
                <a:rPr lang="zh-CN" altLang="en-US" sz="1600" dirty="0">
                  <a:ln>
                    <a:noFill/>
                    <a:prstDash val="sysDot"/>
                  </a:ln>
                  <a:solidFill>
                    <a:schemeClr val="tx1">
                      <a:lumMod val="85000"/>
                      <a:lumOff val="15000"/>
                    </a:schemeClr>
                  </a:solidFill>
                  <a:latin typeface="+mn-ea"/>
                  <a:cs typeface="+mn-ea"/>
                  <a:sym typeface="+mn-ea"/>
                  <a:hlinkClick r:id="rId25" action="ppaction://hlinkfile"/>
                </a:rPr>
                <a:t>限制）</a:t>
              </a:r>
              <a:r>
                <a:rPr lang="en-US" altLang="zh-CN" sz="1600" dirty="0">
                  <a:ln>
                    <a:noFill/>
                    <a:prstDash val="sysDot"/>
                  </a:ln>
                  <a:solidFill>
                    <a:schemeClr val="tx1">
                      <a:lumMod val="85000"/>
                      <a:lumOff val="15000"/>
                    </a:schemeClr>
                  </a:solidFill>
                  <a:latin typeface="+mn-ea"/>
                  <a:cs typeface="+mn-ea"/>
                  <a:sym typeface="+mn-ea"/>
                  <a:hlinkClick r:id="rId25" action="ppaction://hlinkfile"/>
                </a:rPr>
                <a:t>.py</a:t>
              </a:r>
              <a:endParaRPr lang="en-US" altLang="zh-CN" sz="1600" dirty="0">
                <a:ln>
                  <a:noFill/>
                  <a:prstDash val="sysDot"/>
                </a:ln>
                <a:solidFill>
                  <a:schemeClr val="tx1">
                    <a:lumMod val="85000"/>
                    <a:lumOff val="15000"/>
                  </a:schemeClr>
                </a:solidFill>
                <a:latin typeface="+mn-ea"/>
                <a:cs typeface="+mn-ea"/>
                <a:sym typeface="+mn-ea"/>
                <a:hlinkClick r:id="rId25" action="ppaction://hlinkfile"/>
              </a:endParaRPr>
            </a:p>
          </p:txBody>
        </p:sp>
        <p:pic>
          <p:nvPicPr>
            <p:cNvPr id="19" name="图片 18" descr="曲线"/>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a:off x="718" y="6699"/>
              <a:ext cx="614" cy="614"/>
            </a:xfrm>
            <a:prstGeom prst="rect">
              <a:avLst/>
            </a:prstGeom>
          </p:spPr>
        </p:pic>
      </p:grpSp>
    </p:spTree>
    <p:custDataLst>
      <p:tags r:id="rId26"/>
    </p:custDataLst>
  </p:cSld>
  <p:clrMapOvr>
    <a:masterClrMapping/>
  </p:clrMapOvr>
  <p:transition>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fontScale="90000"/>
          </a:bodyPr>
          <a:p>
            <a:r>
              <a:rPr lang="zh-CN" altLang="en-US">
                <a:solidFill>
                  <a:schemeClr val="tx1"/>
                </a:solidFill>
              </a:rPr>
              <a:t>目录</a:t>
            </a:r>
            <a:endParaRPr lang="zh-CN" altLang="en-US">
              <a:solidFill>
                <a:schemeClr val="tx1"/>
              </a:solidFill>
            </a:endParaRPr>
          </a:p>
        </p:txBody>
      </p:sp>
      <p:sp>
        <p:nvSpPr>
          <p:cNvPr id="4" name="文本占位符 3"/>
          <p:cNvSpPr>
            <a:spLocks noGrp="1"/>
          </p:cNvSpPr>
          <p:nvPr>
            <p:ph type="body" idx="16388"/>
            <p:custDataLst>
              <p:tags r:id="rId3"/>
            </p:custDataLst>
          </p:nvPr>
        </p:nvSpPr>
        <p:spPr/>
        <p:txBody>
          <a:bodyPr/>
          <a:p>
            <a:r>
              <a:rPr lang="zh-CN" altLang="en-US">
                <a:solidFill>
                  <a:schemeClr val="accent1"/>
                </a:solidFill>
              </a:rPr>
              <a:t>01</a:t>
            </a:r>
            <a:endParaRPr lang="zh-CN" altLang="en-US">
              <a:solidFill>
                <a:schemeClr val="accent1"/>
              </a:solidFill>
            </a:endParaRPr>
          </a:p>
        </p:txBody>
      </p:sp>
      <p:sp>
        <p:nvSpPr>
          <p:cNvPr id="5" name="装饰  8"/>
          <p:cNvSpPr>
            <a:spLocks noGrp="1"/>
          </p:cNvSpPr>
          <p:nvPr>
            <p:ph type="body" idx="16399" hasCustomPrompt="1"/>
            <p:custDataLst>
              <p:tags r:id="rId4"/>
            </p:custDataLst>
          </p:nvPr>
        </p:nvSpPr>
        <p:spPr/>
        <p:txBody>
          <a:bodyPr>
            <a:noAutofit/>
          </a:bodyPr>
          <a:p>
            <a:pPr>
              <a:buNone/>
            </a:pPr>
            <a:endParaRPr lang="zh-CN" altLang="en-US"/>
          </a:p>
        </p:txBody>
      </p:sp>
      <p:sp>
        <p:nvSpPr>
          <p:cNvPr id="6" name="文本占位符 5"/>
          <p:cNvSpPr>
            <a:spLocks noGrp="1"/>
          </p:cNvSpPr>
          <p:nvPr>
            <p:ph type="body" idx="16387"/>
            <p:custDataLst>
              <p:tags r:id="rId5"/>
            </p:custDataLst>
          </p:nvPr>
        </p:nvSpPr>
        <p:spPr/>
        <p:txBody>
          <a:bodyPr>
            <a:normAutofit/>
          </a:bodyPr>
          <a:p>
            <a:r>
              <a:rPr lang="zh-CN" altLang="en-US" sz="1700">
                <a:solidFill>
                  <a:schemeClr val="tx1"/>
                </a:solidFill>
              </a:rPr>
              <a:t>项目引入：反爬虫与反反爬虫的技术博弈</a:t>
            </a:r>
            <a:endParaRPr lang="zh-CN" altLang="en-US" sz="1700">
              <a:solidFill>
                <a:schemeClr val="tx1"/>
              </a:solidFill>
            </a:endParaRPr>
          </a:p>
        </p:txBody>
      </p:sp>
      <p:sp>
        <p:nvSpPr>
          <p:cNvPr id="7" name="文本占位符 6"/>
          <p:cNvSpPr>
            <a:spLocks noGrp="1"/>
          </p:cNvSpPr>
          <p:nvPr>
            <p:ph type="body" idx="16390"/>
            <p:custDataLst>
              <p:tags r:id="rId6"/>
            </p:custDataLst>
          </p:nvPr>
        </p:nvSpPr>
        <p:spPr/>
        <p:txBody>
          <a:bodyPr/>
          <a:p>
            <a:r>
              <a:rPr lang="zh-CN" altLang="en-US">
                <a:solidFill>
                  <a:schemeClr val="accent1"/>
                </a:solidFill>
              </a:rPr>
              <a:t>02</a:t>
            </a:r>
            <a:endParaRPr lang="zh-CN" altLang="en-US">
              <a:solidFill>
                <a:schemeClr val="accent1"/>
              </a:solidFill>
            </a:endParaRPr>
          </a:p>
        </p:txBody>
      </p:sp>
      <p:sp>
        <p:nvSpPr>
          <p:cNvPr id="8" name="装饰  1"/>
          <p:cNvSpPr>
            <a:spLocks noGrp="1"/>
          </p:cNvSpPr>
          <p:nvPr>
            <p:ph type="body" idx="16400" hasCustomPrompt="1"/>
            <p:custDataLst>
              <p:tags r:id="rId7"/>
            </p:custDataLst>
          </p:nvPr>
        </p:nvSpPr>
        <p:spPr/>
        <p:txBody>
          <a:bodyPr>
            <a:noAutofit/>
          </a:bodyPr>
          <a:p>
            <a:pPr>
              <a:buNone/>
            </a:pPr>
            <a:endParaRPr lang="zh-CN" altLang="en-US"/>
          </a:p>
        </p:txBody>
      </p:sp>
      <p:sp>
        <p:nvSpPr>
          <p:cNvPr id="9" name="文本占位符 8"/>
          <p:cNvSpPr>
            <a:spLocks noGrp="1"/>
          </p:cNvSpPr>
          <p:nvPr>
            <p:ph type="body" idx="16389"/>
            <p:custDataLst>
              <p:tags r:id="rId8"/>
            </p:custDataLst>
          </p:nvPr>
        </p:nvSpPr>
        <p:spPr/>
        <p:txBody>
          <a:bodyPr>
            <a:normAutofit/>
          </a:bodyPr>
          <a:p>
            <a:r>
              <a:rPr lang="zh-CN" altLang="en-US" sz="1700">
                <a:solidFill>
                  <a:schemeClr val="tx1"/>
                </a:solidFill>
              </a:rPr>
              <a:t>任务一：反爬虫技术</a:t>
            </a:r>
            <a:endParaRPr lang="zh-CN" altLang="en-US" sz="1700">
              <a:solidFill>
                <a:schemeClr val="tx1"/>
              </a:solidFill>
            </a:endParaRPr>
          </a:p>
        </p:txBody>
      </p:sp>
      <p:sp>
        <p:nvSpPr>
          <p:cNvPr id="10" name="文本占位符 9"/>
          <p:cNvSpPr>
            <a:spLocks noGrp="1"/>
          </p:cNvSpPr>
          <p:nvPr>
            <p:ph type="body" idx="16392"/>
            <p:custDataLst>
              <p:tags r:id="rId9"/>
            </p:custDataLst>
          </p:nvPr>
        </p:nvSpPr>
        <p:spPr/>
        <p:txBody>
          <a:bodyPr/>
          <a:p>
            <a:r>
              <a:rPr lang="zh-CN" altLang="en-US">
                <a:solidFill>
                  <a:schemeClr val="accent1"/>
                </a:solidFill>
              </a:rPr>
              <a:t>03</a:t>
            </a:r>
            <a:endParaRPr lang="zh-CN" altLang="en-US">
              <a:solidFill>
                <a:schemeClr val="accent1"/>
              </a:solidFill>
            </a:endParaRPr>
          </a:p>
        </p:txBody>
      </p:sp>
      <p:sp>
        <p:nvSpPr>
          <p:cNvPr id="11" name="装饰  4"/>
          <p:cNvSpPr>
            <a:spLocks noGrp="1"/>
          </p:cNvSpPr>
          <p:nvPr>
            <p:ph type="body" idx="16401" hasCustomPrompt="1"/>
            <p:custDataLst>
              <p:tags r:id="rId10"/>
            </p:custDataLst>
          </p:nvPr>
        </p:nvSpPr>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a:noFill/>
          <a:ln>
            <a:noFill/>
          </a:ln>
          <a:effectLst/>
        </p:spPr>
        <p:txBody>
          <a:bodyPr vert="horz" wrap="square" lIns="0" tIns="0" rIns="0" bIns="0" numCol="1" rtlCol="0" anchor="ctr" anchorCtr="0" compatLnSpc="1">
            <a:normAutofit/>
          </a:bodyPr>
          <a:p>
            <a:pPr lvl="0" algn="l"/>
            <a:r>
              <a:rPr lang="zh-CN" altLang="en-US" sz="1700">
                <a:sym typeface="+mn-ea"/>
              </a:rPr>
              <a:t>任务二：反反爬虫技术 </a:t>
            </a:r>
            <a:endParaRPr lang="zh-CN" altLang="en-US" sz="1700">
              <a:sym typeface="+mn-ea"/>
            </a:endParaRPr>
          </a:p>
        </p:txBody>
      </p:sp>
      <p:sp>
        <p:nvSpPr>
          <p:cNvPr id="13" name="文本占位符 12"/>
          <p:cNvSpPr>
            <a:spLocks noGrp="1"/>
          </p:cNvSpPr>
          <p:nvPr>
            <p:ph type="body" idx="16394"/>
            <p:custDataLst>
              <p:tags r:id="rId12"/>
            </p:custDataLst>
          </p:nvPr>
        </p:nvSpPr>
        <p:spPr/>
        <p:txBody>
          <a:bodyPr/>
          <a:p>
            <a:r>
              <a:rPr lang="zh-CN" altLang="en-US">
                <a:solidFill>
                  <a:schemeClr val="accent1"/>
                </a:solidFill>
              </a:rPr>
              <a:t>04</a:t>
            </a:r>
            <a:endParaRPr lang="zh-CN" altLang="en-US">
              <a:solidFill>
                <a:schemeClr val="accent1"/>
              </a:solidFill>
            </a:endParaRPr>
          </a:p>
        </p:txBody>
      </p:sp>
      <p:sp>
        <p:nvSpPr>
          <p:cNvPr id="14" name="装饰  7"/>
          <p:cNvSpPr>
            <a:spLocks noGrp="1"/>
          </p:cNvSpPr>
          <p:nvPr>
            <p:ph type="body" idx="16402" hasCustomPrompt="1"/>
            <p:custDataLst>
              <p:tags r:id="rId13"/>
            </p:custDataLst>
          </p:nvPr>
        </p:nvSpPr>
        <p:spPr/>
        <p:txBody>
          <a:bodyPr>
            <a:noAutofit/>
          </a:bodyPr>
          <a:p>
            <a:pPr>
              <a:buNone/>
            </a:pPr>
            <a:endParaRPr lang="zh-CN" altLang="en-US"/>
          </a:p>
        </p:txBody>
      </p:sp>
      <p:sp>
        <p:nvSpPr>
          <p:cNvPr id="15" name="文本占位符 14"/>
          <p:cNvSpPr>
            <a:spLocks noGrp="1"/>
          </p:cNvSpPr>
          <p:nvPr>
            <p:ph type="body" idx="16393"/>
            <p:custDataLst>
              <p:tags r:id="rId14"/>
            </p:custDataLst>
          </p:nvPr>
        </p:nvSpPr>
        <p:spPr/>
        <p:txBody>
          <a:bodyPr>
            <a:normAutofit fontScale="70000"/>
          </a:bodyPr>
          <a:p>
            <a:r>
              <a:rPr lang="zh-CN" altLang="en-US">
                <a:solidFill>
                  <a:schemeClr val="tx1"/>
                </a:solidFill>
              </a:rPr>
              <a:t>实训：爬取购物网站商品数据（以京东为例）</a:t>
            </a:r>
            <a:endParaRPr lang="zh-CN" altLang="en-US">
              <a:solidFill>
                <a:schemeClr val="tx1"/>
              </a:solidFill>
            </a:endParaRPr>
          </a:p>
        </p:txBody>
      </p:sp>
      <p:sp>
        <p:nvSpPr>
          <p:cNvPr id="16" name="文本占位符 15"/>
          <p:cNvSpPr>
            <a:spLocks noGrp="1"/>
          </p:cNvSpPr>
          <p:nvPr>
            <p:ph type="body" idx="16396"/>
            <p:custDataLst>
              <p:tags r:id="rId15"/>
            </p:custDataLst>
          </p:nvPr>
        </p:nvSpPr>
        <p:spPr/>
        <p:txBody>
          <a:bodyPr/>
          <a:p>
            <a:r>
              <a:rPr lang="zh-CN" altLang="en-US">
                <a:solidFill>
                  <a:schemeClr val="accent1"/>
                </a:solidFill>
              </a:rPr>
              <a:t>05</a:t>
            </a:r>
            <a:endParaRPr lang="zh-CN" altLang="en-US">
              <a:solidFill>
                <a:schemeClr val="accent1"/>
              </a:solidFill>
            </a:endParaRPr>
          </a:p>
        </p:txBody>
      </p:sp>
      <p:sp>
        <p:nvSpPr>
          <p:cNvPr id="17" name="装饰  0"/>
          <p:cNvSpPr>
            <a:spLocks noGrp="1"/>
          </p:cNvSpPr>
          <p:nvPr>
            <p:ph type="body" idx="16403" hasCustomPrompt="1"/>
            <p:custDataLst>
              <p:tags r:id="rId16"/>
            </p:custDataLst>
          </p:nvPr>
        </p:nvSpPr>
        <p:spPr/>
        <p:txBody>
          <a:bodyPr>
            <a:noAutofit/>
          </a:bodyPr>
          <a:p>
            <a:pPr>
              <a:buNone/>
            </a:pPr>
            <a:endParaRPr lang="zh-CN" altLang="en-US"/>
          </a:p>
        </p:txBody>
      </p:sp>
      <p:sp>
        <p:nvSpPr>
          <p:cNvPr id="18" name="文本占位符 17"/>
          <p:cNvSpPr>
            <a:spLocks noGrp="1"/>
          </p:cNvSpPr>
          <p:nvPr>
            <p:ph type="body" idx="16395"/>
            <p:custDataLst>
              <p:tags r:id="rId17"/>
            </p:custDataLst>
          </p:nvPr>
        </p:nvSpPr>
        <p:spPr/>
        <p:txBody>
          <a:bodyPr/>
          <a:p>
            <a:r>
              <a:rPr lang="zh-CN" altLang="en-US" sz="1700">
                <a:solidFill>
                  <a:schemeClr val="tx1"/>
                </a:solidFill>
              </a:rPr>
              <a:t>思考与练习</a:t>
            </a:r>
            <a:endParaRPr lang="zh-CN" altLang="en-US" sz="1700">
              <a:solidFill>
                <a:schemeClr val="tx1"/>
              </a:solidFill>
            </a:endParaRPr>
          </a:p>
        </p:txBody>
      </p:sp>
      <p:sp>
        <p:nvSpPr>
          <p:cNvPr id="19" name="文本占位符 18"/>
          <p:cNvSpPr>
            <a:spLocks noGrp="1"/>
          </p:cNvSpPr>
          <p:nvPr>
            <p:ph type="body" idx="16398"/>
            <p:custDataLst>
              <p:tags r:id="rId18"/>
            </p:custDataLst>
          </p:nvPr>
        </p:nvSpPr>
        <p:spPr/>
        <p:txBody>
          <a:bodyPr/>
          <a:p>
            <a:r>
              <a:rPr lang="zh-CN" altLang="en-US">
                <a:solidFill>
                  <a:schemeClr val="accent1"/>
                </a:solidFill>
              </a:rPr>
              <a:t>06</a:t>
            </a:r>
            <a:endParaRPr lang="zh-CN" altLang="en-US">
              <a:solidFill>
                <a:schemeClr val="accent1"/>
              </a:solidFill>
            </a:endParaRPr>
          </a:p>
        </p:txBody>
      </p:sp>
      <p:sp>
        <p:nvSpPr>
          <p:cNvPr id="20" name="装饰  3"/>
          <p:cNvSpPr>
            <a:spLocks noGrp="1"/>
          </p:cNvSpPr>
          <p:nvPr>
            <p:ph type="body" idx="16404" hasCustomPrompt="1"/>
            <p:custDataLst>
              <p:tags r:id="rId19"/>
            </p:custDataLst>
          </p:nvPr>
        </p:nvSpPr>
        <p:spPr/>
        <p:txBody>
          <a:bodyPr>
            <a:noAutofit/>
          </a:bodyPr>
          <a:p>
            <a:pPr>
              <a:buNone/>
            </a:pPr>
            <a:endParaRPr lang="zh-CN" altLang="en-US"/>
          </a:p>
        </p:txBody>
      </p:sp>
      <p:sp>
        <p:nvSpPr>
          <p:cNvPr id="21" name="文本占位符 20"/>
          <p:cNvSpPr>
            <a:spLocks noGrp="1"/>
          </p:cNvSpPr>
          <p:nvPr>
            <p:ph type="body" idx="16397"/>
            <p:custDataLst>
              <p:tags r:id="rId20"/>
            </p:custDataLst>
          </p:nvPr>
        </p:nvSpPr>
        <p:spPr/>
        <p:txBody>
          <a:bodyPr/>
          <a:p>
            <a:r>
              <a:rPr lang="zh-CN" altLang="en-US" sz="1700">
                <a:solidFill>
                  <a:schemeClr val="tx1"/>
                </a:solidFill>
              </a:rPr>
              <a:t>项目评价</a:t>
            </a:r>
            <a:endParaRPr lang="zh-CN" altLang="en-US" sz="1700">
              <a:solidFill>
                <a:schemeClr val="tx1"/>
              </a:solidFill>
            </a:endParaRPr>
          </a:p>
        </p:txBody>
      </p:sp>
      <p:sp>
        <p:nvSpPr>
          <p:cNvPr id="30" name="文本框 29"/>
          <p:cNvSpPr txBox="1"/>
          <p:nvPr/>
        </p:nvSpPr>
        <p:spPr>
          <a:xfrm>
            <a:off x="7502317" y="3124186"/>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21"/>
    </p:custDataLst>
  </p:cSld>
  <p:clrMapOvr>
    <a:masterClrMapping/>
  </p:clrMapOvr>
  <p:transition>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162560"/>
            <a:ext cx="10972800" cy="609600"/>
          </a:xfrm>
        </p:spPr>
        <p:txBody>
          <a:bodyPr>
            <a:normAutofit/>
          </a:bodyPr>
          <a:p>
            <a:r>
              <a:rPr lang="zh-CN" altLang="en-US">
                <a:solidFill>
                  <a:schemeClr val="tx1"/>
                </a:solidFill>
              </a:rPr>
              <a:t>实训目标：使用 Selenium 爬取多页商品信息</a:t>
            </a:r>
            <a:endParaRPr lang="zh-CN" altLang="en-US">
              <a:solidFill>
                <a:schemeClr val="tx1"/>
              </a:solidFill>
            </a:endParaRPr>
          </a:p>
        </p:txBody>
      </p:sp>
      <p:pic>
        <p:nvPicPr>
          <p:cNvPr id="9" name="内容占位符 8" descr="3b369f06-7b81-11f0-b967-4255ff607ee8"/>
          <p:cNvPicPr>
            <a:picLocks noChangeAspect="1"/>
          </p:cNvPicPr>
          <p:nvPr>
            <p:ph idx="16386"/>
            <p:custDataLst>
              <p:tags r:id="rId2"/>
            </p:custDataLst>
          </p:nvPr>
        </p:nvPicPr>
        <p:blipFill>
          <a:blip r:embed="rId3"/>
          <a:srcRect l="915" r="915"/>
          <a:stretch>
            <a:fillRect/>
          </a:stretch>
        </p:blipFill>
        <p:spPr>
          <a:xfrm>
            <a:off x="609600" y="1524000"/>
            <a:ext cx="8028305" cy="3456940"/>
          </a:xfrm>
          <a:custGeom>
            <a:avLst/>
            <a:gdLst>
              <a:gd name="connisteX0" fmla="*/ 0 w 10972800"/>
              <a:gd name="connsiteY0" fmla="*/ 203200 h 4724400"/>
              <a:gd name="connisteX1" fmla="*/ 203200 w 10972800"/>
              <a:gd name="connsiteY1" fmla="*/ 0 h 4724400"/>
              <a:gd name="connisteX2" fmla="*/ 10769600 w 10972800"/>
              <a:gd name="connsiteY2" fmla="*/ 0 h 4724400"/>
              <a:gd name="connisteX3" fmla="*/ 10972800 w 10972800"/>
              <a:gd name="connsiteY3" fmla="*/ 203200 h 4724400"/>
              <a:gd name="connisteX4" fmla="*/ 10972800 w 10972800"/>
              <a:gd name="connsiteY4" fmla="*/ 4521200 h 4724400"/>
              <a:gd name="connisteX5" fmla="*/ 10769600 w 10972800"/>
              <a:gd name="connsiteY5" fmla="*/ 4724400 h 4724400"/>
              <a:gd name="connisteX6" fmla="*/ 203200 w 10972800"/>
              <a:gd name="connsiteY6" fmla="*/ 4724400 h 4724400"/>
              <a:gd name="connisteX7" fmla="*/ 0 w 10972800"/>
              <a:gd name="connsiteY7" fmla="*/ 4521200 h 4724400"/>
              <a:gd name="connisteX8" fmla="*/ 0 w 109728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4724400">
                <a:moveTo>
                  <a:pt x="0" y="203200"/>
                </a:moveTo>
                <a:cubicBezTo>
                  <a:pt x="0" y="90976"/>
                  <a:pt x="90976" y="0"/>
                  <a:pt x="203200" y="0"/>
                </a:cubicBezTo>
                <a:lnTo>
                  <a:pt x="10769600" y="0"/>
                </a:lnTo>
                <a:cubicBezTo>
                  <a:pt x="10881824" y="0"/>
                  <a:pt x="10972800" y="90976"/>
                  <a:pt x="10972800" y="203200"/>
                </a:cubicBezTo>
                <a:lnTo>
                  <a:pt x="10972800" y="4521200"/>
                </a:lnTo>
                <a:cubicBezTo>
                  <a:pt x="10972800" y="4633424"/>
                  <a:pt x="10881824" y="4724400"/>
                  <a:pt x="10769600" y="4724400"/>
                </a:cubicBezTo>
                <a:lnTo>
                  <a:pt x="203200" y="4724400"/>
                </a:lnTo>
                <a:cubicBezTo>
                  <a:pt x="90976" y="4724400"/>
                  <a:pt x="0" y="4633424"/>
                  <a:pt x="0" y="4521200"/>
                </a:cubicBezTo>
                <a:lnTo>
                  <a:pt x="0" y="203200"/>
                </a:lnTo>
                <a:close/>
              </a:path>
            </a:pathLst>
          </a:custGeom>
        </p:spPr>
      </p:pic>
      <p:sp>
        <p:nvSpPr>
          <p:cNvPr id="4" name="Rectangle 7"/>
          <p:cNvSpPr>
            <a:spLocks noGrp="1"/>
          </p:cNvSpPr>
          <p:nvPr>
            <p:ph type="ftr" sz="quarter" idx="11"/>
          </p:nvPr>
        </p:nvSpPr>
        <p:spPr/>
        <p:txBody>
          <a:bodyPr/>
          <a:p>
            <a:fld id="{96089572-BF2A-4798-89A4-87D72AC16483}" type="slidenum">
              <a:rPr lang="en-US" altLang="zh-CN"/>
            </a:fld>
            <a:endParaRPr lang="en-US" altLang="zh-CN"/>
          </a:p>
        </p:txBody>
      </p:sp>
      <p:grpSp>
        <p:nvGrpSpPr>
          <p:cNvPr id="23" name="组合 22"/>
          <p:cNvGrpSpPr/>
          <p:nvPr/>
        </p:nvGrpSpPr>
        <p:grpSpPr>
          <a:xfrm>
            <a:off x="9161476" y="2597785"/>
            <a:ext cx="2544633" cy="1308100"/>
            <a:chOff x="8169" y="6816"/>
            <a:chExt cx="3199" cy="2060"/>
          </a:xfrm>
        </p:grpSpPr>
        <p:sp>
          <p:nvSpPr>
            <p:cNvPr id="24" name="矩形 23"/>
            <p:cNvSpPr/>
            <p:nvPr/>
          </p:nvSpPr>
          <p:spPr>
            <a:xfrm>
              <a:off x="8169" y="6816"/>
              <a:ext cx="3199" cy="2060"/>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zh-CN" altLang="zh-CN" dirty="0">
                  <a:ln>
                    <a:noFill/>
                    <a:prstDash val="sysDot"/>
                  </a:ln>
                  <a:solidFill>
                    <a:schemeClr val="tx1">
                      <a:lumMod val="85000"/>
                      <a:lumOff val="15000"/>
                    </a:schemeClr>
                  </a:solidFill>
                  <a:latin typeface="+mn-ea"/>
                  <a:cs typeface="+mn-ea"/>
                  <a:sym typeface="+mn-ea"/>
                  <a:hlinkClick r:id="rId4" action="ppaction://hlinkfile"/>
                </a:rPr>
                <a:t>实训：爬取购物网站商品数据（京东示例）</a:t>
              </a:r>
              <a:r>
                <a:rPr lang="en-US" altLang="zh-CN" dirty="0">
                  <a:ln>
                    <a:noFill/>
                    <a:prstDash val="sysDot"/>
                  </a:ln>
                  <a:solidFill>
                    <a:schemeClr val="tx1">
                      <a:lumMod val="85000"/>
                      <a:lumOff val="15000"/>
                    </a:schemeClr>
                  </a:solidFill>
                  <a:latin typeface="+mn-ea"/>
                  <a:cs typeface="+mn-ea"/>
                  <a:sym typeface="+mn-ea"/>
                  <a:hlinkClick r:id="rId4" action="ppaction://hlinkfile"/>
                </a:rPr>
                <a:t>.py</a:t>
              </a:r>
              <a:endParaRPr lang="en-US" altLang="zh-CN" dirty="0">
                <a:ln>
                  <a:noFill/>
                  <a:prstDash val="sysDot"/>
                </a:ln>
                <a:solidFill>
                  <a:schemeClr val="tx1">
                    <a:lumMod val="85000"/>
                    <a:lumOff val="15000"/>
                  </a:schemeClr>
                </a:solidFill>
                <a:latin typeface="+mn-ea"/>
                <a:cs typeface="+mn-ea"/>
                <a:sym typeface="+mn-ea"/>
              </a:endParaRPr>
            </a:p>
          </p:txBody>
        </p:sp>
        <p:pic>
          <p:nvPicPr>
            <p:cNvPr id="25" name="图片 24" descr="曲线"/>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242" y="7818"/>
              <a:ext cx="614" cy="614"/>
            </a:xfrm>
            <a:prstGeom prst="rect">
              <a:avLst/>
            </a:prstGeom>
          </p:spPr>
        </p:pic>
      </p:grpSp>
    </p:spTree>
    <p:custDataLst>
      <p:tags r:id="rId7"/>
    </p:custDataLst>
  </p:cSld>
  <p:clrMapOvr>
    <a:masterClrMapping/>
  </p:clrMapOvr>
  <p:transition>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94005"/>
            <a:ext cx="3429000" cy="5486400"/>
          </a:xfrm>
        </p:spPr>
        <p:txBody>
          <a:bodyPr/>
          <a:p>
            <a:r>
              <a:rPr lang="zh-CN" altLang="en-US">
                <a:solidFill>
                  <a:schemeClr val="tx1"/>
                </a:solidFill>
              </a:rPr>
              <a:t>实施步骤</a:t>
            </a:r>
            <a:endParaRPr lang="zh-CN" altLang="en-US">
              <a:solidFill>
                <a:schemeClr val="tx1"/>
              </a:solidFill>
            </a:endParaRPr>
          </a:p>
        </p:txBody>
      </p:sp>
      <p:sp>
        <p:nvSpPr>
          <p:cNvPr id="4" name="文本占位符 3"/>
          <p:cNvSpPr>
            <a:spLocks noGrp="1"/>
          </p:cNvSpPr>
          <p:nvPr>
            <p:ph type="body" idx="16386"/>
            <p:custDataLst>
              <p:tags r:id="rId2"/>
            </p:custDataLst>
          </p:nvPr>
        </p:nvSpPr>
        <p:spPr>
          <a:xfrm>
            <a:off x="883285" y="1143000"/>
            <a:ext cx="8029575" cy="4953000"/>
          </a:xfrm>
        </p:spPr>
        <p:txBody>
          <a:bodyPr>
            <a:noAutofit/>
          </a:bodyPr>
          <a:p>
            <a:pPr>
              <a:spcAft>
                <a:spcPct val="63000"/>
              </a:spcAft>
            </a:pPr>
            <a:r>
              <a:rPr lang="zh-CN" altLang="en-US" sz="2800">
                <a:solidFill>
                  <a:schemeClr val="tx1"/>
                </a:solidFill>
              </a:rPr>
              <a:t>（一）解析网页代码</a:t>
            </a:r>
            <a:endParaRPr lang="zh-CN" altLang="en-US" sz="2800">
              <a:solidFill>
                <a:schemeClr val="tx1"/>
              </a:solidFill>
            </a:endParaRPr>
          </a:p>
          <a:p>
            <a:pPr>
              <a:spcAft>
                <a:spcPct val="63000"/>
              </a:spcAft>
            </a:pPr>
            <a:r>
              <a:rPr lang="zh-CN" altLang="en-US" sz="2000">
                <a:solidFill>
                  <a:schemeClr val="tx1"/>
                </a:solidFill>
              </a:rPr>
              <a:t>商品信息定位</a:t>
            </a:r>
            <a:endParaRPr lang="zh-CN" altLang="en-US" sz="2000">
              <a:solidFill>
                <a:schemeClr val="tx1"/>
              </a:solidFill>
            </a:endParaRPr>
          </a:p>
          <a:p>
            <a:pPr>
              <a:spcAft>
                <a:spcPct val="63000"/>
              </a:spcAft>
            </a:pPr>
            <a:r>
              <a:rPr lang="zh-CN" altLang="en-US">
                <a:solidFill>
                  <a:schemeClr val="tx1"/>
                </a:solidFill>
              </a:rPr>
              <a:t>商品信息嵌套在//div[@id='J_goodsList']//li[@class='gl-item']标签中</a:t>
            </a:r>
            <a:endParaRPr lang="zh-CN" altLang="en-US">
              <a:solidFill>
                <a:schemeClr val="tx1"/>
              </a:solidFill>
            </a:endParaRPr>
          </a:p>
          <a:p>
            <a:pPr>
              <a:spcBef>
                <a:spcPct val="42000"/>
              </a:spcBef>
              <a:spcAft>
                <a:spcPct val="42000"/>
              </a:spcAft>
            </a:pPr>
            <a:r>
              <a:rPr lang="zh-CN" altLang="en-US" sz="2000">
                <a:solidFill>
                  <a:schemeClr val="tx1"/>
                </a:solidFill>
              </a:rPr>
              <a:t>价格位于p-price类下的&lt;i&gt;标签，名称位于p-name类下的&lt;em&gt;标签</a:t>
            </a:r>
            <a:endParaRPr lang="zh-CN" altLang="en-US" sz="2000">
              <a:solidFill>
                <a:schemeClr val="tx1"/>
              </a:solidFill>
            </a:endParaRPr>
          </a:p>
          <a:p>
            <a:pPr>
              <a:spcAft>
                <a:spcPct val="63000"/>
              </a:spcAft>
            </a:pPr>
            <a:r>
              <a:rPr lang="zh-CN" altLang="en-US" sz="2800">
                <a:solidFill>
                  <a:schemeClr val="tx1"/>
                </a:solidFill>
              </a:rPr>
              <a:t>（二）爬取网页数据</a:t>
            </a:r>
            <a:endParaRPr lang="zh-CN" altLang="en-US" sz="2800">
              <a:solidFill>
                <a:schemeClr val="tx1"/>
              </a:solidFill>
            </a:endParaRPr>
          </a:p>
          <a:p>
            <a:pPr>
              <a:spcAft>
                <a:spcPct val="63000"/>
              </a:spcAft>
            </a:pPr>
            <a:r>
              <a:rPr lang="zh-CN" altLang="en-US" sz="2000">
                <a:solidFill>
                  <a:schemeClr val="tx1"/>
                </a:solidFill>
              </a:rPr>
              <a:t>定位元素：使用 XPath 提取价格、品牌、简介等信息</a:t>
            </a:r>
            <a:endParaRPr lang="zh-CN" altLang="en-US" sz="2000">
              <a:solidFill>
                <a:schemeClr val="tx1"/>
              </a:solidFill>
            </a:endParaRPr>
          </a:p>
          <a:p>
            <a:pPr>
              <a:spcAft>
                <a:spcPct val="63000"/>
              </a:spcAft>
            </a:pPr>
            <a:r>
              <a:rPr lang="zh-CN" altLang="en-US" sz="2000">
                <a:solidFill>
                  <a:schemeClr val="tx1"/>
                </a:solidFill>
              </a:rPr>
              <a:t>图片下载：处理src与data-lazy-img属性，优先从有效地址下载</a:t>
            </a:r>
            <a:endParaRPr lang="zh-CN" altLang="en-US" sz="2000">
              <a:solidFill>
                <a:schemeClr val="tx1"/>
              </a:solidFill>
            </a:endParaRPr>
          </a:p>
          <a:p>
            <a:pPr>
              <a:spcBef>
                <a:spcPct val="42000"/>
              </a:spcBef>
              <a:spcAft>
                <a:spcPct val="63000"/>
              </a:spcAft>
            </a:pPr>
            <a:endParaRPr lang="zh-CN" altLang="en-US" sz="2000">
              <a:solidFill>
                <a:schemeClr val="tx1"/>
              </a:solidFill>
            </a:endParaRPr>
          </a:p>
        </p:txBody>
      </p:sp>
      <p:sp>
        <p:nvSpPr>
          <p:cNvPr id="5"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3"/>
    </p:custDataLst>
  </p:cSld>
  <p:clrMapOvr>
    <a:masterClrMapping/>
  </p:clrMapOvr>
  <p:transition>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en-US" altLang="zh-CN">
                <a:sym typeface="+mn-ea"/>
              </a:rPr>
              <a:t>Source Codes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fontScale="90000"/>
          </a:bodyPr>
          <a:p>
            <a:r>
              <a:rPr lang="zh-CN" altLang="en-US">
                <a:sym typeface="+mn-ea"/>
              </a:rPr>
              <a:t>源码列表</a:t>
            </a:r>
            <a:r>
              <a:rPr lang="en-US" altLang="zh-CN" sz="1600">
                <a:solidFill>
                  <a:srgbClr val="00B0F0"/>
                </a:solidFill>
                <a:sym typeface="+mn-ea"/>
              </a:rPr>
              <a:t>(Jupyter Notebook</a:t>
            </a:r>
            <a:r>
              <a:rPr lang="zh-CN" altLang="en-US" sz="1600">
                <a:solidFill>
                  <a:srgbClr val="00B0F0"/>
                </a:solidFill>
                <a:sym typeface="+mn-ea"/>
              </a:rPr>
              <a:t>格式</a:t>
            </a:r>
            <a:r>
              <a:rPr lang="en-US" altLang="zh-CN" sz="1600">
                <a:solidFill>
                  <a:srgbClr val="00B0F0"/>
                </a:solidFill>
                <a:sym typeface="+mn-ea"/>
              </a:rPr>
              <a:t>)</a:t>
            </a:r>
            <a:br>
              <a:rPr lang="zh-CN" altLang="en-US">
                <a:sym typeface="+mn-ea"/>
              </a:rPr>
            </a:br>
            <a:endParaRPr lang="zh-CN" altLang="en-US">
              <a:solidFill>
                <a:schemeClr val="tx1"/>
              </a:solidFill>
            </a:endParaRPr>
          </a:p>
        </p:txBody>
      </p:sp>
      <p:sp>
        <p:nvSpPr>
          <p:cNvPr id="4" name="文本占位符 3"/>
          <p:cNvSpPr>
            <a:spLocks noGrp="1"/>
          </p:cNvSpPr>
          <p:nvPr>
            <p:ph type="body" idx="16388"/>
            <p:custDataLst>
              <p:tags r:id="rId3"/>
            </p:custDataLst>
          </p:nvPr>
        </p:nvSpPr>
        <p:spPr/>
        <p:txBody>
          <a:bodyPr/>
          <a:p>
            <a:r>
              <a:rPr lang="zh-CN" altLang="en-US">
                <a:solidFill>
                  <a:schemeClr val="accent1"/>
                </a:solidFill>
              </a:rPr>
              <a:t>01</a:t>
            </a:r>
            <a:endParaRPr lang="zh-CN" altLang="en-US">
              <a:solidFill>
                <a:schemeClr val="accent1"/>
              </a:solidFill>
            </a:endParaRPr>
          </a:p>
        </p:txBody>
      </p:sp>
      <p:sp>
        <p:nvSpPr>
          <p:cNvPr id="5" name="装饰  8"/>
          <p:cNvSpPr>
            <a:spLocks noGrp="1"/>
          </p:cNvSpPr>
          <p:nvPr>
            <p:ph type="body" idx="16399" hasCustomPrompt="1"/>
            <p:custDataLst>
              <p:tags r:id="rId4"/>
            </p:custDataLst>
          </p:nvPr>
        </p:nvSpPr>
        <p:spPr/>
        <p:txBody>
          <a:bodyPr>
            <a:noAutofit/>
          </a:bodyPr>
          <a:p>
            <a:pPr>
              <a:buNone/>
            </a:pPr>
            <a:endParaRPr lang="zh-CN" altLang="en-US"/>
          </a:p>
        </p:txBody>
      </p:sp>
      <p:sp>
        <p:nvSpPr>
          <p:cNvPr id="6" name="文本占位符 5"/>
          <p:cNvSpPr>
            <a:spLocks noGrp="1"/>
          </p:cNvSpPr>
          <p:nvPr>
            <p:ph type="body" idx="16387"/>
            <p:custDataLst>
              <p:tags r:id="rId5"/>
            </p:custDataLst>
          </p:nvPr>
        </p:nvSpPr>
        <p:spPr/>
        <p:txBody>
          <a:bodyPr>
            <a:normAutofit/>
          </a:bodyPr>
          <a:p>
            <a:r>
              <a:rPr lang="zh-CN" altLang="en-US" sz="1700">
                <a:sym typeface="+mn-ea"/>
              </a:rPr>
              <a:t>任务一：反爬虫技术</a:t>
            </a:r>
            <a:endParaRPr lang="zh-CN" altLang="en-US" sz="1700">
              <a:solidFill>
                <a:schemeClr val="tx1"/>
              </a:solidFill>
            </a:endParaRPr>
          </a:p>
        </p:txBody>
      </p:sp>
      <p:sp>
        <p:nvSpPr>
          <p:cNvPr id="10" name="文本占位符 9"/>
          <p:cNvSpPr>
            <a:spLocks noGrp="1"/>
          </p:cNvSpPr>
          <p:nvPr>
            <p:ph type="body" idx="16392"/>
            <p:custDataLst>
              <p:tags r:id="rId6"/>
            </p:custDataLst>
          </p:nvPr>
        </p:nvSpPr>
        <p:spPr/>
        <p:txBody>
          <a:bodyPr/>
          <a:p>
            <a:r>
              <a:rPr lang="zh-CN" altLang="en-US">
                <a:solidFill>
                  <a:schemeClr val="accent1"/>
                </a:solidFill>
              </a:rPr>
              <a:t>0</a:t>
            </a:r>
            <a:r>
              <a:rPr lang="en-US" altLang="zh-CN">
                <a:solidFill>
                  <a:schemeClr val="accent1"/>
                </a:solidFill>
              </a:rPr>
              <a:t>2</a:t>
            </a:r>
            <a:endParaRPr lang="en-US" altLang="zh-CN">
              <a:solidFill>
                <a:schemeClr val="accent1"/>
              </a:solidFill>
            </a:endParaRPr>
          </a:p>
        </p:txBody>
      </p:sp>
      <p:sp>
        <p:nvSpPr>
          <p:cNvPr id="11" name="装饰  4"/>
          <p:cNvSpPr>
            <a:spLocks noGrp="1"/>
          </p:cNvSpPr>
          <p:nvPr>
            <p:ph type="body" idx="16401" hasCustomPrompt="1"/>
            <p:custDataLst>
              <p:tags r:id="rId7"/>
            </p:custDataLst>
          </p:nvPr>
        </p:nvSpPr>
        <p:spPr/>
        <p:txBody>
          <a:bodyPr>
            <a:noAutofit/>
          </a:bodyPr>
          <a:p>
            <a:pPr>
              <a:buNone/>
            </a:pPr>
            <a:endParaRPr lang="zh-CN" altLang="en-US"/>
          </a:p>
        </p:txBody>
      </p:sp>
      <p:sp>
        <p:nvSpPr>
          <p:cNvPr id="12" name="文本占位符 11"/>
          <p:cNvSpPr>
            <a:spLocks noGrp="1"/>
          </p:cNvSpPr>
          <p:nvPr>
            <p:ph type="body" idx="16391"/>
            <p:custDataLst>
              <p:tags r:id="rId8"/>
            </p:custDataLst>
          </p:nvPr>
        </p:nvSpPr>
        <p:spPr>
          <a:noFill/>
          <a:ln>
            <a:noFill/>
          </a:ln>
          <a:effectLst/>
        </p:spPr>
        <p:txBody>
          <a:bodyPr vert="horz" wrap="square" lIns="0" tIns="0" rIns="0" bIns="0" numCol="1" rtlCol="0" anchor="ctr" anchorCtr="0" compatLnSpc="1">
            <a:normAutofit/>
          </a:bodyPr>
          <a:p>
            <a:pPr lvl="0" algn="l"/>
            <a:r>
              <a:rPr lang="zh-CN" altLang="en-US" sz="1700">
                <a:sym typeface="+mn-ea"/>
              </a:rPr>
              <a:t>任务二：反反爬虫技术 </a:t>
            </a:r>
            <a:endParaRPr lang="zh-CN" altLang="en-US" sz="1700">
              <a:sym typeface="+mn-ea"/>
            </a:endParaRPr>
          </a:p>
        </p:txBody>
      </p:sp>
      <p:sp>
        <p:nvSpPr>
          <p:cNvPr id="16" name="文本占位符 15"/>
          <p:cNvSpPr>
            <a:spLocks noGrp="1"/>
          </p:cNvSpPr>
          <p:nvPr>
            <p:ph type="body" idx="16396"/>
            <p:custDataLst>
              <p:tags r:id="rId9"/>
            </p:custDataLst>
          </p:nvPr>
        </p:nvSpPr>
        <p:spPr/>
        <p:txBody>
          <a:bodyPr/>
          <a:p>
            <a:r>
              <a:rPr lang="zh-CN" altLang="en-US">
                <a:solidFill>
                  <a:schemeClr val="accent1"/>
                </a:solidFill>
              </a:rPr>
              <a:t>0</a:t>
            </a:r>
            <a:r>
              <a:rPr lang="en-US" altLang="zh-CN">
                <a:solidFill>
                  <a:schemeClr val="accent1"/>
                </a:solidFill>
              </a:rPr>
              <a:t>3</a:t>
            </a:r>
            <a:endParaRPr lang="en-US" altLang="zh-CN">
              <a:solidFill>
                <a:schemeClr val="accent1"/>
              </a:solidFill>
            </a:endParaRPr>
          </a:p>
        </p:txBody>
      </p:sp>
      <p:sp>
        <p:nvSpPr>
          <p:cNvPr id="17" name="装饰  0"/>
          <p:cNvSpPr>
            <a:spLocks noGrp="1"/>
          </p:cNvSpPr>
          <p:nvPr>
            <p:ph type="body" idx="16403" hasCustomPrompt="1"/>
            <p:custDataLst>
              <p:tags r:id="rId10"/>
            </p:custDataLst>
          </p:nvPr>
        </p:nvSpPr>
        <p:spPr/>
        <p:txBody>
          <a:bodyPr>
            <a:noAutofit/>
          </a:bodyPr>
          <a:p>
            <a:pPr>
              <a:buNone/>
            </a:pPr>
            <a:endParaRPr lang="zh-CN" altLang="en-US"/>
          </a:p>
        </p:txBody>
      </p:sp>
      <p:sp>
        <p:nvSpPr>
          <p:cNvPr id="18" name="文本占位符 17"/>
          <p:cNvSpPr>
            <a:spLocks noGrp="1"/>
          </p:cNvSpPr>
          <p:nvPr>
            <p:ph type="body" idx="16395"/>
            <p:custDataLst>
              <p:tags r:id="rId11"/>
            </p:custDataLst>
          </p:nvPr>
        </p:nvSpPr>
        <p:spPr/>
        <p:txBody>
          <a:bodyPr>
            <a:normAutofit/>
          </a:bodyPr>
          <a:p>
            <a:r>
              <a:rPr lang="zh-CN" altLang="en-US" sz="1700">
                <a:sym typeface="+mn-ea"/>
              </a:rPr>
              <a:t>实训：爬取购物网站商品数据（以京东为例）</a:t>
            </a:r>
            <a:endParaRPr lang="zh-CN" altLang="en-US" sz="1700">
              <a:solidFill>
                <a:schemeClr val="tx1"/>
              </a:solidFill>
            </a:endParaRPr>
          </a:p>
        </p:txBody>
      </p:sp>
      <p:grpSp>
        <p:nvGrpSpPr>
          <p:cNvPr id="23" name="组合 22"/>
          <p:cNvGrpSpPr/>
          <p:nvPr/>
        </p:nvGrpSpPr>
        <p:grpSpPr>
          <a:xfrm>
            <a:off x="8526476" y="1437640"/>
            <a:ext cx="2544633" cy="700405"/>
            <a:chOff x="8169" y="5811"/>
            <a:chExt cx="3199" cy="1103"/>
          </a:xfrm>
        </p:grpSpPr>
        <p:sp>
          <p:nvSpPr>
            <p:cNvPr id="7" name="矩形 6"/>
            <p:cNvSpPr/>
            <p:nvPr/>
          </p:nvSpPr>
          <p:spPr>
            <a:xfrm>
              <a:off x="8169" y="5827"/>
              <a:ext cx="3199"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12" action="ppaction://hlinkfile"/>
                </a:rPr>
                <a:t>5-1.ipynb</a:t>
              </a:r>
              <a:endParaRPr lang="en-US" altLang="zh-CN" dirty="0">
                <a:ln>
                  <a:noFill/>
                  <a:prstDash val="sysDot"/>
                </a:ln>
                <a:solidFill>
                  <a:schemeClr val="tx1">
                    <a:lumMod val="85000"/>
                    <a:lumOff val="15000"/>
                  </a:schemeClr>
                </a:solidFill>
                <a:latin typeface="+mn-ea"/>
                <a:cs typeface="+mn-ea"/>
                <a:sym typeface="+mn-ea"/>
              </a:endParaRPr>
            </a:p>
          </p:txBody>
        </p:sp>
        <p:pic>
          <p:nvPicPr>
            <p:cNvPr id="8" name="图片 7" descr="曲线"/>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087" y="5811"/>
              <a:ext cx="614" cy="614"/>
            </a:xfrm>
            <a:prstGeom prst="rect">
              <a:avLst/>
            </a:prstGeom>
          </p:spPr>
        </p:pic>
      </p:grpSp>
      <p:grpSp>
        <p:nvGrpSpPr>
          <p:cNvPr id="9" name="组合 8"/>
          <p:cNvGrpSpPr/>
          <p:nvPr/>
        </p:nvGrpSpPr>
        <p:grpSpPr>
          <a:xfrm>
            <a:off x="8526476" y="3363595"/>
            <a:ext cx="2544633" cy="700405"/>
            <a:chOff x="8169" y="5811"/>
            <a:chExt cx="3199" cy="1103"/>
          </a:xfrm>
        </p:grpSpPr>
        <p:sp>
          <p:nvSpPr>
            <p:cNvPr id="13" name="矩形 12"/>
            <p:cNvSpPr/>
            <p:nvPr/>
          </p:nvSpPr>
          <p:spPr>
            <a:xfrm>
              <a:off x="8169" y="5827"/>
              <a:ext cx="3199"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15" action="ppaction://hlinkfile"/>
                </a:rPr>
                <a:t>5-2.ipynb</a:t>
              </a:r>
              <a:endParaRPr lang="en-US" altLang="zh-CN" dirty="0">
                <a:ln>
                  <a:noFill/>
                  <a:prstDash val="sysDot"/>
                </a:ln>
                <a:solidFill>
                  <a:schemeClr val="tx1">
                    <a:lumMod val="85000"/>
                    <a:lumOff val="15000"/>
                  </a:schemeClr>
                </a:solidFill>
                <a:latin typeface="+mn-ea"/>
                <a:cs typeface="+mn-ea"/>
                <a:sym typeface="+mn-ea"/>
              </a:endParaRPr>
            </a:p>
          </p:txBody>
        </p:sp>
        <p:pic>
          <p:nvPicPr>
            <p:cNvPr id="14" name="图片 13" descr="曲线"/>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087" y="5811"/>
              <a:ext cx="614" cy="614"/>
            </a:xfrm>
            <a:prstGeom prst="rect">
              <a:avLst/>
            </a:prstGeom>
          </p:spPr>
        </p:pic>
      </p:grpSp>
      <p:grpSp>
        <p:nvGrpSpPr>
          <p:cNvPr id="15" name="组合 14"/>
          <p:cNvGrpSpPr/>
          <p:nvPr/>
        </p:nvGrpSpPr>
        <p:grpSpPr>
          <a:xfrm>
            <a:off x="8526476" y="4828540"/>
            <a:ext cx="2544633" cy="700405"/>
            <a:chOff x="8169" y="5811"/>
            <a:chExt cx="3199" cy="1103"/>
          </a:xfrm>
        </p:grpSpPr>
        <p:sp>
          <p:nvSpPr>
            <p:cNvPr id="19" name="矩形 18"/>
            <p:cNvSpPr/>
            <p:nvPr/>
          </p:nvSpPr>
          <p:spPr>
            <a:xfrm>
              <a:off x="8169" y="5827"/>
              <a:ext cx="3199"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16" action="ppaction://hlinkfile"/>
                </a:rPr>
                <a:t>5-</a:t>
              </a:r>
              <a:r>
                <a:rPr lang="zh-CN" altLang="en-US" dirty="0">
                  <a:ln>
                    <a:noFill/>
                    <a:prstDash val="sysDot"/>
                  </a:ln>
                  <a:solidFill>
                    <a:schemeClr val="tx1">
                      <a:lumMod val="85000"/>
                      <a:lumOff val="15000"/>
                    </a:schemeClr>
                  </a:solidFill>
                  <a:latin typeface="+mn-ea"/>
                  <a:cs typeface="+mn-ea"/>
                  <a:sym typeface="+mn-ea"/>
                  <a:hlinkClick r:id="rId16" action="ppaction://hlinkfile"/>
                </a:rPr>
                <a:t>实训</a:t>
              </a:r>
              <a:r>
                <a:rPr lang="en-US" altLang="zh-CN" dirty="0">
                  <a:ln>
                    <a:noFill/>
                    <a:prstDash val="sysDot"/>
                  </a:ln>
                  <a:solidFill>
                    <a:schemeClr val="tx1">
                      <a:lumMod val="85000"/>
                      <a:lumOff val="15000"/>
                    </a:schemeClr>
                  </a:solidFill>
                  <a:latin typeface="+mn-ea"/>
                  <a:cs typeface="+mn-ea"/>
                  <a:sym typeface="+mn-ea"/>
                  <a:hlinkClick r:id="rId16" action="ppaction://hlinkfile"/>
                </a:rPr>
                <a:t>.ipynb</a:t>
              </a:r>
              <a:endParaRPr lang="en-US" altLang="zh-CN" dirty="0">
                <a:ln>
                  <a:noFill/>
                  <a:prstDash val="sysDot"/>
                </a:ln>
                <a:solidFill>
                  <a:schemeClr val="tx1">
                    <a:lumMod val="85000"/>
                    <a:lumOff val="15000"/>
                  </a:schemeClr>
                </a:solidFill>
                <a:latin typeface="+mn-ea"/>
                <a:cs typeface="+mn-ea"/>
                <a:sym typeface="+mn-ea"/>
              </a:endParaRPr>
            </a:p>
          </p:txBody>
        </p:sp>
        <p:pic>
          <p:nvPicPr>
            <p:cNvPr id="20" name="图片 19" descr="曲线"/>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087" y="5811"/>
              <a:ext cx="614" cy="614"/>
            </a:xfrm>
            <a:prstGeom prst="rect">
              <a:avLst/>
            </a:prstGeom>
          </p:spPr>
        </p:pic>
      </p:grpSp>
    </p:spTree>
    <p:custDataLst>
      <p:tags r:id="rId17"/>
    </p:custDataLst>
  </p:cSld>
  <p:clrMapOvr>
    <a:masterClrMapping/>
  </p:clrMapOvr>
  <p:transition>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54000"/>
            <a:ext cx="10972800" cy="609600"/>
          </a:xfrm>
        </p:spPr>
        <p:txBody>
          <a:bodyPr/>
          <a:p>
            <a:r>
              <a:rPr lang="zh-CN" altLang="en-US">
                <a:solidFill>
                  <a:schemeClr val="tx1"/>
                </a:solidFill>
              </a:rPr>
              <a:t>实施步骤</a:t>
            </a:r>
            <a:endParaRPr lang="zh-CN" altLang="en-US">
              <a:solidFill>
                <a:schemeClr val="tx1"/>
              </a:solidFill>
            </a:endParaRPr>
          </a:p>
        </p:txBody>
      </p:sp>
      <p:sp>
        <p:nvSpPr>
          <p:cNvPr id="5" name="文本占位符 4"/>
          <p:cNvSpPr>
            <a:spLocks noGrp="1"/>
          </p:cNvSpPr>
          <p:nvPr>
            <p:ph type="body" idx="16387"/>
            <p:custDataLst>
              <p:tags r:id="rId2"/>
            </p:custDataLst>
          </p:nvPr>
        </p:nvSpPr>
        <p:spPr>
          <a:xfrm>
            <a:off x="280670" y="2336800"/>
            <a:ext cx="3884930" cy="1476375"/>
          </a:xfrm>
        </p:spPr>
        <p:txBody>
          <a:bodyPr/>
          <a:p>
            <a:r>
              <a:rPr lang="zh-CN" altLang="en-US" sz="3200">
                <a:solidFill>
                  <a:schemeClr val="tx1"/>
                </a:solidFill>
              </a:rPr>
              <a:t>（三）实现网页翻页</a:t>
            </a:r>
            <a:endParaRPr lang="zh-CN" altLang="en-US" sz="3200">
              <a:solidFill>
                <a:schemeClr val="tx1"/>
              </a:solidFill>
            </a:endParaRPr>
          </a:p>
        </p:txBody>
      </p:sp>
      <p:pic>
        <p:nvPicPr>
          <p:cNvPr id="43" name="图片占位符 42" descr="3c2a7dc5-7b81-11f0-b967-4255ff607ee8"/>
          <p:cNvPicPr>
            <a:picLocks noChangeAspect="1"/>
          </p:cNvPicPr>
          <p:nvPr>
            <p:ph type="pic" idx="16400"/>
            <p:custDataLst>
              <p:tags r:id="rId3"/>
            </p:custDataLst>
          </p:nvPr>
        </p:nvPicPr>
        <p:blipFill>
          <a:blip r:embed="rId4"/>
          <a:srcRect/>
          <a:stretch>
            <a:fillRect/>
          </a:stretch>
        </p:blipFill>
        <p:spPr>
          <a:xfrm>
            <a:off x="4419600" y="2209800"/>
            <a:ext cx="1219200" cy="1828800"/>
          </a:xfrm>
          <a:custGeom>
            <a:avLst/>
            <a:gdLst>
              <a:gd name="connisteX0" fmla="*/ 0 w 1219200"/>
              <a:gd name="connsiteY0" fmla="*/ 203200 h 1828800"/>
              <a:gd name="connisteX1" fmla="*/ 203200 w 1219200"/>
              <a:gd name="connsiteY1" fmla="*/ 0 h 1828800"/>
              <a:gd name="connisteX2" fmla="*/ 1016000 w 1219200"/>
              <a:gd name="connsiteY2" fmla="*/ 0 h 1828800"/>
              <a:gd name="connisteX3" fmla="*/ 1219200 w 1219200"/>
              <a:gd name="connsiteY3" fmla="*/ 203200 h 1828800"/>
              <a:gd name="connisteX4" fmla="*/ 1219200 w 1219200"/>
              <a:gd name="connsiteY4" fmla="*/ 1625600 h 1828800"/>
              <a:gd name="connisteX5" fmla="*/ 1016000 w 1219200"/>
              <a:gd name="connsiteY5" fmla="*/ 1828800 h 1828800"/>
              <a:gd name="connisteX6" fmla="*/ 203200 w 1219200"/>
              <a:gd name="connsiteY6" fmla="*/ 1828800 h 1828800"/>
              <a:gd name="connisteX7" fmla="*/ 0 w 1219200"/>
              <a:gd name="connsiteY7" fmla="*/ 1625600 h 1828800"/>
              <a:gd name="connisteX8" fmla="*/ 0 w 1219200"/>
              <a:gd name="connsiteY8" fmla="*/ 2032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828800">
                <a:moveTo>
                  <a:pt x="0" y="203200"/>
                </a:moveTo>
                <a:cubicBezTo>
                  <a:pt x="0" y="90976"/>
                  <a:pt x="90976" y="0"/>
                  <a:pt x="203200" y="0"/>
                </a:cubicBezTo>
                <a:lnTo>
                  <a:pt x="1016000" y="0"/>
                </a:lnTo>
                <a:cubicBezTo>
                  <a:pt x="1128224" y="0"/>
                  <a:pt x="1219200" y="90976"/>
                  <a:pt x="1219200" y="203200"/>
                </a:cubicBezTo>
                <a:lnTo>
                  <a:pt x="1219200" y="1625600"/>
                </a:lnTo>
                <a:cubicBezTo>
                  <a:pt x="1219200" y="1737824"/>
                  <a:pt x="1128224" y="1828800"/>
                  <a:pt x="1016000" y="1828800"/>
                </a:cubicBezTo>
                <a:lnTo>
                  <a:pt x="203200" y="1828800"/>
                </a:lnTo>
                <a:cubicBezTo>
                  <a:pt x="90976" y="1828800"/>
                  <a:pt x="0" y="1737824"/>
                  <a:pt x="0" y="1625600"/>
                </a:cubicBezTo>
                <a:lnTo>
                  <a:pt x="0" y="203200"/>
                </a:lnTo>
                <a:close/>
              </a:path>
            </a:pathLst>
          </a:custGeom>
        </p:spPr>
      </p:pic>
      <p:sp>
        <p:nvSpPr>
          <p:cNvPr id="8" name="文本占位符 7"/>
          <p:cNvSpPr>
            <a:spLocks noGrp="1"/>
          </p:cNvSpPr>
          <p:nvPr>
            <p:ph type="body" idx="16389"/>
            <p:custDataLst>
              <p:tags r:id="rId5"/>
            </p:custDataLst>
          </p:nvPr>
        </p:nvSpPr>
        <p:spPr/>
        <p:txBody>
          <a:bodyPr/>
          <a:p>
            <a:r>
              <a:rPr lang="zh-CN" altLang="en-US" sz="1800">
                <a:solidFill>
                  <a:schemeClr val="tx1"/>
                </a:solidFill>
              </a:rPr>
              <a:t>定位下一页按钮</a:t>
            </a:r>
            <a:endParaRPr lang="zh-CN" altLang="en-US" sz="1800">
              <a:solidFill>
                <a:schemeClr val="tx1"/>
              </a:solidFill>
            </a:endParaRPr>
          </a:p>
        </p:txBody>
      </p:sp>
      <p:sp>
        <p:nvSpPr>
          <p:cNvPr id="9" name="文本占位符 8"/>
          <p:cNvSpPr>
            <a:spLocks noGrp="1"/>
          </p:cNvSpPr>
          <p:nvPr>
            <p:ph type="body" idx="16390"/>
            <p:custDataLst>
              <p:tags r:id="rId6"/>
            </p:custDataLst>
          </p:nvPr>
        </p:nvSpPr>
        <p:spPr/>
        <p:txBody>
          <a:bodyPr>
            <a:noAutofit/>
          </a:bodyPr>
          <a:p>
            <a:r>
              <a:rPr lang="zh-CN" altLang="en-US" sz="1400">
                <a:solidFill>
                  <a:schemeClr val="tx1"/>
                </a:solidFill>
              </a:rPr>
              <a:t>定位 “下一页” 按钮（//span[@class='p-num']//a[@class='pn-next']）</a:t>
            </a:r>
            <a:endParaRPr lang="zh-CN" altLang="en-US" sz="1400">
              <a:solidFill>
                <a:schemeClr val="tx1"/>
              </a:solidFill>
            </a:endParaRPr>
          </a:p>
        </p:txBody>
      </p:sp>
      <p:pic>
        <p:nvPicPr>
          <p:cNvPr id="44" name="图片占位符 43" descr="3c2a7ebd-7b81-11f0-b967-4255ff607ee8"/>
          <p:cNvPicPr>
            <a:picLocks noChangeAspect="1"/>
          </p:cNvPicPr>
          <p:nvPr>
            <p:ph type="pic" idx="16401"/>
            <p:custDataLst>
              <p:tags r:id="rId7"/>
            </p:custDataLst>
          </p:nvPr>
        </p:nvPicPr>
        <p:blipFill>
          <a:blip r:embed="rId8"/>
          <a:srcRect/>
          <a:stretch>
            <a:fillRect/>
          </a:stretch>
        </p:blipFill>
        <p:spPr>
          <a:xfrm>
            <a:off x="8229600" y="2209800"/>
            <a:ext cx="1219200" cy="1828800"/>
          </a:xfrm>
          <a:custGeom>
            <a:avLst/>
            <a:gdLst>
              <a:gd name="connisteX0" fmla="*/ 0 w 1219200"/>
              <a:gd name="connsiteY0" fmla="*/ 203200 h 1828800"/>
              <a:gd name="connisteX1" fmla="*/ 203200 w 1219200"/>
              <a:gd name="connsiteY1" fmla="*/ 0 h 1828800"/>
              <a:gd name="connisteX2" fmla="*/ 1016000 w 1219200"/>
              <a:gd name="connsiteY2" fmla="*/ 0 h 1828800"/>
              <a:gd name="connisteX3" fmla="*/ 1219200 w 1219200"/>
              <a:gd name="connsiteY3" fmla="*/ 203200 h 1828800"/>
              <a:gd name="connisteX4" fmla="*/ 1219200 w 1219200"/>
              <a:gd name="connsiteY4" fmla="*/ 1625600 h 1828800"/>
              <a:gd name="connisteX5" fmla="*/ 1016000 w 1219200"/>
              <a:gd name="connsiteY5" fmla="*/ 1828800 h 1828800"/>
              <a:gd name="connisteX6" fmla="*/ 203200 w 1219200"/>
              <a:gd name="connsiteY6" fmla="*/ 1828800 h 1828800"/>
              <a:gd name="connisteX7" fmla="*/ 0 w 1219200"/>
              <a:gd name="connsiteY7" fmla="*/ 1625600 h 1828800"/>
              <a:gd name="connisteX8" fmla="*/ 0 w 1219200"/>
              <a:gd name="connsiteY8" fmla="*/ 2032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828800">
                <a:moveTo>
                  <a:pt x="0" y="203200"/>
                </a:moveTo>
                <a:cubicBezTo>
                  <a:pt x="0" y="90976"/>
                  <a:pt x="90976" y="0"/>
                  <a:pt x="203200" y="0"/>
                </a:cubicBezTo>
                <a:lnTo>
                  <a:pt x="1016000" y="0"/>
                </a:lnTo>
                <a:cubicBezTo>
                  <a:pt x="1128224" y="0"/>
                  <a:pt x="1219200" y="90976"/>
                  <a:pt x="1219200" y="203200"/>
                </a:cubicBezTo>
                <a:lnTo>
                  <a:pt x="1219200" y="1625600"/>
                </a:lnTo>
                <a:cubicBezTo>
                  <a:pt x="1219200" y="1737824"/>
                  <a:pt x="1128224" y="1828800"/>
                  <a:pt x="1016000" y="1828800"/>
                </a:cubicBezTo>
                <a:lnTo>
                  <a:pt x="203200" y="1828800"/>
                </a:lnTo>
                <a:cubicBezTo>
                  <a:pt x="90976" y="1828800"/>
                  <a:pt x="0" y="1737824"/>
                  <a:pt x="0" y="1625600"/>
                </a:cubicBezTo>
                <a:lnTo>
                  <a:pt x="0" y="203200"/>
                </a:lnTo>
                <a:close/>
              </a:path>
            </a:pathLst>
          </a:custGeom>
        </p:spPr>
      </p:pic>
      <p:sp>
        <p:nvSpPr>
          <p:cNvPr id="11" name="文本占位符 10"/>
          <p:cNvSpPr>
            <a:spLocks noGrp="1"/>
          </p:cNvSpPr>
          <p:nvPr>
            <p:ph type="body" idx="16391"/>
            <p:custDataLst>
              <p:tags r:id="rId9"/>
            </p:custDataLst>
          </p:nvPr>
        </p:nvSpPr>
        <p:spPr/>
        <p:txBody>
          <a:bodyPr>
            <a:normAutofit/>
          </a:bodyPr>
          <a:p>
            <a:r>
              <a:rPr lang="zh-CN" altLang="en-US" sz="1800">
                <a:solidFill>
                  <a:schemeClr val="tx1"/>
                </a:solidFill>
              </a:rPr>
              <a:t>模拟点击操作，循环爬取多页数据</a:t>
            </a:r>
            <a:endParaRPr lang="zh-CN" altLang="en-US" sz="1800">
              <a:solidFill>
                <a:schemeClr val="tx1"/>
              </a:solidFill>
            </a:endParaRPr>
          </a:p>
        </p:txBody>
      </p:sp>
      <p:sp>
        <p:nvSpPr>
          <p:cNvPr id="12" name="文本占位符 11"/>
          <p:cNvSpPr>
            <a:spLocks noGrp="1"/>
          </p:cNvSpPr>
          <p:nvPr>
            <p:ph type="body" idx="16392"/>
            <p:custDataLst>
              <p:tags r:id="rId10"/>
            </p:custDataLst>
          </p:nvPr>
        </p:nvSpPr>
        <p:spPr/>
        <p:txBody>
          <a:bodyPr/>
          <a:p>
            <a:r>
              <a:rPr lang="zh-CN" altLang="en-US" sz="1400">
                <a:solidFill>
                  <a:schemeClr val="tx1"/>
                </a:solidFill>
              </a:rPr>
              <a:t>单击此处添加项正文</a:t>
            </a:r>
            <a:endParaRPr lang="zh-CN" altLang="en-US" sz="1400">
              <a:solidFill>
                <a:schemeClr val="tx1"/>
              </a:solidFill>
            </a:endParaRPr>
          </a:p>
        </p:txBody>
      </p:sp>
      <p:sp>
        <p:nvSpPr>
          <p:cNvPr id="14" name="文本占位符 13"/>
          <p:cNvSpPr>
            <a:spLocks noGrp="1"/>
          </p:cNvSpPr>
          <p:nvPr>
            <p:ph type="body" idx="16393"/>
            <p:custDataLst>
              <p:tags r:id="rId11"/>
            </p:custDataLst>
          </p:nvPr>
        </p:nvSpPr>
        <p:spPr>
          <a:xfrm>
            <a:off x="406400" y="4775200"/>
            <a:ext cx="3707765" cy="812800"/>
          </a:xfrm>
        </p:spPr>
        <p:txBody>
          <a:bodyPr>
            <a:noAutofit/>
          </a:bodyPr>
          <a:p>
            <a:r>
              <a:rPr lang="zh-CN" altLang="en-US" sz="3200">
                <a:sym typeface="+mn-ea"/>
              </a:rPr>
              <a:t>（四）商品</a:t>
            </a:r>
            <a:r>
              <a:rPr lang="zh-CN" altLang="en-US" sz="3200">
                <a:solidFill>
                  <a:schemeClr val="tx1"/>
                </a:solidFill>
              </a:rPr>
              <a:t>数据存储</a:t>
            </a:r>
            <a:endParaRPr lang="zh-CN" altLang="en-US" sz="3200">
              <a:solidFill>
                <a:schemeClr val="tx1"/>
              </a:solidFill>
            </a:endParaRPr>
          </a:p>
        </p:txBody>
      </p:sp>
      <p:pic>
        <p:nvPicPr>
          <p:cNvPr id="46" name="图片占位符 45" descr="3c2a7bb9-7b81-11f0-b967-4255ff607ee8"/>
          <p:cNvPicPr>
            <a:picLocks noChangeAspect="1"/>
          </p:cNvPicPr>
          <p:nvPr>
            <p:ph type="pic" idx="16403"/>
            <p:custDataLst>
              <p:tags r:id="rId12"/>
            </p:custDataLst>
          </p:nvPr>
        </p:nvPicPr>
        <p:blipFill>
          <a:blip r:embed="rId13"/>
          <a:srcRect/>
          <a:stretch>
            <a:fillRect/>
          </a:stretch>
        </p:blipFill>
        <p:spPr>
          <a:xfrm>
            <a:off x="4419600" y="4495800"/>
            <a:ext cx="1219200" cy="1828800"/>
          </a:xfrm>
          <a:custGeom>
            <a:avLst/>
            <a:gdLst>
              <a:gd name="connisteX0" fmla="*/ 0 w 1219200"/>
              <a:gd name="connsiteY0" fmla="*/ 203200 h 1828800"/>
              <a:gd name="connisteX1" fmla="*/ 203200 w 1219200"/>
              <a:gd name="connsiteY1" fmla="*/ 0 h 1828800"/>
              <a:gd name="connisteX2" fmla="*/ 1016000 w 1219200"/>
              <a:gd name="connsiteY2" fmla="*/ 0 h 1828800"/>
              <a:gd name="connisteX3" fmla="*/ 1219200 w 1219200"/>
              <a:gd name="connsiteY3" fmla="*/ 203200 h 1828800"/>
              <a:gd name="connisteX4" fmla="*/ 1219200 w 1219200"/>
              <a:gd name="connsiteY4" fmla="*/ 1625600 h 1828800"/>
              <a:gd name="connisteX5" fmla="*/ 1016000 w 1219200"/>
              <a:gd name="connsiteY5" fmla="*/ 1828800 h 1828800"/>
              <a:gd name="connisteX6" fmla="*/ 203200 w 1219200"/>
              <a:gd name="connsiteY6" fmla="*/ 1828800 h 1828800"/>
              <a:gd name="connisteX7" fmla="*/ 0 w 1219200"/>
              <a:gd name="connsiteY7" fmla="*/ 1625600 h 1828800"/>
              <a:gd name="connisteX8" fmla="*/ 0 w 1219200"/>
              <a:gd name="connsiteY8" fmla="*/ 2032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828800">
                <a:moveTo>
                  <a:pt x="0" y="203200"/>
                </a:moveTo>
                <a:cubicBezTo>
                  <a:pt x="0" y="90976"/>
                  <a:pt x="90976" y="0"/>
                  <a:pt x="203200" y="0"/>
                </a:cubicBezTo>
                <a:lnTo>
                  <a:pt x="1016000" y="0"/>
                </a:lnTo>
                <a:cubicBezTo>
                  <a:pt x="1128224" y="0"/>
                  <a:pt x="1219200" y="90976"/>
                  <a:pt x="1219200" y="203200"/>
                </a:cubicBezTo>
                <a:lnTo>
                  <a:pt x="1219200" y="1625600"/>
                </a:lnTo>
                <a:cubicBezTo>
                  <a:pt x="1219200" y="1737824"/>
                  <a:pt x="1128224" y="1828800"/>
                  <a:pt x="1016000" y="1828800"/>
                </a:cubicBezTo>
                <a:lnTo>
                  <a:pt x="203200" y="1828800"/>
                </a:lnTo>
                <a:cubicBezTo>
                  <a:pt x="90976" y="1828800"/>
                  <a:pt x="0" y="1737824"/>
                  <a:pt x="0" y="1625600"/>
                </a:cubicBezTo>
                <a:lnTo>
                  <a:pt x="0" y="203200"/>
                </a:lnTo>
                <a:close/>
              </a:path>
            </a:pathLst>
          </a:custGeom>
        </p:spPr>
      </p:pic>
      <p:sp>
        <p:nvSpPr>
          <p:cNvPr id="17" name="文本占位符 16"/>
          <p:cNvSpPr>
            <a:spLocks noGrp="1"/>
          </p:cNvSpPr>
          <p:nvPr>
            <p:ph type="body" idx="16395"/>
            <p:custDataLst>
              <p:tags r:id="rId14"/>
            </p:custDataLst>
          </p:nvPr>
        </p:nvSpPr>
        <p:spPr/>
        <p:txBody>
          <a:bodyPr>
            <a:noAutofit/>
          </a:bodyPr>
          <a:p>
            <a:r>
              <a:rPr lang="zh-CN" altLang="en-US" sz="1800">
                <a:solidFill>
                  <a:schemeClr val="tx1"/>
                </a:solidFill>
              </a:rPr>
              <a:t>数据库：SQLite 存储商品信息（编号、价格、品牌等</a:t>
            </a:r>
            <a:endParaRPr lang="zh-CN" altLang="en-US" sz="1800">
              <a:solidFill>
                <a:schemeClr val="tx1"/>
              </a:solidFill>
            </a:endParaRPr>
          </a:p>
        </p:txBody>
      </p:sp>
      <p:sp>
        <p:nvSpPr>
          <p:cNvPr id="18" name="文本占位符 17"/>
          <p:cNvSpPr>
            <a:spLocks noGrp="1"/>
          </p:cNvSpPr>
          <p:nvPr>
            <p:ph type="body" idx="16396"/>
            <p:custDataLst>
              <p:tags r:id="rId15"/>
            </p:custDataLst>
          </p:nvPr>
        </p:nvSpPr>
        <p:spPr/>
        <p:txBody>
          <a:bodyPr/>
          <a:p>
            <a:r>
              <a:rPr lang="zh-CN" altLang="en-US" sz="2000">
                <a:sym typeface="+mn-ea"/>
              </a:rPr>
              <a:t>数据存储</a:t>
            </a:r>
            <a:endParaRPr lang="zh-CN" altLang="en-US" sz="2000">
              <a:solidFill>
                <a:schemeClr val="tx1"/>
              </a:solidFill>
              <a:sym typeface="+mn-ea"/>
            </a:endParaRPr>
          </a:p>
        </p:txBody>
      </p:sp>
      <p:pic>
        <p:nvPicPr>
          <p:cNvPr id="47" name="图片占位符 46" descr="3c2a7c35-7b81-11f0-b967-4255ff607ee8"/>
          <p:cNvPicPr>
            <a:picLocks noChangeAspect="1"/>
          </p:cNvPicPr>
          <p:nvPr>
            <p:ph type="pic" idx="16404"/>
            <p:custDataLst>
              <p:tags r:id="rId16"/>
            </p:custDataLst>
          </p:nvPr>
        </p:nvPicPr>
        <p:blipFill>
          <a:blip r:embed="rId17"/>
          <a:srcRect/>
          <a:stretch>
            <a:fillRect/>
          </a:stretch>
        </p:blipFill>
        <p:spPr>
          <a:xfrm>
            <a:off x="8229600" y="4495800"/>
            <a:ext cx="1219200" cy="1828800"/>
          </a:xfrm>
          <a:custGeom>
            <a:avLst/>
            <a:gdLst>
              <a:gd name="connisteX0" fmla="*/ 0 w 1219200"/>
              <a:gd name="connsiteY0" fmla="*/ 203200 h 1828800"/>
              <a:gd name="connisteX1" fmla="*/ 203200 w 1219200"/>
              <a:gd name="connsiteY1" fmla="*/ 0 h 1828800"/>
              <a:gd name="connisteX2" fmla="*/ 1016000 w 1219200"/>
              <a:gd name="connsiteY2" fmla="*/ 0 h 1828800"/>
              <a:gd name="connisteX3" fmla="*/ 1219200 w 1219200"/>
              <a:gd name="connsiteY3" fmla="*/ 203200 h 1828800"/>
              <a:gd name="connisteX4" fmla="*/ 1219200 w 1219200"/>
              <a:gd name="connsiteY4" fmla="*/ 1625600 h 1828800"/>
              <a:gd name="connisteX5" fmla="*/ 1016000 w 1219200"/>
              <a:gd name="connsiteY5" fmla="*/ 1828800 h 1828800"/>
              <a:gd name="connisteX6" fmla="*/ 203200 w 1219200"/>
              <a:gd name="connsiteY6" fmla="*/ 1828800 h 1828800"/>
              <a:gd name="connisteX7" fmla="*/ 0 w 1219200"/>
              <a:gd name="connsiteY7" fmla="*/ 1625600 h 1828800"/>
              <a:gd name="connisteX8" fmla="*/ 0 w 1219200"/>
              <a:gd name="connsiteY8" fmla="*/ 203200 h 182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219200" h="1828800">
                <a:moveTo>
                  <a:pt x="0" y="203200"/>
                </a:moveTo>
                <a:cubicBezTo>
                  <a:pt x="0" y="90976"/>
                  <a:pt x="90976" y="0"/>
                  <a:pt x="203200" y="0"/>
                </a:cubicBezTo>
                <a:lnTo>
                  <a:pt x="1016000" y="0"/>
                </a:lnTo>
                <a:cubicBezTo>
                  <a:pt x="1128224" y="0"/>
                  <a:pt x="1219200" y="90976"/>
                  <a:pt x="1219200" y="203200"/>
                </a:cubicBezTo>
                <a:lnTo>
                  <a:pt x="1219200" y="1625600"/>
                </a:lnTo>
                <a:cubicBezTo>
                  <a:pt x="1219200" y="1737824"/>
                  <a:pt x="1128224" y="1828800"/>
                  <a:pt x="1016000" y="1828800"/>
                </a:cubicBezTo>
                <a:lnTo>
                  <a:pt x="203200" y="1828800"/>
                </a:lnTo>
                <a:cubicBezTo>
                  <a:pt x="90976" y="1828800"/>
                  <a:pt x="0" y="1737824"/>
                  <a:pt x="0" y="1625600"/>
                </a:cubicBezTo>
                <a:lnTo>
                  <a:pt x="0" y="203200"/>
                </a:lnTo>
                <a:close/>
              </a:path>
            </a:pathLst>
          </a:custGeom>
        </p:spPr>
      </p:pic>
      <p:sp>
        <p:nvSpPr>
          <p:cNvPr id="20" name="文本占位符 19"/>
          <p:cNvSpPr>
            <a:spLocks noGrp="1"/>
          </p:cNvSpPr>
          <p:nvPr>
            <p:ph type="body" idx="16397"/>
            <p:custDataLst>
              <p:tags r:id="rId18"/>
            </p:custDataLst>
          </p:nvPr>
        </p:nvSpPr>
        <p:spPr/>
        <p:txBody>
          <a:bodyPr>
            <a:noAutofit/>
          </a:bodyPr>
          <a:p>
            <a:r>
              <a:rPr lang="zh-CN" altLang="en-US" sz="1800">
                <a:solidFill>
                  <a:schemeClr val="tx1"/>
                </a:solidFill>
              </a:rPr>
              <a:t>本地文件：图片保存至 download 文件夹</a:t>
            </a:r>
            <a:endParaRPr lang="zh-CN" altLang="en-US" sz="1800">
              <a:solidFill>
                <a:schemeClr val="tx1"/>
              </a:solidFill>
            </a:endParaRPr>
          </a:p>
        </p:txBody>
      </p:sp>
      <p:sp>
        <p:nvSpPr>
          <p:cNvPr id="21" name="文本占位符 20"/>
          <p:cNvSpPr>
            <a:spLocks noGrp="1"/>
          </p:cNvSpPr>
          <p:nvPr>
            <p:ph type="body" idx="16398"/>
            <p:custDataLst>
              <p:tags r:id="rId19"/>
            </p:custDataLst>
          </p:nvPr>
        </p:nvSpPr>
        <p:spPr/>
        <p:txBody>
          <a:bodyPr/>
          <a:p>
            <a:r>
              <a:rPr lang="zh-CN" altLang="en-US" sz="2000">
                <a:sym typeface="+mn-ea"/>
              </a:rPr>
              <a:t>图像存储</a:t>
            </a:r>
            <a:endParaRPr lang="zh-CN" altLang="en-US" sz="2000">
              <a:solidFill>
                <a:schemeClr val="tx1"/>
              </a:solidFill>
              <a:sym typeface="+mn-ea"/>
            </a:endParaRPr>
          </a:p>
        </p:txBody>
      </p:sp>
      <p:sp>
        <p:nvSpPr>
          <p:cNvPr id="22"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20"/>
    </p:custDataLst>
  </p:cSld>
  <p:clrMapOvr>
    <a:masterClrMapping/>
  </p:clrMapOvr>
  <p:transition>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94005"/>
            <a:ext cx="10972800" cy="609600"/>
          </a:xfrm>
        </p:spPr>
        <p:txBody>
          <a:bodyPr/>
          <a:p>
            <a:r>
              <a:rPr lang="zh-CN" altLang="en-US">
                <a:sym typeface="+mn-ea"/>
              </a:rPr>
              <a:t>实施步骤</a:t>
            </a:r>
            <a:endParaRPr lang="zh-CN" altLang="en-US">
              <a:solidFill>
                <a:schemeClr val="tx1"/>
              </a:solidFill>
            </a:endParaRPr>
          </a:p>
        </p:txBody>
      </p:sp>
      <p:sp>
        <p:nvSpPr>
          <p:cNvPr id="3" name="装饰  9"/>
          <p:cNvSpPr>
            <a:spLocks noGrp="1"/>
          </p:cNvSpPr>
          <p:nvPr>
            <p:ph type="body" idx="16390"/>
            <p:custDataLst>
              <p:tags r:id="rId2"/>
            </p:custDataLst>
          </p:nvPr>
        </p:nvSpPr>
        <p:spPr/>
        <p:txBody>
          <a:bodyPr/>
          <a:p>
            <a:r>
              <a:rPr lang="zh-CN" altLang="en-US" sz="3200"/>
              <a:t> </a:t>
            </a:r>
            <a:endParaRPr lang="zh-CN" altLang="en-US" sz="3200"/>
          </a:p>
        </p:txBody>
      </p:sp>
      <p:pic>
        <p:nvPicPr>
          <p:cNvPr id="14" name="图片占位符 13" descr="1"/>
          <p:cNvPicPr>
            <a:picLocks noChangeAspect="1"/>
          </p:cNvPicPr>
          <p:nvPr>
            <p:ph type="pic" idx="16389"/>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1574800" y="2184400"/>
            <a:ext cx="1524000" cy="1524000"/>
          </a:xfrm>
          <a:prstGeom prst="rect">
            <a:avLst/>
          </a:prstGeom>
        </p:spPr>
      </p:pic>
      <p:sp>
        <p:nvSpPr>
          <p:cNvPr id="5" name="文本占位符 4"/>
          <p:cNvSpPr>
            <a:spLocks noGrp="1"/>
          </p:cNvSpPr>
          <p:nvPr>
            <p:ph type="body" idx="16386"/>
            <p:custDataLst>
              <p:tags r:id="rId6"/>
            </p:custDataLst>
          </p:nvPr>
        </p:nvSpPr>
        <p:spPr>
          <a:xfrm>
            <a:off x="1016000" y="4064000"/>
            <a:ext cx="2641600" cy="609600"/>
          </a:xfrm>
        </p:spPr>
        <p:txBody>
          <a:bodyPr>
            <a:noAutofit/>
          </a:bodyPr>
          <a:p>
            <a:r>
              <a:rPr lang="zh-CN" altLang="en-US" sz="1800">
                <a:solidFill>
                  <a:schemeClr val="tx1"/>
                </a:solidFill>
              </a:rPr>
              <a:t>Selenium 的元素定位与交互（点击、输入）</a:t>
            </a:r>
            <a:endParaRPr lang="zh-CN" altLang="en-US" sz="1800">
              <a:solidFill>
                <a:schemeClr val="tx1"/>
              </a:solidFill>
            </a:endParaRPr>
          </a:p>
        </p:txBody>
      </p:sp>
      <p:sp>
        <p:nvSpPr>
          <p:cNvPr id="6" name="装饰  2"/>
          <p:cNvSpPr>
            <a:spLocks noGrp="1"/>
          </p:cNvSpPr>
          <p:nvPr>
            <p:ph type="body" idx="16392"/>
            <p:custDataLst>
              <p:tags r:id="rId7"/>
            </p:custDataLst>
          </p:nvPr>
        </p:nvSpPr>
        <p:spPr/>
        <p:txBody>
          <a:bodyPr/>
          <a:p>
            <a:r>
              <a:rPr lang="zh-CN" altLang="en-US" sz="3200"/>
              <a:t> </a:t>
            </a:r>
            <a:endParaRPr lang="zh-CN" altLang="en-US" sz="3200"/>
          </a:p>
        </p:txBody>
      </p:sp>
      <p:pic>
        <p:nvPicPr>
          <p:cNvPr id="16" name="图片占位符 15" descr="2"/>
          <p:cNvPicPr>
            <a:picLocks noChangeAspect="1"/>
          </p:cNvPicPr>
          <p:nvPr>
            <p:ph type="pic" idx="16391"/>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5334000" y="2184400"/>
            <a:ext cx="1524000" cy="1524000"/>
          </a:xfrm>
          <a:prstGeom prst="rect">
            <a:avLst/>
          </a:prstGeom>
        </p:spPr>
      </p:pic>
      <p:sp>
        <p:nvSpPr>
          <p:cNvPr id="8" name="文本占位符 7"/>
          <p:cNvSpPr>
            <a:spLocks noGrp="1"/>
          </p:cNvSpPr>
          <p:nvPr>
            <p:ph type="body" idx="16387"/>
            <p:custDataLst>
              <p:tags r:id="rId11"/>
            </p:custDataLst>
          </p:nvPr>
        </p:nvSpPr>
        <p:spPr>
          <a:xfrm>
            <a:off x="4775200" y="4064000"/>
            <a:ext cx="2641600" cy="609600"/>
          </a:xfrm>
        </p:spPr>
        <p:txBody>
          <a:bodyPr/>
          <a:p>
            <a:r>
              <a:rPr lang="zh-CN" altLang="en-US" sz="1800">
                <a:solidFill>
                  <a:schemeClr val="tx1"/>
                </a:solidFill>
              </a:rPr>
              <a:t>多线程下载图片提高效率</a:t>
            </a:r>
            <a:endParaRPr lang="zh-CN" altLang="en-US" sz="1800">
              <a:solidFill>
                <a:schemeClr val="tx1"/>
              </a:solidFill>
            </a:endParaRPr>
          </a:p>
        </p:txBody>
      </p:sp>
      <p:sp>
        <p:nvSpPr>
          <p:cNvPr id="9" name="装饰  5"/>
          <p:cNvSpPr>
            <a:spLocks noGrp="1"/>
          </p:cNvSpPr>
          <p:nvPr>
            <p:ph type="body" idx="16394"/>
            <p:custDataLst>
              <p:tags r:id="rId12"/>
            </p:custDataLst>
          </p:nvPr>
        </p:nvSpPr>
        <p:spPr/>
        <p:txBody>
          <a:bodyPr/>
          <a:p>
            <a:r>
              <a:rPr lang="zh-CN" altLang="en-US" sz="3200"/>
              <a:t> </a:t>
            </a:r>
            <a:endParaRPr lang="zh-CN" altLang="en-US" sz="3200"/>
          </a:p>
        </p:txBody>
      </p:sp>
      <p:pic>
        <p:nvPicPr>
          <p:cNvPr id="15" name="图片占位符 14" descr="3"/>
          <p:cNvPicPr>
            <a:picLocks noChangeAspect="1"/>
          </p:cNvPicPr>
          <p:nvPr>
            <p:ph type="pic" idx="16393"/>
            <p:custDataLst>
              <p:tags r:id="rId13"/>
            </p:custDataLst>
          </p:nvPr>
        </p:nvPicPr>
        <p:blipFill>
          <a:blip r:embed="rId14">
            <a:extLst>
              <a:ext uri="{96DAC541-7B7A-43D3-8B79-37D633B846F1}">
                <asvg:svgBlip xmlns:asvg="http://schemas.microsoft.com/office/drawing/2016/SVG/main" r:embed="rId15"/>
              </a:ext>
            </a:extLst>
          </a:blip>
          <a:stretch>
            <a:fillRect/>
          </a:stretch>
        </p:blipFill>
        <p:spPr>
          <a:xfrm>
            <a:off x="9093200" y="2184400"/>
            <a:ext cx="1524000" cy="1524000"/>
          </a:xfrm>
          <a:prstGeom prst="rect">
            <a:avLst/>
          </a:prstGeom>
        </p:spPr>
      </p:pic>
      <p:sp>
        <p:nvSpPr>
          <p:cNvPr id="11" name="文本占位符 10"/>
          <p:cNvSpPr>
            <a:spLocks noGrp="1"/>
          </p:cNvSpPr>
          <p:nvPr>
            <p:ph type="body" idx="16388"/>
            <p:custDataLst>
              <p:tags r:id="rId16"/>
            </p:custDataLst>
          </p:nvPr>
        </p:nvSpPr>
        <p:spPr>
          <a:xfrm>
            <a:off x="8534400" y="4064000"/>
            <a:ext cx="2641600" cy="609600"/>
          </a:xfrm>
        </p:spPr>
        <p:txBody>
          <a:bodyPr>
            <a:noAutofit/>
          </a:bodyPr>
          <a:p>
            <a:r>
              <a:rPr lang="zh-CN" altLang="en-US" sz="1800">
                <a:solidFill>
                  <a:schemeClr val="tx1"/>
                </a:solidFill>
              </a:rPr>
              <a:t>异常处理（如元素未加载、网络超时）</a:t>
            </a:r>
            <a:endParaRPr lang="zh-CN" altLang="en-US" sz="1800">
              <a:solidFill>
                <a:schemeClr val="tx1"/>
              </a:solidFill>
            </a:endParaRPr>
          </a:p>
        </p:txBody>
      </p:sp>
      <p:sp>
        <p:nvSpPr>
          <p:cNvPr id="12" name="Rectangle 7"/>
          <p:cNvSpPr>
            <a:spLocks noGrp="1"/>
          </p:cNvSpPr>
          <p:nvPr>
            <p:ph type="ftr" sz="quarter" idx="11"/>
          </p:nvPr>
        </p:nvSpPr>
        <p:spPr/>
        <p:txBody>
          <a:bodyPr/>
          <a:p>
            <a:fld id="{96089572-BF2A-4798-89A4-87D72AC16483}" type="slidenum">
              <a:rPr lang="en-US" altLang="zh-CN"/>
            </a:fld>
            <a:endParaRPr lang="en-US" altLang="zh-CN"/>
          </a:p>
        </p:txBody>
      </p:sp>
      <p:sp>
        <p:nvSpPr>
          <p:cNvPr id="4" name="文本占位符 13"/>
          <p:cNvSpPr>
            <a:spLocks noGrp="1"/>
          </p:cNvSpPr>
          <p:nvPr>
            <p:custDataLst>
              <p:tags r:id="rId17"/>
            </p:custDataLst>
          </p:nvPr>
        </p:nvSpPr>
        <p:spPr>
          <a:xfrm>
            <a:off x="931545" y="1257935"/>
            <a:ext cx="3707765" cy="812800"/>
          </a:xfrm>
          <a:prstGeom prst="rect">
            <a:avLst/>
          </a:prstGeom>
          <a:noFill/>
          <a:ln>
            <a:noFill/>
          </a:ln>
          <a:effectLst/>
        </p:spPr>
        <p:txBody>
          <a:bodyPr vert="horz" wrap="square" lIns="0" tIns="0" rIns="0" bIns="0" numCol="1" anchor="t" anchorCtr="0" compatLnSpc="1">
            <a:noAutofit/>
          </a:bodyPr>
          <a:lstStyle>
            <a:lvl1pPr marL="0" indent="0" algn="l" rtl="0" eaLnBrk="0" fontAlgn="base" hangingPunct="0">
              <a:lnSpc>
                <a:spcPct val="111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a:solidFill>
                  <a:schemeClr val="tx1"/>
                </a:solidFill>
              </a:rPr>
              <a:t>（五）</a:t>
            </a:r>
            <a:r>
              <a:rPr lang="zh-CN" altLang="en-US" sz="3200">
                <a:solidFill>
                  <a:schemeClr val="tx1"/>
                </a:solidFill>
              </a:rPr>
              <a:t>编写爬虫程序</a:t>
            </a:r>
            <a:endParaRPr lang="zh-CN" altLang="en-US" sz="3200">
              <a:solidFill>
                <a:schemeClr val="tx1"/>
              </a:solidFill>
            </a:endParaRPr>
          </a:p>
        </p:txBody>
      </p:sp>
      <p:sp>
        <p:nvSpPr>
          <p:cNvPr id="7" name="文本占位符 13"/>
          <p:cNvSpPr>
            <a:spLocks noGrp="1"/>
          </p:cNvSpPr>
          <p:nvPr>
            <p:custDataLst>
              <p:tags r:id="rId18"/>
            </p:custDataLst>
          </p:nvPr>
        </p:nvSpPr>
        <p:spPr>
          <a:xfrm>
            <a:off x="931545" y="5290185"/>
            <a:ext cx="3707765" cy="812800"/>
          </a:xfrm>
          <a:prstGeom prst="rect">
            <a:avLst/>
          </a:prstGeom>
          <a:noFill/>
          <a:ln>
            <a:noFill/>
          </a:ln>
          <a:effectLst/>
        </p:spPr>
        <p:txBody>
          <a:bodyPr vert="horz" wrap="square" lIns="0" tIns="0" rIns="0" bIns="0" numCol="1" anchor="t" anchorCtr="0" compatLnSpc="1">
            <a:noAutofit/>
          </a:bodyPr>
          <a:lstStyle>
            <a:lvl1pPr marL="0" indent="0" algn="l" rtl="0" eaLnBrk="0" fontAlgn="base" hangingPunct="0">
              <a:lnSpc>
                <a:spcPct val="111000"/>
              </a:lnSpc>
              <a:spcBef>
                <a:spcPct val="0"/>
              </a:spcBef>
              <a:spcAft>
                <a:spcPct val="0"/>
              </a:spcAft>
              <a:buClr>
                <a:schemeClr val="accent2"/>
              </a:buClr>
              <a:buSzPct val="65000"/>
              <a:buFont typeface="Wingdings" panose="05000000000000000000" pitchFamily="2" charset="2"/>
              <a:buNone/>
              <a:defRPr sz="2400" b="0" kern="1200" spc="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200">
                <a:solidFill>
                  <a:schemeClr val="tx1"/>
                </a:solidFill>
              </a:rPr>
              <a:t>（六）执行爬虫程序</a:t>
            </a:r>
            <a:endParaRPr lang="zh-CN" altLang="en-US" sz="3200">
              <a:solidFill>
                <a:schemeClr val="tx1"/>
              </a:solidFill>
            </a:endParaRPr>
          </a:p>
        </p:txBody>
      </p:sp>
    </p:spTree>
    <p:custDataLst>
      <p:tags r:id="rId19"/>
    </p:custDataLst>
  </p:cSld>
  <p:clrMapOvr>
    <a:masterClrMapping/>
  </p:clrMapOvr>
  <p:transition>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fontScale="90000"/>
          </a:bodyPr>
          <a:p>
            <a:r>
              <a:rPr lang="zh-CN" altLang="en-US">
                <a:solidFill>
                  <a:schemeClr val="tx1"/>
                </a:solidFill>
              </a:rPr>
              <a:t>目录</a:t>
            </a:r>
            <a:endParaRPr lang="zh-CN" altLang="en-US">
              <a:solidFill>
                <a:schemeClr val="tx1"/>
              </a:solidFill>
            </a:endParaRPr>
          </a:p>
        </p:txBody>
      </p:sp>
      <p:sp>
        <p:nvSpPr>
          <p:cNvPr id="4" name="文本占位符 3"/>
          <p:cNvSpPr>
            <a:spLocks noGrp="1"/>
          </p:cNvSpPr>
          <p:nvPr>
            <p:ph type="body" idx="16388"/>
            <p:custDataLst>
              <p:tags r:id="rId3"/>
            </p:custDataLst>
          </p:nvPr>
        </p:nvSpPr>
        <p:spPr/>
        <p:txBody>
          <a:bodyPr/>
          <a:p>
            <a:r>
              <a:rPr lang="zh-CN" altLang="en-US">
                <a:solidFill>
                  <a:schemeClr val="accent1"/>
                </a:solidFill>
              </a:rPr>
              <a:t>01</a:t>
            </a:r>
            <a:endParaRPr lang="zh-CN" altLang="en-US">
              <a:solidFill>
                <a:schemeClr val="accent1"/>
              </a:solidFill>
            </a:endParaRPr>
          </a:p>
        </p:txBody>
      </p:sp>
      <p:sp>
        <p:nvSpPr>
          <p:cNvPr id="5" name="装饰  8"/>
          <p:cNvSpPr>
            <a:spLocks noGrp="1"/>
          </p:cNvSpPr>
          <p:nvPr>
            <p:ph type="body" idx="16399" hasCustomPrompt="1"/>
            <p:custDataLst>
              <p:tags r:id="rId4"/>
            </p:custDataLst>
          </p:nvPr>
        </p:nvSpPr>
        <p:spPr/>
        <p:txBody>
          <a:bodyPr>
            <a:noAutofit/>
          </a:bodyPr>
          <a:p>
            <a:pPr>
              <a:buNone/>
            </a:pPr>
            <a:endParaRPr lang="zh-CN" altLang="en-US"/>
          </a:p>
        </p:txBody>
      </p:sp>
      <p:sp>
        <p:nvSpPr>
          <p:cNvPr id="6" name="文本占位符 5"/>
          <p:cNvSpPr>
            <a:spLocks noGrp="1"/>
          </p:cNvSpPr>
          <p:nvPr>
            <p:ph type="body" idx="16387"/>
            <p:custDataLst>
              <p:tags r:id="rId5"/>
            </p:custDataLst>
          </p:nvPr>
        </p:nvSpPr>
        <p:spPr/>
        <p:txBody>
          <a:bodyPr>
            <a:normAutofit/>
          </a:bodyPr>
          <a:p>
            <a:r>
              <a:rPr lang="zh-CN" altLang="en-US" sz="1700">
                <a:solidFill>
                  <a:schemeClr val="tx1"/>
                </a:solidFill>
              </a:rPr>
              <a:t>项目引入：反爬虫与反反爬虫的技术博弈</a:t>
            </a:r>
            <a:endParaRPr lang="zh-CN" altLang="en-US" sz="1700">
              <a:solidFill>
                <a:schemeClr val="tx1"/>
              </a:solidFill>
            </a:endParaRPr>
          </a:p>
        </p:txBody>
      </p:sp>
      <p:sp>
        <p:nvSpPr>
          <p:cNvPr id="7" name="文本占位符 6"/>
          <p:cNvSpPr>
            <a:spLocks noGrp="1"/>
          </p:cNvSpPr>
          <p:nvPr>
            <p:ph type="body" idx="16390"/>
            <p:custDataLst>
              <p:tags r:id="rId6"/>
            </p:custDataLst>
          </p:nvPr>
        </p:nvSpPr>
        <p:spPr/>
        <p:txBody>
          <a:bodyPr/>
          <a:p>
            <a:r>
              <a:rPr lang="zh-CN" altLang="en-US">
                <a:solidFill>
                  <a:schemeClr val="accent1"/>
                </a:solidFill>
              </a:rPr>
              <a:t>02</a:t>
            </a:r>
            <a:endParaRPr lang="zh-CN" altLang="en-US">
              <a:solidFill>
                <a:schemeClr val="accent1"/>
              </a:solidFill>
            </a:endParaRPr>
          </a:p>
        </p:txBody>
      </p:sp>
      <p:sp>
        <p:nvSpPr>
          <p:cNvPr id="8" name="装饰  1"/>
          <p:cNvSpPr>
            <a:spLocks noGrp="1"/>
          </p:cNvSpPr>
          <p:nvPr>
            <p:ph type="body" idx="16400" hasCustomPrompt="1"/>
            <p:custDataLst>
              <p:tags r:id="rId7"/>
            </p:custDataLst>
          </p:nvPr>
        </p:nvSpPr>
        <p:spPr/>
        <p:txBody>
          <a:bodyPr>
            <a:noAutofit/>
          </a:bodyPr>
          <a:p>
            <a:pPr>
              <a:buNone/>
            </a:pPr>
            <a:endParaRPr lang="zh-CN" altLang="en-US"/>
          </a:p>
        </p:txBody>
      </p:sp>
      <p:sp>
        <p:nvSpPr>
          <p:cNvPr id="9" name="文本占位符 8"/>
          <p:cNvSpPr>
            <a:spLocks noGrp="1"/>
          </p:cNvSpPr>
          <p:nvPr>
            <p:ph type="body" idx="16389"/>
            <p:custDataLst>
              <p:tags r:id="rId8"/>
            </p:custDataLst>
          </p:nvPr>
        </p:nvSpPr>
        <p:spPr/>
        <p:txBody>
          <a:bodyPr>
            <a:normAutofit/>
          </a:bodyPr>
          <a:p>
            <a:r>
              <a:rPr lang="zh-CN" altLang="en-US" sz="1700">
                <a:solidFill>
                  <a:schemeClr val="tx1"/>
                </a:solidFill>
              </a:rPr>
              <a:t>任务一：反爬虫技术</a:t>
            </a:r>
            <a:endParaRPr lang="zh-CN" altLang="en-US" sz="1700">
              <a:solidFill>
                <a:schemeClr val="tx1"/>
              </a:solidFill>
            </a:endParaRPr>
          </a:p>
        </p:txBody>
      </p:sp>
      <p:sp>
        <p:nvSpPr>
          <p:cNvPr id="10" name="文本占位符 9"/>
          <p:cNvSpPr>
            <a:spLocks noGrp="1"/>
          </p:cNvSpPr>
          <p:nvPr>
            <p:ph type="body" idx="16392"/>
            <p:custDataLst>
              <p:tags r:id="rId9"/>
            </p:custDataLst>
          </p:nvPr>
        </p:nvSpPr>
        <p:spPr/>
        <p:txBody>
          <a:bodyPr/>
          <a:p>
            <a:r>
              <a:rPr lang="zh-CN" altLang="en-US">
                <a:solidFill>
                  <a:schemeClr val="accent1"/>
                </a:solidFill>
              </a:rPr>
              <a:t>03</a:t>
            </a:r>
            <a:endParaRPr lang="zh-CN" altLang="en-US">
              <a:solidFill>
                <a:schemeClr val="accent1"/>
              </a:solidFill>
            </a:endParaRPr>
          </a:p>
        </p:txBody>
      </p:sp>
      <p:sp>
        <p:nvSpPr>
          <p:cNvPr id="11" name="装饰  4"/>
          <p:cNvSpPr>
            <a:spLocks noGrp="1"/>
          </p:cNvSpPr>
          <p:nvPr>
            <p:ph type="body" idx="16401" hasCustomPrompt="1"/>
            <p:custDataLst>
              <p:tags r:id="rId10"/>
            </p:custDataLst>
          </p:nvPr>
        </p:nvSpPr>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a:noFill/>
          <a:ln>
            <a:noFill/>
          </a:ln>
          <a:effectLst/>
        </p:spPr>
        <p:txBody>
          <a:bodyPr vert="horz" wrap="square" lIns="0" tIns="0" rIns="0" bIns="0" numCol="1" rtlCol="0" anchor="ctr" anchorCtr="0" compatLnSpc="1">
            <a:normAutofit/>
          </a:bodyPr>
          <a:p>
            <a:pPr lvl="0" algn="l"/>
            <a:r>
              <a:rPr lang="zh-CN" altLang="en-US" sz="1700">
                <a:sym typeface="+mn-ea"/>
              </a:rPr>
              <a:t>任务二：反反爬虫技术 </a:t>
            </a:r>
            <a:endParaRPr lang="zh-CN" altLang="en-US" sz="1700">
              <a:sym typeface="+mn-ea"/>
            </a:endParaRPr>
          </a:p>
        </p:txBody>
      </p:sp>
      <p:sp>
        <p:nvSpPr>
          <p:cNvPr id="13" name="文本占位符 12"/>
          <p:cNvSpPr>
            <a:spLocks noGrp="1"/>
          </p:cNvSpPr>
          <p:nvPr>
            <p:ph type="body" idx="16394"/>
            <p:custDataLst>
              <p:tags r:id="rId12"/>
            </p:custDataLst>
          </p:nvPr>
        </p:nvSpPr>
        <p:spPr/>
        <p:txBody>
          <a:bodyPr/>
          <a:p>
            <a:r>
              <a:rPr lang="zh-CN" altLang="en-US">
                <a:solidFill>
                  <a:schemeClr val="accent1"/>
                </a:solidFill>
              </a:rPr>
              <a:t>04</a:t>
            </a:r>
            <a:endParaRPr lang="zh-CN" altLang="en-US">
              <a:solidFill>
                <a:schemeClr val="accent1"/>
              </a:solidFill>
            </a:endParaRPr>
          </a:p>
        </p:txBody>
      </p:sp>
      <p:sp>
        <p:nvSpPr>
          <p:cNvPr id="14" name="装饰  7"/>
          <p:cNvSpPr>
            <a:spLocks noGrp="1"/>
          </p:cNvSpPr>
          <p:nvPr>
            <p:ph type="body" idx="16402" hasCustomPrompt="1"/>
            <p:custDataLst>
              <p:tags r:id="rId13"/>
            </p:custDataLst>
          </p:nvPr>
        </p:nvSpPr>
        <p:spPr/>
        <p:txBody>
          <a:bodyPr>
            <a:noAutofit/>
          </a:bodyPr>
          <a:p>
            <a:pPr>
              <a:buNone/>
            </a:pPr>
            <a:endParaRPr lang="zh-CN" altLang="en-US"/>
          </a:p>
        </p:txBody>
      </p:sp>
      <p:sp>
        <p:nvSpPr>
          <p:cNvPr id="15" name="文本占位符 14"/>
          <p:cNvSpPr>
            <a:spLocks noGrp="1"/>
          </p:cNvSpPr>
          <p:nvPr>
            <p:ph type="body" idx="16393"/>
            <p:custDataLst>
              <p:tags r:id="rId14"/>
            </p:custDataLst>
          </p:nvPr>
        </p:nvSpPr>
        <p:spPr/>
        <p:txBody>
          <a:bodyPr>
            <a:normAutofit fontScale="70000"/>
          </a:bodyPr>
          <a:p>
            <a:r>
              <a:rPr lang="zh-CN" altLang="en-US">
                <a:solidFill>
                  <a:schemeClr val="tx1"/>
                </a:solidFill>
              </a:rPr>
              <a:t>实训：爬取购物网站商品数据（以京东为例）</a:t>
            </a:r>
            <a:endParaRPr lang="zh-CN" altLang="en-US">
              <a:solidFill>
                <a:schemeClr val="tx1"/>
              </a:solidFill>
            </a:endParaRPr>
          </a:p>
        </p:txBody>
      </p:sp>
      <p:sp>
        <p:nvSpPr>
          <p:cNvPr id="16" name="文本占位符 15"/>
          <p:cNvSpPr>
            <a:spLocks noGrp="1"/>
          </p:cNvSpPr>
          <p:nvPr>
            <p:ph type="body" idx="16396"/>
            <p:custDataLst>
              <p:tags r:id="rId15"/>
            </p:custDataLst>
          </p:nvPr>
        </p:nvSpPr>
        <p:spPr/>
        <p:txBody>
          <a:bodyPr/>
          <a:p>
            <a:r>
              <a:rPr lang="zh-CN" altLang="en-US">
                <a:solidFill>
                  <a:schemeClr val="accent1"/>
                </a:solidFill>
              </a:rPr>
              <a:t>05</a:t>
            </a:r>
            <a:endParaRPr lang="zh-CN" altLang="en-US">
              <a:solidFill>
                <a:schemeClr val="accent1"/>
              </a:solidFill>
            </a:endParaRPr>
          </a:p>
        </p:txBody>
      </p:sp>
      <p:sp>
        <p:nvSpPr>
          <p:cNvPr id="17" name="装饰  0"/>
          <p:cNvSpPr>
            <a:spLocks noGrp="1"/>
          </p:cNvSpPr>
          <p:nvPr>
            <p:ph type="body" idx="16403" hasCustomPrompt="1"/>
            <p:custDataLst>
              <p:tags r:id="rId16"/>
            </p:custDataLst>
          </p:nvPr>
        </p:nvSpPr>
        <p:spPr/>
        <p:txBody>
          <a:bodyPr>
            <a:noAutofit/>
          </a:bodyPr>
          <a:p>
            <a:pPr>
              <a:buNone/>
            </a:pPr>
            <a:endParaRPr lang="zh-CN" altLang="en-US"/>
          </a:p>
        </p:txBody>
      </p:sp>
      <p:sp>
        <p:nvSpPr>
          <p:cNvPr id="18" name="文本占位符 17"/>
          <p:cNvSpPr>
            <a:spLocks noGrp="1"/>
          </p:cNvSpPr>
          <p:nvPr>
            <p:ph type="body" idx="16395"/>
            <p:custDataLst>
              <p:tags r:id="rId17"/>
            </p:custDataLst>
          </p:nvPr>
        </p:nvSpPr>
        <p:spPr/>
        <p:txBody>
          <a:bodyPr/>
          <a:p>
            <a:r>
              <a:rPr lang="zh-CN" altLang="en-US" sz="1700">
                <a:solidFill>
                  <a:schemeClr val="tx1"/>
                </a:solidFill>
              </a:rPr>
              <a:t>思考与练习</a:t>
            </a:r>
            <a:endParaRPr lang="zh-CN" altLang="en-US" sz="1700">
              <a:solidFill>
                <a:schemeClr val="tx1"/>
              </a:solidFill>
            </a:endParaRPr>
          </a:p>
        </p:txBody>
      </p:sp>
      <p:sp>
        <p:nvSpPr>
          <p:cNvPr id="19" name="文本占位符 18"/>
          <p:cNvSpPr>
            <a:spLocks noGrp="1"/>
          </p:cNvSpPr>
          <p:nvPr>
            <p:ph type="body" idx="16398"/>
            <p:custDataLst>
              <p:tags r:id="rId18"/>
            </p:custDataLst>
          </p:nvPr>
        </p:nvSpPr>
        <p:spPr/>
        <p:txBody>
          <a:bodyPr/>
          <a:p>
            <a:r>
              <a:rPr lang="zh-CN" altLang="en-US">
                <a:solidFill>
                  <a:schemeClr val="accent1"/>
                </a:solidFill>
              </a:rPr>
              <a:t>06</a:t>
            </a:r>
            <a:endParaRPr lang="zh-CN" altLang="en-US">
              <a:solidFill>
                <a:schemeClr val="accent1"/>
              </a:solidFill>
            </a:endParaRPr>
          </a:p>
        </p:txBody>
      </p:sp>
      <p:sp>
        <p:nvSpPr>
          <p:cNvPr id="20" name="装饰  3"/>
          <p:cNvSpPr>
            <a:spLocks noGrp="1"/>
          </p:cNvSpPr>
          <p:nvPr>
            <p:ph type="body" idx="16404" hasCustomPrompt="1"/>
            <p:custDataLst>
              <p:tags r:id="rId19"/>
            </p:custDataLst>
          </p:nvPr>
        </p:nvSpPr>
        <p:spPr/>
        <p:txBody>
          <a:bodyPr>
            <a:noAutofit/>
          </a:bodyPr>
          <a:p>
            <a:pPr>
              <a:buNone/>
            </a:pPr>
            <a:endParaRPr lang="zh-CN" altLang="en-US"/>
          </a:p>
        </p:txBody>
      </p:sp>
      <p:sp>
        <p:nvSpPr>
          <p:cNvPr id="21" name="文本占位符 20"/>
          <p:cNvSpPr>
            <a:spLocks noGrp="1"/>
          </p:cNvSpPr>
          <p:nvPr>
            <p:ph type="body" idx="16397"/>
            <p:custDataLst>
              <p:tags r:id="rId20"/>
            </p:custDataLst>
          </p:nvPr>
        </p:nvSpPr>
        <p:spPr/>
        <p:txBody>
          <a:bodyPr/>
          <a:p>
            <a:r>
              <a:rPr lang="zh-CN" altLang="en-US" sz="1700">
                <a:solidFill>
                  <a:schemeClr val="tx1"/>
                </a:solidFill>
              </a:rPr>
              <a:t>项目评价</a:t>
            </a:r>
            <a:endParaRPr lang="zh-CN" altLang="en-US" sz="1700">
              <a:solidFill>
                <a:schemeClr val="tx1"/>
              </a:solidFill>
            </a:endParaRPr>
          </a:p>
        </p:txBody>
      </p:sp>
      <p:sp>
        <p:nvSpPr>
          <p:cNvPr id="30" name="文本框 29"/>
          <p:cNvSpPr txBox="1"/>
          <p:nvPr/>
        </p:nvSpPr>
        <p:spPr>
          <a:xfrm>
            <a:off x="3406567" y="4724386"/>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21"/>
    </p:custDataLst>
  </p:cSld>
  <p:clrMapOvr>
    <a:masterClrMapping/>
  </p:clrMapOvr>
  <p:transition>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32105"/>
            <a:ext cx="10972800" cy="609600"/>
          </a:xfrm>
        </p:spPr>
        <p:txBody>
          <a:bodyPr/>
          <a:p>
            <a:r>
              <a:rPr lang="zh-CN" altLang="en-US">
                <a:solidFill>
                  <a:schemeClr val="tx1"/>
                </a:solidFill>
              </a:rPr>
              <a:t>理论巩固</a:t>
            </a:r>
            <a:endParaRPr lang="zh-CN" altLang="en-US">
              <a:solidFill>
                <a:schemeClr val="tx1"/>
              </a:solidFill>
            </a:endParaRPr>
          </a:p>
        </p:txBody>
      </p:sp>
      <p:pic>
        <p:nvPicPr>
          <p:cNvPr id="14" name="内容占位符 13" descr="39850b47-7b81-11f0-b656-7e38b983dbb6"/>
          <p:cNvPicPr>
            <a:picLocks noChangeAspect="1"/>
          </p:cNvPicPr>
          <p:nvPr>
            <p:ph idx="16390"/>
            <p:custDataLst>
              <p:tags r:id="rId2"/>
            </p:custDataLst>
          </p:nvPr>
        </p:nvPicPr>
        <p:blipFill>
          <a:blip r:embed="rId3"/>
          <a:srcRect t="6944" b="6944"/>
          <a:stretch>
            <a:fillRect/>
          </a:stretch>
        </p:blipFill>
        <p:spPr>
          <a:xfrm>
            <a:off x="609600" y="1524000"/>
            <a:ext cx="5486400" cy="4724400"/>
          </a:xfrm>
          <a:custGeom>
            <a:avLst/>
            <a:gdLst>
              <a:gd name="connisteX0" fmla="*/ 0 w 5486400"/>
              <a:gd name="connsiteY0" fmla="*/ 203200 h 4724400"/>
              <a:gd name="connisteX1" fmla="*/ 203200 w 5486400"/>
              <a:gd name="connsiteY1" fmla="*/ 0 h 4724400"/>
              <a:gd name="connisteX2" fmla="*/ 5486400 w 5486400"/>
              <a:gd name="connsiteY2" fmla="*/ 0 h 4724400"/>
              <a:gd name="connisteX3" fmla="*/ 5486400 w 5486400"/>
              <a:gd name="connsiteY3" fmla="*/ 4724400 h 4724400"/>
              <a:gd name="connisteX4" fmla="*/ 203200 w 5486400"/>
              <a:gd name="connsiteY4" fmla="*/ 4724400 h 4724400"/>
              <a:gd name="connisteX5" fmla="*/ 0 w 5486400"/>
              <a:gd name="connsiteY5" fmla="*/ 4521200 h 4724400"/>
              <a:gd name="connisteX6" fmla="*/ 0 w 5486400"/>
              <a:gd name="connsiteY6"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486400" h="4724400">
                <a:moveTo>
                  <a:pt x="0" y="203200"/>
                </a:moveTo>
                <a:cubicBezTo>
                  <a:pt x="0" y="90976"/>
                  <a:pt x="90976" y="0"/>
                  <a:pt x="203200" y="0"/>
                </a:cubicBezTo>
                <a:lnTo>
                  <a:pt x="5486400" y="0"/>
                </a:lnTo>
                <a:lnTo>
                  <a:pt x="5486400" y="4724400"/>
                </a:lnTo>
                <a:lnTo>
                  <a:pt x="203200" y="4724400"/>
                </a:lnTo>
                <a:cubicBezTo>
                  <a:pt x="90976" y="4724400"/>
                  <a:pt x="0" y="4633424"/>
                  <a:pt x="0" y="4521200"/>
                </a:cubicBezTo>
                <a:lnTo>
                  <a:pt x="0" y="203200"/>
                </a:lnTo>
                <a:close/>
              </a:path>
            </a:pathLst>
          </a:custGeom>
        </p:spPr>
      </p:pic>
      <p:sp>
        <p:nvSpPr>
          <p:cNvPr id="4" name="装饰  0"/>
          <p:cNvSpPr>
            <a:spLocks noGrp="1"/>
          </p:cNvSpPr>
          <p:nvPr>
            <p:ph type="body" idx="16391"/>
            <p:custDataLst>
              <p:tags r:id="rId4"/>
            </p:custDataLst>
          </p:nvPr>
        </p:nvSpPr>
        <p:spPr/>
        <p:txBody>
          <a:bodyPr/>
          <a:p>
            <a:r>
              <a:rPr lang="zh-CN" altLang="en-US"/>
              <a:t> </a:t>
            </a:r>
            <a:endParaRPr lang="zh-CN" altLang="en-US"/>
          </a:p>
        </p:txBody>
      </p:sp>
      <p:sp>
        <p:nvSpPr>
          <p:cNvPr id="5" name="文本占位符 4"/>
          <p:cNvSpPr>
            <a:spLocks noGrp="1"/>
          </p:cNvSpPr>
          <p:nvPr>
            <p:ph type="body" idx="16387"/>
            <p:custDataLst>
              <p:tags r:id="rId5"/>
            </p:custDataLst>
          </p:nvPr>
        </p:nvSpPr>
        <p:spPr/>
        <p:txBody>
          <a:bodyPr/>
          <a:p>
            <a:r>
              <a:rPr lang="zh-CN" altLang="en-US">
                <a:solidFill>
                  <a:schemeClr val="accent1"/>
                </a:solidFill>
              </a:rPr>
              <a:t>01</a:t>
            </a:r>
            <a:endParaRPr lang="zh-CN" altLang="en-US">
              <a:solidFill>
                <a:schemeClr val="accent1"/>
              </a:solidFill>
            </a:endParaRPr>
          </a:p>
        </p:txBody>
      </p:sp>
      <p:sp>
        <p:nvSpPr>
          <p:cNvPr id="6" name="文本占位符 5"/>
          <p:cNvSpPr>
            <a:spLocks noGrp="1"/>
          </p:cNvSpPr>
          <p:nvPr>
            <p:ph type="body" idx="16386"/>
            <p:custDataLst>
              <p:tags r:id="rId6"/>
            </p:custDataLst>
          </p:nvPr>
        </p:nvSpPr>
        <p:spPr/>
        <p:txBody>
          <a:bodyPr/>
          <a:p>
            <a:r>
              <a:rPr lang="zh-CN" altLang="en-US">
                <a:solidFill>
                  <a:schemeClr val="tx1"/>
                </a:solidFill>
              </a:rPr>
              <a:t>选择题：区分善意 / 恶意爬虫、识别反爬虫技术类型</a:t>
            </a:r>
            <a:endParaRPr lang="zh-CN" altLang="en-US">
              <a:solidFill>
                <a:schemeClr val="tx1"/>
              </a:solidFill>
            </a:endParaRPr>
          </a:p>
        </p:txBody>
      </p:sp>
      <p:sp>
        <p:nvSpPr>
          <p:cNvPr id="7" name="文本占位符 6"/>
          <p:cNvSpPr>
            <a:spLocks noGrp="1"/>
          </p:cNvSpPr>
          <p:nvPr>
            <p:ph type="body" idx="16389"/>
            <p:custDataLst>
              <p:tags r:id="rId7"/>
            </p:custDataLst>
          </p:nvPr>
        </p:nvSpPr>
        <p:spPr/>
        <p:txBody>
          <a:bodyPr/>
          <a:p>
            <a:r>
              <a:rPr lang="zh-CN" altLang="en-US">
                <a:solidFill>
                  <a:schemeClr val="accent1"/>
                </a:solidFill>
              </a:rPr>
              <a:t>02</a:t>
            </a:r>
            <a:endParaRPr lang="zh-CN" altLang="en-US">
              <a:solidFill>
                <a:schemeClr val="accent1"/>
              </a:solidFill>
            </a:endParaRPr>
          </a:p>
        </p:txBody>
      </p:sp>
      <p:sp>
        <p:nvSpPr>
          <p:cNvPr id="8" name="文本占位符 7"/>
          <p:cNvSpPr>
            <a:spLocks noGrp="1"/>
          </p:cNvSpPr>
          <p:nvPr>
            <p:ph type="body" idx="16388"/>
            <p:custDataLst>
              <p:tags r:id="rId8"/>
            </p:custDataLst>
          </p:nvPr>
        </p:nvSpPr>
        <p:spPr/>
        <p:txBody>
          <a:bodyPr/>
          <a:p>
            <a:r>
              <a:rPr lang="zh-CN" altLang="en-US">
                <a:solidFill>
                  <a:schemeClr val="tx1"/>
                </a:solidFill>
              </a:rPr>
              <a:t>简答题：比较爬虫与浏览器的核心差异、列举 3 种反爬虫与对应破解方法</a:t>
            </a:r>
            <a:endParaRPr lang="zh-CN" altLang="en-US">
              <a:solidFill>
                <a:schemeClr val="tx1"/>
              </a:solidFill>
            </a:endParaRPr>
          </a:p>
        </p:txBody>
      </p:sp>
      <p:sp>
        <p:nvSpPr>
          <p:cNvPr id="9"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9"/>
    </p:custDataLst>
  </p:cSld>
  <p:clrMapOvr>
    <a:masterClrMapping/>
  </p:clrMapOvr>
  <p:transition>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76225"/>
            <a:ext cx="10972800" cy="609600"/>
          </a:xfrm>
        </p:spPr>
        <p:txBody>
          <a:bodyPr vert="horz" wrap="square" lIns="0" tIns="0" rIns="0" bIns="0" rtlCol="0" anchor="b">
            <a:normAutofit/>
          </a:bodyPr>
          <a:p>
            <a:pPr lvl="0" algn="l">
              <a:lnSpc>
                <a:spcPct val="100000"/>
              </a:lnSpc>
              <a:buClrTx/>
              <a:buSzTx/>
              <a:buFontTx/>
            </a:pPr>
            <a:r>
              <a:rPr lang="zh-CN" altLang="en-US" b="1">
                <a:solidFill>
                  <a:schemeClr val="accent1"/>
                </a:solidFill>
                <a:latin typeface="+mj-ea"/>
                <a:ea typeface="+mj-ea"/>
                <a:cs typeface="+mj-ea"/>
                <a:sym typeface="+mn-ea"/>
              </a:rPr>
              <a:t>思考与练习（</a:t>
            </a:r>
            <a:r>
              <a:rPr lang="zh-CN" altLang="en-US" b="1">
                <a:solidFill>
                  <a:schemeClr val="accent1"/>
                </a:solidFill>
                <a:latin typeface="+mj-ea"/>
                <a:cs typeface="+mj-ea"/>
                <a:sym typeface="+mn-ea"/>
              </a:rPr>
              <a:t>一、选择题）</a:t>
            </a:r>
            <a:endParaRPr lang="zh-CN" altLang="en-US" b="1">
              <a:solidFill>
                <a:schemeClr val="accent1"/>
              </a:solidFill>
              <a:latin typeface="+mj-ea"/>
              <a:ea typeface="+mj-ea"/>
              <a:cs typeface="+mj-ea"/>
              <a:sym typeface="+mn-ea"/>
            </a:endParaRPr>
          </a:p>
        </p:txBody>
      </p:sp>
      <p:sp>
        <p:nvSpPr>
          <p:cNvPr id="7" name="内容占位符 6"/>
          <p:cNvSpPr>
            <a:spLocks noGrp="1"/>
          </p:cNvSpPr>
          <p:nvPr>
            <p:ph idx="1"/>
            <p:custDataLst>
              <p:tags r:id="rId2"/>
            </p:custDataLst>
          </p:nvPr>
        </p:nvSpPr>
        <p:spPr>
          <a:xfrm>
            <a:off x="149225" y="1224915"/>
            <a:ext cx="5760720" cy="4961255"/>
          </a:xfrm>
          <a:ln w="12700" cmpd="sng">
            <a:solidFill>
              <a:schemeClr val="accent1">
                <a:shade val="50000"/>
              </a:schemeClr>
            </a:solidFill>
            <a:prstDash val="solid"/>
          </a:ln>
        </p:spPr>
        <p:txBody>
          <a:bodyPr/>
          <a:p>
            <a:pPr marL="0" indent="0">
              <a:buNone/>
            </a:pPr>
            <a:r>
              <a:rPr lang="en-US" altLang="zh-CN" sz="1600" b="0">
                <a:effectLst/>
                <a:ea typeface="+mn-lt"/>
                <a:cs typeface="+mn-lt"/>
              </a:rPr>
              <a:t>1. </a:t>
            </a:r>
            <a:r>
              <a:rPr lang="zh-CN" altLang="en-US" sz="1600" b="0">
                <a:effectLst/>
                <a:ea typeface="+mn-lt"/>
                <a:cs typeface="+mn-lt"/>
              </a:rPr>
              <a:t>下列属于</a:t>
            </a:r>
            <a:r>
              <a:rPr lang="en-US" altLang="zh-CN" sz="1600" b="0">
                <a:effectLst/>
                <a:ea typeface="+mn-lt"/>
                <a:cs typeface="+mn-lt"/>
              </a:rPr>
              <a:t>“</a:t>
            </a:r>
            <a:r>
              <a:rPr lang="zh-CN" altLang="en-US" sz="1600" b="0">
                <a:effectLst/>
                <a:ea typeface="+mn-lt"/>
                <a:cs typeface="+mn-lt"/>
              </a:rPr>
              <a:t>善意爬虫</a:t>
            </a:r>
            <a:r>
              <a:rPr lang="en-US" altLang="zh-CN" sz="1600" b="0">
                <a:effectLst/>
                <a:ea typeface="+mn-lt"/>
                <a:cs typeface="+mn-lt"/>
              </a:rPr>
              <a:t> ”</a:t>
            </a:r>
            <a:r>
              <a:rPr lang="zh-CN" altLang="en-US" sz="1600" b="0">
                <a:effectLst/>
                <a:ea typeface="+mn-lt"/>
                <a:cs typeface="+mn-lt"/>
              </a:rPr>
              <a:t>的是（</a:t>
            </a:r>
            <a:r>
              <a:rPr lang="en-US" altLang="zh-CN" sz="1600" b="0">
                <a:effectLst/>
                <a:ea typeface="+mn-lt"/>
                <a:cs typeface="+mn-lt"/>
              </a:rPr>
              <a:t>    </a:t>
            </a:r>
            <a:r>
              <a:rPr lang="zh-CN" altLang="en-US" sz="1600" b="0">
                <a:effectLst/>
                <a:ea typeface="+mn-lt"/>
                <a:cs typeface="+mn-lt"/>
              </a:rPr>
              <a:t>）。</a:t>
            </a:r>
            <a:endParaRPr lang="zh-CN" altLang="en-US" sz="1600" b="0">
              <a:effectLst/>
              <a:ea typeface="+mn-lt"/>
              <a:cs typeface="+mn-lt"/>
            </a:endParaRPr>
          </a:p>
          <a:p>
            <a:pPr marL="0" indent="0">
              <a:buNone/>
            </a:pPr>
            <a:r>
              <a:rPr lang="en-US" altLang="zh-CN" sz="1600" b="0">
                <a:effectLst/>
                <a:ea typeface="+mn-lt"/>
                <a:cs typeface="+mn-lt"/>
              </a:rPr>
              <a:t>A. </a:t>
            </a:r>
            <a:r>
              <a:rPr lang="zh-CN" altLang="en-US" sz="1600" b="0">
                <a:effectLst/>
                <a:ea typeface="+mn-lt"/>
                <a:cs typeface="+mn-lt"/>
              </a:rPr>
              <a:t>搜索引擎的爬虫</a:t>
            </a:r>
            <a:r>
              <a:rPr lang="en-US" altLang="zh-CN" sz="1600" b="0">
                <a:effectLst/>
                <a:ea typeface="+mn-lt"/>
                <a:cs typeface="+mn-lt"/>
              </a:rPr>
              <a:t>                                    B. </a:t>
            </a:r>
            <a:r>
              <a:rPr lang="zh-CN" altLang="en-US" sz="1600" b="0">
                <a:effectLst/>
                <a:ea typeface="+mn-lt"/>
                <a:cs typeface="+mn-lt"/>
              </a:rPr>
              <a:t>邮件爬虫</a:t>
            </a:r>
            <a:endParaRPr lang="zh-CN" altLang="en-US" sz="1600" b="0">
              <a:effectLst/>
              <a:ea typeface="+mn-lt"/>
              <a:cs typeface="+mn-lt"/>
            </a:endParaRPr>
          </a:p>
          <a:p>
            <a:pPr marL="0" indent="0">
              <a:buNone/>
            </a:pPr>
            <a:r>
              <a:rPr lang="en-US" altLang="zh-CN" sz="1600" b="0">
                <a:effectLst/>
                <a:ea typeface="+mn-lt"/>
                <a:cs typeface="+mn-lt"/>
              </a:rPr>
              <a:t>C. </a:t>
            </a:r>
            <a:r>
              <a:rPr lang="zh-CN" altLang="en-US" sz="1600" b="0">
                <a:effectLst/>
                <a:ea typeface="+mn-lt"/>
                <a:cs typeface="+mn-lt"/>
              </a:rPr>
              <a:t>票务爬虫</a:t>
            </a:r>
            <a:r>
              <a:rPr lang="en-US" altLang="zh-CN" sz="1600" b="0">
                <a:effectLst/>
                <a:ea typeface="+mn-lt"/>
                <a:cs typeface="+mn-lt"/>
              </a:rPr>
              <a:t>                                               D. </a:t>
            </a:r>
            <a:r>
              <a:rPr lang="zh-CN" altLang="en-US" sz="1600" b="0">
                <a:effectLst/>
                <a:ea typeface="+mn-lt"/>
                <a:cs typeface="+mn-lt"/>
              </a:rPr>
              <a:t>撞库爬虫</a:t>
            </a:r>
            <a:endParaRPr lang="zh-CN" altLang="en-US" sz="1600" b="0">
              <a:effectLst/>
              <a:ea typeface="+mn-lt"/>
              <a:cs typeface="+mn-lt"/>
            </a:endParaRPr>
          </a:p>
          <a:p>
            <a:pPr marL="0" indent="0">
              <a:buNone/>
            </a:pPr>
            <a:r>
              <a:rPr lang="en-US" altLang="zh-CN" sz="1600" b="0">
                <a:effectLst/>
                <a:ea typeface="+mn-lt"/>
                <a:cs typeface="+mn-lt"/>
              </a:rPr>
              <a:t>2. </a:t>
            </a:r>
            <a:r>
              <a:rPr lang="zh-CN" altLang="en-US" sz="1600" b="0">
                <a:effectLst/>
                <a:ea typeface="+mn-lt"/>
                <a:cs typeface="+mn-lt"/>
              </a:rPr>
              <a:t>下列数据采集行为中</a:t>
            </a:r>
            <a:r>
              <a:rPr lang="en-US" altLang="zh-CN" sz="1600" b="0">
                <a:effectLst/>
                <a:ea typeface="+mn-lt"/>
                <a:cs typeface="+mn-lt"/>
              </a:rPr>
              <a:t> </a:t>
            </a:r>
            <a:r>
              <a:rPr lang="zh-CN" altLang="en-US" sz="1600" b="0">
                <a:effectLst/>
                <a:ea typeface="+mn-lt"/>
                <a:cs typeface="+mn-lt"/>
              </a:rPr>
              <a:t>，属于</a:t>
            </a:r>
            <a:r>
              <a:rPr lang="en-US" altLang="zh-CN" sz="1600" b="0">
                <a:effectLst/>
                <a:ea typeface="+mn-lt"/>
                <a:cs typeface="+mn-lt"/>
              </a:rPr>
              <a:t>“</a:t>
            </a:r>
            <a:r>
              <a:rPr lang="zh-CN" altLang="en-US" sz="1600" b="0">
                <a:effectLst/>
                <a:ea typeface="+mn-lt"/>
                <a:cs typeface="+mn-lt"/>
              </a:rPr>
              <a:t>不友好爬虫</a:t>
            </a:r>
            <a:r>
              <a:rPr lang="en-US" altLang="zh-CN" sz="1600" b="0">
                <a:effectLst/>
                <a:ea typeface="+mn-lt"/>
                <a:cs typeface="+mn-lt"/>
              </a:rPr>
              <a:t> ”</a:t>
            </a:r>
            <a:r>
              <a:rPr lang="zh-CN" altLang="en-US" sz="1600" b="0">
                <a:effectLst/>
                <a:ea typeface="+mn-lt"/>
                <a:cs typeface="+mn-lt"/>
              </a:rPr>
              <a:t>的是（</a:t>
            </a:r>
            <a:r>
              <a:rPr lang="en-US" altLang="zh-CN" sz="1600" b="0">
                <a:effectLst/>
                <a:ea typeface="+mn-lt"/>
                <a:cs typeface="+mn-lt"/>
              </a:rPr>
              <a:t>    </a:t>
            </a:r>
            <a:r>
              <a:rPr lang="zh-CN" altLang="en-US" sz="1600" b="0">
                <a:effectLst/>
                <a:ea typeface="+mn-lt"/>
                <a:cs typeface="+mn-lt"/>
              </a:rPr>
              <a:t>）。</a:t>
            </a:r>
            <a:endParaRPr lang="zh-CN" altLang="en-US" sz="1600" b="0">
              <a:effectLst/>
              <a:ea typeface="+mn-lt"/>
              <a:cs typeface="+mn-lt"/>
            </a:endParaRPr>
          </a:p>
          <a:p>
            <a:pPr marL="0" indent="0">
              <a:buNone/>
            </a:pPr>
            <a:r>
              <a:rPr lang="en-US" altLang="zh-CN" sz="1600" b="0">
                <a:effectLst/>
                <a:ea typeface="+mn-lt"/>
                <a:cs typeface="+mn-lt"/>
              </a:rPr>
              <a:t>A. </a:t>
            </a:r>
            <a:r>
              <a:rPr lang="zh-CN" altLang="en-US" sz="1600" b="0">
                <a:effectLst/>
                <a:ea typeface="+mn-lt"/>
                <a:cs typeface="+mn-lt"/>
              </a:rPr>
              <a:t>遵守</a:t>
            </a:r>
            <a:r>
              <a:rPr lang="en-US" altLang="zh-CN" sz="1600" b="0">
                <a:effectLst/>
                <a:ea typeface="+mn-lt"/>
                <a:cs typeface="+mn-lt"/>
              </a:rPr>
              <a:t> Robots </a:t>
            </a:r>
            <a:r>
              <a:rPr lang="zh-CN" altLang="en-US" sz="1600" b="0">
                <a:effectLst/>
                <a:ea typeface="+mn-lt"/>
                <a:cs typeface="+mn-lt"/>
              </a:rPr>
              <a:t>协议</a:t>
            </a:r>
            <a:endParaRPr lang="zh-CN" altLang="en-US" sz="1600" b="0">
              <a:effectLst/>
              <a:ea typeface="+mn-lt"/>
              <a:cs typeface="+mn-lt"/>
            </a:endParaRPr>
          </a:p>
          <a:p>
            <a:pPr marL="0" indent="0">
              <a:buNone/>
            </a:pPr>
            <a:r>
              <a:rPr lang="en-US" altLang="zh-CN" sz="1600" b="0">
                <a:effectLst/>
                <a:ea typeface="+mn-lt"/>
                <a:cs typeface="+mn-lt"/>
              </a:rPr>
              <a:t>B. </a:t>
            </a:r>
            <a:r>
              <a:rPr lang="zh-CN" altLang="en-US" sz="1600" b="0">
                <a:effectLst/>
                <a:ea typeface="+mn-lt"/>
                <a:cs typeface="+mn-lt"/>
              </a:rPr>
              <a:t>爬取频率和策略比较合理</a:t>
            </a:r>
            <a:endParaRPr lang="zh-CN" altLang="en-US" sz="1600" b="0">
              <a:effectLst/>
              <a:ea typeface="+mn-lt"/>
              <a:cs typeface="+mn-lt"/>
            </a:endParaRPr>
          </a:p>
          <a:p>
            <a:pPr marL="0" indent="0">
              <a:buNone/>
            </a:pPr>
            <a:r>
              <a:rPr lang="en-US" altLang="zh-CN" sz="1600" b="0">
                <a:effectLst/>
                <a:ea typeface="+mn-lt"/>
                <a:cs typeface="+mn-lt"/>
              </a:rPr>
              <a:t>C. </a:t>
            </a:r>
            <a:r>
              <a:rPr lang="zh-CN" altLang="en-US" sz="1600" b="0">
                <a:effectLst/>
                <a:ea typeface="+mn-lt"/>
                <a:cs typeface="+mn-lt"/>
              </a:rPr>
              <a:t>给站点带来的资源压力和安全风险较小</a:t>
            </a:r>
            <a:endParaRPr lang="zh-CN" altLang="en-US" sz="1600" b="0">
              <a:effectLst/>
              <a:ea typeface="+mn-lt"/>
              <a:cs typeface="+mn-lt"/>
            </a:endParaRPr>
          </a:p>
          <a:p>
            <a:pPr marL="0" indent="0">
              <a:buNone/>
            </a:pPr>
            <a:r>
              <a:rPr lang="en-US" altLang="zh-CN" sz="1600" b="0">
                <a:effectLst/>
                <a:ea typeface="+mn-lt"/>
                <a:cs typeface="+mn-lt"/>
              </a:rPr>
              <a:t>D. </a:t>
            </a:r>
            <a:r>
              <a:rPr lang="zh-CN" altLang="en-US" sz="1600" b="0">
                <a:effectLst/>
                <a:ea typeface="+mn-lt"/>
                <a:cs typeface="+mn-lt"/>
              </a:rPr>
              <a:t>敏感信息随便抓取</a:t>
            </a:r>
            <a:endParaRPr lang="zh-CN" altLang="en-US" sz="1600" b="0">
              <a:effectLst/>
              <a:ea typeface="+mn-lt"/>
              <a:cs typeface="+mn-lt"/>
            </a:endParaRPr>
          </a:p>
          <a:p>
            <a:pPr marL="0" indent="0">
              <a:buNone/>
            </a:pPr>
            <a:r>
              <a:rPr lang="en-US" altLang="zh-CN" sz="1600" b="0">
                <a:effectLst/>
                <a:ea typeface="+mn-lt"/>
                <a:cs typeface="+mn-lt"/>
              </a:rPr>
              <a:t>3. </a:t>
            </a:r>
            <a:r>
              <a:rPr lang="zh-CN" altLang="en-US" sz="1600" b="0">
                <a:effectLst/>
                <a:ea typeface="+mn-lt"/>
                <a:cs typeface="+mn-lt"/>
              </a:rPr>
              <a:t>不遵守</a:t>
            </a:r>
            <a:r>
              <a:rPr lang="en-US" altLang="zh-CN" sz="1600" b="0">
                <a:effectLst/>
                <a:ea typeface="+mn-lt"/>
                <a:cs typeface="+mn-lt"/>
              </a:rPr>
              <a:t> Robots </a:t>
            </a:r>
            <a:r>
              <a:rPr lang="zh-CN" altLang="en-US" sz="1600" b="0">
                <a:effectLst/>
                <a:ea typeface="+mn-lt"/>
                <a:cs typeface="+mn-lt"/>
              </a:rPr>
              <a:t>协议的爬虫会给网站带来的危害包括（</a:t>
            </a:r>
            <a:r>
              <a:rPr lang="en-US" altLang="zh-CN" sz="1600" b="0">
                <a:effectLst/>
                <a:ea typeface="+mn-lt"/>
                <a:cs typeface="+mn-lt"/>
              </a:rPr>
              <a:t>    </a:t>
            </a:r>
            <a:r>
              <a:rPr lang="zh-CN" altLang="en-US" sz="1600" b="0">
                <a:effectLst/>
                <a:ea typeface="+mn-lt"/>
                <a:cs typeface="+mn-lt"/>
              </a:rPr>
              <a:t>）。</a:t>
            </a:r>
            <a:endParaRPr lang="zh-CN" altLang="en-US" sz="1600" b="0">
              <a:effectLst/>
              <a:ea typeface="+mn-lt"/>
              <a:cs typeface="+mn-lt"/>
            </a:endParaRPr>
          </a:p>
          <a:p>
            <a:pPr marL="0" indent="0">
              <a:buNone/>
            </a:pPr>
            <a:r>
              <a:rPr lang="en-US" altLang="zh-CN" sz="1600" b="0">
                <a:effectLst/>
                <a:ea typeface="+mn-lt"/>
                <a:cs typeface="+mn-lt"/>
              </a:rPr>
              <a:t>A. </a:t>
            </a:r>
            <a:r>
              <a:rPr lang="zh-CN" altLang="en-US" sz="1600" b="0">
                <a:effectLst/>
                <a:ea typeface="+mn-lt"/>
                <a:cs typeface="+mn-lt"/>
              </a:rPr>
              <a:t>敏感信息泄露</a:t>
            </a:r>
            <a:endParaRPr lang="zh-CN" altLang="en-US" sz="1600" b="0">
              <a:effectLst/>
              <a:ea typeface="+mn-lt"/>
              <a:cs typeface="+mn-lt"/>
            </a:endParaRPr>
          </a:p>
          <a:p>
            <a:pPr marL="0" indent="0">
              <a:buNone/>
            </a:pPr>
            <a:r>
              <a:rPr lang="en-US" altLang="zh-CN" sz="1600" b="0">
                <a:effectLst/>
                <a:ea typeface="+mn-lt"/>
                <a:cs typeface="+mn-lt"/>
              </a:rPr>
              <a:t>B. </a:t>
            </a:r>
            <a:r>
              <a:rPr lang="zh-CN" altLang="en-US" sz="1600" b="0">
                <a:effectLst/>
                <a:ea typeface="+mn-lt"/>
                <a:cs typeface="+mn-lt"/>
              </a:rPr>
              <a:t>正常用户的体验受到影响</a:t>
            </a:r>
            <a:endParaRPr lang="zh-CN" altLang="en-US" sz="1600" b="0">
              <a:effectLst/>
              <a:ea typeface="+mn-lt"/>
              <a:cs typeface="+mn-lt"/>
            </a:endParaRPr>
          </a:p>
          <a:p>
            <a:pPr marL="0" indent="0">
              <a:buNone/>
            </a:pPr>
            <a:r>
              <a:rPr lang="en-US" altLang="zh-CN" sz="1600" b="0">
                <a:effectLst/>
                <a:ea typeface="+mn-lt"/>
                <a:cs typeface="+mn-lt"/>
              </a:rPr>
              <a:t>C. </a:t>
            </a:r>
            <a:r>
              <a:rPr lang="zh-CN" altLang="en-US" sz="1600" b="0">
                <a:effectLst/>
                <a:ea typeface="+mn-lt"/>
                <a:cs typeface="+mn-lt"/>
              </a:rPr>
              <a:t>服务器负载增加</a:t>
            </a:r>
            <a:endParaRPr lang="zh-CN" altLang="en-US" sz="1600" b="0">
              <a:effectLst/>
              <a:ea typeface="+mn-lt"/>
              <a:cs typeface="+mn-lt"/>
            </a:endParaRPr>
          </a:p>
          <a:p>
            <a:pPr marL="0" indent="0">
              <a:buNone/>
            </a:pPr>
            <a:r>
              <a:rPr lang="en-US" altLang="zh-CN" sz="1600" b="0">
                <a:effectLst/>
                <a:ea typeface="+mn-lt"/>
                <a:cs typeface="+mn-lt"/>
              </a:rPr>
              <a:t>D. </a:t>
            </a:r>
            <a:r>
              <a:rPr lang="zh-CN" altLang="en-US" sz="1600" b="0">
                <a:effectLst/>
                <a:ea typeface="+mn-lt"/>
                <a:cs typeface="+mn-lt"/>
              </a:rPr>
              <a:t>以上都是</a:t>
            </a:r>
            <a:endParaRPr lang="zh-CN" altLang="en-US" sz="1600" b="0">
              <a:effectLst/>
              <a:ea typeface="+mn-lt"/>
              <a:cs typeface="+mn-lt"/>
            </a:endParaRPr>
          </a:p>
          <a:p>
            <a:pPr marL="0" indent="0">
              <a:buNone/>
            </a:pPr>
            <a:r>
              <a:rPr lang="en-US" altLang="zh-CN" sz="1600" b="0">
                <a:effectLst/>
                <a:ea typeface="+mn-lt"/>
                <a:cs typeface="+mn-lt"/>
                <a:sym typeface="+mn-ea"/>
              </a:rPr>
              <a:t>4. </a:t>
            </a:r>
            <a:r>
              <a:rPr lang="zh-CN" altLang="en-US" sz="1600" b="0">
                <a:effectLst/>
                <a:ea typeface="+mn-lt"/>
                <a:cs typeface="+mn-lt"/>
                <a:sym typeface="+mn-ea"/>
              </a:rPr>
              <a:t>反爬虫技术的主要作用不包括（</a:t>
            </a:r>
            <a:r>
              <a:rPr lang="en-US" altLang="zh-CN" sz="1600" b="0">
                <a:effectLst/>
                <a:ea typeface="+mn-lt"/>
                <a:cs typeface="+mn-lt"/>
                <a:sym typeface="+mn-ea"/>
              </a:rPr>
              <a:t>    </a:t>
            </a:r>
            <a:r>
              <a:rPr lang="zh-CN" altLang="en-US" sz="1600" b="0">
                <a:effectLst/>
                <a:ea typeface="+mn-lt"/>
                <a:cs typeface="+mn-lt"/>
                <a:sym typeface="+mn-ea"/>
              </a:rPr>
              <a:t>）。</a:t>
            </a:r>
            <a:endParaRPr lang="zh-CN" altLang="en-US" sz="1600" b="0">
              <a:effectLst/>
              <a:ea typeface="+mn-lt"/>
              <a:cs typeface="+mn-lt"/>
            </a:endParaRPr>
          </a:p>
          <a:p>
            <a:pPr marL="0" indent="0">
              <a:buNone/>
            </a:pPr>
            <a:r>
              <a:rPr lang="en-US" altLang="zh-CN" sz="1600" b="0">
                <a:effectLst/>
                <a:ea typeface="+mn-lt"/>
                <a:cs typeface="+mn-lt"/>
                <a:sym typeface="+mn-ea"/>
              </a:rPr>
              <a:t>A. </a:t>
            </a:r>
            <a:r>
              <a:rPr lang="zh-CN" altLang="en-US" sz="1600" b="0">
                <a:effectLst/>
                <a:ea typeface="+mn-lt"/>
                <a:cs typeface="+mn-lt"/>
                <a:sym typeface="+mn-ea"/>
              </a:rPr>
              <a:t>确保用户的隐私不被侵犯</a:t>
            </a:r>
            <a:endParaRPr lang="zh-CN" altLang="en-US" sz="1600" b="0">
              <a:effectLst/>
              <a:ea typeface="+mn-lt"/>
              <a:cs typeface="+mn-lt"/>
            </a:endParaRPr>
          </a:p>
          <a:p>
            <a:pPr marL="0" indent="0">
              <a:buNone/>
            </a:pPr>
            <a:r>
              <a:rPr lang="en-US" altLang="zh-CN" sz="1600" b="0">
                <a:effectLst/>
                <a:ea typeface="+mn-lt"/>
                <a:cs typeface="+mn-lt"/>
                <a:sym typeface="+mn-ea"/>
              </a:rPr>
              <a:t>B. </a:t>
            </a:r>
            <a:r>
              <a:rPr lang="zh-CN" altLang="en-US" sz="1600" b="0">
                <a:effectLst/>
                <a:ea typeface="+mn-lt"/>
                <a:cs typeface="+mn-lt"/>
                <a:sym typeface="+mn-ea"/>
              </a:rPr>
              <a:t>确保网站数据不被非法获取</a:t>
            </a:r>
            <a:endParaRPr lang="zh-CN" altLang="en-US" sz="1600" b="0">
              <a:effectLst/>
              <a:ea typeface="+mn-lt"/>
              <a:cs typeface="+mn-lt"/>
            </a:endParaRPr>
          </a:p>
          <a:p>
            <a:pPr marL="0" indent="0">
              <a:buNone/>
            </a:pPr>
            <a:endParaRPr lang="zh-CN" altLang="en-US" sz="1600" b="0">
              <a:effectLst/>
              <a:ea typeface="+mn-lt"/>
              <a:cs typeface="+mn-lt"/>
            </a:endParaRPr>
          </a:p>
        </p:txBody>
      </p:sp>
      <p:sp>
        <p:nvSpPr>
          <p:cNvPr id="8" name="内容占位符 6"/>
          <p:cNvSpPr>
            <a:spLocks noGrp="1"/>
          </p:cNvSpPr>
          <p:nvPr>
            <p:custDataLst>
              <p:tags r:id="rId3"/>
            </p:custDataLst>
          </p:nvPr>
        </p:nvSpPr>
        <p:spPr>
          <a:xfrm>
            <a:off x="5986780" y="1224915"/>
            <a:ext cx="6078220" cy="4961255"/>
          </a:xfrm>
          <a:prstGeom prst="rect">
            <a:avLst/>
          </a:prstGeom>
          <a:ln w="12700" cmpd="sng">
            <a:solidFill>
              <a:schemeClr val="accent1">
                <a:shade val="50000"/>
              </a:schemeClr>
            </a:solidFill>
            <a:prstDash val="solid"/>
          </a:ln>
        </p:spPr>
        <p:txBody>
          <a:bodyPr vert="horz" wrap="square" lIns="0" tIns="0" rIns="0" bIns="0" rtlCol="0"/>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CN" sz="1600">
                <a:effectLst/>
                <a:ea typeface="+mn-lt"/>
                <a:cs typeface="+mn-lt"/>
                <a:sym typeface="+mn-ea"/>
              </a:rPr>
              <a:t>C. </a:t>
            </a:r>
            <a:r>
              <a:rPr lang="zh-CN" altLang="en-US" sz="1600">
                <a:effectLst/>
                <a:ea typeface="+mn-lt"/>
                <a:cs typeface="+mn-lt"/>
                <a:sym typeface="+mn-ea"/>
              </a:rPr>
              <a:t>防止爬虫程序进入网站</a:t>
            </a:r>
            <a:endParaRPr lang="zh-CN" altLang="en-US" sz="1600" b="0">
              <a:effectLst/>
              <a:ea typeface="+mn-lt"/>
              <a:cs typeface="+mn-lt"/>
            </a:endParaRPr>
          </a:p>
          <a:p>
            <a:pPr marL="0" indent="0">
              <a:buNone/>
            </a:pPr>
            <a:r>
              <a:rPr lang="en-US" altLang="zh-CN" sz="1600">
                <a:effectLst/>
                <a:ea typeface="+mn-lt"/>
                <a:cs typeface="+mn-lt"/>
                <a:sym typeface="+mn-ea"/>
              </a:rPr>
              <a:t>D. </a:t>
            </a:r>
            <a:r>
              <a:rPr lang="zh-CN" altLang="en-US" sz="1600">
                <a:effectLst/>
                <a:ea typeface="+mn-lt"/>
                <a:cs typeface="+mn-lt"/>
                <a:sym typeface="+mn-ea"/>
              </a:rPr>
              <a:t>防止爬虫程序对网站进行恶意攻击</a:t>
            </a:r>
            <a:endParaRPr lang="zh-CN" altLang="en-US" sz="1600" b="0">
              <a:effectLst/>
              <a:ea typeface="+mn-lt"/>
              <a:cs typeface="+mn-lt"/>
            </a:endParaRPr>
          </a:p>
          <a:p>
            <a:pPr marL="0" indent="0">
              <a:buNone/>
            </a:pPr>
            <a:r>
              <a:rPr lang="en-US" altLang="zh-CN" sz="1600">
                <a:effectLst/>
                <a:ea typeface="+mn-lt"/>
                <a:cs typeface="+mn-lt"/>
                <a:sym typeface="+mn-ea"/>
              </a:rPr>
              <a:t>5. </a:t>
            </a:r>
            <a:r>
              <a:rPr lang="zh-CN" altLang="en-US" sz="1600">
                <a:effectLst/>
                <a:ea typeface="+mn-lt"/>
                <a:cs typeface="+mn-lt"/>
                <a:sym typeface="+mn-ea"/>
              </a:rPr>
              <a:t>下列属于正常用户浏览行为的是（</a:t>
            </a:r>
            <a:r>
              <a:rPr lang="en-US" altLang="zh-CN" sz="1400">
                <a:effectLst/>
                <a:ea typeface="+mn-lt"/>
                <a:cs typeface="+mn-lt"/>
                <a:sym typeface="+mn-ea"/>
              </a:rPr>
              <a:t>    </a:t>
            </a:r>
            <a:r>
              <a:rPr lang="zh-CN" altLang="en-US" sz="1600">
                <a:effectLst/>
                <a:ea typeface="+mn-lt"/>
                <a:cs typeface="+mn-lt"/>
                <a:sym typeface="+mn-ea"/>
              </a:rPr>
              <a:t>）。</a:t>
            </a:r>
            <a:endParaRPr lang="zh-CN" altLang="en-US" sz="1600" b="0">
              <a:effectLst/>
              <a:ea typeface="+mn-lt"/>
              <a:cs typeface="+mn-lt"/>
            </a:endParaRPr>
          </a:p>
          <a:p>
            <a:pPr marL="0" indent="0">
              <a:buNone/>
            </a:pPr>
            <a:r>
              <a:rPr lang="en-US" altLang="zh-CN" sz="1600">
                <a:effectLst/>
                <a:ea typeface="+mn-lt"/>
                <a:cs typeface="+mn-lt"/>
                <a:sym typeface="+mn-ea"/>
              </a:rPr>
              <a:t>A. </a:t>
            </a:r>
            <a:r>
              <a:rPr lang="zh-CN" altLang="en-US" sz="1600">
                <a:effectLst/>
                <a:ea typeface="+mn-lt"/>
                <a:cs typeface="+mn-lt"/>
                <a:sym typeface="+mn-ea"/>
              </a:rPr>
              <a:t>能够在页面出现异常时及时进行干预</a:t>
            </a:r>
            <a:endParaRPr lang="zh-CN" altLang="en-US" sz="1600" b="0">
              <a:effectLst/>
              <a:ea typeface="+mn-lt"/>
              <a:cs typeface="+mn-lt"/>
            </a:endParaRPr>
          </a:p>
          <a:p>
            <a:pPr marL="0" indent="0">
              <a:buNone/>
            </a:pPr>
            <a:r>
              <a:rPr lang="en-US" altLang="zh-CN" sz="1600">
                <a:effectLst/>
                <a:ea typeface="+mn-lt"/>
                <a:cs typeface="+mn-lt"/>
                <a:sym typeface="+mn-ea"/>
              </a:rPr>
              <a:t>B. </a:t>
            </a:r>
            <a:r>
              <a:rPr lang="zh-CN" altLang="en-US" sz="1600">
                <a:effectLst/>
                <a:ea typeface="+mn-lt"/>
                <a:cs typeface="+mn-lt"/>
                <a:sym typeface="+mn-ea"/>
              </a:rPr>
              <a:t>一般只会执行页面可见的</a:t>
            </a:r>
            <a:r>
              <a:rPr lang="en-US" altLang="zh-CN" sz="1600">
                <a:effectLst/>
                <a:ea typeface="+mn-lt"/>
                <a:cs typeface="+mn-lt"/>
                <a:sym typeface="+mn-ea"/>
              </a:rPr>
              <a:t> JS </a:t>
            </a:r>
            <a:r>
              <a:rPr lang="zh-CN" altLang="en-US" sz="1600">
                <a:effectLst/>
                <a:ea typeface="+mn-lt"/>
                <a:cs typeface="+mn-lt"/>
                <a:sym typeface="+mn-ea"/>
              </a:rPr>
              <a:t>，访问页面上可见的内容</a:t>
            </a:r>
            <a:endParaRPr lang="zh-CN" altLang="en-US" sz="1600" b="0">
              <a:effectLst/>
              <a:ea typeface="+mn-lt"/>
              <a:cs typeface="+mn-lt"/>
            </a:endParaRPr>
          </a:p>
          <a:p>
            <a:pPr marL="0" indent="0">
              <a:buNone/>
            </a:pPr>
            <a:r>
              <a:rPr lang="en-US" altLang="zh-CN" sz="1600">
                <a:effectLst/>
                <a:ea typeface="+mn-lt"/>
                <a:cs typeface="+mn-lt"/>
                <a:sym typeface="+mn-ea"/>
              </a:rPr>
              <a:t>C. </a:t>
            </a:r>
            <a:r>
              <a:rPr lang="zh-CN" altLang="en-US" sz="1600">
                <a:effectLst/>
                <a:ea typeface="+mn-lt"/>
                <a:cs typeface="+mn-lt"/>
                <a:sym typeface="+mn-ea"/>
              </a:rPr>
              <a:t>难以处理复杂的验证码或验证操作</a:t>
            </a:r>
            <a:endParaRPr lang="zh-CN" altLang="en-US" sz="1600" b="0">
              <a:effectLst/>
              <a:ea typeface="+mn-lt"/>
              <a:cs typeface="+mn-lt"/>
            </a:endParaRPr>
          </a:p>
          <a:p>
            <a:pPr marL="0" indent="0">
              <a:buNone/>
            </a:pPr>
            <a:r>
              <a:rPr lang="en-US" altLang="zh-CN" sz="1600">
                <a:effectLst/>
                <a:ea typeface="+mn-lt"/>
                <a:cs typeface="+mn-lt"/>
                <a:sym typeface="+mn-ea"/>
              </a:rPr>
              <a:t>D. </a:t>
            </a:r>
            <a:r>
              <a:rPr lang="zh-CN" altLang="en-US" sz="1600">
                <a:effectLst/>
                <a:ea typeface="+mn-lt"/>
                <a:cs typeface="+mn-lt"/>
                <a:sym typeface="+mn-ea"/>
              </a:rPr>
              <a:t>通过单一</a:t>
            </a:r>
            <a:r>
              <a:rPr lang="en-US" altLang="zh-CN" sz="1600">
                <a:effectLst/>
                <a:ea typeface="+mn-lt"/>
                <a:cs typeface="+mn-lt"/>
                <a:sym typeface="+mn-ea"/>
              </a:rPr>
              <a:t> IP </a:t>
            </a:r>
            <a:r>
              <a:rPr lang="zh-CN" altLang="en-US" sz="1600">
                <a:effectLst/>
                <a:ea typeface="+mn-lt"/>
                <a:cs typeface="+mn-lt"/>
                <a:sym typeface="+mn-ea"/>
              </a:rPr>
              <a:t>进行访问</a:t>
            </a:r>
            <a:endParaRPr lang="zh-CN" altLang="en-US" sz="1600" b="0">
              <a:effectLst/>
              <a:ea typeface="+mn-lt"/>
              <a:cs typeface="+mn-lt"/>
            </a:endParaRPr>
          </a:p>
          <a:p>
            <a:pPr marL="0" indent="0">
              <a:buNone/>
            </a:pPr>
            <a:r>
              <a:rPr lang="en-US" altLang="zh-CN" sz="1600">
                <a:effectLst/>
                <a:ea typeface="+mn-lt"/>
                <a:cs typeface="+mn-lt"/>
                <a:sym typeface="+mn-ea"/>
              </a:rPr>
              <a:t>6. </a:t>
            </a:r>
            <a:r>
              <a:rPr lang="zh-CN" altLang="en-US" sz="1600">
                <a:effectLst/>
                <a:ea typeface="+mn-lt"/>
                <a:cs typeface="+mn-lt"/>
                <a:sym typeface="+mn-ea"/>
              </a:rPr>
              <a:t>下列不属于爬虫阻断技术的是（</a:t>
            </a:r>
            <a:r>
              <a:rPr lang="en-US" altLang="zh-CN" sz="1600">
                <a:effectLst/>
                <a:ea typeface="+mn-lt"/>
                <a:cs typeface="+mn-lt"/>
                <a:sym typeface="+mn-ea"/>
              </a:rPr>
              <a:t>    </a:t>
            </a:r>
            <a:r>
              <a:rPr lang="zh-CN" altLang="en-US" sz="1600">
                <a:effectLst/>
                <a:ea typeface="+mn-lt"/>
                <a:cs typeface="+mn-lt"/>
                <a:sym typeface="+mn-ea"/>
              </a:rPr>
              <a:t>）。</a:t>
            </a:r>
            <a:endParaRPr lang="zh-CN" altLang="en-US" sz="1600" b="0">
              <a:effectLst/>
              <a:ea typeface="+mn-lt"/>
              <a:cs typeface="+mn-lt"/>
            </a:endParaRPr>
          </a:p>
          <a:p>
            <a:pPr marL="0" indent="0">
              <a:buNone/>
            </a:pPr>
            <a:r>
              <a:rPr lang="en-US" altLang="zh-CN" sz="1600">
                <a:effectLst/>
                <a:ea typeface="+mn-lt"/>
                <a:cs typeface="+mn-lt"/>
                <a:sym typeface="+mn-ea"/>
              </a:rPr>
              <a:t>A. </a:t>
            </a:r>
            <a:r>
              <a:rPr lang="zh-CN" altLang="en-US" sz="1600">
                <a:effectLst/>
                <a:ea typeface="+mn-lt"/>
                <a:cs typeface="+mn-lt"/>
                <a:sym typeface="+mn-ea"/>
              </a:rPr>
              <a:t>禁止访问</a:t>
            </a:r>
            <a:r>
              <a:rPr lang="en-US" altLang="zh-CN" sz="1600">
                <a:effectLst/>
                <a:ea typeface="+mn-lt"/>
                <a:cs typeface="+mn-lt"/>
                <a:sym typeface="+mn-ea"/>
              </a:rPr>
              <a:t>                        B. </a:t>
            </a:r>
            <a:r>
              <a:rPr lang="zh-CN" altLang="en-US" sz="1600">
                <a:effectLst/>
                <a:ea typeface="+mn-lt"/>
                <a:cs typeface="+mn-lt"/>
                <a:sym typeface="+mn-ea"/>
              </a:rPr>
              <a:t>增加采集难度</a:t>
            </a:r>
            <a:endParaRPr lang="zh-CN" altLang="en-US" sz="1600" b="0">
              <a:effectLst/>
              <a:ea typeface="+mn-lt"/>
              <a:cs typeface="+mn-lt"/>
            </a:endParaRPr>
          </a:p>
          <a:p>
            <a:pPr marL="0" indent="0">
              <a:buNone/>
            </a:pPr>
            <a:r>
              <a:rPr lang="en-US" altLang="zh-CN" sz="1600">
                <a:effectLst/>
                <a:ea typeface="+mn-lt"/>
                <a:cs typeface="+mn-lt"/>
                <a:sym typeface="+mn-ea"/>
              </a:rPr>
              <a:t>C. </a:t>
            </a:r>
            <a:r>
              <a:rPr lang="zh-CN" altLang="en-US" sz="1600">
                <a:effectLst/>
                <a:ea typeface="+mn-lt"/>
                <a:cs typeface="+mn-lt"/>
                <a:sym typeface="+mn-ea"/>
              </a:rPr>
              <a:t>二次验证</a:t>
            </a:r>
            <a:r>
              <a:rPr lang="en-US" altLang="zh-CN" sz="1600">
                <a:effectLst/>
                <a:ea typeface="+mn-lt"/>
                <a:cs typeface="+mn-lt"/>
                <a:sym typeface="+mn-ea"/>
              </a:rPr>
              <a:t>                        D. </a:t>
            </a:r>
            <a:r>
              <a:rPr lang="zh-CN" altLang="en-US" sz="1600">
                <a:effectLst/>
                <a:ea typeface="+mn-lt"/>
                <a:cs typeface="+mn-lt"/>
                <a:sym typeface="+mn-ea"/>
              </a:rPr>
              <a:t>通过</a:t>
            </a:r>
            <a:r>
              <a:rPr lang="en-US" altLang="zh-CN" sz="1600">
                <a:effectLst/>
                <a:ea typeface="+mn-lt"/>
                <a:cs typeface="+mn-lt"/>
                <a:sym typeface="+mn-ea"/>
              </a:rPr>
              <a:t> Header </a:t>
            </a:r>
            <a:r>
              <a:rPr lang="zh-CN" altLang="en-US" sz="1600">
                <a:effectLst/>
                <a:ea typeface="+mn-lt"/>
                <a:cs typeface="+mn-lt"/>
                <a:sym typeface="+mn-ea"/>
              </a:rPr>
              <a:t>内容识别</a:t>
            </a:r>
            <a:endParaRPr lang="zh-CN" altLang="en-US" sz="1600">
              <a:effectLst/>
              <a:ea typeface="+mn-lt"/>
              <a:cs typeface="+mn-lt"/>
              <a:sym typeface="+mn-ea"/>
            </a:endParaRPr>
          </a:p>
        </p:txBody>
      </p:sp>
    </p:spTree>
    <p:custDataLst>
      <p:tags r:id="rId4"/>
    </p:custDataLst>
  </p:cSld>
  <p:clrMapOvr>
    <a:masterClrMapping/>
  </p:clrMapOvr>
  <p:transition>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76225"/>
            <a:ext cx="10972800" cy="609600"/>
          </a:xfrm>
        </p:spPr>
        <p:txBody>
          <a:bodyPr vert="horz" wrap="square" lIns="0" tIns="0" rIns="0" bIns="0" rtlCol="0" anchor="b">
            <a:normAutofit/>
          </a:bodyPr>
          <a:p>
            <a:pPr lvl="0" algn="l">
              <a:lnSpc>
                <a:spcPct val="100000"/>
              </a:lnSpc>
              <a:buClrTx/>
              <a:buSzTx/>
              <a:buFontTx/>
            </a:pPr>
            <a:r>
              <a:rPr lang="zh-CN" altLang="en-US" b="1">
                <a:solidFill>
                  <a:schemeClr val="accent1"/>
                </a:solidFill>
                <a:latin typeface="+mj-ea"/>
                <a:ea typeface="+mj-ea"/>
                <a:cs typeface="+mj-ea"/>
                <a:sym typeface="+mn-ea"/>
              </a:rPr>
              <a:t>思考与练习（</a:t>
            </a:r>
            <a:r>
              <a:rPr lang="zh-CN" altLang="en-US" b="1">
                <a:solidFill>
                  <a:schemeClr val="accent1"/>
                </a:solidFill>
                <a:latin typeface="+mj-ea"/>
                <a:cs typeface="+mj-ea"/>
                <a:sym typeface="+mn-ea"/>
              </a:rPr>
              <a:t>二、填空题</a:t>
            </a:r>
            <a:r>
              <a:rPr lang="zh-CN" altLang="en-US" b="1">
                <a:solidFill>
                  <a:schemeClr val="accent1"/>
                </a:solidFill>
                <a:latin typeface="+mj-ea"/>
                <a:cs typeface="+mj-ea"/>
                <a:sym typeface="+mn-ea"/>
              </a:rPr>
              <a:t>）</a:t>
            </a:r>
            <a:endParaRPr lang="zh-CN" altLang="en-US" b="1">
              <a:solidFill>
                <a:schemeClr val="accent1"/>
              </a:solidFill>
              <a:latin typeface="+mj-ea"/>
              <a:ea typeface="+mj-ea"/>
              <a:cs typeface="+mj-ea"/>
              <a:sym typeface="+mn-ea"/>
            </a:endParaRPr>
          </a:p>
        </p:txBody>
      </p:sp>
      <p:sp>
        <p:nvSpPr>
          <p:cNvPr id="7" name="内容占位符 6"/>
          <p:cNvSpPr>
            <a:spLocks noGrp="1"/>
          </p:cNvSpPr>
          <p:nvPr>
            <p:ph idx="1"/>
            <p:custDataLst>
              <p:tags r:id="rId2"/>
            </p:custDataLst>
          </p:nvPr>
        </p:nvSpPr>
        <p:spPr>
          <a:xfrm>
            <a:off x="149225" y="1224915"/>
            <a:ext cx="11346180" cy="4961255"/>
          </a:xfrm>
          <a:ln w="12700" cmpd="sng">
            <a:solidFill>
              <a:schemeClr val="accent1">
                <a:shade val="50000"/>
              </a:schemeClr>
            </a:solidFill>
            <a:prstDash val="solid"/>
          </a:ln>
        </p:spPr>
        <p:txBody>
          <a:bodyPr/>
          <a:p>
            <a:pPr marL="0" indent="0">
              <a:buNone/>
            </a:pPr>
            <a:r>
              <a:rPr lang="en-US" altLang="zh-CN" sz="2000" b="0">
                <a:effectLst/>
                <a:ea typeface="+mn-lt"/>
                <a:cs typeface="+mn-lt"/>
              </a:rPr>
              <a:t>1. </a:t>
            </a:r>
            <a:r>
              <a:rPr lang="zh-CN" altLang="en-US" sz="2000" b="0">
                <a:effectLst/>
                <a:ea typeface="+mn-lt"/>
                <a:cs typeface="+mn-lt"/>
              </a:rPr>
              <a:t>用户访问</a:t>
            </a:r>
            <a:r>
              <a:rPr lang="en-US" altLang="zh-CN" sz="2000" b="0">
                <a:effectLst/>
                <a:ea typeface="+mn-lt"/>
                <a:cs typeface="+mn-lt"/>
              </a:rPr>
              <a:t> Web </a:t>
            </a:r>
            <a:r>
              <a:rPr lang="zh-CN" altLang="en-US" sz="2000" b="0">
                <a:effectLst/>
                <a:ea typeface="+mn-lt"/>
                <a:cs typeface="+mn-lt"/>
              </a:rPr>
              <a:t>站点的行为从发送</a:t>
            </a:r>
            <a:r>
              <a:rPr lang="en-US" altLang="zh-CN" sz="2000" b="0">
                <a:effectLst/>
                <a:ea typeface="+mn-lt"/>
                <a:cs typeface="+mn-lt"/>
              </a:rPr>
              <a:t> ___________ </a:t>
            </a:r>
            <a:r>
              <a:rPr lang="zh-CN" altLang="en-US" sz="2000" b="0">
                <a:effectLst/>
                <a:ea typeface="+mn-lt"/>
                <a:cs typeface="+mn-lt"/>
              </a:rPr>
              <a:t>请求开始到获取到服务器返回的</a:t>
            </a:r>
            <a:r>
              <a:rPr lang="en-US" altLang="zh-CN" sz="2000" b="0">
                <a:effectLst/>
                <a:ea typeface="+mn-lt"/>
                <a:cs typeface="+mn-lt"/>
              </a:rPr>
              <a:t> ___________ </a:t>
            </a:r>
            <a:r>
              <a:rPr lang="zh-CN" altLang="en-US" sz="2000" b="0">
                <a:effectLst/>
                <a:ea typeface="+mn-lt"/>
                <a:cs typeface="+mn-lt"/>
              </a:rPr>
              <a:t>结束。</a:t>
            </a:r>
            <a:endParaRPr lang="zh-CN" altLang="en-US" sz="2000" b="0">
              <a:effectLst/>
              <a:ea typeface="+mn-lt"/>
              <a:cs typeface="+mn-lt"/>
            </a:endParaRPr>
          </a:p>
          <a:p>
            <a:pPr marL="0" indent="0">
              <a:buNone/>
            </a:pPr>
            <a:r>
              <a:rPr lang="en-US" altLang="zh-CN" sz="2000" b="0">
                <a:effectLst/>
                <a:ea typeface="+mn-lt"/>
                <a:cs typeface="+mn-lt"/>
              </a:rPr>
              <a:t>2. </a:t>
            </a:r>
            <a:r>
              <a:rPr lang="zh-CN" altLang="en-US" sz="2000" b="0">
                <a:effectLst/>
                <a:ea typeface="+mn-lt"/>
                <a:cs typeface="+mn-lt"/>
              </a:rPr>
              <a:t>爬虫识别技术有</a:t>
            </a:r>
            <a:r>
              <a:rPr lang="en-US" altLang="zh-CN" sz="2000" b="0">
                <a:effectLst/>
                <a:ea typeface="+mn-lt"/>
                <a:cs typeface="+mn-lt"/>
              </a:rPr>
              <a:t> ___________</a:t>
            </a:r>
            <a:r>
              <a:rPr lang="zh-CN" altLang="en-US" sz="2000" b="0">
                <a:effectLst/>
                <a:ea typeface="+mn-lt"/>
                <a:cs typeface="+mn-lt"/>
              </a:rPr>
              <a:t>、</a:t>
            </a:r>
            <a:r>
              <a:rPr lang="en-US" altLang="zh-CN" sz="2000" b="0">
                <a:effectLst/>
                <a:ea typeface="+mn-lt"/>
                <a:cs typeface="+mn-lt"/>
              </a:rPr>
              <a:t>___________</a:t>
            </a:r>
            <a:r>
              <a:rPr lang="zh-CN" altLang="en-US" sz="2000" b="0">
                <a:effectLst/>
                <a:ea typeface="+mn-lt"/>
                <a:cs typeface="+mn-lt"/>
              </a:rPr>
              <a:t>、</a:t>
            </a:r>
            <a:r>
              <a:rPr lang="en-US" altLang="zh-CN" sz="2000" b="0">
                <a:effectLst/>
                <a:ea typeface="+mn-lt"/>
                <a:cs typeface="+mn-lt"/>
              </a:rPr>
              <a:t>___________ </a:t>
            </a:r>
            <a:r>
              <a:rPr lang="zh-CN" altLang="en-US" sz="2000" b="0">
                <a:effectLst/>
                <a:ea typeface="+mn-lt"/>
                <a:cs typeface="+mn-lt"/>
              </a:rPr>
              <a:t>和</a:t>
            </a:r>
            <a:r>
              <a:rPr lang="en-US" altLang="zh-CN" sz="2000" b="0">
                <a:effectLst/>
                <a:ea typeface="+mn-lt"/>
                <a:cs typeface="+mn-lt"/>
              </a:rPr>
              <a:t> ___________ </a:t>
            </a:r>
            <a:r>
              <a:rPr lang="zh-CN" altLang="en-US" sz="2000" b="0">
                <a:effectLst/>
                <a:ea typeface="+mn-lt"/>
                <a:cs typeface="+mn-lt"/>
              </a:rPr>
              <a:t>等（</a:t>
            </a:r>
            <a:r>
              <a:rPr lang="en-US" altLang="zh-CN" sz="2000" b="0">
                <a:effectLst/>
                <a:ea typeface="+mn-lt"/>
                <a:cs typeface="+mn-lt"/>
              </a:rPr>
              <a:t> </a:t>
            </a:r>
            <a:r>
              <a:rPr lang="zh-CN" altLang="en-US" sz="2000" b="0">
                <a:effectLst/>
                <a:ea typeface="+mn-lt"/>
                <a:cs typeface="+mn-lt"/>
              </a:rPr>
              <a:t>写出</a:t>
            </a:r>
            <a:r>
              <a:rPr lang="en-US" altLang="zh-CN" sz="2000" b="0">
                <a:effectLst/>
                <a:ea typeface="+mn-lt"/>
                <a:cs typeface="+mn-lt"/>
              </a:rPr>
              <a:t> 4 </a:t>
            </a:r>
            <a:r>
              <a:rPr lang="zh-CN" altLang="en-US" sz="2000" b="0">
                <a:effectLst/>
                <a:ea typeface="+mn-lt"/>
                <a:cs typeface="+mn-lt"/>
              </a:rPr>
              <a:t>个即可）。</a:t>
            </a:r>
            <a:endParaRPr lang="zh-CN" altLang="en-US" sz="2000" b="0">
              <a:effectLst/>
              <a:ea typeface="+mn-lt"/>
              <a:cs typeface="+mn-lt"/>
            </a:endParaRPr>
          </a:p>
          <a:p>
            <a:pPr marL="0" indent="0">
              <a:buNone/>
            </a:pPr>
            <a:r>
              <a:rPr lang="en-US" altLang="zh-CN" sz="2000" b="0">
                <a:effectLst/>
                <a:ea typeface="+mn-lt"/>
                <a:cs typeface="+mn-lt"/>
              </a:rPr>
              <a:t>3. </a:t>
            </a:r>
            <a:r>
              <a:rPr lang="zh-CN" altLang="en-US" sz="2000" b="0">
                <a:effectLst/>
                <a:ea typeface="+mn-lt"/>
                <a:cs typeface="+mn-lt"/>
              </a:rPr>
              <a:t>通过验证码识别爬虫的形式多种多样</a:t>
            </a:r>
            <a:r>
              <a:rPr lang="en-US" altLang="zh-CN" sz="2000" b="0">
                <a:effectLst/>
                <a:ea typeface="+mn-lt"/>
                <a:cs typeface="+mn-lt"/>
              </a:rPr>
              <a:t> </a:t>
            </a:r>
            <a:r>
              <a:rPr lang="zh-CN" altLang="en-US" sz="2000" b="0">
                <a:effectLst/>
                <a:ea typeface="+mn-lt"/>
                <a:cs typeface="+mn-lt"/>
              </a:rPr>
              <a:t>，通常采用的方式有图形文字验证、</a:t>
            </a:r>
            <a:r>
              <a:rPr lang="en-US" altLang="zh-CN" sz="2000" b="0">
                <a:effectLst/>
                <a:ea typeface="+mn-lt"/>
                <a:cs typeface="+mn-lt"/>
              </a:rPr>
              <a:t> ___________</a:t>
            </a:r>
            <a:r>
              <a:rPr lang="zh-CN" altLang="en-US" sz="2000" b="0">
                <a:effectLst/>
                <a:ea typeface="+mn-lt"/>
                <a:cs typeface="+mn-lt"/>
              </a:rPr>
              <a:t>、声音验证和</a:t>
            </a:r>
            <a:r>
              <a:rPr lang="en-US" altLang="zh-CN" sz="2000" b="0">
                <a:effectLst/>
                <a:ea typeface="+mn-lt"/>
                <a:cs typeface="+mn-lt"/>
              </a:rPr>
              <a:t> ___________ </a:t>
            </a:r>
            <a:r>
              <a:rPr lang="zh-CN" altLang="en-US" sz="2000" b="0">
                <a:effectLst/>
                <a:ea typeface="+mn-lt"/>
                <a:cs typeface="+mn-lt"/>
              </a:rPr>
              <a:t>等。</a:t>
            </a:r>
            <a:endParaRPr lang="zh-CN" altLang="en-US" sz="2000" b="0">
              <a:effectLst/>
              <a:ea typeface="+mn-lt"/>
              <a:cs typeface="+mn-lt"/>
            </a:endParaRPr>
          </a:p>
          <a:p>
            <a:pPr marL="0" indent="0">
              <a:buNone/>
            </a:pPr>
            <a:r>
              <a:rPr lang="en-US" altLang="zh-CN" sz="2000" b="0">
                <a:effectLst/>
                <a:ea typeface="+mn-lt"/>
                <a:cs typeface="+mn-lt"/>
              </a:rPr>
              <a:t>4. </a:t>
            </a:r>
            <a:r>
              <a:rPr lang="zh-CN" altLang="en-US" sz="2000" b="0">
                <a:effectLst/>
                <a:ea typeface="+mn-lt"/>
                <a:cs typeface="+mn-lt"/>
              </a:rPr>
              <a:t>在反反爬虫的技术方法中</a:t>
            </a:r>
            <a:r>
              <a:rPr lang="en-US" altLang="zh-CN" sz="2000" b="0">
                <a:effectLst/>
                <a:ea typeface="+mn-lt"/>
                <a:cs typeface="+mn-lt"/>
              </a:rPr>
              <a:t> </a:t>
            </a:r>
            <a:r>
              <a:rPr lang="zh-CN" altLang="en-US" sz="2000" b="0">
                <a:effectLst/>
                <a:ea typeface="+mn-lt"/>
                <a:cs typeface="+mn-lt"/>
              </a:rPr>
              <a:t>，主流的验证码破解主要有两种</a:t>
            </a:r>
            <a:r>
              <a:rPr lang="en-US" altLang="zh-CN" sz="2000" b="0">
                <a:effectLst/>
                <a:ea typeface="+mn-lt"/>
                <a:cs typeface="+mn-lt"/>
              </a:rPr>
              <a:t> </a:t>
            </a:r>
            <a:r>
              <a:rPr lang="zh-CN" altLang="en-US" sz="2000" b="0">
                <a:effectLst/>
                <a:ea typeface="+mn-lt"/>
                <a:cs typeface="+mn-lt"/>
              </a:rPr>
              <a:t>，即</a:t>
            </a:r>
            <a:r>
              <a:rPr lang="en-US" altLang="zh-CN" sz="2000" b="0">
                <a:effectLst/>
                <a:ea typeface="+mn-lt"/>
                <a:cs typeface="+mn-lt"/>
              </a:rPr>
              <a:t> __________ </a:t>
            </a:r>
            <a:r>
              <a:rPr lang="zh-CN" altLang="en-US" sz="2000" b="0">
                <a:effectLst/>
                <a:ea typeface="+mn-lt"/>
                <a:cs typeface="+mn-lt"/>
              </a:rPr>
              <a:t>与</a:t>
            </a:r>
            <a:endParaRPr lang="zh-CN" altLang="en-US" sz="2000" b="0">
              <a:effectLst/>
              <a:ea typeface="+mn-lt"/>
              <a:cs typeface="+mn-lt"/>
            </a:endParaRPr>
          </a:p>
          <a:p>
            <a:pPr marL="0" indent="0">
              <a:buNone/>
            </a:pPr>
            <a:r>
              <a:rPr lang="en-US" altLang="zh-CN" sz="2000" b="0">
                <a:effectLst/>
                <a:ea typeface="+mn-lt"/>
                <a:cs typeface="+mn-lt"/>
              </a:rPr>
              <a:t>___________</a:t>
            </a:r>
            <a:r>
              <a:rPr lang="zh-CN" altLang="en-US" sz="2000" b="0">
                <a:effectLst/>
                <a:ea typeface="+mn-lt"/>
                <a:cs typeface="+mn-lt"/>
              </a:rPr>
              <a:t>。</a:t>
            </a:r>
            <a:endParaRPr lang="zh-CN" altLang="en-US" sz="2000" b="0">
              <a:effectLst/>
              <a:ea typeface="+mn-lt"/>
              <a:cs typeface="+mn-lt"/>
            </a:endParaRPr>
          </a:p>
          <a:p>
            <a:pPr marL="0" indent="0">
              <a:buNone/>
            </a:pPr>
            <a:r>
              <a:rPr lang="en-US" altLang="zh-CN" sz="2000" b="0">
                <a:effectLst/>
                <a:ea typeface="+mn-lt"/>
                <a:cs typeface="+mn-lt"/>
              </a:rPr>
              <a:t>5. </a:t>
            </a:r>
            <a:r>
              <a:rPr lang="zh-CN" altLang="en-US" sz="2000" b="0">
                <a:effectLst/>
                <a:ea typeface="+mn-lt"/>
                <a:cs typeface="+mn-lt"/>
              </a:rPr>
              <a:t>反反爬虫技术的基本目标是</a:t>
            </a:r>
            <a:r>
              <a:rPr lang="en-US" altLang="zh-CN" sz="2000" b="0">
                <a:effectLst/>
                <a:ea typeface="+mn-lt"/>
                <a:cs typeface="+mn-lt"/>
              </a:rPr>
              <a:t> ___________</a:t>
            </a:r>
            <a:r>
              <a:rPr lang="zh-CN" altLang="en-US" sz="2000" b="0">
                <a:effectLst/>
                <a:ea typeface="+mn-lt"/>
                <a:cs typeface="+mn-lt"/>
              </a:rPr>
              <a:t>。</a:t>
            </a:r>
            <a:endParaRPr lang="zh-CN" altLang="en-US" sz="2000" b="0">
              <a:effectLst/>
              <a:ea typeface="+mn-lt"/>
              <a:cs typeface="+mn-lt"/>
            </a:endParaRPr>
          </a:p>
        </p:txBody>
      </p:sp>
    </p:spTree>
    <p:custDataLst>
      <p:tags r:id="rId3"/>
    </p:custDataLst>
  </p:cSld>
  <p:clrMapOvr>
    <a:masterClrMapping/>
  </p:clrMapOvr>
  <p:transition>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721360" y="358140"/>
            <a:ext cx="10972800" cy="609600"/>
          </a:xfrm>
          <a:noFill/>
        </p:spPr>
        <p:txBody>
          <a:bodyPr vert="horz" wrap="square" lIns="0" tIns="0" rIns="0" bIns="0" rtlCol="0" anchor="b">
            <a:normAutofit/>
          </a:bodyPr>
          <a:p>
            <a:pPr lvl="0" algn="l">
              <a:lnSpc>
                <a:spcPct val="100000"/>
              </a:lnSpc>
              <a:buClrTx/>
              <a:buSzTx/>
              <a:buFontTx/>
            </a:pPr>
            <a:r>
              <a:rPr lang="zh-CN" altLang="en-US" b="1">
                <a:solidFill>
                  <a:schemeClr val="accent1"/>
                </a:solidFill>
                <a:latin typeface="+mj-ea"/>
                <a:ea typeface="+mj-ea"/>
                <a:cs typeface="+mj-ea"/>
                <a:sym typeface="+mn-ea"/>
              </a:rPr>
              <a:t>思考与</a:t>
            </a:r>
            <a:r>
              <a:rPr lang="zh-CN" altLang="en-US" b="1">
                <a:solidFill>
                  <a:schemeClr val="accent1"/>
                </a:solidFill>
                <a:latin typeface="+mj-ea"/>
                <a:ea typeface="+mj-ea"/>
                <a:cs typeface="+mj-ea"/>
                <a:sym typeface="+mn-ea"/>
              </a:rPr>
              <a:t>练习</a:t>
            </a:r>
            <a:endParaRPr lang="zh-CN" altLang="en-US" b="1">
              <a:solidFill>
                <a:schemeClr val="accent1"/>
              </a:solidFill>
              <a:latin typeface="+mj-ea"/>
              <a:ea typeface="+mj-ea"/>
              <a:cs typeface="+mj-ea"/>
              <a:sym typeface="+mn-ea"/>
            </a:endParaRPr>
          </a:p>
        </p:txBody>
      </p:sp>
      <p:sp>
        <p:nvSpPr>
          <p:cNvPr id="7" name="内容占位符 6"/>
          <p:cNvSpPr>
            <a:spLocks noGrp="1"/>
          </p:cNvSpPr>
          <p:nvPr>
            <p:ph idx="1"/>
            <p:custDataLst>
              <p:tags r:id="rId2"/>
            </p:custDataLst>
          </p:nvPr>
        </p:nvSpPr>
        <p:spPr>
          <a:xfrm>
            <a:off x="695960" y="1301750"/>
            <a:ext cx="5495925" cy="4764405"/>
          </a:xfrm>
          <a:ln w="12700" cmpd="sng">
            <a:solidFill>
              <a:schemeClr val="accent1">
                <a:shade val="50000"/>
              </a:schemeClr>
            </a:solidFill>
            <a:prstDash val="solid"/>
          </a:ln>
        </p:spPr>
        <p:txBody>
          <a:bodyPr>
            <a:noAutofit/>
          </a:bodyPr>
          <a:p>
            <a:pPr marL="0" indent="0" algn="l" defTabSz="914400" eaLnBrk="1" fontAlgn="auto" hangingPunct="1">
              <a:lnSpc>
                <a:spcPct val="130000"/>
              </a:lnSpc>
              <a:spcBef>
                <a:spcPts val="1000"/>
              </a:spcBef>
              <a:buClrTx/>
              <a:buSzTx/>
              <a:buNone/>
            </a:pPr>
            <a:r>
              <a:rPr lang="zh-CN" altLang="en-US" sz="2000" b="0">
                <a:latin typeface="+mn-ea"/>
                <a:cs typeface="+mn-ea"/>
              </a:rPr>
              <a:t>三、简答题</a:t>
            </a:r>
            <a:endParaRPr lang="zh-CN" altLang="en-US" sz="2000" b="0">
              <a:latin typeface="+mn-ea"/>
              <a:cs typeface="+mn-ea"/>
            </a:endParaRPr>
          </a:p>
          <a:p>
            <a:pPr marL="0" indent="0" algn="l" defTabSz="914400" eaLnBrk="1" fontAlgn="auto" hangingPunct="1">
              <a:lnSpc>
                <a:spcPct val="130000"/>
              </a:lnSpc>
              <a:spcBef>
                <a:spcPts val="1000"/>
              </a:spcBef>
              <a:buClrTx/>
              <a:buSzTx/>
              <a:buNone/>
            </a:pPr>
            <a:r>
              <a:rPr lang="en-US" altLang="zh-CN" sz="2000" b="0">
                <a:latin typeface="+mn-ea"/>
                <a:cs typeface="+mn-ea"/>
              </a:rPr>
              <a:t>1. </a:t>
            </a:r>
            <a:r>
              <a:rPr lang="zh-CN" altLang="en-US" sz="2000" b="0">
                <a:latin typeface="+mn-ea"/>
                <a:cs typeface="+mn-ea"/>
              </a:rPr>
              <a:t>为什么</a:t>
            </a:r>
            <a:r>
              <a:rPr lang="en-US" altLang="zh-CN" sz="2000" b="0">
                <a:latin typeface="+mn-ea"/>
                <a:cs typeface="+mn-ea"/>
              </a:rPr>
              <a:t> Web </a:t>
            </a:r>
            <a:r>
              <a:rPr lang="zh-CN" altLang="en-US" sz="2000" b="0">
                <a:latin typeface="+mn-ea"/>
                <a:cs typeface="+mn-ea"/>
              </a:rPr>
              <a:t>服务器要反爬虫？</a:t>
            </a:r>
            <a:endParaRPr lang="zh-CN" altLang="en-US" sz="2000" b="0">
              <a:latin typeface="+mn-ea"/>
              <a:cs typeface="+mn-ea"/>
            </a:endParaRPr>
          </a:p>
          <a:p>
            <a:pPr marL="0" indent="0" algn="l" defTabSz="914400" eaLnBrk="1" fontAlgn="auto" hangingPunct="1">
              <a:lnSpc>
                <a:spcPct val="130000"/>
              </a:lnSpc>
              <a:spcBef>
                <a:spcPts val="1000"/>
              </a:spcBef>
              <a:buClrTx/>
              <a:buSzTx/>
              <a:buNone/>
            </a:pPr>
            <a:r>
              <a:rPr lang="en-US" altLang="zh-CN" sz="2000" b="0">
                <a:latin typeface="+mn-ea"/>
                <a:cs typeface="+mn-ea"/>
              </a:rPr>
              <a:t>2. </a:t>
            </a:r>
            <a:r>
              <a:rPr lang="zh-CN" altLang="en-US" sz="2000" b="0">
                <a:latin typeface="+mn-ea"/>
                <a:cs typeface="+mn-ea"/>
              </a:rPr>
              <a:t>爬虫和浏览器访问可能存在的主要差别有哪些？</a:t>
            </a:r>
            <a:endParaRPr lang="zh-CN" altLang="en-US" sz="2000" b="0">
              <a:latin typeface="+mn-ea"/>
              <a:cs typeface="+mn-ea"/>
            </a:endParaRPr>
          </a:p>
          <a:p>
            <a:pPr marL="0" indent="0" algn="l" defTabSz="914400" eaLnBrk="1" fontAlgn="auto" hangingPunct="1">
              <a:lnSpc>
                <a:spcPct val="130000"/>
              </a:lnSpc>
              <a:spcBef>
                <a:spcPts val="1000"/>
              </a:spcBef>
              <a:buClrTx/>
              <a:buSzTx/>
              <a:buNone/>
            </a:pPr>
            <a:r>
              <a:rPr lang="en-US" altLang="zh-CN" sz="2000" b="0">
                <a:latin typeface="+mn-ea"/>
                <a:cs typeface="+mn-ea"/>
              </a:rPr>
              <a:t>3. Web </a:t>
            </a:r>
            <a:r>
              <a:rPr lang="zh-CN" altLang="en-US" sz="2000" b="0">
                <a:latin typeface="+mn-ea"/>
                <a:cs typeface="+mn-ea"/>
              </a:rPr>
              <a:t>服务器有哪些技术可以阻断爬虫请求？</a:t>
            </a:r>
            <a:endParaRPr lang="zh-CN" altLang="en-US" sz="2000" b="0">
              <a:latin typeface="+mn-ea"/>
              <a:cs typeface="+mn-ea"/>
            </a:endParaRPr>
          </a:p>
        </p:txBody>
      </p:sp>
      <p:sp>
        <p:nvSpPr>
          <p:cNvPr id="3" name="内容占位符 6"/>
          <p:cNvSpPr>
            <a:spLocks noGrp="1"/>
          </p:cNvSpPr>
          <p:nvPr>
            <p:custDataLst>
              <p:tags r:id="rId3"/>
            </p:custDataLst>
          </p:nvPr>
        </p:nvSpPr>
        <p:spPr>
          <a:xfrm>
            <a:off x="6318885" y="1301750"/>
            <a:ext cx="5495925" cy="4765040"/>
          </a:xfrm>
          <a:prstGeom prst="rect">
            <a:avLst/>
          </a:prstGeom>
          <a:ln w="12700" cmpd="sng">
            <a:solidFill>
              <a:schemeClr val="accent1">
                <a:shade val="50000"/>
              </a:schemeClr>
            </a:solidFill>
            <a:prstDash val="solid"/>
          </a:ln>
        </p:spPr>
        <p:txBody>
          <a:bodyPr vert="horz" wrap="square" lIns="0" tIns="0" rIns="0" bIns="0" rtlCol="0">
            <a:no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2000"/>
              <a:t>四、操作题</a:t>
            </a:r>
            <a:endParaRPr lang="zh-CN" altLang="en-US" sz="2000"/>
          </a:p>
          <a:p>
            <a:pPr marL="0" indent="0">
              <a:buNone/>
            </a:pPr>
            <a:r>
              <a:rPr lang="zh-CN" altLang="en-US" sz="2000"/>
              <a:t>通过本项目的学习及网络查找资料</a:t>
            </a:r>
            <a:r>
              <a:rPr lang="en-US" altLang="zh-CN" sz="2000"/>
              <a:t> </a:t>
            </a:r>
            <a:r>
              <a:rPr lang="zh-CN" altLang="en-US" sz="2000"/>
              <a:t>，分小组绘制关于爬虫、反爬虫及反反爬虫技术</a:t>
            </a:r>
            <a:r>
              <a:rPr lang="en-US" altLang="zh-CN" sz="2000"/>
              <a:t> </a:t>
            </a:r>
            <a:r>
              <a:rPr lang="zh-CN" altLang="en-US" sz="2000"/>
              <a:t>的思维导图。</a:t>
            </a:r>
            <a:endParaRPr lang="zh-CN" altLang="en-US" sz="2000"/>
          </a:p>
          <a:p>
            <a:pPr marL="0" indent="0">
              <a:buNone/>
            </a:pPr>
            <a:r>
              <a:rPr lang="en-US" altLang="zh-CN" sz="2000"/>
              <a:t>1. </a:t>
            </a:r>
            <a:r>
              <a:rPr lang="zh-CN" altLang="en-US" sz="2000"/>
              <a:t>全班分成若干个小组</a:t>
            </a:r>
            <a:r>
              <a:rPr lang="en-US" altLang="zh-CN" sz="2000"/>
              <a:t> </a:t>
            </a:r>
            <a:r>
              <a:rPr lang="zh-CN" altLang="en-US" sz="2000"/>
              <a:t>，每组</a:t>
            </a:r>
            <a:r>
              <a:rPr lang="en-US" altLang="zh-CN" sz="2000"/>
              <a:t> 4</a:t>
            </a:r>
            <a:r>
              <a:rPr lang="zh-CN" altLang="en-US" sz="2000"/>
              <a:t>～</a:t>
            </a:r>
            <a:r>
              <a:rPr lang="en-US" altLang="zh-CN" sz="2000"/>
              <a:t>6 </a:t>
            </a:r>
            <a:r>
              <a:rPr lang="zh-CN" altLang="en-US" sz="2000"/>
              <a:t>人。</a:t>
            </a:r>
            <a:endParaRPr lang="zh-CN" altLang="en-US" sz="2000"/>
          </a:p>
          <a:p>
            <a:pPr marL="0" indent="0">
              <a:buNone/>
            </a:pPr>
            <a:r>
              <a:rPr lang="en-US" altLang="zh-CN" sz="2000"/>
              <a:t>2. </a:t>
            </a:r>
            <a:r>
              <a:rPr lang="zh-CN" altLang="en-US" sz="2000"/>
              <a:t>以小组为单位完成思维导图并汇报。</a:t>
            </a:r>
            <a:endParaRPr lang="zh-CN" altLang="en-US" sz="2000"/>
          </a:p>
          <a:p>
            <a:pPr marL="0" indent="0">
              <a:buNone/>
            </a:pPr>
            <a:r>
              <a:rPr lang="en-US" altLang="zh-CN" sz="2000"/>
              <a:t>3. </a:t>
            </a:r>
            <a:r>
              <a:rPr lang="zh-CN" altLang="en-US" sz="2000"/>
              <a:t>评选出最优秀的一份思维导图</a:t>
            </a:r>
            <a:r>
              <a:rPr lang="en-US" altLang="zh-CN" sz="2000"/>
              <a:t> </a:t>
            </a:r>
            <a:r>
              <a:rPr lang="zh-CN" altLang="en-US" sz="2000"/>
              <a:t>，并进行深入学习和理解。</a:t>
            </a:r>
            <a:endParaRPr lang="zh-CN" altLang="en-US" sz="2000"/>
          </a:p>
        </p:txBody>
      </p:sp>
    </p:spTree>
    <p:custDataLst>
      <p:tags r:id="rId4"/>
    </p:custDataLst>
  </p:cSld>
  <p:clrMapOvr>
    <a:masterClrMapping/>
  </p:clrMapOvr>
  <p:transition>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94005"/>
            <a:ext cx="10972800" cy="609600"/>
          </a:xfrm>
        </p:spPr>
        <p:txBody>
          <a:bodyPr/>
          <a:p>
            <a:r>
              <a:rPr lang="zh-CN" altLang="en-US">
                <a:solidFill>
                  <a:schemeClr val="tx1"/>
                </a:solidFill>
              </a:rPr>
              <a:t>实践任务</a:t>
            </a:r>
            <a:endParaRPr lang="zh-CN" altLang="en-US">
              <a:solidFill>
                <a:schemeClr val="tx1"/>
              </a:solidFill>
            </a:endParaRPr>
          </a:p>
        </p:txBody>
      </p:sp>
      <p:sp>
        <p:nvSpPr>
          <p:cNvPr id="3" name="装饰  9"/>
          <p:cNvSpPr>
            <a:spLocks noGrp="1"/>
          </p:cNvSpPr>
          <p:nvPr>
            <p:ph type="body" idx="16388"/>
            <p:custDataLst>
              <p:tags r:id="rId2"/>
            </p:custDataLst>
          </p:nvPr>
        </p:nvSpPr>
        <p:spPr/>
        <p:txBody>
          <a:bodyPr/>
          <a:p>
            <a:r>
              <a:rPr lang="zh-CN" altLang="en-US"/>
              <a:t> </a:t>
            </a:r>
            <a:endParaRPr lang="zh-CN" altLang="en-US"/>
          </a:p>
        </p:txBody>
      </p:sp>
      <p:pic>
        <p:nvPicPr>
          <p:cNvPr id="17" name="图片占位符 16" descr="3ad96777-7b81-11f0-be4c-e24abb41595b"/>
          <p:cNvPicPr>
            <a:picLocks noChangeAspect="1"/>
          </p:cNvPicPr>
          <p:nvPr>
            <p:ph type="pic" idx="16389"/>
            <p:custDataLst>
              <p:tags r:id="rId3"/>
            </p:custDataLst>
          </p:nvPr>
        </p:nvPicPr>
        <p:blipFill>
          <a:blip r:embed="rId4"/>
          <a:srcRect l="6897" r="6897"/>
          <a:stretch>
            <a:fillRect/>
          </a:stretch>
        </p:blipFill>
        <p:spPr>
          <a:xfrm>
            <a:off x="9042400" y="1524000"/>
            <a:ext cx="2540000" cy="2209800"/>
          </a:xfrm>
          <a:custGeom>
            <a:avLst/>
            <a:gdLst>
              <a:gd name="connisteX0" fmla="*/ 0 w 2540000"/>
              <a:gd name="connsiteY0" fmla="*/ 0 h 2209800"/>
              <a:gd name="connisteX1" fmla="*/ 2336800 w 2540000"/>
              <a:gd name="connsiteY1" fmla="*/ 0 h 2209800"/>
              <a:gd name="connisteX2" fmla="*/ 2540000 w 2540000"/>
              <a:gd name="connsiteY2" fmla="*/ 203200 h 2209800"/>
              <a:gd name="connisteX3" fmla="*/ 2540000 w 2540000"/>
              <a:gd name="connsiteY3" fmla="*/ 2006600 h 2209800"/>
              <a:gd name="connisteX4" fmla="*/ 2336800 w 2540000"/>
              <a:gd name="connsiteY4" fmla="*/ 2209800 h 2209800"/>
              <a:gd name="connisteX5" fmla="*/ 0 w 2540000"/>
              <a:gd name="connsiteY5" fmla="*/ 2209800 h 2209800"/>
              <a:gd name="connisteX6" fmla="*/ 0 w 254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0"/>
                </a:moveTo>
                <a:lnTo>
                  <a:pt x="2336800" y="0"/>
                </a:lnTo>
                <a:cubicBezTo>
                  <a:pt x="2449024" y="0"/>
                  <a:pt x="2540000" y="90976"/>
                  <a:pt x="2540000" y="203200"/>
                </a:cubicBezTo>
                <a:lnTo>
                  <a:pt x="2540000" y="2006600"/>
                </a:lnTo>
                <a:cubicBezTo>
                  <a:pt x="2540000" y="2118824"/>
                  <a:pt x="2449024" y="2209800"/>
                  <a:pt x="2336800" y="2209800"/>
                </a:cubicBezTo>
                <a:lnTo>
                  <a:pt x="0" y="2209800"/>
                </a:lnTo>
                <a:lnTo>
                  <a:pt x="0" y="0"/>
                </a:lnTo>
                <a:close/>
              </a:path>
            </a:pathLst>
          </a:custGeom>
        </p:spPr>
      </p:pic>
      <p:sp>
        <p:nvSpPr>
          <p:cNvPr id="5" name="文本占位符 4"/>
          <p:cNvSpPr>
            <a:spLocks noGrp="1"/>
          </p:cNvSpPr>
          <p:nvPr>
            <p:ph type="body" idx="16386"/>
            <p:custDataLst>
              <p:tags r:id="rId5"/>
            </p:custDataLst>
          </p:nvPr>
        </p:nvSpPr>
        <p:spPr/>
        <p:txBody>
          <a:bodyPr/>
          <a:p>
            <a:r>
              <a:rPr lang="zh-CN" altLang="en-US" sz="1800">
                <a:solidFill>
                  <a:schemeClr val="tx1"/>
                </a:solidFill>
              </a:rPr>
              <a:t>小组协作绘制 “爬虫 - 反爬虫 - 反反爬虫” 技术思维导图</a:t>
            </a:r>
            <a:endParaRPr lang="zh-CN" altLang="en-US" sz="1800">
              <a:solidFill>
                <a:schemeClr val="tx1"/>
              </a:solidFill>
            </a:endParaRPr>
          </a:p>
        </p:txBody>
      </p:sp>
      <p:sp>
        <p:nvSpPr>
          <p:cNvPr id="6" name="装饰  2"/>
          <p:cNvSpPr>
            <a:spLocks noGrp="1"/>
          </p:cNvSpPr>
          <p:nvPr>
            <p:ph type="body" idx="16390"/>
            <p:custDataLst>
              <p:tags r:id="rId6"/>
            </p:custDataLst>
          </p:nvPr>
        </p:nvSpPr>
        <p:spPr/>
        <p:txBody>
          <a:bodyPr/>
          <a:p>
            <a:r>
              <a:rPr lang="zh-CN" altLang="en-US" sz="3200"/>
              <a:t> </a:t>
            </a:r>
            <a:endParaRPr lang="zh-CN" altLang="en-US" sz="3200"/>
          </a:p>
        </p:txBody>
      </p:sp>
      <p:pic>
        <p:nvPicPr>
          <p:cNvPr id="18" name="图片占位符 17" descr="3ad968ce-7b81-11f0-be4c-e24abb41595b"/>
          <p:cNvPicPr>
            <a:picLocks noChangeAspect="1"/>
          </p:cNvPicPr>
          <p:nvPr>
            <p:ph type="pic" idx="16391"/>
            <p:custDataLst>
              <p:tags r:id="rId7"/>
            </p:custDataLst>
          </p:nvPr>
        </p:nvPicPr>
        <p:blipFill>
          <a:blip r:embed="rId8"/>
          <a:srcRect l="11686" r="11686"/>
          <a:stretch>
            <a:fillRect/>
          </a:stretch>
        </p:blipFill>
        <p:spPr>
          <a:xfrm>
            <a:off x="9042400" y="4038600"/>
            <a:ext cx="2540000" cy="2209800"/>
          </a:xfrm>
          <a:custGeom>
            <a:avLst/>
            <a:gdLst>
              <a:gd name="connisteX0" fmla="*/ 0 w 2540000"/>
              <a:gd name="connsiteY0" fmla="*/ 0 h 2209800"/>
              <a:gd name="connisteX1" fmla="*/ 2336800 w 2540000"/>
              <a:gd name="connsiteY1" fmla="*/ 0 h 2209800"/>
              <a:gd name="connisteX2" fmla="*/ 2540000 w 2540000"/>
              <a:gd name="connsiteY2" fmla="*/ 203200 h 2209800"/>
              <a:gd name="connisteX3" fmla="*/ 2540000 w 2540000"/>
              <a:gd name="connsiteY3" fmla="*/ 2006600 h 2209800"/>
              <a:gd name="connisteX4" fmla="*/ 2336800 w 2540000"/>
              <a:gd name="connsiteY4" fmla="*/ 2209800 h 2209800"/>
              <a:gd name="connisteX5" fmla="*/ 0 w 2540000"/>
              <a:gd name="connsiteY5" fmla="*/ 2209800 h 2209800"/>
              <a:gd name="connisteX6" fmla="*/ 0 w 2540000"/>
              <a:gd name="connsiteY6" fmla="*/ 0 h 2209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2209800">
                <a:moveTo>
                  <a:pt x="0" y="0"/>
                </a:moveTo>
                <a:lnTo>
                  <a:pt x="2336800" y="0"/>
                </a:lnTo>
                <a:cubicBezTo>
                  <a:pt x="2449024" y="0"/>
                  <a:pt x="2540000" y="90976"/>
                  <a:pt x="2540000" y="203200"/>
                </a:cubicBezTo>
                <a:lnTo>
                  <a:pt x="2540000" y="2006600"/>
                </a:lnTo>
                <a:cubicBezTo>
                  <a:pt x="2540000" y="2118824"/>
                  <a:pt x="2449024" y="2209800"/>
                  <a:pt x="2336800" y="2209800"/>
                </a:cubicBezTo>
                <a:lnTo>
                  <a:pt x="0" y="2209800"/>
                </a:lnTo>
                <a:lnTo>
                  <a:pt x="0" y="0"/>
                </a:lnTo>
                <a:close/>
              </a:path>
            </a:pathLst>
          </a:custGeom>
        </p:spPr>
      </p:pic>
      <p:sp>
        <p:nvSpPr>
          <p:cNvPr id="8" name="文本占位符 7"/>
          <p:cNvSpPr>
            <a:spLocks noGrp="1"/>
          </p:cNvSpPr>
          <p:nvPr>
            <p:ph type="body" idx="16387"/>
            <p:custDataLst>
              <p:tags r:id="rId9"/>
            </p:custDataLst>
          </p:nvPr>
        </p:nvSpPr>
        <p:spPr/>
        <p:txBody>
          <a:bodyPr/>
          <a:p>
            <a:r>
              <a:rPr lang="zh-CN" altLang="en-US" sz="1800">
                <a:solidFill>
                  <a:schemeClr val="tx1"/>
                </a:solidFill>
              </a:rPr>
              <a:t>优化京东爬虫程序，增加异常重试机制</a:t>
            </a:r>
            <a:endParaRPr lang="zh-CN" altLang="en-US" sz="1800">
              <a:solidFill>
                <a:schemeClr val="tx1"/>
              </a:solidFill>
            </a:endParaRPr>
          </a:p>
        </p:txBody>
      </p:sp>
      <p:sp>
        <p:nvSpPr>
          <p:cNvPr id="9" name="Rectangle 7"/>
          <p:cNvSpPr>
            <a:spLocks noGrp="1"/>
          </p:cNvSpPr>
          <p:nvPr>
            <p:ph type="ftr" sz="quarter" idx="11"/>
          </p:nvPr>
        </p:nvSpPr>
        <p:spPr/>
        <p:txBody>
          <a:bodyPr/>
          <a:p>
            <a:fld id="{96089572-BF2A-4798-89A4-87D72AC16483}" type="slidenum">
              <a:rPr lang="en-US" altLang="zh-CN"/>
            </a:fld>
            <a:endParaRPr lang="en-US" altLang="zh-CN"/>
          </a:p>
        </p:txBody>
      </p:sp>
      <p:sp>
        <p:nvSpPr>
          <p:cNvPr id="10" name="Rectangle 8"/>
          <p:cNvSpPr>
            <a:spLocks noGrp="1"/>
          </p:cNvSpPr>
          <p:nvPr>
            <p:ph type="sldNum" sz="quarter" idx="12"/>
          </p:nvPr>
        </p:nvSpPr>
        <p:spPr>
          <a:xfrm>
            <a:off x="5384800" y="6169025"/>
            <a:ext cx="2641600" cy="476250"/>
          </a:xfrm>
        </p:spPr>
        <p:txBody>
          <a:bodyPr/>
          <a:p>
            <a:endParaRPr lang="en-US" altLang="zh-CN"/>
          </a:p>
        </p:txBody>
      </p:sp>
    </p:spTree>
    <p:custDataLst>
      <p:tags r:id="rId10"/>
    </p:custDataLst>
  </p:cSld>
  <p:clrMapOvr>
    <a:masterClrMapping/>
  </p:clrMapOvr>
  <p:transition>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fontScale="90000"/>
          </a:bodyPr>
          <a:p>
            <a:r>
              <a:rPr lang="zh-CN" altLang="en-US">
                <a:solidFill>
                  <a:schemeClr val="tx1"/>
                </a:solidFill>
              </a:rPr>
              <a:t>目录</a:t>
            </a:r>
            <a:endParaRPr lang="zh-CN" altLang="en-US">
              <a:solidFill>
                <a:schemeClr val="tx1"/>
              </a:solidFill>
            </a:endParaRPr>
          </a:p>
        </p:txBody>
      </p:sp>
      <p:sp>
        <p:nvSpPr>
          <p:cNvPr id="4" name="文本占位符 3"/>
          <p:cNvSpPr>
            <a:spLocks noGrp="1"/>
          </p:cNvSpPr>
          <p:nvPr>
            <p:ph type="body" idx="16388"/>
            <p:custDataLst>
              <p:tags r:id="rId3"/>
            </p:custDataLst>
          </p:nvPr>
        </p:nvSpPr>
        <p:spPr/>
        <p:txBody>
          <a:bodyPr/>
          <a:p>
            <a:r>
              <a:rPr lang="zh-CN" altLang="en-US">
                <a:solidFill>
                  <a:schemeClr val="accent1"/>
                </a:solidFill>
              </a:rPr>
              <a:t>01</a:t>
            </a:r>
            <a:endParaRPr lang="zh-CN" altLang="en-US">
              <a:solidFill>
                <a:schemeClr val="accent1"/>
              </a:solidFill>
            </a:endParaRPr>
          </a:p>
        </p:txBody>
      </p:sp>
      <p:sp>
        <p:nvSpPr>
          <p:cNvPr id="5" name="装饰  8"/>
          <p:cNvSpPr>
            <a:spLocks noGrp="1"/>
          </p:cNvSpPr>
          <p:nvPr>
            <p:ph type="body" idx="16399" hasCustomPrompt="1"/>
            <p:custDataLst>
              <p:tags r:id="rId4"/>
            </p:custDataLst>
          </p:nvPr>
        </p:nvSpPr>
        <p:spPr/>
        <p:txBody>
          <a:bodyPr>
            <a:noAutofit/>
          </a:bodyPr>
          <a:p>
            <a:pPr>
              <a:buNone/>
            </a:pPr>
            <a:endParaRPr lang="zh-CN" altLang="en-US"/>
          </a:p>
        </p:txBody>
      </p:sp>
      <p:sp>
        <p:nvSpPr>
          <p:cNvPr id="6" name="文本占位符 5"/>
          <p:cNvSpPr>
            <a:spLocks noGrp="1"/>
          </p:cNvSpPr>
          <p:nvPr>
            <p:ph type="body" idx="16387"/>
            <p:custDataLst>
              <p:tags r:id="rId5"/>
            </p:custDataLst>
          </p:nvPr>
        </p:nvSpPr>
        <p:spPr/>
        <p:txBody>
          <a:bodyPr>
            <a:normAutofit/>
          </a:bodyPr>
          <a:p>
            <a:r>
              <a:rPr lang="zh-CN" altLang="en-US" sz="1700">
                <a:solidFill>
                  <a:schemeClr val="tx1"/>
                </a:solidFill>
              </a:rPr>
              <a:t>项目引入：反爬虫与反反爬虫的技术博弈</a:t>
            </a:r>
            <a:endParaRPr lang="zh-CN" altLang="en-US" sz="1700">
              <a:solidFill>
                <a:schemeClr val="tx1"/>
              </a:solidFill>
            </a:endParaRPr>
          </a:p>
        </p:txBody>
      </p:sp>
      <p:sp>
        <p:nvSpPr>
          <p:cNvPr id="7" name="文本占位符 6"/>
          <p:cNvSpPr>
            <a:spLocks noGrp="1"/>
          </p:cNvSpPr>
          <p:nvPr>
            <p:ph type="body" idx="16390"/>
            <p:custDataLst>
              <p:tags r:id="rId6"/>
            </p:custDataLst>
          </p:nvPr>
        </p:nvSpPr>
        <p:spPr/>
        <p:txBody>
          <a:bodyPr/>
          <a:p>
            <a:r>
              <a:rPr lang="zh-CN" altLang="en-US">
                <a:solidFill>
                  <a:schemeClr val="accent1"/>
                </a:solidFill>
              </a:rPr>
              <a:t>02</a:t>
            </a:r>
            <a:endParaRPr lang="zh-CN" altLang="en-US">
              <a:solidFill>
                <a:schemeClr val="accent1"/>
              </a:solidFill>
            </a:endParaRPr>
          </a:p>
        </p:txBody>
      </p:sp>
      <p:sp>
        <p:nvSpPr>
          <p:cNvPr id="8" name="装饰  1"/>
          <p:cNvSpPr>
            <a:spLocks noGrp="1"/>
          </p:cNvSpPr>
          <p:nvPr>
            <p:ph type="body" idx="16400" hasCustomPrompt="1"/>
            <p:custDataLst>
              <p:tags r:id="rId7"/>
            </p:custDataLst>
          </p:nvPr>
        </p:nvSpPr>
        <p:spPr/>
        <p:txBody>
          <a:bodyPr>
            <a:noAutofit/>
          </a:bodyPr>
          <a:p>
            <a:pPr>
              <a:buNone/>
            </a:pPr>
            <a:endParaRPr lang="zh-CN" altLang="en-US"/>
          </a:p>
        </p:txBody>
      </p:sp>
      <p:sp>
        <p:nvSpPr>
          <p:cNvPr id="9" name="文本占位符 8"/>
          <p:cNvSpPr>
            <a:spLocks noGrp="1"/>
          </p:cNvSpPr>
          <p:nvPr>
            <p:ph type="body" idx="16389"/>
            <p:custDataLst>
              <p:tags r:id="rId8"/>
            </p:custDataLst>
          </p:nvPr>
        </p:nvSpPr>
        <p:spPr/>
        <p:txBody>
          <a:bodyPr>
            <a:normAutofit/>
          </a:bodyPr>
          <a:p>
            <a:r>
              <a:rPr lang="zh-CN" altLang="en-US" sz="1700">
                <a:solidFill>
                  <a:schemeClr val="tx1"/>
                </a:solidFill>
              </a:rPr>
              <a:t>任务一：反爬虫技术</a:t>
            </a:r>
            <a:endParaRPr lang="zh-CN" altLang="en-US" sz="1700">
              <a:solidFill>
                <a:schemeClr val="tx1"/>
              </a:solidFill>
            </a:endParaRPr>
          </a:p>
        </p:txBody>
      </p:sp>
      <p:sp>
        <p:nvSpPr>
          <p:cNvPr id="10" name="文本占位符 9"/>
          <p:cNvSpPr>
            <a:spLocks noGrp="1"/>
          </p:cNvSpPr>
          <p:nvPr>
            <p:ph type="body" idx="16392"/>
            <p:custDataLst>
              <p:tags r:id="rId9"/>
            </p:custDataLst>
          </p:nvPr>
        </p:nvSpPr>
        <p:spPr/>
        <p:txBody>
          <a:bodyPr/>
          <a:p>
            <a:r>
              <a:rPr lang="zh-CN" altLang="en-US">
                <a:solidFill>
                  <a:schemeClr val="accent1"/>
                </a:solidFill>
              </a:rPr>
              <a:t>03</a:t>
            </a:r>
            <a:endParaRPr lang="zh-CN" altLang="en-US">
              <a:solidFill>
                <a:schemeClr val="accent1"/>
              </a:solidFill>
            </a:endParaRPr>
          </a:p>
        </p:txBody>
      </p:sp>
      <p:sp>
        <p:nvSpPr>
          <p:cNvPr id="11" name="装饰  4"/>
          <p:cNvSpPr>
            <a:spLocks noGrp="1"/>
          </p:cNvSpPr>
          <p:nvPr>
            <p:ph type="body" idx="16401" hasCustomPrompt="1"/>
            <p:custDataLst>
              <p:tags r:id="rId10"/>
            </p:custDataLst>
          </p:nvPr>
        </p:nvSpPr>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a:noFill/>
          <a:ln>
            <a:noFill/>
          </a:ln>
          <a:effectLst/>
        </p:spPr>
        <p:txBody>
          <a:bodyPr vert="horz" wrap="square" lIns="0" tIns="0" rIns="0" bIns="0" numCol="1" rtlCol="0" anchor="ctr" anchorCtr="0" compatLnSpc="1">
            <a:normAutofit/>
          </a:bodyPr>
          <a:p>
            <a:pPr lvl="0" algn="l"/>
            <a:r>
              <a:rPr lang="zh-CN" altLang="en-US" sz="1700">
                <a:sym typeface="+mn-ea"/>
              </a:rPr>
              <a:t>任务二：反反爬虫技术 </a:t>
            </a:r>
            <a:endParaRPr lang="zh-CN" altLang="en-US" sz="1700">
              <a:sym typeface="+mn-ea"/>
            </a:endParaRPr>
          </a:p>
        </p:txBody>
      </p:sp>
      <p:sp>
        <p:nvSpPr>
          <p:cNvPr id="13" name="文本占位符 12"/>
          <p:cNvSpPr>
            <a:spLocks noGrp="1"/>
          </p:cNvSpPr>
          <p:nvPr>
            <p:ph type="body" idx="16394"/>
            <p:custDataLst>
              <p:tags r:id="rId12"/>
            </p:custDataLst>
          </p:nvPr>
        </p:nvSpPr>
        <p:spPr/>
        <p:txBody>
          <a:bodyPr/>
          <a:p>
            <a:r>
              <a:rPr lang="zh-CN" altLang="en-US">
                <a:solidFill>
                  <a:schemeClr val="accent1"/>
                </a:solidFill>
              </a:rPr>
              <a:t>04</a:t>
            </a:r>
            <a:endParaRPr lang="zh-CN" altLang="en-US">
              <a:solidFill>
                <a:schemeClr val="accent1"/>
              </a:solidFill>
            </a:endParaRPr>
          </a:p>
        </p:txBody>
      </p:sp>
      <p:sp>
        <p:nvSpPr>
          <p:cNvPr id="14" name="装饰  7"/>
          <p:cNvSpPr>
            <a:spLocks noGrp="1"/>
          </p:cNvSpPr>
          <p:nvPr>
            <p:ph type="body" idx="16402" hasCustomPrompt="1"/>
            <p:custDataLst>
              <p:tags r:id="rId13"/>
            </p:custDataLst>
          </p:nvPr>
        </p:nvSpPr>
        <p:spPr/>
        <p:txBody>
          <a:bodyPr>
            <a:noAutofit/>
          </a:bodyPr>
          <a:p>
            <a:pPr>
              <a:buNone/>
            </a:pPr>
            <a:endParaRPr lang="zh-CN" altLang="en-US"/>
          </a:p>
        </p:txBody>
      </p:sp>
      <p:sp>
        <p:nvSpPr>
          <p:cNvPr id="15" name="文本占位符 14"/>
          <p:cNvSpPr>
            <a:spLocks noGrp="1"/>
          </p:cNvSpPr>
          <p:nvPr>
            <p:ph type="body" idx="16393"/>
            <p:custDataLst>
              <p:tags r:id="rId14"/>
            </p:custDataLst>
          </p:nvPr>
        </p:nvSpPr>
        <p:spPr/>
        <p:txBody>
          <a:bodyPr>
            <a:normAutofit fontScale="70000"/>
          </a:bodyPr>
          <a:p>
            <a:r>
              <a:rPr lang="zh-CN" altLang="en-US">
                <a:solidFill>
                  <a:schemeClr val="tx1"/>
                </a:solidFill>
              </a:rPr>
              <a:t>实训：爬取购物网站商品数据（以京东为例）</a:t>
            </a:r>
            <a:endParaRPr lang="zh-CN" altLang="en-US">
              <a:solidFill>
                <a:schemeClr val="tx1"/>
              </a:solidFill>
            </a:endParaRPr>
          </a:p>
        </p:txBody>
      </p:sp>
      <p:sp>
        <p:nvSpPr>
          <p:cNvPr id="16" name="文本占位符 15"/>
          <p:cNvSpPr>
            <a:spLocks noGrp="1"/>
          </p:cNvSpPr>
          <p:nvPr>
            <p:ph type="body" idx="16396"/>
            <p:custDataLst>
              <p:tags r:id="rId15"/>
            </p:custDataLst>
          </p:nvPr>
        </p:nvSpPr>
        <p:spPr/>
        <p:txBody>
          <a:bodyPr/>
          <a:p>
            <a:r>
              <a:rPr lang="zh-CN" altLang="en-US">
                <a:solidFill>
                  <a:schemeClr val="accent1"/>
                </a:solidFill>
              </a:rPr>
              <a:t>05</a:t>
            </a:r>
            <a:endParaRPr lang="zh-CN" altLang="en-US">
              <a:solidFill>
                <a:schemeClr val="accent1"/>
              </a:solidFill>
            </a:endParaRPr>
          </a:p>
        </p:txBody>
      </p:sp>
      <p:sp>
        <p:nvSpPr>
          <p:cNvPr id="17" name="装饰  0"/>
          <p:cNvSpPr>
            <a:spLocks noGrp="1"/>
          </p:cNvSpPr>
          <p:nvPr>
            <p:ph type="body" idx="16403" hasCustomPrompt="1"/>
            <p:custDataLst>
              <p:tags r:id="rId16"/>
            </p:custDataLst>
          </p:nvPr>
        </p:nvSpPr>
        <p:spPr/>
        <p:txBody>
          <a:bodyPr>
            <a:noAutofit/>
          </a:bodyPr>
          <a:p>
            <a:pPr>
              <a:buNone/>
            </a:pPr>
            <a:endParaRPr lang="zh-CN" altLang="en-US"/>
          </a:p>
        </p:txBody>
      </p:sp>
      <p:sp>
        <p:nvSpPr>
          <p:cNvPr id="18" name="文本占位符 17"/>
          <p:cNvSpPr>
            <a:spLocks noGrp="1"/>
          </p:cNvSpPr>
          <p:nvPr>
            <p:ph type="body" idx="16395"/>
            <p:custDataLst>
              <p:tags r:id="rId17"/>
            </p:custDataLst>
          </p:nvPr>
        </p:nvSpPr>
        <p:spPr/>
        <p:txBody>
          <a:bodyPr/>
          <a:p>
            <a:r>
              <a:rPr lang="zh-CN" altLang="en-US" sz="1700">
                <a:solidFill>
                  <a:schemeClr val="tx1"/>
                </a:solidFill>
              </a:rPr>
              <a:t>思考与练习</a:t>
            </a:r>
            <a:endParaRPr lang="zh-CN" altLang="en-US" sz="1700">
              <a:solidFill>
                <a:schemeClr val="tx1"/>
              </a:solidFill>
            </a:endParaRPr>
          </a:p>
        </p:txBody>
      </p:sp>
      <p:sp>
        <p:nvSpPr>
          <p:cNvPr id="19" name="文本占位符 18"/>
          <p:cNvSpPr>
            <a:spLocks noGrp="1"/>
          </p:cNvSpPr>
          <p:nvPr>
            <p:ph type="body" idx="16398"/>
            <p:custDataLst>
              <p:tags r:id="rId18"/>
            </p:custDataLst>
          </p:nvPr>
        </p:nvSpPr>
        <p:spPr/>
        <p:txBody>
          <a:bodyPr/>
          <a:p>
            <a:r>
              <a:rPr lang="zh-CN" altLang="en-US">
                <a:solidFill>
                  <a:schemeClr val="accent1"/>
                </a:solidFill>
              </a:rPr>
              <a:t>06</a:t>
            </a:r>
            <a:endParaRPr lang="zh-CN" altLang="en-US">
              <a:solidFill>
                <a:schemeClr val="accent1"/>
              </a:solidFill>
            </a:endParaRPr>
          </a:p>
        </p:txBody>
      </p:sp>
      <p:sp>
        <p:nvSpPr>
          <p:cNvPr id="20" name="装饰  3"/>
          <p:cNvSpPr>
            <a:spLocks noGrp="1"/>
          </p:cNvSpPr>
          <p:nvPr>
            <p:ph type="body" idx="16404" hasCustomPrompt="1"/>
            <p:custDataLst>
              <p:tags r:id="rId19"/>
            </p:custDataLst>
          </p:nvPr>
        </p:nvSpPr>
        <p:spPr/>
        <p:txBody>
          <a:bodyPr>
            <a:noAutofit/>
          </a:bodyPr>
          <a:p>
            <a:pPr>
              <a:buNone/>
            </a:pPr>
            <a:endParaRPr lang="zh-CN" altLang="en-US"/>
          </a:p>
        </p:txBody>
      </p:sp>
      <p:sp>
        <p:nvSpPr>
          <p:cNvPr id="21" name="文本占位符 20"/>
          <p:cNvSpPr>
            <a:spLocks noGrp="1"/>
          </p:cNvSpPr>
          <p:nvPr>
            <p:ph type="body" idx="16397"/>
            <p:custDataLst>
              <p:tags r:id="rId20"/>
            </p:custDataLst>
          </p:nvPr>
        </p:nvSpPr>
        <p:spPr/>
        <p:txBody>
          <a:bodyPr/>
          <a:p>
            <a:r>
              <a:rPr lang="zh-CN" altLang="en-US" sz="1700">
                <a:solidFill>
                  <a:schemeClr val="tx1"/>
                </a:solidFill>
              </a:rPr>
              <a:t>项目评价</a:t>
            </a:r>
            <a:endParaRPr lang="zh-CN" altLang="en-US" sz="1700">
              <a:solidFill>
                <a:schemeClr val="tx1"/>
              </a:solidFill>
            </a:endParaRPr>
          </a:p>
        </p:txBody>
      </p:sp>
      <p:sp>
        <p:nvSpPr>
          <p:cNvPr id="30" name="文本框 29"/>
          <p:cNvSpPr txBox="1"/>
          <p:nvPr/>
        </p:nvSpPr>
        <p:spPr>
          <a:xfrm>
            <a:off x="7377857" y="4800586"/>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21"/>
    </p:custDataLst>
  </p:cSld>
  <p:clrMapOvr>
    <a:masterClrMapping/>
  </p:clrMapOvr>
  <p:transition>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pic>
        <p:nvPicPr>
          <p:cNvPr id="4" name="图片 3"/>
          <p:cNvPicPr/>
          <p:nvPr/>
        </p:nvPicPr>
        <p:blipFill>
          <a:blip r:embed="rId1"/>
          <a:stretch>
            <a:fillRect/>
          </a:stretch>
        </p:blipFill>
        <p:spPr>
          <a:xfrm>
            <a:off x="743585" y="295275"/>
            <a:ext cx="2145665" cy="614680"/>
          </a:xfrm>
          <a:prstGeom prst="rect">
            <a:avLst/>
          </a:prstGeom>
        </p:spPr>
      </p:pic>
      <p:graphicFrame>
        <p:nvGraphicFramePr>
          <p:cNvPr id="5" name="表格 4"/>
          <p:cNvGraphicFramePr/>
          <p:nvPr>
            <p:custDataLst>
              <p:tags r:id="rId2"/>
            </p:custDataLst>
          </p:nvPr>
        </p:nvGraphicFramePr>
        <p:xfrm>
          <a:off x="433070" y="1085850"/>
          <a:ext cx="11386820" cy="5671185"/>
        </p:xfrm>
        <a:graphic>
          <a:graphicData uri="http://schemas.openxmlformats.org/drawingml/2006/table">
            <a:tbl>
              <a:tblPr/>
              <a:tblGrid>
                <a:gridCol w="2011680"/>
                <a:gridCol w="5903595"/>
                <a:gridCol w="863600"/>
                <a:gridCol w="864870"/>
                <a:gridCol w="866775"/>
                <a:gridCol w="876300"/>
              </a:tblGrid>
              <a:tr h="322580">
                <a:tc rowSpan="2">
                  <a:txBody>
                    <a:bodyPr/>
                    <a:p>
                      <a:pPr marL="213995" indent="0" algn="l" eaLnBrk="0" fontAlgn="base">
                        <a:lnSpc>
                          <a:spcPct val="100000"/>
                        </a:lnSpc>
                        <a:spcBef>
                          <a:spcPts val="1200"/>
                        </a:spcBef>
                        <a:spcAft>
                          <a:spcPct val="0"/>
                        </a:spcAft>
                      </a:pPr>
                      <a:r>
                        <a:rPr lang="zh-CN" sz="2000">
                          <a:solidFill>
                            <a:srgbClr val="231F20"/>
                          </a:solidFill>
                          <a:latin typeface="微软雅黑" panose="020B0503020204020204" charset="-122"/>
                          <a:ea typeface="微软雅黑" panose="020B0503020204020204" charset="-122"/>
                        </a:rPr>
                        <a:t>项目名称</a:t>
                      </a:r>
                      <a:endParaRPr lang="zh-CN" sz="2000">
                        <a:solidFill>
                          <a:srgbClr val="231F20"/>
                        </a:solidFill>
                        <a:latin typeface="微软雅黑" panose="020B0503020204020204" charset="-122"/>
                        <a:ea typeface="微软雅黑" panose="020B0503020204020204" charset="-122"/>
                      </a:endParaRPr>
                    </a:p>
                    <a:p>
                      <a:pPr marL="901065" indent="0" algn="l" eaLnBrk="0" fontAlgn="base">
                        <a:lnSpc>
                          <a:spcPct val="100000"/>
                        </a:lnSpc>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rowSpan="2">
                  <a:txBody>
                    <a:bodyPr/>
                    <a:p>
                      <a:pPr marL="1096645" indent="0" algn="l" eaLnBrk="0" fontAlgn="base">
                        <a:lnSpc>
                          <a:spcPct val="100000"/>
                        </a:lnSpc>
                        <a:spcBef>
                          <a:spcPts val="1200"/>
                        </a:spcBef>
                        <a:spcAft>
                          <a:spcPct val="0"/>
                        </a:spcAft>
                      </a:pPr>
                      <a:r>
                        <a:rPr lang="zh-CN" sz="2000">
                          <a:solidFill>
                            <a:srgbClr val="231F20"/>
                          </a:solidFill>
                          <a:latin typeface="微软雅黑" panose="020B0503020204020204" charset="-122"/>
                          <a:ea typeface="微软雅黑" panose="020B0503020204020204" charset="-122"/>
                        </a:rPr>
                        <a:t>评价内容</a:t>
                      </a:r>
                      <a:endParaRPr lang="zh-CN" sz="2000">
                        <a:solidFill>
                          <a:srgbClr val="231F20"/>
                        </a:solidFill>
                        <a:latin typeface="微软雅黑" panose="020B0503020204020204" charset="-122"/>
                        <a:ea typeface="微软雅黑" panose="020B0503020204020204" charset="-122"/>
                      </a:endParaRPr>
                    </a:p>
                    <a:p>
                      <a:pPr marL="901065" indent="0" algn="l" eaLnBrk="0" fontAlgn="base">
                        <a:lnSpc>
                          <a:spcPct val="100000"/>
                        </a:lnSpc>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rowSpan="2">
                  <a:txBody>
                    <a:bodyPr/>
                    <a:p>
                      <a:pPr marL="81280" indent="0" algn="l" eaLnBrk="0" fontAlgn="base">
                        <a:lnSpc>
                          <a:spcPct val="100000"/>
                        </a:lnSpc>
                        <a:spcBef>
                          <a:spcPts val="1200"/>
                        </a:spcBef>
                        <a:spcAft>
                          <a:spcPct val="0"/>
                        </a:spcAft>
                      </a:pPr>
                      <a:r>
                        <a:rPr lang="zh-CN" sz="2000">
                          <a:solidFill>
                            <a:srgbClr val="231F20"/>
                          </a:solidFill>
                          <a:latin typeface="微软雅黑" panose="020B0503020204020204" charset="-122"/>
                          <a:ea typeface="微软雅黑" panose="020B0503020204020204" charset="-122"/>
                        </a:rPr>
                        <a:t>分值</a:t>
                      </a:r>
                      <a:endParaRPr lang="zh-CN" sz="2000">
                        <a:solidFill>
                          <a:srgbClr val="231F20"/>
                        </a:solidFill>
                        <a:latin typeface="微软雅黑" panose="020B0503020204020204" charset="-122"/>
                        <a:ea typeface="微软雅黑" panose="020B0503020204020204" charset="-122"/>
                      </a:endParaRPr>
                    </a:p>
                    <a:p>
                      <a:pPr marL="901065" indent="0" algn="l" eaLnBrk="0" fontAlgn="base">
                        <a:lnSpc>
                          <a:spcPct val="100000"/>
                        </a:lnSpc>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gridSpan="3">
                  <a:txBody>
                    <a:bodyPr/>
                    <a:p>
                      <a:pPr marL="358775" indent="0" algn="l" eaLnBrk="0" fontAlgn="base">
                        <a:spcBef>
                          <a:spcPts val="300"/>
                        </a:spcBef>
                        <a:spcAft>
                          <a:spcPct val="0"/>
                        </a:spcAft>
                      </a:pPr>
                      <a:r>
                        <a:rPr lang="zh-CN" sz="2000">
                          <a:solidFill>
                            <a:srgbClr val="231F20"/>
                          </a:solidFill>
                          <a:latin typeface="微软雅黑" panose="020B0503020204020204" charset="-122"/>
                          <a:ea typeface="微软雅黑" panose="020B0503020204020204" charset="-122"/>
                        </a:rPr>
                        <a:t>评价分数</a:t>
                      </a:r>
                      <a:endParaRPr lang="zh-CN" sz="20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hMerge="1">
                  <a:tcP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tcPr>
                </a:tc>
                <a:tc hMerge="1">
                  <a:tcPr>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tcPr>
                </a:tc>
              </a:tr>
              <a:tr h="347980">
                <a:tc vMerge="1">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a:noFill/>
                    </a:lnT>
                    <a:lnB w="9525" cap="flat" cmpd="sng">
                      <a:solidFill>
                        <a:srgbClr val="FFFFFF"/>
                      </a:solidFill>
                      <a:prstDash val="solid"/>
                      <a:headEnd type="none" w="med" len="med"/>
                      <a:tailEnd type="none" w="med" len="med"/>
                    </a:lnB>
                    <a:noFill/>
                  </a:tcPr>
                </a:tc>
                <a:tc vMerge="1">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a:noFill/>
                    </a:lnT>
                    <a:lnB w="9525" cap="flat" cmpd="sng">
                      <a:solidFill>
                        <a:srgbClr val="FFFFFF"/>
                      </a:solidFill>
                      <a:prstDash val="solid"/>
                      <a:headEnd type="none" w="med" len="med"/>
                      <a:tailEnd type="none" w="med" len="med"/>
                    </a:lnB>
                    <a:noFill/>
                  </a:tcPr>
                </a:tc>
                <a:tc vMerge="1">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a:noFill/>
                    </a:lnT>
                    <a:lnB w="9525" cap="flat" cmpd="sng">
                      <a:solidFill>
                        <a:srgbClr val="FFFFFF"/>
                      </a:solidFill>
                      <a:prstDash val="solid"/>
                      <a:headEnd type="none" w="med" len="med"/>
                      <a:tailEnd type="none" w="med" len="med"/>
                    </a:lnB>
                    <a:noFill/>
                  </a:tcPr>
                </a:tc>
                <a:tc>
                  <a:txBody>
                    <a:bodyPr/>
                    <a:p>
                      <a:pPr marL="98425" indent="0" algn="l" eaLnBrk="0" fontAlgn="base">
                        <a:spcBef>
                          <a:spcPts val="300"/>
                        </a:spcBef>
                        <a:spcAft>
                          <a:spcPct val="0"/>
                        </a:spcAft>
                      </a:pPr>
                      <a:r>
                        <a:rPr lang="zh-CN" sz="2000">
                          <a:solidFill>
                            <a:srgbClr val="231F20"/>
                          </a:solidFill>
                          <a:latin typeface="微软雅黑" panose="020B0503020204020204" charset="-122"/>
                          <a:ea typeface="微软雅黑" panose="020B0503020204020204" charset="-122"/>
                        </a:rPr>
                        <a:t>自评</a:t>
                      </a:r>
                      <a:endParaRPr lang="zh-CN" sz="20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a:txBody>
                    <a:bodyPr/>
                    <a:p>
                      <a:pPr marL="85090" indent="0" algn="l" eaLnBrk="0" fontAlgn="base">
                        <a:spcBef>
                          <a:spcPts val="300"/>
                        </a:spcBef>
                        <a:spcAft>
                          <a:spcPct val="0"/>
                        </a:spcAft>
                      </a:pPr>
                      <a:r>
                        <a:rPr lang="zh-CN" sz="2000">
                          <a:solidFill>
                            <a:srgbClr val="231F20"/>
                          </a:solidFill>
                          <a:latin typeface="微软雅黑" panose="020B0503020204020204" charset="-122"/>
                          <a:ea typeface="微软雅黑" panose="020B0503020204020204" charset="-122"/>
                        </a:rPr>
                        <a:t>互评</a:t>
                      </a:r>
                      <a:endParaRPr lang="zh-CN" sz="20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a:txBody>
                    <a:bodyPr/>
                    <a:p>
                      <a:pPr marL="83185" indent="0" algn="l" eaLnBrk="0" fontAlgn="base">
                        <a:spcBef>
                          <a:spcPts val="300"/>
                        </a:spcBef>
                        <a:spcAft>
                          <a:spcPct val="0"/>
                        </a:spcAft>
                      </a:pPr>
                      <a:r>
                        <a:rPr lang="zh-CN" sz="2000">
                          <a:solidFill>
                            <a:srgbClr val="231F20"/>
                          </a:solidFill>
                          <a:latin typeface="微软雅黑" panose="020B0503020204020204" charset="-122"/>
                          <a:ea typeface="微软雅黑" panose="020B0503020204020204" charset="-122"/>
                        </a:rPr>
                        <a:t>师评</a:t>
                      </a:r>
                      <a:endParaRPr lang="zh-CN" sz="20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r>
              <a:tr h="383540">
                <a:tc rowSpan="3">
                  <a:txBody>
                    <a:bodyPr/>
                    <a:p>
                      <a:pPr marL="112395" indent="-8255" algn="l" eaLnBrk="0" fontAlgn="base">
                        <a:lnSpc>
                          <a:spcPct val="125000"/>
                        </a:lnSpc>
                        <a:spcBef>
                          <a:spcPts val="1400"/>
                        </a:spcBef>
                        <a:spcAft>
                          <a:spcPct val="0"/>
                        </a:spcAft>
                      </a:pPr>
                      <a:r>
                        <a:rPr lang="zh-CN" sz="2000">
                          <a:solidFill>
                            <a:srgbClr val="231F20"/>
                          </a:solidFill>
                          <a:latin typeface="宋体" panose="02010600030101010101" pitchFamily="2" charset="-122"/>
                          <a:ea typeface="宋体" panose="02010600030101010101" pitchFamily="2" charset="-122"/>
                        </a:rPr>
                        <a:t>职业素养考核</a:t>
                      </a:r>
                      <a:r>
                        <a:rPr lang="zh-CN" altLang="en-US" sz="2000">
                          <a:solidFill>
                            <a:srgbClr val="231F20"/>
                          </a:solidFill>
                          <a:latin typeface="宋体" panose="02010600030101010101" pitchFamily="2" charset="-122"/>
                          <a:ea typeface="宋体" panose="02010600030101010101" pitchFamily="2" charset="-122"/>
                        </a:rPr>
                        <a:t> </a:t>
                      </a:r>
                      <a:r>
                        <a:rPr lang="zh-CN" sz="2000">
                          <a:solidFill>
                            <a:srgbClr val="231F20"/>
                          </a:solidFill>
                          <a:latin typeface="宋体" panose="02010600030101010101" pitchFamily="2" charset="-122"/>
                          <a:ea typeface="宋体" panose="02010600030101010101" pitchFamily="2" charset="-122"/>
                        </a:rPr>
                        <a:t>项目（</a:t>
                      </a:r>
                      <a:r>
                        <a:rPr lang="en-US" altLang="zh-CN" sz="2000">
                          <a:solidFill>
                            <a:srgbClr val="231F20"/>
                          </a:solidFill>
                          <a:latin typeface="Times New Roman" panose="02020603050405020304"/>
                          <a:ea typeface="Times New Roman" panose="02020603050405020304"/>
                        </a:rPr>
                        <a:t>20% </a:t>
                      </a:r>
                      <a:r>
                        <a:rPr lang="zh-CN" sz="2000">
                          <a:solidFill>
                            <a:srgbClr val="231F20"/>
                          </a:solidFill>
                          <a:latin typeface="宋体" panose="02010600030101010101" pitchFamily="2" charset="-122"/>
                          <a:ea typeface="宋体" panose="02010600030101010101" pitchFamily="2" charset="-122"/>
                        </a:rPr>
                        <a:t>）</a:t>
                      </a:r>
                      <a:endParaRPr lang="zh-CN" sz="2000">
                        <a:solidFill>
                          <a:srgbClr val="231F20"/>
                        </a:solidFill>
                        <a:latin typeface="宋体" panose="02010600030101010101" pitchFamily="2" charset="-122"/>
                        <a:ea typeface="宋体" panose="02010600030101010101" pitchFamily="2" charset="-122"/>
                      </a:endParaRPr>
                    </a:p>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26465" indent="0" algn="l" eaLnBrk="0" fontAlgn="base">
                        <a:spcBef>
                          <a:spcPts val="300"/>
                        </a:spcBef>
                        <a:spcAft>
                          <a:spcPct val="0"/>
                        </a:spcAft>
                      </a:pPr>
                      <a:r>
                        <a:rPr lang="zh-CN" sz="2000">
                          <a:solidFill>
                            <a:srgbClr val="231F20"/>
                          </a:solidFill>
                          <a:latin typeface="宋体" panose="02010600030101010101" pitchFamily="2" charset="-122"/>
                          <a:ea typeface="宋体" panose="02010600030101010101" pitchFamily="2" charset="-122"/>
                        </a:rPr>
                        <a:t>考勤、仪容仪表</a:t>
                      </a:r>
                      <a:endParaRPr lang="zh-CN"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68275" indent="0" algn="l" eaLnBrk="0" fontAlgn="base">
                        <a:spcBef>
                          <a:spcPts val="400"/>
                        </a:spcBef>
                        <a:spcAft>
                          <a:spcPct val="0"/>
                        </a:spcAft>
                      </a:pPr>
                      <a:r>
                        <a:rPr lang="en-US" altLang="zh-CN" sz="2000">
                          <a:solidFill>
                            <a:srgbClr val="231F20"/>
                          </a:solidFill>
                          <a:latin typeface="Times New Roman" panose="02020603050405020304"/>
                          <a:ea typeface="Times New Roman" panose="02020603050405020304"/>
                        </a:rPr>
                        <a:t>5</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365760">
                <a:tc vMerge="1">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a:noFill/>
                    </a:lnT>
                    <a:lnB>
                      <a:noFill/>
                    </a:lnB>
                    <a:noFill/>
                  </a:tcPr>
                </a:tc>
                <a:tc>
                  <a:txBody>
                    <a:bodyPr/>
                    <a:p>
                      <a:pPr marL="817245" indent="0" algn="l" eaLnBrk="0" fontAlgn="base">
                        <a:spcBef>
                          <a:spcPts val="300"/>
                        </a:spcBef>
                        <a:spcAft>
                          <a:spcPct val="0"/>
                        </a:spcAft>
                      </a:pPr>
                      <a:r>
                        <a:rPr lang="zh-CN" sz="2000">
                          <a:solidFill>
                            <a:srgbClr val="231F20"/>
                          </a:solidFill>
                          <a:latin typeface="宋体" panose="02010600030101010101" pitchFamily="2" charset="-122"/>
                          <a:ea typeface="宋体" panose="02010600030101010101" pitchFamily="2" charset="-122"/>
                        </a:rPr>
                        <a:t>责任意识、纪律意识</a:t>
                      </a:r>
                      <a:endParaRPr lang="zh-CN"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68275" indent="0" algn="l" eaLnBrk="0" fontAlgn="base">
                        <a:spcBef>
                          <a:spcPts val="500"/>
                        </a:spcBef>
                        <a:spcAft>
                          <a:spcPct val="0"/>
                        </a:spcAft>
                      </a:pPr>
                      <a:r>
                        <a:rPr lang="en-US" altLang="zh-CN" sz="2000">
                          <a:solidFill>
                            <a:srgbClr val="231F20"/>
                          </a:solidFill>
                          <a:latin typeface="Times New Roman" panose="02020603050405020304"/>
                          <a:ea typeface="Times New Roman" panose="02020603050405020304"/>
                        </a:rPr>
                        <a:t>5</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744220">
                <a:tc vMerge="1">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a:noFill/>
                    </a:lnT>
                    <a:lnB w="9525" cap="flat" cmpd="sng">
                      <a:solidFill>
                        <a:srgbClr val="FFFFFF"/>
                      </a:solidFill>
                      <a:prstDash val="solid"/>
                      <a:headEnd type="none" w="med" len="med"/>
                      <a:tailEnd type="none" w="med" len="med"/>
                    </a:lnB>
                    <a:noFill/>
                  </a:tcPr>
                </a:tc>
                <a:tc>
                  <a:txBody>
                    <a:bodyPr/>
                    <a:p>
                      <a:pPr marL="940435" indent="0" algn="l" eaLnBrk="0" fontAlgn="base">
                        <a:spcBef>
                          <a:spcPts val="300"/>
                        </a:spcBef>
                        <a:spcAft>
                          <a:spcPct val="0"/>
                        </a:spcAft>
                      </a:pPr>
                      <a:r>
                        <a:rPr lang="zh-CN" sz="2000">
                          <a:solidFill>
                            <a:srgbClr val="231F20"/>
                          </a:solidFill>
                          <a:latin typeface="宋体" panose="02010600030101010101" pitchFamily="2" charset="-122"/>
                          <a:ea typeface="宋体" panose="02010600030101010101" pitchFamily="2" charset="-122"/>
                        </a:rPr>
                        <a:t>团队合作与交流</a:t>
                      </a:r>
                      <a:endParaRPr lang="zh-CN"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47955" indent="0" algn="l" eaLnBrk="0" fontAlgn="base">
                        <a:spcBef>
                          <a:spcPts val="400"/>
                        </a:spcBef>
                        <a:spcAft>
                          <a:spcPct val="0"/>
                        </a:spcAft>
                      </a:pPr>
                      <a:r>
                        <a:rPr lang="en-US" altLang="zh-CN" sz="2000">
                          <a:solidFill>
                            <a:srgbClr val="231F20"/>
                          </a:solidFill>
                          <a:latin typeface="Times New Roman" panose="02020603050405020304"/>
                          <a:ea typeface="Times New Roman" panose="02020603050405020304"/>
                        </a:rPr>
                        <a:t>10</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623570">
                <a:tc rowSpan="2">
                  <a:txBody>
                    <a:bodyPr/>
                    <a:p>
                      <a:pPr marL="112395" indent="-6985" algn="l" eaLnBrk="0" fontAlgn="base">
                        <a:lnSpc>
                          <a:spcPct val="119000"/>
                        </a:lnSpc>
                        <a:spcBef>
                          <a:spcPts val="500"/>
                        </a:spcBef>
                        <a:spcAft>
                          <a:spcPct val="0"/>
                        </a:spcAft>
                      </a:pPr>
                      <a:r>
                        <a:rPr lang="zh-CN" sz="2000">
                          <a:solidFill>
                            <a:srgbClr val="231F20"/>
                          </a:solidFill>
                          <a:latin typeface="宋体" panose="02010600030101010101" pitchFamily="2" charset="-122"/>
                          <a:ea typeface="宋体" panose="02010600030101010101" pitchFamily="2" charset="-122"/>
                        </a:rPr>
                        <a:t>专业知识考核</a:t>
                      </a:r>
                      <a:r>
                        <a:rPr lang="zh-CN" altLang="en-US" sz="2000">
                          <a:solidFill>
                            <a:srgbClr val="231F20"/>
                          </a:solidFill>
                          <a:latin typeface="宋体" panose="02010600030101010101" pitchFamily="2" charset="-122"/>
                          <a:ea typeface="宋体" panose="02010600030101010101" pitchFamily="2" charset="-122"/>
                        </a:rPr>
                        <a:t> </a:t>
                      </a:r>
                      <a:r>
                        <a:rPr lang="zh-CN" sz="2000">
                          <a:solidFill>
                            <a:srgbClr val="231F20"/>
                          </a:solidFill>
                          <a:latin typeface="宋体" panose="02010600030101010101" pitchFamily="2" charset="-122"/>
                          <a:ea typeface="宋体" panose="02010600030101010101" pitchFamily="2" charset="-122"/>
                        </a:rPr>
                        <a:t>项目（</a:t>
                      </a:r>
                      <a:r>
                        <a:rPr lang="en-US" altLang="zh-CN" sz="2000">
                          <a:solidFill>
                            <a:srgbClr val="231F20"/>
                          </a:solidFill>
                          <a:latin typeface="Times New Roman" panose="02020603050405020304"/>
                          <a:ea typeface="Times New Roman" panose="02020603050405020304"/>
                        </a:rPr>
                        <a:t>40% </a:t>
                      </a:r>
                      <a:r>
                        <a:rPr lang="zh-CN" sz="2000">
                          <a:solidFill>
                            <a:srgbClr val="231F20"/>
                          </a:solidFill>
                          <a:latin typeface="宋体" panose="02010600030101010101" pitchFamily="2" charset="-122"/>
                          <a:ea typeface="宋体" panose="02010600030101010101" pitchFamily="2" charset="-122"/>
                        </a:rPr>
                        <a:t>）</a:t>
                      </a:r>
                      <a:endParaRPr lang="zh-CN" sz="2000">
                        <a:solidFill>
                          <a:srgbClr val="231F20"/>
                        </a:solidFill>
                        <a:latin typeface="宋体" panose="02010600030101010101" pitchFamily="2" charset="-122"/>
                        <a:ea typeface="宋体" panose="02010600030101010101" pitchFamily="2" charset="-122"/>
                      </a:endParaRPr>
                    </a:p>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415925" indent="0" algn="l" eaLnBrk="0" fontAlgn="base">
                        <a:spcBef>
                          <a:spcPts val="300"/>
                        </a:spcBef>
                        <a:spcAft>
                          <a:spcPct val="0"/>
                        </a:spcAft>
                      </a:pPr>
                      <a:r>
                        <a:rPr lang="zh-CN" altLang="en-US" sz="2000">
                          <a:solidFill>
                            <a:srgbClr val="231F20"/>
                          </a:solidFill>
                          <a:latin typeface="宋体" panose="02010600030101010101" pitchFamily="2" charset="-122"/>
                          <a:ea typeface="宋体" panose="02010600030101010101" pitchFamily="2" charset="-122"/>
                        </a:rPr>
                        <a:t>爬虫识别和阻断技术</a:t>
                      </a:r>
                      <a:endParaRPr lang="zh-CN" altLang="en-US"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37160" indent="0" algn="l" eaLnBrk="0" fontAlgn="base">
                        <a:spcBef>
                          <a:spcPts val="500"/>
                        </a:spcBef>
                        <a:spcAft>
                          <a:spcPct val="0"/>
                        </a:spcAft>
                      </a:pPr>
                      <a:r>
                        <a:rPr lang="en-US" altLang="zh-CN" sz="2000">
                          <a:solidFill>
                            <a:srgbClr val="231F20"/>
                          </a:solidFill>
                          <a:latin typeface="Times New Roman" panose="02020603050405020304"/>
                          <a:ea typeface="Times New Roman" panose="02020603050405020304"/>
                        </a:rPr>
                        <a:t>20</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467360">
                <a:tc vMerge="1">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a:noFill/>
                    </a:lnT>
                    <a:lnB w="9525" cap="flat" cmpd="sng">
                      <a:solidFill>
                        <a:srgbClr val="FFFFFF"/>
                      </a:solidFill>
                      <a:prstDash val="solid"/>
                      <a:headEnd type="none" w="med" len="med"/>
                      <a:tailEnd type="none" w="med" len="med"/>
                    </a:lnB>
                    <a:noFill/>
                  </a:tcPr>
                </a:tc>
                <a:tc>
                  <a:txBody>
                    <a:bodyPr/>
                    <a:p>
                      <a:pPr marL="534035" indent="0" algn="l" eaLnBrk="0" fontAlgn="base">
                        <a:spcBef>
                          <a:spcPts val="400"/>
                        </a:spcBef>
                        <a:spcAft>
                          <a:spcPct val="0"/>
                        </a:spcAft>
                      </a:pPr>
                      <a:r>
                        <a:rPr lang="zh-CN" altLang="en-US" sz="2000">
                          <a:solidFill>
                            <a:srgbClr val="231F20"/>
                          </a:solidFill>
                          <a:latin typeface="宋体" panose="02010600030101010101" pitchFamily="2" charset="-122"/>
                          <a:ea typeface="宋体" panose="02010600030101010101" pitchFamily="2" charset="-122"/>
                        </a:rPr>
                        <a:t>反反爬虫技术方法</a:t>
                      </a:r>
                      <a:endParaRPr lang="zh-CN" altLang="en-US"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37160" indent="0" algn="l" eaLnBrk="0" fontAlgn="base">
                        <a:spcBef>
                          <a:spcPts val="500"/>
                        </a:spcBef>
                        <a:spcAft>
                          <a:spcPct val="0"/>
                        </a:spcAft>
                      </a:pPr>
                      <a:r>
                        <a:rPr lang="en-US" altLang="zh-CN" sz="2000">
                          <a:solidFill>
                            <a:srgbClr val="231F20"/>
                          </a:solidFill>
                          <a:latin typeface="Times New Roman" panose="02020603050405020304"/>
                          <a:ea typeface="Times New Roman" panose="02020603050405020304"/>
                        </a:rPr>
                        <a:t>20</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365760">
                <a:tc rowSpan="3">
                  <a:txBody>
                    <a:bodyPr/>
                    <a:p>
                      <a:pPr marL="112395" indent="-6985" algn="l" eaLnBrk="0" fontAlgn="base">
                        <a:lnSpc>
                          <a:spcPct val="118000"/>
                        </a:lnSpc>
                        <a:spcBef>
                          <a:spcPts val="500"/>
                        </a:spcBef>
                        <a:spcAft>
                          <a:spcPct val="0"/>
                        </a:spcAft>
                      </a:pPr>
                      <a:r>
                        <a:rPr lang="zh-CN" sz="2000">
                          <a:solidFill>
                            <a:srgbClr val="231F20"/>
                          </a:solidFill>
                          <a:latin typeface="宋体" panose="02010600030101010101" pitchFamily="2" charset="-122"/>
                          <a:ea typeface="宋体" panose="02010600030101010101" pitchFamily="2" charset="-122"/>
                        </a:rPr>
                        <a:t>专业能力考核</a:t>
                      </a:r>
                      <a:r>
                        <a:rPr lang="zh-CN" altLang="en-US" sz="2000">
                          <a:solidFill>
                            <a:srgbClr val="231F20"/>
                          </a:solidFill>
                          <a:latin typeface="宋体" panose="02010600030101010101" pitchFamily="2" charset="-122"/>
                          <a:ea typeface="宋体" panose="02010600030101010101" pitchFamily="2" charset="-122"/>
                        </a:rPr>
                        <a:t> </a:t>
                      </a:r>
                      <a:r>
                        <a:rPr lang="zh-CN" sz="2000">
                          <a:solidFill>
                            <a:srgbClr val="231F20"/>
                          </a:solidFill>
                          <a:latin typeface="宋体" panose="02010600030101010101" pitchFamily="2" charset="-122"/>
                          <a:ea typeface="宋体" panose="02010600030101010101" pitchFamily="2" charset="-122"/>
                        </a:rPr>
                        <a:t>项目（</a:t>
                      </a:r>
                      <a:r>
                        <a:rPr lang="en-US" altLang="zh-CN" sz="2000">
                          <a:solidFill>
                            <a:srgbClr val="231F20"/>
                          </a:solidFill>
                          <a:latin typeface="Times New Roman" panose="02020603050405020304"/>
                          <a:ea typeface="Times New Roman" panose="02020603050405020304"/>
                        </a:rPr>
                        <a:t>40% </a:t>
                      </a:r>
                      <a:r>
                        <a:rPr lang="zh-CN" sz="2000">
                          <a:solidFill>
                            <a:srgbClr val="231F20"/>
                          </a:solidFill>
                          <a:latin typeface="宋体" panose="02010600030101010101" pitchFamily="2" charset="-122"/>
                          <a:ea typeface="宋体" panose="02010600030101010101" pitchFamily="2" charset="-122"/>
                        </a:rPr>
                        <a:t>）</a:t>
                      </a:r>
                      <a:endParaRPr lang="zh-CN" sz="2000">
                        <a:solidFill>
                          <a:srgbClr val="231F20"/>
                        </a:solidFill>
                        <a:latin typeface="宋体" panose="02010600030101010101" pitchFamily="2" charset="-122"/>
                        <a:ea typeface="宋体" panose="02010600030101010101" pitchFamily="2" charset="-122"/>
                      </a:endParaRPr>
                    </a:p>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525145" indent="0" algn="l" eaLnBrk="0" fontAlgn="base">
                        <a:spcBef>
                          <a:spcPts val="400"/>
                        </a:spcBef>
                        <a:spcAft>
                          <a:spcPct val="0"/>
                        </a:spcAft>
                      </a:pPr>
                      <a:r>
                        <a:rPr lang="zh-CN" altLang="en-US" sz="2000">
                          <a:solidFill>
                            <a:srgbClr val="231F20"/>
                          </a:solidFill>
                          <a:latin typeface="宋体" panose="02010600030101010101" pitchFamily="2" charset="-122"/>
                          <a:ea typeface="宋体" panose="02010600030101010101" pitchFamily="2" charset="-122"/>
                        </a:rPr>
                        <a:t>能区分正常用户、友好爬虫、恶意爬虫</a:t>
                      </a:r>
                      <a:endParaRPr lang="zh-CN" altLang="en-US"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37160" indent="0" algn="l" eaLnBrk="0" fontAlgn="base">
                        <a:spcBef>
                          <a:spcPts val="500"/>
                        </a:spcBef>
                        <a:spcAft>
                          <a:spcPct val="0"/>
                        </a:spcAft>
                      </a:pPr>
                      <a:r>
                        <a:rPr lang="en-US" altLang="zh-CN" sz="2000">
                          <a:solidFill>
                            <a:srgbClr val="231F20"/>
                          </a:solidFill>
                          <a:latin typeface="Times New Roman" panose="02020603050405020304"/>
                          <a:ea typeface="Times New Roman" panose="02020603050405020304"/>
                        </a:rPr>
                        <a:t>10</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731520">
                <a:tc vMerge="1">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a:noFill/>
                    </a:lnT>
                    <a:lnB w="9525" cap="flat" cmpd="sng">
                      <a:solidFill>
                        <a:srgbClr val="FFFFFF"/>
                      </a:solidFill>
                      <a:prstDash val="solid"/>
                      <a:headEnd type="none" w="med" len="med"/>
                      <a:tailEnd type="none" w="med" len="med"/>
                    </a:lnB>
                    <a:noFill/>
                  </a:tcPr>
                </a:tc>
                <a:tc>
                  <a:txBody>
                    <a:bodyPr/>
                    <a:p>
                      <a:pPr marL="639445" indent="0" algn="l" eaLnBrk="0" fontAlgn="base">
                        <a:spcBef>
                          <a:spcPts val="400"/>
                        </a:spcBef>
                        <a:spcAft>
                          <a:spcPct val="0"/>
                        </a:spcAft>
                      </a:pPr>
                      <a:r>
                        <a:rPr lang="zh-CN" altLang="en-US" sz="2000">
                          <a:solidFill>
                            <a:srgbClr val="231F20"/>
                          </a:solidFill>
                          <a:latin typeface="宋体" panose="02010600030101010101" pitchFamily="2" charset="-122"/>
                          <a:ea typeface="宋体" panose="02010600030101010101" pitchFamily="2" charset="-122"/>
                        </a:rPr>
                        <a:t>会运用爬虫识别和阻断技术</a:t>
                      </a:r>
                      <a:endParaRPr lang="zh-CN" altLang="en-US"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37160" indent="0" algn="l" eaLnBrk="0" fontAlgn="base">
                        <a:spcBef>
                          <a:spcPts val="500"/>
                        </a:spcBef>
                        <a:spcAft>
                          <a:spcPct val="0"/>
                        </a:spcAft>
                      </a:pPr>
                      <a:r>
                        <a:rPr lang="en-US" altLang="zh-CN" sz="2000">
                          <a:solidFill>
                            <a:srgbClr val="231F20"/>
                          </a:solidFill>
                          <a:latin typeface="Times New Roman" panose="02020603050405020304"/>
                          <a:ea typeface="Times New Roman" panose="02020603050405020304"/>
                        </a:rPr>
                        <a:t>15</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endParaRPr lang="en-US" altLang="zh-CN" sz="2400">
                        <a:solidFill>
                          <a:srgbClr val="000000"/>
                        </a:solidFill>
                        <a:latin typeface="Arial" panose="020B0604020202020204"/>
                        <a:ea typeface="Arial" panose="020B0604020202020204"/>
                      </a:endParaRPr>
                    </a:p>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365760">
                <a:tc vMerge="1">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a:noFill/>
                    </a:lnT>
                    <a:lnB w="9525" cap="flat" cmpd="sng">
                      <a:solidFill>
                        <a:srgbClr val="FFFFFF"/>
                      </a:solidFill>
                      <a:prstDash val="solid"/>
                      <a:headEnd type="none" w="med" len="med"/>
                      <a:tailEnd type="none" w="med" len="med"/>
                    </a:lnB>
                    <a:noFill/>
                  </a:tcPr>
                </a:tc>
                <a:tc>
                  <a:txBody>
                    <a:bodyPr/>
                    <a:p>
                      <a:pPr marL="639445" indent="0" algn="l" eaLnBrk="0" fontAlgn="base">
                        <a:spcBef>
                          <a:spcPts val="400"/>
                        </a:spcBef>
                        <a:spcAft>
                          <a:spcPct val="0"/>
                        </a:spcAft>
                        <a:buNone/>
                      </a:pPr>
                      <a:r>
                        <a:rPr lang="zh-CN" altLang="en-US" sz="2000">
                          <a:solidFill>
                            <a:srgbClr val="231F20"/>
                          </a:solidFill>
                          <a:latin typeface="宋体" panose="02010600030101010101" pitchFamily="2" charset="-122"/>
                          <a:ea typeface="宋体" panose="02010600030101010101" pitchFamily="2" charset="-122"/>
                        </a:rPr>
                        <a:t>能列举几种反反爬虫技术的方法</a:t>
                      </a:r>
                      <a:endParaRPr lang="zh-CN" altLang="en-US"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37160" indent="0" algn="l" eaLnBrk="0" fontAlgn="base">
                        <a:spcBef>
                          <a:spcPts val="500"/>
                        </a:spcBef>
                        <a:spcAft>
                          <a:spcPct val="0"/>
                        </a:spcAft>
                        <a:buNone/>
                      </a:pPr>
                      <a:r>
                        <a:rPr lang="en-US" altLang="zh-CN" sz="2000">
                          <a:solidFill>
                            <a:srgbClr val="231F20"/>
                          </a:solidFill>
                          <a:latin typeface="Times New Roman" panose="02020603050405020304"/>
                          <a:ea typeface="Times New Roman" panose="02020603050405020304"/>
                        </a:rPr>
                        <a:t>15</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buNone/>
                      </a:pP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buNone/>
                      </a:pP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buNone/>
                      </a:pP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365760">
                <a:tc gridSpan="2">
                  <a:txBody>
                    <a:bodyPr/>
                    <a:p>
                      <a:pPr marL="107315" indent="0" algn="l" eaLnBrk="0" fontAlgn="base">
                        <a:spcBef>
                          <a:spcPts val="400"/>
                        </a:spcBef>
                        <a:spcAft>
                          <a:spcPct val="0"/>
                        </a:spcAft>
                      </a:pPr>
                      <a:r>
                        <a:rPr lang="zh-CN" sz="2000">
                          <a:solidFill>
                            <a:srgbClr val="231F20"/>
                          </a:solidFill>
                          <a:latin typeface="宋体" panose="02010600030101010101" pitchFamily="2" charset="-122"/>
                          <a:ea typeface="宋体" panose="02010600030101010101" pitchFamily="2" charset="-122"/>
                        </a:rPr>
                        <a:t>合计：综合分数</a:t>
                      </a:r>
                      <a:r>
                        <a:rPr lang="zh-CN" altLang="en-US" sz="2000">
                          <a:solidFill>
                            <a:srgbClr val="231F20"/>
                          </a:solidFill>
                          <a:latin typeface="宋体" panose="02010600030101010101" pitchFamily="2" charset="-122"/>
                          <a:ea typeface="宋体" panose="02010600030101010101" pitchFamily="2" charset="-122"/>
                        </a:rPr>
                        <a:t> </a:t>
                      </a:r>
                      <a:r>
                        <a:rPr lang="en-US" altLang="zh-CN" sz="2000">
                          <a:solidFill>
                            <a:srgbClr val="231F20"/>
                          </a:solidFill>
                          <a:latin typeface="Times New Roman" panose="02020603050405020304"/>
                          <a:ea typeface="Times New Roman" panose="02020603050405020304"/>
                        </a:rPr>
                        <a:t>_____  </a:t>
                      </a:r>
                      <a:r>
                        <a:rPr lang="zh-CN" sz="2000">
                          <a:solidFill>
                            <a:srgbClr val="231F20"/>
                          </a:solidFill>
                          <a:latin typeface="宋体" panose="02010600030101010101" pitchFamily="2" charset="-122"/>
                          <a:ea typeface="宋体" panose="02010600030101010101" pitchFamily="2" charset="-122"/>
                        </a:rPr>
                        <a:t>自评（</a:t>
                      </a:r>
                      <a:r>
                        <a:rPr lang="en-US" altLang="zh-CN" sz="2000">
                          <a:solidFill>
                            <a:srgbClr val="231F20"/>
                          </a:solidFill>
                          <a:latin typeface="Times New Roman" panose="02020603050405020304"/>
                          <a:ea typeface="Times New Roman" panose="02020603050405020304"/>
                        </a:rPr>
                        <a:t>20% </a:t>
                      </a:r>
                      <a:r>
                        <a:rPr lang="zh-CN" sz="2000">
                          <a:solidFill>
                            <a:srgbClr val="231F20"/>
                          </a:solidFill>
                          <a:latin typeface="宋体" panose="02010600030101010101" pitchFamily="2" charset="-122"/>
                          <a:ea typeface="宋体" panose="02010600030101010101" pitchFamily="2" charset="-122"/>
                        </a:rPr>
                        <a:t>）</a:t>
                      </a:r>
                      <a:r>
                        <a:rPr lang="en-US" altLang="zh-CN" sz="2000">
                          <a:solidFill>
                            <a:srgbClr val="231F20"/>
                          </a:solidFill>
                          <a:latin typeface="Times New Roman" panose="02020603050405020304"/>
                          <a:ea typeface="Times New Roman" panose="02020603050405020304"/>
                        </a:rPr>
                        <a:t>+ </a:t>
                      </a:r>
                      <a:r>
                        <a:rPr lang="zh-CN" sz="2000">
                          <a:solidFill>
                            <a:srgbClr val="231F20"/>
                          </a:solidFill>
                          <a:latin typeface="宋体" panose="02010600030101010101" pitchFamily="2" charset="-122"/>
                          <a:ea typeface="宋体" panose="02010600030101010101" pitchFamily="2" charset="-122"/>
                        </a:rPr>
                        <a:t>互评（</a:t>
                      </a:r>
                      <a:r>
                        <a:rPr lang="en-US" altLang="zh-CN" sz="2000">
                          <a:solidFill>
                            <a:srgbClr val="231F20"/>
                          </a:solidFill>
                          <a:latin typeface="Times New Roman" panose="02020603050405020304"/>
                          <a:ea typeface="Times New Roman" panose="02020603050405020304"/>
                        </a:rPr>
                        <a:t>20% </a:t>
                      </a:r>
                      <a:r>
                        <a:rPr lang="zh-CN" sz="2000">
                          <a:solidFill>
                            <a:srgbClr val="231F20"/>
                          </a:solidFill>
                          <a:latin typeface="宋体" panose="02010600030101010101" pitchFamily="2" charset="-122"/>
                          <a:ea typeface="宋体" panose="02010600030101010101" pitchFamily="2" charset="-122"/>
                        </a:rPr>
                        <a:t>）</a:t>
                      </a:r>
                      <a:r>
                        <a:rPr lang="en-US" altLang="zh-CN" sz="2000">
                          <a:solidFill>
                            <a:srgbClr val="231F20"/>
                          </a:solidFill>
                          <a:latin typeface="Times New Roman" panose="02020603050405020304"/>
                          <a:ea typeface="Times New Roman" panose="02020603050405020304"/>
                        </a:rPr>
                        <a:t>+ </a:t>
                      </a:r>
                      <a:r>
                        <a:rPr lang="zh-CN" sz="2000">
                          <a:solidFill>
                            <a:srgbClr val="231F20"/>
                          </a:solidFill>
                          <a:latin typeface="宋体" panose="02010600030101010101" pitchFamily="2" charset="-122"/>
                          <a:ea typeface="宋体" panose="02010600030101010101" pitchFamily="2" charset="-122"/>
                        </a:rPr>
                        <a:t>师评（</a:t>
                      </a:r>
                      <a:r>
                        <a:rPr lang="en-US" altLang="zh-CN" sz="2000">
                          <a:solidFill>
                            <a:srgbClr val="231F20"/>
                          </a:solidFill>
                          <a:latin typeface="Times New Roman" panose="02020603050405020304"/>
                          <a:ea typeface="Times New Roman" panose="02020603050405020304"/>
                        </a:rPr>
                        <a:t>60% </a:t>
                      </a:r>
                      <a:r>
                        <a:rPr lang="zh-CN" sz="2000">
                          <a:solidFill>
                            <a:srgbClr val="231F20"/>
                          </a:solidFill>
                          <a:latin typeface="宋体" panose="02010600030101010101" pitchFamily="2" charset="-122"/>
                          <a:ea typeface="宋体" panose="02010600030101010101" pitchFamily="2" charset="-122"/>
                        </a:rPr>
                        <a:t>）</a:t>
                      </a:r>
                      <a:endParaRPr lang="zh-CN"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hMerge="1">
                  <a:tcPr>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tcPr>
                </a:tc>
                <a:tc>
                  <a:txBody>
                    <a:bodyPr/>
                    <a:p>
                      <a:pPr marL="119380" indent="0" algn="l" eaLnBrk="0" fontAlgn="base">
                        <a:spcBef>
                          <a:spcPts val="500"/>
                        </a:spcBef>
                        <a:spcAft>
                          <a:spcPct val="0"/>
                        </a:spcAft>
                      </a:pPr>
                      <a:r>
                        <a:rPr lang="en-US" altLang="zh-CN" sz="2000">
                          <a:solidFill>
                            <a:srgbClr val="231F20"/>
                          </a:solidFill>
                          <a:latin typeface="Times New Roman" panose="02020603050405020304"/>
                          <a:ea typeface="Times New Roman" panose="02020603050405020304"/>
                        </a:rPr>
                        <a:t>100</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587375">
                <a:tc>
                  <a:txBody>
                    <a:bodyPr/>
                    <a:p>
                      <a:pPr marL="218440" indent="0" algn="l" eaLnBrk="0" fontAlgn="base">
                        <a:spcBef>
                          <a:spcPts val="1100"/>
                        </a:spcBef>
                        <a:spcAft>
                          <a:spcPct val="0"/>
                        </a:spcAft>
                      </a:pPr>
                      <a:r>
                        <a:rPr lang="zh-CN" sz="2000">
                          <a:solidFill>
                            <a:srgbClr val="231F20"/>
                          </a:solidFill>
                          <a:latin typeface="宋体" panose="02010600030101010101" pitchFamily="2" charset="-122"/>
                          <a:ea typeface="宋体" panose="02010600030101010101" pitchFamily="2" charset="-122"/>
                        </a:rPr>
                        <a:t>综合评语</a:t>
                      </a:r>
                      <a:endParaRPr lang="zh-CN"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gridSpan="4">
                  <a:txBody>
                    <a:bodyPr/>
                    <a:p>
                      <a:pPr marL="382270" indent="0" algn="l" eaLnBrk="0" fontAlgn="base">
                        <a:lnSpc>
                          <a:spcPts val="1205"/>
                        </a:lnSpc>
                        <a:spcBef>
                          <a:spcPts val="400"/>
                        </a:spcBef>
                        <a:spcAft>
                          <a:spcPct val="0"/>
                        </a:spcAft>
                      </a:pPr>
                      <a:endParaRPr lang="zh-CN" sz="2000">
                        <a:solidFill>
                          <a:srgbClr val="231F20"/>
                        </a:solidFill>
                        <a:latin typeface="宋体" panose="02010600030101010101" pitchFamily="2" charset="-122"/>
                        <a:ea typeface="宋体" panose="02010600030101010101" pitchFamily="2" charset="-122"/>
                      </a:endParaRPr>
                    </a:p>
                    <a:p>
                      <a:pPr marL="382270" indent="0" algn="l" eaLnBrk="0" fontAlgn="base">
                        <a:lnSpc>
                          <a:spcPts val="1205"/>
                        </a:lnSpc>
                        <a:spcBef>
                          <a:spcPts val="400"/>
                        </a:spcBef>
                        <a:spcAft>
                          <a:spcPct val="0"/>
                        </a:spcAft>
                      </a:pPr>
                      <a:r>
                        <a:rPr lang="zh-CN" sz="2000">
                          <a:solidFill>
                            <a:srgbClr val="231F20"/>
                          </a:solidFill>
                          <a:latin typeface="宋体" panose="02010600030101010101" pitchFamily="2" charset="-122"/>
                          <a:ea typeface="宋体" panose="02010600030101010101" pitchFamily="2" charset="-122"/>
                        </a:rPr>
                        <a:t>教师（签名）：</a:t>
                      </a:r>
                      <a:endParaRPr lang="zh-CN"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hMerge="1">
                  <a:tcP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tcPr>
                </a:tc>
                <a:tc hMerge="1">
                  <a:tcP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tcPr>
                </a:tc>
                <a:tc hMerge="1">
                  <a:tcPr>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tcPr>
                </a:tc>
              </a:tr>
            </a:tbl>
          </a:graphicData>
        </a:graphic>
      </p:graphicFrame>
    </p:spTree>
    <p:custDataLst>
      <p:tags r:id="rId3"/>
    </p:custDataLst>
  </p:cSld>
  <p:clrMapOvr>
    <a:masterClrMapping/>
  </p:clrMapOvr>
  <p:transition>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fontScale="90000"/>
          </a:bodyPr>
          <a:p>
            <a:r>
              <a:rPr lang="zh-CN" altLang="en-US">
                <a:solidFill>
                  <a:schemeClr val="tx1"/>
                </a:solidFill>
              </a:rPr>
              <a:t>目录</a:t>
            </a:r>
            <a:endParaRPr lang="zh-CN" altLang="en-US">
              <a:solidFill>
                <a:schemeClr val="tx1"/>
              </a:solidFill>
            </a:endParaRPr>
          </a:p>
        </p:txBody>
      </p:sp>
      <p:sp>
        <p:nvSpPr>
          <p:cNvPr id="4" name="文本占位符 3"/>
          <p:cNvSpPr>
            <a:spLocks noGrp="1"/>
          </p:cNvSpPr>
          <p:nvPr>
            <p:ph type="body" idx="16388"/>
            <p:custDataLst>
              <p:tags r:id="rId3"/>
            </p:custDataLst>
          </p:nvPr>
        </p:nvSpPr>
        <p:spPr/>
        <p:txBody>
          <a:bodyPr/>
          <a:p>
            <a:r>
              <a:rPr lang="zh-CN" altLang="en-US">
                <a:solidFill>
                  <a:schemeClr val="accent1"/>
                </a:solidFill>
              </a:rPr>
              <a:t>01</a:t>
            </a:r>
            <a:endParaRPr lang="zh-CN" altLang="en-US">
              <a:solidFill>
                <a:schemeClr val="accent1"/>
              </a:solidFill>
            </a:endParaRPr>
          </a:p>
        </p:txBody>
      </p:sp>
      <p:sp>
        <p:nvSpPr>
          <p:cNvPr id="5" name="装饰  8"/>
          <p:cNvSpPr>
            <a:spLocks noGrp="1"/>
          </p:cNvSpPr>
          <p:nvPr>
            <p:ph type="body" idx="16399" hasCustomPrompt="1"/>
            <p:custDataLst>
              <p:tags r:id="rId4"/>
            </p:custDataLst>
          </p:nvPr>
        </p:nvSpPr>
        <p:spPr/>
        <p:txBody>
          <a:bodyPr>
            <a:noAutofit/>
          </a:bodyPr>
          <a:p>
            <a:pPr>
              <a:buNone/>
            </a:pPr>
            <a:endParaRPr lang="zh-CN" altLang="en-US"/>
          </a:p>
        </p:txBody>
      </p:sp>
      <p:sp>
        <p:nvSpPr>
          <p:cNvPr id="6" name="文本占位符 5"/>
          <p:cNvSpPr>
            <a:spLocks noGrp="1"/>
          </p:cNvSpPr>
          <p:nvPr>
            <p:ph type="body" idx="16387"/>
            <p:custDataLst>
              <p:tags r:id="rId5"/>
            </p:custDataLst>
          </p:nvPr>
        </p:nvSpPr>
        <p:spPr/>
        <p:txBody>
          <a:bodyPr>
            <a:normAutofit/>
          </a:bodyPr>
          <a:p>
            <a:r>
              <a:rPr lang="zh-CN" altLang="en-US" sz="1700">
                <a:solidFill>
                  <a:schemeClr val="tx1"/>
                </a:solidFill>
              </a:rPr>
              <a:t>项目引入：反爬虫与反反爬虫的技术博弈</a:t>
            </a:r>
            <a:endParaRPr lang="zh-CN" altLang="en-US" sz="1700">
              <a:solidFill>
                <a:schemeClr val="tx1"/>
              </a:solidFill>
            </a:endParaRPr>
          </a:p>
        </p:txBody>
      </p:sp>
      <p:sp>
        <p:nvSpPr>
          <p:cNvPr id="7" name="文本占位符 6"/>
          <p:cNvSpPr>
            <a:spLocks noGrp="1"/>
          </p:cNvSpPr>
          <p:nvPr>
            <p:ph type="body" idx="16390"/>
            <p:custDataLst>
              <p:tags r:id="rId6"/>
            </p:custDataLst>
          </p:nvPr>
        </p:nvSpPr>
        <p:spPr/>
        <p:txBody>
          <a:bodyPr/>
          <a:p>
            <a:r>
              <a:rPr lang="zh-CN" altLang="en-US">
                <a:solidFill>
                  <a:schemeClr val="accent1"/>
                </a:solidFill>
              </a:rPr>
              <a:t>02</a:t>
            </a:r>
            <a:endParaRPr lang="zh-CN" altLang="en-US">
              <a:solidFill>
                <a:schemeClr val="accent1"/>
              </a:solidFill>
            </a:endParaRPr>
          </a:p>
        </p:txBody>
      </p:sp>
      <p:sp>
        <p:nvSpPr>
          <p:cNvPr id="8" name="装饰  1"/>
          <p:cNvSpPr>
            <a:spLocks noGrp="1"/>
          </p:cNvSpPr>
          <p:nvPr>
            <p:ph type="body" idx="16400" hasCustomPrompt="1"/>
            <p:custDataLst>
              <p:tags r:id="rId7"/>
            </p:custDataLst>
          </p:nvPr>
        </p:nvSpPr>
        <p:spPr/>
        <p:txBody>
          <a:bodyPr>
            <a:noAutofit/>
          </a:bodyPr>
          <a:p>
            <a:pPr>
              <a:buNone/>
            </a:pPr>
            <a:endParaRPr lang="zh-CN" altLang="en-US"/>
          </a:p>
        </p:txBody>
      </p:sp>
      <p:sp>
        <p:nvSpPr>
          <p:cNvPr id="9" name="文本占位符 8"/>
          <p:cNvSpPr>
            <a:spLocks noGrp="1"/>
          </p:cNvSpPr>
          <p:nvPr>
            <p:ph type="body" idx="16389"/>
            <p:custDataLst>
              <p:tags r:id="rId8"/>
            </p:custDataLst>
          </p:nvPr>
        </p:nvSpPr>
        <p:spPr/>
        <p:txBody>
          <a:bodyPr>
            <a:normAutofit/>
          </a:bodyPr>
          <a:p>
            <a:r>
              <a:rPr lang="zh-CN" altLang="en-US" sz="1700">
                <a:solidFill>
                  <a:schemeClr val="tx1"/>
                </a:solidFill>
              </a:rPr>
              <a:t>任务一：反爬虫技术 </a:t>
            </a:r>
            <a:endParaRPr lang="zh-CN" altLang="en-US" sz="1700">
              <a:solidFill>
                <a:schemeClr val="tx1"/>
              </a:solidFill>
            </a:endParaRPr>
          </a:p>
        </p:txBody>
      </p:sp>
      <p:sp>
        <p:nvSpPr>
          <p:cNvPr id="10" name="文本占位符 9"/>
          <p:cNvSpPr>
            <a:spLocks noGrp="1"/>
          </p:cNvSpPr>
          <p:nvPr>
            <p:ph type="body" idx="16392"/>
            <p:custDataLst>
              <p:tags r:id="rId9"/>
            </p:custDataLst>
          </p:nvPr>
        </p:nvSpPr>
        <p:spPr/>
        <p:txBody>
          <a:bodyPr/>
          <a:p>
            <a:r>
              <a:rPr lang="zh-CN" altLang="en-US">
                <a:solidFill>
                  <a:schemeClr val="accent1"/>
                </a:solidFill>
              </a:rPr>
              <a:t>03</a:t>
            </a:r>
            <a:endParaRPr lang="zh-CN" altLang="en-US">
              <a:solidFill>
                <a:schemeClr val="accent1"/>
              </a:solidFill>
            </a:endParaRPr>
          </a:p>
        </p:txBody>
      </p:sp>
      <p:sp>
        <p:nvSpPr>
          <p:cNvPr id="11" name="装饰  4"/>
          <p:cNvSpPr>
            <a:spLocks noGrp="1"/>
          </p:cNvSpPr>
          <p:nvPr>
            <p:ph type="body" idx="16401" hasCustomPrompt="1"/>
            <p:custDataLst>
              <p:tags r:id="rId10"/>
            </p:custDataLst>
          </p:nvPr>
        </p:nvSpPr>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a:noFill/>
          <a:ln>
            <a:noFill/>
          </a:ln>
          <a:effectLst/>
        </p:spPr>
        <p:txBody>
          <a:bodyPr vert="horz" wrap="square" lIns="0" tIns="0" rIns="0" bIns="0" numCol="1" rtlCol="0" anchor="ctr" anchorCtr="0" compatLnSpc="1">
            <a:normAutofit/>
          </a:bodyPr>
          <a:p>
            <a:pPr lvl="0" algn="l"/>
            <a:r>
              <a:rPr lang="zh-CN" altLang="en-US" sz="1700">
                <a:sym typeface="+mn-ea"/>
              </a:rPr>
              <a:t>任务二：反反爬虫技术 </a:t>
            </a:r>
            <a:endParaRPr lang="zh-CN" altLang="en-US" sz="1700">
              <a:sym typeface="+mn-ea"/>
            </a:endParaRPr>
          </a:p>
        </p:txBody>
      </p:sp>
      <p:sp>
        <p:nvSpPr>
          <p:cNvPr id="13" name="文本占位符 12"/>
          <p:cNvSpPr>
            <a:spLocks noGrp="1"/>
          </p:cNvSpPr>
          <p:nvPr>
            <p:ph type="body" idx="16394"/>
            <p:custDataLst>
              <p:tags r:id="rId12"/>
            </p:custDataLst>
          </p:nvPr>
        </p:nvSpPr>
        <p:spPr/>
        <p:txBody>
          <a:bodyPr/>
          <a:p>
            <a:r>
              <a:rPr lang="zh-CN" altLang="en-US">
                <a:solidFill>
                  <a:schemeClr val="accent1"/>
                </a:solidFill>
              </a:rPr>
              <a:t>04</a:t>
            </a:r>
            <a:endParaRPr lang="zh-CN" altLang="en-US">
              <a:solidFill>
                <a:schemeClr val="accent1"/>
              </a:solidFill>
            </a:endParaRPr>
          </a:p>
        </p:txBody>
      </p:sp>
      <p:sp>
        <p:nvSpPr>
          <p:cNvPr id="14" name="装饰  7"/>
          <p:cNvSpPr>
            <a:spLocks noGrp="1"/>
          </p:cNvSpPr>
          <p:nvPr>
            <p:ph type="body" idx="16402" hasCustomPrompt="1"/>
            <p:custDataLst>
              <p:tags r:id="rId13"/>
            </p:custDataLst>
          </p:nvPr>
        </p:nvSpPr>
        <p:spPr/>
        <p:txBody>
          <a:bodyPr>
            <a:noAutofit/>
          </a:bodyPr>
          <a:p>
            <a:pPr>
              <a:buNone/>
            </a:pPr>
            <a:endParaRPr lang="zh-CN" altLang="en-US"/>
          </a:p>
        </p:txBody>
      </p:sp>
      <p:sp>
        <p:nvSpPr>
          <p:cNvPr id="15" name="文本占位符 14"/>
          <p:cNvSpPr>
            <a:spLocks noGrp="1"/>
          </p:cNvSpPr>
          <p:nvPr>
            <p:ph type="body" idx="16393"/>
            <p:custDataLst>
              <p:tags r:id="rId14"/>
            </p:custDataLst>
          </p:nvPr>
        </p:nvSpPr>
        <p:spPr/>
        <p:txBody>
          <a:bodyPr>
            <a:normAutofit fontScale="70000"/>
          </a:bodyPr>
          <a:p>
            <a:r>
              <a:rPr lang="zh-CN" altLang="en-US">
                <a:solidFill>
                  <a:schemeClr val="tx1"/>
                </a:solidFill>
              </a:rPr>
              <a:t>实训：爬取购物网站商品数据（以京东为例）</a:t>
            </a:r>
            <a:endParaRPr lang="zh-CN" altLang="en-US">
              <a:solidFill>
                <a:schemeClr val="tx1"/>
              </a:solidFill>
            </a:endParaRPr>
          </a:p>
        </p:txBody>
      </p:sp>
      <p:sp>
        <p:nvSpPr>
          <p:cNvPr id="16" name="文本占位符 15"/>
          <p:cNvSpPr>
            <a:spLocks noGrp="1"/>
          </p:cNvSpPr>
          <p:nvPr>
            <p:ph type="body" idx="16396"/>
            <p:custDataLst>
              <p:tags r:id="rId15"/>
            </p:custDataLst>
          </p:nvPr>
        </p:nvSpPr>
        <p:spPr/>
        <p:txBody>
          <a:bodyPr/>
          <a:p>
            <a:r>
              <a:rPr lang="zh-CN" altLang="en-US">
                <a:solidFill>
                  <a:schemeClr val="accent1"/>
                </a:solidFill>
              </a:rPr>
              <a:t>05</a:t>
            </a:r>
            <a:endParaRPr lang="zh-CN" altLang="en-US">
              <a:solidFill>
                <a:schemeClr val="accent1"/>
              </a:solidFill>
            </a:endParaRPr>
          </a:p>
        </p:txBody>
      </p:sp>
      <p:sp>
        <p:nvSpPr>
          <p:cNvPr id="17" name="装饰  0"/>
          <p:cNvSpPr>
            <a:spLocks noGrp="1"/>
          </p:cNvSpPr>
          <p:nvPr>
            <p:ph type="body" idx="16403" hasCustomPrompt="1"/>
            <p:custDataLst>
              <p:tags r:id="rId16"/>
            </p:custDataLst>
          </p:nvPr>
        </p:nvSpPr>
        <p:spPr/>
        <p:txBody>
          <a:bodyPr>
            <a:noAutofit/>
          </a:bodyPr>
          <a:p>
            <a:pPr>
              <a:buNone/>
            </a:pPr>
            <a:endParaRPr lang="zh-CN" altLang="en-US"/>
          </a:p>
        </p:txBody>
      </p:sp>
      <p:sp>
        <p:nvSpPr>
          <p:cNvPr id="18" name="文本占位符 17"/>
          <p:cNvSpPr>
            <a:spLocks noGrp="1"/>
          </p:cNvSpPr>
          <p:nvPr>
            <p:ph type="body" idx="16395"/>
            <p:custDataLst>
              <p:tags r:id="rId17"/>
            </p:custDataLst>
          </p:nvPr>
        </p:nvSpPr>
        <p:spPr/>
        <p:txBody>
          <a:bodyPr/>
          <a:p>
            <a:r>
              <a:rPr lang="zh-CN" altLang="en-US" sz="1700">
                <a:solidFill>
                  <a:schemeClr val="tx1"/>
                </a:solidFill>
              </a:rPr>
              <a:t>思考与练习</a:t>
            </a:r>
            <a:endParaRPr lang="zh-CN" altLang="en-US" sz="1700">
              <a:solidFill>
                <a:schemeClr val="tx1"/>
              </a:solidFill>
            </a:endParaRPr>
          </a:p>
        </p:txBody>
      </p:sp>
      <p:sp>
        <p:nvSpPr>
          <p:cNvPr id="19" name="文本占位符 18"/>
          <p:cNvSpPr>
            <a:spLocks noGrp="1"/>
          </p:cNvSpPr>
          <p:nvPr>
            <p:ph type="body" idx="16398"/>
            <p:custDataLst>
              <p:tags r:id="rId18"/>
            </p:custDataLst>
          </p:nvPr>
        </p:nvSpPr>
        <p:spPr/>
        <p:txBody>
          <a:bodyPr/>
          <a:p>
            <a:r>
              <a:rPr lang="zh-CN" altLang="en-US">
                <a:solidFill>
                  <a:schemeClr val="accent1"/>
                </a:solidFill>
              </a:rPr>
              <a:t>06</a:t>
            </a:r>
            <a:endParaRPr lang="zh-CN" altLang="en-US">
              <a:solidFill>
                <a:schemeClr val="accent1"/>
              </a:solidFill>
            </a:endParaRPr>
          </a:p>
        </p:txBody>
      </p:sp>
      <p:sp>
        <p:nvSpPr>
          <p:cNvPr id="20" name="装饰  3"/>
          <p:cNvSpPr>
            <a:spLocks noGrp="1"/>
          </p:cNvSpPr>
          <p:nvPr>
            <p:ph type="body" idx="16404" hasCustomPrompt="1"/>
            <p:custDataLst>
              <p:tags r:id="rId19"/>
            </p:custDataLst>
          </p:nvPr>
        </p:nvSpPr>
        <p:spPr/>
        <p:txBody>
          <a:bodyPr>
            <a:noAutofit/>
          </a:bodyPr>
          <a:p>
            <a:pPr>
              <a:buNone/>
            </a:pPr>
            <a:endParaRPr lang="zh-CN" altLang="en-US"/>
          </a:p>
        </p:txBody>
      </p:sp>
      <p:sp>
        <p:nvSpPr>
          <p:cNvPr id="21" name="文本占位符 20"/>
          <p:cNvSpPr>
            <a:spLocks noGrp="1"/>
          </p:cNvSpPr>
          <p:nvPr>
            <p:ph type="body" idx="16397"/>
            <p:custDataLst>
              <p:tags r:id="rId20"/>
            </p:custDataLst>
          </p:nvPr>
        </p:nvSpPr>
        <p:spPr/>
        <p:txBody>
          <a:bodyPr/>
          <a:p>
            <a:r>
              <a:rPr lang="zh-CN" altLang="en-US" sz="1700">
                <a:solidFill>
                  <a:schemeClr val="tx1"/>
                </a:solidFill>
              </a:rPr>
              <a:t>项目评价</a:t>
            </a:r>
            <a:endParaRPr lang="zh-CN" altLang="en-US" sz="1700">
              <a:solidFill>
                <a:schemeClr val="tx1"/>
              </a:solidFill>
            </a:endParaRPr>
          </a:p>
        </p:txBody>
      </p:sp>
      <p:sp>
        <p:nvSpPr>
          <p:cNvPr id="30" name="文本框 29"/>
          <p:cNvSpPr txBox="1"/>
          <p:nvPr/>
        </p:nvSpPr>
        <p:spPr>
          <a:xfrm>
            <a:off x="3492292" y="1447786"/>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21"/>
    </p:custDataLst>
  </p:cSld>
  <p:clrMapOvr>
    <a:masterClrMapping/>
  </p:clrMapOvr>
  <p:transition>
    <p:cut/>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副标题 1"/>
          <p:cNvSpPr>
            <a:spLocks noGrp="1"/>
          </p:cNvSpPr>
          <p:nvPr>
            <p:ph type="body" idx="16386"/>
            <p:custDataLst>
              <p:tags r:id="rId1"/>
            </p:custDataLst>
          </p:nvPr>
        </p:nvSpPr>
        <p:spPr/>
        <p:txBody>
          <a:bodyPr/>
          <a:p>
            <a:r>
              <a:rPr lang="zh-CN" altLang="en-US">
                <a:solidFill>
                  <a:schemeClr val="tx1"/>
                </a:solidFill>
              </a:rPr>
              <a:t>THE END</a:t>
            </a:r>
            <a:endParaRPr lang="zh-CN" altLang="en-US">
              <a:solidFill>
                <a:schemeClr val="tx1"/>
              </a:solidFill>
            </a:endParaRPr>
          </a:p>
        </p:txBody>
      </p:sp>
      <p:sp>
        <p:nvSpPr>
          <p:cNvPr id="5" name="标题 4"/>
          <p:cNvSpPr>
            <a:spLocks noGrp="1"/>
          </p:cNvSpPr>
          <p:nvPr>
            <p:ph type="ctrTitle" idx="16385"/>
            <p:custDataLst>
              <p:tags r:id="rId2"/>
            </p:custDataLst>
          </p:nvPr>
        </p:nvSpPr>
        <p:spPr/>
        <p:txBody>
          <a:bodyPr/>
          <a:p>
            <a:r>
              <a:rPr lang="zh-CN" altLang="en-US">
                <a:solidFill>
                  <a:schemeClr val="tx1"/>
                </a:solidFill>
              </a:rPr>
              <a:t>谢谢观看</a:t>
            </a:r>
            <a:endParaRPr lang="zh-CN" altLang="en-US">
              <a:solidFill>
                <a:schemeClr val="tx1"/>
              </a:solidFill>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55905"/>
            <a:ext cx="10972800" cy="609600"/>
          </a:xfrm>
        </p:spPr>
        <p:txBody>
          <a:bodyPr/>
          <a:p>
            <a:r>
              <a:rPr lang="zh-CN" altLang="en-US">
                <a:solidFill>
                  <a:schemeClr val="tx1"/>
                </a:solidFill>
              </a:rPr>
              <a:t>背景与意义</a:t>
            </a:r>
            <a:endParaRPr lang="zh-CN" altLang="en-US">
              <a:solidFill>
                <a:schemeClr val="tx1"/>
              </a:solidFill>
            </a:endParaRPr>
          </a:p>
        </p:txBody>
      </p:sp>
      <p:sp>
        <p:nvSpPr>
          <p:cNvPr id="3" name="装饰  9"/>
          <p:cNvSpPr>
            <a:spLocks noGrp="1"/>
          </p:cNvSpPr>
          <p:nvPr>
            <p:ph type="body" idx="16389"/>
            <p:custDataLst>
              <p:tags r:id="rId2"/>
            </p:custDataLst>
          </p:nvPr>
        </p:nvSpPr>
        <p:spPr/>
        <p:txBody>
          <a:bodyPr/>
          <a:p>
            <a:r>
              <a:rPr lang="zh-CN" altLang="en-US" sz="3200"/>
              <a:t> </a:t>
            </a:r>
            <a:endParaRPr lang="zh-CN" altLang="en-US" sz="3200"/>
          </a:p>
        </p:txBody>
      </p:sp>
      <p:pic>
        <p:nvPicPr>
          <p:cNvPr id="23" name="图片占位符 22" descr="3ac85ee9-7b81-11f0-b967-4255ff607ee8"/>
          <p:cNvPicPr>
            <a:picLocks noChangeAspect="1"/>
          </p:cNvPicPr>
          <p:nvPr>
            <p:ph type="pic" idx="16390"/>
            <p:custDataLst>
              <p:tags r:id="rId3"/>
            </p:custDataLst>
          </p:nvPr>
        </p:nvPicPr>
        <p:blipFill>
          <a:blip r:embed="rId4"/>
          <a:srcRect l="1574" r="1574"/>
          <a:stretch>
            <a:fillRect/>
          </a:stretch>
        </p:blipFill>
        <p:spPr>
          <a:xfrm>
            <a:off x="609600" y="15240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p:spPr>
      </p:pic>
      <p:sp>
        <p:nvSpPr>
          <p:cNvPr id="5" name="文本占位符 4"/>
          <p:cNvSpPr>
            <a:spLocks noGrp="1"/>
          </p:cNvSpPr>
          <p:nvPr>
            <p:ph type="body" idx="16386"/>
            <p:custDataLst>
              <p:tags r:id="rId5"/>
            </p:custDataLst>
          </p:nvPr>
        </p:nvSpPr>
        <p:spPr/>
        <p:txBody>
          <a:bodyPr>
            <a:noAutofit/>
          </a:bodyPr>
          <a:p>
            <a:r>
              <a:rPr lang="zh-CN" altLang="en-US" sz="1800">
                <a:solidFill>
                  <a:schemeClr val="accent3"/>
                </a:solidFill>
              </a:rPr>
              <a:t>互联网信息爆炸催生爬虫技术普及，网站面临恶意爬虫的资源侵占与数据安全威胁</a:t>
            </a:r>
            <a:endParaRPr lang="zh-CN" altLang="en-US" sz="1800">
              <a:solidFill>
                <a:schemeClr val="accent3"/>
              </a:solidFill>
            </a:endParaRPr>
          </a:p>
        </p:txBody>
      </p:sp>
      <p:sp>
        <p:nvSpPr>
          <p:cNvPr id="6" name="装饰  2"/>
          <p:cNvSpPr>
            <a:spLocks noGrp="1"/>
          </p:cNvSpPr>
          <p:nvPr>
            <p:ph type="body" idx="16391"/>
            <p:custDataLst>
              <p:tags r:id="rId6"/>
            </p:custDataLst>
          </p:nvPr>
        </p:nvSpPr>
        <p:spPr/>
        <p:txBody>
          <a:bodyPr/>
          <a:p>
            <a:r>
              <a:rPr lang="zh-CN" altLang="en-US" sz="3200"/>
              <a:t> </a:t>
            </a:r>
            <a:endParaRPr lang="zh-CN" altLang="en-US" sz="3200"/>
          </a:p>
        </p:txBody>
      </p:sp>
      <p:pic>
        <p:nvPicPr>
          <p:cNvPr id="24" name="图片占位符 23" descr="3ac85d66-7b81-11f0-b967-4255ff607ee8"/>
          <p:cNvPicPr>
            <a:picLocks noChangeAspect="1"/>
          </p:cNvPicPr>
          <p:nvPr>
            <p:ph type="pic" idx="16392"/>
            <p:custDataLst>
              <p:tags r:id="rId7"/>
            </p:custDataLst>
          </p:nvPr>
        </p:nvPicPr>
        <p:blipFill>
          <a:blip r:embed="rId8"/>
          <a:srcRect l="11494" t="17397" r="12069" b="16103"/>
          <a:stretch>
            <a:fillRect/>
          </a:stretch>
        </p:blipFill>
        <p:spPr>
          <a:xfrm>
            <a:off x="609600" y="31496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p:spPr>
      </p:pic>
      <p:sp>
        <p:nvSpPr>
          <p:cNvPr id="8" name="文本占位符 7"/>
          <p:cNvSpPr>
            <a:spLocks noGrp="1"/>
          </p:cNvSpPr>
          <p:nvPr>
            <p:ph type="body" idx="16387"/>
            <p:custDataLst>
              <p:tags r:id="rId9"/>
            </p:custDataLst>
          </p:nvPr>
        </p:nvSpPr>
        <p:spPr/>
        <p:txBody>
          <a:bodyPr>
            <a:noAutofit/>
          </a:bodyPr>
          <a:p>
            <a:r>
              <a:rPr lang="zh-CN" altLang="en-US" sz="1800">
                <a:solidFill>
                  <a:schemeClr val="tx1"/>
                </a:solidFill>
              </a:rPr>
              <a:t>反爬虫与反反爬虫是攻防对立又相互促进的技术体系，推动网络技术迭代</a:t>
            </a:r>
            <a:endParaRPr lang="zh-CN" altLang="en-US" sz="1800">
              <a:solidFill>
                <a:schemeClr val="tx1"/>
              </a:solidFill>
            </a:endParaRPr>
          </a:p>
        </p:txBody>
      </p:sp>
      <p:sp>
        <p:nvSpPr>
          <p:cNvPr id="9" name="装饰  5"/>
          <p:cNvSpPr>
            <a:spLocks noGrp="1"/>
          </p:cNvSpPr>
          <p:nvPr>
            <p:ph type="body" idx="16393"/>
            <p:custDataLst>
              <p:tags r:id="rId10"/>
            </p:custDataLst>
          </p:nvPr>
        </p:nvSpPr>
        <p:spPr/>
        <p:txBody>
          <a:bodyPr/>
          <a:p>
            <a:r>
              <a:rPr lang="zh-CN" altLang="en-US" sz="3200"/>
              <a:t> </a:t>
            </a:r>
            <a:endParaRPr lang="zh-CN" altLang="en-US" sz="3200"/>
          </a:p>
        </p:txBody>
      </p:sp>
      <p:pic>
        <p:nvPicPr>
          <p:cNvPr id="25" name="图片占位符 24" descr="3ac85d97-7b81-11f0-b967-4255ff607ee8"/>
          <p:cNvPicPr>
            <a:picLocks noChangeAspect="1"/>
          </p:cNvPicPr>
          <p:nvPr>
            <p:ph type="pic" idx="16394"/>
            <p:custDataLst>
              <p:tags r:id="rId11"/>
            </p:custDataLst>
          </p:nvPr>
        </p:nvPicPr>
        <p:blipFill>
          <a:blip r:embed="rId12"/>
          <a:srcRect l="1574" r="1574"/>
          <a:stretch>
            <a:fillRect/>
          </a:stretch>
        </p:blipFill>
        <p:spPr>
          <a:xfrm>
            <a:off x="609600" y="4775200"/>
            <a:ext cx="2540000" cy="1473200"/>
          </a:xfrm>
          <a:custGeom>
            <a:avLst/>
            <a:gdLst>
              <a:gd name="connisteX0" fmla="*/ 0 w 2540000"/>
              <a:gd name="connsiteY0" fmla="*/ 203200 h 1473200"/>
              <a:gd name="connisteX1" fmla="*/ 203200 w 2540000"/>
              <a:gd name="connsiteY1" fmla="*/ 0 h 1473200"/>
              <a:gd name="connisteX2" fmla="*/ 2540000 w 2540000"/>
              <a:gd name="connsiteY2" fmla="*/ 0 h 1473200"/>
              <a:gd name="connisteX3" fmla="*/ 2540000 w 2540000"/>
              <a:gd name="connsiteY3" fmla="*/ 1473200 h 1473200"/>
              <a:gd name="connisteX4" fmla="*/ 203200 w 2540000"/>
              <a:gd name="connsiteY4" fmla="*/ 1473200 h 1473200"/>
              <a:gd name="connisteX5" fmla="*/ 0 w 2540000"/>
              <a:gd name="connsiteY5" fmla="*/ 1270000 h 1473200"/>
              <a:gd name="connisteX6" fmla="*/ 0 w 2540000"/>
              <a:gd name="connsiteY6" fmla="*/ 203200 h 14732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2540000" h="1473200">
                <a:moveTo>
                  <a:pt x="0" y="203200"/>
                </a:moveTo>
                <a:cubicBezTo>
                  <a:pt x="0" y="90976"/>
                  <a:pt x="90976" y="0"/>
                  <a:pt x="203200" y="0"/>
                </a:cubicBezTo>
                <a:lnTo>
                  <a:pt x="2540000" y="0"/>
                </a:lnTo>
                <a:lnTo>
                  <a:pt x="2540000" y="1473200"/>
                </a:lnTo>
                <a:lnTo>
                  <a:pt x="203200" y="1473200"/>
                </a:lnTo>
                <a:cubicBezTo>
                  <a:pt x="90976" y="1473200"/>
                  <a:pt x="0" y="1382224"/>
                  <a:pt x="0" y="1270000"/>
                </a:cubicBezTo>
                <a:lnTo>
                  <a:pt x="0" y="203200"/>
                </a:lnTo>
                <a:close/>
              </a:path>
            </a:pathLst>
          </a:custGeom>
        </p:spPr>
      </p:pic>
      <p:sp>
        <p:nvSpPr>
          <p:cNvPr id="11" name="文本占位符 10"/>
          <p:cNvSpPr>
            <a:spLocks noGrp="1"/>
          </p:cNvSpPr>
          <p:nvPr>
            <p:ph type="body" idx="16388"/>
            <p:custDataLst>
              <p:tags r:id="rId13"/>
            </p:custDataLst>
          </p:nvPr>
        </p:nvSpPr>
        <p:spPr/>
        <p:txBody>
          <a:bodyPr>
            <a:noAutofit/>
          </a:bodyPr>
          <a:p>
            <a:r>
              <a:rPr lang="zh-CN" altLang="en-US" sz="1800">
                <a:solidFill>
                  <a:schemeClr val="accent3"/>
                </a:solidFill>
              </a:rPr>
              <a:t>本项目聚焦两者核心技术，帮助理解网络数据采集的合规性与技术边界</a:t>
            </a:r>
            <a:endParaRPr lang="zh-CN" altLang="en-US" sz="1800">
              <a:solidFill>
                <a:schemeClr val="accent3"/>
              </a:solidFill>
            </a:endParaRPr>
          </a:p>
        </p:txBody>
      </p:sp>
      <p:sp>
        <p:nvSpPr>
          <p:cNvPr id="12"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14"/>
    </p:custDataLst>
  </p:cSld>
  <p:clrMapOvr>
    <a:masterClrMapping/>
  </p:clrMapOvr>
  <p:transition>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13055"/>
            <a:ext cx="10972800" cy="609600"/>
          </a:xfrm>
        </p:spPr>
        <p:txBody>
          <a:bodyPr/>
          <a:p>
            <a:r>
              <a:rPr lang="zh-CN" altLang="en-US">
                <a:solidFill>
                  <a:schemeClr val="tx1"/>
                </a:solidFill>
              </a:rPr>
              <a:t>任务描述与目标</a:t>
            </a:r>
            <a:endParaRPr lang="zh-CN" altLang="en-US">
              <a:solidFill>
                <a:schemeClr val="tx1"/>
              </a:solidFill>
            </a:endParaRPr>
          </a:p>
        </p:txBody>
      </p:sp>
      <p:sp>
        <p:nvSpPr>
          <p:cNvPr id="3" name="装饰  9"/>
          <p:cNvSpPr>
            <a:spLocks noGrp="1"/>
          </p:cNvSpPr>
          <p:nvPr>
            <p:ph type="body" idx="16388"/>
            <p:custDataLst>
              <p:tags r:id="rId2"/>
            </p:custDataLst>
          </p:nvPr>
        </p:nvSpPr>
        <p:spPr/>
        <p:txBody>
          <a:bodyPr/>
          <a:p>
            <a:r>
              <a:rPr lang="zh-CN" altLang="en-US"/>
              <a:t> </a:t>
            </a:r>
            <a:endParaRPr lang="zh-CN" altLang="en-US"/>
          </a:p>
        </p:txBody>
      </p:sp>
      <p:pic>
        <p:nvPicPr>
          <p:cNvPr id="17" name="图片占位符 16" descr="3f3ed143-7bce-11f0-ba7a-c64c0e180bbf"/>
          <p:cNvPicPr>
            <a:picLocks noChangeAspect="1"/>
          </p:cNvPicPr>
          <p:nvPr>
            <p:ph type="pic" idx="16389"/>
            <p:custDataLst>
              <p:tags r:id="rId3"/>
            </p:custDataLst>
          </p:nvPr>
        </p:nvPicPr>
        <p:blipFill>
          <a:blip r:embed="rId4"/>
          <a:srcRect t="5060" b="5060"/>
          <a:stretch>
            <a:fillRect/>
          </a:stretch>
        </p:blipFill>
        <p:spPr>
          <a:xfrm>
            <a:off x="609600" y="1524000"/>
            <a:ext cx="5334000" cy="3200400"/>
          </a:xfrm>
          <a:custGeom>
            <a:avLst/>
            <a:gdLst>
              <a:gd name="connisteX0" fmla="*/ 0 w 5334000"/>
              <a:gd name="connsiteY0" fmla="*/ 203200 h 3200400"/>
              <a:gd name="connisteX1" fmla="*/ 203200 w 5334000"/>
              <a:gd name="connsiteY1" fmla="*/ 0 h 3200400"/>
              <a:gd name="connisteX2" fmla="*/ 5130800 w 5334000"/>
              <a:gd name="connsiteY2" fmla="*/ 0 h 3200400"/>
              <a:gd name="connisteX3" fmla="*/ 5334000 w 5334000"/>
              <a:gd name="connsiteY3" fmla="*/ 203200 h 3200400"/>
              <a:gd name="connisteX4" fmla="*/ 5334000 w 5334000"/>
              <a:gd name="connsiteY4" fmla="*/ 3200400 h 3200400"/>
              <a:gd name="connisteX5" fmla="*/ 0 w 5334000"/>
              <a:gd name="connsiteY5" fmla="*/ 3200400 h 3200400"/>
              <a:gd name="connisteX6" fmla="*/ 0 w 5334000"/>
              <a:gd name="connsiteY6" fmla="*/ 20320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3200400">
                <a:moveTo>
                  <a:pt x="0" y="203200"/>
                </a:moveTo>
                <a:cubicBezTo>
                  <a:pt x="0" y="90976"/>
                  <a:pt x="90976" y="0"/>
                  <a:pt x="203200" y="0"/>
                </a:cubicBezTo>
                <a:lnTo>
                  <a:pt x="5130800" y="0"/>
                </a:lnTo>
                <a:cubicBezTo>
                  <a:pt x="5243024" y="0"/>
                  <a:pt x="5334000" y="90976"/>
                  <a:pt x="5334000" y="203200"/>
                </a:cubicBezTo>
                <a:lnTo>
                  <a:pt x="5334000" y="3200400"/>
                </a:lnTo>
                <a:lnTo>
                  <a:pt x="0" y="3200400"/>
                </a:lnTo>
                <a:lnTo>
                  <a:pt x="0" y="203200"/>
                </a:lnTo>
                <a:close/>
              </a:path>
            </a:pathLst>
          </a:custGeom>
        </p:spPr>
      </p:pic>
      <p:sp>
        <p:nvSpPr>
          <p:cNvPr id="5" name="文本占位符 4"/>
          <p:cNvSpPr>
            <a:spLocks noGrp="1"/>
          </p:cNvSpPr>
          <p:nvPr>
            <p:ph type="body" idx="16386"/>
            <p:custDataLst>
              <p:tags r:id="rId5"/>
            </p:custDataLst>
          </p:nvPr>
        </p:nvSpPr>
        <p:spPr/>
        <p:txBody>
          <a:bodyPr/>
          <a:p>
            <a:r>
              <a:rPr lang="zh-CN" altLang="en-US">
                <a:solidFill>
                  <a:schemeClr val="tx1"/>
                </a:solidFill>
              </a:rPr>
              <a:t>任务描述：当面对不友好的爬虫时，</a:t>
            </a:r>
            <a:r>
              <a:rPr lang="en-US" altLang="zh-CN">
                <a:solidFill>
                  <a:schemeClr val="tx1"/>
                </a:solidFill>
              </a:rPr>
              <a:t>Web </a:t>
            </a:r>
            <a:r>
              <a:rPr lang="zh-CN" altLang="en-US">
                <a:solidFill>
                  <a:schemeClr val="tx1"/>
                </a:solidFill>
              </a:rPr>
              <a:t>服务器需要主动运用合适的技术进行反爬虫。本任务</a:t>
            </a:r>
            <a:r>
              <a:rPr lang="en-US" altLang="zh-CN">
                <a:solidFill>
                  <a:schemeClr val="tx1"/>
                </a:solidFill>
              </a:rPr>
              <a:t> </a:t>
            </a:r>
            <a:r>
              <a:rPr lang="zh-CN" altLang="en-US">
                <a:solidFill>
                  <a:schemeClr val="tx1"/>
                </a:solidFill>
              </a:rPr>
              <a:t>我们学习反爬虫技术。</a:t>
            </a:r>
            <a:endParaRPr lang="zh-CN" altLang="en-US">
              <a:solidFill>
                <a:schemeClr val="tx1"/>
              </a:solidFill>
            </a:endParaRPr>
          </a:p>
        </p:txBody>
      </p:sp>
      <p:sp>
        <p:nvSpPr>
          <p:cNvPr id="6" name="装饰  2"/>
          <p:cNvSpPr>
            <a:spLocks noGrp="1"/>
          </p:cNvSpPr>
          <p:nvPr>
            <p:ph type="body" idx="16390"/>
            <p:custDataLst>
              <p:tags r:id="rId6"/>
            </p:custDataLst>
          </p:nvPr>
        </p:nvSpPr>
        <p:spPr/>
        <p:txBody>
          <a:bodyPr/>
          <a:p>
            <a:r>
              <a:rPr lang="zh-CN" altLang="en-US"/>
              <a:t> </a:t>
            </a:r>
            <a:endParaRPr lang="zh-CN" altLang="en-US"/>
          </a:p>
        </p:txBody>
      </p:sp>
      <p:pic>
        <p:nvPicPr>
          <p:cNvPr id="18" name="图片占位符 17" descr="3f3ed20d-7bce-11f0-ba7a-c64c0e180bbf"/>
          <p:cNvPicPr>
            <a:picLocks noChangeAspect="1"/>
          </p:cNvPicPr>
          <p:nvPr>
            <p:ph type="pic" idx="16391"/>
            <p:custDataLst>
              <p:tags r:id="rId7"/>
            </p:custDataLst>
          </p:nvPr>
        </p:nvPicPr>
        <p:blipFill>
          <a:blip r:embed="rId8"/>
          <a:srcRect t="29136" b="28485"/>
          <a:stretch>
            <a:fillRect/>
          </a:stretch>
        </p:blipFill>
        <p:spPr>
          <a:xfrm>
            <a:off x="6248400" y="3048000"/>
            <a:ext cx="5334000" cy="3200400"/>
          </a:xfrm>
          <a:custGeom>
            <a:avLst/>
            <a:gdLst>
              <a:gd name="connisteX0" fmla="*/ 0 w 5334000"/>
              <a:gd name="connsiteY0" fmla="*/ 0 h 3200400"/>
              <a:gd name="connisteX1" fmla="*/ 5334000 w 5334000"/>
              <a:gd name="connsiteY1" fmla="*/ 0 h 3200400"/>
              <a:gd name="connisteX2" fmla="*/ 5334000 w 5334000"/>
              <a:gd name="connsiteY2" fmla="*/ 2997200 h 3200400"/>
              <a:gd name="connisteX3" fmla="*/ 5130800 w 5334000"/>
              <a:gd name="connsiteY3" fmla="*/ 3200400 h 3200400"/>
              <a:gd name="connisteX4" fmla="*/ 203200 w 5334000"/>
              <a:gd name="connsiteY4" fmla="*/ 3200400 h 3200400"/>
              <a:gd name="connisteX5" fmla="*/ 0 w 5334000"/>
              <a:gd name="connsiteY5" fmla="*/ 2997200 h 3200400"/>
              <a:gd name="connisteX6" fmla="*/ 0 w 5334000"/>
              <a:gd name="connsiteY6" fmla="*/ 0 h 3200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Lst>
            <a:pathLst>
              <a:path w="5334000" h="3200400">
                <a:moveTo>
                  <a:pt x="0" y="0"/>
                </a:moveTo>
                <a:lnTo>
                  <a:pt x="5334000" y="0"/>
                </a:lnTo>
                <a:lnTo>
                  <a:pt x="5334000" y="2997200"/>
                </a:lnTo>
                <a:cubicBezTo>
                  <a:pt x="5334000" y="3109424"/>
                  <a:pt x="5243024" y="3200400"/>
                  <a:pt x="5130800" y="3200400"/>
                </a:cubicBezTo>
                <a:lnTo>
                  <a:pt x="203200" y="3200400"/>
                </a:lnTo>
                <a:cubicBezTo>
                  <a:pt x="90976" y="3200400"/>
                  <a:pt x="0" y="3109424"/>
                  <a:pt x="0" y="2997200"/>
                </a:cubicBezTo>
                <a:lnTo>
                  <a:pt x="0" y="0"/>
                </a:lnTo>
                <a:close/>
              </a:path>
            </a:pathLst>
          </a:custGeom>
        </p:spPr>
      </p:pic>
      <p:sp>
        <p:nvSpPr>
          <p:cNvPr id="8" name="文本占位符 7"/>
          <p:cNvSpPr>
            <a:spLocks noGrp="1"/>
          </p:cNvSpPr>
          <p:nvPr>
            <p:ph type="body" idx="16387"/>
            <p:custDataLst>
              <p:tags r:id="rId9"/>
            </p:custDataLst>
          </p:nvPr>
        </p:nvSpPr>
        <p:spPr/>
        <p:txBody>
          <a:bodyPr>
            <a:normAutofit lnSpcReduction="20000"/>
          </a:bodyPr>
          <a:p>
            <a:r>
              <a:rPr lang="zh-CN" altLang="en-US">
                <a:solidFill>
                  <a:schemeClr val="tx1"/>
                </a:solidFill>
              </a:rPr>
              <a:t>任务目标：</a:t>
            </a:r>
            <a:r>
              <a:rPr lang="zh-CN" altLang="en-US">
                <a:sym typeface="+mn-ea"/>
              </a:rPr>
              <a:t>能区分正常用户、友好爬虫、恶意爬虫。会</a:t>
            </a:r>
            <a:r>
              <a:rPr lang="zh-CN" altLang="en-US">
                <a:sym typeface="+mn-ea"/>
              </a:rPr>
              <a:t>运用爬虫识别与阻断</a:t>
            </a:r>
            <a:r>
              <a:rPr lang="zh-CN" altLang="en-US">
                <a:sym typeface="+mn-ea"/>
              </a:rPr>
              <a:t>技术，</a:t>
            </a:r>
            <a:r>
              <a:rPr lang="zh-CN" altLang="en-US">
                <a:sym typeface="+mn-ea"/>
              </a:rPr>
              <a:t>培养专业技能，提升创新能力。</a:t>
            </a:r>
            <a:endParaRPr lang="zh-CN" altLang="en-US">
              <a:solidFill>
                <a:schemeClr val="tx1"/>
              </a:solidFill>
            </a:endParaRPr>
          </a:p>
        </p:txBody>
      </p:sp>
      <p:sp>
        <p:nvSpPr>
          <p:cNvPr id="9"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10"/>
    </p:custDataLst>
  </p:cSld>
  <p:clrMapOvr>
    <a:masterClrMapping/>
  </p:clrMapOvr>
  <p:transition>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zh-CN" altLang="en-US">
                <a:solidFill>
                  <a:schemeClr val="tx1"/>
                </a:solidFill>
              </a:rPr>
              <a:t>CONTENTS</a:t>
            </a:r>
            <a:endParaRPr lang="zh-CN" altLang="en-US">
              <a:solidFill>
                <a:schemeClr val="tx1"/>
              </a:solidFill>
            </a:endParaRPr>
          </a:p>
        </p:txBody>
      </p:sp>
      <p:sp>
        <p:nvSpPr>
          <p:cNvPr id="3" name="标题 2"/>
          <p:cNvSpPr>
            <a:spLocks noGrp="1"/>
          </p:cNvSpPr>
          <p:nvPr>
            <p:ph type="ctrTitle" idx="16385"/>
            <p:custDataLst>
              <p:tags r:id="rId2"/>
            </p:custDataLst>
          </p:nvPr>
        </p:nvSpPr>
        <p:spPr/>
        <p:txBody>
          <a:bodyPr>
            <a:normAutofit fontScale="90000"/>
          </a:bodyPr>
          <a:p>
            <a:r>
              <a:rPr lang="zh-CN" altLang="en-US">
                <a:solidFill>
                  <a:schemeClr val="tx1"/>
                </a:solidFill>
              </a:rPr>
              <a:t>目录</a:t>
            </a:r>
            <a:endParaRPr lang="zh-CN" altLang="en-US">
              <a:solidFill>
                <a:schemeClr val="tx1"/>
              </a:solidFill>
            </a:endParaRPr>
          </a:p>
        </p:txBody>
      </p:sp>
      <p:sp>
        <p:nvSpPr>
          <p:cNvPr id="4" name="文本占位符 3"/>
          <p:cNvSpPr>
            <a:spLocks noGrp="1"/>
          </p:cNvSpPr>
          <p:nvPr>
            <p:ph type="body" idx="16388"/>
            <p:custDataLst>
              <p:tags r:id="rId3"/>
            </p:custDataLst>
          </p:nvPr>
        </p:nvSpPr>
        <p:spPr/>
        <p:txBody>
          <a:bodyPr/>
          <a:p>
            <a:r>
              <a:rPr lang="zh-CN" altLang="en-US">
                <a:solidFill>
                  <a:schemeClr val="accent1"/>
                </a:solidFill>
              </a:rPr>
              <a:t>01</a:t>
            </a:r>
            <a:endParaRPr lang="zh-CN" altLang="en-US">
              <a:solidFill>
                <a:schemeClr val="accent1"/>
              </a:solidFill>
            </a:endParaRPr>
          </a:p>
        </p:txBody>
      </p:sp>
      <p:sp>
        <p:nvSpPr>
          <p:cNvPr id="5" name="装饰  8"/>
          <p:cNvSpPr>
            <a:spLocks noGrp="1"/>
          </p:cNvSpPr>
          <p:nvPr>
            <p:ph type="body" idx="16399" hasCustomPrompt="1"/>
            <p:custDataLst>
              <p:tags r:id="rId4"/>
            </p:custDataLst>
          </p:nvPr>
        </p:nvSpPr>
        <p:spPr/>
        <p:txBody>
          <a:bodyPr>
            <a:noAutofit/>
          </a:bodyPr>
          <a:p>
            <a:pPr>
              <a:buNone/>
            </a:pPr>
            <a:endParaRPr lang="zh-CN" altLang="en-US"/>
          </a:p>
        </p:txBody>
      </p:sp>
      <p:sp>
        <p:nvSpPr>
          <p:cNvPr id="6" name="文本占位符 5"/>
          <p:cNvSpPr>
            <a:spLocks noGrp="1"/>
          </p:cNvSpPr>
          <p:nvPr>
            <p:ph type="body" idx="16387"/>
            <p:custDataLst>
              <p:tags r:id="rId5"/>
            </p:custDataLst>
          </p:nvPr>
        </p:nvSpPr>
        <p:spPr/>
        <p:txBody>
          <a:bodyPr>
            <a:normAutofit/>
          </a:bodyPr>
          <a:p>
            <a:r>
              <a:rPr lang="zh-CN" altLang="en-US" sz="1700">
                <a:solidFill>
                  <a:schemeClr val="tx1"/>
                </a:solidFill>
              </a:rPr>
              <a:t>项目引入：反爬虫与反反爬虫的技术博弈</a:t>
            </a:r>
            <a:endParaRPr lang="zh-CN" altLang="en-US" sz="1700">
              <a:solidFill>
                <a:schemeClr val="tx1"/>
              </a:solidFill>
            </a:endParaRPr>
          </a:p>
        </p:txBody>
      </p:sp>
      <p:sp>
        <p:nvSpPr>
          <p:cNvPr id="7" name="文本占位符 6"/>
          <p:cNvSpPr>
            <a:spLocks noGrp="1"/>
          </p:cNvSpPr>
          <p:nvPr>
            <p:ph type="body" idx="16390"/>
            <p:custDataLst>
              <p:tags r:id="rId6"/>
            </p:custDataLst>
          </p:nvPr>
        </p:nvSpPr>
        <p:spPr/>
        <p:txBody>
          <a:bodyPr/>
          <a:p>
            <a:r>
              <a:rPr lang="zh-CN" altLang="en-US">
                <a:solidFill>
                  <a:schemeClr val="accent1"/>
                </a:solidFill>
              </a:rPr>
              <a:t>02</a:t>
            </a:r>
            <a:endParaRPr lang="zh-CN" altLang="en-US">
              <a:solidFill>
                <a:schemeClr val="accent1"/>
              </a:solidFill>
            </a:endParaRPr>
          </a:p>
        </p:txBody>
      </p:sp>
      <p:sp>
        <p:nvSpPr>
          <p:cNvPr id="8" name="装饰  1"/>
          <p:cNvSpPr>
            <a:spLocks noGrp="1"/>
          </p:cNvSpPr>
          <p:nvPr>
            <p:ph type="body" idx="16400" hasCustomPrompt="1"/>
            <p:custDataLst>
              <p:tags r:id="rId7"/>
            </p:custDataLst>
          </p:nvPr>
        </p:nvSpPr>
        <p:spPr/>
        <p:txBody>
          <a:bodyPr>
            <a:noAutofit/>
          </a:bodyPr>
          <a:p>
            <a:pPr>
              <a:buNone/>
            </a:pPr>
            <a:endParaRPr lang="zh-CN" altLang="en-US"/>
          </a:p>
        </p:txBody>
      </p:sp>
      <p:sp>
        <p:nvSpPr>
          <p:cNvPr id="9" name="文本占位符 8"/>
          <p:cNvSpPr>
            <a:spLocks noGrp="1"/>
          </p:cNvSpPr>
          <p:nvPr>
            <p:ph type="body" idx="16389"/>
            <p:custDataLst>
              <p:tags r:id="rId8"/>
            </p:custDataLst>
          </p:nvPr>
        </p:nvSpPr>
        <p:spPr/>
        <p:txBody>
          <a:bodyPr>
            <a:normAutofit/>
          </a:bodyPr>
          <a:p>
            <a:r>
              <a:rPr lang="zh-CN" altLang="en-US" sz="1700">
                <a:solidFill>
                  <a:schemeClr val="tx1"/>
                </a:solidFill>
              </a:rPr>
              <a:t>任务一：反爬虫技术 </a:t>
            </a:r>
            <a:endParaRPr lang="zh-CN" altLang="en-US" sz="1700">
              <a:solidFill>
                <a:schemeClr val="tx1"/>
              </a:solidFill>
            </a:endParaRPr>
          </a:p>
        </p:txBody>
      </p:sp>
      <p:sp>
        <p:nvSpPr>
          <p:cNvPr id="10" name="文本占位符 9"/>
          <p:cNvSpPr>
            <a:spLocks noGrp="1"/>
          </p:cNvSpPr>
          <p:nvPr>
            <p:ph type="body" idx="16392"/>
            <p:custDataLst>
              <p:tags r:id="rId9"/>
            </p:custDataLst>
          </p:nvPr>
        </p:nvSpPr>
        <p:spPr/>
        <p:txBody>
          <a:bodyPr/>
          <a:p>
            <a:r>
              <a:rPr lang="zh-CN" altLang="en-US">
                <a:solidFill>
                  <a:schemeClr val="accent1"/>
                </a:solidFill>
              </a:rPr>
              <a:t>03</a:t>
            </a:r>
            <a:endParaRPr lang="zh-CN" altLang="en-US">
              <a:solidFill>
                <a:schemeClr val="accent1"/>
              </a:solidFill>
            </a:endParaRPr>
          </a:p>
        </p:txBody>
      </p:sp>
      <p:sp>
        <p:nvSpPr>
          <p:cNvPr id="11" name="装饰  4"/>
          <p:cNvSpPr>
            <a:spLocks noGrp="1"/>
          </p:cNvSpPr>
          <p:nvPr>
            <p:ph type="body" idx="16401" hasCustomPrompt="1"/>
            <p:custDataLst>
              <p:tags r:id="rId10"/>
            </p:custDataLst>
          </p:nvPr>
        </p:nvSpPr>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a:noFill/>
          <a:ln>
            <a:noFill/>
          </a:ln>
          <a:effectLst/>
        </p:spPr>
        <p:txBody>
          <a:bodyPr vert="horz" wrap="square" lIns="0" tIns="0" rIns="0" bIns="0" numCol="1" rtlCol="0" anchor="ctr" anchorCtr="0" compatLnSpc="1">
            <a:normAutofit/>
          </a:bodyPr>
          <a:p>
            <a:pPr lvl="0" algn="l"/>
            <a:r>
              <a:rPr lang="zh-CN" altLang="en-US" sz="1700">
                <a:sym typeface="+mn-ea"/>
              </a:rPr>
              <a:t>任务二：反反爬虫技术 </a:t>
            </a:r>
            <a:endParaRPr lang="zh-CN" altLang="en-US" sz="1700">
              <a:sym typeface="+mn-ea"/>
            </a:endParaRPr>
          </a:p>
        </p:txBody>
      </p:sp>
      <p:sp>
        <p:nvSpPr>
          <p:cNvPr id="13" name="文本占位符 12"/>
          <p:cNvSpPr>
            <a:spLocks noGrp="1"/>
          </p:cNvSpPr>
          <p:nvPr>
            <p:ph type="body" idx="16394"/>
            <p:custDataLst>
              <p:tags r:id="rId12"/>
            </p:custDataLst>
          </p:nvPr>
        </p:nvSpPr>
        <p:spPr/>
        <p:txBody>
          <a:bodyPr/>
          <a:p>
            <a:r>
              <a:rPr lang="zh-CN" altLang="en-US">
                <a:solidFill>
                  <a:schemeClr val="accent1"/>
                </a:solidFill>
              </a:rPr>
              <a:t>04</a:t>
            </a:r>
            <a:endParaRPr lang="zh-CN" altLang="en-US">
              <a:solidFill>
                <a:schemeClr val="accent1"/>
              </a:solidFill>
            </a:endParaRPr>
          </a:p>
        </p:txBody>
      </p:sp>
      <p:sp>
        <p:nvSpPr>
          <p:cNvPr id="14" name="装饰  7"/>
          <p:cNvSpPr>
            <a:spLocks noGrp="1"/>
          </p:cNvSpPr>
          <p:nvPr>
            <p:ph type="body" idx="16402" hasCustomPrompt="1"/>
            <p:custDataLst>
              <p:tags r:id="rId13"/>
            </p:custDataLst>
          </p:nvPr>
        </p:nvSpPr>
        <p:spPr/>
        <p:txBody>
          <a:bodyPr>
            <a:noAutofit/>
          </a:bodyPr>
          <a:p>
            <a:pPr>
              <a:buNone/>
            </a:pPr>
            <a:endParaRPr lang="zh-CN" altLang="en-US"/>
          </a:p>
        </p:txBody>
      </p:sp>
      <p:sp>
        <p:nvSpPr>
          <p:cNvPr id="15" name="文本占位符 14"/>
          <p:cNvSpPr>
            <a:spLocks noGrp="1"/>
          </p:cNvSpPr>
          <p:nvPr>
            <p:ph type="body" idx="16393"/>
            <p:custDataLst>
              <p:tags r:id="rId14"/>
            </p:custDataLst>
          </p:nvPr>
        </p:nvSpPr>
        <p:spPr/>
        <p:txBody>
          <a:bodyPr>
            <a:normAutofit fontScale="70000"/>
          </a:bodyPr>
          <a:p>
            <a:r>
              <a:rPr lang="zh-CN" altLang="en-US">
                <a:solidFill>
                  <a:schemeClr val="tx1"/>
                </a:solidFill>
              </a:rPr>
              <a:t>实训：爬取购物网站商品数据（以京东为例）</a:t>
            </a:r>
            <a:endParaRPr lang="zh-CN" altLang="en-US">
              <a:solidFill>
                <a:schemeClr val="tx1"/>
              </a:solidFill>
            </a:endParaRPr>
          </a:p>
        </p:txBody>
      </p:sp>
      <p:sp>
        <p:nvSpPr>
          <p:cNvPr id="16" name="文本占位符 15"/>
          <p:cNvSpPr>
            <a:spLocks noGrp="1"/>
          </p:cNvSpPr>
          <p:nvPr>
            <p:ph type="body" idx="16396"/>
            <p:custDataLst>
              <p:tags r:id="rId15"/>
            </p:custDataLst>
          </p:nvPr>
        </p:nvSpPr>
        <p:spPr/>
        <p:txBody>
          <a:bodyPr/>
          <a:p>
            <a:r>
              <a:rPr lang="zh-CN" altLang="en-US">
                <a:solidFill>
                  <a:schemeClr val="accent1"/>
                </a:solidFill>
              </a:rPr>
              <a:t>05</a:t>
            </a:r>
            <a:endParaRPr lang="zh-CN" altLang="en-US">
              <a:solidFill>
                <a:schemeClr val="accent1"/>
              </a:solidFill>
            </a:endParaRPr>
          </a:p>
        </p:txBody>
      </p:sp>
      <p:sp>
        <p:nvSpPr>
          <p:cNvPr id="17" name="装饰  0"/>
          <p:cNvSpPr>
            <a:spLocks noGrp="1"/>
          </p:cNvSpPr>
          <p:nvPr>
            <p:ph type="body" idx="16403" hasCustomPrompt="1"/>
            <p:custDataLst>
              <p:tags r:id="rId16"/>
            </p:custDataLst>
          </p:nvPr>
        </p:nvSpPr>
        <p:spPr/>
        <p:txBody>
          <a:bodyPr>
            <a:noAutofit/>
          </a:bodyPr>
          <a:p>
            <a:pPr>
              <a:buNone/>
            </a:pPr>
            <a:endParaRPr lang="zh-CN" altLang="en-US"/>
          </a:p>
        </p:txBody>
      </p:sp>
      <p:sp>
        <p:nvSpPr>
          <p:cNvPr id="18" name="文本占位符 17"/>
          <p:cNvSpPr>
            <a:spLocks noGrp="1"/>
          </p:cNvSpPr>
          <p:nvPr>
            <p:ph type="body" idx="16395"/>
            <p:custDataLst>
              <p:tags r:id="rId17"/>
            </p:custDataLst>
          </p:nvPr>
        </p:nvSpPr>
        <p:spPr/>
        <p:txBody>
          <a:bodyPr/>
          <a:p>
            <a:r>
              <a:rPr lang="zh-CN" altLang="en-US" sz="1700">
                <a:solidFill>
                  <a:schemeClr val="tx1"/>
                </a:solidFill>
              </a:rPr>
              <a:t>思考与练习</a:t>
            </a:r>
            <a:endParaRPr lang="zh-CN" altLang="en-US" sz="1700">
              <a:solidFill>
                <a:schemeClr val="tx1"/>
              </a:solidFill>
            </a:endParaRPr>
          </a:p>
        </p:txBody>
      </p:sp>
      <p:sp>
        <p:nvSpPr>
          <p:cNvPr id="19" name="文本占位符 18"/>
          <p:cNvSpPr>
            <a:spLocks noGrp="1"/>
          </p:cNvSpPr>
          <p:nvPr>
            <p:ph type="body" idx="16398"/>
            <p:custDataLst>
              <p:tags r:id="rId18"/>
            </p:custDataLst>
          </p:nvPr>
        </p:nvSpPr>
        <p:spPr/>
        <p:txBody>
          <a:bodyPr/>
          <a:p>
            <a:r>
              <a:rPr lang="zh-CN" altLang="en-US">
                <a:solidFill>
                  <a:schemeClr val="accent1"/>
                </a:solidFill>
              </a:rPr>
              <a:t>06</a:t>
            </a:r>
            <a:endParaRPr lang="zh-CN" altLang="en-US">
              <a:solidFill>
                <a:schemeClr val="accent1"/>
              </a:solidFill>
            </a:endParaRPr>
          </a:p>
        </p:txBody>
      </p:sp>
      <p:sp>
        <p:nvSpPr>
          <p:cNvPr id="20" name="装饰  3"/>
          <p:cNvSpPr>
            <a:spLocks noGrp="1"/>
          </p:cNvSpPr>
          <p:nvPr>
            <p:ph type="body" idx="16404" hasCustomPrompt="1"/>
            <p:custDataLst>
              <p:tags r:id="rId19"/>
            </p:custDataLst>
          </p:nvPr>
        </p:nvSpPr>
        <p:spPr/>
        <p:txBody>
          <a:bodyPr>
            <a:noAutofit/>
          </a:bodyPr>
          <a:p>
            <a:pPr>
              <a:buNone/>
            </a:pPr>
            <a:endParaRPr lang="zh-CN" altLang="en-US"/>
          </a:p>
        </p:txBody>
      </p:sp>
      <p:sp>
        <p:nvSpPr>
          <p:cNvPr id="21" name="文本占位符 20"/>
          <p:cNvSpPr>
            <a:spLocks noGrp="1"/>
          </p:cNvSpPr>
          <p:nvPr>
            <p:ph type="body" idx="16397"/>
            <p:custDataLst>
              <p:tags r:id="rId20"/>
            </p:custDataLst>
          </p:nvPr>
        </p:nvSpPr>
        <p:spPr/>
        <p:txBody>
          <a:bodyPr/>
          <a:p>
            <a:r>
              <a:rPr lang="zh-CN" altLang="en-US" sz="1700">
                <a:solidFill>
                  <a:schemeClr val="tx1"/>
                </a:solidFill>
              </a:rPr>
              <a:t>项目评价</a:t>
            </a:r>
            <a:endParaRPr lang="zh-CN" altLang="en-US" sz="1700">
              <a:solidFill>
                <a:schemeClr val="tx1"/>
              </a:solidFill>
            </a:endParaRPr>
          </a:p>
        </p:txBody>
      </p:sp>
      <p:sp>
        <p:nvSpPr>
          <p:cNvPr id="30" name="文本框 29"/>
          <p:cNvSpPr txBox="1"/>
          <p:nvPr/>
        </p:nvSpPr>
        <p:spPr>
          <a:xfrm>
            <a:off x="7416592" y="1447786"/>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21"/>
    </p:custDataLst>
  </p:cSld>
  <p:clrMapOvr>
    <a:masterClrMapping/>
  </p:clrMapOvr>
  <p:transition>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332105"/>
            <a:ext cx="4876800" cy="1219200"/>
          </a:xfrm>
        </p:spPr>
        <p:txBody>
          <a:bodyPr/>
          <a:p>
            <a:r>
              <a:rPr lang="zh-CN" altLang="en-US">
                <a:solidFill>
                  <a:schemeClr val="tx1"/>
                </a:solidFill>
              </a:rPr>
              <a:t>任务概述</a:t>
            </a:r>
            <a:endParaRPr lang="zh-CN" altLang="en-US">
              <a:solidFill>
                <a:schemeClr val="tx1"/>
              </a:solidFill>
            </a:endParaRPr>
          </a:p>
        </p:txBody>
      </p:sp>
      <p:pic>
        <p:nvPicPr>
          <p:cNvPr id="15" name="内容占位符 14" descr="3a7f8714-7b81-11f0-ba7a-c64c0e180bbf"/>
          <p:cNvPicPr>
            <a:picLocks noChangeAspect="1"/>
          </p:cNvPicPr>
          <p:nvPr>
            <p:ph idx="16390"/>
            <p:custDataLst>
              <p:tags r:id="rId2"/>
            </p:custDataLst>
          </p:nvPr>
        </p:nvPicPr>
        <p:blipFill>
          <a:blip r:embed="rId3"/>
          <a:srcRect l="13176" r="11431"/>
          <a:stretch>
            <a:fillRect/>
          </a:stretch>
        </p:blipFill>
        <p:spPr>
          <a:xfrm>
            <a:off x="6096000" y="609600"/>
            <a:ext cx="5486400" cy="5638800"/>
          </a:xfrm>
          <a:custGeom>
            <a:avLst/>
            <a:gdLst>
              <a:gd name="connisteX0" fmla="*/ 0 w 5486400"/>
              <a:gd name="connsiteY0" fmla="*/ 203200 h 5638800"/>
              <a:gd name="connisteX1" fmla="*/ 203200 w 5486400"/>
              <a:gd name="connsiteY1" fmla="*/ 0 h 5638800"/>
              <a:gd name="connisteX2" fmla="*/ 5283200 w 5486400"/>
              <a:gd name="connsiteY2" fmla="*/ 0 h 5638800"/>
              <a:gd name="connisteX3" fmla="*/ 5486400 w 5486400"/>
              <a:gd name="connsiteY3" fmla="*/ 203200 h 5638800"/>
              <a:gd name="connisteX4" fmla="*/ 5486400 w 5486400"/>
              <a:gd name="connsiteY4" fmla="*/ 5435600 h 5638800"/>
              <a:gd name="connisteX5" fmla="*/ 5283200 w 5486400"/>
              <a:gd name="connsiteY5" fmla="*/ 5638800 h 5638800"/>
              <a:gd name="connisteX6" fmla="*/ 203200 w 5486400"/>
              <a:gd name="connsiteY6" fmla="*/ 5638800 h 5638800"/>
              <a:gd name="connisteX7" fmla="*/ 0 w 5486400"/>
              <a:gd name="connsiteY7" fmla="*/ 5435600 h 5638800"/>
              <a:gd name="connisteX8" fmla="*/ 0 w 5486400"/>
              <a:gd name="connsiteY8" fmla="*/ 203200 h 5638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5638800">
                <a:moveTo>
                  <a:pt x="0" y="203200"/>
                </a:moveTo>
                <a:cubicBezTo>
                  <a:pt x="0" y="90976"/>
                  <a:pt x="90976" y="0"/>
                  <a:pt x="203200" y="0"/>
                </a:cubicBezTo>
                <a:lnTo>
                  <a:pt x="5283200" y="0"/>
                </a:lnTo>
                <a:cubicBezTo>
                  <a:pt x="5395424" y="0"/>
                  <a:pt x="5486400" y="90976"/>
                  <a:pt x="5486400" y="203200"/>
                </a:cubicBezTo>
                <a:lnTo>
                  <a:pt x="5486400" y="5435600"/>
                </a:lnTo>
                <a:cubicBezTo>
                  <a:pt x="5486400" y="5547824"/>
                  <a:pt x="5395424" y="5638800"/>
                  <a:pt x="5283200" y="5638800"/>
                </a:cubicBezTo>
                <a:lnTo>
                  <a:pt x="203200" y="5638800"/>
                </a:lnTo>
                <a:cubicBezTo>
                  <a:pt x="90976" y="5638800"/>
                  <a:pt x="0" y="5547824"/>
                  <a:pt x="0" y="5435600"/>
                </a:cubicBezTo>
                <a:lnTo>
                  <a:pt x="0" y="203200"/>
                </a:lnTo>
                <a:close/>
              </a:path>
            </a:pathLst>
          </a:custGeom>
        </p:spPr>
      </p:pic>
      <p:sp>
        <p:nvSpPr>
          <p:cNvPr id="4" name="装饰  0"/>
          <p:cNvSpPr>
            <a:spLocks noGrp="1"/>
          </p:cNvSpPr>
          <p:nvPr>
            <p:ph type="body" idx="16391"/>
            <p:custDataLst>
              <p:tags r:id="rId4"/>
            </p:custDataLst>
          </p:nvPr>
        </p:nvSpPr>
        <p:spPr>
          <a:xfrm>
            <a:off x="509905" y="3141980"/>
            <a:ext cx="1014095" cy="1179195"/>
          </a:xfrm>
        </p:spPr>
        <p:txBody>
          <a:bodyPr/>
          <a:p>
            <a:r>
              <a:rPr lang="zh-CN" altLang="en-US"/>
              <a:t> </a:t>
            </a:r>
            <a:endParaRPr lang="zh-CN" altLang="en-US"/>
          </a:p>
        </p:txBody>
      </p:sp>
      <p:sp>
        <p:nvSpPr>
          <p:cNvPr id="5" name="文本占位符 4"/>
          <p:cNvSpPr>
            <a:spLocks noGrp="1"/>
          </p:cNvSpPr>
          <p:nvPr>
            <p:ph type="body" idx="16387"/>
            <p:custDataLst>
              <p:tags r:id="rId5"/>
            </p:custDataLst>
          </p:nvPr>
        </p:nvSpPr>
        <p:spPr>
          <a:xfrm>
            <a:off x="775335" y="3429000"/>
            <a:ext cx="564515" cy="699135"/>
          </a:xfrm>
        </p:spPr>
        <p:txBody>
          <a:bodyPr/>
          <a:p>
            <a:r>
              <a:rPr lang="zh-CN" altLang="en-US">
                <a:solidFill>
                  <a:schemeClr val="accent3"/>
                </a:solidFill>
              </a:rPr>
              <a:t>01</a:t>
            </a:r>
            <a:endParaRPr lang="zh-CN" altLang="en-US">
              <a:solidFill>
                <a:schemeClr val="accent3"/>
              </a:solidFill>
            </a:endParaRPr>
          </a:p>
        </p:txBody>
      </p:sp>
      <p:sp>
        <p:nvSpPr>
          <p:cNvPr id="6" name="文本占位符 5"/>
          <p:cNvSpPr>
            <a:spLocks noGrp="1"/>
          </p:cNvSpPr>
          <p:nvPr>
            <p:ph type="body" idx="16386"/>
            <p:custDataLst>
              <p:tags r:id="rId6"/>
            </p:custDataLst>
          </p:nvPr>
        </p:nvSpPr>
        <p:spPr>
          <a:xfrm>
            <a:off x="494030" y="4620260"/>
            <a:ext cx="2249170" cy="1272540"/>
          </a:xfrm>
        </p:spPr>
        <p:txBody>
          <a:bodyPr>
            <a:noAutofit/>
          </a:bodyPr>
          <a:p>
            <a:r>
              <a:rPr lang="zh-CN" altLang="en-US" sz="1800">
                <a:solidFill>
                  <a:schemeClr val="tx1"/>
                </a:solidFill>
              </a:rPr>
              <a:t>核心目标：识别并阻断恶意爬虫，保护网站资源与数据安全</a:t>
            </a:r>
            <a:endParaRPr lang="zh-CN" altLang="en-US" sz="1800">
              <a:solidFill>
                <a:schemeClr val="tx1"/>
              </a:solidFill>
            </a:endParaRPr>
          </a:p>
        </p:txBody>
      </p:sp>
      <p:sp>
        <p:nvSpPr>
          <p:cNvPr id="7" name="装饰  3"/>
          <p:cNvSpPr>
            <a:spLocks noGrp="1"/>
          </p:cNvSpPr>
          <p:nvPr>
            <p:ph type="body" idx="16392"/>
            <p:custDataLst>
              <p:tags r:id="rId7"/>
            </p:custDataLst>
          </p:nvPr>
        </p:nvSpPr>
        <p:spPr>
          <a:xfrm>
            <a:off x="3326765" y="3067685"/>
            <a:ext cx="940435" cy="1253490"/>
          </a:xfrm>
        </p:spPr>
        <p:txBody>
          <a:bodyPr/>
          <a:p>
            <a:r>
              <a:rPr lang="zh-CN" altLang="en-US"/>
              <a:t> </a:t>
            </a:r>
            <a:endParaRPr lang="zh-CN" altLang="en-US"/>
          </a:p>
        </p:txBody>
      </p:sp>
      <p:sp>
        <p:nvSpPr>
          <p:cNvPr id="8" name="文本占位符 7"/>
          <p:cNvSpPr>
            <a:spLocks noGrp="1"/>
          </p:cNvSpPr>
          <p:nvPr>
            <p:ph type="body" idx="16389"/>
            <p:custDataLst>
              <p:tags r:id="rId8"/>
            </p:custDataLst>
          </p:nvPr>
        </p:nvSpPr>
        <p:spPr>
          <a:xfrm>
            <a:off x="3479165" y="3354705"/>
            <a:ext cx="603885" cy="772795"/>
          </a:xfrm>
        </p:spPr>
        <p:txBody>
          <a:bodyPr/>
          <a:p>
            <a:r>
              <a:rPr lang="zh-CN" altLang="en-US">
                <a:solidFill>
                  <a:schemeClr val="accent3"/>
                </a:solidFill>
              </a:rPr>
              <a:t>02</a:t>
            </a:r>
            <a:endParaRPr lang="zh-CN" altLang="en-US">
              <a:solidFill>
                <a:schemeClr val="accent3"/>
              </a:solidFill>
            </a:endParaRPr>
          </a:p>
        </p:txBody>
      </p:sp>
      <p:sp>
        <p:nvSpPr>
          <p:cNvPr id="9" name="文本占位符 8"/>
          <p:cNvSpPr>
            <a:spLocks noGrp="1"/>
          </p:cNvSpPr>
          <p:nvPr>
            <p:ph type="body" idx="16388"/>
            <p:custDataLst>
              <p:tags r:id="rId9"/>
            </p:custDataLst>
          </p:nvPr>
        </p:nvSpPr>
        <p:spPr>
          <a:xfrm>
            <a:off x="3265170" y="4681220"/>
            <a:ext cx="2221230" cy="1211580"/>
          </a:xfrm>
        </p:spPr>
        <p:txBody>
          <a:bodyPr>
            <a:noAutofit/>
          </a:bodyPr>
          <a:p>
            <a:r>
              <a:rPr lang="zh-CN" altLang="en-US" sz="1800">
                <a:solidFill>
                  <a:schemeClr val="tx1"/>
                </a:solidFill>
              </a:rPr>
              <a:t>学习要点：区分访问行为类型、掌握识别与阻断技术</a:t>
            </a:r>
            <a:endParaRPr lang="zh-CN" altLang="en-US" sz="1800">
              <a:solidFill>
                <a:schemeClr val="tx1"/>
              </a:solidFill>
            </a:endParaRPr>
          </a:p>
        </p:txBody>
      </p:sp>
      <p:sp>
        <p:nvSpPr>
          <p:cNvPr id="10"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10"/>
    </p:custDataLst>
  </p:cSld>
  <p:clrMapOvr>
    <a:masterClrMapping/>
  </p:clrMapOvr>
  <p:transition>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94005"/>
            <a:ext cx="10972800" cy="609600"/>
          </a:xfrm>
        </p:spPr>
        <p:txBody>
          <a:bodyPr/>
          <a:p>
            <a:r>
              <a:rPr lang="zh-CN" altLang="en-US">
                <a:solidFill>
                  <a:schemeClr val="tx1"/>
                </a:solidFill>
              </a:rPr>
              <a:t>一</a:t>
            </a:r>
            <a:r>
              <a:rPr lang="en-US" altLang="zh-CN">
                <a:solidFill>
                  <a:schemeClr val="tx1"/>
                </a:solidFill>
              </a:rPr>
              <a:t>. </a:t>
            </a:r>
            <a:r>
              <a:rPr lang="zh-CN" altLang="en-US">
                <a:sym typeface="+mn-ea"/>
              </a:rPr>
              <a:t>正常用户 vs 爬虫行为</a:t>
            </a:r>
            <a:endParaRPr lang="zh-CN" altLang="en-US">
              <a:solidFill>
                <a:schemeClr val="tx1"/>
              </a:solidFill>
            </a:endParaRPr>
          </a:p>
        </p:txBody>
      </p:sp>
      <p:pic>
        <p:nvPicPr>
          <p:cNvPr id="17" name="内容占位符 16" descr="3b664683-7b81-11f0-be4c-e24abb41595b"/>
          <p:cNvPicPr>
            <a:picLocks noChangeAspect="1"/>
          </p:cNvPicPr>
          <p:nvPr>
            <p:ph idx="16390"/>
            <p:custDataLst>
              <p:tags r:id="rId2"/>
            </p:custDataLst>
          </p:nvPr>
        </p:nvPicPr>
        <p:blipFill>
          <a:blip r:embed="rId3"/>
          <a:srcRect t="7562" b="7562"/>
          <a:stretch>
            <a:fillRect/>
          </a:stretch>
        </p:blipFill>
        <p:spPr>
          <a:xfrm>
            <a:off x="609600" y="3708400"/>
            <a:ext cx="10972800" cy="2540000"/>
          </a:xfrm>
          <a:custGeom>
            <a:avLst/>
            <a:gdLst>
              <a:gd name="connisteX0" fmla="*/ 0 w 10972800"/>
              <a:gd name="connsiteY0" fmla="*/ 203200 h 2540000"/>
              <a:gd name="connisteX1" fmla="*/ 203200 w 10972800"/>
              <a:gd name="connsiteY1" fmla="*/ 0 h 2540000"/>
              <a:gd name="connisteX2" fmla="*/ 10769600 w 10972800"/>
              <a:gd name="connsiteY2" fmla="*/ 0 h 2540000"/>
              <a:gd name="connisteX3" fmla="*/ 10972800 w 10972800"/>
              <a:gd name="connsiteY3" fmla="*/ 203200 h 2540000"/>
              <a:gd name="connisteX4" fmla="*/ 10972800 w 10972800"/>
              <a:gd name="connsiteY4" fmla="*/ 2336800 h 2540000"/>
              <a:gd name="connisteX5" fmla="*/ 10769600 w 10972800"/>
              <a:gd name="connsiteY5" fmla="*/ 2540000 h 2540000"/>
              <a:gd name="connisteX6" fmla="*/ 203200 w 10972800"/>
              <a:gd name="connsiteY6" fmla="*/ 2540000 h 2540000"/>
              <a:gd name="connisteX7" fmla="*/ 0 w 10972800"/>
              <a:gd name="connsiteY7" fmla="*/ 2336800 h 2540000"/>
              <a:gd name="connisteX8" fmla="*/ 0 w 10972800"/>
              <a:gd name="connsiteY8" fmla="*/ 203200 h 2540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540000">
                <a:moveTo>
                  <a:pt x="0" y="203200"/>
                </a:moveTo>
                <a:cubicBezTo>
                  <a:pt x="0" y="90976"/>
                  <a:pt x="90976" y="0"/>
                  <a:pt x="203200" y="0"/>
                </a:cubicBezTo>
                <a:lnTo>
                  <a:pt x="10769600" y="0"/>
                </a:lnTo>
                <a:cubicBezTo>
                  <a:pt x="10881824" y="0"/>
                  <a:pt x="10972800" y="90976"/>
                  <a:pt x="10972800" y="203200"/>
                </a:cubicBezTo>
                <a:lnTo>
                  <a:pt x="10972800" y="2336800"/>
                </a:lnTo>
                <a:cubicBezTo>
                  <a:pt x="10972800" y="2449024"/>
                  <a:pt x="10881824" y="2540000"/>
                  <a:pt x="10769600" y="2540000"/>
                </a:cubicBezTo>
                <a:lnTo>
                  <a:pt x="203200" y="2540000"/>
                </a:lnTo>
                <a:cubicBezTo>
                  <a:pt x="90976" y="2540000"/>
                  <a:pt x="0" y="2449024"/>
                  <a:pt x="0" y="2336800"/>
                </a:cubicBezTo>
                <a:lnTo>
                  <a:pt x="0" y="203200"/>
                </a:lnTo>
                <a:close/>
              </a:path>
            </a:pathLst>
          </a:custGeom>
        </p:spPr>
      </p:pic>
      <p:sp>
        <p:nvSpPr>
          <p:cNvPr id="4" name="装饰  0"/>
          <p:cNvSpPr>
            <a:spLocks noGrp="1"/>
          </p:cNvSpPr>
          <p:nvPr>
            <p:ph type="body" idx="16391"/>
            <p:custDataLst>
              <p:tags r:id="rId4"/>
            </p:custDataLst>
          </p:nvPr>
        </p:nvSpPr>
        <p:spPr>
          <a:xfrm>
            <a:off x="609600" y="1747520"/>
            <a:ext cx="50800" cy="1219200"/>
          </a:xfrm>
        </p:spPr>
        <p:txBody>
          <a:bodyPr/>
          <a:p>
            <a:r>
              <a:rPr lang="zh-CN" altLang="en-US" sz="3200"/>
              <a:t> </a:t>
            </a:r>
            <a:endParaRPr lang="zh-CN" altLang="en-US" sz="3200"/>
          </a:p>
        </p:txBody>
      </p:sp>
      <p:sp>
        <p:nvSpPr>
          <p:cNvPr id="5" name="文本占位符 4"/>
          <p:cNvSpPr>
            <a:spLocks noGrp="1"/>
          </p:cNvSpPr>
          <p:nvPr>
            <p:ph type="body" idx="16386"/>
            <p:custDataLst>
              <p:tags r:id="rId5"/>
            </p:custDataLst>
          </p:nvPr>
        </p:nvSpPr>
        <p:spPr>
          <a:xfrm>
            <a:off x="762000" y="1747520"/>
            <a:ext cx="2133600" cy="1219200"/>
          </a:xfrm>
        </p:spPr>
        <p:txBody>
          <a:bodyPr/>
          <a:p>
            <a:r>
              <a:rPr lang="zh-CN" altLang="en-US" sz="1800">
                <a:solidFill>
                  <a:schemeClr val="tx1"/>
                </a:solidFill>
              </a:rPr>
              <a:t>正常用户 vs 爬虫行为（表 5-1 核心对比）</a:t>
            </a:r>
            <a:endParaRPr lang="zh-CN" altLang="en-US" sz="1800">
              <a:solidFill>
                <a:schemeClr val="tx1"/>
              </a:solidFill>
            </a:endParaRPr>
          </a:p>
        </p:txBody>
      </p:sp>
      <p:sp>
        <p:nvSpPr>
          <p:cNvPr id="6" name="装饰  2"/>
          <p:cNvSpPr>
            <a:spLocks noGrp="1"/>
          </p:cNvSpPr>
          <p:nvPr>
            <p:ph type="body" idx="16392"/>
            <p:custDataLst>
              <p:tags r:id="rId6"/>
            </p:custDataLst>
          </p:nvPr>
        </p:nvSpPr>
        <p:spPr>
          <a:xfrm>
            <a:off x="3505200" y="1747520"/>
            <a:ext cx="50800" cy="1219200"/>
          </a:xfrm>
        </p:spPr>
        <p:txBody>
          <a:bodyPr/>
          <a:p>
            <a:r>
              <a:rPr lang="zh-CN" altLang="en-US" sz="3200"/>
              <a:t> </a:t>
            </a:r>
            <a:endParaRPr lang="zh-CN" altLang="en-US" sz="3200"/>
          </a:p>
        </p:txBody>
      </p:sp>
      <p:sp>
        <p:nvSpPr>
          <p:cNvPr id="7" name="文本占位符 6"/>
          <p:cNvSpPr>
            <a:spLocks noGrp="1"/>
          </p:cNvSpPr>
          <p:nvPr>
            <p:ph type="body" idx="16387"/>
            <p:custDataLst>
              <p:tags r:id="rId7"/>
            </p:custDataLst>
          </p:nvPr>
        </p:nvSpPr>
        <p:spPr>
          <a:xfrm>
            <a:off x="3657600" y="1747520"/>
            <a:ext cx="2133600" cy="1219200"/>
          </a:xfrm>
        </p:spPr>
        <p:txBody>
          <a:bodyPr>
            <a:noAutofit/>
          </a:bodyPr>
          <a:p>
            <a:r>
              <a:rPr lang="zh-CN" altLang="en-US" sz="1800">
                <a:solidFill>
                  <a:schemeClr val="tx1"/>
                </a:solidFill>
              </a:rPr>
              <a:t>IP 特征：用户 IP 稳定，爬虫可能单一 IP 高频访问或频繁切换代理</a:t>
            </a:r>
            <a:endParaRPr lang="zh-CN" altLang="en-US" sz="1800">
              <a:solidFill>
                <a:schemeClr val="tx1"/>
              </a:solidFill>
            </a:endParaRPr>
          </a:p>
        </p:txBody>
      </p:sp>
      <p:sp>
        <p:nvSpPr>
          <p:cNvPr id="8" name="装饰  4"/>
          <p:cNvSpPr>
            <a:spLocks noGrp="1"/>
          </p:cNvSpPr>
          <p:nvPr>
            <p:ph type="body" idx="16393"/>
            <p:custDataLst>
              <p:tags r:id="rId8"/>
            </p:custDataLst>
          </p:nvPr>
        </p:nvSpPr>
        <p:spPr>
          <a:xfrm>
            <a:off x="6400800" y="1747520"/>
            <a:ext cx="50800" cy="1219200"/>
          </a:xfrm>
        </p:spPr>
        <p:txBody>
          <a:bodyPr/>
          <a:p>
            <a:r>
              <a:rPr lang="zh-CN" altLang="en-US" sz="3200"/>
              <a:t> </a:t>
            </a:r>
            <a:endParaRPr lang="zh-CN" altLang="en-US" sz="3200"/>
          </a:p>
        </p:txBody>
      </p:sp>
      <p:sp>
        <p:nvSpPr>
          <p:cNvPr id="9" name="文本占位符 8"/>
          <p:cNvSpPr>
            <a:spLocks noGrp="1"/>
          </p:cNvSpPr>
          <p:nvPr>
            <p:ph type="body" idx="16388"/>
            <p:custDataLst>
              <p:tags r:id="rId9"/>
            </p:custDataLst>
          </p:nvPr>
        </p:nvSpPr>
        <p:spPr>
          <a:xfrm>
            <a:off x="6553200" y="1747520"/>
            <a:ext cx="2133600" cy="1219200"/>
          </a:xfrm>
        </p:spPr>
        <p:txBody>
          <a:bodyPr>
            <a:noAutofit/>
          </a:bodyPr>
          <a:p>
            <a:r>
              <a:rPr lang="zh-CN" altLang="en-US" sz="1800">
                <a:solidFill>
                  <a:schemeClr val="tx1"/>
                </a:solidFill>
              </a:rPr>
              <a:t>请求头完整性：浏览器自动生成完整 Headers，爬虫常缺失或伪造</a:t>
            </a:r>
            <a:endParaRPr lang="zh-CN" altLang="en-US" sz="1800">
              <a:solidFill>
                <a:schemeClr val="tx1"/>
              </a:solidFill>
            </a:endParaRPr>
          </a:p>
        </p:txBody>
      </p:sp>
      <p:sp>
        <p:nvSpPr>
          <p:cNvPr id="10" name="装饰  6"/>
          <p:cNvSpPr>
            <a:spLocks noGrp="1"/>
          </p:cNvSpPr>
          <p:nvPr>
            <p:ph type="body" idx="16394"/>
            <p:custDataLst>
              <p:tags r:id="rId10"/>
            </p:custDataLst>
          </p:nvPr>
        </p:nvSpPr>
        <p:spPr>
          <a:xfrm>
            <a:off x="9296400" y="1747520"/>
            <a:ext cx="50800" cy="1219200"/>
          </a:xfrm>
        </p:spPr>
        <p:txBody>
          <a:bodyPr/>
          <a:p>
            <a:r>
              <a:rPr lang="zh-CN" altLang="en-US" sz="3200"/>
              <a:t> </a:t>
            </a:r>
            <a:endParaRPr lang="zh-CN" altLang="en-US" sz="3200"/>
          </a:p>
        </p:txBody>
      </p:sp>
      <p:sp>
        <p:nvSpPr>
          <p:cNvPr id="11" name="文本占位符 10"/>
          <p:cNvSpPr>
            <a:spLocks noGrp="1"/>
          </p:cNvSpPr>
          <p:nvPr>
            <p:ph type="body" idx="16389"/>
            <p:custDataLst>
              <p:tags r:id="rId11"/>
            </p:custDataLst>
          </p:nvPr>
        </p:nvSpPr>
        <p:spPr>
          <a:xfrm>
            <a:off x="9448800" y="1747520"/>
            <a:ext cx="2133600" cy="1219200"/>
          </a:xfrm>
        </p:spPr>
        <p:txBody>
          <a:bodyPr>
            <a:noAutofit/>
          </a:bodyPr>
          <a:p>
            <a:r>
              <a:rPr lang="zh-CN" altLang="en-US" sz="1800">
                <a:solidFill>
                  <a:schemeClr val="tx1"/>
                </a:solidFill>
              </a:rPr>
              <a:t>行为规律：用户访问间隔随机，爬虫多固定频率；用户能处理验证码，爬虫难以应对</a:t>
            </a:r>
            <a:endParaRPr lang="zh-CN" altLang="en-US" sz="1800">
              <a:solidFill>
                <a:schemeClr val="tx1"/>
              </a:solidFill>
            </a:endParaRPr>
          </a:p>
        </p:txBody>
      </p:sp>
      <p:sp>
        <p:nvSpPr>
          <p:cNvPr id="12" name="Rectangle 7"/>
          <p:cNvSpPr>
            <a:spLocks noGrp="1"/>
          </p:cNvSpPr>
          <p:nvPr>
            <p:ph type="ftr" sz="quarter" idx="11"/>
          </p:nvPr>
        </p:nvSpPr>
        <p:spPr/>
        <p:txBody>
          <a:bodyPr/>
          <a:p>
            <a:fld id="{96089572-BF2A-4798-89A4-87D72AC16483}" type="slidenum">
              <a:rPr lang="en-US" altLang="zh-CN"/>
            </a:fld>
            <a:endParaRPr lang="en-US" altLang="zh-CN"/>
          </a:p>
        </p:txBody>
      </p:sp>
      <p:grpSp>
        <p:nvGrpSpPr>
          <p:cNvPr id="3" name="组合 2"/>
          <p:cNvGrpSpPr/>
          <p:nvPr/>
        </p:nvGrpSpPr>
        <p:grpSpPr>
          <a:xfrm>
            <a:off x="762000" y="2992755"/>
            <a:ext cx="2514695" cy="690245"/>
            <a:chOff x="8169" y="5827"/>
            <a:chExt cx="4751" cy="1087"/>
          </a:xfrm>
        </p:grpSpPr>
        <p:sp>
          <p:nvSpPr>
            <p:cNvPr id="14" name="矩形 13"/>
            <p:cNvSpPr/>
            <p:nvPr/>
          </p:nvSpPr>
          <p:spPr>
            <a:xfrm>
              <a:off x="8169" y="5827"/>
              <a:ext cx="4751"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12" action="ppaction://hlinkfile"/>
                </a:rPr>
                <a:t>1. </a:t>
              </a:r>
              <a:r>
                <a:rPr lang="zh-CN" altLang="en-US" dirty="0">
                  <a:ln>
                    <a:noFill/>
                    <a:prstDash val="sysDot"/>
                  </a:ln>
                  <a:solidFill>
                    <a:schemeClr val="tx1">
                      <a:lumMod val="85000"/>
                      <a:lumOff val="15000"/>
                    </a:schemeClr>
                  </a:solidFill>
                  <a:latin typeface="+mn-ea"/>
                  <a:cs typeface="+mn-ea"/>
                  <a:sym typeface="+mn-ea"/>
                  <a:hlinkClick r:id="rId12" action="ppaction://hlinkfile"/>
                </a:rPr>
                <a:t>构造完整</a:t>
              </a:r>
              <a:r>
                <a:rPr lang="en-US" altLang="zh-CN" dirty="0">
                  <a:ln>
                    <a:noFill/>
                    <a:prstDash val="sysDot"/>
                  </a:ln>
                  <a:solidFill>
                    <a:schemeClr val="tx1">
                      <a:lumMod val="85000"/>
                      <a:lumOff val="15000"/>
                    </a:schemeClr>
                  </a:solidFill>
                  <a:latin typeface="+mn-ea"/>
                  <a:cs typeface="+mn-ea"/>
                  <a:sym typeface="+mn-ea"/>
                  <a:hlinkClick r:id="rId12" action="ppaction://hlinkfile"/>
                </a:rPr>
                <a:t> HTTP </a:t>
              </a:r>
              <a:r>
                <a:rPr lang="zh-CN" altLang="en-US" dirty="0">
                  <a:ln>
                    <a:noFill/>
                    <a:prstDash val="sysDot"/>
                  </a:ln>
                  <a:solidFill>
                    <a:schemeClr val="tx1">
                      <a:lumMod val="85000"/>
                      <a:lumOff val="15000"/>
                    </a:schemeClr>
                  </a:solidFill>
                  <a:latin typeface="+mn-ea"/>
                  <a:cs typeface="+mn-ea"/>
                  <a:sym typeface="+mn-ea"/>
                  <a:hlinkClick r:id="rId12" action="ppaction://hlinkfile"/>
                </a:rPr>
                <a:t>请求头示例</a:t>
              </a:r>
              <a:r>
                <a:rPr lang="en-US" altLang="zh-CN" dirty="0">
                  <a:ln>
                    <a:noFill/>
                    <a:prstDash val="sysDot"/>
                  </a:ln>
                  <a:solidFill>
                    <a:schemeClr val="tx1">
                      <a:lumMod val="85000"/>
                      <a:lumOff val="15000"/>
                    </a:schemeClr>
                  </a:solidFill>
                  <a:latin typeface="+mn-ea"/>
                  <a:cs typeface="+mn-ea"/>
                  <a:sym typeface="+mn-ea"/>
                  <a:hlinkClick r:id="rId12" action="ppaction://hlinkfile"/>
                </a:rPr>
                <a:t>.py</a:t>
              </a:r>
              <a:endParaRPr lang="en-US" altLang="zh-CN" dirty="0">
                <a:ln>
                  <a:noFill/>
                  <a:prstDash val="sysDot"/>
                </a:ln>
                <a:solidFill>
                  <a:schemeClr val="tx1">
                    <a:lumMod val="85000"/>
                    <a:lumOff val="15000"/>
                  </a:schemeClr>
                </a:solidFill>
                <a:latin typeface="+mn-ea"/>
                <a:cs typeface="+mn-ea"/>
                <a:sym typeface="+mn-ea"/>
              </a:endParaRPr>
            </a:p>
          </p:txBody>
        </p:sp>
        <p:pic>
          <p:nvPicPr>
            <p:cNvPr id="15" name="图片 14" descr="曲线"/>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0837" y="6300"/>
              <a:ext cx="1071" cy="614"/>
            </a:xfrm>
            <a:prstGeom prst="rect">
              <a:avLst/>
            </a:prstGeom>
          </p:spPr>
        </p:pic>
      </p:grpSp>
    </p:spTree>
    <p:custDataLst>
      <p:tags r:id="rId15"/>
    </p:custDataLst>
  </p:cSld>
  <p:clrMapOvr>
    <a:masterClrMapping/>
  </p:clrMapOvr>
  <p:transition>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p:txBody>
          <a:bodyPr/>
          <a:p>
            <a:r>
              <a:rPr lang="zh-CN" altLang="en-US">
                <a:sym typeface="+mn-ea"/>
              </a:rPr>
              <a:t>二</a:t>
            </a:r>
            <a:r>
              <a:rPr lang="en-US" altLang="zh-CN">
                <a:sym typeface="+mn-ea"/>
              </a:rPr>
              <a:t>. </a:t>
            </a:r>
            <a:r>
              <a:rPr lang="zh-CN" altLang="en-US">
                <a:sym typeface="+mn-ea"/>
              </a:rPr>
              <a:t>友好爬虫 vs 不友好爬虫</a:t>
            </a:r>
            <a:endParaRPr lang="zh-CN" altLang="en-US">
              <a:solidFill>
                <a:schemeClr val="tx1"/>
              </a:solidFill>
            </a:endParaRPr>
          </a:p>
        </p:txBody>
      </p:sp>
      <p:pic>
        <p:nvPicPr>
          <p:cNvPr id="12" name="内容占位符 11" descr="430a0258-7b81-11f0-b656-7e38b983dbb6"/>
          <p:cNvPicPr>
            <a:picLocks noChangeAspect="1"/>
          </p:cNvPicPr>
          <p:nvPr>
            <p:ph idx="16389"/>
            <p:custDataLst>
              <p:tags r:id="rId2"/>
            </p:custDataLst>
          </p:nvPr>
        </p:nvPicPr>
        <p:blipFill>
          <a:blip r:embed="rId3"/>
          <a:srcRect t="8123" b="8123"/>
          <a:stretch>
            <a:fillRect/>
          </a:stretch>
        </p:blipFill>
        <p:spPr>
          <a:xfrm>
            <a:off x="609600" y="609600"/>
            <a:ext cx="10972800" cy="2641600"/>
          </a:xfrm>
          <a:custGeom>
            <a:avLst/>
            <a:gdLst>
              <a:gd name="connisteX0" fmla="*/ 0 w 10972800"/>
              <a:gd name="connsiteY0" fmla="*/ 203200 h 2641600"/>
              <a:gd name="connisteX1" fmla="*/ 203200 w 10972800"/>
              <a:gd name="connsiteY1" fmla="*/ 0 h 2641600"/>
              <a:gd name="connisteX2" fmla="*/ 10769600 w 10972800"/>
              <a:gd name="connsiteY2" fmla="*/ 0 h 2641600"/>
              <a:gd name="connisteX3" fmla="*/ 10972800 w 10972800"/>
              <a:gd name="connsiteY3" fmla="*/ 203200 h 2641600"/>
              <a:gd name="connisteX4" fmla="*/ 10972800 w 10972800"/>
              <a:gd name="connsiteY4" fmla="*/ 2438400 h 2641600"/>
              <a:gd name="connisteX5" fmla="*/ 10769600 w 10972800"/>
              <a:gd name="connsiteY5" fmla="*/ 2641600 h 2641600"/>
              <a:gd name="connisteX6" fmla="*/ 203200 w 10972800"/>
              <a:gd name="connsiteY6" fmla="*/ 2641600 h 2641600"/>
              <a:gd name="connisteX7" fmla="*/ 0 w 10972800"/>
              <a:gd name="connsiteY7" fmla="*/ 2438400 h 2641600"/>
              <a:gd name="connisteX8" fmla="*/ 0 w 10972800"/>
              <a:gd name="connsiteY8" fmla="*/ 203200 h 26416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10972800" h="2641600">
                <a:moveTo>
                  <a:pt x="0" y="203200"/>
                </a:moveTo>
                <a:cubicBezTo>
                  <a:pt x="0" y="90976"/>
                  <a:pt x="90976" y="0"/>
                  <a:pt x="203200" y="0"/>
                </a:cubicBezTo>
                <a:lnTo>
                  <a:pt x="10769600" y="0"/>
                </a:lnTo>
                <a:cubicBezTo>
                  <a:pt x="10881824" y="0"/>
                  <a:pt x="10972800" y="90976"/>
                  <a:pt x="10972800" y="203200"/>
                </a:cubicBezTo>
                <a:lnTo>
                  <a:pt x="10972800" y="2438400"/>
                </a:lnTo>
                <a:cubicBezTo>
                  <a:pt x="10972800" y="2550624"/>
                  <a:pt x="10881824" y="2641600"/>
                  <a:pt x="10769600" y="2641600"/>
                </a:cubicBezTo>
                <a:lnTo>
                  <a:pt x="203200" y="2641600"/>
                </a:lnTo>
                <a:cubicBezTo>
                  <a:pt x="90976" y="2641600"/>
                  <a:pt x="0" y="2550624"/>
                  <a:pt x="0" y="2438400"/>
                </a:cubicBezTo>
                <a:lnTo>
                  <a:pt x="0" y="203200"/>
                </a:lnTo>
                <a:close/>
              </a:path>
            </a:pathLst>
          </a:custGeom>
        </p:spPr>
      </p:pic>
      <p:sp>
        <p:nvSpPr>
          <p:cNvPr id="5" name="文本占位符 4"/>
          <p:cNvSpPr>
            <a:spLocks noGrp="1"/>
          </p:cNvSpPr>
          <p:nvPr>
            <p:ph type="body" idx="16387"/>
            <p:custDataLst>
              <p:tags r:id="rId4"/>
            </p:custDataLst>
          </p:nvPr>
        </p:nvSpPr>
        <p:spPr>
          <a:xfrm>
            <a:off x="3065145" y="4634230"/>
            <a:ext cx="4181475" cy="1370330"/>
          </a:xfrm>
        </p:spPr>
        <p:txBody>
          <a:bodyPr>
            <a:noAutofit/>
          </a:bodyPr>
          <a:p>
            <a:r>
              <a:rPr lang="zh-CN" altLang="en-US" sz="1800">
                <a:solidFill>
                  <a:schemeClr val="tx1"/>
                </a:solidFill>
              </a:rPr>
              <a:t>友好爬虫：遵守 Robots 协议，控制爬取频率（如搜索引擎爬虫）</a:t>
            </a:r>
            <a:endParaRPr lang="zh-CN" altLang="en-US" sz="1800">
              <a:solidFill>
                <a:schemeClr val="tx1"/>
              </a:solidFill>
            </a:endParaRPr>
          </a:p>
        </p:txBody>
      </p:sp>
      <p:sp>
        <p:nvSpPr>
          <p:cNvPr id="6" name="文本占位符 5"/>
          <p:cNvSpPr>
            <a:spLocks noGrp="1"/>
          </p:cNvSpPr>
          <p:nvPr>
            <p:ph type="body" idx="16388"/>
            <p:custDataLst>
              <p:tags r:id="rId5"/>
            </p:custDataLst>
          </p:nvPr>
        </p:nvSpPr>
        <p:spPr>
          <a:xfrm>
            <a:off x="7895590" y="4634230"/>
            <a:ext cx="3357245" cy="1282700"/>
          </a:xfrm>
        </p:spPr>
        <p:txBody>
          <a:bodyPr>
            <a:noAutofit/>
          </a:bodyPr>
          <a:p>
            <a:r>
              <a:rPr lang="zh-CN" altLang="en-US" sz="1800">
                <a:solidFill>
                  <a:schemeClr val="tx1"/>
                </a:solidFill>
              </a:rPr>
              <a:t>不友好爬虫：无视协议、高频访问，导致服务器负载过高、敏感数据泄露</a:t>
            </a:r>
            <a:endParaRPr lang="zh-CN" altLang="en-US" sz="1800">
              <a:solidFill>
                <a:schemeClr val="tx1"/>
              </a:solidFill>
            </a:endParaRPr>
          </a:p>
        </p:txBody>
      </p:sp>
      <p:sp>
        <p:nvSpPr>
          <p:cNvPr id="7" name="Rectangle 7"/>
          <p:cNvSpPr>
            <a:spLocks noGrp="1"/>
          </p:cNvSpPr>
          <p:nvPr>
            <p:ph type="ftr" sz="quarter" idx="11"/>
          </p:nvPr>
        </p:nvSpPr>
        <p:spPr/>
        <p:txBody>
          <a:bodyPr/>
          <a:p>
            <a:fld id="{96089572-BF2A-4798-89A4-87D72AC16483}" type="slidenum">
              <a:rPr lang="en-US" altLang="zh-CN"/>
            </a:fld>
            <a:endParaRPr lang="en-US" altLang="zh-CN"/>
          </a:p>
        </p:txBody>
      </p:sp>
    </p:spTree>
    <p:custDataLst>
      <p:tags r:id="rId6"/>
    </p:custDataLst>
  </p:cSld>
  <p:clrMapOvr>
    <a:masterClrMapping/>
  </p:clrMapOvr>
  <p:transition>
    <p:cut/>
  </p:transition>
</p:sld>
</file>

<file path=ppt/tags/tag1.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00.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01.xml><?xml version="1.0" encoding="utf-8"?>
<p:tagLst xmlns:p="http://schemas.openxmlformats.org/presentationml/2006/main">
  <p:tag name="KSO_WM_BEAUTIFY_FLAG" val="#fgm#"/>
  <p:tag name="KSO_WM_FIGMA_FLAG" val="#fgm#"/>
  <p:tag name="KSO_WM_UNIT_INDEX" val="1"/>
  <p:tag name="KSO_WM_UNIT_TYPE" val="a"/>
  <p:tag name="KSO_WM_LAYOUT_CHECK_HASH" val="92fd39acfa7e8e88d15e63d1d9635b7d66d7fd18"/>
  <p:tag name="KSO_WM_NEWLAYOUT_GROUP_ID" val="layout_3"/>
  <p:tag name="KSO_WM_NEWLAYOUT_ID" val="slide_80c1a639feb427ef"/>
</p:tagLst>
</file>

<file path=ppt/tags/tag102.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1_1"/>
  <p:tag name="KSO_WM_UNIT_TYPE" val="l_h_i"/>
</p:tagLst>
</file>

<file path=ppt/tags/tag103.xml><?xml version="1.0" encoding="utf-8"?>
<p:tagLst xmlns:p="http://schemas.openxmlformats.org/presentationml/2006/main">
  <p:tag name="KSO_WM_FIGMA_DECORATION_INDEX" val="7"/>
  <p:tag name="$PH_EXT" val="1"/>
  <p:tag name="KSO_WM_BEAUTIFY_FLAG" val="#fgm#"/>
  <p:tag name="KSO_WM_DIAGRAM_GROUP_CODE" val="1"/>
  <p:tag name="KSO_WM_FIGMA_FLAG" val="#fgm#"/>
  <p:tag name="KSO_WM_UNIT_INDEX" val="1_1_1"/>
  <p:tag name="KSO_WM_UNIT_TYPE" val="l_h_x"/>
</p:tagLst>
</file>

<file path=ppt/tags/tag10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05.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2_1"/>
  <p:tag name="KSO_WM_UNIT_TYPE" val="l_h_i"/>
</p:tagLst>
</file>

<file path=ppt/tags/tag106.xml><?xml version="1.0" encoding="utf-8"?>
<p:tagLst xmlns:p="http://schemas.openxmlformats.org/presentationml/2006/main">
  <p:tag name="KSO_WM_FIGMA_DECORATION_INDEX" val="8"/>
  <p:tag name="$PH_EXT" val="1"/>
  <p:tag name="KSO_WM_BEAUTIFY_FLAG" val="#fgm#"/>
  <p:tag name="KSO_WM_DIAGRAM_GROUP_CODE" val="1"/>
  <p:tag name="KSO_WM_FIGMA_FLAG" val="#fgm#"/>
  <p:tag name="KSO_WM_UNIT_INDEX" val="1_2_1"/>
  <p:tag name="KSO_WM_UNIT_TYPE" val="l_h_x"/>
</p:tagLst>
</file>

<file path=ppt/tags/tag10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08.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3_1"/>
  <p:tag name="KSO_WM_UNIT_TYPE" val="l_h_i"/>
</p:tagLst>
</file>

<file path=ppt/tags/tag109.xml><?xml version="1.0" encoding="utf-8"?>
<p:tagLst xmlns:p="http://schemas.openxmlformats.org/presentationml/2006/main">
  <p:tag name="KSO_WM_FIGMA_DECORATION_INDEX" val="9"/>
  <p:tag name="$PH_EXT" val="1"/>
  <p:tag name="KSO_WM_BEAUTIFY_FLAG" val="#fgm#"/>
  <p:tag name="KSO_WM_DIAGRAM_GROUP_CODE" val="1"/>
  <p:tag name="KSO_WM_FIGMA_FLAG" val="#fgm#"/>
  <p:tag name="KSO_WM_UNIT_INDEX" val="1_3_1"/>
  <p:tag name="KSO_WM_UNIT_TYPE" val="l_h_x"/>
</p:tagLst>
</file>

<file path=ppt/tags/tag1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1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11.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4_1"/>
  <p:tag name="KSO_WM_UNIT_TYPE" val="l_h_i"/>
</p:tagLst>
</file>

<file path=ppt/tags/tag112.xml><?xml version="1.0" encoding="utf-8"?>
<p:tagLst xmlns:p="http://schemas.openxmlformats.org/presentationml/2006/main">
  <p:tag name="KSO_WM_FIGMA_DECORATION_INDEX" val="10"/>
  <p:tag name="$PH_EXT" val="1"/>
  <p:tag name="KSO_WM_BEAUTIFY_FLAG" val="#fgm#"/>
  <p:tag name="KSO_WM_DIAGRAM_GROUP_CODE" val="1"/>
  <p:tag name="KSO_WM_FIGMA_FLAG" val="#fgm#"/>
  <p:tag name="KSO_WM_UNIT_INDEX" val="1_4_1"/>
  <p:tag name="KSO_WM_UNIT_TYPE" val="l_h_x"/>
</p:tagLst>
</file>

<file path=ppt/tags/tag113.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14.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5_1"/>
  <p:tag name="KSO_WM_UNIT_TYPE" val="l_h_i"/>
</p:tagLst>
</file>

<file path=ppt/tags/tag115.xml><?xml version="1.0" encoding="utf-8"?>
<p:tagLst xmlns:p="http://schemas.openxmlformats.org/presentationml/2006/main">
  <p:tag name="KSO_WM_FIGMA_DECORATION_INDEX" val="11"/>
  <p:tag name="$PH_EXT" val="1"/>
  <p:tag name="KSO_WM_BEAUTIFY_FLAG" val="#fgm#"/>
  <p:tag name="KSO_WM_DIAGRAM_GROUP_CODE" val="1"/>
  <p:tag name="KSO_WM_FIGMA_FLAG" val="#fgm#"/>
  <p:tag name="KSO_WM_UNIT_INDEX" val="1_5_1"/>
  <p:tag name="KSO_WM_UNIT_TYPE" val="l_h_x"/>
</p:tagLst>
</file>

<file path=ppt/tags/tag116.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17.xml><?xml version="1.0" encoding="utf-8"?>
<p:tagLst xmlns:p="http://schemas.openxmlformats.org/presentationml/2006/main">
  <p:tag name="KSO_WM_FIGMA_DECORATION_INDEX" val="16"/>
  <p:tag name="$PH_EXT" val="2"/>
  <p:tag name="KSO_WM_BEAUTIFY_FLAG" val="#fgm#"/>
  <p:tag name="KSO_WM_DIAGRAM_GROUP_CODE" val="1"/>
  <p:tag name="KSO_WM_FIGMA_FLAG" val="#fgm#"/>
  <p:tag name="KSO_WM_SYNC_SLIDE_TEXT" val="1"/>
  <p:tag name="KSO_WM_UNIT_INDEX" val="1_6_1"/>
  <p:tag name="KSO_WM_UNIT_TYPE" val="l_h_i"/>
</p:tagLst>
</file>

<file path=ppt/tags/tag118.xml><?xml version="1.0" encoding="utf-8"?>
<p:tagLst xmlns:p="http://schemas.openxmlformats.org/presentationml/2006/main">
  <p:tag name="KSO_WM_FIGMA_DECORATION_INDEX" val="12"/>
  <p:tag name="$PH_EXT" val="1"/>
  <p:tag name="KSO_WM_BEAUTIFY_FLAG" val="#fgm#"/>
  <p:tag name="KSO_WM_DIAGRAM_GROUP_CODE" val="1"/>
  <p:tag name="KSO_WM_FIGMA_FLAG" val="#fgm#"/>
  <p:tag name="KSO_WM_UNIT_INDEX" val="1_6_1"/>
  <p:tag name="KSO_WM_UNIT_TYPE" val="l_h_x"/>
</p:tagLst>
</file>

<file path=ppt/tags/tag119.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1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20.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21.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22.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23.xml><?xml version="1.0" encoding="utf-8"?>
<p:tagLst xmlns:p="http://schemas.openxmlformats.org/presentationml/2006/main">
  <p:tag name="KSO_WM_BEAUTIFY_FLAG" val="#fgm#"/>
  <p:tag name="KSO_WM_FIGMA_FLAG" val="#fgm#"/>
  <p:tag name="KSO_WM_UNIT_INDEX" val="1"/>
  <p:tag name="KSO_WM_UNIT_TYPE" val="a"/>
  <p:tag name="KSO_WM_LAYOUT_CHECK_HASH" val="e98e4acbd367e57b3158235489a13ec399cfb21b"/>
  <p:tag name="KSO_WM_NEWLAYOUT_GROUP_ID" val="layout_10009"/>
  <p:tag name="KSO_WM_NEWLAYOUT_ID" val="slide_b6be7474fa5aa78c"/>
</p:tagLst>
</file>

<file path=ppt/tags/tag12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25.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6.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27.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28.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2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30.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31.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32.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Lst>
</file>

<file path=ppt/tags/tag133.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134.xml><?xml version="1.0" encoding="utf-8"?>
<p:tagLst xmlns:p="http://schemas.openxmlformats.org/presentationml/2006/main">
  <p:tag name="KSO_WM_BEAUTIFY_FLAG" val="#fgm#"/>
  <p:tag name="KSO_WM_DIAGRAM_GROUP_CODE" val="1"/>
  <p:tag name="KSO_WM_FIGMA_FLAG" val="#fgm#"/>
  <p:tag name="KSO_WM_UNIT_INDEX" val="1_6_1"/>
  <p:tag name="KSO_WM_UNIT_TYPE" val="l_h_d"/>
</p:tagLst>
</file>

<file path=ppt/tags/tag135.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136.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37.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38.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39.xml><?xml version="1.0" encoding="utf-8"?>
<p:tagLst xmlns:p="http://schemas.openxmlformats.org/presentationml/2006/main">
  <p:tag name="KSO_WM_BEAUTIFY_FLAG" val="#fgm#"/>
  <p:tag name="KSO_WM_FIGMA_FLAG" val="#fgm#"/>
  <p:tag name="KSO_WM_UNIT_INDEX" val="1"/>
  <p:tag name="KSO_WM_UNIT_TYPE" val="a"/>
  <p:tag name="KSO_WM_LAYOUT_CHECK_HASH" val="6ef7b55aedf03de99a4824f8d24c3724ef230da9"/>
  <p:tag name="KSO_WM_NEWLAYOUT_GROUP_ID" val="layout_42"/>
  <p:tag name="KSO_WM_NEWLAYOUT_ID" val="slide_db5166c8c92591fd"/>
</p:tagLst>
</file>

<file path=ppt/tags/tag14.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40.xml><?xml version="1.0" encoding="utf-8"?>
<p:tagLst xmlns:p="http://schemas.openxmlformats.org/presentationml/2006/main">
  <p:tag name="KSO_WM_BEAUTIFY_FLAG" val="#fgm#"/>
  <p:tag name="KSO_WM_FIGMA_FLAG" val="#fgm#"/>
  <p:tag name="KSO_WM_UNIT_INDEX" val="1"/>
  <p:tag name="KSO_WM_UNIT_TYPE" val="d"/>
</p:tagLst>
</file>

<file path=ppt/tags/tag14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1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4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14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4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14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4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148.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49.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50.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51.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52.xml><?xml version="1.0" encoding="utf-8"?>
<p:tagLst xmlns:p="http://schemas.openxmlformats.org/presentationml/2006/main">
  <p:tag name="KSO_WM_BEAUTIFY_FLAG" val="#fgm#"/>
  <p:tag name="KSO_WM_FIGMA_FLAG" val="#fgm#"/>
  <p:tag name="KSO_WM_UNIT_INDEX" val="1"/>
  <p:tag name="KSO_WM_UNIT_TYPE" val="a"/>
  <p:tag name="KSO_WM_LAYOUT_CHECK_HASH" val="777344f8e8625c294045e0454b3ec26b2e447028"/>
  <p:tag name="KSO_WM_NEWLAYOUT_GROUP_ID" val="layout_10010"/>
  <p:tag name="KSO_WM_NEWLAYOUT_ID" val="slide_bebcd75ad5083838"/>
</p:tagLst>
</file>

<file path=ppt/tags/tag153.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54.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5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5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57.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58.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59.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6.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60.xml><?xml version="1.0" encoding="utf-8"?>
<p:tagLst xmlns:p="http://schemas.openxmlformats.org/presentationml/2006/main">
  <p:tag name="KSO_WM_BEAUTIFY_FLAG" val="#fgm#"/>
  <p:tag name="KSO_WM_FIGMA_FLAG" val="#fgm#"/>
  <p:tag name="KSO_WM_UNIT_INDEX" val="1"/>
  <p:tag name="KSO_WM_UNIT_TYPE" val="a"/>
  <p:tag name="KSO_WM_LAYOUT_CHECK_HASH" val="debb38515ea40c5377cca276ec3204115df0c274"/>
  <p:tag name="KSO_WM_NEWLAYOUT_GROUP_ID" val="layout_31"/>
  <p:tag name="KSO_WM_NEWLAYOUT_ID" val="slide_8b610de19c7c0402"/>
</p:tagLst>
</file>

<file path=ppt/tags/tag16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62.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6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6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65.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66.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6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68.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6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7.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70.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71.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72.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73.xml><?xml version="1.0" encoding="utf-8"?>
<p:tagLst xmlns:p="http://schemas.openxmlformats.org/presentationml/2006/main">
  <p:tag name="KSO_WM_BEAUTIFY_FLAG" val="#fgm#"/>
  <p:tag name="KSO_WM_FIGMA_FLAG" val="#fgm#"/>
  <p:tag name="KSO_WM_UNIT_INDEX" val="1"/>
  <p:tag name="KSO_WM_UNIT_TYPE" val="a"/>
  <p:tag name="KSO_WM_LAYOUT_CHECK_HASH" val="b9d81005fb64239a29345409379a5b05bf47a93b"/>
  <p:tag name="KSO_WM_NEWLAYOUT_GROUP_ID" val="layout_26"/>
  <p:tag name="KSO_WM_NEWLAYOUT_ID" val="slide_74adf1793b507564"/>
</p:tagLst>
</file>

<file path=ppt/tags/tag17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175.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17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7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178.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17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8.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8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181.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18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18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4_1"/>
  <p:tag name="KSO_WM_UNIT_TYPE" val="l_h_i"/>
</p:tagLst>
</file>

<file path=ppt/tags/tag184.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18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186.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87.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88.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89.xml><?xml version="1.0" encoding="utf-8"?>
<p:tagLst xmlns:p="http://schemas.openxmlformats.org/presentationml/2006/main">
  <p:tag name="KSO_WM_BEAUTIFY_FLAG" val="#fgm#"/>
  <p:tag name="KSO_WM_FIGMA_FLAG" val="#fgm#"/>
  <p:tag name="KSO_WM_UNIT_INDEX" val="1"/>
  <p:tag name="KSO_WM_UNIT_TYPE" val="a"/>
  <p:tag name="KSO_WM_LAYOUT_CHECK_HASH" val="7b7ecb3f5720c35b8e20873995a41b564a85ee45"/>
  <p:tag name="KSO_WM_NEWLAYOUT_GROUP_ID" val="layout_14"/>
  <p:tag name="KSO_WM_NEWLAYOUT_ID" val="slide_fbd1737be693ef9a"/>
</p:tagLst>
</file>

<file path=ppt/tags/tag19.xml><?xml version="1.0" encoding="utf-8"?>
<p:tagLst xmlns:p="http://schemas.openxmlformats.org/presentationml/2006/main">
  <p:tag name="KSO_WM_BEAUTIFY_FLAG" val="#fgm#"/>
  <p:tag name="KSO_WM_FIGMA_FLAG" val="#fgm#"/>
  <p:tag name="KSO_WM_UNIT_INDEX" val="1"/>
  <p:tag name="KSO_WM_UNIT_TYPE" val="a"/>
  <p:tag name="KSO_WM_LAYOUT_CHECK_HASH" val="40c5e8347d630e5b3005fb6ed5566bb6175526c4"/>
  <p:tag name="KSO_WM_NEWLAYOUT_GROUP_ID" val="layout_38"/>
  <p:tag name="KSO_WM_NEWLAYOUT_ID" val="slide_a75cf6d5c9f23cb9"/>
</p:tagLst>
</file>

<file path=ppt/tags/tag190.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191.xml><?xml version="1.0" encoding="utf-8"?>
<p:tagLst xmlns:p="http://schemas.openxmlformats.org/presentationml/2006/main">
  <p:tag name="KSO_WM_BEAUTIFY_FLAG" val="#fgm#"/>
  <p:tag name="KSO_WM_FIGMA_FLAG" val="#fgm#"/>
  <p:tag name="KSO_WM_UNIT_INDEX" val="1"/>
  <p:tag name="KSO_WM_UNIT_TYPE" val="f"/>
</p:tagLst>
</file>

<file path=ppt/tags/tag192.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93.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94.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195.xml><?xml version="1.0" encoding="utf-8"?>
<p:tagLst xmlns:p="http://schemas.openxmlformats.org/presentationml/2006/main">
  <p:tag name="KSO_WM_BEAUTIFY_FLAG" val="#fgm#"/>
  <p:tag name="KSO_WM_FIGMA_FLAG" val="#fgm#"/>
  <p:tag name="KSO_WM_UNIT_INDEX" val="1"/>
  <p:tag name="KSO_WM_UNIT_TYPE" val="a"/>
  <p:tag name="KSO_WM_LAYOUT_CHECK_HASH" val="7eedb6042fd4f490a42ccfaa7094025a2b7b670e"/>
  <p:tag name="KSO_WM_NEWLAYOUT_GROUP_ID" val="layout_51"/>
  <p:tag name="KSO_WM_NEWLAYOUT_ID" val="slide_1fb4f937b8fa0ded"/>
</p:tagLst>
</file>

<file path=ppt/tags/tag196.xml><?xml version="1.0" encoding="utf-8"?>
<p:tagLst xmlns:p="http://schemas.openxmlformats.org/presentationml/2006/main">
  <p:tag name="KSO_WM_BEAUTIFY_FLAG" val="#fgm#"/>
  <p:tag name="KSO_WM_FIGMA_FLAG" val="#fgm#"/>
  <p:tag name="KSO_WM_UNIT_INDEX" val="1"/>
  <p:tag name="KSO_WM_UNIT_TYPE" val="d"/>
</p:tagLst>
</file>

<file path=ppt/tags/tag19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9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199.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2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200.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201.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202.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203.xml><?xml version="1.0" encoding="utf-8"?>
<p:tagLst xmlns:p="http://schemas.openxmlformats.org/presentationml/2006/main">
  <p:tag name="KSO_WM_BEAUTIFY_FLAG" val="#fgm#"/>
  <p:tag name="KSO_WM_FIGMA_FLAG" val="#fgm#"/>
  <p:tag name="KSO_WM_UNIT_INDEX" val="1"/>
  <p:tag name="KSO_WM_UNIT_TYPE" val="a"/>
  <p:tag name="KSO_WM_LAYOUT_CHECK_HASH" val="89421365fa37fe4205abd3db73970338dc6457d5"/>
  <p:tag name="KSO_WM_NEWLAYOUT_GROUP_ID" val="layout_59"/>
  <p:tag name="KSO_WM_NEWLAYOUT_ID" val="slide_508b58d8ccee373b"/>
</p:tagLst>
</file>

<file path=ppt/tags/tag204.xml><?xml version="1.0" encoding="utf-8"?>
<p:tagLst xmlns:p="http://schemas.openxmlformats.org/presentationml/2006/main">
  <p:tag name="KSO_WM_BEAUTIFY_FLAG" val="#fgm#"/>
  <p:tag name="KSO_WM_FIGMA_FLAG" val="#fgm#"/>
  <p:tag name="KSO_WM_UNIT_INDEX" val="1"/>
  <p:tag name="KSO_WM_UNIT_TYPE" val="d"/>
</p:tagLst>
</file>

<file path=ppt/tags/tag205.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20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0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Lst>
</file>

<file path=ppt/tags/tag208.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0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Lst>
</file>

<file path=ppt/tags/tag2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1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1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Lst>
</file>

<file path=ppt/tags/tag212.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213.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214.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215.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216.xml><?xml version="1.0" encoding="utf-8"?>
<p:tagLst xmlns:p="http://schemas.openxmlformats.org/presentationml/2006/main">
  <p:tag name="KSO_WM_BEAUTIFY_FLAG" val="#fgm#"/>
  <p:tag name="KSO_WM_FIGMA_FLAG" val="#fgm#"/>
  <p:tag name="KSO_WM_UNIT_INDEX" val="1"/>
  <p:tag name="KSO_WM_UNIT_TYPE" val="a"/>
  <p:tag name="KSO_WM_LAYOUT_CHECK_HASH" val="9a599418afd098534fa1253a95e20a9e4b3b4774"/>
  <p:tag name="KSO_WM_NEWLAYOUT_GROUP_ID" val="layout_6"/>
  <p:tag name="KSO_WM_NEWLAYOUT_ID" val="slide_64eadc1da1a2cedb"/>
</p:tagLst>
</file>

<file path=ppt/tags/tag217.xml><?xml version="1.0" encoding="utf-8"?>
<p:tagLst xmlns:p="http://schemas.openxmlformats.org/presentationml/2006/main">
  <p:tag name="KSO_WM_BEAUTIFY_FLAG" val="#fgm#"/>
  <p:tag name="KSO_WM_FIGMA_FLAG" val="#fgm#"/>
  <p:tag name="KSO_WM_UNIT_INDEX" val="1"/>
  <p:tag name="KSO_WM_UNIT_TYPE" val="d"/>
</p:tagLst>
</file>

<file path=ppt/tags/tag218.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Lst>
</file>

<file path=ppt/tags/tag219.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21.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Lst>
</file>

<file path=ppt/tags/tag222.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22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24.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225.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226.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227.xml><?xml version="1.0" encoding="utf-8"?>
<p:tagLst xmlns:p="http://schemas.openxmlformats.org/presentationml/2006/main">
  <p:tag name="KSO_WM_BEAUTIFY_FLAG" val="#fgm#"/>
  <p:tag name="KSO_WM_FIGMA_FLAG" val="#fgm#"/>
  <p:tag name="KSO_WM_UNIT_INDEX" val="1"/>
  <p:tag name="KSO_WM_UNIT_TYPE" val="a"/>
  <p:tag name="KSO_WM_LAYOUT_CHECK_HASH" val="a9c4b71989fac8003d9b96a6a88d6ab92bfee3ea"/>
  <p:tag name="KSO_WM_NEWLAYOUT_GROUP_ID" val="layout_63"/>
  <p:tag name="KSO_WM_NEWLAYOUT_ID" val="slide_80bb6ceb482d7536"/>
</p:tagLst>
</file>

<file path=ppt/tags/tag228.xml><?xml version="1.0" encoding="utf-8"?>
<p:tagLst xmlns:p="http://schemas.openxmlformats.org/presentationml/2006/main">
  <p:tag name="KSO_WM_BEAUTIFY_FLAG" val="#fgm#"/>
  <p:tag name="KSO_WM_FIGMA_FLAG" val="#fgm#"/>
  <p:tag name="KSO_WM_UNIT_INDEX" val="1"/>
  <p:tag name="KSO_WM_UNIT_TYPE" val="d"/>
</p:tagLst>
</file>

<file path=ppt/tags/tag22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3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31.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32.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233.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234.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235.xml><?xml version="1.0" encoding="utf-8"?>
<p:tagLst xmlns:p="http://schemas.openxmlformats.org/presentationml/2006/main">
  <p:tag name="KSO_WM_BEAUTIFY_FLAG" val="#fgm#"/>
  <p:tag name="KSO_WM_FIGMA_FLAG" val="#fgm#"/>
  <p:tag name="KSO_WM_UNIT_INDEX" val="1"/>
  <p:tag name="KSO_WM_UNIT_TYPE" val="a"/>
  <p:tag name="KSO_WM_LAYOUT_CHECK_HASH" val="6d263a9f4495295f1333e9b15f5505bb939e1f14"/>
  <p:tag name="KSO_WM_NEWLAYOUT_GROUP_ID" val="layout_2"/>
  <p:tag name="KSO_WM_NEWLAYOUT_ID" val="slide_9f88cfa950179734"/>
</p:tagLst>
</file>

<file path=ppt/tags/tag236.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Lst>
</file>

<file path=ppt/tags/tag23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23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23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2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4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24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42.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Lst>
</file>

<file path=ppt/tags/tag24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24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245.xml><?xml version="1.0" encoding="utf-8"?>
<p:tagLst xmlns:p="http://schemas.openxmlformats.org/presentationml/2006/main">
  <p:tag name="KSO_WM_UNIT_ID" val="_1**"/>
  <p:tag name="KSO_WM_BEAUTIFY_FLAG" val="#wm#"/>
  <p:tag name="KSO_WM_TAG_VERSION" val="3.0"/>
  <p:tag name="KSO_WM_UNIT_LAYERLEVEL" val="1"/>
  <p:tag name="KSO_WM_TEMPLATE_INDEX" val="08"/>
  <p:tag name="KSO_WM_TEMPLATE_CATEGORY" val="custom"/>
</p:tagLst>
</file>

<file path=ppt/tags/tag246.xml><?xml version="1.0" encoding="utf-8"?>
<p:tagLst xmlns:p="http://schemas.openxmlformats.org/presentationml/2006/main">
  <p:tag name="KSO_WM_UNIT_ID" val="_1**"/>
  <p:tag name="KSO_WM_BEAUTIFY_FLAG" val="#wm#"/>
  <p:tag name="KSO_WM_TAG_VERSION" val="3.0"/>
  <p:tag name="KSO_WM_UNIT_LAYERLEVEL" val="1"/>
  <p:tag name="KSO_WM_TEMPLATE_INDEX" val="08"/>
  <p:tag name="KSO_WM_TEMPLATE_CATEGORY" val="custom"/>
</p:tagLst>
</file>

<file path=ppt/tags/tag247.xml><?xml version="1.0" encoding="utf-8"?>
<p:tagLst xmlns:p="http://schemas.openxmlformats.org/presentationml/2006/main">
  <p:tag name="KSO_WM_UNIT_ID" val="_1**"/>
  <p:tag name="KSO_WM_BEAUTIFY_FLAG" val="#wm#"/>
  <p:tag name="KSO_WM_TAG_VERSION" val="3.0"/>
  <p:tag name="KSO_WM_UNIT_LAYERLEVEL" val="1"/>
  <p:tag name="KSO_WM_TEMPLATE_INDEX" val="08"/>
  <p:tag name="KSO_WM_TEMPLATE_CATEGORY" val="custom"/>
</p:tagLst>
</file>

<file path=ppt/tags/tag248.xml><?xml version="1.0" encoding="utf-8"?>
<p:tagLst xmlns:p="http://schemas.openxmlformats.org/presentationml/2006/main">
  <p:tag name="KSO_WM_UNIT_ID" val="_1**"/>
  <p:tag name="KSO_WM_BEAUTIFY_FLAG" val="#wm#"/>
  <p:tag name="KSO_WM_TAG_VERSION" val="3.0"/>
  <p:tag name="KSO_WM_UNIT_LAYERLEVEL" val="1"/>
  <p:tag name="KSO_WM_TEMPLATE_INDEX" val="08"/>
  <p:tag name="KSO_WM_TEMPLATE_CATEGORY" val="custom"/>
</p:tagLst>
</file>

<file path=ppt/tags/tag249.xml><?xml version="1.0" encoding="utf-8"?>
<p:tagLst xmlns:p="http://schemas.openxmlformats.org/presentationml/2006/main">
  <p:tag name="KSO_WM_UNIT_ID" val="_1**"/>
  <p:tag name="KSO_WM_BEAUTIFY_FLAG" val="#wm#"/>
  <p:tag name="KSO_WM_TAG_VERSION" val="3.0"/>
  <p:tag name="KSO_WM_UNIT_LAYERLEVEL" val="1"/>
  <p:tag name="KSO_WM_TEMPLATE_INDEX" val="08"/>
  <p:tag name="KSO_WM_TEMPLATE_CATEGORY" val="custom"/>
</p:tagLst>
</file>

<file path=ppt/tags/tag2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250.xml><?xml version="1.0" encoding="utf-8"?>
<p:tagLst xmlns:p="http://schemas.openxmlformats.org/presentationml/2006/main">
  <p:tag name="KSO_WM_UNIT_ID" val="_1**"/>
  <p:tag name="KSO_WM_BEAUTIFY_FLAG" val="#wm#"/>
  <p:tag name="KSO_WM_TAG_VERSION" val="3.0"/>
  <p:tag name="KSO_WM_UNIT_LAYERLEVEL" val="1"/>
  <p:tag name="KSO_WM_TEMPLATE_INDEX" val="08"/>
  <p:tag name="KSO_WM_TEMPLATE_CATEGORY" val="custom"/>
</p:tagLst>
</file>

<file path=ppt/tags/tag251.xml><?xml version="1.0" encoding="utf-8"?>
<p:tagLst xmlns:p="http://schemas.openxmlformats.org/presentationml/2006/main">
  <p:tag name="KSO_WM_UNIT_ID" val="_2**"/>
  <p:tag name="KSO_WM_BEAUTIFY_FLAG" val="#wm#"/>
  <p:tag name="KSO_WM_TAG_VERSION" val="3.0"/>
  <p:tag name="KSO_WM_UNIT_LAYERLEVEL" val="1"/>
  <p:tag name="KSO_WM_TEMPLATE_INDEX" val="08"/>
  <p:tag name="KSO_WM_TEMPLATE_CATEGORY" val="custom"/>
</p:tagLst>
</file>

<file path=ppt/tags/tag252.xml><?xml version="1.0" encoding="utf-8"?>
<p:tagLst xmlns:p="http://schemas.openxmlformats.org/presentationml/2006/main">
  <p:tag name="KSO_WM_UNIT_ID" val="_2**"/>
  <p:tag name="KSO_WM_BEAUTIFY_FLAG" val="#wm#"/>
  <p:tag name="KSO_WM_TAG_VERSION" val="3.0"/>
  <p:tag name="KSO_WM_UNIT_LAYERLEVEL" val="1"/>
  <p:tag name="KSO_WM_TEMPLATE_INDEX" val="08"/>
  <p:tag name="KSO_WM_TEMPLATE_CATEGORY" val="custom"/>
</p:tagLst>
</file>

<file path=ppt/tags/tag253.xml><?xml version="1.0" encoding="utf-8"?>
<p:tagLst xmlns:p="http://schemas.openxmlformats.org/presentationml/2006/main">
  <p:tag name="KSO_WM_UNIT_ID" val="_2**"/>
  <p:tag name="KSO_WM_BEAUTIFY_FLAG" val="#wm#"/>
  <p:tag name="KSO_WM_TAG_VERSION" val="3.0"/>
  <p:tag name="KSO_WM_UNIT_LAYERLEVEL" val="1"/>
  <p:tag name="KSO_WM_TEMPLATE_INDEX" val="08"/>
  <p:tag name="KSO_WM_TEMPLATE_CATEGORY" val="custom"/>
</p:tagLst>
</file>

<file path=ppt/tags/tag254.xml><?xml version="1.0" encoding="utf-8"?>
<p:tagLst xmlns:p="http://schemas.openxmlformats.org/presentationml/2006/main">
  <p:tag name="KSO_WM_UNIT_ID" val="_2**"/>
  <p:tag name="KSO_WM_BEAUTIFY_FLAG" val="#wm#"/>
  <p:tag name="KSO_WM_TAG_VERSION" val="3.0"/>
  <p:tag name="KSO_WM_UNIT_LAYERLEVEL" val="1"/>
  <p:tag name="KSO_WM_TEMPLATE_INDEX" val="08"/>
  <p:tag name="KSO_WM_TEMPLATE_CATEGORY" val="custom"/>
</p:tagLst>
</file>

<file path=ppt/tags/tag255.xml><?xml version="1.0" encoding="utf-8"?>
<p:tagLst xmlns:p="http://schemas.openxmlformats.org/presentationml/2006/main">
  <p:tag name="KSO_WM_UNIT_ID" val="_2**"/>
  <p:tag name="KSO_WM_BEAUTIFY_FLAG" val="#wm#"/>
  <p:tag name="KSO_WM_TAG_VERSION" val="3.0"/>
  <p:tag name="KSO_WM_UNIT_LAYERLEVEL" val="1"/>
  <p:tag name="KSO_WM_TEMPLATE_INDEX" val="08"/>
  <p:tag name="KSO_WM_TEMPLATE_CATEGORY" val="custom"/>
</p:tagLst>
</file>

<file path=ppt/tags/tag256.xml><?xml version="1.0" encoding="utf-8"?>
<p:tagLst xmlns:p="http://schemas.openxmlformats.org/presentationml/2006/main">
  <p:tag name="KSO_WM_UNIT_ID" val="_3**"/>
  <p:tag name="KSO_WM_BEAUTIFY_FLAG" val="#wm#"/>
  <p:tag name="KSO_WM_TAG_VERSION" val="3.0"/>
  <p:tag name="KSO_WM_UNIT_LAYERLEVEL" val="1"/>
  <p:tag name="KSO_WM_TEMPLATE_INDEX" val="08"/>
  <p:tag name="KSO_WM_TEMPLATE_CATEGORY" val="custom"/>
</p:tagLst>
</file>

<file path=ppt/tags/tag257.xml><?xml version="1.0" encoding="utf-8"?>
<p:tagLst xmlns:p="http://schemas.openxmlformats.org/presentationml/2006/main">
  <p:tag name="KSO_WM_UNIT_ID" val="_3**"/>
  <p:tag name="KSO_WM_BEAUTIFY_FLAG" val="#wm#"/>
  <p:tag name="KSO_WM_TAG_VERSION" val="3.0"/>
  <p:tag name="KSO_WM_UNIT_LAYERLEVEL" val="1"/>
  <p:tag name="KSO_WM_TEMPLATE_INDEX" val="08"/>
  <p:tag name="KSO_WM_TEMPLATE_CATEGORY" val="custom"/>
</p:tagLst>
</file>

<file path=ppt/tags/tag258.xml><?xml version="1.0" encoding="utf-8"?>
<p:tagLst xmlns:p="http://schemas.openxmlformats.org/presentationml/2006/main">
  <p:tag name="KSO_WM_UNIT_ID" val="_3**"/>
  <p:tag name="KSO_WM_BEAUTIFY_FLAG" val="#wm#"/>
  <p:tag name="KSO_WM_TAG_VERSION" val="3.0"/>
  <p:tag name="KSO_WM_UNIT_LAYERLEVEL" val="1"/>
  <p:tag name="KSO_WM_TEMPLATE_INDEX" val="08"/>
  <p:tag name="KSO_WM_TEMPLATE_CATEGORY" val="custom"/>
</p:tagLst>
</file>

<file path=ppt/tags/tag259.xml><?xml version="1.0" encoding="utf-8"?>
<p:tagLst xmlns:p="http://schemas.openxmlformats.org/presentationml/2006/main">
  <p:tag name="KSO_WM_UNIT_ID" val="_3**"/>
  <p:tag name="KSO_WM_BEAUTIFY_FLAG" val="#wm#"/>
  <p:tag name="KSO_WM_TAG_VERSION" val="3.0"/>
  <p:tag name="KSO_WM_UNIT_LAYERLEVEL" val="1"/>
  <p:tag name="KSO_WM_TEMPLATE_INDEX" val="08"/>
  <p:tag name="KSO_WM_TEMPLATE_CATEGORY" val="custom"/>
</p:tagLst>
</file>

<file path=ppt/tags/tag26.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260.xml><?xml version="1.0" encoding="utf-8"?>
<p:tagLst xmlns:p="http://schemas.openxmlformats.org/presentationml/2006/main">
  <p:tag name="KSO_WM_UNIT_ID" val="_3**"/>
  <p:tag name="KSO_WM_BEAUTIFY_FLAG" val="#wm#"/>
  <p:tag name="KSO_WM_TAG_VERSION" val="3.0"/>
  <p:tag name="KSO_WM_UNIT_LAYERLEVEL" val="1"/>
  <p:tag name="KSO_WM_TEMPLATE_INDEX" val="08"/>
  <p:tag name="KSO_WM_TEMPLATE_CATEGORY" val="custom"/>
</p:tagLst>
</file>

<file path=ppt/tags/tag261.xml><?xml version="1.0" encoding="utf-8"?>
<p:tagLst xmlns:p="http://schemas.openxmlformats.org/presentationml/2006/main">
  <p:tag name="KSO_WM_UNIT_ID" val="_4**"/>
  <p:tag name="KSO_WM_BEAUTIFY_FLAG" val="#wm#"/>
  <p:tag name="KSO_WM_TAG_VERSION" val="3.0"/>
  <p:tag name="KSO_WM_UNIT_LAYERLEVEL" val="1"/>
  <p:tag name="KSO_WM_TEMPLATE_INDEX" val="08"/>
  <p:tag name="KSO_WM_TEMPLATE_CATEGORY" val="custom"/>
</p:tagLst>
</file>

<file path=ppt/tags/tag262.xml><?xml version="1.0" encoding="utf-8"?>
<p:tagLst xmlns:p="http://schemas.openxmlformats.org/presentationml/2006/main">
  <p:tag name="KSO_WM_UNIT_ID" val="_4**"/>
  <p:tag name="KSO_WM_BEAUTIFY_FLAG" val="#wm#"/>
  <p:tag name="KSO_WM_TAG_VERSION" val="3.0"/>
  <p:tag name="KSO_WM_UNIT_LAYERLEVEL" val="1"/>
  <p:tag name="KSO_WM_TEMPLATE_INDEX" val="08"/>
  <p:tag name="KSO_WM_TEMPLATE_CATEGORY" val="custom"/>
</p:tagLst>
</file>

<file path=ppt/tags/tag263.xml><?xml version="1.0" encoding="utf-8"?>
<p:tagLst xmlns:p="http://schemas.openxmlformats.org/presentationml/2006/main">
  <p:tag name="KSO_WM_UNIT_ID" val="_4**"/>
  <p:tag name="KSO_WM_BEAUTIFY_FLAG" val="#wm#"/>
  <p:tag name="KSO_WM_TAG_VERSION" val="3.0"/>
  <p:tag name="KSO_WM_UNIT_LAYERLEVEL" val="1"/>
  <p:tag name="KSO_WM_TEMPLATE_INDEX" val="08"/>
  <p:tag name="KSO_WM_TEMPLATE_CATEGORY" val="custom"/>
</p:tagLst>
</file>

<file path=ppt/tags/tag264.xml><?xml version="1.0" encoding="utf-8"?>
<p:tagLst xmlns:p="http://schemas.openxmlformats.org/presentationml/2006/main">
  <p:tag name="KSO_WM_UNIT_ID" val="_4**"/>
  <p:tag name="KSO_WM_BEAUTIFY_FLAG" val="#wm#"/>
  <p:tag name="KSO_WM_TAG_VERSION" val="3.0"/>
  <p:tag name="KSO_WM_UNIT_LAYERLEVEL" val="1"/>
  <p:tag name="KSO_WM_TEMPLATE_INDEX" val="08"/>
  <p:tag name="KSO_WM_TEMPLATE_CATEGORY" val="custom"/>
</p:tagLst>
</file>

<file path=ppt/tags/tag265.xml><?xml version="1.0" encoding="utf-8"?>
<p:tagLst xmlns:p="http://schemas.openxmlformats.org/presentationml/2006/main">
  <p:tag name="KSO_WM_UNIT_ID" val="_4**"/>
  <p:tag name="KSO_WM_BEAUTIFY_FLAG" val="#wm#"/>
  <p:tag name="KSO_WM_TAG_VERSION" val="3.0"/>
  <p:tag name="KSO_WM_UNIT_LAYERLEVEL" val="1"/>
  <p:tag name="KSO_WM_TEMPLATE_INDEX" val="08"/>
  <p:tag name="KSO_WM_TEMPLATE_CATEGORY" val="custom"/>
</p:tagLst>
</file>

<file path=ppt/tags/tag266.xml><?xml version="1.0" encoding="utf-8"?>
<p:tagLst xmlns:p="http://schemas.openxmlformats.org/presentationml/2006/main">
  <p:tag name="KSO_WM_UNIT_ID" val="_4**"/>
  <p:tag name="KSO_WM_BEAUTIFY_FLAG" val="#wm#"/>
  <p:tag name="KSO_WM_TAG_VERSION" val="3.0"/>
  <p:tag name="KSO_WM_UNIT_LAYERLEVEL" val="1"/>
  <p:tag name="KSO_WM_TEMPLATE_INDEX" val="08"/>
  <p:tag name="KSO_WM_TEMPLATE_CATEGORY" val="custom"/>
</p:tagLst>
</file>

<file path=ppt/tags/tag267.xml><?xml version="1.0" encoding="utf-8"?>
<p:tagLst xmlns:p="http://schemas.openxmlformats.org/presentationml/2006/main">
  <p:tag name="KSO_WM_UNIT_ID" val="_5**"/>
  <p:tag name="KSO_WM_BEAUTIFY_FLAG" val="#wm#"/>
  <p:tag name="KSO_WM_TAG_VERSION" val="3.0"/>
  <p:tag name="KSO_WM_UNIT_LAYERLEVEL" val="1"/>
  <p:tag name="KSO_WM_TEMPLATE_INDEX" val="08"/>
  <p:tag name="KSO_WM_TEMPLATE_CATEGORY" val="custom"/>
</p:tagLst>
</file>

<file path=ppt/tags/tag268.xml><?xml version="1.0" encoding="utf-8"?>
<p:tagLst xmlns:p="http://schemas.openxmlformats.org/presentationml/2006/main">
  <p:tag name="KSO_WM_UNIT_ID" val="_5**"/>
  <p:tag name="KSO_WM_BEAUTIFY_FLAG" val="#wm#"/>
  <p:tag name="KSO_WM_TAG_VERSION" val="3.0"/>
  <p:tag name="KSO_WM_UNIT_LAYERLEVEL" val="1"/>
  <p:tag name="KSO_WM_TEMPLATE_INDEX" val="08"/>
  <p:tag name="KSO_WM_TEMPLATE_CATEGORY" val="custom"/>
</p:tagLst>
</file>

<file path=ppt/tags/tag269.xml><?xml version="1.0" encoding="utf-8"?>
<p:tagLst xmlns:p="http://schemas.openxmlformats.org/presentationml/2006/main">
  <p:tag name="KSO_WM_UNIT_ID" val="_5**"/>
  <p:tag name="KSO_WM_BEAUTIFY_FLAG" val="#wm#"/>
  <p:tag name="KSO_WM_TAG_VERSION" val="3.0"/>
  <p:tag name="KSO_WM_UNIT_LAYERLEVEL" val="1"/>
  <p:tag name="KSO_WM_TEMPLATE_INDEX" val="08"/>
  <p:tag name="KSO_WM_TEMPLATE_CATEGORY" val="custom"/>
</p:tagLst>
</file>

<file path=ppt/tags/tag27.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270.xml><?xml version="1.0" encoding="utf-8"?>
<p:tagLst xmlns:p="http://schemas.openxmlformats.org/presentationml/2006/main">
  <p:tag name="KSO_WM_UNIT_ID" val="_5**"/>
  <p:tag name="KSO_WM_BEAUTIFY_FLAG" val="#wm#"/>
  <p:tag name="KSO_WM_TAG_VERSION" val="3.0"/>
  <p:tag name="KSO_WM_UNIT_LAYERLEVEL" val="1"/>
  <p:tag name="KSO_WM_TEMPLATE_INDEX" val="08"/>
  <p:tag name="KSO_WM_TEMPLATE_CATEGORY" val="custom"/>
</p:tagLst>
</file>

<file path=ppt/tags/tag271.xml><?xml version="1.0" encoding="utf-8"?>
<p:tagLst xmlns:p="http://schemas.openxmlformats.org/presentationml/2006/main">
  <p:tag name="KSO_WM_UNIT_ID" val="_5**"/>
  <p:tag name="KSO_WM_BEAUTIFY_FLAG" val="#wm#"/>
  <p:tag name="KSO_WM_TAG_VERSION" val="3.0"/>
  <p:tag name="KSO_WM_UNIT_LAYERLEVEL" val="1"/>
  <p:tag name="KSO_WM_TEMPLATE_INDEX" val="08"/>
  <p:tag name="KSO_WM_TEMPLATE_CATEGORY" val="custom"/>
</p:tagLst>
</file>

<file path=ppt/tags/tag272.xml><?xml version="1.0" encoding="utf-8"?>
<p:tagLst xmlns:p="http://schemas.openxmlformats.org/presentationml/2006/main">
  <p:tag name="KSO_WM_UNIT_ID" val="_5**"/>
  <p:tag name="KSO_WM_BEAUTIFY_FLAG" val="#wm#"/>
  <p:tag name="KSO_WM_TAG_VERSION" val="3.0"/>
  <p:tag name="KSO_WM_UNIT_LAYERLEVEL" val="1"/>
  <p:tag name="KSO_WM_TEMPLATE_INDEX" val="08"/>
  <p:tag name="KSO_WM_TEMPLATE_CATEGORY" val="custom"/>
</p:tagLst>
</file>

<file path=ppt/tags/tag273.xml><?xml version="1.0" encoding="utf-8"?>
<p:tagLst xmlns:p="http://schemas.openxmlformats.org/presentationml/2006/main">
  <p:tag name="KSO_WM_UNIT_ID" val="_5**"/>
  <p:tag name="KSO_WM_BEAUTIFY_FLAG" val="#wm#"/>
  <p:tag name="KSO_WM_TAG_VERSION" val="3.0"/>
  <p:tag name="KSO_WM_UNIT_LAYERLEVEL" val="1"/>
  <p:tag name="KSO_WM_TEMPLATE_INDEX" val="08"/>
  <p:tag name="KSO_WM_TEMPLATE_CATEGORY" val="custom"/>
</p:tagLst>
</file>

<file path=ppt/tags/tag274.xml><?xml version="1.0" encoding="utf-8"?>
<p:tagLst xmlns:p="http://schemas.openxmlformats.org/presentationml/2006/main">
  <p:tag name="KSO_WM_UNIT_ID" val="_5**"/>
  <p:tag name="KSO_WM_BEAUTIFY_FLAG" val="#wm#"/>
  <p:tag name="KSO_WM_TAG_VERSION" val="3.0"/>
  <p:tag name="KSO_WM_UNIT_LAYERLEVEL" val="1"/>
  <p:tag name="KSO_WM_TEMPLATE_INDEX" val="08"/>
  <p:tag name="KSO_WM_TEMPLATE_CATEGORY" val="custom"/>
</p:tagLst>
</file>

<file path=ppt/tags/tag275.xml><?xml version="1.0" encoding="utf-8"?>
<p:tagLst xmlns:p="http://schemas.openxmlformats.org/presentationml/2006/main">
  <p:tag name="KSO_WM_UNIT_ID" val="_6**"/>
  <p:tag name="KSO_WM_BEAUTIFY_FLAG" val="#wm#"/>
  <p:tag name="KSO_WM_TAG_VERSION" val="3.0"/>
  <p:tag name="KSO_WM_UNIT_LAYERLEVEL" val="1"/>
  <p:tag name="KSO_WM_TEMPLATE_INDEX" val="08"/>
  <p:tag name="KSO_WM_TEMPLATE_CATEGORY" val="custom"/>
</p:tagLst>
</file>

<file path=ppt/tags/tag276.xml><?xml version="1.0" encoding="utf-8"?>
<p:tagLst xmlns:p="http://schemas.openxmlformats.org/presentationml/2006/main">
  <p:tag name="KSO_WM_UNIT_ID" val="_6**"/>
  <p:tag name="KSO_WM_BEAUTIFY_FLAG" val="#wm#"/>
  <p:tag name="KSO_WM_TAG_VERSION" val="3.0"/>
  <p:tag name="KSO_WM_UNIT_LAYERLEVEL" val="1"/>
  <p:tag name="KSO_WM_TEMPLATE_INDEX" val="08"/>
  <p:tag name="KSO_WM_TEMPLATE_CATEGORY" val="custom"/>
</p:tagLst>
</file>

<file path=ppt/tags/tag277.xml><?xml version="1.0" encoding="utf-8"?>
<p:tagLst xmlns:p="http://schemas.openxmlformats.org/presentationml/2006/main">
  <p:tag name="KSO_WM_UNIT_ID" val="_6**"/>
  <p:tag name="KSO_WM_BEAUTIFY_FLAG" val="#wm#"/>
  <p:tag name="KSO_WM_TAG_VERSION" val="3.0"/>
  <p:tag name="KSO_WM_UNIT_LAYERLEVEL" val="1"/>
  <p:tag name="KSO_WM_TEMPLATE_INDEX" val="08"/>
  <p:tag name="KSO_WM_TEMPLATE_CATEGORY" val="custom"/>
</p:tagLst>
</file>

<file path=ppt/tags/tag278.xml><?xml version="1.0" encoding="utf-8"?>
<p:tagLst xmlns:p="http://schemas.openxmlformats.org/presentationml/2006/main">
  <p:tag name="KSO_WM_UNIT_ID" val="_6**"/>
  <p:tag name="KSO_WM_BEAUTIFY_FLAG" val="#wm#"/>
  <p:tag name="KSO_WM_TAG_VERSION" val="3.0"/>
  <p:tag name="KSO_WM_UNIT_LAYERLEVEL" val="1"/>
  <p:tag name="KSO_WM_TEMPLATE_INDEX" val="08"/>
  <p:tag name="KSO_WM_TEMPLATE_CATEGORY" val="custom"/>
</p:tagLst>
</file>

<file path=ppt/tags/tag279.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28.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280.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281.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282.xml><?xml version="1.0" encoding="utf-8"?>
<p:tagLst xmlns:p="http://schemas.openxmlformats.org/presentationml/2006/main">
  <p:tag name="KSO_WM_UNIT_ID" val="_8**"/>
  <p:tag name="KSO_WM_BEAUTIFY_FLAG" val="#wm#"/>
  <p:tag name="KSO_WM_TAG_VERSION" val="3.0"/>
  <p:tag name="KSO_WM_UNIT_LAYERLEVEL" val="1"/>
  <p:tag name="KSO_WM_TEMPLATE_INDEX" val="08"/>
  <p:tag name="KSO_WM_TEMPLATE_CATEGORY" val="custom"/>
</p:tagLst>
</file>

<file path=ppt/tags/tag283.xml><?xml version="1.0" encoding="utf-8"?>
<p:tagLst xmlns:p="http://schemas.openxmlformats.org/presentationml/2006/main">
  <p:tag name="KSO_WM_UNIT_ID" val="_8**"/>
  <p:tag name="KSO_WM_BEAUTIFY_FLAG" val="#wm#"/>
  <p:tag name="KSO_WM_TAG_VERSION" val="3.0"/>
  <p:tag name="KSO_WM_UNIT_LAYERLEVEL" val="1"/>
  <p:tag name="KSO_WM_TEMPLATE_INDEX" val="08"/>
  <p:tag name="KSO_WM_TEMPLATE_CATEGORY" val="custom"/>
</p:tagLst>
</file>

<file path=ppt/tags/tag284.xml><?xml version="1.0" encoding="utf-8"?>
<p:tagLst xmlns:p="http://schemas.openxmlformats.org/presentationml/2006/main">
  <p:tag name="KSO_WM_UNIT_ID" val="_8**"/>
  <p:tag name="KSO_WM_BEAUTIFY_FLAG" val="#wm#"/>
  <p:tag name="KSO_WM_TAG_VERSION" val="3.0"/>
  <p:tag name="KSO_WM_UNIT_LAYERLEVEL" val="1"/>
  <p:tag name="KSO_WM_TEMPLATE_INDEX" val="08"/>
  <p:tag name="KSO_WM_TEMPLATE_CATEGORY" val="custom"/>
</p:tagLst>
</file>

<file path=ppt/tags/tag285.xml><?xml version="1.0" encoding="utf-8"?>
<p:tagLst xmlns:p="http://schemas.openxmlformats.org/presentationml/2006/main">
  <p:tag name="KSO_WM_UNIT_ID" val="_8**"/>
  <p:tag name="KSO_WM_BEAUTIFY_FLAG" val="#wm#"/>
  <p:tag name="KSO_WM_TAG_VERSION" val="3.0"/>
  <p:tag name="KSO_WM_UNIT_LAYERLEVEL" val="1"/>
  <p:tag name="KSO_WM_TEMPLATE_INDEX" val="08"/>
  <p:tag name="KSO_WM_TEMPLATE_CATEGORY" val="custom"/>
</p:tagLst>
</file>

<file path=ppt/tags/tag286.xml><?xml version="1.0" encoding="utf-8"?>
<p:tagLst xmlns:p="http://schemas.openxmlformats.org/presentationml/2006/main">
  <p:tag name="KSO_WM_UNIT_ID" val="_8**"/>
  <p:tag name="KSO_WM_BEAUTIFY_FLAG" val="#wm#"/>
  <p:tag name="KSO_WM_TAG_VERSION" val="3.0"/>
  <p:tag name="KSO_WM_UNIT_LAYERLEVEL" val="1"/>
  <p:tag name="KSO_WM_TEMPLATE_INDEX" val="08"/>
  <p:tag name="KSO_WM_TEMPLATE_CATEGORY" val="custom"/>
</p:tagLst>
</file>

<file path=ppt/tags/tag287.xml><?xml version="1.0" encoding="utf-8"?>
<p:tagLst xmlns:p="http://schemas.openxmlformats.org/presentationml/2006/main">
  <p:tag name="KSO_WM_UNIT_ID" val="_8**"/>
  <p:tag name="KSO_WM_BEAUTIFY_FLAG" val="#wm#"/>
  <p:tag name="KSO_WM_TAG_VERSION" val="3.0"/>
  <p:tag name="KSO_WM_UNIT_LAYERLEVEL" val="1"/>
  <p:tag name="KSO_WM_TEMPLATE_INDEX" val="08"/>
  <p:tag name="KSO_WM_TEMPLATE_CATEGORY" val="custom"/>
</p:tagLst>
</file>

<file path=ppt/tags/tag288.xml><?xml version="1.0" encoding="utf-8"?>
<p:tagLst xmlns:p="http://schemas.openxmlformats.org/presentationml/2006/main">
  <p:tag name="KSO_WM_UNIT_ID" val="_9**"/>
  <p:tag name="KSO_WM_BEAUTIFY_FLAG" val="#wm#"/>
  <p:tag name="KSO_WM_TAG_VERSION" val="3.0"/>
  <p:tag name="KSO_WM_UNIT_LAYERLEVEL" val="1"/>
  <p:tag name="KSO_WM_TEMPLATE_INDEX" val="08"/>
  <p:tag name="KSO_WM_TEMPLATE_CATEGORY" val="custom"/>
</p:tagLst>
</file>

<file path=ppt/tags/tag289.xml><?xml version="1.0" encoding="utf-8"?>
<p:tagLst xmlns:p="http://schemas.openxmlformats.org/presentationml/2006/main">
  <p:tag name="KSO_WM_UNIT_ID" val="_9**"/>
  <p:tag name="KSO_WM_BEAUTIFY_FLAG" val="#wm#"/>
  <p:tag name="KSO_WM_TAG_VERSION" val="3.0"/>
  <p:tag name="KSO_WM_UNIT_LAYERLEVEL" val="1"/>
  <p:tag name="KSO_WM_TEMPLATE_INDEX" val="08"/>
  <p:tag name="KSO_WM_TEMPLATE_CATEGORY" val="custom"/>
</p:tagLst>
</file>

<file path=ppt/tags/tag29.xml><?xml version="1.0" encoding="utf-8"?>
<p:tagLst xmlns:p="http://schemas.openxmlformats.org/presentationml/2006/main">
  <p:tag name="KSO_WM_BEAUTIFY_FLAG" val="#fgm#"/>
  <p:tag name="KSO_WM_FIGMA_FLAG" val="#fgm#"/>
  <p:tag name="KSO_WM_UNIT_INDEX" val="1"/>
  <p:tag name="KSO_WM_UNIT_TYPE" val="a"/>
  <p:tag name="KSO_WM_LAYOUT_CHECK_HASH" val="d390d22f312c47a82aae0293525134dbce4ce6b5"/>
  <p:tag name="KSO_WM_NEWLAYOUT_GROUP_ID" val="layout_60"/>
  <p:tag name="KSO_WM_NEWLAYOUT_ID" val="slide_8aee8a4800225015"/>
</p:tagLst>
</file>

<file path=ppt/tags/tag290.xml><?xml version="1.0" encoding="utf-8"?>
<p:tagLst xmlns:p="http://schemas.openxmlformats.org/presentationml/2006/main">
  <p:tag name="KSO_WM_UNIT_ID" val="_9**"/>
  <p:tag name="KSO_WM_BEAUTIFY_FLAG" val="#wm#"/>
  <p:tag name="KSO_WM_TAG_VERSION" val="3.0"/>
  <p:tag name="KSO_WM_UNIT_LAYERLEVEL" val="1"/>
  <p:tag name="KSO_WM_TEMPLATE_INDEX" val="08"/>
  <p:tag name="KSO_WM_TEMPLATE_CATEGORY" val="custom"/>
</p:tagLst>
</file>

<file path=ppt/tags/tag291.xml><?xml version="1.0" encoding="utf-8"?>
<p:tagLst xmlns:p="http://schemas.openxmlformats.org/presentationml/2006/main">
  <p:tag name="KSO_WM_UNIT_ID" val="_9**"/>
  <p:tag name="KSO_WM_BEAUTIFY_FLAG" val="#wm#"/>
  <p:tag name="KSO_WM_TAG_VERSION" val="3.0"/>
  <p:tag name="KSO_WM_UNIT_LAYERLEVEL" val="1"/>
  <p:tag name="KSO_WM_TEMPLATE_INDEX" val="08"/>
  <p:tag name="KSO_WM_TEMPLATE_CATEGORY" val="custom"/>
</p:tagLst>
</file>

<file path=ppt/tags/tag292.xml><?xml version="1.0" encoding="utf-8"?>
<p:tagLst xmlns:p="http://schemas.openxmlformats.org/presentationml/2006/main">
  <p:tag name="KSO_WM_UNIT_ID" val="_9**"/>
  <p:tag name="KSO_WM_BEAUTIFY_FLAG" val="#wm#"/>
  <p:tag name="KSO_WM_TAG_VERSION" val="3.0"/>
  <p:tag name="KSO_WM_UNIT_LAYERLEVEL" val="1"/>
  <p:tag name="KSO_WM_TEMPLATE_INDEX" val="08"/>
  <p:tag name="KSO_WM_TEMPLATE_CATEGORY" val="custom"/>
</p:tagLst>
</file>

<file path=ppt/tags/tag293.xml><?xml version="1.0" encoding="utf-8"?>
<p:tagLst xmlns:p="http://schemas.openxmlformats.org/presentationml/2006/main">
  <p:tag name="KSO_WM_UNIT_ID" val="_9**"/>
  <p:tag name="KSO_WM_BEAUTIFY_FLAG" val="#wm#"/>
  <p:tag name="KSO_WM_TAG_VERSION" val="3.0"/>
  <p:tag name="KSO_WM_UNIT_LAYERLEVEL" val="1"/>
  <p:tag name="KSO_WM_TEMPLATE_INDEX" val="08"/>
  <p:tag name="KSO_WM_TEMPLATE_CATEGORY" val="custom"/>
</p:tagLst>
</file>

<file path=ppt/tags/tag294.xml><?xml version="1.0" encoding="utf-8"?>
<p:tagLst xmlns:p="http://schemas.openxmlformats.org/presentationml/2006/main">
  <p:tag name="KSO_WM_UNIT_ID" val="_10**"/>
  <p:tag name="KSO_WM_BEAUTIFY_FLAG" val="#wm#"/>
  <p:tag name="KSO_WM_TAG_VERSION" val="3.0"/>
  <p:tag name="KSO_WM_UNIT_LAYERLEVEL" val="1"/>
  <p:tag name="KSO_WM_TEMPLATE_INDEX" val="08"/>
  <p:tag name="KSO_WM_TEMPLATE_CATEGORY" val="custom"/>
</p:tagLst>
</file>

<file path=ppt/tags/tag295.xml><?xml version="1.0" encoding="utf-8"?>
<p:tagLst xmlns:p="http://schemas.openxmlformats.org/presentationml/2006/main">
  <p:tag name="KSO_WM_UNIT_ID" val="_10**"/>
  <p:tag name="KSO_WM_BEAUTIFY_FLAG" val="#wm#"/>
  <p:tag name="KSO_WM_TAG_VERSION" val="3.0"/>
  <p:tag name="KSO_WM_UNIT_LAYERLEVEL" val="1"/>
  <p:tag name="KSO_WM_TEMPLATE_INDEX" val="08"/>
  <p:tag name="KSO_WM_TEMPLATE_CATEGORY" val="custom"/>
</p:tagLst>
</file>

<file path=ppt/tags/tag296.xml><?xml version="1.0" encoding="utf-8"?>
<p:tagLst xmlns:p="http://schemas.openxmlformats.org/presentationml/2006/main">
  <p:tag name="KSO_WM_UNIT_ID" val="_10**"/>
  <p:tag name="KSO_WM_BEAUTIFY_FLAG" val="#wm#"/>
  <p:tag name="KSO_WM_TAG_VERSION" val="3.0"/>
  <p:tag name="KSO_WM_UNIT_LAYERLEVEL" val="1"/>
  <p:tag name="KSO_WM_TEMPLATE_INDEX" val="08"/>
  <p:tag name="KSO_WM_TEMPLATE_CATEGORY" val="custom"/>
</p:tagLst>
</file>

<file path=ppt/tags/tag297.xml><?xml version="1.0" encoding="utf-8"?>
<p:tagLst xmlns:p="http://schemas.openxmlformats.org/presentationml/2006/main">
  <p:tag name="KSO_WM_UNIT_ID" val="_10**"/>
  <p:tag name="KSO_WM_BEAUTIFY_FLAG" val="#wm#"/>
  <p:tag name="KSO_WM_TAG_VERSION" val="3.0"/>
  <p:tag name="KSO_WM_UNIT_LAYERLEVEL" val="1"/>
  <p:tag name="KSO_WM_TEMPLATE_INDEX" val="08"/>
  <p:tag name="KSO_WM_TEMPLATE_CATEGORY" val="custom"/>
</p:tagLst>
</file>

<file path=ppt/tags/tag298.xml><?xml version="1.0" encoding="utf-8"?>
<p:tagLst xmlns:p="http://schemas.openxmlformats.org/presentationml/2006/main">
  <p:tag name="KSO_WM_UNIT_ID" val="_10**"/>
  <p:tag name="KSO_WM_BEAUTIFY_FLAG" val="#wm#"/>
  <p:tag name="KSO_WM_TAG_VERSION" val="3.0"/>
  <p:tag name="KSO_WM_UNIT_LAYERLEVEL" val="1"/>
  <p:tag name="KSO_WM_TEMPLATE_INDEX" val="08"/>
  <p:tag name="KSO_WM_TEMPLATE_CATEGORY" val="custom"/>
</p:tagLst>
</file>

<file path=ppt/tags/tag299.xml><?xml version="1.0" encoding="utf-8"?>
<p:tagLst xmlns:p="http://schemas.openxmlformats.org/presentationml/2006/main">
  <p:tag name="KSO_WM_UNIT_ID" val="_11**"/>
  <p:tag name="KSO_WM_BEAUTIFY_FLAG" val="#wm#"/>
  <p:tag name="KSO_WM_TAG_VERSION" val="3.0"/>
  <p:tag name="KSO_WM_UNIT_LAYERLEVEL" val="1"/>
  <p:tag name="KSO_WM_TEMPLATE_INDEX" val="08"/>
  <p:tag name="KSO_WM_TEMPLATE_CATEGORY" val="custom"/>
</p:tagLst>
</file>

<file path=ppt/tags/tag3.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30.xml><?xml version="1.0" encoding="utf-8"?>
<p:tagLst xmlns:p="http://schemas.openxmlformats.org/presentationml/2006/main">
  <p:tag name="KSO_WM_BEAUTIFY_FLAG" val="#fgm#"/>
  <p:tag name="KSO_WM_FIGMA_FLAG" val="#fgm#"/>
  <p:tag name="KSO_WM_UNIT_INDEX" val="1"/>
  <p:tag name="KSO_WM_UNIT_TYPE" val="d"/>
</p:tagLst>
</file>

<file path=ppt/tags/tag300.xml><?xml version="1.0" encoding="utf-8"?>
<p:tagLst xmlns:p="http://schemas.openxmlformats.org/presentationml/2006/main">
  <p:tag name="KSO_WM_UNIT_ID" val="_11**"/>
  <p:tag name="KSO_WM_BEAUTIFY_FLAG" val="#wm#"/>
  <p:tag name="KSO_WM_TAG_VERSION" val="3.0"/>
  <p:tag name="KSO_WM_UNIT_LAYERLEVEL" val="1"/>
  <p:tag name="KSO_WM_TEMPLATE_INDEX" val="08"/>
  <p:tag name="KSO_WM_TEMPLATE_CATEGORY" val="custom"/>
</p:tagLst>
</file>

<file path=ppt/tags/tag301.xml><?xml version="1.0" encoding="utf-8"?>
<p:tagLst xmlns:p="http://schemas.openxmlformats.org/presentationml/2006/main">
  <p:tag name="KSO_WM_UNIT_ID" val="_11**"/>
  <p:tag name="KSO_WM_BEAUTIFY_FLAG" val="#wm#"/>
  <p:tag name="KSO_WM_TAG_VERSION" val="3.0"/>
  <p:tag name="KSO_WM_UNIT_LAYERLEVEL" val="1"/>
  <p:tag name="KSO_WM_TEMPLATE_INDEX" val="08"/>
  <p:tag name="KSO_WM_TEMPLATE_CATEGORY" val="custom"/>
</p:tagLst>
</file>

<file path=ppt/tags/tag302.xml><?xml version="1.0" encoding="utf-8"?>
<p:tagLst xmlns:p="http://schemas.openxmlformats.org/presentationml/2006/main">
  <p:tag name="KSO_WM_UNIT_ID" val="_11**"/>
  <p:tag name="KSO_WM_BEAUTIFY_FLAG" val="#wm#"/>
  <p:tag name="KSO_WM_TAG_VERSION" val="3.0"/>
  <p:tag name="KSO_WM_UNIT_LAYERLEVEL" val="1"/>
  <p:tag name="KSO_WM_TEMPLATE_INDEX" val="08"/>
  <p:tag name="KSO_WM_TEMPLATE_CATEGORY" val="custom"/>
</p:tagLst>
</file>

<file path=ppt/tags/tag303.xml><?xml version="1.0" encoding="utf-8"?>
<p:tagLst xmlns:p="http://schemas.openxmlformats.org/presentationml/2006/main">
  <p:tag name="KSO_WM_UNIT_ID" val="_11**"/>
  <p:tag name="KSO_WM_BEAUTIFY_FLAG" val="#wm#"/>
  <p:tag name="KSO_WM_TAG_VERSION" val="3.0"/>
  <p:tag name="KSO_WM_UNIT_LAYERLEVEL" val="1"/>
  <p:tag name="KSO_WM_TEMPLATE_INDEX" val="08"/>
  <p:tag name="KSO_WM_TEMPLATE_CATEGORY" val="custom"/>
</p:tagLst>
</file>

<file path=ppt/tags/tag304.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2*l_h_a*1_1_1"/>
  <p:tag name="KSO_WM_TAG_VERSION" val="3.0"/>
  <p:tag name="KSO_WM_UNIT_LAYERLEVEL" val="1_1_1"/>
  <p:tag name="KSO_WM_TEMPLATE_INDEX" val="08"/>
  <p:tag name="KSO_WM_TEMPLATE_CATEGORY" val="custom"/>
</p:tagLst>
</file>

<file path=ppt/tags/tag305.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2*l_h_i*1_1_2"/>
  <p:tag name="KSO_WM_TAG_VERSION" val="3.0"/>
  <p:tag name="KSO_WM_UNIT_LAYERLEVEL" val="1_1_1"/>
  <p:tag name="KSO_WM_TEMPLATE_INDEX" val="08"/>
  <p:tag name="KSO_WM_TEMPLATE_CATEGORY" val="custom"/>
</p:tagLst>
</file>

<file path=ppt/tags/tag306.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2*l_h_i*1_1_1"/>
  <p:tag name="KSO_WM_TAG_VERSION" val="3.0"/>
  <p:tag name="KSO_WM_UNIT_LAYERLEVEL" val="1_1_1"/>
  <p:tag name="KSO_WM_TEMPLATE_INDEX" val="08"/>
  <p:tag name="KSO_WM_TEMPLATE_CATEGORY" val="custom"/>
</p:tagLst>
</file>

<file path=ppt/tags/tag307.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273ed97d95f023ce0ab57be66cbddc62fd5f53e8"/>
  <p:tag name="KSO_WM_NEWLAYOUT_ID" val="slide_412a1f3c717d8f5a"/>
  <p:tag name="KSO_WM_UNIT_ID" val="_12*a*2"/>
  <p:tag name="KSO_WM_TAG_VERSION" val="3.0"/>
  <p:tag name="KSO_WM_UNIT_LAYERLEVEL" val="1"/>
  <p:tag name="KSO_WM_TEMPLATE_INDEX" val="08"/>
  <p:tag name="KSO_WM_TEMPLATE_CATEGORY" val="custom"/>
</p:tagLst>
</file>

<file path=ppt/tags/tag308.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2*b*1"/>
  <p:tag name="KSO_WM_TAG_VERSION" val="3.0"/>
  <p:tag name="KSO_WM_UNIT_LAYERLEVEL" val="1"/>
  <p:tag name="KSO_WM_TEMPLATE_INDEX" val="08"/>
  <p:tag name="KSO_WM_TEMPLATE_CATEGORY" val="custom"/>
</p:tagLst>
</file>

<file path=ppt/tags/tag309.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3*b*1"/>
  <p:tag name="KSO_WM_TAG_VERSION" val="3.0"/>
  <p:tag name="KSO_WM_UNIT_LAYERLEVEL" val="1"/>
  <p:tag name="KSO_WM_TEMPLATE_INDEX" val="08"/>
  <p:tag name="KSO_WM_TEMPLATE_CATEGORY" val="custom"/>
</p:tagLst>
</file>

<file path=ppt/tags/tag31.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Lst>
</file>

<file path=ppt/tags/tag310.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2a36f9384d322461d1823036c3bfde91d922236d"/>
  <p:tag name="KSO_WM_NEWLAYOUT_ID" val="slide_5e65b803a1c10ff4"/>
  <p:tag name="KSO_WM_UNIT_ID" val="_13*a*2"/>
  <p:tag name="KSO_WM_TAG_VERSION" val="3.0"/>
  <p:tag name="KSO_WM_UNIT_LAYERLEVEL" val="1"/>
  <p:tag name="KSO_WM_TEMPLATE_INDEX" val="08"/>
  <p:tag name="KSO_WM_TEMPLATE_CATEGORY" val="custom"/>
</p:tagLst>
</file>

<file path=ppt/tags/tag311.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3*l_h_i*1_1_1"/>
  <p:tag name="KSO_WM_TAG_VERSION" val="3.0"/>
  <p:tag name="KSO_WM_UNIT_LAYERLEVEL" val="1_1_1"/>
  <p:tag name="KSO_WM_TEMPLATE_INDEX" val="08"/>
  <p:tag name="KSO_WM_TEMPLATE_CATEGORY" val="custom"/>
</p:tagLst>
</file>

<file path=ppt/tags/tag312.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3*l_h_i*1_1_2"/>
  <p:tag name="KSO_WM_TAG_VERSION" val="3.0"/>
  <p:tag name="KSO_WM_UNIT_LAYERLEVEL" val="1_1_1"/>
  <p:tag name="KSO_WM_TEMPLATE_INDEX" val="08"/>
  <p:tag name="KSO_WM_TEMPLATE_CATEGORY" val="custom"/>
</p:tagLst>
</file>

<file path=ppt/tags/tag313.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3*l_h_a*1_1_1"/>
  <p:tag name="KSO_WM_TAG_VERSION" val="3.0"/>
  <p:tag name="KSO_WM_UNIT_LAYERLEVEL" val="1_1_1"/>
  <p:tag name="KSO_WM_TEMPLATE_INDEX" val="08"/>
  <p:tag name="KSO_WM_TEMPLATE_CATEGORY" val="custom"/>
</p:tagLst>
</file>

<file path=ppt/tags/tag314.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3*l_h_i*1_2_1"/>
  <p:tag name="KSO_WM_TAG_VERSION" val="3.0"/>
  <p:tag name="KSO_WM_UNIT_LAYERLEVEL" val="1_1_1"/>
  <p:tag name="KSO_WM_TEMPLATE_INDEX" val="08"/>
  <p:tag name="KSO_WM_TEMPLATE_CATEGORY" val="custom"/>
</p:tagLst>
</file>

<file path=ppt/tags/tag315.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3*l_h_i*1_2_2"/>
  <p:tag name="KSO_WM_TAG_VERSION" val="3.0"/>
  <p:tag name="KSO_WM_UNIT_LAYERLEVEL" val="1_1_1"/>
  <p:tag name="KSO_WM_TEMPLATE_INDEX" val="08"/>
  <p:tag name="KSO_WM_TEMPLATE_CATEGORY" val="custom"/>
</p:tagLst>
</file>

<file path=ppt/tags/tag316.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3*l_h_a*1_2_1"/>
  <p:tag name="KSO_WM_TAG_VERSION" val="3.0"/>
  <p:tag name="KSO_WM_UNIT_LAYERLEVEL" val="1_1_1"/>
  <p:tag name="KSO_WM_TEMPLATE_INDEX" val="08"/>
  <p:tag name="KSO_WM_TEMPLATE_CATEGORY" val="custom"/>
</p:tagLst>
</file>

<file path=ppt/tags/tag317.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4*b*1"/>
  <p:tag name="KSO_WM_TAG_VERSION" val="3.0"/>
  <p:tag name="KSO_WM_UNIT_LAYERLEVEL" val="1"/>
  <p:tag name="KSO_WM_TEMPLATE_INDEX" val="08"/>
  <p:tag name="KSO_WM_TEMPLATE_CATEGORY" val="custom"/>
</p:tagLst>
</file>

<file path=ppt/tags/tag318.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7e6b07bcab9c1cbf1f0d1d33bb78f70e36032766"/>
  <p:tag name="KSO_WM_NEWLAYOUT_ID" val="slide_e1ac597c3f8feea9"/>
  <p:tag name="KSO_WM_UNIT_ID" val="_14*a*2"/>
  <p:tag name="KSO_WM_TAG_VERSION" val="3.0"/>
  <p:tag name="KSO_WM_UNIT_LAYERLEVEL" val="1"/>
  <p:tag name="KSO_WM_TEMPLATE_INDEX" val="08"/>
  <p:tag name="KSO_WM_TEMPLATE_CATEGORY" val="custom"/>
</p:tagLst>
</file>

<file path=ppt/tags/tag319.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4*l_h_i*1_1_1"/>
  <p:tag name="KSO_WM_TAG_VERSION" val="3.0"/>
  <p:tag name="KSO_WM_UNIT_LAYERLEVEL" val="1_1_1"/>
  <p:tag name="KSO_WM_TEMPLATE_INDEX" val="08"/>
  <p:tag name="KSO_WM_TEMPLATE_CATEGORY" val="custom"/>
</p:tagLst>
</file>

<file path=ppt/tags/tag32.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Lst>
</file>

<file path=ppt/tags/tag320.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4*l_h_i*1_1_2"/>
  <p:tag name="KSO_WM_TAG_VERSION" val="3.0"/>
  <p:tag name="KSO_WM_UNIT_LAYERLEVEL" val="1_1_1"/>
  <p:tag name="KSO_WM_TEMPLATE_INDEX" val="08"/>
  <p:tag name="KSO_WM_TEMPLATE_CATEGORY" val="custom"/>
</p:tagLst>
</file>

<file path=ppt/tags/tag321.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4*l_h_a*1_1_1"/>
  <p:tag name="KSO_WM_TAG_VERSION" val="3.0"/>
  <p:tag name="KSO_WM_UNIT_LAYERLEVEL" val="1_1_1"/>
  <p:tag name="KSO_WM_TEMPLATE_INDEX" val="08"/>
  <p:tag name="KSO_WM_TEMPLATE_CATEGORY" val="custom"/>
</p:tagLst>
</file>

<file path=ppt/tags/tag322.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4*l_h_i*1_2_1"/>
  <p:tag name="KSO_WM_TAG_VERSION" val="3.0"/>
  <p:tag name="KSO_WM_UNIT_LAYERLEVEL" val="1_1_1"/>
  <p:tag name="KSO_WM_TEMPLATE_INDEX" val="08"/>
  <p:tag name="KSO_WM_TEMPLATE_CATEGORY" val="custom"/>
</p:tagLst>
</file>

<file path=ppt/tags/tag323.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4*l_h_i*1_2_2"/>
  <p:tag name="KSO_WM_TAG_VERSION" val="3.0"/>
  <p:tag name="KSO_WM_UNIT_LAYERLEVEL" val="1_1_1"/>
  <p:tag name="KSO_WM_TEMPLATE_INDEX" val="08"/>
  <p:tag name="KSO_WM_TEMPLATE_CATEGORY" val="custom"/>
</p:tagLst>
</file>

<file path=ppt/tags/tag324.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4*l_h_a*1_2_1"/>
  <p:tag name="KSO_WM_TAG_VERSION" val="3.0"/>
  <p:tag name="KSO_WM_UNIT_LAYERLEVEL" val="1_1_1"/>
  <p:tag name="KSO_WM_TEMPLATE_INDEX" val="08"/>
  <p:tag name="KSO_WM_TEMPLATE_CATEGORY" val="custom"/>
</p:tagLst>
</file>

<file path=ppt/tags/tag325.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4*l_h_i*1_3_1"/>
  <p:tag name="KSO_WM_TAG_VERSION" val="3.0"/>
  <p:tag name="KSO_WM_UNIT_LAYERLEVEL" val="1_1_1"/>
  <p:tag name="KSO_WM_TEMPLATE_INDEX" val="08"/>
  <p:tag name="KSO_WM_TEMPLATE_CATEGORY" val="custom"/>
</p:tagLst>
</file>

<file path=ppt/tags/tag326.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4*l_h_i*1_3_2"/>
  <p:tag name="KSO_WM_TAG_VERSION" val="3.0"/>
  <p:tag name="KSO_WM_UNIT_LAYERLEVEL" val="1_1_1"/>
  <p:tag name="KSO_WM_TEMPLATE_INDEX" val="08"/>
  <p:tag name="KSO_WM_TEMPLATE_CATEGORY" val="custom"/>
</p:tagLst>
</file>

<file path=ppt/tags/tag327.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14*l_h_a*1_3_1"/>
  <p:tag name="KSO_WM_TAG_VERSION" val="3.0"/>
  <p:tag name="KSO_WM_UNIT_LAYERLEVEL" val="1_1_1"/>
  <p:tag name="KSO_WM_TEMPLATE_INDEX" val="08"/>
  <p:tag name="KSO_WM_TEMPLATE_CATEGORY" val="custom"/>
</p:tagLst>
</file>

<file path=ppt/tags/tag328.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5*b*1"/>
  <p:tag name="KSO_WM_TAG_VERSION" val="3.0"/>
  <p:tag name="KSO_WM_UNIT_LAYERLEVEL" val="1"/>
  <p:tag name="KSO_WM_TEMPLATE_INDEX" val="08"/>
  <p:tag name="KSO_WM_TEMPLATE_CATEGORY" val="custom"/>
</p:tagLst>
</file>

<file path=ppt/tags/tag329.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3c0576c76ac09d8b00ffadf5a3dae502d7eee646"/>
  <p:tag name="KSO_WM_NEWLAYOUT_ID" val="slide_41030c1ef11493f6"/>
  <p:tag name="KSO_WM_UNIT_ID" val="_15*a*2"/>
  <p:tag name="KSO_WM_TAG_VERSION" val="3.0"/>
  <p:tag name="KSO_WM_UNIT_LAYERLEVEL" val="1"/>
  <p:tag name="KSO_WM_TEMPLATE_INDEX" val="08"/>
  <p:tag name="KSO_WM_TEMPLATE_CATEGORY" val="custom"/>
</p:tagLst>
</file>

<file path=ppt/tags/tag3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330.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5*l_h_i*1_1_1"/>
  <p:tag name="KSO_WM_TAG_VERSION" val="3.0"/>
  <p:tag name="KSO_WM_UNIT_LAYERLEVEL" val="1_1_1"/>
  <p:tag name="KSO_WM_TEMPLATE_INDEX" val="08"/>
  <p:tag name="KSO_WM_TEMPLATE_CATEGORY" val="custom"/>
</p:tagLst>
</file>

<file path=ppt/tags/tag331.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5*l_h_i*1_1_2"/>
  <p:tag name="KSO_WM_TAG_VERSION" val="3.0"/>
  <p:tag name="KSO_WM_UNIT_LAYERLEVEL" val="1_1_1"/>
  <p:tag name="KSO_WM_TEMPLATE_INDEX" val="08"/>
  <p:tag name="KSO_WM_TEMPLATE_CATEGORY" val="custom"/>
</p:tagLst>
</file>

<file path=ppt/tags/tag332.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5*l_h_a*1_1_1"/>
  <p:tag name="KSO_WM_TAG_VERSION" val="3.0"/>
  <p:tag name="KSO_WM_UNIT_LAYERLEVEL" val="1_1_1"/>
  <p:tag name="KSO_WM_TEMPLATE_INDEX" val="08"/>
  <p:tag name="KSO_WM_TEMPLATE_CATEGORY" val="custom"/>
</p:tagLst>
</file>

<file path=ppt/tags/tag333.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5*l_h_i*1_2_1"/>
  <p:tag name="KSO_WM_TAG_VERSION" val="3.0"/>
  <p:tag name="KSO_WM_UNIT_LAYERLEVEL" val="1_1_1"/>
  <p:tag name="KSO_WM_TEMPLATE_INDEX" val="08"/>
  <p:tag name="KSO_WM_TEMPLATE_CATEGORY" val="custom"/>
</p:tagLst>
</file>

<file path=ppt/tags/tag334.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5*l_h_i*1_2_2"/>
  <p:tag name="KSO_WM_TAG_VERSION" val="3.0"/>
  <p:tag name="KSO_WM_UNIT_LAYERLEVEL" val="1_1_1"/>
  <p:tag name="KSO_WM_TEMPLATE_INDEX" val="08"/>
  <p:tag name="KSO_WM_TEMPLATE_CATEGORY" val="custom"/>
</p:tagLst>
</file>

<file path=ppt/tags/tag335.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5*l_h_a*1_2_1"/>
  <p:tag name="KSO_WM_TAG_VERSION" val="3.0"/>
  <p:tag name="KSO_WM_UNIT_LAYERLEVEL" val="1_1_1"/>
  <p:tag name="KSO_WM_TEMPLATE_INDEX" val="08"/>
  <p:tag name="KSO_WM_TEMPLATE_CATEGORY" val="custom"/>
</p:tagLst>
</file>

<file path=ppt/tags/tag336.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5*l_h_i*1_3_1"/>
  <p:tag name="KSO_WM_TAG_VERSION" val="3.0"/>
  <p:tag name="KSO_WM_UNIT_LAYERLEVEL" val="1_1_1"/>
  <p:tag name="KSO_WM_TEMPLATE_INDEX" val="08"/>
  <p:tag name="KSO_WM_TEMPLATE_CATEGORY" val="custom"/>
</p:tagLst>
</file>

<file path=ppt/tags/tag33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5*l_h_i*1_3_2"/>
  <p:tag name="KSO_WM_TAG_VERSION" val="3.0"/>
  <p:tag name="KSO_WM_UNIT_LAYERLEVEL" val="1_1_1"/>
  <p:tag name="KSO_WM_TEMPLATE_INDEX" val="08"/>
  <p:tag name="KSO_WM_TEMPLATE_CATEGORY" val="custom"/>
</p:tagLst>
</file>

<file path=ppt/tags/tag338.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15*l_h_a*1_3_1"/>
  <p:tag name="KSO_WM_TAG_VERSION" val="3.0"/>
  <p:tag name="KSO_WM_UNIT_LAYERLEVEL" val="1_1_1"/>
  <p:tag name="KSO_WM_TEMPLATE_INDEX" val="08"/>
  <p:tag name="KSO_WM_TEMPLATE_CATEGORY" val="custom"/>
</p:tagLst>
</file>

<file path=ppt/tags/tag339.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15*l_h_i*1_4_1"/>
  <p:tag name="KSO_WM_TAG_VERSION" val="3.0"/>
  <p:tag name="KSO_WM_UNIT_LAYERLEVEL" val="1_1_1"/>
  <p:tag name="KSO_WM_TEMPLATE_INDEX" val="08"/>
  <p:tag name="KSO_WM_TEMPLATE_CATEGORY" val="custom"/>
</p:tagLst>
</file>

<file path=ppt/tags/tag34.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Lst>
</file>

<file path=ppt/tags/tag340.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15*l_h_i*1_4_2"/>
  <p:tag name="KSO_WM_TAG_VERSION" val="3.0"/>
  <p:tag name="KSO_WM_UNIT_LAYERLEVEL" val="1_1_1"/>
  <p:tag name="KSO_WM_TEMPLATE_INDEX" val="08"/>
  <p:tag name="KSO_WM_TEMPLATE_CATEGORY" val="custom"/>
</p:tagLst>
</file>

<file path=ppt/tags/tag341.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15*l_h_a*1_4_1"/>
  <p:tag name="KSO_WM_TAG_VERSION" val="3.0"/>
  <p:tag name="KSO_WM_UNIT_LAYERLEVEL" val="1_1_1"/>
  <p:tag name="KSO_WM_TEMPLATE_INDEX" val="08"/>
  <p:tag name="KSO_WM_TEMPLATE_CATEGORY" val="custom"/>
</p:tagLst>
</file>

<file path=ppt/tags/tag342.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6*b*1"/>
  <p:tag name="KSO_WM_TAG_VERSION" val="3.0"/>
  <p:tag name="KSO_WM_UNIT_LAYERLEVEL" val="1"/>
  <p:tag name="KSO_WM_TEMPLATE_INDEX" val="08"/>
  <p:tag name="KSO_WM_TEMPLATE_CATEGORY" val="custom"/>
</p:tagLst>
</file>

<file path=ppt/tags/tag343.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a34f39b0f57225eae2ab00d8816958fa6669c166"/>
  <p:tag name="KSO_WM_NEWLAYOUT_ID" val="slide_f6eba500053b1ebb"/>
  <p:tag name="KSO_WM_UNIT_ID" val="_16*a*1"/>
  <p:tag name="KSO_WM_TAG_VERSION" val="3.0"/>
  <p:tag name="KSO_WM_UNIT_LAYERLEVEL" val="1"/>
  <p:tag name="KSO_WM_TEMPLATE_INDEX" val="08"/>
  <p:tag name="KSO_WM_TEMPLATE_CATEGORY" val="custom"/>
</p:tagLst>
</file>

<file path=ppt/tags/tag344.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6*l_h_i*1_1_1"/>
  <p:tag name="KSO_WM_TAG_VERSION" val="3.0"/>
  <p:tag name="KSO_WM_UNIT_LAYERLEVEL" val="1_1_1"/>
  <p:tag name="KSO_WM_TEMPLATE_INDEX" val="08"/>
  <p:tag name="KSO_WM_TEMPLATE_CATEGORY" val="custom"/>
</p:tagLst>
</file>

<file path=ppt/tags/tag345.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6*l_h_i*1_1_2"/>
  <p:tag name="KSO_WM_TAG_VERSION" val="3.0"/>
  <p:tag name="KSO_WM_UNIT_LAYERLEVEL" val="1_1_1"/>
  <p:tag name="KSO_WM_TEMPLATE_INDEX" val="08"/>
  <p:tag name="KSO_WM_TEMPLATE_CATEGORY" val="custom"/>
</p:tagLst>
</file>

<file path=ppt/tags/tag346.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6*l_h_a*1_1_1"/>
  <p:tag name="KSO_WM_TAG_VERSION" val="3.0"/>
  <p:tag name="KSO_WM_UNIT_LAYERLEVEL" val="1_1_1"/>
  <p:tag name="KSO_WM_TEMPLATE_INDEX" val="08"/>
  <p:tag name="KSO_WM_TEMPLATE_CATEGORY" val="custom"/>
</p:tagLst>
</file>

<file path=ppt/tags/tag347.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7*b*1"/>
  <p:tag name="KSO_WM_TAG_VERSION" val="3.0"/>
  <p:tag name="KSO_WM_UNIT_LAYERLEVEL" val="1"/>
  <p:tag name="KSO_WM_TEMPLATE_INDEX" val="08"/>
  <p:tag name="KSO_WM_TEMPLATE_CATEGORY" val="custom"/>
</p:tagLst>
</file>

<file path=ppt/tags/tag348.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3a08ede37e44c7bf26bd4ab1678c2a61082d961"/>
  <p:tag name="KSO_WM_NEWLAYOUT_ID" val="slide_16e3c7e9f5c87664"/>
  <p:tag name="KSO_WM_UNIT_ID" val="_17*a*1"/>
  <p:tag name="KSO_WM_TAG_VERSION" val="3.0"/>
  <p:tag name="KSO_WM_UNIT_LAYERLEVEL" val="1"/>
  <p:tag name="KSO_WM_TEMPLATE_INDEX" val="08"/>
  <p:tag name="KSO_WM_TEMPLATE_CATEGORY" val="custom"/>
</p:tagLst>
</file>

<file path=ppt/tags/tag349.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7*l_h_i*1_1_1"/>
  <p:tag name="KSO_WM_TAG_VERSION" val="3.0"/>
  <p:tag name="KSO_WM_UNIT_LAYERLEVEL" val="1_1_1"/>
  <p:tag name="KSO_WM_TEMPLATE_INDEX" val="08"/>
  <p:tag name="KSO_WM_TEMPLATE_CATEGORY" val="custom"/>
</p:tagLst>
</file>

<file path=ppt/tags/tag3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350.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7*l_h_i*1_1_2"/>
  <p:tag name="KSO_WM_TAG_VERSION" val="3.0"/>
  <p:tag name="KSO_WM_UNIT_LAYERLEVEL" val="1_1_1"/>
  <p:tag name="KSO_WM_TEMPLATE_INDEX" val="08"/>
  <p:tag name="KSO_WM_TEMPLATE_CATEGORY" val="custom"/>
</p:tagLst>
</file>

<file path=ppt/tags/tag351.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7*l_h_a*1_1_1"/>
  <p:tag name="KSO_WM_TAG_VERSION" val="3.0"/>
  <p:tag name="KSO_WM_UNIT_LAYERLEVEL" val="1_1_1"/>
  <p:tag name="KSO_WM_TEMPLATE_INDEX" val="08"/>
  <p:tag name="KSO_WM_TEMPLATE_CATEGORY" val="custom"/>
</p:tagLst>
</file>

<file path=ppt/tags/tag352.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7*l_h_i*1_2_1"/>
  <p:tag name="KSO_WM_TAG_VERSION" val="3.0"/>
  <p:tag name="KSO_WM_UNIT_LAYERLEVEL" val="1_1_1"/>
  <p:tag name="KSO_WM_TEMPLATE_INDEX" val="08"/>
  <p:tag name="KSO_WM_TEMPLATE_CATEGORY" val="custom"/>
</p:tagLst>
</file>

<file path=ppt/tags/tag353.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7*l_h_i*1_2_2"/>
  <p:tag name="KSO_WM_TAG_VERSION" val="3.0"/>
  <p:tag name="KSO_WM_UNIT_LAYERLEVEL" val="1_1_1"/>
  <p:tag name="KSO_WM_TEMPLATE_INDEX" val="08"/>
  <p:tag name="KSO_WM_TEMPLATE_CATEGORY" val="custom"/>
</p:tagLst>
</file>

<file path=ppt/tags/tag354.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7*l_h_a*1_2_1"/>
  <p:tag name="KSO_WM_TAG_VERSION" val="3.0"/>
  <p:tag name="KSO_WM_UNIT_LAYERLEVEL" val="1_1_1"/>
  <p:tag name="KSO_WM_TEMPLATE_INDEX" val="08"/>
  <p:tag name="KSO_WM_TEMPLATE_CATEGORY" val="custom"/>
</p:tagLst>
</file>

<file path=ppt/tags/tag355.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8*b*1"/>
  <p:tag name="KSO_WM_TAG_VERSION" val="3.0"/>
  <p:tag name="KSO_WM_UNIT_LAYERLEVEL" val="1"/>
  <p:tag name="KSO_WM_TEMPLATE_INDEX" val="08"/>
  <p:tag name="KSO_WM_TEMPLATE_CATEGORY" val="custom"/>
</p:tagLst>
</file>

<file path=ppt/tags/tag356.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2fa966edd601908493ea872df859186a58318e8e"/>
  <p:tag name="KSO_WM_NEWLAYOUT_ID" val="slide_063b19861dc0a508"/>
  <p:tag name="KSO_WM_UNIT_ID" val="_18*a*1"/>
  <p:tag name="KSO_WM_TAG_VERSION" val="3.0"/>
  <p:tag name="KSO_WM_UNIT_LAYERLEVEL" val="1"/>
  <p:tag name="KSO_WM_TEMPLATE_INDEX" val="08"/>
  <p:tag name="KSO_WM_TEMPLATE_CATEGORY" val="custom"/>
</p:tagLst>
</file>

<file path=ppt/tags/tag357.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8*l_h_i*1_1_1"/>
  <p:tag name="KSO_WM_TAG_VERSION" val="3.0"/>
  <p:tag name="KSO_WM_UNIT_LAYERLEVEL" val="1_1_1"/>
  <p:tag name="KSO_WM_TEMPLATE_INDEX" val="08"/>
  <p:tag name="KSO_WM_TEMPLATE_CATEGORY" val="custom"/>
</p:tagLst>
</file>

<file path=ppt/tags/tag358.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8*l_h_i*1_1_2"/>
  <p:tag name="KSO_WM_TAG_VERSION" val="3.0"/>
  <p:tag name="KSO_WM_UNIT_LAYERLEVEL" val="1_1_1"/>
  <p:tag name="KSO_WM_TEMPLATE_INDEX" val="08"/>
  <p:tag name="KSO_WM_TEMPLATE_CATEGORY" val="custom"/>
</p:tagLst>
</file>

<file path=ppt/tags/tag359.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8*l_h_a*1_1_1"/>
  <p:tag name="KSO_WM_TAG_VERSION" val="3.0"/>
  <p:tag name="KSO_WM_UNIT_LAYERLEVEL" val="1_1_1"/>
  <p:tag name="KSO_WM_TEMPLATE_INDEX" val="08"/>
  <p:tag name="KSO_WM_TEMPLATE_CATEGORY" val="custom"/>
</p:tagLst>
</file>

<file path=ppt/tags/tag36.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360.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8*l_h_i*1_2_1"/>
  <p:tag name="KSO_WM_TAG_VERSION" val="3.0"/>
  <p:tag name="KSO_WM_UNIT_LAYERLEVEL" val="1_1_1"/>
  <p:tag name="KSO_WM_TEMPLATE_INDEX" val="08"/>
  <p:tag name="KSO_WM_TEMPLATE_CATEGORY" val="custom"/>
</p:tagLst>
</file>

<file path=ppt/tags/tag361.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8*l_h_i*1_2_2"/>
  <p:tag name="KSO_WM_TAG_VERSION" val="3.0"/>
  <p:tag name="KSO_WM_UNIT_LAYERLEVEL" val="1_1_1"/>
  <p:tag name="KSO_WM_TEMPLATE_INDEX" val="08"/>
  <p:tag name="KSO_WM_TEMPLATE_CATEGORY" val="custom"/>
</p:tagLst>
</file>

<file path=ppt/tags/tag362.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8*l_h_a*1_2_1"/>
  <p:tag name="KSO_WM_TAG_VERSION" val="3.0"/>
  <p:tag name="KSO_WM_UNIT_LAYERLEVEL" val="1_1_1"/>
  <p:tag name="KSO_WM_TEMPLATE_INDEX" val="08"/>
  <p:tag name="KSO_WM_TEMPLATE_CATEGORY" val="custom"/>
</p:tagLst>
</file>

<file path=ppt/tags/tag363.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8*l_h_i*1_3_1"/>
  <p:tag name="KSO_WM_TAG_VERSION" val="3.0"/>
  <p:tag name="KSO_WM_UNIT_LAYERLEVEL" val="1_1_1"/>
  <p:tag name="KSO_WM_TEMPLATE_INDEX" val="08"/>
  <p:tag name="KSO_WM_TEMPLATE_CATEGORY" val="custom"/>
</p:tagLst>
</file>

<file path=ppt/tags/tag364.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8*l_h_i*1_3_2"/>
  <p:tag name="KSO_WM_TAG_VERSION" val="3.0"/>
  <p:tag name="KSO_WM_UNIT_LAYERLEVEL" val="1_1_1"/>
  <p:tag name="KSO_WM_TEMPLATE_INDEX" val="08"/>
  <p:tag name="KSO_WM_TEMPLATE_CATEGORY" val="custom"/>
</p:tagLst>
</file>

<file path=ppt/tags/tag365.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18*l_h_a*1_3_1"/>
  <p:tag name="KSO_WM_TAG_VERSION" val="3.0"/>
  <p:tag name="KSO_WM_UNIT_LAYERLEVEL" val="1_1_1"/>
  <p:tag name="KSO_WM_TEMPLATE_INDEX" val="08"/>
  <p:tag name="KSO_WM_TEMPLATE_CATEGORY" val="custom"/>
</p:tagLst>
</file>

<file path=ppt/tags/tag366.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9*b*1"/>
  <p:tag name="KSO_WM_TAG_VERSION" val="3.0"/>
  <p:tag name="KSO_WM_UNIT_LAYERLEVEL" val="1"/>
  <p:tag name="KSO_WM_TEMPLATE_INDEX" val="08"/>
  <p:tag name="KSO_WM_TEMPLATE_CATEGORY" val="custom"/>
</p:tagLst>
</file>

<file path=ppt/tags/tag367.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df3e0c35c1ec2267373f9c62811257d1864d125a"/>
  <p:tag name="KSO_WM_NEWLAYOUT_ID" val="slide_61223ae7a7f7aefc"/>
  <p:tag name="KSO_WM_UNIT_ID" val="_19*a*1"/>
  <p:tag name="KSO_WM_TAG_VERSION" val="3.0"/>
  <p:tag name="KSO_WM_UNIT_LAYERLEVEL" val="1"/>
  <p:tag name="KSO_WM_TEMPLATE_INDEX" val="08"/>
  <p:tag name="KSO_WM_TEMPLATE_CATEGORY" val="custom"/>
</p:tagLst>
</file>

<file path=ppt/tags/tag368.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9*l_h_i*1_1_1"/>
  <p:tag name="KSO_WM_TAG_VERSION" val="3.0"/>
  <p:tag name="KSO_WM_UNIT_LAYERLEVEL" val="1_1_1"/>
  <p:tag name="KSO_WM_TEMPLATE_INDEX" val="08"/>
  <p:tag name="KSO_WM_TEMPLATE_CATEGORY" val="custom"/>
</p:tagLst>
</file>

<file path=ppt/tags/tag369.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9*l_h_i*1_1_2"/>
  <p:tag name="KSO_WM_TAG_VERSION" val="3.0"/>
  <p:tag name="KSO_WM_UNIT_LAYERLEVEL" val="1_1_1"/>
  <p:tag name="KSO_WM_TEMPLATE_INDEX" val="08"/>
  <p:tag name="KSO_WM_TEMPLATE_CATEGORY" val="custom"/>
</p:tagLst>
</file>

<file path=ppt/tags/tag37.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370.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9*l_h_a*1_1_1"/>
  <p:tag name="KSO_WM_TAG_VERSION" val="3.0"/>
  <p:tag name="KSO_WM_UNIT_LAYERLEVEL" val="1_1_1"/>
  <p:tag name="KSO_WM_TEMPLATE_INDEX" val="08"/>
  <p:tag name="KSO_WM_TEMPLATE_CATEGORY" val="custom"/>
</p:tagLst>
</file>

<file path=ppt/tags/tag371.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9*l_h_i*1_2_1"/>
  <p:tag name="KSO_WM_TAG_VERSION" val="3.0"/>
  <p:tag name="KSO_WM_UNIT_LAYERLEVEL" val="1_1_1"/>
  <p:tag name="KSO_WM_TEMPLATE_INDEX" val="08"/>
  <p:tag name="KSO_WM_TEMPLATE_CATEGORY" val="custom"/>
</p:tagLst>
</file>

<file path=ppt/tags/tag372.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9*l_h_i*1_2_2"/>
  <p:tag name="KSO_WM_TAG_VERSION" val="3.0"/>
  <p:tag name="KSO_WM_UNIT_LAYERLEVEL" val="1_1_1"/>
  <p:tag name="KSO_WM_TEMPLATE_INDEX" val="08"/>
  <p:tag name="KSO_WM_TEMPLATE_CATEGORY" val="custom"/>
</p:tagLst>
</file>

<file path=ppt/tags/tag373.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9*l_h_a*1_2_1"/>
  <p:tag name="KSO_WM_TAG_VERSION" val="3.0"/>
  <p:tag name="KSO_WM_UNIT_LAYERLEVEL" val="1_1_1"/>
  <p:tag name="KSO_WM_TEMPLATE_INDEX" val="08"/>
  <p:tag name="KSO_WM_TEMPLATE_CATEGORY" val="custom"/>
</p:tagLst>
</file>

<file path=ppt/tags/tag374.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9*l_h_i*1_3_1"/>
  <p:tag name="KSO_WM_TAG_VERSION" val="3.0"/>
  <p:tag name="KSO_WM_UNIT_LAYERLEVEL" val="1_1_1"/>
  <p:tag name="KSO_WM_TEMPLATE_INDEX" val="08"/>
  <p:tag name="KSO_WM_TEMPLATE_CATEGORY" val="custom"/>
</p:tagLst>
</file>

<file path=ppt/tags/tag375.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9*l_h_i*1_3_2"/>
  <p:tag name="KSO_WM_TAG_VERSION" val="3.0"/>
  <p:tag name="KSO_WM_UNIT_LAYERLEVEL" val="1_1_1"/>
  <p:tag name="KSO_WM_TEMPLATE_INDEX" val="08"/>
  <p:tag name="KSO_WM_TEMPLATE_CATEGORY" val="custom"/>
</p:tagLst>
</file>

<file path=ppt/tags/tag376.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19*l_h_a*1_3_1"/>
  <p:tag name="KSO_WM_TAG_VERSION" val="3.0"/>
  <p:tag name="KSO_WM_UNIT_LAYERLEVEL" val="1_1_1"/>
  <p:tag name="KSO_WM_TEMPLATE_INDEX" val="08"/>
  <p:tag name="KSO_WM_TEMPLATE_CATEGORY" val="custom"/>
</p:tagLst>
</file>

<file path=ppt/tags/tag377.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19*l_h_i*1_4_1"/>
  <p:tag name="KSO_WM_TAG_VERSION" val="3.0"/>
  <p:tag name="KSO_WM_UNIT_LAYERLEVEL" val="1_1_1"/>
  <p:tag name="KSO_WM_TEMPLATE_INDEX" val="08"/>
  <p:tag name="KSO_WM_TEMPLATE_CATEGORY" val="custom"/>
</p:tagLst>
</file>

<file path=ppt/tags/tag378.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19*l_h_i*1_4_2"/>
  <p:tag name="KSO_WM_TAG_VERSION" val="3.0"/>
  <p:tag name="KSO_WM_UNIT_LAYERLEVEL" val="1_1_1"/>
  <p:tag name="KSO_WM_TEMPLATE_INDEX" val="08"/>
  <p:tag name="KSO_WM_TEMPLATE_CATEGORY" val="custom"/>
</p:tagLst>
</file>

<file path=ppt/tags/tag379.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19*l_h_a*1_4_1"/>
  <p:tag name="KSO_WM_TAG_VERSION" val="3.0"/>
  <p:tag name="KSO_WM_UNIT_LAYERLEVEL" val="1_1_1"/>
  <p:tag name="KSO_WM_TEMPLATE_INDEX" val="08"/>
  <p:tag name="KSO_WM_TEMPLATE_CATEGORY" val="custom"/>
</p:tagLst>
</file>

<file path=ppt/tags/tag38.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380.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20*b*1"/>
  <p:tag name="KSO_WM_TAG_VERSION" val="3.0"/>
  <p:tag name="KSO_WM_UNIT_LAYERLEVEL" val="1"/>
  <p:tag name="KSO_WM_TEMPLATE_INDEX" val="08"/>
  <p:tag name="KSO_WM_TEMPLATE_CATEGORY" val="custom"/>
</p:tagLst>
</file>

<file path=ppt/tags/tag381.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dc804e7abf0c8c854756807082f64502966170"/>
  <p:tag name="KSO_WM_NEWLAYOUT_ID" val="slide_cea45c27deb23863"/>
  <p:tag name="KSO_WM_UNIT_ID" val="_20*a*1"/>
  <p:tag name="KSO_WM_TAG_VERSION" val="3.0"/>
  <p:tag name="KSO_WM_UNIT_LAYERLEVEL" val="1"/>
  <p:tag name="KSO_WM_TEMPLATE_INDEX" val="08"/>
  <p:tag name="KSO_WM_TEMPLATE_CATEGORY" val="custom"/>
</p:tagLst>
</file>

<file path=ppt/tags/tag382.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20*l_h_i*1_1_1"/>
  <p:tag name="KSO_WM_TAG_VERSION" val="3.0"/>
  <p:tag name="KSO_WM_UNIT_LAYERLEVEL" val="1_1_1"/>
  <p:tag name="KSO_WM_TEMPLATE_INDEX" val="08"/>
  <p:tag name="KSO_WM_TEMPLATE_CATEGORY" val="custom"/>
</p:tagLst>
</file>

<file path=ppt/tags/tag383.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20*l_h_i*1_1_2"/>
  <p:tag name="KSO_WM_TAG_VERSION" val="3.0"/>
  <p:tag name="KSO_WM_UNIT_LAYERLEVEL" val="1_1_1"/>
  <p:tag name="KSO_WM_TEMPLATE_INDEX" val="08"/>
  <p:tag name="KSO_WM_TEMPLATE_CATEGORY" val="custom"/>
</p:tagLst>
</file>

<file path=ppt/tags/tag384.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20*l_h_a*1_1_1"/>
  <p:tag name="KSO_WM_TAG_VERSION" val="3.0"/>
  <p:tag name="KSO_WM_UNIT_LAYERLEVEL" val="1_1_1"/>
  <p:tag name="KSO_WM_TEMPLATE_INDEX" val="08"/>
  <p:tag name="KSO_WM_TEMPLATE_CATEGORY" val="custom"/>
</p:tagLst>
</file>

<file path=ppt/tags/tag385.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20*l_h_i*1_2_1"/>
  <p:tag name="KSO_WM_TAG_VERSION" val="3.0"/>
  <p:tag name="KSO_WM_UNIT_LAYERLEVEL" val="1_1_1"/>
  <p:tag name="KSO_WM_TEMPLATE_INDEX" val="08"/>
  <p:tag name="KSO_WM_TEMPLATE_CATEGORY" val="custom"/>
</p:tagLst>
</file>

<file path=ppt/tags/tag386.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20*l_h_i*1_2_2"/>
  <p:tag name="KSO_WM_TAG_VERSION" val="3.0"/>
  <p:tag name="KSO_WM_UNIT_LAYERLEVEL" val="1_1_1"/>
  <p:tag name="KSO_WM_TEMPLATE_INDEX" val="08"/>
  <p:tag name="KSO_WM_TEMPLATE_CATEGORY" val="custom"/>
</p:tagLst>
</file>

<file path=ppt/tags/tag387.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20*l_h_a*1_2_1"/>
  <p:tag name="KSO_WM_TAG_VERSION" val="3.0"/>
  <p:tag name="KSO_WM_UNIT_LAYERLEVEL" val="1_1_1"/>
  <p:tag name="KSO_WM_TEMPLATE_INDEX" val="08"/>
  <p:tag name="KSO_WM_TEMPLATE_CATEGORY" val="custom"/>
</p:tagLst>
</file>

<file path=ppt/tags/tag388.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20*l_h_i*1_3_1"/>
  <p:tag name="KSO_WM_TAG_VERSION" val="3.0"/>
  <p:tag name="KSO_WM_UNIT_LAYERLEVEL" val="1_1_1"/>
  <p:tag name="KSO_WM_TEMPLATE_INDEX" val="08"/>
  <p:tag name="KSO_WM_TEMPLATE_CATEGORY" val="custom"/>
</p:tagLst>
</file>

<file path=ppt/tags/tag389.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20*l_h_i*1_3_2"/>
  <p:tag name="KSO_WM_TAG_VERSION" val="3.0"/>
  <p:tag name="KSO_WM_UNIT_LAYERLEVEL" val="1_1_1"/>
  <p:tag name="KSO_WM_TEMPLATE_INDEX" val="08"/>
  <p:tag name="KSO_WM_TEMPLATE_CATEGORY" val="custom"/>
</p:tagLst>
</file>

<file path=ppt/tags/tag39.xml><?xml version="1.0" encoding="utf-8"?>
<p:tagLst xmlns:p="http://schemas.openxmlformats.org/presentationml/2006/main">
  <p:tag name="KSO_WM_BEAUTIFY_FLAG" val="#fgm#"/>
  <p:tag name="KSO_WM_FIGMA_FLAG" val="#fgm#"/>
  <p:tag name="KSO_WM_UNIT_INDEX" val="1"/>
  <p:tag name="KSO_WM_UNIT_TYPE" val="a"/>
  <p:tag name="KSO_WM_LAYOUT_CHECK_HASH" val="e43ca7d866b60169d4a71ff0972653d9b64be315"/>
  <p:tag name="KSO_WM_NEWLAYOUT_GROUP_ID" val="layout_39"/>
  <p:tag name="KSO_WM_NEWLAYOUT_ID" val="slide_a84b27aa6977aeda"/>
</p:tagLst>
</file>

<file path=ppt/tags/tag390.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20*l_h_a*1_3_1"/>
  <p:tag name="KSO_WM_TAG_VERSION" val="3.0"/>
  <p:tag name="KSO_WM_UNIT_LAYERLEVEL" val="1_1_1"/>
  <p:tag name="KSO_WM_TEMPLATE_INDEX" val="08"/>
  <p:tag name="KSO_WM_TEMPLATE_CATEGORY" val="custom"/>
</p:tagLst>
</file>

<file path=ppt/tags/tag391.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20*l_h_i*1_4_1"/>
  <p:tag name="KSO_WM_TAG_VERSION" val="3.0"/>
  <p:tag name="KSO_WM_UNIT_LAYERLEVEL" val="1_1_1"/>
  <p:tag name="KSO_WM_TEMPLATE_INDEX" val="08"/>
  <p:tag name="KSO_WM_TEMPLATE_CATEGORY" val="custom"/>
</p:tagLst>
</file>

<file path=ppt/tags/tag392.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20*l_h_i*1_4_2"/>
  <p:tag name="KSO_WM_TAG_VERSION" val="3.0"/>
  <p:tag name="KSO_WM_UNIT_LAYERLEVEL" val="1_1_1"/>
  <p:tag name="KSO_WM_TEMPLATE_INDEX" val="08"/>
  <p:tag name="KSO_WM_TEMPLATE_CATEGORY" val="custom"/>
</p:tagLst>
</file>

<file path=ppt/tags/tag393.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20*l_h_a*1_4_1"/>
  <p:tag name="KSO_WM_TAG_VERSION" val="3.0"/>
  <p:tag name="KSO_WM_UNIT_LAYERLEVEL" val="1_1_1"/>
  <p:tag name="KSO_WM_TEMPLATE_INDEX" val="08"/>
  <p:tag name="KSO_WM_TEMPLATE_CATEGORY" val="custom"/>
</p:tagLst>
</file>

<file path=ppt/tags/tag394.xml><?xml version="1.0" encoding="utf-8"?>
<p:tagLst xmlns:p="http://schemas.openxmlformats.org/presentationml/2006/main">
  <p:tag name="KSO_WM_BEAUTIFY_FLAG" val="#wm#"/>
  <p:tag name="KSO_WM_DIAGRAM_GROUP_CODE" val="1"/>
  <p:tag name="KSO_WM_FIGMA_FLAG" val="#fgm#"/>
  <p:tag name="KSO_WM_UNIT_INDEX" val="1_5_1"/>
  <p:tag name="KSO_WM_UNIT_SUBTYPE" val="d"/>
  <p:tag name="KSO_WM_UNIT_TYPE" val="l_h_i"/>
  <p:tag name="KSO_WM_UNIT_ID" val="_20*l_h_i*1_5_1"/>
  <p:tag name="KSO_WM_TAG_VERSION" val="3.0"/>
  <p:tag name="KSO_WM_UNIT_LAYERLEVEL" val="1_1_1"/>
  <p:tag name="KSO_WM_TEMPLATE_INDEX" val="08"/>
  <p:tag name="KSO_WM_TEMPLATE_CATEGORY" val="custom"/>
</p:tagLst>
</file>

<file path=ppt/tags/tag395.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5_2"/>
  <p:tag name="KSO_WM_UNIT_TYPE" val="l_h_i"/>
  <p:tag name="KSO_WM_UNIT_ID" val="_20*l_h_i*1_5_2"/>
  <p:tag name="KSO_WM_TAG_VERSION" val="3.0"/>
  <p:tag name="KSO_WM_UNIT_LAYERLEVEL" val="1_1_1"/>
  <p:tag name="KSO_WM_TEMPLATE_INDEX" val="08"/>
  <p:tag name="KSO_WM_TEMPLATE_CATEGORY" val="custom"/>
</p:tagLst>
</file>

<file path=ppt/tags/tag396.xml><?xml version="1.0" encoding="utf-8"?>
<p:tagLst xmlns:p="http://schemas.openxmlformats.org/presentationml/2006/main">
  <p:tag name="KSO_WM_BEAUTIFY_FLAG" val="#wm#"/>
  <p:tag name="KSO_WM_DIAGRAM_GROUP_CODE" val="1"/>
  <p:tag name="KSO_WM_FIGMA_FLAG" val="#fgm#"/>
  <p:tag name="KSO_WM_UNIT_INDEX" val="1_5_1"/>
  <p:tag name="KSO_WM_UNIT_TYPE" val="l_h_a"/>
  <p:tag name="KSO_WM_UNIT_ID" val="_20*l_h_a*1_5_1"/>
  <p:tag name="KSO_WM_TAG_VERSION" val="3.0"/>
  <p:tag name="KSO_WM_UNIT_LAYERLEVEL" val="1_1_1"/>
  <p:tag name="KSO_WM_TEMPLATE_INDEX" val="08"/>
  <p:tag name="KSO_WM_TEMPLATE_CATEGORY" val="custom"/>
</p:tagLst>
</file>

<file path=ppt/tags/tag397.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21*b*1"/>
  <p:tag name="KSO_WM_TAG_VERSION" val="3.0"/>
  <p:tag name="KSO_WM_UNIT_LAYERLEVEL" val="1"/>
  <p:tag name="KSO_WM_TEMPLATE_INDEX" val="08"/>
  <p:tag name="KSO_WM_TEMPLATE_CATEGORY" val="custom"/>
</p:tagLst>
</file>

<file path=ppt/tags/tag398.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b43f9bff6bc3de7ac536b5d9753c66504f5468e0"/>
  <p:tag name="KSO_WM_NEWLAYOUT_ID" val="slide_ba60fb0293b23fda"/>
  <p:tag name="KSO_WM_UNIT_ID" val="_21*a*1"/>
  <p:tag name="KSO_WM_TAG_VERSION" val="3.0"/>
  <p:tag name="KSO_WM_UNIT_LAYERLEVEL" val="1"/>
  <p:tag name="KSO_WM_TEMPLATE_INDEX" val="08"/>
  <p:tag name="KSO_WM_TEMPLATE_CATEGORY" val="custom"/>
</p:tagLst>
</file>

<file path=ppt/tags/tag399.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21*l_h_i*1_1_1"/>
  <p:tag name="KSO_WM_TAG_VERSION" val="3.0"/>
  <p:tag name="KSO_WM_UNIT_LAYERLEVEL" val="1_1_1"/>
  <p:tag name="KSO_WM_TEMPLATE_INDEX" val="08"/>
  <p:tag name="KSO_WM_TEMPLATE_CATEGORY" val="custom"/>
</p:tagLst>
</file>

<file path=ppt/tags/tag4.xml><?xml version="1.0" encoding="utf-8"?>
<p:tagLst xmlns:p="http://schemas.openxmlformats.org/presentationml/2006/main">
  <p:tag name="KSO_WM_BEAUTIFY_FLAG" val="#fgm#"/>
  <p:tag name="KSO_WM_FIGMA_FLAG" val="#fgm#"/>
  <p:tag name="KSO_WM_UNIT_INDEX" val="1"/>
  <p:tag name="KSO_WM_UNIT_TYPE" val="a"/>
  <p:tag name="KSO_WM_LAYOUT_CHECK_HASH" val="20c22357aae6fd37d2e9f30d6b1c04ff77730343"/>
  <p:tag name="KSO_WM_NEWLAYOUT_GROUP_ID" val="layout_15"/>
  <p:tag name="KSO_WM_NEWLAYOUT_ID" val="slide_acdcb9a99a376160"/>
</p:tagLst>
</file>

<file path=ppt/tags/tag4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00.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21*l_h_i*1_1_2"/>
  <p:tag name="KSO_WM_TAG_VERSION" val="3.0"/>
  <p:tag name="KSO_WM_UNIT_LAYERLEVEL" val="1_1_1"/>
  <p:tag name="KSO_WM_TEMPLATE_INDEX" val="08"/>
  <p:tag name="KSO_WM_TEMPLATE_CATEGORY" val="custom"/>
</p:tagLst>
</file>

<file path=ppt/tags/tag401.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21*l_h_a*1_1_1"/>
  <p:tag name="KSO_WM_TAG_VERSION" val="3.0"/>
  <p:tag name="KSO_WM_UNIT_LAYERLEVEL" val="1_1_1"/>
  <p:tag name="KSO_WM_TEMPLATE_INDEX" val="08"/>
  <p:tag name="KSO_WM_TEMPLATE_CATEGORY" val="custom"/>
</p:tagLst>
</file>

<file path=ppt/tags/tag402.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21*l_h_i*1_2_1"/>
  <p:tag name="KSO_WM_TAG_VERSION" val="3.0"/>
  <p:tag name="KSO_WM_UNIT_LAYERLEVEL" val="1_1_1"/>
  <p:tag name="KSO_WM_TEMPLATE_INDEX" val="08"/>
  <p:tag name="KSO_WM_TEMPLATE_CATEGORY" val="custom"/>
</p:tagLst>
</file>

<file path=ppt/tags/tag403.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21*l_h_i*1_2_2"/>
  <p:tag name="KSO_WM_TAG_VERSION" val="3.0"/>
  <p:tag name="KSO_WM_UNIT_LAYERLEVEL" val="1_1_1"/>
  <p:tag name="KSO_WM_TEMPLATE_INDEX" val="08"/>
  <p:tag name="KSO_WM_TEMPLATE_CATEGORY" val="custom"/>
</p:tagLst>
</file>

<file path=ppt/tags/tag404.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21*l_h_a*1_2_1"/>
  <p:tag name="KSO_WM_TAG_VERSION" val="3.0"/>
  <p:tag name="KSO_WM_UNIT_LAYERLEVEL" val="1_1_1"/>
  <p:tag name="KSO_WM_TEMPLATE_INDEX" val="08"/>
  <p:tag name="KSO_WM_TEMPLATE_CATEGORY" val="custom"/>
</p:tagLst>
</file>

<file path=ppt/tags/tag405.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21*l_h_i*1_3_1"/>
  <p:tag name="KSO_WM_TAG_VERSION" val="3.0"/>
  <p:tag name="KSO_WM_UNIT_LAYERLEVEL" val="1_1_1"/>
  <p:tag name="KSO_WM_TEMPLATE_INDEX" val="08"/>
  <p:tag name="KSO_WM_TEMPLATE_CATEGORY" val="custom"/>
</p:tagLst>
</file>

<file path=ppt/tags/tag406.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21*l_h_i*1_3_2"/>
  <p:tag name="KSO_WM_TAG_VERSION" val="3.0"/>
  <p:tag name="KSO_WM_UNIT_LAYERLEVEL" val="1_1_1"/>
  <p:tag name="KSO_WM_TEMPLATE_INDEX" val="08"/>
  <p:tag name="KSO_WM_TEMPLATE_CATEGORY" val="custom"/>
</p:tagLst>
</file>

<file path=ppt/tags/tag407.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21*l_h_a*1_3_1"/>
  <p:tag name="KSO_WM_TAG_VERSION" val="3.0"/>
  <p:tag name="KSO_WM_UNIT_LAYERLEVEL" val="1_1_1"/>
  <p:tag name="KSO_WM_TEMPLATE_INDEX" val="08"/>
  <p:tag name="KSO_WM_TEMPLATE_CATEGORY" val="custom"/>
</p:tagLst>
</file>

<file path=ppt/tags/tag408.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21*l_h_i*1_4_1"/>
  <p:tag name="KSO_WM_TAG_VERSION" val="3.0"/>
  <p:tag name="KSO_WM_UNIT_LAYERLEVEL" val="1_1_1"/>
  <p:tag name="KSO_WM_TEMPLATE_INDEX" val="08"/>
  <p:tag name="KSO_WM_TEMPLATE_CATEGORY" val="custom"/>
</p:tagLst>
</file>

<file path=ppt/tags/tag409.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21*l_h_i*1_4_2"/>
  <p:tag name="KSO_WM_TAG_VERSION" val="3.0"/>
  <p:tag name="KSO_WM_UNIT_LAYERLEVEL" val="1_1_1"/>
  <p:tag name="KSO_WM_TEMPLATE_INDEX" val="08"/>
  <p:tag name="KSO_WM_TEMPLATE_CATEGORY" val="custom"/>
</p:tagLst>
</file>

<file path=ppt/tags/tag41.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410.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21*l_h_a*1_4_1"/>
  <p:tag name="KSO_WM_TAG_VERSION" val="3.0"/>
  <p:tag name="KSO_WM_UNIT_LAYERLEVEL" val="1_1_1"/>
  <p:tag name="KSO_WM_TEMPLATE_INDEX" val="08"/>
  <p:tag name="KSO_WM_TEMPLATE_CATEGORY" val="custom"/>
</p:tagLst>
</file>

<file path=ppt/tags/tag411.xml><?xml version="1.0" encoding="utf-8"?>
<p:tagLst xmlns:p="http://schemas.openxmlformats.org/presentationml/2006/main">
  <p:tag name="KSO_WM_BEAUTIFY_FLAG" val="#wm#"/>
  <p:tag name="KSO_WM_DIAGRAM_GROUP_CODE" val="1"/>
  <p:tag name="KSO_WM_FIGMA_FLAG" val="#fgm#"/>
  <p:tag name="KSO_WM_UNIT_INDEX" val="1_5_1"/>
  <p:tag name="KSO_WM_UNIT_SUBTYPE" val="d"/>
  <p:tag name="KSO_WM_UNIT_TYPE" val="l_h_i"/>
  <p:tag name="KSO_WM_UNIT_ID" val="_21*l_h_i*1_5_1"/>
  <p:tag name="KSO_WM_TAG_VERSION" val="3.0"/>
  <p:tag name="KSO_WM_UNIT_LAYERLEVEL" val="1_1_1"/>
  <p:tag name="KSO_WM_TEMPLATE_INDEX" val="08"/>
  <p:tag name="KSO_WM_TEMPLATE_CATEGORY" val="custom"/>
</p:tagLst>
</file>

<file path=ppt/tags/tag412.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5_2"/>
  <p:tag name="KSO_WM_UNIT_TYPE" val="l_h_i"/>
  <p:tag name="KSO_WM_UNIT_ID" val="_21*l_h_i*1_5_2"/>
  <p:tag name="KSO_WM_TAG_VERSION" val="3.0"/>
  <p:tag name="KSO_WM_UNIT_LAYERLEVEL" val="1_1_1"/>
  <p:tag name="KSO_WM_TEMPLATE_INDEX" val="08"/>
  <p:tag name="KSO_WM_TEMPLATE_CATEGORY" val="custom"/>
</p:tagLst>
</file>

<file path=ppt/tags/tag413.xml><?xml version="1.0" encoding="utf-8"?>
<p:tagLst xmlns:p="http://schemas.openxmlformats.org/presentationml/2006/main">
  <p:tag name="KSO_WM_BEAUTIFY_FLAG" val="#wm#"/>
  <p:tag name="KSO_WM_DIAGRAM_GROUP_CODE" val="1"/>
  <p:tag name="KSO_WM_FIGMA_FLAG" val="#fgm#"/>
  <p:tag name="KSO_WM_UNIT_INDEX" val="1_5_1"/>
  <p:tag name="KSO_WM_UNIT_TYPE" val="l_h_a"/>
  <p:tag name="KSO_WM_UNIT_ID" val="_21*l_h_a*1_5_1"/>
  <p:tag name="KSO_WM_TAG_VERSION" val="3.0"/>
  <p:tag name="KSO_WM_UNIT_LAYERLEVEL" val="1_1_1"/>
  <p:tag name="KSO_WM_TEMPLATE_INDEX" val="08"/>
  <p:tag name="KSO_WM_TEMPLATE_CATEGORY" val="custom"/>
</p:tagLst>
</file>

<file path=ppt/tags/tag414.xml><?xml version="1.0" encoding="utf-8"?>
<p:tagLst xmlns:p="http://schemas.openxmlformats.org/presentationml/2006/main">
  <p:tag name="KSO_WM_BEAUTIFY_FLAG" val="#wm#"/>
  <p:tag name="KSO_WM_DIAGRAM_GROUP_CODE" val="1"/>
  <p:tag name="KSO_WM_FIGMA_FLAG" val="#fgm#"/>
  <p:tag name="KSO_WM_UNIT_INDEX" val="1_6_1"/>
  <p:tag name="KSO_WM_UNIT_SUBTYPE" val="d"/>
  <p:tag name="KSO_WM_UNIT_TYPE" val="l_h_i"/>
  <p:tag name="KSO_WM_UNIT_ID" val="_21*l_h_i*1_6_1"/>
  <p:tag name="KSO_WM_TAG_VERSION" val="3.0"/>
  <p:tag name="KSO_WM_UNIT_LAYERLEVEL" val="1_1_1"/>
  <p:tag name="KSO_WM_TEMPLATE_INDEX" val="08"/>
  <p:tag name="KSO_WM_TEMPLATE_CATEGORY" val="custom"/>
</p:tagLst>
</file>

<file path=ppt/tags/tag415.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6_2"/>
  <p:tag name="KSO_WM_UNIT_TYPE" val="l_h_i"/>
  <p:tag name="KSO_WM_UNIT_ID" val="_21*l_h_i*1_6_2"/>
  <p:tag name="KSO_WM_TAG_VERSION" val="3.0"/>
  <p:tag name="KSO_WM_UNIT_LAYERLEVEL" val="1_1_1"/>
  <p:tag name="KSO_WM_TEMPLATE_INDEX" val="08"/>
  <p:tag name="KSO_WM_TEMPLATE_CATEGORY" val="custom"/>
</p:tagLst>
</file>

<file path=ppt/tags/tag416.xml><?xml version="1.0" encoding="utf-8"?>
<p:tagLst xmlns:p="http://schemas.openxmlformats.org/presentationml/2006/main">
  <p:tag name="KSO_WM_BEAUTIFY_FLAG" val="#wm#"/>
  <p:tag name="KSO_WM_DIAGRAM_GROUP_CODE" val="1"/>
  <p:tag name="KSO_WM_FIGMA_FLAG" val="#fgm#"/>
  <p:tag name="KSO_WM_UNIT_INDEX" val="1_6_1"/>
  <p:tag name="KSO_WM_UNIT_TYPE" val="l_h_a"/>
  <p:tag name="KSO_WM_UNIT_ID" val="_21*l_h_a*1_6_1"/>
  <p:tag name="KSO_WM_TAG_VERSION" val="3.0"/>
  <p:tag name="KSO_WM_UNIT_LAYERLEVEL" val="1_1_1"/>
  <p:tag name="KSO_WM_TEMPLATE_INDEX" val="08"/>
  <p:tag name="KSO_WM_TEMPLATE_CATEGORY" val="custom"/>
</p:tagLst>
</file>

<file path=ppt/tags/tag417.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418.xml><?xml version="1.0" encoding="utf-8"?>
<p:tagLst xmlns:p="http://schemas.openxmlformats.org/presentationml/2006/main">
  <p:tag name="KSO_WM_UNIT_ID" val="_7**"/>
  <p:tag name="KSO_WM_BEAUTIFY_FLAG" val="#wm#"/>
  <p:tag name="KSO_WM_TAG_VERSION" val="3.0"/>
  <p:tag name="KSO_WM_UNIT_LAYERLEVEL" val="1"/>
  <p:tag name="KSO_WM_TEMPLATE_INDEX" val="8"/>
  <p:tag name="KSO_WM_TEMPLATE_CATEGORY" val="custom"/>
</p:tagLst>
</file>

<file path=ppt/tags/tag419.xml><?xml version="1.0" encoding="utf-8"?>
<p:tagLst xmlns:p="http://schemas.openxmlformats.org/presentationml/2006/main">
  <p:tag name="KSO_WM_BEAUTIFY_FLAG" val="#fgm#"/>
  <p:tag name="KSO_WM_FIGMA_FLAG" val="#fgm#"/>
  <p:tag name="KSO_WM_UNIT_INDEX" val="1"/>
  <p:tag name="KSO_WM_UNIT_TYPE" val="a"/>
  <p:tag name="KSO_WM_LAYOUT_CHECK_HASH" val="4504297476c4f07da36fac37dc740029de8532dd"/>
  <p:tag name="KSO_WM_NEWLAYOUT_GROUP_ID" val="layout_26"/>
  <p:tag name="KSO_WM_NEWLAYOUT_ID" val="slide_e5cdb55d7899430e"/>
</p:tagLst>
</file>

<file path=ppt/tags/tag4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2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Lst>
</file>

<file path=ppt/tags/tag421.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42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2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24.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42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429.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4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Lst>
</file>

<file path=ppt/tags/tag430.xml><?xml version="1.0" encoding="utf-8"?>
<p:tagLst xmlns:p="http://schemas.openxmlformats.org/presentationml/2006/main">
  <p:tag name="KSO_WM_BEAUTIFY_FLAG" val="#fgm#"/>
  <p:tag name="KSO_WM_FIGMA_FLAG" val="#fgm#"/>
  <p:tag name="KSO_WM_UNIT_INDEX" val="1"/>
  <p:tag name="KSO_WM_UNIT_TYPE" val="d"/>
</p:tagLst>
</file>

<file path=ppt/tags/tag431.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43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433.xml><?xml version="1.0" encoding="utf-8"?>
<p:tagLst xmlns:p="http://schemas.openxmlformats.org/presentationml/2006/main">
  <p:tag name="KSO_WM_UNIT_ID" val="_0**"/>
  <p:tag name="KSO_WM_BEAUTIFY_FLAG" val="#wm#"/>
  <p:tag name="KSO_WM_TAG_VERSION" val="3.0"/>
  <p:tag name="KSO_WM_UNIT_LAYERLEVEL" val="1"/>
  <p:tag name="KSO_WM_TEMPLATE_INDEX" val="08"/>
  <p:tag name="KSO_WM_TEMPLATE_CATEGORY" val="custom"/>
</p:tagLst>
</file>

<file path=ppt/tags/tag434.xml><?xml version="1.0" encoding="utf-8"?>
<p:tagLst xmlns:p="http://schemas.openxmlformats.org/presentationml/2006/main">
  <p:tag name="KSO_WM_UNIT_ID" val="_0**"/>
  <p:tag name="KSO_WM_BEAUTIFY_FLAG" val="#wm#"/>
  <p:tag name="KSO_WM_TAG_VERSION" val="3.0"/>
  <p:tag name="KSO_WM_UNIT_LAYERLEVEL" val="1"/>
  <p:tag name="KSO_WM_TEMPLATE_INDEX" val="08"/>
  <p:tag name="KSO_WM_TEMPLATE_CATEGORY" val="custom"/>
</p:tagLst>
</file>

<file path=ppt/tags/tag435.xml><?xml version="1.0" encoding="utf-8"?>
<p:tagLst xmlns:p="http://schemas.openxmlformats.org/presentationml/2006/main">
  <p:tag name="KSO_WM_UNIT_ID" val="_0**"/>
  <p:tag name="KSO_WM_BEAUTIFY_FLAG" val="#wm#"/>
  <p:tag name="KSO_WM_TAG_VERSION" val="3.0"/>
  <p:tag name="KSO_WM_UNIT_LAYERLEVEL" val="1"/>
  <p:tag name="KSO_WM_TEMPLATE_INDEX" val="08"/>
  <p:tag name="KSO_WM_TEMPLATE_CATEGORY" val="custom"/>
</p:tagLst>
</file>

<file path=ppt/tags/tag436.xml><?xml version="1.0" encoding="utf-8"?>
<p:tagLst xmlns:p="http://schemas.openxmlformats.org/presentationml/2006/main">
  <p:tag name="KSO_WM_UNIT_ID" val="_0**"/>
  <p:tag name="KSO_WM_BEAUTIFY_FLAG" val="#wm#"/>
  <p:tag name="KSO_WM_TAG_VERSION" val="3.0"/>
  <p:tag name="KSO_WM_UNIT_LAYERLEVEL" val="1"/>
  <p:tag name="KSO_WM_TEMPLATE_INDEX" val="08"/>
  <p:tag name="KSO_WM_TEMPLATE_CATEGORY" val="custom"/>
</p:tagLst>
</file>

<file path=ppt/tags/tag437.xml><?xml version="1.0" encoding="utf-8"?>
<p:tagLst xmlns:p="http://schemas.openxmlformats.org/presentationml/2006/main">
  <p:tag name="KSO_WM_UNIT_ID" val="_0**"/>
  <p:tag name="KSO_WM_BEAUTIFY_FLAG" val="#wm#"/>
  <p:tag name="KSO_WM_TAG_VERSION" val="3.0"/>
  <p:tag name="KSO_WM_UNIT_LAYERLEVEL" val="1"/>
  <p:tag name="KSO_WM_TEMPLATE_INDEX" val="08"/>
  <p:tag name="KSO_WM_TEMPLATE_CATEGORY" val="custom"/>
</p:tagLst>
</file>

<file path=ppt/tags/tag438.xml><?xml version="1.0" encoding="utf-8"?>
<p:tagLst xmlns:p="http://schemas.openxmlformats.org/presentationml/2006/main">
  <p:tag name="KSO_WM_UNIT_ID" val="_0**"/>
  <p:tag name="KSO_WM_BEAUTIFY_FLAG" val="#wm#"/>
  <p:tag name="KSO_WM_TAG_VERSION" val="3.0"/>
  <p:tag name="KSO_WM_UNIT_LAYERLEVEL" val="1"/>
  <p:tag name="KSO_WM_TEMPLATE_INDEX" val="08"/>
  <p:tag name="KSO_WM_TEMPLATE_CATEGORY" val="custom"/>
</p:tagLst>
</file>

<file path=ppt/tags/tag439.xml><?xml version="1.0" encoding="utf-8"?>
<p:tagLst xmlns:p="http://schemas.openxmlformats.org/presentationml/2006/main">
  <p:tag name="KSO_WM_UNIT_ID" val="_0**"/>
  <p:tag name="KSO_WM_BEAUTIFY_FLAG" val="#wm#"/>
  <p:tag name="KSO_WM_TAG_VERSION" val="3.0"/>
  <p:tag name="KSO_WM_UNIT_LAYERLEVEL" val="1"/>
  <p:tag name="KSO_WM_TEMPLATE_INDEX" val="08"/>
  <p:tag name="KSO_WM_TEMPLATE_CATEGORY" val="custom"/>
</p:tagLst>
</file>

<file path=ppt/tags/tag44.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440.xml><?xml version="1.0" encoding="utf-8"?>
<p:tagLst xmlns:p="http://schemas.openxmlformats.org/presentationml/2006/main">
  <p:tag name="KSO_WM_AITEMPLATE_STYLE_ID" val="0"/>
</p:tagLst>
</file>

<file path=ppt/tags/tag441.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e1ecc87f8bd910b3ae92edebe536c6cb385c8a01"/>
  <p:tag name="KSO_WM_NEWLAYOUT_ID" val="slide_47de9d0eaa58c516"/>
  <p:tag name="KSO_WM_UNIT_ID" val="_2*a*1"/>
  <p:tag name="KSO_WM_TAG_VERSION" val="3.0"/>
  <p:tag name="KSO_WM_UNIT_LAYERLEVEL" val="1"/>
  <p:tag name="KSO_WM_TEMPLATE_INDEX" val="08"/>
  <p:tag name="KSO_WM_TEMPLATE_CATEGORY" val="custom"/>
</p:tagLst>
</file>

<file path=ppt/tags/tag442.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2*b*1"/>
  <p:tag name="KSO_WM_TAG_VERSION" val="3.0"/>
  <p:tag name="KSO_WM_UNIT_LAYERLEVEL" val="1"/>
  <p:tag name="KSO_WM_TEMPLATE_INDEX" val="08"/>
  <p:tag name="KSO_WM_TEMPLATE_CATEGORY" val="custom"/>
</p:tagLst>
</file>

<file path=ppt/tags/tag443.xml><?xml version="1.0" encoding="utf-8"?>
<p:tagLst xmlns:p="http://schemas.openxmlformats.org/presentationml/2006/main">
  <p:tag name="KSO_WM_BEAUTIFY_FLAG" val="#wm#"/>
  <p:tag name="KSO_WM_FIGMA_FLAG" val="#fgm#"/>
  <p:tag name="KSO_WM_UNIT_INDEX" val="1"/>
  <p:tag name="KSO_WM_UNIT_TYPE" val="e"/>
  <p:tag name="KSO_WM_UNIT_ID" val="_1*e*1"/>
  <p:tag name="KSO_WM_TAG_VERSION" val="3.0"/>
  <p:tag name="KSO_WM_UNIT_LAYERLEVEL" val="1"/>
  <p:tag name="KSO_WM_TEMPLATE_INDEX" val="08"/>
  <p:tag name="KSO_WM_TEMPLATE_CATEGORY" val="custom"/>
</p:tagLst>
</file>

<file path=ppt/tags/tag444.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6b1a5cea7e282846f6f28a7c7d125af8d1d2c733"/>
  <p:tag name="KSO_WM_NEWLAYOUT_ID" val="slide_8d1615941f9e1a55"/>
  <p:tag name="KSO_WM_UNIT_ID" val="_1*a*1"/>
  <p:tag name="KSO_WM_TAG_VERSION" val="3.0"/>
  <p:tag name="KSO_WM_UNIT_LAYERLEVEL" val="1"/>
  <p:tag name="KSO_WM_TEMPLATE_INDEX" val="08"/>
  <p:tag name="KSO_WM_TEMPLATE_CATEGORY" val="custom"/>
</p:tagLst>
</file>

<file path=ppt/tags/tag445.xml><?xml version="1.0" encoding="utf-8"?>
<p:tagLst xmlns:p="http://schemas.openxmlformats.org/presentationml/2006/main">
  <p:tag name="KSO_WM_UNIT_ID" val="_0**"/>
  <p:tag name="KSO_WM_BEAUTIFY_FLAG" val="#wm#"/>
  <p:tag name="KSO_WM_TAG_VERSION" val="3.0"/>
  <p:tag name="KSO_WM_UNIT_LAYERLEVEL" val="1"/>
  <p:tag name="KSO_WM_TEMPLATE_INDEX" val="08"/>
  <p:tag name="KSO_WM_TEMPLATE_CATEGORY" val="custom"/>
</p:tagLst>
</file>

<file path=ppt/tags/tag446.xml><?xml version="1.0" encoding="utf-8"?>
<p:tagLst xmlns:p="http://schemas.openxmlformats.org/presentationml/2006/main">
  <p:tag name="KSO_WM_UNIT_ID" val="_0**"/>
  <p:tag name="KSO_WM_BEAUTIFY_FLAG" val="#wm#"/>
  <p:tag name="KSO_WM_TAG_VERSION" val="3.0"/>
  <p:tag name="KSO_WM_UNIT_LAYERLEVEL" val="1"/>
  <p:tag name="KSO_WM_TEMPLATE_INDEX" val="08"/>
  <p:tag name="KSO_WM_TEMPLATE_CATEGORY" val="custom"/>
</p:tagLst>
</file>

<file path=ppt/tags/tag447.xml><?xml version="1.0" encoding="utf-8"?>
<p:tagLst xmlns:p="http://schemas.openxmlformats.org/presentationml/2006/main">
  <p:tag name="KSO_WM_UNIT_ID" val="_0**"/>
  <p:tag name="KSO_WM_BEAUTIFY_FLAG" val="#wm#"/>
  <p:tag name="KSO_WM_TAG_VERSION" val="3.0"/>
  <p:tag name="KSO_WM_UNIT_LAYERLEVEL" val="1"/>
  <p:tag name="KSO_WM_TEMPLATE_INDEX" val="08"/>
  <p:tag name="KSO_WM_TEMPLATE_CATEGORY" val="custom"/>
</p:tagLst>
</file>

<file path=ppt/tags/tag448.xml><?xml version="1.0" encoding="utf-8"?>
<p:tagLst xmlns:p="http://schemas.openxmlformats.org/presentationml/2006/main">
  <p:tag name="KSO_WM_UNIT_ID" val="_0**"/>
  <p:tag name="KSO_WM_BEAUTIFY_FLAG" val="#wm#"/>
  <p:tag name="KSO_WM_TAG_VERSION" val="3.0"/>
  <p:tag name="KSO_WM_UNIT_LAYERLEVEL" val="1"/>
  <p:tag name="KSO_WM_TEMPLATE_INDEX" val="08"/>
  <p:tag name="KSO_WM_TEMPLATE_CATEGORY" val="custom"/>
</p:tagLst>
</file>

<file path=ppt/tags/tag449.xml><?xml version="1.0" encoding="utf-8"?>
<p:tagLst xmlns:p="http://schemas.openxmlformats.org/presentationml/2006/main">
  <p:tag name="KSO_WM_UNIT_ID" val="_0**"/>
  <p:tag name="KSO_WM_BEAUTIFY_FLAG" val="#wm#"/>
  <p:tag name="KSO_WM_TAG_VERSION" val="3.0"/>
  <p:tag name="KSO_WM_UNIT_LAYERLEVEL" val="1"/>
  <p:tag name="KSO_WM_TEMPLATE_INDEX" val="08"/>
  <p:tag name="KSO_WM_TEMPLATE_CATEGORY" val="custom"/>
</p:tagLst>
</file>

<file path=ppt/tags/tag45.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450.xml><?xml version="1.0" encoding="utf-8"?>
<p:tagLst xmlns:p="http://schemas.openxmlformats.org/presentationml/2006/main">
  <p:tag name="KSO_WM_AITEMPLATE_STYLE_ID" val="0"/>
</p:tagLst>
</file>

<file path=ppt/tags/tag451.xml><?xml version="1.0" encoding="utf-8"?>
<p:tagLst xmlns:p="http://schemas.openxmlformats.org/presentationml/2006/main">
  <p:tag name="KSO_WM_UNIT_ID" val="custom82_1**"/>
  <p:tag name="KSO_WM_BEAUTIFY_FLAG" val="#wm#"/>
  <p:tag name="KSO_WM_TAG_VERSION" val="3.0"/>
  <p:tag name="KSO_WM_UNIT_LAYERLEVEL" val="1"/>
  <p:tag name="KSO_WM_TEMPLATE_INDEX" val="82"/>
  <p:tag name="KSO_WM_TEMPLATE_CATEGORY" val="custom"/>
</p:tagLst>
</file>

<file path=ppt/tags/tag452.xml><?xml version="1.0" encoding="utf-8"?>
<p:tagLst xmlns:p="http://schemas.openxmlformats.org/presentationml/2006/main">
  <p:tag name="KSO_WM_UNIT_TYPE" val="a"/>
  <p:tag name="KSO_WM_UNIT_INDEX" val="1"/>
  <p:tag name="KSO_WM_BEAUTIFY_FLAG" val="#wm#"/>
  <p:tag name="KSO_WM_TAG_VERSION" val="3.0"/>
  <p:tag name="KSO_WM_UNIT_ID" val="custom82_1*a*1"/>
  <p:tag name="KSO_WM_UNIT_LAYERLEVEL" val="1"/>
  <p:tag name="KSO_WM_TEMPLATE_INDEX" val="82"/>
  <p:tag name="KSO_WM_TEMPLATE_CATEGORY" val="custom"/>
</p:tagLst>
</file>

<file path=ppt/tags/tag453.xml><?xml version="1.0" encoding="utf-8"?>
<p:tagLst xmlns:p="http://schemas.openxmlformats.org/presentationml/2006/main">
  <p:tag name="KSO_WM_SLIDE_TYPE" val="title"/>
  <p:tag name="KSO_WM_TEMPLATE_SUBCATEGORY" val="29"/>
  <p:tag name="KSO_WM_TEMPLATE_COLOR_TYPE" val="0"/>
  <p:tag name="KSO_WM_TAG_VERSION" val="3.0"/>
  <p:tag name="KSO_WM_TEMPLATE_PLACEHOLDER_POS" val="0,195,960,427.5"/>
  <p:tag name="KSO_WM_SLIDE_SUBTYPE" val="pureTxt"/>
  <p:tag name="KSO_WM_SLIDE_ITEM_CNT" val="0"/>
  <p:tag name="KSO_WM_TEMPLATE_INDEX" val="82"/>
  <p:tag name="KSO_WM_SLIDE_THEME_ID" val="20232536"/>
  <p:tag name="KSO_WM_SLIDE_INDEX" val="1"/>
  <p:tag name="KSO_WM_BEAUTIFY_FLAG" val="#wm#"/>
  <p:tag name="KSO_WM_TEMPLATE_CATEGORY" val="custom"/>
  <p:tag name="KSO_WM_TEMPLATE_THUMBS_INDEX" val="1、9"/>
  <p:tag name="KSO_WM_SLIDE_ID" val="custom82_1"/>
  <p:tag name="KSO_WM_SLIDE_LAYOUT" val="_a_f"/>
  <p:tag name="KSO_WM_SLIDE_LAYOUT_CNT" val="1_1_2"/>
</p:tagLst>
</file>

<file path=ppt/tags/tag454.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2"/>
  <p:tag name="KSO_WM_DIAGRAM_COLOR_TRICK" val="1"/>
  <p:tag name="KSO_WM_DIAGRAM_COLOR_TEXT_CAN_REMOVE" val="n"/>
  <p:tag name="KSO_WM_UNIT_ID" val="custom08_11*b*1"/>
  <p:tag name="KSO_WM_TAG_VERSION" val="3.0"/>
  <p:tag name="KSO_WM_UNIT_LAYERLEVEL" val="1"/>
  <p:tag name="KSO_WM_TEMPLATE_INDEX" val="08"/>
  <p:tag name="KSO_WM_TEMPLATE_CATEGORY" val="custom"/>
  <p:tag name="KSO_WM_SLIDE_FIGMA_DIAGRAM" val="1"/>
</p:tagLst>
</file>

<file path=ppt/tags/tag455.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b43f9bff6bc3de7ac536b5d9753c66504f5468e0"/>
  <p:tag name="KSO_WM_NEWLAYOUT_ID" val="slide_ba60fb0293b23fda"/>
  <p:tag name="KSO_WM_DIAGRAM_GROUP_CODE" val="l1-2"/>
  <p:tag name="KSO_WM_DIAGRAM_COLOR_TRICK" val="1"/>
  <p:tag name="KSO_WM_DIAGRAM_COLOR_TEXT_CAN_REMOVE" val="n"/>
  <p:tag name="KSO_WM_UNIT_ISCONTENTSTITLE" val="1"/>
  <p:tag name="KSO_WM_UNIT_ID" val="custom08_11*a*1"/>
  <p:tag name="KSO_WM_TAG_VERSION" val="3.0"/>
  <p:tag name="KSO_WM_UNIT_LAYERLEVEL" val="1"/>
  <p:tag name="KSO_WM_TEMPLATE_INDEX" val="08"/>
  <p:tag name="KSO_WM_TEMPLATE_CATEGORY" val="custom"/>
  <p:tag name="KSO_WM_SLIDE_FIGMA_DIAGRAM" val="1"/>
</p:tagLst>
</file>

<file path=ppt/tags/tag456.xml><?xml version="1.0" encoding="utf-8"?>
<p:tagLst xmlns:p="http://schemas.openxmlformats.org/presentationml/2006/main">
  <p:tag name="KSO_WM_BEAUTIFY_FLAG" val="#wm#"/>
  <p:tag name="KSO_WM_DIAGRAM_GROUP_CODE" val="l1-2"/>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08_11*l_h_i*1_1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57.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1_2"/>
  <p:tag name="KSO_WM_UNIT_TYPE" val="l_h_i"/>
  <p:tag name="KSO_WM_UNIT_PRESET_TEXT" val=" "/>
  <p:tag name="KSO_WM_DIAGRAM_COLOR_TRICK" val="1"/>
  <p:tag name="KSO_WM_DIAGRAM_COLOR_TEXT_CAN_REMOVE" val="n"/>
  <p:tag name="KSO_WM_UNIT_ID" val="custom08_11*l_h_i*1_1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58.xml><?xml version="1.0" encoding="utf-8"?>
<p:tagLst xmlns:p="http://schemas.openxmlformats.org/presentationml/2006/main">
  <p:tag name="KSO_WM_BEAUTIFY_FLAG" val="#wm#"/>
  <p:tag name="KSO_WM_DIAGRAM_GROUP_CODE" val="l1-2"/>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1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59.xml><?xml version="1.0" encoding="utf-8"?>
<p:tagLst xmlns:p="http://schemas.openxmlformats.org/presentationml/2006/main">
  <p:tag name="KSO_WM_BEAUTIFY_FLAG" val="#wm#"/>
  <p:tag name="KSO_WM_DIAGRAM_GROUP_CODE" val="l1-2"/>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08_11*l_h_i*1_3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6.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Lst>
</file>

<file path=ppt/tags/tag460.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3_2"/>
  <p:tag name="KSO_WM_UNIT_TYPE" val="l_h_i"/>
  <p:tag name="KSO_WM_UNIT_PRESET_TEXT" val=" "/>
  <p:tag name="KSO_WM_DIAGRAM_COLOR_TRICK" val="1"/>
  <p:tag name="KSO_WM_DIAGRAM_COLOR_TEXT_CAN_REMOVE" val="n"/>
  <p:tag name="KSO_WM_UNIT_ID" val="custom08_11*l_h_i*1_3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61.xml><?xml version="1.0" encoding="utf-8"?>
<p:tagLst xmlns:p="http://schemas.openxmlformats.org/presentationml/2006/main">
  <p:tag name="KSO_WM_BEAUTIFY_FLAG" val="#wm#"/>
  <p:tag name="KSO_WM_DIAGRAM_GROUP_CODE" val="l1-2"/>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3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62.xml><?xml version="1.0" encoding="utf-8"?>
<p:tagLst xmlns:p="http://schemas.openxmlformats.org/presentationml/2006/main">
  <p:tag name="KSO_WM_BEAUTIFY_FLAG" val="#wm#"/>
  <p:tag name="KSO_WM_DIAGRAM_GROUP_CODE" val="l1-2"/>
  <p:tag name="KSO_WM_FIGMA_FLAG" val="#fgm#"/>
  <p:tag name="KSO_WM_UNIT_INDEX" val="1_5_1"/>
  <p:tag name="KSO_WM_UNIT_SUBTYPE" val="d"/>
  <p:tag name="KSO_WM_UNIT_TYPE" val="l_h_i"/>
  <p:tag name="KSO_WM_UNIT_PRESET_TEXT" val="05"/>
  <p:tag name="KSO_WM_DIAGRAM_COLOR_TRICK" val="1"/>
  <p:tag name="KSO_WM_DIAGRAM_COLOR_TEXT_CAN_REMOVE" val="n"/>
  <p:tag name="KSO_WM_UNIT_ID" val="custom08_11*l_h_i*1_5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63.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5_2"/>
  <p:tag name="KSO_WM_UNIT_TYPE" val="l_h_i"/>
  <p:tag name="KSO_WM_UNIT_PRESET_TEXT" val=" "/>
  <p:tag name="KSO_WM_DIAGRAM_COLOR_TRICK" val="1"/>
  <p:tag name="KSO_WM_DIAGRAM_COLOR_TEXT_CAN_REMOVE" val="n"/>
  <p:tag name="KSO_WM_UNIT_ID" val="custom08_11*l_h_i*1_5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64.xml><?xml version="1.0" encoding="utf-8"?>
<p:tagLst xmlns:p="http://schemas.openxmlformats.org/presentationml/2006/main">
  <p:tag name="KSO_WM_BEAUTIFY_FLAG" val="#wm#"/>
  <p:tag name="KSO_WM_DIAGRAM_GROUP_CODE" val="l1-2"/>
  <p:tag name="KSO_WM_FIGMA_FLAG" val="#fgm#"/>
  <p:tag name="KSO_WM_UNIT_INDEX" val="1_5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5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65.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08"/>
  <p:tag name="KSO_WM_SLIDE_THEME_ID" val="20241076"/>
  <p:tag name="KSO_WM_SLIDE_INDEX" val="11"/>
  <p:tag name="KSO_WM_TEMPLATE_CATEGORY" val="custom"/>
  <p:tag name="KSO_WM_TAG_VERSION" val="3.0"/>
  <p:tag name="KSO_WM_TEMPLATE_COLOR_TYPE" val="0"/>
  <p:tag name="KSO_WM_ASSEMBLE_CHIP_INDEX" val="diag"/>
  <p:tag name="KSO_WM_DIAGRAM_GROUP_CODE" val="l1-2"/>
  <p:tag name="KSO_WM_SLIDE_ID" val="custom08_11"/>
  <p:tag name="KSO_WM_SLIDE_LAYOUT" val="a_b_l"/>
  <p:tag name="KSO_WM_SLIDE_LAYOUT_CNT" val="1_1_1"/>
</p:tagLst>
</file>

<file path=ppt/tags/tag466.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2"/>
  <p:tag name="KSO_WM_DIAGRAM_COLOR_TRICK" val="1"/>
  <p:tag name="KSO_WM_DIAGRAM_COLOR_TEXT_CAN_REMOVE" val="n"/>
  <p:tag name="KSO_WM_UNIT_ID" val="custom08_11*b*1"/>
  <p:tag name="KSO_WM_TAG_VERSION" val="3.0"/>
  <p:tag name="KSO_WM_UNIT_LAYERLEVEL" val="1"/>
  <p:tag name="KSO_WM_TEMPLATE_INDEX" val="08"/>
  <p:tag name="KSO_WM_TEMPLATE_CATEGORY" val="custom"/>
  <p:tag name="KSO_WM_SLIDE_FIGMA_DIAGRAM" val="1"/>
</p:tagLst>
</file>

<file path=ppt/tags/tag467.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b43f9bff6bc3de7ac536b5d9753c66504f5468e0"/>
  <p:tag name="KSO_WM_NEWLAYOUT_ID" val="slide_ba60fb0293b23fda"/>
  <p:tag name="KSO_WM_DIAGRAM_GROUP_CODE" val="l1-2"/>
  <p:tag name="KSO_WM_DIAGRAM_COLOR_TRICK" val="1"/>
  <p:tag name="KSO_WM_DIAGRAM_COLOR_TEXT_CAN_REMOVE" val="n"/>
  <p:tag name="KSO_WM_UNIT_ISCONTENTSTITLE" val="1"/>
  <p:tag name="KSO_WM_UNIT_ID" val="custom08_11*a*1"/>
  <p:tag name="KSO_WM_TAG_VERSION" val="3.0"/>
  <p:tag name="KSO_WM_UNIT_LAYERLEVEL" val="1"/>
  <p:tag name="KSO_WM_TEMPLATE_INDEX" val="08"/>
  <p:tag name="KSO_WM_TEMPLATE_CATEGORY" val="custom"/>
  <p:tag name="KSO_WM_SLIDE_FIGMA_DIAGRAM" val="1"/>
</p:tagLst>
</file>

<file path=ppt/tags/tag468.xml><?xml version="1.0" encoding="utf-8"?>
<p:tagLst xmlns:p="http://schemas.openxmlformats.org/presentationml/2006/main">
  <p:tag name="KSO_WM_BEAUTIFY_FLAG" val="#wm#"/>
  <p:tag name="KSO_WM_DIAGRAM_GROUP_CODE" val="l1-2"/>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08_11*l_h_i*1_1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69.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1_2"/>
  <p:tag name="KSO_WM_UNIT_TYPE" val="l_h_i"/>
  <p:tag name="KSO_WM_UNIT_PRESET_TEXT" val=" "/>
  <p:tag name="KSO_WM_DIAGRAM_COLOR_TRICK" val="1"/>
  <p:tag name="KSO_WM_DIAGRAM_COLOR_TEXT_CAN_REMOVE" val="n"/>
  <p:tag name="KSO_WM_UNIT_ID" val="custom08_11*l_h_i*1_1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7.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470.xml><?xml version="1.0" encoding="utf-8"?>
<p:tagLst xmlns:p="http://schemas.openxmlformats.org/presentationml/2006/main">
  <p:tag name="KSO_WM_BEAUTIFY_FLAG" val="#wm#"/>
  <p:tag name="KSO_WM_DIAGRAM_GROUP_CODE" val="l1-2"/>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1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71.xml><?xml version="1.0" encoding="utf-8"?>
<p:tagLst xmlns:p="http://schemas.openxmlformats.org/presentationml/2006/main">
  <p:tag name="KSO_WM_BEAUTIFY_FLAG" val="#wm#"/>
  <p:tag name="KSO_WM_DIAGRAM_GROUP_CODE" val="l1-2"/>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08_11*l_h_i*1_2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72.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2_2"/>
  <p:tag name="KSO_WM_UNIT_TYPE" val="l_h_i"/>
  <p:tag name="KSO_WM_UNIT_PRESET_TEXT" val=" "/>
  <p:tag name="KSO_WM_DIAGRAM_COLOR_TRICK" val="1"/>
  <p:tag name="KSO_WM_DIAGRAM_COLOR_TEXT_CAN_REMOVE" val="n"/>
  <p:tag name="KSO_WM_UNIT_ID" val="custom08_11*l_h_i*1_2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73.xml><?xml version="1.0" encoding="utf-8"?>
<p:tagLst xmlns:p="http://schemas.openxmlformats.org/presentationml/2006/main">
  <p:tag name="KSO_WM_BEAUTIFY_FLAG" val="#wm#"/>
  <p:tag name="KSO_WM_DIAGRAM_GROUP_CODE" val="l1-2"/>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2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74.xml><?xml version="1.0" encoding="utf-8"?>
<p:tagLst xmlns:p="http://schemas.openxmlformats.org/presentationml/2006/main">
  <p:tag name="KSO_WM_BEAUTIFY_FLAG" val="#wm#"/>
  <p:tag name="KSO_WM_DIAGRAM_GROUP_CODE" val="l1-2"/>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08_11*l_h_i*1_3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75.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3_2"/>
  <p:tag name="KSO_WM_UNIT_TYPE" val="l_h_i"/>
  <p:tag name="KSO_WM_UNIT_PRESET_TEXT" val=" "/>
  <p:tag name="KSO_WM_DIAGRAM_COLOR_TRICK" val="1"/>
  <p:tag name="KSO_WM_DIAGRAM_COLOR_TEXT_CAN_REMOVE" val="n"/>
  <p:tag name="KSO_WM_UNIT_ID" val="custom08_11*l_h_i*1_3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76.xml><?xml version="1.0" encoding="utf-8"?>
<p:tagLst xmlns:p="http://schemas.openxmlformats.org/presentationml/2006/main">
  <p:tag name="KSO_WM_BEAUTIFY_FLAG" val="#wm#"/>
  <p:tag name="KSO_WM_DIAGRAM_GROUP_CODE" val="l1-2"/>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3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77.xml><?xml version="1.0" encoding="utf-8"?>
<p:tagLst xmlns:p="http://schemas.openxmlformats.org/presentationml/2006/main">
  <p:tag name="KSO_WM_BEAUTIFY_FLAG" val="#wm#"/>
  <p:tag name="KSO_WM_DIAGRAM_GROUP_CODE" val="l1-2"/>
  <p:tag name="KSO_WM_FIGMA_FLAG" val="#fgm#"/>
  <p:tag name="KSO_WM_UNIT_INDEX" val="1_4_1"/>
  <p:tag name="KSO_WM_UNIT_SUBTYPE" val="d"/>
  <p:tag name="KSO_WM_UNIT_TYPE" val="l_h_i"/>
  <p:tag name="KSO_WM_UNIT_PRESET_TEXT" val="04"/>
  <p:tag name="KSO_WM_DIAGRAM_COLOR_TRICK" val="1"/>
  <p:tag name="KSO_WM_DIAGRAM_COLOR_TEXT_CAN_REMOVE" val="n"/>
  <p:tag name="KSO_WM_UNIT_ID" val="custom08_11*l_h_i*1_4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78.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4_2"/>
  <p:tag name="KSO_WM_UNIT_TYPE" val="l_h_i"/>
  <p:tag name="KSO_WM_UNIT_PRESET_TEXT" val=" "/>
  <p:tag name="KSO_WM_DIAGRAM_COLOR_TRICK" val="1"/>
  <p:tag name="KSO_WM_DIAGRAM_COLOR_TEXT_CAN_REMOVE" val="n"/>
  <p:tag name="KSO_WM_UNIT_ID" val="custom08_11*l_h_i*1_4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79.xml><?xml version="1.0" encoding="utf-8"?>
<p:tagLst xmlns:p="http://schemas.openxmlformats.org/presentationml/2006/main">
  <p:tag name="KSO_WM_BEAUTIFY_FLAG" val="#wm#"/>
  <p:tag name="KSO_WM_DIAGRAM_GROUP_CODE" val="l1-2"/>
  <p:tag name="KSO_WM_FIGMA_FLAG" val="#fgm#"/>
  <p:tag name="KSO_WM_UNIT_INDEX" val="1_4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4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8.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480.xml><?xml version="1.0" encoding="utf-8"?>
<p:tagLst xmlns:p="http://schemas.openxmlformats.org/presentationml/2006/main">
  <p:tag name="KSO_WM_BEAUTIFY_FLAG" val="#wm#"/>
  <p:tag name="KSO_WM_DIAGRAM_GROUP_CODE" val="l1-2"/>
  <p:tag name="KSO_WM_FIGMA_FLAG" val="#fgm#"/>
  <p:tag name="KSO_WM_UNIT_INDEX" val="1_5_1"/>
  <p:tag name="KSO_WM_UNIT_SUBTYPE" val="d"/>
  <p:tag name="KSO_WM_UNIT_TYPE" val="l_h_i"/>
  <p:tag name="KSO_WM_UNIT_PRESET_TEXT" val="05"/>
  <p:tag name="KSO_WM_DIAGRAM_COLOR_TRICK" val="1"/>
  <p:tag name="KSO_WM_DIAGRAM_COLOR_TEXT_CAN_REMOVE" val="n"/>
  <p:tag name="KSO_WM_UNIT_ID" val="custom08_11*l_h_i*1_5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81.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5_2"/>
  <p:tag name="KSO_WM_UNIT_TYPE" val="l_h_i"/>
  <p:tag name="KSO_WM_UNIT_PRESET_TEXT" val=" "/>
  <p:tag name="KSO_WM_DIAGRAM_COLOR_TRICK" val="1"/>
  <p:tag name="KSO_WM_DIAGRAM_COLOR_TEXT_CAN_REMOVE" val="n"/>
  <p:tag name="KSO_WM_UNIT_ID" val="custom08_11*l_h_i*1_5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82.xml><?xml version="1.0" encoding="utf-8"?>
<p:tagLst xmlns:p="http://schemas.openxmlformats.org/presentationml/2006/main">
  <p:tag name="KSO_WM_BEAUTIFY_FLAG" val="#wm#"/>
  <p:tag name="KSO_WM_DIAGRAM_GROUP_CODE" val="l1-2"/>
  <p:tag name="KSO_WM_FIGMA_FLAG" val="#fgm#"/>
  <p:tag name="KSO_WM_UNIT_INDEX" val="1_5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5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83.xml><?xml version="1.0" encoding="utf-8"?>
<p:tagLst xmlns:p="http://schemas.openxmlformats.org/presentationml/2006/main">
  <p:tag name="KSO_WM_BEAUTIFY_FLAG" val="#wm#"/>
  <p:tag name="KSO_WM_DIAGRAM_GROUP_CODE" val="l1-2"/>
  <p:tag name="KSO_WM_FIGMA_FLAG" val="#fgm#"/>
  <p:tag name="KSO_WM_UNIT_INDEX" val="1_6_1"/>
  <p:tag name="KSO_WM_UNIT_SUBTYPE" val="d"/>
  <p:tag name="KSO_WM_UNIT_TYPE" val="l_h_i"/>
  <p:tag name="KSO_WM_UNIT_PRESET_TEXT" val="06"/>
  <p:tag name="KSO_WM_DIAGRAM_COLOR_TRICK" val="1"/>
  <p:tag name="KSO_WM_DIAGRAM_COLOR_TEXT_CAN_REMOVE" val="n"/>
  <p:tag name="KSO_WM_UNIT_ID" val="custom08_11*l_h_i*1_6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84.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6_2"/>
  <p:tag name="KSO_WM_UNIT_TYPE" val="l_h_i"/>
  <p:tag name="KSO_WM_UNIT_PRESET_TEXT" val=" "/>
  <p:tag name="KSO_WM_DIAGRAM_COLOR_TRICK" val="1"/>
  <p:tag name="KSO_WM_DIAGRAM_COLOR_TEXT_CAN_REMOVE" val="n"/>
  <p:tag name="KSO_WM_UNIT_ID" val="custom08_11*l_h_i*1_6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85.xml><?xml version="1.0" encoding="utf-8"?>
<p:tagLst xmlns:p="http://schemas.openxmlformats.org/presentationml/2006/main">
  <p:tag name="KSO_WM_BEAUTIFY_FLAG" val="#wm#"/>
  <p:tag name="KSO_WM_DIAGRAM_GROUP_CODE" val="l1-2"/>
  <p:tag name="KSO_WM_FIGMA_FLAG" val="#fgm#"/>
  <p:tag name="KSO_WM_UNIT_INDEX" val="1_6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6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486.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08"/>
  <p:tag name="KSO_WM_SLIDE_THEME_ID" val="20241076"/>
  <p:tag name="KSO_WM_SLIDE_INDEX" val="11"/>
  <p:tag name="KSO_WM_TEMPLATE_CATEGORY" val="custom"/>
  <p:tag name="KSO_WM_TAG_VERSION" val="3.0"/>
  <p:tag name="KSO_WM_TEMPLATE_COLOR_TYPE" val="0"/>
  <p:tag name="KSO_WM_ASSEMBLE_CHIP_INDEX" val="diag"/>
  <p:tag name="KSO_WM_DIAGRAM_GROUP_CODE" val="l1-2"/>
  <p:tag name="KSO_WM_SLIDE_ID" val="custom08_11"/>
  <p:tag name="KSO_WM_SLIDE_LAYOUT" val="a_b_l"/>
  <p:tag name="KSO_WM_SLIDE_LAYOUT_CNT" val="1_1_1"/>
</p:tagLst>
</file>

<file path=ppt/tags/tag487.xml><?xml version="1.0" encoding="utf-8"?>
<p:tagLst xmlns:p="http://schemas.openxmlformats.org/presentationml/2006/main">
  <p:tag name="KSO_WM_BEAUTIFY_FLAG" val="#fgm#"/>
  <p:tag name="KSO_WM_FIGMA_FLAG" val="#fgm#"/>
  <p:tag name="KSO_WM_UNIT_INDEX" val="1"/>
  <p:tag name="KSO_WM_UNIT_TYPE" val="a"/>
  <p:tag name="KSO_WM_LAYOUT_CHECK_HASH" val="6d263a9f4495295f1333e9b15f5505bb939e1f14"/>
  <p:tag name="KSO_WM_NEWLAYOUT_GROUP_ID" val="layout_2"/>
  <p:tag name="KSO_WM_NEWLAYOUT_ID" val="slide_9f88cfa950179734"/>
  <p:tag name="KSO_WM_UNIT_PRESET_TEXT" val="单击此处添加标题"/>
</p:tagLst>
</file>

<file path=ppt/tags/tag488.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48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251726916&quot;,&quot;product_name&quot;:&quot;wps-wpp-pc&quot;,&quot;intention_code&quot;:&quot;wps_wpp_generate_doc_pay&quot;}*auto__ai_v2.1.5_ONLINE*5b80a79b86d8bfd4ff27c9f0f804151f-slide-3"/>
</p:tagLst>
</file>

<file path=ppt/tags/tag49.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49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49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49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376882518&quot;,&quot;product_name&quot;:&quot;wps-wpp-pc&quot;,&quot;intention_code&quot;:&quot;wps_wpp_generate_doc_pay&quot;}*auto__ai_v2.1.5_ONLINE*5b80a79b86d8bfd4ff27c9f0f804151f-slide-3"/>
</p:tagLst>
</file>

<file path=ppt/tags/tag49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494.xml><?xml version="1.0" encoding="utf-8"?>
<p:tagLst xmlns:p="http://schemas.openxmlformats.org/presentationml/2006/main">
  <p:tag name="KSO_WM_FIGMA_DECORATION_INDEX" val="17"/>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49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1180560668&quot;,&quot;product_name&quot;:&quot;wps-wpp-pc&quot;,&quot;intention_code&quot;:&quot;wps_wpp_generate_doc_pay&quot;}*auto__ai_v2.1.5_ONLINE*5b80a79b86d8bfd4ff27c9f0f804151f-slide-3"/>
</p:tagLst>
</file>

<file path=ppt/tags/tag49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497.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0"/>
  <p:tag name="KSO_WM_TEMPLATE_SLIDE_ID" val="slide_9f88cfa950179734"/>
</p:tagLst>
</file>

<file path=ppt/tags/tag498.xml><?xml version="1.0" encoding="utf-8"?>
<p:tagLst xmlns:p="http://schemas.openxmlformats.org/presentationml/2006/main">
  <p:tag name="KSO_WM_BEAUTIFY_FLAG" val="#fgm#"/>
  <p:tag name="KSO_WM_FIGMA_FLAG" val="#fgm#"/>
  <p:tag name="KSO_WM_UNIT_INDEX" val="1"/>
  <p:tag name="KSO_WM_UNIT_TYPE" val="a"/>
  <p:tag name="KSO_WM_LAYOUT_CHECK_HASH" val="4504297476c4f07da36fac37dc740029de8532dd"/>
  <p:tag name="KSO_WM_NEWLAYOUT_GROUP_ID" val="layout_26"/>
  <p:tag name="KSO_WM_NEWLAYOUT_ID" val="slide_e5cdb55d7899430e"/>
  <p:tag name="KSO_WM_UNIT_PRESET_TEXT" val="单击此处添加标题"/>
</p:tagLst>
</file>

<file path=ppt/tags/tag499.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5.xml><?xml version="1.0" encoding="utf-8"?>
<p:tagLst xmlns:p="http://schemas.openxmlformats.org/presentationml/2006/main">
  <p:tag name="KSO_WM_BEAUTIFY_FLAG" val="#fgm#"/>
  <p:tag name="KSO_WM_FIGMA_FLAG" val="#fgm#"/>
  <p:tag name="KSO_WM_UNIT_INDEX" val="1"/>
  <p:tag name="KSO_WM_UNIT_TYPE" val="d"/>
</p:tagLst>
</file>

<file path=ppt/tags/tag50.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50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187869331&quot;,&quot;product_name&quot;:&quot;wps-wpp-pc&quot;,&quot;intention_code&quot;:&quot;wps_wpp_generate_doc_pay&quot;}*auto__ai_v2.1.5_ONLINE*d87f442ad4bb4d660fa4d442aaa7014c-slide-7"/>
</p:tagLst>
</file>

<file path=ppt/tags/tag50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02.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503.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WPSDZDB20250716309&quot;,&quot;product_name&quot;:&quot;wps-wpp-pc&quot;,&quot;intention_code&quot;:&quot;wps_wpp_generate_doc_pay&quot;}*auto__ai_v2.1.5_ONLINE*d87f442ad4bb4d660fa4d442aaa7014c-slide-7"/>
</p:tagLst>
</file>

<file path=ppt/tags/tag50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05.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e5cdb55d7899430e"/>
</p:tagLst>
</file>

<file path=ppt/tags/tag506.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2"/>
  <p:tag name="KSO_WM_DIAGRAM_COLOR_TRICK" val="1"/>
  <p:tag name="KSO_WM_DIAGRAM_COLOR_TEXT_CAN_REMOVE" val="n"/>
  <p:tag name="KSO_WM_UNIT_ID" val="custom08_11*b*1"/>
  <p:tag name="KSO_WM_TAG_VERSION" val="3.0"/>
  <p:tag name="KSO_WM_UNIT_LAYERLEVEL" val="1"/>
  <p:tag name="KSO_WM_TEMPLATE_INDEX" val="08"/>
  <p:tag name="KSO_WM_TEMPLATE_CATEGORY" val="custom"/>
  <p:tag name="KSO_WM_SLIDE_FIGMA_DIAGRAM" val="1"/>
</p:tagLst>
</file>

<file path=ppt/tags/tag507.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b43f9bff6bc3de7ac536b5d9753c66504f5468e0"/>
  <p:tag name="KSO_WM_NEWLAYOUT_ID" val="slide_ba60fb0293b23fda"/>
  <p:tag name="KSO_WM_DIAGRAM_GROUP_CODE" val="l1-2"/>
  <p:tag name="KSO_WM_DIAGRAM_COLOR_TRICK" val="1"/>
  <p:tag name="KSO_WM_DIAGRAM_COLOR_TEXT_CAN_REMOVE" val="n"/>
  <p:tag name="KSO_WM_UNIT_ISCONTENTSTITLE" val="1"/>
  <p:tag name="KSO_WM_UNIT_ID" val="custom08_11*a*1"/>
  <p:tag name="KSO_WM_TAG_VERSION" val="3.0"/>
  <p:tag name="KSO_WM_UNIT_LAYERLEVEL" val="1"/>
  <p:tag name="KSO_WM_TEMPLATE_INDEX" val="08"/>
  <p:tag name="KSO_WM_TEMPLATE_CATEGORY" val="custom"/>
  <p:tag name="KSO_WM_SLIDE_FIGMA_DIAGRAM" val="1"/>
</p:tagLst>
</file>

<file path=ppt/tags/tag508.xml><?xml version="1.0" encoding="utf-8"?>
<p:tagLst xmlns:p="http://schemas.openxmlformats.org/presentationml/2006/main">
  <p:tag name="KSO_WM_BEAUTIFY_FLAG" val="#wm#"/>
  <p:tag name="KSO_WM_DIAGRAM_GROUP_CODE" val="l1-2"/>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08_11*l_h_i*1_1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09.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1_2"/>
  <p:tag name="KSO_WM_UNIT_TYPE" val="l_h_i"/>
  <p:tag name="KSO_WM_UNIT_PRESET_TEXT" val=" "/>
  <p:tag name="KSO_WM_DIAGRAM_COLOR_TRICK" val="1"/>
  <p:tag name="KSO_WM_DIAGRAM_COLOR_TEXT_CAN_REMOVE" val="n"/>
  <p:tag name="KSO_WM_UNIT_ID" val="custom08_11*l_h_i*1_1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1.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510.xml><?xml version="1.0" encoding="utf-8"?>
<p:tagLst xmlns:p="http://schemas.openxmlformats.org/presentationml/2006/main">
  <p:tag name="KSO_WM_BEAUTIFY_FLAG" val="#wm#"/>
  <p:tag name="KSO_WM_DIAGRAM_GROUP_CODE" val="l1-2"/>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1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11.xml><?xml version="1.0" encoding="utf-8"?>
<p:tagLst xmlns:p="http://schemas.openxmlformats.org/presentationml/2006/main">
  <p:tag name="KSO_WM_BEAUTIFY_FLAG" val="#wm#"/>
  <p:tag name="KSO_WM_DIAGRAM_GROUP_CODE" val="l1-2"/>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08_11*l_h_i*1_2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12.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2_2"/>
  <p:tag name="KSO_WM_UNIT_TYPE" val="l_h_i"/>
  <p:tag name="KSO_WM_UNIT_PRESET_TEXT" val=" "/>
  <p:tag name="KSO_WM_DIAGRAM_COLOR_TRICK" val="1"/>
  <p:tag name="KSO_WM_DIAGRAM_COLOR_TEXT_CAN_REMOVE" val="n"/>
  <p:tag name="KSO_WM_UNIT_ID" val="custom08_11*l_h_i*1_2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13.xml><?xml version="1.0" encoding="utf-8"?>
<p:tagLst xmlns:p="http://schemas.openxmlformats.org/presentationml/2006/main">
  <p:tag name="KSO_WM_BEAUTIFY_FLAG" val="#wm#"/>
  <p:tag name="KSO_WM_DIAGRAM_GROUP_CODE" val="l1-2"/>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2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14.xml><?xml version="1.0" encoding="utf-8"?>
<p:tagLst xmlns:p="http://schemas.openxmlformats.org/presentationml/2006/main">
  <p:tag name="KSO_WM_BEAUTIFY_FLAG" val="#wm#"/>
  <p:tag name="KSO_WM_DIAGRAM_GROUP_CODE" val="l1-2"/>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08_11*l_h_i*1_3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15.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3_2"/>
  <p:tag name="KSO_WM_UNIT_TYPE" val="l_h_i"/>
  <p:tag name="KSO_WM_UNIT_PRESET_TEXT" val=" "/>
  <p:tag name="KSO_WM_DIAGRAM_COLOR_TRICK" val="1"/>
  <p:tag name="KSO_WM_DIAGRAM_COLOR_TEXT_CAN_REMOVE" val="n"/>
  <p:tag name="KSO_WM_UNIT_ID" val="custom08_11*l_h_i*1_3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16.xml><?xml version="1.0" encoding="utf-8"?>
<p:tagLst xmlns:p="http://schemas.openxmlformats.org/presentationml/2006/main">
  <p:tag name="KSO_WM_BEAUTIFY_FLAG" val="#wm#"/>
  <p:tag name="KSO_WM_DIAGRAM_GROUP_CODE" val="l1-2"/>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3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17.xml><?xml version="1.0" encoding="utf-8"?>
<p:tagLst xmlns:p="http://schemas.openxmlformats.org/presentationml/2006/main">
  <p:tag name="KSO_WM_BEAUTIFY_FLAG" val="#wm#"/>
  <p:tag name="KSO_WM_DIAGRAM_GROUP_CODE" val="l1-2"/>
  <p:tag name="KSO_WM_FIGMA_FLAG" val="#fgm#"/>
  <p:tag name="KSO_WM_UNIT_INDEX" val="1_4_1"/>
  <p:tag name="KSO_WM_UNIT_SUBTYPE" val="d"/>
  <p:tag name="KSO_WM_UNIT_TYPE" val="l_h_i"/>
  <p:tag name="KSO_WM_UNIT_PRESET_TEXT" val="04"/>
  <p:tag name="KSO_WM_DIAGRAM_COLOR_TRICK" val="1"/>
  <p:tag name="KSO_WM_DIAGRAM_COLOR_TEXT_CAN_REMOVE" val="n"/>
  <p:tag name="KSO_WM_UNIT_ID" val="custom08_11*l_h_i*1_4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18.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4_2"/>
  <p:tag name="KSO_WM_UNIT_TYPE" val="l_h_i"/>
  <p:tag name="KSO_WM_UNIT_PRESET_TEXT" val=" "/>
  <p:tag name="KSO_WM_DIAGRAM_COLOR_TRICK" val="1"/>
  <p:tag name="KSO_WM_DIAGRAM_COLOR_TEXT_CAN_REMOVE" val="n"/>
  <p:tag name="KSO_WM_UNIT_ID" val="custom08_11*l_h_i*1_4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19.xml><?xml version="1.0" encoding="utf-8"?>
<p:tagLst xmlns:p="http://schemas.openxmlformats.org/presentationml/2006/main">
  <p:tag name="KSO_WM_BEAUTIFY_FLAG" val="#wm#"/>
  <p:tag name="KSO_WM_DIAGRAM_GROUP_CODE" val="l1-2"/>
  <p:tag name="KSO_WM_FIGMA_FLAG" val="#fgm#"/>
  <p:tag name="KSO_WM_UNIT_INDEX" val="1_4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4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2.xml><?xml version="1.0" encoding="utf-8"?>
<p:tagLst xmlns:p="http://schemas.openxmlformats.org/presentationml/2006/main">
  <p:tag name="KSO_WM_BEAUTIFY_FLAG" val="#fgm#"/>
  <p:tag name="KSO_WM_FIGMA_FLAG" val="#fgm#"/>
  <p:tag name="KSO_WM_UNIT_INDEX" val="1"/>
  <p:tag name="KSO_WM_UNIT_TYPE" val="a"/>
  <p:tag name="KSO_WM_LAYOUT_CHECK_HASH" val="df20eb632d83e3a563724c47b8425c114aa9cc5c"/>
  <p:tag name="KSO_WM_NEWLAYOUT_GROUP_ID" val="layout_55"/>
  <p:tag name="KSO_WM_NEWLAYOUT_ID" val="slide_5c29e8b0c4e1f1d5"/>
</p:tagLst>
</file>

<file path=ppt/tags/tag520.xml><?xml version="1.0" encoding="utf-8"?>
<p:tagLst xmlns:p="http://schemas.openxmlformats.org/presentationml/2006/main">
  <p:tag name="KSO_WM_BEAUTIFY_FLAG" val="#wm#"/>
  <p:tag name="KSO_WM_DIAGRAM_GROUP_CODE" val="l1-2"/>
  <p:tag name="KSO_WM_FIGMA_FLAG" val="#fgm#"/>
  <p:tag name="KSO_WM_UNIT_INDEX" val="1_5_1"/>
  <p:tag name="KSO_WM_UNIT_SUBTYPE" val="d"/>
  <p:tag name="KSO_WM_UNIT_TYPE" val="l_h_i"/>
  <p:tag name="KSO_WM_UNIT_PRESET_TEXT" val="05"/>
  <p:tag name="KSO_WM_DIAGRAM_COLOR_TRICK" val="1"/>
  <p:tag name="KSO_WM_DIAGRAM_COLOR_TEXT_CAN_REMOVE" val="n"/>
  <p:tag name="KSO_WM_UNIT_ID" val="custom08_11*l_h_i*1_5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21.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5_2"/>
  <p:tag name="KSO_WM_UNIT_TYPE" val="l_h_i"/>
  <p:tag name="KSO_WM_UNIT_PRESET_TEXT" val=" "/>
  <p:tag name="KSO_WM_DIAGRAM_COLOR_TRICK" val="1"/>
  <p:tag name="KSO_WM_DIAGRAM_COLOR_TEXT_CAN_REMOVE" val="n"/>
  <p:tag name="KSO_WM_UNIT_ID" val="custom08_11*l_h_i*1_5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22.xml><?xml version="1.0" encoding="utf-8"?>
<p:tagLst xmlns:p="http://schemas.openxmlformats.org/presentationml/2006/main">
  <p:tag name="KSO_WM_BEAUTIFY_FLAG" val="#wm#"/>
  <p:tag name="KSO_WM_DIAGRAM_GROUP_CODE" val="l1-2"/>
  <p:tag name="KSO_WM_FIGMA_FLAG" val="#fgm#"/>
  <p:tag name="KSO_WM_UNIT_INDEX" val="1_5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5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23.xml><?xml version="1.0" encoding="utf-8"?>
<p:tagLst xmlns:p="http://schemas.openxmlformats.org/presentationml/2006/main">
  <p:tag name="KSO_WM_BEAUTIFY_FLAG" val="#wm#"/>
  <p:tag name="KSO_WM_DIAGRAM_GROUP_CODE" val="l1-2"/>
  <p:tag name="KSO_WM_FIGMA_FLAG" val="#fgm#"/>
  <p:tag name="KSO_WM_UNIT_INDEX" val="1_6_1"/>
  <p:tag name="KSO_WM_UNIT_SUBTYPE" val="d"/>
  <p:tag name="KSO_WM_UNIT_TYPE" val="l_h_i"/>
  <p:tag name="KSO_WM_UNIT_PRESET_TEXT" val="06"/>
  <p:tag name="KSO_WM_DIAGRAM_COLOR_TRICK" val="1"/>
  <p:tag name="KSO_WM_DIAGRAM_COLOR_TEXT_CAN_REMOVE" val="n"/>
  <p:tag name="KSO_WM_UNIT_ID" val="custom08_11*l_h_i*1_6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24.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6_2"/>
  <p:tag name="KSO_WM_UNIT_TYPE" val="l_h_i"/>
  <p:tag name="KSO_WM_UNIT_PRESET_TEXT" val=" "/>
  <p:tag name="KSO_WM_DIAGRAM_COLOR_TRICK" val="1"/>
  <p:tag name="KSO_WM_DIAGRAM_COLOR_TEXT_CAN_REMOVE" val="n"/>
  <p:tag name="KSO_WM_UNIT_ID" val="custom08_11*l_h_i*1_6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25.xml><?xml version="1.0" encoding="utf-8"?>
<p:tagLst xmlns:p="http://schemas.openxmlformats.org/presentationml/2006/main">
  <p:tag name="KSO_WM_BEAUTIFY_FLAG" val="#wm#"/>
  <p:tag name="KSO_WM_DIAGRAM_GROUP_CODE" val="l1-2"/>
  <p:tag name="KSO_WM_FIGMA_FLAG" val="#fgm#"/>
  <p:tag name="KSO_WM_UNIT_INDEX" val="1_6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6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26.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08"/>
  <p:tag name="KSO_WM_SLIDE_THEME_ID" val="20241076"/>
  <p:tag name="KSO_WM_SLIDE_INDEX" val="11"/>
  <p:tag name="KSO_WM_TEMPLATE_CATEGORY" val="custom"/>
  <p:tag name="KSO_WM_TAG_VERSION" val="3.0"/>
  <p:tag name="KSO_WM_TEMPLATE_COLOR_TYPE" val="0"/>
  <p:tag name="KSO_WM_ASSEMBLE_CHIP_INDEX" val="diag"/>
  <p:tag name="KSO_WM_DIAGRAM_GROUP_CODE" val="l1-2"/>
  <p:tag name="KSO_WM_SLIDE_ID" val="custom08_11"/>
  <p:tag name="KSO_WM_SLIDE_LAYOUT" val="a_b_l"/>
  <p:tag name="KSO_WM_SLIDE_LAYOUT_CNT" val="1_1_1"/>
</p:tagLst>
</file>

<file path=ppt/tags/tag527.xml><?xml version="1.0" encoding="utf-8"?>
<p:tagLst xmlns:p="http://schemas.openxmlformats.org/presentationml/2006/main">
  <p:tag name="KSO_WM_BEAUTIFY_FLAG" val="#fgm#"/>
  <p:tag name="KSO_WM_FIGMA_FLAG" val="#fgm#"/>
  <p:tag name="KSO_WM_UNIT_INDEX" val="1"/>
  <p:tag name="KSO_WM_UNIT_TYPE" val="a"/>
  <p:tag name="KSO_WM_LAYOUT_CHECK_HASH" val="9a599418afd098534fa1253a95e20a9e4b3b4774"/>
  <p:tag name="KSO_WM_NEWLAYOUT_GROUP_ID" val="layout_6"/>
  <p:tag name="KSO_WM_NEWLAYOUT_ID" val="slide_64eadc1da1a2cedb"/>
  <p:tag name="KSO_WM_UNIT_PRESET_TEXT" val="单击此处添加标题"/>
</p:tagLst>
</file>

<file path=ppt/tags/tag528.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061070228&quot;,&quot;product_name&quot;:&quot;wps-wpp-pc&quot;,&quot;intention_code&quot;:&quot;wps_wpp_generate_doc_pay&quot;}*auto__ai_v2.1.5_ONLINE*5b80a79b86d8bfd4ff27c9f0f804151f-slide-6"/>
</p:tagLst>
</file>

<file path=ppt/tags/tag529.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3.xml><?xml version="1.0" encoding="utf-8"?>
<p:tagLst xmlns:p="http://schemas.openxmlformats.org/presentationml/2006/main">
  <p:tag name="KSO_WM_BEAUTIFY_FLAG" val="#fgm#"/>
  <p:tag name="KSO_WM_FIGMA_FLAG" val="#fgm#"/>
  <p:tag name="KSO_WM_UNIT_INDEX" val="1"/>
  <p:tag name="KSO_WM_UNIT_TYPE" val="f"/>
</p:tagLst>
</file>

<file path=ppt/tags/tag530.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53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32.xml><?xml version="1.0" encoding="utf-8"?>
<p:tagLst xmlns:p="http://schemas.openxmlformats.org/presentationml/2006/main">
  <p:tag name="KSO_WM_FIGMA_DECORATION_INDEX" val="14"/>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533.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53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35.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64eadc1da1a2cedb"/>
</p:tagLst>
</file>

<file path=ppt/tags/tag536.xml><?xml version="1.0" encoding="utf-8"?>
<p:tagLst xmlns:p="http://schemas.openxmlformats.org/presentationml/2006/main">
  <p:tag name="KSO_WM_BEAUTIFY_FLAG" val="#fgm#"/>
  <p:tag name="KSO_WM_FIGMA_FLAG" val="#fgm#"/>
  <p:tag name="KSO_WM_UNIT_INDEX" val="1"/>
  <p:tag name="KSO_WM_UNIT_TYPE" val="a"/>
  <p:tag name="KSO_WM_LAYOUT_CHECK_HASH" val="89421365fa37fe4205abd3db73970338dc6457d5"/>
  <p:tag name="KSO_WM_NEWLAYOUT_GROUP_ID" val="layout_59"/>
  <p:tag name="KSO_WM_NEWLAYOUT_ID" val="slide_508b58d8ccee373b"/>
  <p:tag name="KSO_WM_UNIT_PRESET_TEXT" val="单击此处添加标题"/>
</p:tagLst>
</file>

<file path=ppt/tags/tag537.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a408b50b-2049-4b53-93a2-62d2a801fbd1.jpg?Expires=1786981542\u0026AWSAccessKeyId=AKLT9NSy7kh8TIS1UzNqLRY2\u0026Signature=e0yVMOJJUlw2Ee6GIMCraMjS4r0%3D&quot;,&quot;product_name&quot;:&quot;wps-wpp-pc&quot;,&quot;intention_code&quot;:&quot;wps_wpp_generate_doc_pay&quot;}*auto_qingqiu_ai_v2.1.5_ONLINE*5b80a79b86d8bfd4ff27c9f0f804151f-slide-7"/>
</p:tagLst>
</file>

<file path=ppt/tags/tag538.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53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4.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540.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54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4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54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544.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54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546.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508b58d8ccee373b"/>
</p:tagLst>
</file>

<file path=ppt/tags/tag547.xml><?xml version="1.0" encoding="utf-8"?>
<p:tagLst xmlns:p="http://schemas.openxmlformats.org/presentationml/2006/main">
  <p:tag name="KSO_WM_BEAUTIFY_FLAG" val="#fgm#"/>
  <p:tag name="KSO_WM_FIGMA_FLAG" val="#fgm#"/>
  <p:tag name="KSO_WM_UNIT_INDEX" val="1"/>
  <p:tag name="KSO_WM_UNIT_TYPE" val="a"/>
  <p:tag name="KSO_WM_LAYOUT_CHECK_HASH" val="7eedb6042fd4f490a42ccfaa7094025a2b7b670e"/>
  <p:tag name="KSO_WM_NEWLAYOUT_GROUP_ID" val="layout_51"/>
  <p:tag name="KSO_WM_NEWLAYOUT_ID" val="slide_1fb4f937b8fa0ded"/>
  <p:tag name="KSO_WM_UNIT_PRESET_TEXT" val="单击此处添加标题"/>
</p:tagLst>
</file>

<file path=ppt/tags/tag548.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s://sjzg-images.ks3-cn-beijing-internal.ksyun.com/tim_gen_images/doubao_gen/e4141953a7a20630561e5c0f958ad0a7_0.png?Expires=1755531939\u0026AWSAccessKeyId=AKLTHzmNYxS86KQFnb2pvxtA\u0026Signature=7ryeGlbpg9a%2FqHdgrZ4J8MYag7g%3D&quot;,&quot;product_name&quot;:&quot;wps-wpp-pc&quot;,&quot;intention_code&quot;:&quot;wps_wpp_generate_doc_pay&quot;}*auto_cache_hit_ai_v2.1.5_ONLINE*5b80a79b86d8bfd4ff27c9f0f804151f-slide-8"/>
</p:tagLst>
</file>

<file path=ppt/tags/tag54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5.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550.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551.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0"/>
  <p:tag name="KSO_WM_TEMPLATE_SLIDE_ID" val="slide_1fb4f937b8fa0ded"/>
</p:tagLst>
</file>

<file path=ppt/tags/tag552.xml><?xml version="1.0" encoding="utf-8"?>
<p:tagLst xmlns:p="http://schemas.openxmlformats.org/presentationml/2006/main">
  <p:tag name="KSO_WM_BEAUTIFY_FLAG" val="#fgm#"/>
  <p:tag name="KSO_WM_FIGMA_FLAG" val="#fgm#"/>
  <p:tag name="KSO_WM_UNIT_INDEX" val="1"/>
  <p:tag name="KSO_WM_UNIT_TYPE" val="a"/>
  <p:tag name="KSO_WM_LAYOUT_CHECK_HASH" val="7b7ecb3f5720c35b8e20873995a41b564a85ee45"/>
  <p:tag name="KSO_WM_NEWLAYOUT_GROUP_ID" val="layout_14"/>
  <p:tag name="KSO_WM_NEWLAYOUT_ID" val="slide_fbd1737be693ef9a"/>
  <p:tag name="KSO_WM_UNIT_PRESET_TEXT" val="单击此处添加标题"/>
</p:tagLst>
</file>

<file path=ppt/tags/tag553.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554.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555.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556.xml><?xml version="1.0" encoding="utf-8"?>
<p:tagLst xmlns:p="http://schemas.openxmlformats.org/presentationml/2006/main">
  <p:tag name="KSO_WM_BEAUTIFY_FLAG" val="#fgm#"/>
  <p:tag name="KSO_WM_FIGMA_FLAG" val="#fgm#"/>
  <p:tag name="KSO_WM_UNIT_INDEX" val="1"/>
  <p:tag name="KSO_WM_UNIT_TYPE" val="a"/>
  <p:tag name="KSO_WM_LAYOUT_CHECK_HASH" val="b9d81005fb64239a29345409379a5b05bf47a93b"/>
  <p:tag name="KSO_WM_NEWLAYOUT_GROUP_ID" val="layout_26"/>
  <p:tag name="KSO_WM_NEWLAYOUT_ID" val="slide_74adf1793b507564"/>
  <p:tag name="KSO_WM_UNIT_PRESET_TEXT" val="单击此处添加标题"/>
</p:tagLst>
</file>

<file path=ppt/tags/tag557.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55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216080102&quot;,&quot;product_name&quot;:&quot;wps-wpp-pc&quot;,&quot;intention_code&quot;:&quot;wps_wpp_generate_doc_pay&quot;}*auto__ai_v2.1.5_ONLINE*5b80a79b86d8bfd4ff27c9f0f804151f-slide-10"/>
</p:tagLst>
</file>

<file path=ppt/tags/tag55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6.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560.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561.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227475432&quot;,&quot;product_name&quot;:&quot;wps-wpp-pc&quot;,&quot;intention_code&quot;:&quot;wps_wpp_generate_doc_pay&quot;}*auto__ai_v2.1.5_ONLINE*5b80a79b86d8bfd4ff27c9f0f804151f-slide-10"/>
</p:tagLst>
</file>

<file path=ppt/tags/tag56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63.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564.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565.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VCG41N1184471511&quot;,&quot;product_name&quot;:&quot;wps-wpp-pc&quot;,&quot;intention_code&quot;:&quot;wps_wpp_generate_doc_pay&quot;}*auto__ai_v2.1.5_ONLINE*5b80a79b86d8bfd4ff27c9f0f804151f-slide-10"/>
</p:tagLst>
</file>

<file path=ppt/tags/tag566.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74adf1793b507564"/>
</p:tagLst>
</file>

<file path=ppt/tags/tag567.xml><?xml version="1.0" encoding="utf-8"?>
<p:tagLst xmlns:p="http://schemas.openxmlformats.org/presentationml/2006/main">
  <p:tag name="KSO_WM_BEAUTIFY_FLAG" val="#fgm#"/>
  <p:tag name="KSO_WM_FIGMA_FLAG" val="#fgm#"/>
  <p:tag name="KSO_WM_UNIT_INDEX" val="1"/>
  <p:tag name="KSO_WM_UNIT_TYPE" val="a"/>
  <p:tag name="KSO_WM_LAYOUT_CHECK_HASH" val="debb38515ea40c5377cca276ec3204115df0c274"/>
  <p:tag name="KSO_WM_NEWLAYOUT_GROUP_ID" val="layout_31"/>
  <p:tag name="KSO_WM_NEWLAYOUT_ID" val="slide_8b610de19c7c0402"/>
  <p:tag name="KSO_WM_UNIT_PRESET_TEXT" val="单击此处添加标题"/>
</p:tagLst>
</file>

<file path=ppt/tags/tag56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56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644587145&quot;,&quot;product_name&quot;:&quot;wps-wpp-pc&quot;,&quot;intention_code&quot;:&quot;wps_wpp_generate_doc_pay&quot;}*auto__ai_v2.1.5_ONLINE*5b80a79b86d8bfd4ff27c9f0f804151f-slide-11"/>
</p:tagLst>
</file>

<file path=ppt/tags/tag57.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57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57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57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673012020&quot;,&quot;product_name&quot;:&quot;wps-wpp-pc&quot;,&quot;intention_code&quot;:&quot;wps_wpp_generate_doc_pay&quot;}*auto__ai_v2.1.5_ONLINE*5b80a79b86d8bfd4ff27c9f0f804151f-slide-11"/>
</p:tagLst>
</file>

<file path=ppt/tags/tag57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574.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575.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950130530&quot;,&quot;product_name&quot;:&quot;wps-wpp-pc&quot;,&quot;intention_code&quot;:&quot;wps_wpp_generate_doc_pay&quot;}*auto__ai_v2.1.5_ONLINE*5b80a79b86d8bfd4ff27c9f0f804151f-slide-11"/>
</p:tagLst>
</file>

<file path=ppt/tags/tag576.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577.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0"/>
  <p:tag name="KSO_WM_TEMPLATE_SLIDE_ID" val="slide_8b610de19c7c0402"/>
</p:tagLst>
</file>

<file path=ppt/tags/tag578.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2"/>
  <p:tag name="KSO_WM_DIAGRAM_COLOR_TRICK" val="1"/>
  <p:tag name="KSO_WM_DIAGRAM_COLOR_TEXT_CAN_REMOVE" val="n"/>
  <p:tag name="KSO_WM_UNIT_ID" val="custom08_11*b*1"/>
  <p:tag name="KSO_WM_TAG_VERSION" val="3.0"/>
  <p:tag name="KSO_WM_UNIT_LAYERLEVEL" val="1"/>
  <p:tag name="KSO_WM_TEMPLATE_INDEX" val="08"/>
  <p:tag name="KSO_WM_TEMPLATE_CATEGORY" val="custom"/>
  <p:tag name="KSO_WM_SLIDE_FIGMA_DIAGRAM" val="1"/>
</p:tagLst>
</file>

<file path=ppt/tags/tag579.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b43f9bff6bc3de7ac536b5d9753c66504f5468e0"/>
  <p:tag name="KSO_WM_NEWLAYOUT_ID" val="slide_ba60fb0293b23fda"/>
  <p:tag name="KSO_WM_DIAGRAM_GROUP_CODE" val="l1-2"/>
  <p:tag name="KSO_WM_DIAGRAM_COLOR_TRICK" val="1"/>
  <p:tag name="KSO_WM_DIAGRAM_COLOR_TEXT_CAN_REMOVE" val="n"/>
  <p:tag name="KSO_WM_UNIT_ISCONTENTSTITLE" val="1"/>
  <p:tag name="KSO_WM_UNIT_ID" val="custom08_11*a*1"/>
  <p:tag name="KSO_WM_TAG_VERSION" val="3.0"/>
  <p:tag name="KSO_WM_UNIT_LAYERLEVEL" val="1"/>
  <p:tag name="KSO_WM_TEMPLATE_INDEX" val="08"/>
  <p:tag name="KSO_WM_TEMPLATE_CATEGORY" val="custom"/>
  <p:tag name="KSO_WM_SLIDE_FIGMA_DIAGRAM" val="1"/>
</p:tagLst>
</file>

<file path=ppt/tags/tag58.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Lst>
</file>

<file path=ppt/tags/tag580.xml><?xml version="1.0" encoding="utf-8"?>
<p:tagLst xmlns:p="http://schemas.openxmlformats.org/presentationml/2006/main">
  <p:tag name="KSO_WM_BEAUTIFY_FLAG" val="#wm#"/>
  <p:tag name="KSO_WM_DIAGRAM_GROUP_CODE" val="l1-2"/>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08_11*l_h_i*1_1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81.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1_2"/>
  <p:tag name="KSO_WM_UNIT_TYPE" val="l_h_i"/>
  <p:tag name="KSO_WM_UNIT_PRESET_TEXT" val=" "/>
  <p:tag name="KSO_WM_DIAGRAM_COLOR_TRICK" val="1"/>
  <p:tag name="KSO_WM_DIAGRAM_COLOR_TEXT_CAN_REMOVE" val="n"/>
  <p:tag name="KSO_WM_UNIT_ID" val="custom08_11*l_h_i*1_1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82.xml><?xml version="1.0" encoding="utf-8"?>
<p:tagLst xmlns:p="http://schemas.openxmlformats.org/presentationml/2006/main">
  <p:tag name="KSO_WM_BEAUTIFY_FLAG" val="#wm#"/>
  <p:tag name="KSO_WM_DIAGRAM_GROUP_CODE" val="l1-2"/>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1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83.xml><?xml version="1.0" encoding="utf-8"?>
<p:tagLst xmlns:p="http://schemas.openxmlformats.org/presentationml/2006/main">
  <p:tag name="KSO_WM_BEAUTIFY_FLAG" val="#wm#"/>
  <p:tag name="KSO_WM_DIAGRAM_GROUP_CODE" val="l1-2"/>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08_11*l_h_i*1_2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84.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2_2"/>
  <p:tag name="KSO_WM_UNIT_TYPE" val="l_h_i"/>
  <p:tag name="KSO_WM_UNIT_PRESET_TEXT" val=" "/>
  <p:tag name="KSO_WM_DIAGRAM_COLOR_TRICK" val="1"/>
  <p:tag name="KSO_WM_DIAGRAM_COLOR_TEXT_CAN_REMOVE" val="n"/>
  <p:tag name="KSO_WM_UNIT_ID" val="custom08_11*l_h_i*1_2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85.xml><?xml version="1.0" encoding="utf-8"?>
<p:tagLst xmlns:p="http://schemas.openxmlformats.org/presentationml/2006/main">
  <p:tag name="KSO_WM_BEAUTIFY_FLAG" val="#wm#"/>
  <p:tag name="KSO_WM_DIAGRAM_GROUP_CODE" val="l1-2"/>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2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86.xml><?xml version="1.0" encoding="utf-8"?>
<p:tagLst xmlns:p="http://schemas.openxmlformats.org/presentationml/2006/main">
  <p:tag name="KSO_WM_BEAUTIFY_FLAG" val="#wm#"/>
  <p:tag name="KSO_WM_DIAGRAM_GROUP_CODE" val="l1-2"/>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08_11*l_h_i*1_3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87.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3_2"/>
  <p:tag name="KSO_WM_UNIT_TYPE" val="l_h_i"/>
  <p:tag name="KSO_WM_UNIT_PRESET_TEXT" val=" "/>
  <p:tag name="KSO_WM_DIAGRAM_COLOR_TRICK" val="1"/>
  <p:tag name="KSO_WM_DIAGRAM_COLOR_TEXT_CAN_REMOVE" val="n"/>
  <p:tag name="KSO_WM_UNIT_ID" val="custom08_11*l_h_i*1_3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88.xml><?xml version="1.0" encoding="utf-8"?>
<p:tagLst xmlns:p="http://schemas.openxmlformats.org/presentationml/2006/main">
  <p:tag name="KSO_WM_BEAUTIFY_FLAG" val="#wm#"/>
  <p:tag name="KSO_WM_DIAGRAM_GROUP_CODE" val="l1-2"/>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3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89.xml><?xml version="1.0" encoding="utf-8"?>
<p:tagLst xmlns:p="http://schemas.openxmlformats.org/presentationml/2006/main">
  <p:tag name="KSO_WM_BEAUTIFY_FLAG" val="#wm#"/>
  <p:tag name="KSO_WM_DIAGRAM_GROUP_CODE" val="l1-2"/>
  <p:tag name="KSO_WM_FIGMA_FLAG" val="#fgm#"/>
  <p:tag name="KSO_WM_UNIT_INDEX" val="1_4_1"/>
  <p:tag name="KSO_WM_UNIT_SUBTYPE" val="d"/>
  <p:tag name="KSO_WM_UNIT_TYPE" val="l_h_i"/>
  <p:tag name="KSO_WM_UNIT_PRESET_TEXT" val="04"/>
  <p:tag name="KSO_WM_DIAGRAM_COLOR_TRICK" val="1"/>
  <p:tag name="KSO_WM_DIAGRAM_COLOR_TEXT_CAN_REMOVE" val="n"/>
  <p:tag name="KSO_WM_UNIT_ID" val="custom08_11*l_h_i*1_4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9.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590.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4_2"/>
  <p:tag name="KSO_WM_UNIT_TYPE" val="l_h_i"/>
  <p:tag name="KSO_WM_UNIT_PRESET_TEXT" val=" "/>
  <p:tag name="KSO_WM_DIAGRAM_COLOR_TRICK" val="1"/>
  <p:tag name="KSO_WM_DIAGRAM_COLOR_TEXT_CAN_REMOVE" val="n"/>
  <p:tag name="KSO_WM_UNIT_ID" val="custom08_11*l_h_i*1_4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91.xml><?xml version="1.0" encoding="utf-8"?>
<p:tagLst xmlns:p="http://schemas.openxmlformats.org/presentationml/2006/main">
  <p:tag name="KSO_WM_BEAUTIFY_FLAG" val="#wm#"/>
  <p:tag name="KSO_WM_DIAGRAM_GROUP_CODE" val="l1-2"/>
  <p:tag name="KSO_WM_FIGMA_FLAG" val="#fgm#"/>
  <p:tag name="KSO_WM_UNIT_INDEX" val="1_4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4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92.xml><?xml version="1.0" encoding="utf-8"?>
<p:tagLst xmlns:p="http://schemas.openxmlformats.org/presentationml/2006/main">
  <p:tag name="KSO_WM_BEAUTIFY_FLAG" val="#wm#"/>
  <p:tag name="KSO_WM_DIAGRAM_GROUP_CODE" val="l1-2"/>
  <p:tag name="KSO_WM_FIGMA_FLAG" val="#fgm#"/>
  <p:tag name="KSO_WM_UNIT_INDEX" val="1_5_1"/>
  <p:tag name="KSO_WM_UNIT_SUBTYPE" val="d"/>
  <p:tag name="KSO_WM_UNIT_TYPE" val="l_h_i"/>
  <p:tag name="KSO_WM_UNIT_PRESET_TEXT" val="05"/>
  <p:tag name="KSO_WM_DIAGRAM_COLOR_TRICK" val="1"/>
  <p:tag name="KSO_WM_DIAGRAM_COLOR_TEXT_CAN_REMOVE" val="n"/>
  <p:tag name="KSO_WM_UNIT_ID" val="custom08_11*l_h_i*1_5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93.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5_2"/>
  <p:tag name="KSO_WM_UNIT_TYPE" val="l_h_i"/>
  <p:tag name="KSO_WM_UNIT_PRESET_TEXT" val=" "/>
  <p:tag name="KSO_WM_DIAGRAM_COLOR_TRICK" val="1"/>
  <p:tag name="KSO_WM_DIAGRAM_COLOR_TEXT_CAN_REMOVE" val="n"/>
  <p:tag name="KSO_WM_UNIT_ID" val="custom08_11*l_h_i*1_5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94.xml><?xml version="1.0" encoding="utf-8"?>
<p:tagLst xmlns:p="http://schemas.openxmlformats.org/presentationml/2006/main">
  <p:tag name="KSO_WM_BEAUTIFY_FLAG" val="#wm#"/>
  <p:tag name="KSO_WM_DIAGRAM_GROUP_CODE" val="l1-2"/>
  <p:tag name="KSO_WM_FIGMA_FLAG" val="#fgm#"/>
  <p:tag name="KSO_WM_UNIT_INDEX" val="1_5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5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95.xml><?xml version="1.0" encoding="utf-8"?>
<p:tagLst xmlns:p="http://schemas.openxmlformats.org/presentationml/2006/main">
  <p:tag name="KSO_WM_BEAUTIFY_FLAG" val="#wm#"/>
  <p:tag name="KSO_WM_DIAGRAM_GROUP_CODE" val="l1-2"/>
  <p:tag name="KSO_WM_FIGMA_FLAG" val="#fgm#"/>
  <p:tag name="KSO_WM_UNIT_INDEX" val="1_6_1"/>
  <p:tag name="KSO_WM_UNIT_SUBTYPE" val="d"/>
  <p:tag name="KSO_WM_UNIT_TYPE" val="l_h_i"/>
  <p:tag name="KSO_WM_UNIT_PRESET_TEXT" val="06"/>
  <p:tag name="KSO_WM_DIAGRAM_COLOR_TRICK" val="1"/>
  <p:tag name="KSO_WM_DIAGRAM_COLOR_TEXT_CAN_REMOVE" val="n"/>
  <p:tag name="KSO_WM_UNIT_ID" val="custom08_11*l_h_i*1_6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96.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6_2"/>
  <p:tag name="KSO_WM_UNIT_TYPE" val="l_h_i"/>
  <p:tag name="KSO_WM_UNIT_PRESET_TEXT" val=" "/>
  <p:tag name="KSO_WM_DIAGRAM_COLOR_TRICK" val="1"/>
  <p:tag name="KSO_WM_DIAGRAM_COLOR_TEXT_CAN_REMOVE" val="n"/>
  <p:tag name="KSO_WM_UNIT_ID" val="custom08_11*l_h_i*1_6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97.xml><?xml version="1.0" encoding="utf-8"?>
<p:tagLst xmlns:p="http://schemas.openxmlformats.org/presentationml/2006/main">
  <p:tag name="KSO_WM_BEAUTIFY_FLAG" val="#wm#"/>
  <p:tag name="KSO_WM_DIAGRAM_GROUP_CODE" val="l1-2"/>
  <p:tag name="KSO_WM_FIGMA_FLAG" val="#fgm#"/>
  <p:tag name="KSO_WM_UNIT_INDEX" val="1_6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6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598.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08"/>
  <p:tag name="KSO_WM_SLIDE_THEME_ID" val="20241076"/>
  <p:tag name="KSO_WM_SLIDE_INDEX" val="11"/>
  <p:tag name="KSO_WM_TEMPLATE_CATEGORY" val="custom"/>
  <p:tag name="KSO_WM_TAG_VERSION" val="3.0"/>
  <p:tag name="KSO_WM_TEMPLATE_COLOR_TYPE" val="0"/>
  <p:tag name="KSO_WM_ASSEMBLE_CHIP_INDEX" val="diag"/>
  <p:tag name="KSO_WM_DIAGRAM_GROUP_CODE" val="l1-2"/>
  <p:tag name="KSO_WM_SLIDE_ID" val="custom08_11"/>
  <p:tag name="KSO_WM_SLIDE_LAYOUT" val="a_b_l"/>
  <p:tag name="KSO_WM_SLIDE_LAYOUT_CNT" val="1_1_1"/>
</p:tagLst>
</file>

<file path=ppt/tags/tag599.xml><?xml version="1.0" encoding="utf-8"?>
<p:tagLst xmlns:p="http://schemas.openxmlformats.org/presentationml/2006/main">
  <p:tag name="KSO_WM_BEAUTIFY_FLAG" val="#fgm#"/>
  <p:tag name="KSO_WM_FIGMA_FLAG" val="#fgm#"/>
  <p:tag name="KSO_WM_UNIT_INDEX" val="1"/>
  <p:tag name="KSO_WM_UNIT_TYPE" val="a"/>
  <p:tag name="KSO_WM_LAYOUT_CHECK_HASH" val="777344f8e8625c294045e0454b3ec26b2e447028"/>
  <p:tag name="KSO_WM_NEWLAYOUT_GROUP_ID" val="layout_10010"/>
  <p:tag name="KSO_WM_NEWLAYOUT_ID" val="slide_bebcd75ad5083838"/>
  <p:tag name="KSO_WM_UNIT_PRESET_TEXT" val="单击此处添加标题"/>
</p:tagLst>
</file>

<file path=ppt/tags/tag6.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60.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600.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1180076519&quot;,&quot;product_name&quot;:&quot;wps-wpp-pc&quot;,&quot;intention_code&quot;:&quot;wps_wpp_generate_doc_pay&quot;}*auto__ai_v2.1.5_ONLINE*5b80a79b86d8bfd4ff27c9f0f804151f-slide-13"/>
</p:tagLst>
</file>

<file path=ppt/tags/tag601.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0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211331569885&quot;,&quot;product_name&quot;:&quot;wps-wpp-pc&quot;,&quot;intention_code&quot;:&quot;wps_wpp_generate_doc_pay&quot;}*auto__ai_v2.1.5_ONLINE*5b80a79b86d8bfd4ff27c9f0f804151f-slide-13"/>
</p:tagLst>
</file>

<file path=ppt/tags/tag60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04.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bebcd75ad5083838"/>
</p:tagLst>
</file>

<file path=ppt/tags/tag605.xml><?xml version="1.0" encoding="utf-8"?>
<p:tagLst xmlns:p="http://schemas.openxmlformats.org/presentationml/2006/main">
  <p:tag name="KSO_WM_BEAUTIFY_FLAG" val="#fgm#"/>
  <p:tag name="KSO_WM_FIGMA_FLAG" val="#fgm#"/>
  <p:tag name="KSO_WM_UNIT_INDEX" val="1"/>
  <p:tag name="KSO_WM_UNIT_TYPE" val="a"/>
  <p:tag name="KSO_WM_LAYOUT_CHECK_HASH" val="6ef7b55aedf03de99a4824f8d24c3724ef230da9"/>
  <p:tag name="KSO_WM_NEWLAYOUT_GROUP_ID" val="layout_42"/>
  <p:tag name="KSO_WM_NEWLAYOUT_ID" val="slide_db5166c8c92591fd"/>
  <p:tag name="KSO_WM_UNIT_PRESET_TEXT" val="单击此处添加标题"/>
</p:tagLst>
</file>

<file path=ppt/tags/tag606.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63cc1ed4-7556-45f8-9977-f54cd75d9b90.jpg?Expires=1786981541\u0026AWSAccessKeyId=AKLT9NSy7kh8TIS1UzNqLRY2\u0026Signature=JkgdCVurE42s0%2BY8bmMQCLFJObc%3D&quot;,&quot;product_name&quot;:&quot;wps-wpp-pc&quot;,&quot;intention_code&quot;:&quot;wps_wpp_generate_doc_pay&quot;}*auto_qingqiu_ai_v2.1.5_ONLINE*5b80a79b86d8bfd4ff27c9f0f804151f-slide-14"/>
</p:tagLst>
</file>

<file path=ppt/tags/tag607.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 name="KSO_WM_UNIT_PRESET_TEXT" val=" "/>
</p:tagLst>
</file>

<file path=ppt/tags/tag60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09.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2_1"/>
  <p:tag name="KSO_WM_UNIT_TYPE" val="l_h_i"/>
  <p:tag name="KSO_WM_UNIT_PRESET_TEXT" val=" "/>
</p:tagLst>
</file>

<file path=ppt/tags/tag61.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Lst>
</file>

<file path=ppt/tags/tag61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11.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3_1"/>
  <p:tag name="KSO_WM_UNIT_TYPE" val="l_h_i"/>
  <p:tag name="KSO_WM_UNIT_PRESET_TEXT" val=" "/>
</p:tagLst>
</file>

<file path=ppt/tags/tag61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13.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4_1"/>
  <p:tag name="KSO_WM_UNIT_TYPE" val="l_h_i"/>
  <p:tag name="KSO_WM_UNIT_PRESET_TEXT" val=" "/>
</p:tagLst>
</file>

<file path=ppt/tags/tag61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615.xml><?xml version="1.0" encoding="utf-8"?>
<p:tagLst xmlns:p="http://schemas.openxmlformats.org/presentationml/2006/main">
  <p:tag name="KSO_WM_SLIDE_CONTENT_ORIENTATION" val=""/>
  <p:tag name="KSO_WM_SLIDE_HAS_MASK" val="0"/>
  <p:tag name="KSO_WM_SLIDE_ITEM_CNT" val="4"/>
  <p:tag name="KSO_WM_SLIDE_TYPE" val="text"/>
  <p:tag name="KSO_WM_TEMPLATE_SUBCATEGORY" val="29"/>
  <p:tag name="KSO_WM_BEAUTIFY_FLAG" val="#wm#"/>
  <p:tag name="KSO_WM_TEMPLATE_FIGMA_ID" val="0"/>
  <p:tag name="KSO_WM_TEMPLATE_SLIDE_ID" val="slide_db5166c8c92591fd"/>
</p:tagLst>
</file>

<file path=ppt/tags/tag616.xml><?xml version="1.0" encoding="utf-8"?>
<p:tagLst xmlns:p="http://schemas.openxmlformats.org/presentationml/2006/main">
  <p:tag name="KSO_WM_BEAUTIFY_FLAG" val="#fgm#"/>
  <p:tag name="KSO_WM_FIGMA_FLAG" val="#fgm#"/>
  <p:tag name="KSO_WM_UNIT_INDEX" val="1"/>
  <p:tag name="KSO_WM_UNIT_TYPE" val="a"/>
  <p:tag name="KSO_WM_LAYOUT_CHECK_HASH" val="e98e4acbd367e57b3158235489a13ec399cfb21b"/>
  <p:tag name="KSO_WM_NEWLAYOUT_GROUP_ID" val="layout_10009"/>
  <p:tag name="KSO_WM_NEWLAYOUT_ID" val="slide_b6be7474fa5aa78c"/>
  <p:tag name="KSO_WM_UNIT_PRESET_TEXT" val="单击此处添加标题"/>
</p:tagLst>
</file>

<file path=ppt/tags/tag617.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517058328&quot;,&quot;product_name&quot;:&quot;wps-wpp-pc&quot;,&quot;intention_code&quot;:&quot;wps_wpp_generate_doc_pay&quot;}*auto__ai_v2.1.5_ONLINE*5b80a79b86d8bfd4ff27c9f0f804151f-slide-15"/>
</p:tagLst>
</file>

<file path=ppt/tags/tag61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19.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506997612&quot;,&quot;product_name&quot;:&quot;wps-wpp-pc&quot;,&quot;intention_code&quot;:&quot;wps_wpp_generate_doc_pay&quot;}*auto__ai_v2.1.5_ONLINE*5b80a79b86d8bfd4ff27c9f0f804151f-slide-15"/>
</p:tagLst>
</file>

<file path=ppt/tags/tag6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62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21.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VCG41N652288656&quot;,&quot;product_name&quot;:&quot;wps-wpp-pc&quot;,&quot;intention_code&quot;:&quot;wps_wpp_generate_doc_pay&quot;}*auto__ai_v2.1.5_ONLINE*5b80a79b86d8bfd4ff27c9f0f804151f-slide-15"/>
</p:tagLst>
</file>

<file path=ppt/tags/tag622.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23.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 name="MH_PIC_SOURCE_TYPE" val="generate_slide_ai*{&quot;id&quot;:&quot;VCG41N513002123&quot;,&quot;product_name&quot;:&quot;wps-wpp-pc&quot;,&quot;intention_code&quot;:&quot;wps_wpp_generate_doc_pay&quot;}*auto__ai_v2.1.5_ONLINE*5b80a79b86d8bfd4ff27c9f0f804151f-slide-15"/>
</p:tagLst>
</file>

<file path=ppt/tags/tag624.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 name="KSO_WM_UNIT_PRESET_TEXT" val="单击此处添加项正文"/>
</p:tagLst>
</file>

<file path=ppt/tags/tag625.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 name="MH_PIC_SOURCE_TYPE" val="generate_slide_ai*{&quot;id&quot;:&quot;VCG41N1469091884&quot;,&quot;product_name&quot;:&quot;wps-wpp-pc&quot;,&quot;intention_code&quot;:&quot;wps_wpp_generate_doc_pay&quot;}*auto__ai_v2.1.5_ONLINE*5b80a79b86d8bfd4ff27c9f0f804151f-slide-15"/>
</p:tagLst>
</file>

<file path=ppt/tags/tag626.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627.xml><?xml version="1.0" encoding="utf-8"?>
<p:tagLst xmlns:p="http://schemas.openxmlformats.org/presentationml/2006/main">
  <p:tag name="KSO_WM_BEAUTIFY_FLAG" val="#fgm#"/>
  <p:tag name="KSO_WM_DIAGRAM_GROUP_CODE" val="1"/>
  <p:tag name="KSO_WM_FIGMA_FLAG" val="#fgm#"/>
  <p:tag name="KSO_WM_UNIT_INDEX" val="1_6_1"/>
  <p:tag name="KSO_WM_UNIT_TYPE" val="l_h_d"/>
  <p:tag name="MH_PIC_SOURCE_TYPE" val="generate_slide_ai*{&quot;id&quot;:&quot;http://zh-ai-group.ks3-cn-beijing-internal.ksyun.com/image_generate/image_process/production/202508/f2e95f49-1226-42f3-8867-3c66f28d6603.jpg?Expires=1786981545\u0026AWSAccessKeyId=AKLT9NSy7kh8TIS1UzNqLRY2\u0026Signature=2ChcpL1nFlIjo6qWdsX0CM8CP4M%3D&quot;,&quot;product_name&quot;:&quot;wps-wpp-pc&quot;,&quot;intention_code&quot;:&quot;wps_wpp_generate_doc_pay&quot;}*auto_qingqiu_ai_v2.1.5_ONLINE*5b80a79b86d8bfd4ff27c9f0f804151f-slide-15"/>
</p:tagLst>
</file>

<file path=ppt/tags/tag628.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 name="KSO_WM_UNIT_PRESET_TEXT" val="单击此处添加项正文"/>
</p:tagLst>
</file>

<file path=ppt/tags/tag62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3.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630.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0"/>
  <p:tag name="KSO_WM_TEMPLATE_SLIDE_ID" val="slide_b6be7474fa5aa78c"/>
</p:tagLst>
</file>

<file path=ppt/tags/tag631.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2"/>
  <p:tag name="KSO_WM_DIAGRAM_COLOR_TRICK" val="1"/>
  <p:tag name="KSO_WM_DIAGRAM_COLOR_TEXT_CAN_REMOVE" val="n"/>
  <p:tag name="KSO_WM_UNIT_ID" val="custom08_11*b*1"/>
  <p:tag name="KSO_WM_TAG_VERSION" val="3.0"/>
  <p:tag name="KSO_WM_UNIT_LAYERLEVEL" val="1"/>
  <p:tag name="KSO_WM_TEMPLATE_INDEX" val="08"/>
  <p:tag name="KSO_WM_TEMPLATE_CATEGORY" val="custom"/>
  <p:tag name="KSO_WM_SLIDE_FIGMA_DIAGRAM" val="1"/>
</p:tagLst>
</file>

<file path=ppt/tags/tag632.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b43f9bff6bc3de7ac536b5d9753c66504f5468e0"/>
  <p:tag name="KSO_WM_NEWLAYOUT_ID" val="slide_ba60fb0293b23fda"/>
  <p:tag name="KSO_WM_DIAGRAM_GROUP_CODE" val="l1-2"/>
  <p:tag name="KSO_WM_DIAGRAM_COLOR_TRICK" val="1"/>
  <p:tag name="KSO_WM_DIAGRAM_COLOR_TEXT_CAN_REMOVE" val="n"/>
  <p:tag name="KSO_WM_UNIT_ISCONTENTSTITLE" val="1"/>
  <p:tag name="KSO_WM_UNIT_ID" val="custom08_11*a*1"/>
  <p:tag name="KSO_WM_TAG_VERSION" val="3.0"/>
  <p:tag name="KSO_WM_UNIT_LAYERLEVEL" val="1"/>
  <p:tag name="KSO_WM_TEMPLATE_INDEX" val="08"/>
  <p:tag name="KSO_WM_TEMPLATE_CATEGORY" val="custom"/>
  <p:tag name="KSO_WM_SLIDE_FIGMA_DIAGRAM" val="1"/>
</p:tagLst>
</file>

<file path=ppt/tags/tag633.xml><?xml version="1.0" encoding="utf-8"?>
<p:tagLst xmlns:p="http://schemas.openxmlformats.org/presentationml/2006/main">
  <p:tag name="KSO_WM_BEAUTIFY_FLAG" val="#wm#"/>
  <p:tag name="KSO_WM_DIAGRAM_GROUP_CODE" val="l1-2"/>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08_11*l_h_i*1_1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34.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1_2"/>
  <p:tag name="KSO_WM_UNIT_TYPE" val="l_h_i"/>
  <p:tag name="KSO_WM_UNIT_PRESET_TEXT" val=" "/>
  <p:tag name="KSO_WM_DIAGRAM_COLOR_TRICK" val="1"/>
  <p:tag name="KSO_WM_DIAGRAM_COLOR_TEXT_CAN_REMOVE" val="n"/>
  <p:tag name="KSO_WM_UNIT_ID" val="custom08_11*l_h_i*1_1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35.xml><?xml version="1.0" encoding="utf-8"?>
<p:tagLst xmlns:p="http://schemas.openxmlformats.org/presentationml/2006/main">
  <p:tag name="KSO_WM_BEAUTIFY_FLAG" val="#wm#"/>
  <p:tag name="KSO_WM_DIAGRAM_GROUP_CODE" val="l1-2"/>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1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36.xml><?xml version="1.0" encoding="utf-8"?>
<p:tagLst xmlns:p="http://schemas.openxmlformats.org/presentationml/2006/main">
  <p:tag name="KSO_WM_BEAUTIFY_FLAG" val="#wm#"/>
  <p:tag name="KSO_WM_DIAGRAM_GROUP_CODE" val="l1-2"/>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08_11*l_h_i*1_2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37.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2_2"/>
  <p:tag name="KSO_WM_UNIT_TYPE" val="l_h_i"/>
  <p:tag name="KSO_WM_UNIT_PRESET_TEXT" val=" "/>
  <p:tag name="KSO_WM_DIAGRAM_COLOR_TRICK" val="1"/>
  <p:tag name="KSO_WM_DIAGRAM_COLOR_TEXT_CAN_REMOVE" val="n"/>
  <p:tag name="KSO_WM_UNIT_ID" val="custom08_11*l_h_i*1_2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38.xml><?xml version="1.0" encoding="utf-8"?>
<p:tagLst xmlns:p="http://schemas.openxmlformats.org/presentationml/2006/main">
  <p:tag name="KSO_WM_BEAUTIFY_FLAG" val="#wm#"/>
  <p:tag name="KSO_WM_DIAGRAM_GROUP_CODE" val="l1-2"/>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2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39.xml><?xml version="1.0" encoding="utf-8"?>
<p:tagLst xmlns:p="http://schemas.openxmlformats.org/presentationml/2006/main">
  <p:tag name="KSO_WM_BEAUTIFY_FLAG" val="#wm#"/>
  <p:tag name="KSO_WM_DIAGRAM_GROUP_CODE" val="l1-2"/>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08_11*l_h_i*1_3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Lst>
</file>

<file path=ppt/tags/tag640.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3_2"/>
  <p:tag name="KSO_WM_UNIT_TYPE" val="l_h_i"/>
  <p:tag name="KSO_WM_UNIT_PRESET_TEXT" val=" "/>
  <p:tag name="KSO_WM_DIAGRAM_COLOR_TRICK" val="1"/>
  <p:tag name="KSO_WM_DIAGRAM_COLOR_TEXT_CAN_REMOVE" val="n"/>
  <p:tag name="KSO_WM_UNIT_ID" val="custom08_11*l_h_i*1_3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41.xml><?xml version="1.0" encoding="utf-8"?>
<p:tagLst xmlns:p="http://schemas.openxmlformats.org/presentationml/2006/main">
  <p:tag name="KSO_WM_BEAUTIFY_FLAG" val="#wm#"/>
  <p:tag name="KSO_WM_DIAGRAM_GROUP_CODE" val="l1-2"/>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3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42.xml><?xml version="1.0" encoding="utf-8"?>
<p:tagLst xmlns:p="http://schemas.openxmlformats.org/presentationml/2006/main">
  <p:tag name="KSO_WM_BEAUTIFY_FLAG" val="#wm#"/>
  <p:tag name="KSO_WM_DIAGRAM_GROUP_CODE" val="l1-2"/>
  <p:tag name="KSO_WM_FIGMA_FLAG" val="#fgm#"/>
  <p:tag name="KSO_WM_UNIT_INDEX" val="1_4_1"/>
  <p:tag name="KSO_WM_UNIT_SUBTYPE" val="d"/>
  <p:tag name="KSO_WM_UNIT_TYPE" val="l_h_i"/>
  <p:tag name="KSO_WM_UNIT_PRESET_TEXT" val="04"/>
  <p:tag name="KSO_WM_DIAGRAM_COLOR_TRICK" val="1"/>
  <p:tag name="KSO_WM_DIAGRAM_COLOR_TEXT_CAN_REMOVE" val="n"/>
  <p:tag name="KSO_WM_UNIT_ID" val="custom08_11*l_h_i*1_4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43.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4_2"/>
  <p:tag name="KSO_WM_UNIT_TYPE" val="l_h_i"/>
  <p:tag name="KSO_WM_UNIT_PRESET_TEXT" val=" "/>
  <p:tag name="KSO_WM_DIAGRAM_COLOR_TRICK" val="1"/>
  <p:tag name="KSO_WM_DIAGRAM_COLOR_TEXT_CAN_REMOVE" val="n"/>
  <p:tag name="KSO_WM_UNIT_ID" val="custom08_11*l_h_i*1_4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44.xml><?xml version="1.0" encoding="utf-8"?>
<p:tagLst xmlns:p="http://schemas.openxmlformats.org/presentationml/2006/main">
  <p:tag name="KSO_WM_BEAUTIFY_FLAG" val="#wm#"/>
  <p:tag name="KSO_WM_DIAGRAM_GROUP_CODE" val="l1-2"/>
  <p:tag name="KSO_WM_FIGMA_FLAG" val="#fgm#"/>
  <p:tag name="KSO_WM_UNIT_INDEX" val="1_4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4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45.xml><?xml version="1.0" encoding="utf-8"?>
<p:tagLst xmlns:p="http://schemas.openxmlformats.org/presentationml/2006/main">
  <p:tag name="KSO_WM_BEAUTIFY_FLAG" val="#wm#"/>
  <p:tag name="KSO_WM_DIAGRAM_GROUP_CODE" val="l1-2"/>
  <p:tag name="KSO_WM_FIGMA_FLAG" val="#fgm#"/>
  <p:tag name="KSO_WM_UNIT_INDEX" val="1_5_1"/>
  <p:tag name="KSO_WM_UNIT_SUBTYPE" val="d"/>
  <p:tag name="KSO_WM_UNIT_TYPE" val="l_h_i"/>
  <p:tag name="KSO_WM_UNIT_PRESET_TEXT" val="05"/>
  <p:tag name="KSO_WM_DIAGRAM_COLOR_TRICK" val="1"/>
  <p:tag name="KSO_WM_DIAGRAM_COLOR_TEXT_CAN_REMOVE" val="n"/>
  <p:tag name="KSO_WM_UNIT_ID" val="custom08_11*l_h_i*1_5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46.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5_2"/>
  <p:tag name="KSO_WM_UNIT_TYPE" val="l_h_i"/>
  <p:tag name="KSO_WM_UNIT_PRESET_TEXT" val=" "/>
  <p:tag name="KSO_WM_DIAGRAM_COLOR_TRICK" val="1"/>
  <p:tag name="KSO_WM_DIAGRAM_COLOR_TEXT_CAN_REMOVE" val="n"/>
  <p:tag name="KSO_WM_UNIT_ID" val="custom08_11*l_h_i*1_5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47.xml><?xml version="1.0" encoding="utf-8"?>
<p:tagLst xmlns:p="http://schemas.openxmlformats.org/presentationml/2006/main">
  <p:tag name="KSO_WM_BEAUTIFY_FLAG" val="#wm#"/>
  <p:tag name="KSO_WM_DIAGRAM_GROUP_CODE" val="l1-2"/>
  <p:tag name="KSO_WM_FIGMA_FLAG" val="#fgm#"/>
  <p:tag name="KSO_WM_UNIT_INDEX" val="1_5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5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48.xml><?xml version="1.0" encoding="utf-8"?>
<p:tagLst xmlns:p="http://schemas.openxmlformats.org/presentationml/2006/main">
  <p:tag name="KSO_WM_BEAUTIFY_FLAG" val="#wm#"/>
  <p:tag name="KSO_WM_DIAGRAM_GROUP_CODE" val="l1-2"/>
  <p:tag name="KSO_WM_FIGMA_FLAG" val="#fgm#"/>
  <p:tag name="KSO_WM_UNIT_INDEX" val="1_6_1"/>
  <p:tag name="KSO_WM_UNIT_SUBTYPE" val="d"/>
  <p:tag name="KSO_WM_UNIT_TYPE" val="l_h_i"/>
  <p:tag name="KSO_WM_UNIT_PRESET_TEXT" val="06"/>
  <p:tag name="KSO_WM_DIAGRAM_COLOR_TRICK" val="1"/>
  <p:tag name="KSO_WM_DIAGRAM_COLOR_TEXT_CAN_REMOVE" val="n"/>
  <p:tag name="KSO_WM_UNIT_ID" val="custom08_11*l_h_i*1_6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49.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6_2"/>
  <p:tag name="KSO_WM_UNIT_TYPE" val="l_h_i"/>
  <p:tag name="KSO_WM_UNIT_PRESET_TEXT" val=" "/>
  <p:tag name="KSO_WM_DIAGRAM_COLOR_TRICK" val="1"/>
  <p:tag name="KSO_WM_DIAGRAM_COLOR_TEXT_CAN_REMOVE" val="n"/>
  <p:tag name="KSO_WM_UNIT_ID" val="custom08_11*l_h_i*1_6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650.xml><?xml version="1.0" encoding="utf-8"?>
<p:tagLst xmlns:p="http://schemas.openxmlformats.org/presentationml/2006/main">
  <p:tag name="KSO_WM_BEAUTIFY_FLAG" val="#wm#"/>
  <p:tag name="KSO_WM_DIAGRAM_GROUP_CODE" val="l1-2"/>
  <p:tag name="KSO_WM_FIGMA_FLAG" val="#fgm#"/>
  <p:tag name="KSO_WM_UNIT_INDEX" val="1_6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6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51.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08"/>
  <p:tag name="KSO_WM_SLIDE_THEME_ID" val="20241076"/>
  <p:tag name="KSO_WM_SLIDE_INDEX" val="11"/>
  <p:tag name="KSO_WM_TEMPLATE_CATEGORY" val="custom"/>
  <p:tag name="KSO_WM_TAG_VERSION" val="3.0"/>
  <p:tag name="KSO_WM_TEMPLATE_COLOR_TYPE" val="0"/>
  <p:tag name="KSO_WM_ASSEMBLE_CHIP_INDEX" val="diag"/>
  <p:tag name="KSO_WM_DIAGRAM_GROUP_CODE" val="l1-2"/>
  <p:tag name="KSO_WM_SLIDE_ID" val="custom08_11"/>
  <p:tag name="KSO_WM_SLIDE_LAYOUT" val="a_b_l"/>
  <p:tag name="KSO_WM_SLIDE_LAYOUT_CNT" val="1_1_1"/>
</p:tagLst>
</file>

<file path=ppt/tags/tag652.xml><?xml version="1.0" encoding="utf-8"?>
<p:tagLst xmlns:p="http://schemas.openxmlformats.org/presentationml/2006/main">
  <p:tag name="KSO_WM_BEAUTIFY_FLAG" val="#fgm#"/>
  <p:tag name="KSO_WM_FIGMA_FLAG" val="#fgm#"/>
  <p:tag name="KSO_WM_UNIT_INDEX" val="1"/>
  <p:tag name="KSO_WM_UNIT_TYPE" val="a"/>
  <p:tag name="KSO_WM_LAYOUT_CHECK_HASH" val="f69af750ceb18217f42bc6a08342284363013302"/>
  <p:tag name="KSO_WM_NEWLAYOUT_GROUP_ID" val="layout_10"/>
  <p:tag name="KSO_WM_NEWLAYOUT_ID" val="slide_628de040b529144d"/>
  <p:tag name="KSO_WM_UNIT_PRESET_TEXT" val="单击此处添加标题"/>
</p:tagLst>
</file>

<file path=ppt/tags/tag653.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http://zh-ai-group.ks3-cn-beijing-internal.ksyun.com/image_generate/image_process/production/202508/0443f4a6-c4d0-40f9-b686-59b68a5308da.jpg?Expires=1786981542\u0026AWSAccessKeyId=AKLT9NSy7kh8TIS1UzNqLRY2\u0026Signature=WS71MoH8KGhiYWhFMixLwAPD9%2Fs%3D&quot;,&quot;product_name&quot;:&quot;wps-wpp-pc&quot;,&quot;intention_code&quot;:&quot;wps_wpp_generate_doc_pay&quot;}*auto_qingqiu_ai_v2.1.5_ONLINE*5b80a79b86d8bfd4ff27c9f0f804151f-slide-20"/>
</p:tagLst>
</file>

<file path=ppt/tags/tag654.xml><?xml version="1.0" encoding="utf-8"?>
<p:tagLst xmlns:p="http://schemas.openxmlformats.org/presentationml/2006/main">
  <p:tag name="KSO_WM_SLIDE_CONTENT_ORIENTATION" val=""/>
  <p:tag name="KSO_WM_SLIDE_HAS_MASK" val="0"/>
  <p:tag name="KSO_WM_SLIDE_ITEM_CNT" val="0"/>
  <p:tag name="KSO_WM_SLIDE_TYPE" val="text"/>
  <p:tag name="KSO_WM_TEMPLATE_SUBCATEGORY" val="29"/>
  <p:tag name="KSO_WM_BEAUTIFY_FLAG" val="#wm#"/>
  <p:tag name="KSO_WM_TEMPLATE_FIGMA_ID" val="0"/>
  <p:tag name="KSO_WM_TEMPLATE_SLIDE_ID" val="slide_628de040b529144d"/>
</p:tagLst>
</file>

<file path=ppt/tags/tag655.xml><?xml version="1.0" encoding="utf-8"?>
<p:tagLst xmlns:p="http://schemas.openxmlformats.org/presentationml/2006/main">
  <p:tag name="KSO_WM_BEAUTIFY_FLAG" val="#fgm#"/>
  <p:tag name="KSO_WM_FIGMA_FLAG" val="#fgm#"/>
  <p:tag name="KSO_WM_UNIT_INDEX" val="1"/>
  <p:tag name="KSO_WM_UNIT_TYPE" val="a"/>
  <p:tag name="KSO_WM_LAYOUT_CHECK_HASH" val="4ce71605c035d273bd8f38e1d08dd49c06a3aa22"/>
  <p:tag name="KSO_WM_NEWLAYOUT_GROUP_ID" val="layout_14"/>
  <p:tag name="KSO_WM_NEWLAYOUT_ID" val="slide_fbd1737be693ef9a"/>
  <p:tag name="KSO_WM_UNIT_PRESET_TEXT" val="单击此处添加标题"/>
</p:tagLst>
</file>

<file path=ppt/tags/tag656.xml><?xml version="1.0" encoding="utf-8"?>
<p:tagLst xmlns:p="http://schemas.openxmlformats.org/presentationml/2006/main">
  <p:tag name="KSO_WM_BEAUTIFY_FLAG" val="#fgm#"/>
  <p:tag name="KSO_WM_FIGMA_FLAG" val="#fgm#"/>
  <p:tag name="KSO_WM_UNIT_INDEX" val="1"/>
  <p:tag name="KSO_WM_UNIT_TYPE" val="f"/>
  <p:tag name="KSO_WM_UNIT_PRESET_TEXT" val="单击此处添加正文"/>
</p:tagLst>
</file>

<file path=ppt/tags/tag657.xml><?xml version="1.0" encoding="utf-8"?>
<p:tagLst xmlns:p="http://schemas.openxmlformats.org/presentationml/2006/main">
  <p:tag name="KSO_WM_SLIDE_CONTENT_ORIENTATION" val=""/>
  <p:tag name="KSO_WM_SLIDE_HAS_MASK" val="0"/>
  <p:tag name="KSO_WM_SLIDE_ITEM_CNT" val="1"/>
  <p:tag name="KSO_WM_SLIDE_TYPE" val="text"/>
  <p:tag name="KSO_WM_TEMPLATE_SUBCATEGORY" val="29"/>
  <p:tag name="KSO_WM_BEAUTIFY_FLAG" val="#wm#"/>
  <p:tag name="KSO_WM_TEMPLATE_FIGMA_ID" val="0"/>
  <p:tag name="KSO_WM_TEMPLATE_SLIDE_ID" val="slide_fbd1737be693ef9a"/>
</p:tagLst>
</file>

<file path=ppt/tags/tag658.xml><?xml version="1.0" encoding="utf-8"?>
<p:tagLst xmlns:p="http://schemas.openxmlformats.org/presentationml/2006/main">
  <p:tag name="KSO_WM_BEAUTIFY_FLAG" val="#fgm#"/>
  <p:tag name="KSO_WM_FIGMA_FLAG" val="#fgm#"/>
  <p:tag name="KSO_WM_UNIT_INDEX" val="1"/>
  <p:tag name="KSO_WM_UNIT_TYPE" val="a"/>
  <p:tag name="KSO_WM_LAYOUT_CHECK_HASH" val="df20eb632d83e3a563724c47b8425c114aa9cc5c"/>
  <p:tag name="KSO_WM_NEWLAYOUT_GROUP_ID" val="layout_55"/>
  <p:tag name="KSO_WM_NEWLAYOUT_ID" val="slide_5c29e8b0c4e1f1d5"/>
  <p:tag name="KSO_WM_UNIT_PRESET_TEXT" val="单击此处添加标题"/>
</p:tagLst>
</file>

<file path=ppt/tags/tag659.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 name="KSO_WM_UNIT_PRESET_TEXT" val="单击此处添加项标题"/>
</p:tagLst>
</file>

<file path=ppt/tags/tag66.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Lst>
</file>

<file path=ppt/tags/tag66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http://zh-ai-group.ks3-cn-beijing-internal.ksyun.com/image_generate/image_process/production/202508/42dbc014-96ac-4553-a3d4-2c1ac8bade9b.jpg?Expires=1786981542\u0026AWSAccessKeyId=AKLT9NSy7kh8TIS1UzNqLRY2\u0026Signature=B0NmjQOJ%2BijUtw41O9sE%2Bdm7u%2F8%3D&quot;,&quot;product_name&quot;:&quot;wps-wpp-pc&quot;,&quot;intention_code&quot;:&quot;wps_wpp_generate_doc_pay&quot;}*auto_qingqiu_ai_v2.1.5_ONLINE*5b80a79b86d8bfd4ff27c9f0f804151f-slide-22"/>
</p:tagLst>
</file>

<file path=ppt/tags/tag661.xml><?xml version="1.0" encoding="utf-8"?>
<p:tagLst xmlns:p="http://schemas.openxmlformats.org/presentationml/2006/main">
  <p:tag name="KSO_WM_BEAUTIFY_FLAG" val="#fgm#"/>
  <p:tag name="KSO_WM_DIAGRAM_GROUP_CODE" val="1"/>
  <p:tag name="KSO_WM_FIGMA_FLAG" val="#fgm#"/>
  <p:tag name="KSO_WM_UNIT_INDEX" val="1_2_1"/>
  <p:tag name="KSO_WM_UNIT_TYPE" val="l_h_a"/>
  <p:tag name="KSO_WM_UNIT_PRESET_TEXT" val="单击此处添加项标题"/>
</p:tagLst>
</file>

<file path=ppt/tags/tag662.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63.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 name="MH_PIC_SOURCE_TYPE" val="generate_slide_ai*{&quot;id&quot;:&quot;http://zh-ai-group.ks3-cn-beijing-internal.ksyun.com/image_generate/image_process/production/202508/428e5bb8-4086-4eb7-9582-201b4f528d61.jpg?Expires=1786981543\u0026AWSAccessKeyId=AKLT9NSy7kh8TIS1UzNqLRY2\u0026Signature=jh%2BxJCj2h5V0x%2FreULnMUD%2BNXN0%3D&quot;,&quot;product_name&quot;:&quot;wps-wpp-pc&quot;,&quot;intention_code&quot;:&quot;wps_wpp_generate_doc_pay&quot;}*auto_qingqiu_ai_v2.1.5_ONLINE*5b80a79b86d8bfd4ff27c9f0f804151f-slide-22"/>
</p:tagLst>
</file>

<file path=ppt/tags/tag664.xml><?xml version="1.0" encoding="utf-8"?>
<p:tagLst xmlns:p="http://schemas.openxmlformats.org/presentationml/2006/main">
  <p:tag name="KSO_WM_BEAUTIFY_FLAG" val="#fgm#"/>
  <p:tag name="KSO_WM_DIAGRAM_GROUP_CODE" val="1"/>
  <p:tag name="KSO_WM_FIGMA_FLAG" val="#fgm#"/>
  <p:tag name="KSO_WM_UNIT_INDEX" val="1_3_1"/>
  <p:tag name="KSO_WM_UNIT_TYPE" val="l_h_a"/>
  <p:tag name="KSO_WM_UNIT_PRESET_TEXT" val="单击此处添加项标题"/>
</p:tagLst>
</file>

<file path=ppt/tags/tag665.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66.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667.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 name="MH_PIC_SOURCE_TYPE" val="generate_slide_ai*{&quot;id&quot;:&quot;http://zh-ai-group.ks3-cn-beijing-internal.ksyun.com/image_generate/image_process/production/202508/651658ad-786d-428d-8bfb-cd099b800382.jpg?Expires=1786981542\u0026AWSAccessKeyId=AKLT9NSy7kh8TIS1UzNqLRY2\u0026Signature=udy5c5fIOKWRcKUwEu1bsSEYiGw%3D&quot;,&quot;product_name&quot;:&quot;wps-wpp-pc&quot;,&quot;intention_code&quot;:&quot;wps_wpp_generate_doc_pay&quot;}*auto_qingqiu_ai_v2.1.5_ONLINE*5b80a79b86d8bfd4ff27c9f0f804151f-slide-22"/>
</p:tagLst>
</file>

<file path=ppt/tags/tag668.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 name="KSO_WM_UNIT_PRESET_TEXT" val="单击此处添加项标题"/>
</p:tagLst>
</file>

<file path=ppt/tags/tag669.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 name="KSO_WM_UNIT_PRESET_TEXT" val="单击此处添加项正文"/>
</p:tagLst>
</file>

<file path=ppt/tags/tag67.xml><?xml version="1.0" encoding="utf-8"?>
<p:tagLst xmlns:p="http://schemas.openxmlformats.org/presentationml/2006/main">
  <p:tag name="KSO_WM_BEAUTIFY_FLAG" val="#fgm#"/>
  <p:tag name="KSO_WM_DIAGRAM_GROUP_CODE" val="1"/>
  <p:tag name="KSO_WM_FIGMA_FLAG" val="#fgm#"/>
  <p:tag name="KSO_WM_UNIT_INDEX" val="1_5_1"/>
  <p:tag name="KSO_WM_UNIT_TYPE" val="l_h_a"/>
</p:tagLst>
</file>

<file path=ppt/tags/tag670.xml><?xml version="1.0" encoding="utf-8"?>
<p:tagLst xmlns:p="http://schemas.openxmlformats.org/presentationml/2006/main">
  <p:tag name="KSO_WM_BEAUTIFY_FLAG" val="#fgm#"/>
  <p:tag name="KSO_WM_DIAGRAM_GROUP_CODE" val="1"/>
  <p:tag name="KSO_WM_FIGMA_FLAG" val="#fgm#"/>
  <p:tag name="KSO_WM_UNIT_INDEX" val="1_6_1"/>
  <p:tag name="KSO_WM_UNIT_TYPE" val="l_h_d"/>
  <p:tag name="MH_PIC_SOURCE_TYPE" val="generate_slide_ai*{&quot;id&quot;:&quot;http://zh-ai-group.ks3-cn-beijing-internal.ksyun.com/image_generate/image_process/production/202508/d2e1f500-0f80-48b3-bcb5-664d666a36cd.jpg?Expires=1786981542\u0026AWSAccessKeyId=AKLT9NSy7kh8TIS1UzNqLRY2\u0026Signature=Uos8Csks6awTP4Ma86fI%2FOut9TA%3D&quot;,&quot;product_name&quot;:&quot;wps-wpp-pc&quot;,&quot;intention_code&quot;:&quot;wps_wpp_generate_doc_pay&quot;}*auto_qingqiu_ai_v2.1.5_ONLINE*5b80a79b86d8bfd4ff27c9f0f804151f-slide-22"/>
</p:tagLst>
</file>

<file path=ppt/tags/tag671.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 name="KSO_WM_UNIT_PRESET_TEXT" val="单击此处添加项标题"/>
</p:tagLst>
</file>

<file path=ppt/tags/tag672.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 name="KSO_WM_UNIT_PRESET_TEXT" val="单击此处添加项正文"/>
</p:tagLst>
</file>

<file path=ppt/tags/tag673.xml><?xml version="1.0" encoding="utf-8"?>
<p:tagLst xmlns:p="http://schemas.openxmlformats.org/presentationml/2006/main">
  <p:tag name="KSO_WM_SLIDE_CONTENT_ORIENTATION" val=""/>
  <p:tag name="KSO_WM_SLIDE_HAS_MASK" val="0"/>
  <p:tag name="KSO_WM_SLIDE_ITEM_CNT" val="6"/>
  <p:tag name="KSO_WM_SLIDE_TYPE" val="text"/>
  <p:tag name="KSO_WM_TEMPLATE_SUBCATEGORY" val="29"/>
  <p:tag name="KSO_WM_BEAUTIFY_FLAG" val="#wm#"/>
  <p:tag name="KSO_WM_TEMPLATE_FIGMA_ID" val="0"/>
  <p:tag name="KSO_WM_TEMPLATE_SLIDE_ID" val="slide_5c29e8b0c4e1f1d5"/>
</p:tagLst>
</file>

<file path=ppt/tags/tag674.xml><?xml version="1.0" encoding="utf-8"?>
<p:tagLst xmlns:p="http://schemas.openxmlformats.org/presentationml/2006/main">
  <p:tag name="KSO_WM_BEAUTIFY_FLAG" val="#fgm#"/>
  <p:tag name="KSO_WM_FIGMA_FLAG" val="#fgm#"/>
  <p:tag name="KSO_WM_UNIT_INDEX" val="1"/>
  <p:tag name="KSO_WM_UNIT_TYPE" val="a"/>
  <p:tag name="KSO_WM_LAYOUT_CHECK_HASH" val="e43ca7d866b60169d4a71ff0972653d9b64be315"/>
  <p:tag name="KSO_WM_NEWLAYOUT_GROUP_ID" val="layout_39"/>
  <p:tag name="KSO_WM_NEWLAYOUT_ID" val="slide_a84b27aa6977aeda"/>
  <p:tag name="KSO_WM_UNIT_PRESET_TEXT" val="单击此处添加标题"/>
</p:tagLst>
</file>

<file path=ppt/tags/tag675.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676.xml><?xml version="1.0" encoding="utf-8"?>
<p:tagLst xmlns:p="http://schemas.openxmlformats.org/presentationml/2006/main">
  <p:tag name="KSO_WM_FIGMA_DECORATION_INDEX" val="1"/>
  <p:tag name="$PH_EXT" val="1"/>
  <p:tag name="KSO_WM_BEAUTIFY_FLAG" val="#fgm#"/>
  <p:tag name="KSO_WM_DIAGRAM_GROUP_CODE" val="1"/>
  <p:tag name="KSO_WM_FIGMA_FLAG" val="#fgm#"/>
  <p:tag name="KSO_WM_UNIT_INDEX" val="1_1_1"/>
  <p:tag name="KSO_WM_UNIT_TYPE" val="l_h_x"/>
</p:tagLst>
</file>

<file path=ppt/tags/tag677.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67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679.xml><?xml version="1.0" encoding="utf-8"?>
<p:tagLst xmlns:p="http://schemas.openxmlformats.org/presentationml/2006/main">
  <p:tag name="KSO_WM_FIGMA_DECORATION_INDEX" val="2"/>
  <p:tag name="$PH_EXT" val="1"/>
  <p:tag name="KSO_WM_BEAUTIFY_FLAG" val="#fgm#"/>
  <p:tag name="KSO_WM_DIAGRAM_GROUP_CODE" val="1"/>
  <p:tag name="KSO_WM_FIGMA_FLAG" val="#fgm#"/>
  <p:tag name="KSO_WM_UNIT_INDEX" val="1_2_1"/>
  <p:tag name="KSO_WM_UNIT_TYPE" val="l_h_x"/>
</p:tagLst>
</file>

<file path=ppt/tags/tag68.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680.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68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3_1"/>
  <p:tag name="KSO_WM_UNIT_TYPE" val="l_h_i"/>
  <p:tag name="KSO_WM_UNIT_PRESET_TEXT" val=" "/>
</p:tagLst>
</file>

<file path=ppt/tags/tag682.xml><?xml version="1.0" encoding="utf-8"?>
<p:tagLst xmlns:p="http://schemas.openxmlformats.org/presentationml/2006/main">
  <p:tag name="KSO_WM_FIGMA_DECORATION_INDEX" val="3"/>
  <p:tag name="$PH_EXT" val="1"/>
  <p:tag name="KSO_WM_BEAUTIFY_FLAG" val="#fgm#"/>
  <p:tag name="KSO_WM_DIAGRAM_GROUP_CODE" val="1"/>
  <p:tag name="KSO_WM_FIGMA_FLAG" val="#fgm#"/>
  <p:tag name="KSO_WM_UNIT_INDEX" val="1_3_1"/>
  <p:tag name="KSO_WM_UNIT_TYPE" val="l_h_x"/>
</p:tagLst>
</file>

<file path=ppt/tags/tag68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 name="KSO_WM_UNIT_PRESET_TEXT" val="单击此处添加项正文"/>
</p:tagLst>
</file>

<file path=ppt/tags/tag684.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685.xml><?xml version="1.0" encoding="utf-8"?>
<p:tagLst xmlns:p="http://schemas.openxmlformats.org/presentationml/2006/main">
  <p:tag name="KSO_WM_BEAUTIFY_FLAG" val="#fgm#"/>
  <p:tag name="KSO_WM_DIAGRAM_GROUP_CODE" val="1"/>
  <p:tag name="KSO_WM_FIGMA_FLAG" val="#fgm#"/>
  <p:tag name="KSO_WM_UNIT_INDEX" val="1_4_1"/>
  <p:tag name="KSO_WM_UNIT_TYPE" val="l_h_a"/>
  <p:tag name="KSO_WM_UNIT_PRESET_TEXT" val="单击此处添加项标题"/>
</p:tagLst>
</file>

<file path=ppt/tags/tag686.xml><?xml version="1.0" encoding="utf-8"?>
<p:tagLst xmlns:p="http://schemas.openxmlformats.org/presentationml/2006/main">
  <p:tag name="KSO_WM_SLIDE_CONTENT_ORIENTATION" val=""/>
  <p:tag name="KSO_WM_SLIDE_HAS_MASK" val="0"/>
  <p:tag name="KSO_WM_SLIDE_ITEM_CNT" val="3"/>
  <p:tag name="KSO_WM_SLIDE_TYPE" val="text"/>
  <p:tag name="KSO_WM_TEMPLATE_SUBCATEGORY" val="29"/>
  <p:tag name="KSO_WM_BEAUTIFY_FLAG" val="#wm#"/>
  <p:tag name="KSO_WM_TEMPLATE_FIGMA_ID" val="0"/>
  <p:tag name="KSO_WM_TEMPLATE_SLIDE_ID" val="slide_a84b27aa6977aeda"/>
</p:tagLst>
</file>

<file path=ppt/tags/tag687.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2"/>
  <p:tag name="KSO_WM_DIAGRAM_COLOR_TRICK" val="1"/>
  <p:tag name="KSO_WM_DIAGRAM_COLOR_TEXT_CAN_REMOVE" val="n"/>
  <p:tag name="KSO_WM_UNIT_ID" val="custom08_11*b*1"/>
  <p:tag name="KSO_WM_TAG_VERSION" val="3.0"/>
  <p:tag name="KSO_WM_UNIT_LAYERLEVEL" val="1"/>
  <p:tag name="KSO_WM_TEMPLATE_INDEX" val="08"/>
  <p:tag name="KSO_WM_TEMPLATE_CATEGORY" val="custom"/>
  <p:tag name="KSO_WM_SLIDE_FIGMA_DIAGRAM" val="1"/>
</p:tagLst>
</file>

<file path=ppt/tags/tag688.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b43f9bff6bc3de7ac536b5d9753c66504f5468e0"/>
  <p:tag name="KSO_WM_NEWLAYOUT_ID" val="slide_ba60fb0293b23fda"/>
  <p:tag name="KSO_WM_DIAGRAM_GROUP_CODE" val="l1-2"/>
  <p:tag name="KSO_WM_DIAGRAM_COLOR_TRICK" val="1"/>
  <p:tag name="KSO_WM_DIAGRAM_COLOR_TEXT_CAN_REMOVE" val="n"/>
  <p:tag name="KSO_WM_UNIT_ISCONTENTSTITLE" val="1"/>
  <p:tag name="KSO_WM_UNIT_ID" val="custom08_11*a*1"/>
  <p:tag name="KSO_WM_TAG_VERSION" val="3.0"/>
  <p:tag name="KSO_WM_UNIT_LAYERLEVEL" val="1"/>
  <p:tag name="KSO_WM_TEMPLATE_INDEX" val="08"/>
  <p:tag name="KSO_WM_TEMPLATE_CATEGORY" val="custom"/>
  <p:tag name="KSO_WM_SLIDE_FIGMA_DIAGRAM" val="1"/>
</p:tagLst>
</file>

<file path=ppt/tags/tag689.xml><?xml version="1.0" encoding="utf-8"?>
<p:tagLst xmlns:p="http://schemas.openxmlformats.org/presentationml/2006/main">
  <p:tag name="KSO_WM_BEAUTIFY_FLAG" val="#wm#"/>
  <p:tag name="KSO_WM_DIAGRAM_GROUP_CODE" val="l1-2"/>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08_11*l_h_i*1_1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9.xml><?xml version="1.0" encoding="utf-8"?>
<p:tagLst xmlns:p="http://schemas.openxmlformats.org/presentationml/2006/main">
  <p:tag name="KSO_WM_BEAUTIFY_FLAG" val="#fgm#"/>
  <p:tag name="KSO_WM_DIAGRAM_GROUP_CODE" val="1"/>
  <p:tag name="KSO_WM_FIGMA_FLAG" val="#fgm#"/>
  <p:tag name="KSO_WM_UNIT_INDEX" val="1_6_1"/>
  <p:tag name="KSO_WM_UNIT_TYPE" val="l_h_d"/>
</p:tagLst>
</file>

<file path=ppt/tags/tag690.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1_2"/>
  <p:tag name="KSO_WM_UNIT_TYPE" val="l_h_i"/>
  <p:tag name="KSO_WM_UNIT_PRESET_TEXT" val=" "/>
  <p:tag name="KSO_WM_DIAGRAM_COLOR_TRICK" val="1"/>
  <p:tag name="KSO_WM_DIAGRAM_COLOR_TEXT_CAN_REMOVE" val="n"/>
  <p:tag name="KSO_WM_UNIT_ID" val="custom08_11*l_h_i*1_1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91.xml><?xml version="1.0" encoding="utf-8"?>
<p:tagLst xmlns:p="http://schemas.openxmlformats.org/presentationml/2006/main">
  <p:tag name="KSO_WM_BEAUTIFY_FLAG" val="#wm#"/>
  <p:tag name="KSO_WM_DIAGRAM_GROUP_CODE" val="l1-2"/>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1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92.xml><?xml version="1.0" encoding="utf-8"?>
<p:tagLst xmlns:p="http://schemas.openxmlformats.org/presentationml/2006/main">
  <p:tag name="KSO_WM_BEAUTIFY_FLAG" val="#wm#"/>
  <p:tag name="KSO_WM_DIAGRAM_GROUP_CODE" val="l1-2"/>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08_11*l_h_i*1_2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93.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2_2"/>
  <p:tag name="KSO_WM_UNIT_TYPE" val="l_h_i"/>
  <p:tag name="KSO_WM_UNIT_PRESET_TEXT" val=" "/>
  <p:tag name="KSO_WM_DIAGRAM_COLOR_TRICK" val="1"/>
  <p:tag name="KSO_WM_DIAGRAM_COLOR_TEXT_CAN_REMOVE" val="n"/>
  <p:tag name="KSO_WM_UNIT_ID" val="custom08_11*l_h_i*1_2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94.xml><?xml version="1.0" encoding="utf-8"?>
<p:tagLst xmlns:p="http://schemas.openxmlformats.org/presentationml/2006/main">
  <p:tag name="KSO_WM_BEAUTIFY_FLAG" val="#wm#"/>
  <p:tag name="KSO_WM_DIAGRAM_GROUP_CODE" val="l1-2"/>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2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95.xml><?xml version="1.0" encoding="utf-8"?>
<p:tagLst xmlns:p="http://schemas.openxmlformats.org/presentationml/2006/main">
  <p:tag name="KSO_WM_BEAUTIFY_FLAG" val="#wm#"/>
  <p:tag name="KSO_WM_DIAGRAM_GROUP_CODE" val="l1-2"/>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08_11*l_h_i*1_3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96.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3_2"/>
  <p:tag name="KSO_WM_UNIT_TYPE" val="l_h_i"/>
  <p:tag name="KSO_WM_UNIT_PRESET_TEXT" val=" "/>
  <p:tag name="KSO_WM_DIAGRAM_COLOR_TRICK" val="1"/>
  <p:tag name="KSO_WM_DIAGRAM_COLOR_TEXT_CAN_REMOVE" val="n"/>
  <p:tag name="KSO_WM_UNIT_ID" val="custom08_11*l_h_i*1_3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97.xml><?xml version="1.0" encoding="utf-8"?>
<p:tagLst xmlns:p="http://schemas.openxmlformats.org/presentationml/2006/main">
  <p:tag name="KSO_WM_BEAUTIFY_FLAG" val="#wm#"/>
  <p:tag name="KSO_WM_DIAGRAM_GROUP_CODE" val="l1-2"/>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3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98.xml><?xml version="1.0" encoding="utf-8"?>
<p:tagLst xmlns:p="http://schemas.openxmlformats.org/presentationml/2006/main">
  <p:tag name="KSO_WM_BEAUTIFY_FLAG" val="#wm#"/>
  <p:tag name="KSO_WM_DIAGRAM_GROUP_CODE" val="l1-2"/>
  <p:tag name="KSO_WM_FIGMA_FLAG" val="#fgm#"/>
  <p:tag name="KSO_WM_UNIT_INDEX" val="1_4_1"/>
  <p:tag name="KSO_WM_UNIT_SUBTYPE" val="d"/>
  <p:tag name="KSO_WM_UNIT_TYPE" val="l_h_i"/>
  <p:tag name="KSO_WM_UNIT_PRESET_TEXT" val="04"/>
  <p:tag name="KSO_WM_DIAGRAM_COLOR_TRICK" val="1"/>
  <p:tag name="KSO_WM_DIAGRAM_COLOR_TEXT_CAN_REMOVE" val="n"/>
  <p:tag name="KSO_WM_UNIT_ID" val="custom08_11*l_h_i*1_4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699.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4_2"/>
  <p:tag name="KSO_WM_UNIT_TYPE" val="l_h_i"/>
  <p:tag name="KSO_WM_UNIT_PRESET_TEXT" val=" "/>
  <p:tag name="KSO_WM_DIAGRAM_COLOR_TRICK" val="1"/>
  <p:tag name="KSO_WM_DIAGRAM_COLOR_TEXT_CAN_REMOVE" val="n"/>
  <p:tag name="KSO_WM_UNIT_ID" val="custom08_11*l_h_i*1_4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70.xml><?xml version="1.0" encoding="utf-8"?>
<p:tagLst xmlns:p="http://schemas.openxmlformats.org/presentationml/2006/main">
  <p:tag name="KSO_WM_BEAUTIFY_FLAG" val="#fgm#"/>
  <p:tag name="KSO_WM_DIAGRAM_GROUP_CODE" val="1"/>
  <p:tag name="KSO_WM_FIGMA_FLAG" val="#fgm#"/>
  <p:tag name="KSO_WM_UNIT_INDEX" val="1_6_1"/>
  <p:tag name="KSO_WM_UNIT_TYPE" val="l_h_a"/>
</p:tagLst>
</file>

<file path=ppt/tags/tag700.xml><?xml version="1.0" encoding="utf-8"?>
<p:tagLst xmlns:p="http://schemas.openxmlformats.org/presentationml/2006/main">
  <p:tag name="KSO_WM_BEAUTIFY_FLAG" val="#wm#"/>
  <p:tag name="KSO_WM_DIAGRAM_GROUP_CODE" val="l1-2"/>
  <p:tag name="KSO_WM_FIGMA_FLAG" val="#fgm#"/>
  <p:tag name="KSO_WM_UNIT_INDEX" val="1_4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4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01.xml><?xml version="1.0" encoding="utf-8"?>
<p:tagLst xmlns:p="http://schemas.openxmlformats.org/presentationml/2006/main">
  <p:tag name="KSO_WM_BEAUTIFY_FLAG" val="#wm#"/>
  <p:tag name="KSO_WM_DIAGRAM_GROUP_CODE" val="l1-2"/>
  <p:tag name="KSO_WM_FIGMA_FLAG" val="#fgm#"/>
  <p:tag name="KSO_WM_UNIT_INDEX" val="1_5_1"/>
  <p:tag name="KSO_WM_UNIT_SUBTYPE" val="d"/>
  <p:tag name="KSO_WM_UNIT_TYPE" val="l_h_i"/>
  <p:tag name="KSO_WM_UNIT_PRESET_TEXT" val="05"/>
  <p:tag name="KSO_WM_DIAGRAM_COLOR_TRICK" val="1"/>
  <p:tag name="KSO_WM_DIAGRAM_COLOR_TEXT_CAN_REMOVE" val="n"/>
  <p:tag name="KSO_WM_UNIT_ID" val="custom08_11*l_h_i*1_5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02.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5_2"/>
  <p:tag name="KSO_WM_UNIT_TYPE" val="l_h_i"/>
  <p:tag name="KSO_WM_UNIT_PRESET_TEXT" val=" "/>
  <p:tag name="KSO_WM_DIAGRAM_COLOR_TRICK" val="1"/>
  <p:tag name="KSO_WM_DIAGRAM_COLOR_TEXT_CAN_REMOVE" val="n"/>
  <p:tag name="KSO_WM_UNIT_ID" val="custom08_11*l_h_i*1_5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03.xml><?xml version="1.0" encoding="utf-8"?>
<p:tagLst xmlns:p="http://schemas.openxmlformats.org/presentationml/2006/main">
  <p:tag name="KSO_WM_BEAUTIFY_FLAG" val="#wm#"/>
  <p:tag name="KSO_WM_DIAGRAM_GROUP_CODE" val="l1-2"/>
  <p:tag name="KSO_WM_FIGMA_FLAG" val="#fgm#"/>
  <p:tag name="KSO_WM_UNIT_INDEX" val="1_5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5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04.xml><?xml version="1.0" encoding="utf-8"?>
<p:tagLst xmlns:p="http://schemas.openxmlformats.org/presentationml/2006/main">
  <p:tag name="KSO_WM_BEAUTIFY_FLAG" val="#wm#"/>
  <p:tag name="KSO_WM_DIAGRAM_GROUP_CODE" val="l1-2"/>
  <p:tag name="KSO_WM_FIGMA_FLAG" val="#fgm#"/>
  <p:tag name="KSO_WM_UNIT_INDEX" val="1_6_1"/>
  <p:tag name="KSO_WM_UNIT_SUBTYPE" val="d"/>
  <p:tag name="KSO_WM_UNIT_TYPE" val="l_h_i"/>
  <p:tag name="KSO_WM_UNIT_PRESET_TEXT" val="06"/>
  <p:tag name="KSO_WM_DIAGRAM_COLOR_TRICK" val="1"/>
  <p:tag name="KSO_WM_DIAGRAM_COLOR_TEXT_CAN_REMOVE" val="n"/>
  <p:tag name="KSO_WM_UNIT_ID" val="custom08_11*l_h_i*1_6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05.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6_2"/>
  <p:tag name="KSO_WM_UNIT_TYPE" val="l_h_i"/>
  <p:tag name="KSO_WM_UNIT_PRESET_TEXT" val=" "/>
  <p:tag name="KSO_WM_DIAGRAM_COLOR_TRICK" val="1"/>
  <p:tag name="KSO_WM_DIAGRAM_COLOR_TEXT_CAN_REMOVE" val="n"/>
  <p:tag name="KSO_WM_UNIT_ID" val="custom08_11*l_h_i*1_6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06.xml><?xml version="1.0" encoding="utf-8"?>
<p:tagLst xmlns:p="http://schemas.openxmlformats.org/presentationml/2006/main">
  <p:tag name="KSO_WM_BEAUTIFY_FLAG" val="#wm#"/>
  <p:tag name="KSO_WM_DIAGRAM_GROUP_CODE" val="l1-2"/>
  <p:tag name="KSO_WM_FIGMA_FLAG" val="#fgm#"/>
  <p:tag name="KSO_WM_UNIT_INDEX" val="1_6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6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07.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08"/>
  <p:tag name="KSO_WM_SLIDE_THEME_ID" val="20241076"/>
  <p:tag name="KSO_WM_SLIDE_INDEX" val="11"/>
  <p:tag name="KSO_WM_TEMPLATE_CATEGORY" val="custom"/>
  <p:tag name="KSO_WM_TAG_VERSION" val="3.0"/>
  <p:tag name="KSO_WM_TEMPLATE_COLOR_TYPE" val="0"/>
  <p:tag name="KSO_WM_ASSEMBLE_CHIP_INDEX" val="diag"/>
  <p:tag name="KSO_WM_DIAGRAM_GROUP_CODE" val="l1-2"/>
  <p:tag name="KSO_WM_SLIDE_ID" val="custom08_11"/>
  <p:tag name="KSO_WM_SLIDE_LAYOUT" val="a_b_l"/>
  <p:tag name="KSO_WM_SLIDE_LAYOUT_CNT" val="1_1_1"/>
</p:tagLst>
</file>

<file path=ppt/tags/tag708.xml><?xml version="1.0" encoding="utf-8"?>
<p:tagLst xmlns:p="http://schemas.openxmlformats.org/presentationml/2006/main">
  <p:tag name="KSO_WM_BEAUTIFY_FLAG" val="#fgm#"/>
  <p:tag name="KSO_WM_FIGMA_FLAG" val="#fgm#"/>
  <p:tag name="KSO_WM_UNIT_INDEX" val="1"/>
  <p:tag name="KSO_WM_UNIT_TYPE" val="a"/>
  <p:tag name="KSO_WM_LAYOUT_CHECK_HASH" val="d390d22f312c47a82aae0293525134dbce4ce6b5"/>
  <p:tag name="KSO_WM_NEWLAYOUT_GROUP_ID" val="layout_60"/>
  <p:tag name="KSO_WM_NEWLAYOUT_ID" val="slide_8aee8a4800225015"/>
  <p:tag name="KSO_WM_UNIT_PRESET_TEXT" val="单击此处添加标题"/>
</p:tagLst>
</file>

<file path=ppt/tags/tag709.xml><?xml version="1.0" encoding="utf-8"?>
<p:tagLst xmlns:p="http://schemas.openxmlformats.org/presentationml/2006/main">
  <p:tag name="KSO_WM_BEAUTIFY_FLAG" val="#fgm#"/>
  <p:tag name="KSO_WM_FIGMA_FLAG" val="#fgm#"/>
  <p:tag name="KSO_WM_UNIT_INDEX" val="1"/>
  <p:tag name="KSO_WM_UNIT_TYPE" val="d"/>
  <p:tag name="MH_PIC_SOURCE_TYPE" val="generate_slide_ai*{&quot;id&quot;:&quot;VCG41N1412967520&quot;,&quot;product_name&quot;:&quot;wps-wpp-pc&quot;,&quot;intention_code&quot;:&quot;wps_wpp_generate_doc_pay&quot;}*auto__ai_v2.1.5_ONLINE*5b80a79b86d8bfd4ff27c9f0f804151f-slide-25"/>
</p:tagLst>
</file>

<file path=ppt/tags/tag71.xml><?xml version="1.0" encoding="utf-8"?>
<p:tagLst xmlns:p="http://schemas.openxmlformats.org/presentationml/2006/main">
  <p:tag name="KSO_WM_BEAUTIFY_FLAG" val="#fgm#"/>
  <p:tag name="KSO_WM_DIAGRAM_GROUP_CODE" val="1"/>
  <p:tag name="KSO_WM_FIGMA_FLAG" val="#fgm#"/>
  <p:tag name="KSO_WM_UNIT_INDEX" val="1_6_1"/>
  <p:tag name="KSO_WM_UNIT_TYPE" val="l_h_f"/>
</p:tagLst>
</file>

<file path=ppt/tags/tag710.xml><?xml version="1.0" encoding="utf-8"?>
<p:tagLst xmlns:p="http://schemas.openxmlformats.org/presentationml/2006/main">
  <p:tag name="KSO_WM_FIGMA_DECORATION_INDEX" val="18_contentModel"/>
  <p:tag name="$PH_EXT" val="2"/>
  <p:tag name="KSO_WM_BEAUTIFY_FLAG" val="#fgm#"/>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
  <p:tag name="KSO_WM_UNIT_TYPE" val="l_i"/>
  <p:tag name="KSO_WM_UNIT_PRESET_TEXT" val=" "/>
</p:tagLst>
</file>

<file path=ppt/tags/tag711.xml><?xml version="1.0" encoding="utf-8"?>
<p:tagLst xmlns:p="http://schemas.openxmlformats.org/presentationml/2006/main">
  <p:tag name="KSO_WM_BEAUTIFY_FLAG" val="#fgm#"/>
  <p:tag name="KSO_WM_DIAGRAM_GROUP_CODE" val="1"/>
  <p:tag name="KSO_WM_FIGMA_FLAG" val="#fgm#"/>
  <p:tag name="KSO_WM_UNIT_INDEX" val="1_1_2"/>
  <p:tag name="KSO_WM_UNIT_SUBTYPE" val="d"/>
  <p:tag name="KSO_WM_UNIT_TYPE" val="l_h_i"/>
  <p:tag name="KSO_WM_UNIT_PRESET_TEXT" val="01"/>
</p:tagLst>
</file>

<file path=ppt/tags/tag712.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13.xml><?xml version="1.0" encoding="utf-8"?>
<p:tagLst xmlns:p="http://schemas.openxmlformats.org/presentationml/2006/main">
  <p:tag name="KSO_WM_BEAUTIFY_FLAG" val="#fgm#"/>
  <p:tag name="KSO_WM_DIAGRAM_GROUP_CODE" val="1"/>
  <p:tag name="KSO_WM_FIGMA_FLAG" val="#fgm#"/>
  <p:tag name="KSO_WM_UNIT_INDEX" val="1_2_2"/>
  <p:tag name="KSO_WM_UNIT_SUBTYPE" val="d"/>
  <p:tag name="KSO_WM_UNIT_TYPE" val="l_h_i"/>
  <p:tag name="KSO_WM_UNIT_PRESET_TEXT" val="02"/>
</p:tagLst>
</file>

<file path=ppt/tags/tag714.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15.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8aee8a4800225015"/>
</p:tagLst>
</file>

<file path=ppt/tags/tag716.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719.xml><?xml version="1.0" encoding="utf-8"?>
<p:tagLst xmlns:p="http://schemas.openxmlformats.org/presentationml/2006/main">
  <p:tag name="KSO_WM_BEAUTIFY_FLAG" val="#wm#"/>
  <p:tag name="KSO_WM_TEMPLATE_CATEGORY" val="custom"/>
  <p:tag name="KSO_WM_TEMPLATE_INDEX" val="40490190"/>
</p:tagLst>
</file>

<file path=ppt/tags/tag72.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720.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7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722.xml><?xml version="1.0" encoding="utf-8"?>
<p:tagLst xmlns:p="http://schemas.openxmlformats.org/presentationml/2006/main">
  <p:tag name="KSO_WM_BEAUTIFY_FLAG" val="#wm#"/>
  <p:tag name="KSO_WM_TEMPLATE_CATEGORY" val="custom"/>
  <p:tag name="KSO_WM_TEMPLATE_INDEX" val="40490190"/>
</p:tagLst>
</file>

<file path=ppt/tags/tag723.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7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7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726.xml><?xml version="1.0" encoding="utf-8"?>
<p:tagLst xmlns:p="http://schemas.openxmlformats.org/presentationml/2006/main">
  <p:tag name="KSO_WM_BEAUTIFY_FLAG" val="#wm#"/>
  <p:tag name="KSO_WM_TEMPLATE_CATEGORY" val="custom"/>
  <p:tag name="KSO_WM_TEMPLATE_INDEX" val="40490190"/>
</p:tagLst>
</file>

<file path=ppt/tags/tag727.xml><?xml version="1.0" encoding="utf-8"?>
<p:tagLst xmlns:p="http://schemas.openxmlformats.org/presentationml/2006/main">
  <p:tag name="KSO_WM_BEAUTIFY_FLAG" val="#fgm#"/>
  <p:tag name="KSO_WM_FIGMA_FLAG" val="#fgm#"/>
  <p:tag name="KSO_WM_UNIT_INDEX" val="1"/>
  <p:tag name="KSO_WM_UNIT_TYPE" val="a"/>
  <p:tag name="KSO_WM_LAYOUT_CHECK_HASH" val="40c5e8347d630e5b3005fb6ed5566bb6175526c4"/>
  <p:tag name="KSO_WM_NEWLAYOUT_GROUP_ID" val="layout_38"/>
  <p:tag name="KSO_WM_NEWLAYOUT_ID" val="slide_a75cf6d5c9f23cb9"/>
  <p:tag name="KSO_WM_UNIT_PRESET_TEXT" val="单击此处添加标题"/>
</p:tagLst>
</file>

<file path=ppt/tags/tag728.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1_1"/>
  <p:tag name="KSO_WM_UNIT_TYPE" val="l_h_i"/>
  <p:tag name="KSO_WM_UNIT_PRESET_TEXT" val=" "/>
</p:tagLst>
</file>

<file path=ppt/tags/tag729.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 name="MH_PIC_SOURCE_TYPE" val="generate_slide_ai*{&quot;id&quot;:&quot;VCG41N538087287&quot;,&quot;product_name&quot;:&quot;wps-wpp-pc&quot;,&quot;intention_code&quot;:&quot;wps_wpp_generate_doc_pay&quot;}*auto__ai_v2.1.5_ONLINE*5b80a79b86d8bfd4ff27c9f0f804151f-slide-26"/>
</p:tagLst>
</file>

<file path=ppt/tags/tag73.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730.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 name="KSO_WM_UNIT_PRESET_TEXT" val="单击此处添加项正文"/>
</p:tagLst>
</file>

<file path=ppt/tags/tag731.xml><?xml version="1.0" encoding="utf-8"?>
<p:tagLst xmlns:p="http://schemas.openxmlformats.org/presentationml/2006/main">
  <p:tag name="KSO_WM_FIGMA_DECORATION_INDEX" val="18"/>
  <p:tag name="$PH_EXT" val="2"/>
  <p:tag name="KSO_WM_BEAUTIFY_FLAG" val="#fgm#"/>
  <p:tag name="KSO_WM_DIAGRAM_GROUP_CODE" val="1"/>
  <p:tag name="KSO_WM_FIGMA_FLAG" val="#fgm#"/>
  <p:tag name="KSO_WM_SHAPE_BGTYPE" val="lt1"/>
  <p:tag name="KSO_WM_SHAPE_BRIGHT_DATA" val="[{&quot;dk1&quot;:-60,&quot;dk2&quot;:-50,&quot;lt1&quot;:90,&quot;lt2&quot;:100},{&quot;dk1&quot;:-60,&quot;dk2&quot;:-50,&quot;lt1&quot;:90,&quot;lt2&quot;:100}]"/>
  <p:tag name="KSO_WM_SHAPE_UPDATE_BRIGHT" val="1"/>
  <p:tag name="KSO_WM_SYNC_SLIDE_TEXT" val="1"/>
  <p:tag name="KSO_WM_UNIT_INDEX" val="1_2_1"/>
  <p:tag name="KSO_WM_UNIT_TYPE" val="l_h_i"/>
  <p:tag name="KSO_WM_UNIT_PRESET_TEXT" val=" "/>
</p:tagLst>
</file>

<file path=ppt/tags/tag732.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 name="MH_PIC_SOURCE_TYPE" val="generate_slide_ai*{&quot;id&quot;:&quot;VCG41N1283371958&quot;,&quot;product_name&quot;:&quot;wps-wpp-pc&quot;,&quot;intention_code&quot;:&quot;wps_wpp_generate_doc_pay&quot;}*auto__ai_v2.1.5_ONLINE*5b80a79b86d8bfd4ff27c9f0f804151f-slide-26"/>
</p:tagLst>
</file>

<file path=ppt/tags/tag733.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 name="KSO_WM_UNIT_PRESET_TEXT" val="单击此处添加项正文"/>
</p:tagLst>
</file>

<file path=ppt/tags/tag734.xml><?xml version="1.0" encoding="utf-8"?>
<p:tagLst xmlns:p="http://schemas.openxmlformats.org/presentationml/2006/main">
  <p:tag name="KSO_WM_SLIDE_CONTENT_ORIENTATION" val=""/>
  <p:tag name="KSO_WM_SLIDE_HAS_MASK" val="0"/>
  <p:tag name="KSO_WM_SLIDE_ITEM_CNT" val="2"/>
  <p:tag name="KSO_WM_SLIDE_TYPE" val="text"/>
  <p:tag name="KSO_WM_TEMPLATE_SUBCATEGORY" val="29"/>
  <p:tag name="KSO_WM_BEAUTIFY_FLAG" val="#wm#"/>
  <p:tag name="KSO_WM_TEMPLATE_FIGMA_ID" val="0"/>
  <p:tag name="KSO_WM_TEMPLATE_SLIDE_ID" val="slide_a75cf6d5c9f23cb9"/>
</p:tagLst>
</file>

<file path=ppt/tags/tag735.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2"/>
  <p:tag name="KSO_WM_DIAGRAM_COLOR_TRICK" val="1"/>
  <p:tag name="KSO_WM_DIAGRAM_COLOR_TEXT_CAN_REMOVE" val="n"/>
  <p:tag name="KSO_WM_UNIT_ID" val="custom08_11*b*1"/>
  <p:tag name="KSO_WM_TAG_VERSION" val="3.0"/>
  <p:tag name="KSO_WM_UNIT_LAYERLEVEL" val="1"/>
  <p:tag name="KSO_WM_TEMPLATE_INDEX" val="08"/>
  <p:tag name="KSO_WM_TEMPLATE_CATEGORY" val="custom"/>
  <p:tag name="KSO_WM_SLIDE_FIGMA_DIAGRAM" val="1"/>
</p:tagLst>
</file>

<file path=ppt/tags/tag736.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b43f9bff6bc3de7ac536b5d9753c66504f5468e0"/>
  <p:tag name="KSO_WM_NEWLAYOUT_ID" val="slide_ba60fb0293b23fda"/>
  <p:tag name="KSO_WM_DIAGRAM_GROUP_CODE" val="l1-2"/>
  <p:tag name="KSO_WM_DIAGRAM_COLOR_TRICK" val="1"/>
  <p:tag name="KSO_WM_DIAGRAM_COLOR_TEXT_CAN_REMOVE" val="n"/>
  <p:tag name="KSO_WM_UNIT_ISCONTENTSTITLE" val="1"/>
  <p:tag name="KSO_WM_UNIT_ID" val="custom08_11*a*1"/>
  <p:tag name="KSO_WM_TAG_VERSION" val="3.0"/>
  <p:tag name="KSO_WM_UNIT_LAYERLEVEL" val="1"/>
  <p:tag name="KSO_WM_TEMPLATE_INDEX" val="08"/>
  <p:tag name="KSO_WM_TEMPLATE_CATEGORY" val="custom"/>
  <p:tag name="KSO_WM_SLIDE_FIGMA_DIAGRAM" val="1"/>
</p:tagLst>
</file>

<file path=ppt/tags/tag737.xml><?xml version="1.0" encoding="utf-8"?>
<p:tagLst xmlns:p="http://schemas.openxmlformats.org/presentationml/2006/main">
  <p:tag name="KSO_WM_BEAUTIFY_FLAG" val="#wm#"/>
  <p:tag name="KSO_WM_DIAGRAM_GROUP_CODE" val="l1-2"/>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08_11*l_h_i*1_1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38.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1_2"/>
  <p:tag name="KSO_WM_UNIT_TYPE" val="l_h_i"/>
  <p:tag name="KSO_WM_UNIT_PRESET_TEXT" val=" "/>
  <p:tag name="KSO_WM_DIAGRAM_COLOR_TRICK" val="1"/>
  <p:tag name="KSO_WM_DIAGRAM_COLOR_TEXT_CAN_REMOVE" val="n"/>
  <p:tag name="KSO_WM_UNIT_ID" val="custom08_11*l_h_i*1_1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39.xml><?xml version="1.0" encoding="utf-8"?>
<p:tagLst xmlns:p="http://schemas.openxmlformats.org/presentationml/2006/main">
  <p:tag name="KSO_WM_BEAUTIFY_FLAG" val="#wm#"/>
  <p:tag name="KSO_WM_DIAGRAM_GROUP_CODE" val="l1-2"/>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1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4.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740.xml><?xml version="1.0" encoding="utf-8"?>
<p:tagLst xmlns:p="http://schemas.openxmlformats.org/presentationml/2006/main">
  <p:tag name="KSO_WM_BEAUTIFY_FLAG" val="#wm#"/>
  <p:tag name="KSO_WM_DIAGRAM_GROUP_CODE" val="l1-2"/>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08_11*l_h_i*1_2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41.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2_2"/>
  <p:tag name="KSO_WM_UNIT_TYPE" val="l_h_i"/>
  <p:tag name="KSO_WM_UNIT_PRESET_TEXT" val=" "/>
  <p:tag name="KSO_WM_DIAGRAM_COLOR_TRICK" val="1"/>
  <p:tag name="KSO_WM_DIAGRAM_COLOR_TEXT_CAN_REMOVE" val="n"/>
  <p:tag name="KSO_WM_UNIT_ID" val="custom08_11*l_h_i*1_2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42.xml><?xml version="1.0" encoding="utf-8"?>
<p:tagLst xmlns:p="http://schemas.openxmlformats.org/presentationml/2006/main">
  <p:tag name="KSO_WM_BEAUTIFY_FLAG" val="#wm#"/>
  <p:tag name="KSO_WM_DIAGRAM_GROUP_CODE" val="l1-2"/>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2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43.xml><?xml version="1.0" encoding="utf-8"?>
<p:tagLst xmlns:p="http://schemas.openxmlformats.org/presentationml/2006/main">
  <p:tag name="KSO_WM_BEAUTIFY_FLAG" val="#wm#"/>
  <p:tag name="KSO_WM_DIAGRAM_GROUP_CODE" val="l1-2"/>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08_11*l_h_i*1_3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44.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3_2"/>
  <p:tag name="KSO_WM_UNIT_TYPE" val="l_h_i"/>
  <p:tag name="KSO_WM_UNIT_PRESET_TEXT" val=" "/>
  <p:tag name="KSO_WM_DIAGRAM_COLOR_TRICK" val="1"/>
  <p:tag name="KSO_WM_DIAGRAM_COLOR_TEXT_CAN_REMOVE" val="n"/>
  <p:tag name="KSO_WM_UNIT_ID" val="custom08_11*l_h_i*1_3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45.xml><?xml version="1.0" encoding="utf-8"?>
<p:tagLst xmlns:p="http://schemas.openxmlformats.org/presentationml/2006/main">
  <p:tag name="KSO_WM_BEAUTIFY_FLAG" val="#wm#"/>
  <p:tag name="KSO_WM_DIAGRAM_GROUP_CODE" val="l1-2"/>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3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46.xml><?xml version="1.0" encoding="utf-8"?>
<p:tagLst xmlns:p="http://schemas.openxmlformats.org/presentationml/2006/main">
  <p:tag name="KSO_WM_BEAUTIFY_FLAG" val="#wm#"/>
  <p:tag name="KSO_WM_DIAGRAM_GROUP_CODE" val="l1-2"/>
  <p:tag name="KSO_WM_FIGMA_FLAG" val="#fgm#"/>
  <p:tag name="KSO_WM_UNIT_INDEX" val="1_4_1"/>
  <p:tag name="KSO_WM_UNIT_SUBTYPE" val="d"/>
  <p:tag name="KSO_WM_UNIT_TYPE" val="l_h_i"/>
  <p:tag name="KSO_WM_UNIT_PRESET_TEXT" val="04"/>
  <p:tag name="KSO_WM_DIAGRAM_COLOR_TRICK" val="1"/>
  <p:tag name="KSO_WM_DIAGRAM_COLOR_TEXT_CAN_REMOVE" val="n"/>
  <p:tag name="KSO_WM_UNIT_ID" val="custom08_11*l_h_i*1_4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47.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4_2"/>
  <p:tag name="KSO_WM_UNIT_TYPE" val="l_h_i"/>
  <p:tag name="KSO_WM_UNIT_PRESET_TEXT" val=" "/>
  <p:tag name="KSO_WM_DIAGRAM_COLOR_TRICK" val="1"/>
  <p:tag name="KSO_WM_DIAGRAM_COLOR_TEXT_CAN_REMOVE" val="n"/>
  <p:tag name="KSO_WM_UNIT_ID" val="custom08_11*l_h_i*1_4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48.xml><?xml version="1.0" encoding="utf-8"?>
<p:tagLst xmlns:p="http://schemas.openxmlformats.org/presentationml/2006/main">
  <p:tag name="KSO_WM_BEAUTIFY_FLAG" val="#wm#"/>
  <p:tag name="KSO_WM_DIAGRAM_GROUP_CODE" val="l1-2"/>
  <p:tag name="KSO_WM_FIGMA_FLAG" val="#fgm#"/>
  <p:tag name="KSO_WM_UNIT_INDEX" val="1_4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4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49.xml><?xml version="1.0" encoding="utf-8"?>
<p:tagLst xmlns:p="http://schemas.openxmlformats.org/presentationml/2006/main">
  <p:tag name="KSO_WM_BEAUTIFY_FLAG" val="#wm#"/>
  <p:tag name="KSO_WM_DIAGRAM_GROUP_CODE" val="l1-2"/>
  <p:tag name="KSO_WM_FIGMA_FLAG" val="#fgm#"/>
  <p:tag name="KSO_WM_UNIT_INDEX" val="1_5_1"/>
  <p:tag name="KSO_WM_UNIT_SUBTYPE" val="d"/>
  <p:tag name="KSO_WM_UNIT_TYPE" val="l_h_i"/>
  <p:tag name="KSO_WM_UNIT_PRESET_TEXT" val="05"/>
  <p:tag name="KSO_WM_DIAGRAM_COLOR_TRICK" val="1"/>
  <p:tag name="KSO_WM_DIAGRAM_COLOR_TEXT_CAN_REMOVE" val="n"/>
  <p:tag name="KSO_WM_UNIT_ID" val="custom08_11*l_h_i*1_5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5.xml><?xml version="1.0" encoding="utf-8"?>
<p:tagLst xmlns:p="http://schemas.openxmlformats.org/presentationml/2006/main">
  <p:tag name="KSO_WM_BEAUTIFY_FLAG" val="#fgm#"/>
  <p:tag name="KSO_WM_FIGMA_FLAG" val="#fgm#"/>
  <p:tag name="KSO_WM_UNIT_INDEX" val="1"/>
  <p:tag name="KSO_WM_UNIT_TYPE" val="a"/>
  <p:tag name="KSO_WM_LAYOUT_CHECK_HASH" val="f69af750ceb18217f42bc6a08342284363013302"/>
  <p:tag name="KSO_WM_NEWLAYOUT_GROUP_ID" val="layout_10"/>
  <p:tag name="KSO_WM_NEWLAYOUT_ID" val="slide_628de040b529144d"/>
</p:tagLst>
</file>

<file path=ppt/tags/tag750.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5_2"/>
  <p:tag name="KSO_WM_UNIT_TYPE" val="l_h_i"/>
  <p:tag name="KSO_WM_UNIT_PRESET_TEXT" val=" "/>
  <p:tag name="KSO_WM_DIAGRAM_COLOR_TRICK" val="1"/>
  <p:tag name="KSO_WM_DIAGRAM_COLOR_TEXT_CAN_REMOVE" val="n"/>
  <p:tag name="KSO_WM_UNIT_ID" val="custom08_11*l_h_i*1_5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51.xml><?xml version="1.0" encoding="utf-8"?>
<p:tagLst xmlns:p="http://schemas.openxmlformats.org/presentationml/2006/main">
  <p:tag name="KSO_WM_BEAUTIFY_FLAG" val="#wm#"/>
  <p:tag name="KSO_WM_DIAGRAM_GROUP_CODE" val="l1-2"/>
  <p:tag name="KSO_WM_FIGMA_FLAG" val="#fgm#"/>
  <p:tag name="KSO_WM_UNIT_INDEX" val="1_5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5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52.xml><?xml version="1.0" encoding="utf-8"?>
<p:tagLst xmlns:p="http://schemas.openxmlformats.org/presentationml/2006/main">
  <p:tag name="KSO_WM_BEAUTIFY_FLAG" val="#wm#"/>
  <p:tag name="KSO_WM_DIAGRAM_GROUP_CODE" val="l1-2"/>
  <p:tag name="KSO_WM_FIGMA_FLAG" val="#fgm#"/>
  <p:tag name="KSO_WM_UNIT_INDEX" val="1_6_1"/>
  <p:tag name="KSO_WM_UNIT_SUBTYPE" val="d"/>
  <p:tag name="KSO_WM_UNIT_TYPE" val="l_h_i"/>
  <p:tag name="KSO_WM_UNIT_PRESET_TEXT" val="06"/>
  <p:tag name="KSO_WM_DIAGRAM_COLOR_TRICK" val="1"/>
  <p:tag name="KSO_WM_DIAGRAM_COLOR_TEXT_CAN_REMOVE" val="n"/>
  <p:tag name="KSO_WM_UNIT_ID" val="custom08_11*l_h_i*1_6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53.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6_2"/>
  <p:tag name="KSO_WM_UNIT_TYPE" val="l_h_i"/>
  <p:tag name="KSO_WM_UNIT_PRESET_TEXT" val=" "/>
  <p:tag name="KSO_WM_DIAGRAM_COLOR_TRICK" val="1"/>
  <p:tag name="KSO_WM_DIAGRAM_COLOR_TEXT_CAN_REMOVE" val="n"/>
  <p:tag name="KSO_WM_UNIT_ID" val="custom08_11*l_h_i*1_6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54.xml><?xml version="1.0" encoding="utf-8"?>
<p:tagLst xmlns:p="http://schemas.openxmlformats.org/presentationml/2006/main">
  <p:tag name="KSO_WM_BEAUTIFY_FLAG" val="#wm#"/>
  <p:tag name="KSO_WM_DIAGRAM_GROUP_CODE" val="l1-2"/>
  <p:tag name="KSO_WM_FIGMA_FLAG" val="#fgm#"/>
  <p:tag name="KSO_WM_UNIT_INDEX" val="1_6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6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755.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08"/>
  <p:tag name="KSO_WM_SLIDE_THEME_ID" val="20241076"/>
  <p:tag name="KSO_WM_SLIDE_INDEX" val="11"/>
  <p:tag name="KSO_WM_TEMPLATE_CATEGORY" val="custom"/>
  <p:tag name="KSO_WM_TAG_VERSION" val="3.0"/>
  <p:tag name="KSO_WM_TEMPLATE_COLOR_TYPE" val="0"/>
  <p:tag name="KSO_WM_ASSEMBLE_CHIP_INDEX" val="diag"/>
  <p:tag name="KSO_WM_DIAGRAM_GROUP_CODE" val="l1-2"/>
  <p:tag name="KSO_WM_SLIDE_ID" val="custom08_11"/>
  <p:tag name="KSO_WM_SLIDE_LAYOUT" val="a_b_l"/>
  <p:tag name="KSO_WM_SLIDE_LAYOUT_CNT" val="1_1_1"/>
</p:tagLst>
</file>

<file path=ppt/tags/tag756.xml><?xml version="1.0" encoding="utf-8"?>
<p:tagLst xmlns:p="http://schemas.openxmlformats.org/presentationml/2006/main">
  <p:tag name="TABLE_ENDDRAG_ORIGIN_RECT" val="896*427"/>
  <p:tag name="TABLE_ENDDRAG_RECT" val="34*85*896*427"/>
</p:tagLst>
</file>

<file path=ppt/tags/tag757.xml><?xml version="1.0" encoding="utf-8"?>
<p:tagLst xmlns:p="http://schemas.openxmlformats.org/presentationml/2006/main">
  <p:tag name="KSO_WM_BEAUTIFY_FLAG" val="#wm#"/>
  <p:tag name="KSO_WM_TEMPLATE_CATEGORY" val="diagram"/>
  <p:tag name="KSO_WM_TEMPLATE_INDEX" val="20233147"/>
</p:tagLst>
</file>

<file path=ppt/tags/tag758.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SUBTYPE" val=""/>
  <p:tag name="KSO_WM_UNIT_PRESET_TEXT" val="THE END"/>
  <p:tag name="KSO_WM_UNIT_ID" val="custom08_14*b*1"/>
  <p:tag name="KSO_WM_TAG_VERSION" val="3.0"/>
  <p:tag name="KSO_WM_UNIT_LAYERLEVEL" val="1"/>
  <p:tag name="KSO_WM_TEMPLATE_INDEX" val="08"/>
  <p:tag name="KSO_WM_TEMPLATE_CATEGORY" val="custom"/>
</p:tagLst>
</file>

<file path=ppt/tags/tag759.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e1ecc87f8bd910b3ae92edebe536c6cb385c8a01"/>
  <p:tag name="KSO_WM_NEWLAYOUT_ID" val="slide_47de9d0eaa58c516"/>
  <p:tag name="KSO_WM_UNIT_SUBTYPE" val=""/>
  <p:tag name="KSO_WM_UNIT_PRESET_TEXT" val="谢谢观看"/>
  <p:tag name="KSO_WM_UNIT_ID" val="custom08_14*a*1"/>
  <p:tag name="KSO_WM_TAG_VERSION" val="3.0"/>
  <p:tag name="KSO_WM_UNIT_LAYERLEVEL" val="1"/>
  <p:tag name="KSO_WM_TEMPLATE_INDEX" val="08"/>
  <p:tag name="KSO_WM_TEMPLATE_CATEGORY" val="custom"/>
</p:tagLst>
</file>

<file path=ppt/tags/tag76.xml><?xml version="1.0" encoding="utf-8"?>
<p:tagLst xmlns:p="http://schemas.openxmlformats.org/presentationml/2006/main">
  <p:tag name="KSO_WM_BEAUTIFY_FLAG" val="#fgm#"/>
  <p:tag name="KSO_WM_FIGMA_FLAG" val="#fgm#"/>
  <p:tag name="KSO_WM_UNIT_INDEX" val="1"/>
  <p:tag name="KSO_WM_UNIT_TYPE" val="d"/>
</p:tagLst>
</file>

<file path=ppt/tags/tag760.xml><?xml version="1.0" encoding="utf-8"?>
<p:tagLst xmlns:p="http://schemas.openxmlformats.org/presentationml/2006/main">
  <p:tag name="KSO_WM_SLIDE_TYPE" val="endPage"/>
  <p:tag name="KSO_WM_TEMPLATE_INDEX" val="08"/>
  <p:tag name="KSO_WM_SLIDE_THEME_ID" val="20237557"/>
  <p:tag name="KSO_WM_SLIDE_INDEX" val="14"/>
  <p:tag name="KSO_WM_BEAUTIFY_FLAG" val="#wm#"/>
  <p:tag name="KSO_WM_TEMPLATE_CATEGORY" val="custom"/>
  <p:tag name="KSO_WM_TEMPLATE_SUBCATEGORY" val="29"/>
  <p:tag name="KSO_WM_TAG_VERSION" val="3.0"/>
  <p:tag name="KSO_WM_TEMPLATE_COLOR_TYPE" val="0"/>
  <p:tag name="KSO_WM_SLIDE_SUBTYPE" val="pureTxt"/>
  <p:tag name="KSO_WM_SLIDE_ID" val="custom08_14"/>
  <p:tag name="KSO_WM_SLIDE_LAYOUT" val="a_b"/>
  <p:tag name="KSO_WM_SLIDE_LAYOUT_CNT" val="1_1"/>
</p:tagLst>
</file>

<file path=ppt/tags/tag77.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78.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79.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8.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80.xml><?xml version="1.0" encoding="utf-8"?>
<p:tagLst xmlns:p="http://schemas.openxmlformats.org/presentationml/2006/main">
  <p:tag name="KSO_WM_BEAUTIFY_FLAG" val="#fgm#"/>
  <p:tag name="KSO_WM_FIGMA_FLAG" val="#fgm#"/>
  <p:tag name="KSO_WM_UNIT_INDEX" val="1"/>
  <p:tag name="KSO_WM_UNIT_TYPE" val="a"/>
  <p:tag name="KSO_WM_LAYOUT_CHECK_HASH" val="62b0451833d04ba0a2dd06ec0ba2fae7a372d451"/>
  <p:tag name="KSO_WM_NEWLAYOUT_GROUP_ID" val="layout_30"/>
  <p:tag name="KSO_WM_NEWLAYOUT_ID" val="slide_5e5c18aadbd3b4dc"/>
</p:tagLst>
</file>

<file path=ppt/tags/tag81.xml><?xml version="1.0" encoding="utf-8"?>
<p:tagLst xmlns:p="http://schemas.openxmlformats.org/presentationml/2006/main">
  <p:tag name="KSO_WM_BEAUTIFY_FLAG" val="#fgm#"/>
  <p:tag name="KSO_WM_FIGMA_FLAG" val="#fgm#"/>
  <p:tag name="KSO_WM_UNIT_INDEX" val="1"/>
  <p:tag name="KSO_WM_UNIT_TYPE" val="d"/>
</p:tagLst>
</file>

<file path=ppt/tags/tag82.xml><?xml version="1.0" encoding="utf-8"?>
<p:tagLst xmlns:p="http://schemas.openxmlformats.org/presentationml/2006/main">
  <p:tag name="KSO_WM_FIGMA_DECORATION_INDEX" val="19"/>
  <p:tag name="$PH_EXT" val="2"/>
  <p:tag name="KSO_WM_BEAUTIFY_FLAG" val="#fgm#"/>
  <p:tag name="KSO_WM_DIAGRAM_GROUP_CODE" val="1"/>
  <p:tag name="KSO_WM_FIGMA_FLAG" val="#fgm#"/>
  <p:tag name="KSO_WM_SYNC_SLIDE_TEXT" val="1"/>
  <p:tag name="KSO_WM_UNIT_INDEX" val="1_1_1"/>
  <p:tag name="KSO_WM_UNIT_TYPE" val="l_h_i"/>
</p:tagLst>
</file>

<file path=ppt/tags/tag83.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84.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85.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86.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87.xml><?xml version="1.0" encoding="utf-8"?>
<p:tagLst xmlns:p="http://schemas.openxmlformats.org/presentationml/2006/main">
  <p:tag name="KSO_WM_BEAUTIFY_FLAG" val="#fgm#"/>
  <p:tag name="KSO_WM_FIGMA_FLAG" val="#fgm#"/>
  <p:tag name="KSO_WM_UNIT_INDEX" val="1"/>
  <p:tag name="KSO_WM_UNIT_TYPE" val="a"/>
  <p:tag name="KSO_WM_LAYOUT_CHECK_HASH" val="354fd4ae1c7db1a9daff15d37ebb2452603dd289"/>
  <p:tag name="KSO_WM_NEWLAYOUT_GROUP_ID" val="layout_10014"/>
  <p:tag name="KSO_WM_NEWLAYOUT_ID" val="slide_b5c7cd31580711f5"/>
</p:tagLst>
</file>

<file path=ppt/tags/tag88.xml><?xml version="1.0" encoding="utf-8"?>
<p:tagLst xmlns:p="http://schemas.openxmlformats.org/presentationml/2006/main">
  <p:tag name="KSO_WM_BEAUTIFY_FLAG" val="#fgm#"/>
  <p:tag name="KSO_WM_DIAGRAM_GROUP_CODE" val="1"/>
  <p:tag name="KSO_WM_FIGMA_FLAG" val="#fgm#"/>
  <p:tag name="KSO_WM_UNIT_INDEX" val="1_1_1"/>
  <p:tag name="KSO_WM_UNIT_TYPE" val="l_h_d"/>
</p:tagLst>
</file>

<file path=ppt/tags/tag89.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9.xml><?xml version="1.0" encoding="utf-8"?>
<p:tagLst xmlns:p="http://schemas.openxmlformats.org/presentationml/2006/main">
  <p:tag name="KSO_WM_BEAUTIFY_FLAG" val="#fgm#"/>
  <p:tag name="KSO_WM_FIGMA_FLAG" val="#fgm#"/>
  <p:tag name="KSO_WM_UNIT_INDEX" val="1"/>
  <p:tag name="KSO_WM_UNIT_TYPE" val="a"/>
  <p:tag name="KSO_WM_LAYOUT_CHECK_HASH" val="0d536e9d04d940c6be62c0001fec58b8ae0b946f"/>
  <p:tag name="KSO_WM_NEWLAYOUT_GROUP_ID" val="layout_10016"/>
  <p:tag name="KSO_WM_NEWLAYOUT_ID" val="slide_5fa2c9a20f2e942d"/>
</p:tagLst>
</file>

<file path=ppt/tags/tag90.xml><?xml version="1.0" encoding="utf-8"?>
<p:tagLst xmlns:p="http://schemas.openxmlformats.org/presentationml/2006/main">
  <p:tag name="KSO_WM_BEAUTIFY_FLAG" val="#fgm#"/>
  <p:tag name="KSO_WM_DIAGRAM_GROUP_CODE" val="1"/>
  <p:tag name="KSO_WM_FIGMA_FLAG" val="#fgm#"/>
  <p:tag name="KSO_WM_UNIT_INDEX" val="1_2_1"/>
  <p:tag name="KSO_WM_UNIT_TYPE" val="l_h_d"/>
</p:tagLst>
</file>

<file path=ppt/tags/tag91.xml><?xml version="1.0" encoding="utf-8"?>
<p:tagLst xmlns:p="http://schemas.openxmlformats.org/presentationml/2006/main">
  <p:tag name="KSO_WM_BEAUTIFY_FLAG" val="#fgm#"/>
  <p:tag name="KSO_WM_DIAGRAM_GROUP_CODE" val="1"/>
  <p:tag name="KSO_WM_FIGMA_FLAG" val="#fgm#"/>
  <p:tag name="KSO_WM_UNIT_INDEX" val="1_2_1"/>
  <p:tag name="KSO_WM_UNIT_TYPE" val="l_h_f"/>
</p:tagLst>
</file>

<file path=ppt/tags/tag92.xml><?xml version="1.0" encoding="utf-8"?>
<p:tagLst xmlns:p="http://schemas.openxmlformats.org/presentationml/2006/main">
  <p:tag name="KSO_WM_BEAUTIFY_FLAG" val="#fgm#"/>
  <p:tag name="KSO_WM_DIAGRAM_GROUP_CODE" val="1"/>
  <p:tag name="KSO_WM_FIGMA_FLAG" val="#fgm#"/>
  <p:tag name="KSO_WM_UNIT_INDEX" val="1_3_1"/>
  <p:tag name="KSO_WM_UNIT_TYPE" val="l_h_d"/>
</p:tagLst>
</file>

<file path=ppt/tags/tag93.xml><?xml version="1.0" encoding="utf-8"?>
<p:tagLst xmlns:p="http://schemas.openxmlformats.org/presentationml/2006/main">
  <p:tag name="KSO_WM_BEAUTIFY_FLAG" val="#fgm#"/>
  <p:tag name="KSO_WM_DIAGRAM_GROUP_CODE" val="1"/>
  <p:tag name="KSO_WM_FIGMA_FLAG" val="#fgm#"/>
  <p:tag name="KSO_WM_UNIT_INDEX" val="1_3_1"/>
  <p:tag name="KSO_WM_UNIT_TYPE" val="l_h_f"/>
</p:tagLst>
</file>

<file path=ppt/tags/tag94.xml><?xml version="1.0" encoding="utf-8"?>
<p:tagLst xmlns:p="http://schemas.openxmlformats.org/presentationml/2006/main">
  <p:tag name="KSO_WM_BEAUTIFY_FLAG" val="#fgm#"/>
  <p:tag name="KSO_WM_DIAGRAM_GROUP_CODE" val="1"/>
  <p:tag name="KSO_WM_FIGMA_FLAG" val="#fgm#"/>
  <p:tag name="KSO_WM_UNIT_INDEX" val="1_4_1"/>
  <p:tag name="KSO_WM_UNIT_TYPE" val="l_h_d"/>
</p:tagLst>
</file>

<file path=ppt/tags/tag95.xml><?xml version="1.0" encoding="utf-8"?>
<p:tagLst xmlns:p="http://schemas.openxmlformats.org/presentationml/2006/main">
  <p:tag name="KSO_WM_BEAUTIFY_FLAG" val="#fgm#"/>
  <p:tag name="KSO_WM_DIAGRAM_GROUP_CODE" val="1"/>
  <p:tag name="KSO_WM_FIGMA_FLAG" val="#fgm#"/>
  <p:tag name="KSO_WM_UNIT_INDEX" val="1_4_1"/>
  <p:tag name="KSO_WM_UNIT_TYPE" val="l_h_f"/>
</p:tagLst>
</file>

<file path=ppt/tags/tag96.xml><?xml version="1.0" encoding="utf-8"?>
<p:tagLst xmlns:p="http://schemas.openxmlformats.org/presentationml/2006/main">
  <p:tag name="KSO_WM_BEAUTIFY_FLAG" val="#fgm#"/>
  <p:tag name="KSO_WM_DIAGRAM_GROUP_CODE" val="1"/>
  <p:tag name="KSO_WM_FIGMA_FLAG" val="#fgm#"/>
  <p:tag name="KSO_WM_UNIT_INDEX" val="1_5_1"/>
  <p:tag name="KSO_WM_UNIT_TYPE" val="l_h_d"/>
</p:tagLst>
</file>

<file path=ppt/tags/tag97.xml><?xml version="1.0" encoding="utf-8"?>
<p:tagLst xmlns:p="http://schemas.openxmlformats.org/presentationml/2006/main">
  <p:tag name="KSO_WM_BEAUTIFY_FLAG" val="#fgm#"/>
  <p:tag name="KSO_WM_DIAGRAM_GROUP_CODE" val="1"/>
  <p:tag name="KSO_WM_FIGMA_FLAG" val="#fgm#"/>
  <p:tag name="KSO_WM_UNIT_INDEX" val="1_5_1"/>
  <p:tag name="KSO_WM_UNIT_TYPE" val="l_h_f"/>
</p:tagLst>
</file>

<file path=ppt/tags/tag98.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ags/tag99.xml><?xml version="1.0" encoding="utf-8"?>
<p:tagLst xmlns:p="http://schemas.openxmlformats.org/presentationml/2006/main">
  <p:tag name="KSO_WM_UNIT_ID" val="_7**"/>
  <p:tag name="KSO_WM_BEAUTIFY_FLAG" val="#wm#"/>
  <p:tag name="KSO_WM_TAG_VERSION" val="3.0"/>
  <p:tag name="KSO_WM_UNIT_LAYERLEVEL" val="1"/>
  <p:tag name="KSO_WM_TEMPLATE_INDEX" val="08"/>
  <p:tag name="KSO_WM_TEMPLATE_CATEGORY" val="custo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spect">
      <a:maj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微软雅黑"/>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 overriden">
  <a:themeElements>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 overriden">
      <a:majorFont>
        <a:latin typeface="Verdana"/>
        <a:ea typeface="Microsoft YaHei UI"/>
        <a:cs typeface=""/>
      </a:majorFont>
      <a:minorFont>
        <a:latin typeface="Microsoft YaHei UI"/>
        <a:ea typeface="Microsoft YaHei U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defRPr>
        </a:defPPr>
      </a:lstStyle>
    </a:lnDef>
  </a:objectDefaults>
  <a:extraClrSchemeLst>
    <a:extraClrScheme>
      <a:clrScheme name=" overriden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 overriden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 overriden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 overriden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 overriden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 overriden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 overriden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overriden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 overriden_2">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WPS">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4319</Words>
  <Application>WPS 演示</Application>
  <PresentationFormat>宽屏</PresentationFormat>
  <Paragraphs>695</Paragraphs>
  <Slides>30</Slides>
  <Notes>0</Notes>
  <HiddenSlides>0</HiddenSlides>
  <MMClips>0</MMClips>
  <ScaleCrop>false</ScaleCrop>
  <HeadingPairs>
    <vt:vector size="6" baseType="variant">
      <vt:variant>
        <vt:lpstr>已用的字体</vt:lpstr>
      </vt:variant>
      <vt:variant>
        <vt:i4>14</vt:i4>
      </vt:variant>
      <vt:variant>
        <vt:lpstr>主题</vt:lpstr>
      </vt:variant>
      <vt:variant>
        <vt:i4>3</vt:i4>
      </vt:variant>
      <vt:variant>
        <vt:lpstr>幻灯片标题</vt:lpstr>
      </vt:variant>
      <vt:variant>
        <vt:i4>30</vt:i4>
      </vt:variant>
    </vt:vector>
  </HeadingPairs>
  <TitlesOfParts>
    <vt:vector size="47" baseType="lpstr">
      <vt:lpstr>Arial</vt:lpstr>
      <vt:lpstr>宋体</vt:lpstr>
      <vt:lpstr>Wingdings</vt:lpstr>
      <vt:lpstr>微软雅黑</vt:lpstr>
      <vt:lpstr>Verdana</vt:lpstr>
      <vt:lpstr>楷体_GB2312</vt:lpstr>
      <vt:lpstr>新宋体</vt:lpstr>
      <vt:lpstr>Microsoft YaHei UI</vt:lpstr>
      <vt:lpstr>黑体</vt:lpstr>
      <vt:lpstr>Arial Unicode MS</vt:lpstr>
      <vt:lpstr>Calibri</vt:lpstr>
      <vt:lpstr>Arial</vt:lpstr>
      <vt:lpstr>Times New Roman</vt:lpstr>
      <vt:lpstr>Calibri Light</vt:lpstr>
      <vt:lpstr>Office 主题</vt:lpstr>
      <vt:lpstr> overriden</vt:lpstr>
      <vt:lpstr> overriden_2</vt:lpstr>
      <vt:lpstr>项目五 反爬虫技术与反反爬虫技术</vt:lpstr>
      <vt:lpstr>源码列表(Jupyter Notebook格式) </vt:lpstr>
      <vt:lpstr>目录</vt:lpstr>
      <vt:lpstr>背景与意义</vt:lpstr>
      <vt:lpstr>任务描述与目标</vt:lpstr>
      <vt:lpstr>目录</vt:lpstr>
      <vt:lpstr>任务概述</vt:lpstr>
      <vt:lpstr>一. 正常用户 vs 爬虫行为</vt:lpstr>
      <vt:lpstr>二. 友好爬虫 vs 不友好爬虫</vt:lpstr>
      <vt:lpstr>三.爬虫识别技术</vt:lpstr>
      <vt:lpstr>四. 爬虫阻断技术</vt:lpstr>
      <vt:lpstr>爬虫阻断技术</vt:lpstr>
      <vt:lpstr>目录</vt:lpstr>
      <vt:lpstr>任务描述与目标</vt:lpstr>
      <vt:lpstr>一. 反反爬虫技术及实例：马蜂窝评论爬取</vt:lpstr>
      <vt:lpstr>二. 反反爬虫技术方法</vt:lpstr>
      <vt:lpstr>目录</vt:lpstr>
      <vt:lpstr>实训目标：使用 Selenium 爬取多页商品信息</vt:lpstr>
      <vt:lpstr>实施步骤</vt:lpstr>
      <vt:lpstr>实施步骤</vt:lpstr>
      <vt:lpstr>实施步骤</vt:lpstr>
      <vt:lpstr>目录</vt:lpstr>
      <vt:lpstr>理论巩固</vt:lpstr>
      <vt:lpstr>思考与练习（一、选择题）</vt:lpstr>
      <vt:lpstr>思考与练习（二、填空题）</vt:lpstr>
      <vt:lpstr>思考与练习</vt:lpstr>
      <vt:lpstr>实践任务</vt:lpstr>
      <vt:lpstr>目录</vt:lpstr>
      <vt:lpstr>PowerPoint 演示文稿</vt:lpstr>
      <vt:lpstr>谢谢观看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项目五 反爬虫技术与反反爬虫技术</dc:title>
  <dc:creator/>
  <cp:lastModifiedBy>英子</cp:lastModifiedBy>
  <cp:revision>16</cp:revision>
  <dcterms:created xsi:type="dcterms:W3CDTF">2025-08-18T01:59:00Z</dcterms:created>
  <dcterms:modified xsi:type="dcterms:W3CDTF">2025-09-02T03:17:21Z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5E3CF32F44234DE6A7B50FA1FF43A0EB_13</vt:lpwstr>
  </property>
</Properties>
</file>