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00.svg" ContentType="image/svg+xml"/>
  <Override PartName="/ppt/media/image102.svg" ContentType="image/svg+xml"/>
  <Override PartName="/ppt/media/image112.svg" ContentType="image/svg+xml"/>
  <Override PartName="/ppt/media/image114.svg" ContentType="image/svg+xml"/>
  <Override PartName="/ppt/media/image119.svg" ContentType="image/svg+xml"/>
  <Override PartName="/ppt/media/image12.svg" ContentType="image/svg+xml"/>
  <Override PartName="/ppt/media/image121.svg" ContentType="image/svg+xml"/>
  <Override PartName="/ppt/media/image123.svg" ContentType="image/svg+xml"/>
  <Override PartName="/ppt/media/image125.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svg" ContentType="image/svg+xml"/>
  <Override PartName="/ppt/media/image60.svg" ContentType="image/svg+xml"/>
  <Override PartName="/ppt/media/image61.svg" ContentType="image/svg+xml"/>
  <Override PartName="/ppt/media/image62.svg" ContentType="image/svg+xml"/>
  <Override PartName="/ppt/media/image63.svg" ContentType="image/svg+xml"/>
  <Override PartName="/ppt/media/image64.svg" ContentType="image/svg+xml"/>
  <Override PartName="/ppt/media/image65.svg" ContentType="image/svg+xml"/>
  <Override PartName="/ppt/media/image66.svg" ContentType="image/svg+xml"/>
  <Override PartName="/ppt/media/image67.svg" ContentType="image/svg+xml"/>
  <Override PartName="/ppt/media/image68.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8.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 id="2147483678" r:id="rId6"/>
    <p:sldMasterId id="2147483680" r:id="rId7"/>
    <p:sldMasterId id="2147483683" r:id="rId8"/>
    <p:sldMasterId id="2147483685" r:id="rId9"/>
    <p:sldMasterId id="2147483687" r:id="rId10"/>
    <p:sldMasterId id="2147483690" r:id="rId11"/>
    <p:sldMasterId id="2147483693" r:id="rId12"/>
    <p:sldMasterId id="2147483696" r:id="rId13"/>
    <p:sldMasterId id="2147483699" r:id="rId14"/>
  </p:sldMasterIdLst>
  <p:notesMasterIdLst>
    <p:notesMasterId r:id="rId38"/>
  </p:notesMasterIdLst>
  <p:sldIdLst>
    <p:sldId id="275" r:id="rId15"/>
    <p:sldId id="276" r:id="rId16"/>
    <p:sldId id="258" r:id="rId17"/>
    <p:sldId id="259" r:id="rId18"/>
    <p:sldId id="281" r:id="rId19"/>
    <p:sldId id="282" r:id="rId20"/>
    <p:sldId id="283" r:id="rId21"/>
    <p:sldId id="289" r:id="rId22"/>
    <p:sldId id="285" r:id="rId23"/>
    <p:sldId id="290" r:id="rId24"/>
    <p:sldId id="287" r:id="rId25"/>
    <p:sldId id="291" r:id="rId26"/>
    <p:sldId id="292" r:id="rId27"/>
    <p:sldId id="293" r:id="rId28"/>
    <p:sldId id="294" r:id="rId29"/>
    <p:sldId id="295" r:id="rId30"/>
    <p:sldId id="296" r:id="rId31"/>
    <p:sldId id="297" r:id="rId32"/>
    <p:sldId id="264" r:id="rId33"/>
    <p:sldId id="279" r:id="rId34"/>
    <p:sldId id="304" r:id="rId35"/>
    <p:sldId id="305" r:id="rId36"/>
    <p:sldId id="306" r:id="rId37"/>
    <p:sldId id="307" r:id="rId39"/>
    <p:sldId id="312" r:id="rId40"/>
    <p:sldId id="309" r:id="rId41"/>
    <p:sldId id="310" r:id="rId42"/>
    <p:sldId id="311" r:id="rId43"/>
    <p:sldId id="266" r:id="rId44"/>
    <p:sldId id="267" r:id="rId45"/>
    <p:sldId id="268" r:id="rId46"/>
    <p:sldId id="315" r:id="rId47"/>
    <p:sldId id="316" r:id="rId48"/>
    <p:sldId id="269" r:id="rId49"/>
    <p:sldId id="270" r:id="rId50"/>
    <p:sldId id="280" r:id="rId51"/>
    <p:sldId id="271" r:id="rId52"/>
    <p:sldId id="272" r:id="rId53"/>
    <p:sldId id="318" r:id="rId54"/>
    <p:sldId id="319" r:id="rId55"/>
    <p:sldId id="320" r:id="rId56"/>
    <p:sldId id="324" r:id="rId57"/>
    <p:sldId id="325" r:id="rId58"/>
    <p:sldId id="326" r:id="rId59"/>
    <p:sldId id="278" r:id="rId60"/>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5" Type="http://schemas.openxmlformats.org/officeDocument/2006/relationships/tags" Target="tags/tag1157.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notesMaster" Target="notesMasters/notesMaster1.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slide" Target="slides/slide6.xml"/><Relationship Id="rId2" Type="http://schemas.openxmlformats.org/officeDocument/2006/relationships/theme" Target="theme/theme1.xml"/><Relationship Id="rId19" Type="http://schemas.openxmlformats.org/officeDocument/2006/relationships/slide" Target="slides/slide5.xml"/><Relationship Id="rId18" Type="http://schemas.openxmlformats.org/officeDocument/2006/relationships/slide" Target="slides/slide4.xml"/><Relationship Id="rId17" Type="http://schemas.openxmlformats.org/officeDocument/2006/relationships/slide" Target="slides/slide3.xml"/><Relationship Id="rId16" Type="http://schemas.openxmlformats.org/officeDocument/2006/relationships/slide" Target="slides/slide2.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tags" Target="../tags/tag85.xml"/><Relationship Id="rId4" Type="http://schemas.openxmlformats.org/officeDocument/2006/relationships/tags" Target="../tags/tag65.xml"/><Relationship Id="rId39" Type="http://schemas.openxmlformats.org/officeDocument/2006/relationships/tags" Target="../tags/tag84.xml"/><Relationship Id="rId38" Type="http://schemas.openxmlformats.org/officeDocument/2006/relationships/tags" Target="../tags/tag83.xml"/><Relationship Id="rId37" Type="http://schemas.openxmlformats.org/officeDocument/2006/relationships/tags" Target="../tags/tag82.xml"/><Relationship Id="rId36" Type="http://schemas.openxmlformats.org/officeDocument/2006/relationships/tags" Target="../tags/tag81.xml"/><Relationship Id="rId35" Type="http://schemas.openxmlformats.org/officeDocument/2006/relationships/tags" Target="../tags/tag80.xml"/><Relationship Id="rId34" Type="http://schemas.openxmlformats.org/officeDocument/2006/relationships/tags" Target="../tags/tag79.xml"/><Relationship Id="rId33" Type="http://schemas.openxmlformats.org/officeDocument/2006/relationships/tags" Target="../tags/tag78.xml"/><Relationship Id="rId32" Type="http://schemas.openxmlformats.org/officeDocument/2006/relationships/tags" Target="../tags/tag77.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4.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image" Target="../media/image10.svg"/><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70.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9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image" Target="../media/image16.svg"/><Relationship Id="rId2" Type="http://schemas.openxmlformats.org/officeDocument/2006/relationships/tags" Target="../tags/tag96.xml"/><Relationship Id="rId19" Type="http://schemas.openxmlformats.org/officeDocument/2006/relationships/image" Target="../media/image15.png"/><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1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5.xml"/><Relationship Id="rId3" Type="http://schemas.openxmlformats.org/officeDocument/2006/relationships/tags" Target="../tags/tag114.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image" Target="../media/image31.svg"/><Relationship Id="rId2" Type="http://schemas.openxmlformats.org/officeDocument/2006/relationships/tags" Target="../tags/tag113.xml"/><Relationship Id="rId19" Type="http://schemas.openxmlformats.org/officeDocument/2006/relationships/image" Target="../media/image30.png"/><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19.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6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60.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68.xml"/><Relationship Id="rId2" Type="http://schemas.openxmlformats.org/officeDocument/2006/relationships/tags" Target="../tags/tag158.xml"/><Relationship Id="rId19" Type="http://schemas.openxmlformats.org/officeDocument/2006/relationships/tags" Target="../tags/tag167.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85.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84.xml"/><Relationship Id="rId16" Type="http://schemas.openxmlformats.org/officeDocument/2006/relationships/tags" Target="../tags/tag19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0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06.xml"/><Relationship Id="rId3" Type="http://schemas.openxmlformats.org/officeDocument/2006/relationships/tags" Target="../tags/tag205.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31.svg"/><Relationship Id="rId2" Type="http://schemas.openxmlformats.org/officeDocument/2006/relationships/tags" Target="../tags/tag204.xml"/><Relationship Id="rId19" Type="http://schemas.openxmlformats.org/officeDocument/2006/relationships/image" Target="../media/image3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1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38.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37.xml"/><Relationship Id="rId3" Type="http://schemas.openxmlformats.org/officeDocument/2006/relationships/tags" Target="../tags/tag236.xml"/><Relationship Id="rId26" Type="http://schemas.openxmlformats.org/officeDocument/2006/relationships/tags" Target="../tags/tag249.xml"/><Relationship Id="rId25" Type="http://schemas.openxmlformats.org/officeDocument/2006/relationships/tags" Target="../tags/tag248.xml"/><Relationship Id="rId24" Type="http://schemas.openxmlformats.org/officeDocument/2006/relationships/tags" Target="../tags/tag247.xml"/><Relationship Id="rId23" Type="http://schemas.openxmlformats.org/officeDocument/2006/relationships/tags" Target="../tags/tag246.xml"/><Relationship Id="rId22" Type="http://schemas.openxmlformats.org/officeDocument/2006/relationships/tags" Target="../tags/tag245.xml"/><Relationship Id="rId21" Type="http://schemas.openxmlformats.org/officeDocument/2006/relationships/tags" Target="../tags/tag244.xml"/><Relationship Id="rId20" Type="http://schemas.openxmlformats.org/officeDocument/2006/relationships/image" Target="../media/image31.svg"/><Relationship Id="rId2" Type="http://schemas.openxmlformats.org/officeDocument/2006/relationships/tags" Target="../tags/tag235.xml"/><Relationship Id="rId19" Type="http://schemas.openxmlformats.org/officeDocument/2006/relationships/image" Target="../media/image30.png"/><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41.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320.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319.xml"/><Relationship Id="rId3" Type="http://schemas.openxmlformats.org/officeDocument/2006/relationships/tags" Target="../tags/tag318.xml"/><Relationship Id="rId26" Type="http://schemas.openxmlformats.org/officeDocument/2006/relationships/tags" Target="../tags/tag331.xml"/><Relationship Id="rId25" Type="http://schemas.openxmlformats.org/officeDocument/2006/relationships/tags" Target="../tags/tag330.xml"/><Relationship Id="rId24" Type="http://schemas.openxmlformats.org/officeDocument/2006/relationships/tags" Target="../tags/tag329.xml"/><Relationship Id="rId23" Type="http://schemas.openxmlformats.org/officeDocument/2006/relationships/tags" Target="../tags/tag328.xml"/><Relationship Id="rId22" Type="http://schemas.openxmlformats.org/officeDocument/2006/relationships/tags" Target="../tags/tag327.xml"/><Relationship Id="rId21" Type="http://schemas.openxmlformats.org/officeDocument/2006/relationships/tags" Target="../tags/tag326.xml"/><Relationship Id="rId20" Type="http://schemas.openxmlformats.org/officeDocument/2006/relationships/image" Target="../media/image31.svg"/><Relationship Id="rId2" Type="http://schemas.openxmlformats.org/officeDocument/2006/relationships/tags" Target="../tags/tag317.xml"/><Relationship Id="rId19" Type="http://schemas.openxmlformats.org/officeDocument/2006/relationships/image" Target="../media/image30.png"/><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323.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37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371.xml"/><Relationship Id="rId39" Type="http://schemas.openxmlformats.org/officeDocument/2006/relationships/tags" Target="../tags/tag394.xml"/><Relationship Id="rId38" Type="http://schemas.openxmlformats.org/officeDocument/2006/relationships/tags" Target="../tags/tag393.xml"/><Relationship Id="rId37" Type="http://schemas.openxmlformats.org/officeDocument/2006/relationships/tags" Target="../tags/tag392.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391.xml"/><Relationship Id="rId33" Type="http://schemas.openxmlformats.org/officeDocument/2006/relationships/tags" Target="../tags/tag390.xml"/><Relationship Id="rId32" Type="http://schemas.openxmlformats.org/officeDocument/2006/relationships/tags" Target="../tags/tag389.xml"/><Relationship Id="rId31" Type="http://schemas.openxmlformats.org/officeDocument/2006/relationships/tags" Target="../tags/tag388.xml"/><Relationship Id="rId30" Type="http://schemas.openxmlformats.org/officeDocument/2006/relationships/tags" Target="../tags/tag387.xml"/><Relationship Id="rId3" Type="http://schemas.openxmlformats.org/officeDocument/2006/relationships/tags" Target="../tags/tag370.xml"/><Relationship Id="rId29" Type="http://schemas.openxmlformats.org/officeDocument/2006/relationships/tags" Target="../tags/tag386.xml"/><Relationship Id="rId28" Type="http://schemas.openxmlformats.org/officeDocument/2006/relationships/tags" Target="../tags/tag385.xml"/><Relationship Id="rId27" Type="http://schemas.openxmlformats.org/officeDocument/2006/relationships/tags" Target="../tags/tag384.xml"/><Relationship Id="rId26" Type="http://schemas.openxmlformats.org/officeDocument/2006/relationships/tags" Target="../tags/tag383.xml"/><Relationship Id="rId25" Type="http://schemas.openxmlformats.org/officeDocument/2006/relationships/tags" Target="../tags/tag382.xml"/><Relationship Id="rId24" Type="http://schemas.openxmlformats.org/officeDocument/2006/relationships/tags" Target="../tags/tag381.xml"/><Relationship Id="rId23" Type="http://schemas.openxmlformats.org/officeDocument/2006/relationships/tags" Target="../tags/tag380.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379.xml"/><Relationship Id="rId2" Type="http://schemas.openxmlformats.org/officeDocument/2006/relationships/tags" Target="../tags/tag369.xml"/><Relationship Id="rId19" Type="http://schemas.openxmlformats.org/officeDocument/2006/relationships/tags" Target="../tags/tag378.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377.xml"/><Relationship Id="rId15" Type="http://schemas.openxmlformats.org/officeDocument/2006/relationships/tags" Target="../tags/tag376.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411.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410.xml"/><Relationship Id="rId3" Type="http://schemas.openxmlformats.org/officeDocument/2006/relationships/tags" Target="../tags/tag409.xml"/><Relationship Id="rId26" Type="http://schemas.openxmlformats.org/officeDocument/2006/relationships/tags" Target="../tags/tag422.xml"/><Relationship Id="rId25" Type="http://schemas.openxmlformats.org/officeDocument/2006/relationships/tags" Target="../tags/tag421.xml"/><Relationship Id="rId24" Type="http://schemas.openxmlformats.org/officeDocument/2006/relationships/tags" Target="../tags/tag420.xml"/><Relationship Id="rId23" Type="http://schemas.openxmlformats.org/officeDocument/2006/relationships/tags" Target="../tags/tag419.xml"/><Relationship Id="rId22" Type="http://schemas.openxmlformats.org/officeDocument/2006/relationships/tags" Target="../tags/tag418.xml"/><Relationship Id="rId21" Type="http://schemas.openxmlformats.org/officeDocument/2006/relationships/tags" Target="../tags/tag417.xml"/><Relationship Id="rId20" Type="http://schemas.openxmlformats.org/officeDocument/2006/relationships/image" Target="../media/image49.svg"/><Relationship Id="rId2" Type="http://schemas.openxmlformats.org/officeDocument/2006/relationships/tags" Target="../tags/tag408.xml"/><Relationship Id="rId19" Type="http://schemas.openxmlformats.org/officeDocument/2006/relationships/image" Target="../media/image48.png"/><Relationship Id="rId18" Type="http://schemas.openxmlformats.org/officeDocument/2006/relationships/tags" Target="../tags/tag416.xml"/><Relationship Id="rId17" Type="http://schemas.openxmlformats.org/officeDocument/2006/relationships/tags" Target="../tags/tag415.xml"/><Relationship Id="rId16" Type="http://schemas.openxmlformats.org/officeDocument/2006/relationships/image" Target="../media/image47.svg"/><Relationship Id="rId15" Type="http://schemas.openxmlformats.org/officeDocument/2006/relationships/image" Target="../media/image46.png"/><Relationship Id="rId14" Type="http://schemas.openxmlformats.org/officeDocument/2006/relationships/tags" Target="../tags/tag414.xml"/><Relationship Id="rId13" Type="http://schemas.openxmlformats.org/officeDocument/2006/relationships/image" Target="../media/image45.svg"/><Relationship Id="rId12" Type="http://schemas.openxmlformats.org/officeDocument/2006/relationships/image" Target="../media/image44.png"/><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61.svg"/><Relationship Id="rId8" Type="http://schemas.openxmlformats.org/officeDocument/2006/relationships/image" Target="../media/image42.png"/><Relationship Id="rId7" Type="http://schemas.openxmlformats.org/officeDocument/2006/relationships/tags" Target="../tags/tag442.xml"/><Relationship Id="rId6" Type="http://schemas.openxmlformats.org/officeDocument/2006/relationships/image" Target="../media/image60.svg"/><Relationship Id="rId5" Type="http://schemas.openxmlformats.org/officeDocument/2006/relationships/image" Target="../media/image40.png"/><Relationship Id="rId4" Type="http://schemas.openxmlformats.org/officeDocument/2006/relationships/tags" Target="../tags/tag441.xml"/><Relationship Id="rId3" Type="http://schemas.openxmlformats.org/officeDocument/2006/relationships/tags" Target="../tags/tag440.xml"/><Relationship Id="rId26" Type="http://schemas.openxmlformats.org/officeDocument/2006/relationships/tags" Target="../tags/tag453.xml"/><Relationship Id="rId25" Type="http://schemas.openxmlformats.org/officeDocument/2006/relationships/tags" Target="../tags/tag452.xml"/><Relationship Id="rId24" Type="http://schemas.openxmlformats.org/officeDocument/2006/relationships/tags" Target="../tags/tag451.xml"/><Relationship Id="rId23" Type="http://schemas.openxmlformats.org/officeDocument/2006/relationships/tags" Target="../tags/tag450.xml"/><Relationship Id="rId22" Type="http://schemas.openxmlformats.org/officeDocument/2006/relationships/tags" Target="../tags/tag449.xml"/><Relationship Id="rId21" Type="http://schemas.openxmlformats.org/officeDocument/2006/relationships/tags" Target="../tags/tag448.xml"/><Relationship Id="rId20" Type="http://schemas.openxmlformats.org/officeDocument/2006/relationships/image" Target="../media/image64.svg"/><Relationship Id="rId2" Type="http://schemas.openxmlformats.org/officeDocument/2006/relationships/tags" Target="../tags/tag439.xml"/><Relationship Id="rId19" Type="http://schemas.openxmlformats.org/officeDocument/2006/relationships/image" Target="../media/image48.png"/><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image" Target="../media/image63.svg"/><Relationship Id="rId15" Type="http://schemas.openxmlformats.org/officeDocument/2006/relationships/image" Target="../media/image46.png"/><Relationship Id="rId14" Type="http://schemas.openxmlformats.org/officeDocument/2006/relationships/tags" Target="../tags/tag445.xml"/><Relationship Id="rId13" Type="http://schemas.openxmlformats.org/officeDocument/2006/relationships/image" Target="../media/image62.svg"/><Relationship Id="rId12" Type="http://schemas.openxmlformats.org/officeDocument/2006/relationships/image" Target="../media/image44.png"/><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slideMaster" Target="../slideMasters/slideMaster13.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9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96.xml"/><Relationship Id="rId3" Type="http://schemas.openxmlformats.org/officeDocument/2006/relationships/tags" Target="../tags/tag395.xml"/><Relationship Id="rId26" Type="http://schemas.openxmlformats.org/officeDocument/2006/relationships/theme" Target="../theme/theme10.xml"/><Relationship Id="rId25" Type="http://schemas.openxmlformats.org/officeDocument/2006/relationships/tags" Target="../tags/tag407.xml"/><Relationship Id="rId24" Type="http://schemas.openxmlformats.org/officeDocument/2006/relationships/tags" Target="../tags/tag406.xml"/><Relationship Id="rId23" Type="http://schemas.openxmlformats.org/officeDocument/2006/relationships/tags" Target="../tags/tag405.xml"/><Relationship Id="rId22" Type="http://schemas.openxmlformats.org/officeDocument/2006/relationships/tags" Target="../tags/tag404.xml"/><Relationship Id="rId21" Type="http://schemas.openxmlformats.org/officeDocument/2006/relationships/tags" Target="../tags/tag403.xml"/><Relationship Id="rId20" Type="http://schemas.openxmlformats.org/officeDocument/2006/relationships/tags" Target="../tags/tag402.xml"/><Relationship Id="rId2" Type="http://schemas.openxmlformats.org/officeDocument/2006/relationships/slideLayout" Target="../slideLayouts/slideLayout35.xml"/><Relationship Id="rId19" Type="http://schemas.openxmlformats.org/officeDocument/2006/relationships/tags" Target="../tags/tag401.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00.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99.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98.xml"/><Relationship Id="rId1" Type="http://schemas.openxmlformats.org/officeDocument/2006/relationships/slideLayout" Target="../slideLayouts/slideLayout34.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53.svg"/><Relationship Id="rId8" Type="http://schemas.openxmlformats.org/officeDocument/2006/relationships/image" Target="../media/image52.png"/><Relationship Id="rId7" Type="http://schemas.openxmlformats.org/officeDocument/2006/relationships/tags" Target="../tags/tag428.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tags" Target="../tags/tag427.xml"/><Relationship Id="rId3" Type="http://schemas.openxmlformats.org/officeDocument/2006/relationships/tags" Target="../tags/tag426.xml"/><Relationship Id="rId26" Type="http://schemas.openxmlformats.org/officeDocument/2006/relationships/theme" Target="../theme/theme11.xml"/><Relationship Id="rId25" Type="http://schemas.openxmlformats.org/officeDocument/2006/relationships/tags" Target="../tags/tag438.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7.xml"/><Relationship Id="rId19" Type="http://schemas.openxmlformats.org/officeDocument/2006/relationships/tags" Target="../tags/tag432.xml"/><Relationship Id="rId18" Type="http://schemas.openxmlformats.org/officeDocument/2006/relationships/image" Target="../media/image59.svg"/><Relationship Id="rId17" Type="http://schemas.openxmlformats.org/officeDocument/2006/relationships/image" Target="../media/image58.png"/><Relationship Id="rId16" Type="http://schemas.openxmlformats.org/officeDocument/2006/relationships/tags" Target="../tags/tag431.xml"/><Relationship Id="rId15" Type="http://schemas.openxmlformats.org/officeDocument/2006/relationships/image" Target="../media/image57.svg"/><Relationship Id="rId14" Type="http://schemas.openxmlformats.org/officeDocument/2006/relationships/image" Target="../media/image56.png"/><Relationship Id="rId13" Type="http://schemas.openxmlformats.org/officeDocument/2006/relationships/tags" Target="../tags/tag430.xml"/><Relationship Id="rId12" Type="http://schemas.openxmlformats.org/officeDocument/2006/relationships/image" Target="../media/image55.svg"/><Relationship Id="rId11" Type="http://schemas.openxmlformats.org/officeDocument/2006/relationships/image" Target="../media/image54.png"/><Relationship Id="rId10" Type="http://schemas.openxmlformats.org/officeDocument/2006/relationships/tags" Target="../tags/tag429.xml"/><Relationship Id="rId1" Type="http://schemas.openxmlformats.org/officeDocument/2006/relationships/slideLayout" Target="../slideLayouts/slideLayout36.xml"/></Relationships>
</file>

<file path=ppt/slideMasters/_rels/slideMaster12.xml.rels><?xml version="1.0" encoding="UTF-8" standalone="yes"?>
<Relationships xmlns="http://schemas.openxmlformats.org/package/2006/relationships"><Relationship Id="rId9" Type="http://schemas.openxmlformats.org/officeDocument/2006/relationships/image" Target="../media/image66.svg"/><Relationship Id="rId8" Type="http://schemas.openxmlformats.org/officeDocument/2006/relationships/image" Target="../media/image52.png"/><Relationship Id="rId7" Type="http://schemas.openxmlformats.org/officeDocument/2006/relationships/tags" Target="../tags/tag459.xml"/><Relationship Id="rId6" Type="http://schemas.openxmlformats.org/officeDocument/2006/relationships/image" Target="../media/image65.svg"/><Relationship Id="rId5" Type="http://schemas.openxmlformats.org/officeDocument/2006/relationships/image" Target="../media/image50.png"/><Relationship Id="rId4" Type="http://schemas.openxmlformats.org/officeDocument/2006/relationships/tags" Target="../tags/tag458.xml"/><Relationship Id="rId3" Type="http://schemas.openxmlformats.org/officeDocument/2006/relationships/tags" Target="../tags/tag457.xml"/><Relationship Id="rId26" Type="http://schemas.openxmlformats.org/officeDocument/2006/relationships/theme" Target="../theme/theme12.xml"/><Relationship Id="rId25" Type="http://schemas.openxmlformats.org/officeDocument/2006/relationships/tags" Target="../tags/tag469.xml"/><Relationship Id="rId24" Type="http://schemas.openxmlformats.org/officeDocument/2006/relationships/tags" Target="../tags/tag468.xml"/><Relationship Id="rId23" Type="http://schemas.openxmlformats.org/officeDocument/2006/relationships/tags" Target="../tags/tag467.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slideLayout" Target="../slideLayouts/slideLayout39.xml"/><Relationship Id="rId19" Type="http://schemas.openxmlformats.org/officeDocument/2006/relationships/tags" Target="../tags/tag463.xml"/><Relationship Id="rId18" Type="http://schemas.openxmlformats.org/officeDocument/2006/relationships/image" Target="../media/image69.svg"/><Relationship Id="rId17" Type="http://schemas.openxmlformats.org/officeDocument/2006/relationships/image" Target="../media/image58.png"/><Relationship Id="rId16" Type="http://schemas.openxmlformats.org/officeDocument/2006/relationships/tags" Target="../tags/tag462.xml"/><Relationship Id="rId15" Type="http://schemas.openxmlformats.org/officeDocument/2006/relationships/image" Target="../media/image68.svg"/><Relationship Id="rId14" Type="http://schemas.openxmlformats.org/officeDocument/2006/relationships/image" Target="../media/image56.png"/><Relationship Id="rId13" Type="http://schemas.openxmlformats.org/officeDocument/2006/relationships/tags" Target="../tags/tag461.xml"/><Relationship Id="rId12" Type="http://schemas.openxmlformats.org/officeDocument/2006/relationships/image" Target="../media/image67.svg"/><Relationship Id="rId11" Type="http://schemas.openxmlformats.org/officeDocument/2006/relationships/image" Target="../media/image54.png"/><Relationship Id="rId10" Type="http://schemas.openxmlformats.org/officeDocument/2006/relationships/tags" Target="../tags/tag460.xml"/><Relationship Id="rId1" Type="http://schemas.openxmlformats.org/officeDocument/2006/relationships/slideLayout" Target="../slideLayouts/slideLayout38.xml"/></Relationships>
</file>

<file path=ppt/slideMasters/_rels/slideMaster13.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image" Target="../media/image51.svg"/><Relationship Id="rId7" Type="http://schemas.openxmlformats.org/officeDocument/2006/relationships/image" Target="../media/image50.png"/><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8" Type="http://schemas.openxmlformats.org/officeDocument/2006/relationships/theme" Target="../theme/theme13.xml"/><Relationship Id="rId27" Type="http://schemas.openxmlformats.org/officeDocument/2006/relationships/tags" Target="../tags/tag498.xml"/><Relationship Id="rId26" Type="http://schemas.openxmlformats.org/officeDocument/2006/relationships/tags" Target="../tags/tag497.xml"/><Relationship Id="rId25" Type="http://schemas.openxmlformats.org/officeDocument/2006/relationships/tags" Target="../tags/tag496.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image" Target="../media/image59.svg"/><Relationship Id="rId2" Type="http://schemas.openxmlformats.org/officeDocument/2006/relationships/slideLayout" Target="../slideLayouts/slideLayout41.xml"/><Relationship Id="rId19" Type="http://schemas.openxmlformats.org/officeDocument/2006/relationships/image" Target="../media/image58.png"/><Relationship Id="rId18" Type="http://schemas.openxmlformats.org/officeDocument/2006/relationships/tags" Target="../tags/tag491.xml"/><Relationship Id="rId17" Type="http://schemas.openxmlformats.org/officeDocument/2006/relationships/image" Target="../media/image57.svg"/><Relationship Id="rId16" Type="http://schemas.openxmlformats.org/officeDocument/2006/relationships/image" Target="../media/image56.png"/><Relationship Id="rId15" Type="http://schemas.openxmlformats.org/officeDocument/2006/relationships/tags" Target="../tags/tag490.xml"/><Relationship Id="rId14" Type="http://schemas.openxmlformats.org/officeDocument/2006/relationships/image" Target="../media/image55.svg"/><Relationship Id="rId13" Type="http://schemas.openxmlformats.org/officeDocument/2006/relationships/image" Target="../media/image54.png"/><Relationship Id="rId12" Type="http://schemas.openxmlformats.org/officeDocument/2006/relationships/tags" Target="../tags/tag489.xml"/><Relationship Id="rId11" Type="http://schemas.openxmlformats.org/officeDocument/2006/relationships/image" Target="../media/image53.svg"/><Relationship Id="rId10" Type="http://schemas.openxmlformats.org/officeDocument/2006/relationships/image" Target="../media/image52.png"/><Relationship Id="rId1" Type="http://schemas.openxmlformats.org/officeDocument/2006/relationships/slideLayout" Target="../slideLayouts/slideLayout4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203.xml"/><Relationship Id="rId34" Type="http://schemas.openxmlformats.org/officeDocument/2006/relationships/tags" Target="../tags/tag202.xml"/><Relationship Id="rId33" Type="http://schemas.openxmlformats.org/officeDocument/2006/relationships/tags" Target="../tags/tag201.xml"/><Relationship Id="rId32" Type="http://schemas.openxmlformats.org/officeDocument/2006/relationships/tags" Target="../tags/tag200.xml"/><Relationship Id="rId31" Type="http://schemas.openxmlformats.org/officeDocument/2006/relationships/tags" Target="../tags/tag199.xml"/><Relationship Id="rId30" Type="http://schemas.openxmlformats.org/officeDocument/2006/relationships/tags" Target="../tags/tag198.xml"/><Relationship Id="rId3" Type="http://schemas.openxmlformats.org/officeDocument/2006/relationships/slideLayout" Target="../slideLayouts/slideLayout14.xml"/><Relationship Id="rId29" Type="http://schemas.openxmlformats.org/officeDocument/2006/relationships/tags" Target="../tags/tag19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96.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95.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94.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93.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2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23.xml"/><Relationship Id="rId3" Type="http://schemas.openxmlformats.org/officeDocument/2006/relationships/tags" Target="../tags/tag222.xml"/><Relationship Id="rId26" Type="http://schemas.openxmlformats.org/officeDocument/2006/relationships/theme" Target="../theme/theme3.xml"/><Relationship Id="rId25" Type="http://schemas.openxmlformats.org/officeDocument/2006/relationships/tags" Target="../tags/tag234.xml"/><Relationship Id="rId24" Type="http://schemas.openxmlformats.org/officeDocument/2006/relationships/tags" Target="../tags/tag233.xml"/><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tags" Target="../tags/tag230.xml"/><Relationship Id="rId20" Type="http://schemas.openxmlformats.org/officeDocument/2006/relationships/tags" Target="../tags/tag229.xml"/><Relationship Id="rId2" Type="http://schemas.openxmlformats.org/officeDocument/2006/relationships/slideLayout" Target="../slideLayouts/slideLayout25.xml"/><Relationship Id="rId19" Type="http://schemas.openxmlformats.org/officeDocument/2006/relationships/tags" Target="../tags/tag22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2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2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52.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51.xml"/><Relationship Id="rId25" Type="http://schemas.openxmlformats.org/officeDocument/2006/relationships/theme" Target="../theme/theme4.xml"/><Relationship Id="rId24" Type="http://schemas.openxmlformats.org/officeDocument/2006/relationships/tags" Target="../tags/tag262.xml"/><Relationship Id="rId23" Type="http://schemas.openxmlformats.org/officeDocument/2006/relationships/tags" Target="../tags/tag261.xml"/><Relationship Id="rId22" Type="http://schemas.openxmlformats.org/officeDocument/2006/relationships/tags" Target="../tags/tag260.xml"/><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50.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55.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54.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6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68.xml"/><Relationship Id="rId25" Type="http://schemas.openxmlformats.org/officeDocument/2006/relationships/theme" Target="../theme/theme5.xml"/><Relationship Id="rId24" Type="http://schemas.openxmlformats.org/officeDocument/2006/relationships/tags" Target="../tags/tag279.xml"/><Relationship Id="rId23" Type="http://schemas.openxmlformats.org/officeDocument/2006/relationships/tags" Target="../tags/tag278.xml"/><Relationship Id="rId22" Type="http://schemas.openxmlformats.org/officeDocument/2006/relationships/tags" Target="../tags/tag277.xml"/><Relationship Id="rId21" Type="http://schemas.openxmlformats.org/officeDocument/2006/relationships/tags" Target="../tags/tag276.xml"/><Relationship Id="rId20" Type="http://schemas.openxmlformats.org/officeDocument/2006/relationships/tags" Target="../tags/tag275.xml"/><Relationship Id="rId2" Type="http://schemas.openxmlformats.org/officeDocument/2006/relationships/tags" Target="../tags/tag267.xml"/><Relationship Id="rId19" Type="http://schemas.openxmlformats.org/officeDocument/2006/relationships/tags" Target="../tags/tag274.xml"/><Relationship Id="rId18" Type="http://schemas.openxmlformats.org/officeDocument/2006/relationships/tags" Target="../tags/tag27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7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7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8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88.xml"/><Relationship Id="rId3" Type="http://schemas.openxmlformats.org/officeDocument/2006/relationships/tags" Target="../tags/tag287.xml"/><Relationship Id="rId26" Type="http://schemas.openxmlformats.org/officeDocument/2006/relationships/theme" Target="../theme/theme6.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slideLayout" Target="../slideLayouts/slideLayout29.xml"/><Relationship Id="rId19" Type="http://schemas.openxmlformats.org/officeDocument/2006/relationships/tags" Target="../tags/tag29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92.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91.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90.xml"/><Relationship Id="rId1"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0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05.xml"/><Relationship Id="rId25" Type="http://schemas.openxmlformats.org/officeDocument/2006/relationships/theme" Target="../theme/theme7.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304.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09.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08.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0.xml"/></Relationships>
</file>

<file path=ppt/slideMasters/_rels/slideMaster8.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34.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33.xml"/><Relationship Id="rId25" Type="http://schemas.openxmlformats.org/officeDocument/2006/relationships/theme" Target="../theme/theme8.xml"/><Relationship Id="rId24" Type="http://schemas.openxmlformats.org/officeDocument/2006/relationships/tags" Target="../tags/tag344.xml"/><Relationship Id="rId23" Type="http://schemas.openxmlformats.org/officeDocument/2006/relationships/tags" Target="../tags/tag343.xml"/><Relationship Id="rId22" Type="http://schemas.openxmlformats.org/officeDocument/2006/relationships/tags" Target="../tags/tag342.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3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37.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36.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1.xml"/></Relationships>
</file>

<file path=ppt/slideMasters/_rels/slideMaster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5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53.xml"/><Relationship Id="rId3" Type="http://schemas.openxmlformats.org/officeDocument/2006/relationships/tags" Target="../tags/tag352.xml"/><Relationship Id="rId26" Type="http://schemas.openxmlformats.org/officeDocument/2006/relationships/theme" Target="../theme/theme9.xml"/><Relationship Id="rId25" Type="http://schemas.openxmlformats.org/officeDocument/2006/relationships/tags" Target="../tags/tag364.xml"/><Relationship Id="rId24" Type="http://schemas.openxmlformats.org/officeDocument/2006/relationships/tags" Target="../tags/tag363.xml"/><Relationship Id="rId23" Type="http://schemas.openxmlformats.org/officeDocument/2006/relationships/tags" Target="../tags/tag362.xml"/><Relationship Id="rId22" Type="http://schemas.openxmlformats.org/officeDocument/2006/relationships/tags" Target="../tags/tag361.xml"/><Relationship Id="rId21" Type="http://schemas.openxmlformats.org/officeDocument/2006/relationships/tags" Target="../tags/tag360.xml"/><Relationship Id="rId20" Type="http://schemas.openxmlformats.org/officeDocument/2006/relationships/tags" Target="../tags/tag359.xml"/><Relationship Id="rId2" Type="http://schemas.openxmlformats.org/officeDocument/2006/relationships/slideLayout" Target="../slideLayouts/slideLayout33.xml"/><Relationship Id="rId19" Type="http://schemas.openxmlformats.org/officeDocument/2006/relationships/tags" Target="../tags/tag35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5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5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55.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5"/>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6"/>
            </p:custDataLst>
          </p:nvPr>
        </p:nvPicPr>
        <p:blipFill>
          <a:blip r:embed="rId7">
            <a:extLst>
              <a:ext uri="{96DAC541-7B7A-43D3-8B79-37D633B846F1}">
                <asvg:svgBlip xmlns:asvg="http://schemas.microsoft.com/office/drawing/2016/SVG/main" r:embed="rId8"/>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2"/>
            </p:custDataLst>
          </p:nvPr>
        </p:nvPicPr>
        <p:blipFill rotWithShape="1">
          <a:blip r:embed="rId13">
            <a:extLst>
              <a:ext uri="{96DAC541-7B7A-43D3-8B79-37D633B846F1}">
                <asvg:svgBlip xmlns:asvg="http://schemas.microsoft.com/office/drawing/2016/SVG/main" r:embed="rId14"/>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68059" y="587423"/>
            <a:ext cx="204689" cy="198390"/>
          </a:xfrm>
          <a:prstGeom prst="rect">
            <a:avLst/>
          </a:prstGeom>
        </p:spPr>
      </p:pic>
      <p:sp>
        <p:nvSpPr>
          <p:cNvPr id="14" name="任意多边形: 形状 13"/>
          <p:cNvSpPr/>
          <p:nvPr userDrawn="1">
            <p:custDataLst>
              <p:tags r:id="rId21"/>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s>
</file>

<file path=ppt/slides/_rels/slide10.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tags" Target="../tags/tag594.xml"/><Relationship Id="rId7" Type="http://schemas.openxmlformats.org/officeDocument/2006/relationships/tags" Target="../tags/tag593.xml"/><Relationship Id="rId6" Type="http://schemas.openxmlformats.org/officeDocument/2006/relationships/image" Target="../media/image83.svg"/><Relationship Id="rId5" Type="http://schemas.openxmlformats.org/officeDocument/2006/relationships/image" Target="../media/image82.png"/><Relationship Id="rId43" Type="http://schemas.openxmlformats.org/officeDocument/2006/relationships/slideLayout" Target="../slideLayouts/slideLayout19.xml"/><Relationship Id="rId42" Type="http://schemas.openxmlformats.org/officeDocument/2006/relationships/tags" Target="../tags/tag622.xml"/><Relationship Id="rId41" Type="http://schemas.openxmlformats.org/officeDocument/2006/relationships/image" Target="../media/image89.svg"/><Relationship Id="rId40" Type="http://schemas.openxmlformats.org/officeDocument/2006/relationships/image" Target="../media/image88.png"/><Relationship Id="rId4" Type="http://schemas.openxmlformats.org/officeDocument/2006/relationships/tags" Target="../tags/tag592.xml"/><Relationship Id="rId39" Type="http://schemas.openxmlformats.org/officeDocument/2006/relationships/tags" Target="../tags/tag621.xml"/><Relationship Id="rId38" Type="http://schemas.openxmlformats.org/officeDocument/2006/relationships/image" Target="../media/image87.svg"/><Relationship Id="rId37" Type="http://schemas.openxmlformats.org/officeDocument/2006/relationships/image" Target="../media/image86.png"/><Relationship Id="rId36" Type="http://schemas.openxmlformats.org/officeDocument/2006/relationships/tags" Target="../tags/tag620.xml"/><Relationship Id="rId35" Type="http://schemas.openxmlformats.org/officeDocument/2006/relationships/tags" Target="../tags/tag619.xml"/><Relationship Id="rId34" Type="http://schemas.openxmlformats.org/officeDocument/2006/relationships/tags" Target="../tags/tag618.xml"/><Relationship Id="rId33" Type="http://schemas.openxmlformats.org/officeDocument/2006/relationships/tags" Target="../tags/tag617.xml"/><Relationship Id="rId32" Type="http://schemas.openxmlformats.org/officeDocument/2006/relationships/tags" Target="../tags/tag616.xml"/><Relationship Id="rId31" Type="http://schemas.openxmlformats.org/officeDocument/2006/relationships/tags" Target="../tags/tag615.xml"/><Relationship Id="rId30" Type="http://schemas.openxmlformats.org/officeDocument/2006/relationships/tags" Target="../tags/tag614.xml"/><Relationship Id="rId3" Type="http://schemas.openxmlformats.org/officeDocument/2006/relationships/tags" Target="../tags/tag591.xml"/><Relationship Id="rId29" Type="http://schemas.openxmlformats.org/officeDocument/2006/relationships/tags" Target="../tags/tag613.xml"/><Relationship Id="rId28" Type="http://schemas.openxmlformats.org/officeDocument/2006/relationships/tags" Target="../tags/tag612.xml"/><Relationship Id="rId27" Type="http://schemas.openxmlformats.org/officeDocument/2006/relationships/tags" Target="../tags/tag611.xml"/><Relationship Id="rId26" Type="http://schemas.openxmlformats.org/officeDocument/2006/relationships/tags" Target="../tags/tag610.xml"/><Relationship Id="rId25" Type="http://schemas.openxmlformats.org/officeDocument/2006/relationships/tags" Target="../tags/tag609.xml"/><Relationship Id="rId24" Type="http://schemas.openxmlformats.org/officeDocument/2006/relationships/tags" Target="../tags/tag608.xml"/><Relationship Id="rId23" Type="http://schemas.openxmlformats.org/officeDocument/2006/relationships/tags" Target="../tags/tag607.xml"/><Relationship Id="rId22" Type="http://schemas.openxmlformats.org/officeDocument/2006/relationships/tags" Target="../tags/tag606.xml"/><Relationship Id="rId21" Type="http://schemas.openxmlformats.org/officeDocument/2006/relationships/tags" Target="../tags/tag605.xml"/><Relationship Id="rId20" Type="http://schemas.openxmlformats.org/officeDocument/2006/relationships/tags" Target="../tags/tag604.xml"/><Relationship Id="rId2" Type="http://schemas.openxmlformats.org/officeDocument/2006/relationships/tags" Target="../tags/tag590.xml"/><Relationship Id="rId19" Type="http://schemas.openxmlformats.org/officeDocument/2006/relationships/tags" Target="../tags/tag603.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image" Target="../media/image85.svg"/><Relationship Id="rId12" Type="http://schemas.openxmlformats.org/officeDocument/2006/relationships/image" Target="../media/image84.png"/><Relationship Id="rId11" Type="http://schemas.openxmlformats.org/officeDocument/2006/relationships/tags" Target="../tags/tag597.xml"/><Relationship Id="rId10" Type="http://schemas.openxmlformats.org/officeDocument/2006/relationships/tags" Target="../tags/tag596.xml"/><Relationship Id="rId1" Type="http://schemas.openxmlformats.org/officeDocument/2006/relationships/tags" Target="../tags/tag589.xml"/></Relationships>
</file>

<file path=ppt/slides/_rels/slide11.xml.rels><?xml version="1.0" encoding="UTF-8" standalone="yes"?>
<Relationships xmlns="http://schemas.openxmlformats.org/package/2006/relationships"><Relationship Id="rId9" Type="http://schemas.openxmlformats.org/officeDocument/2006/relationships/image" Target="../media/image91.jpeg"/><Relationship Id="rId8" Type="http://schemas.openxmlformats.org/officeDocument/2006/relationships/tags" Target="../tags/tag629.xml"/><Relationship Id="rId7" Type="http://schemas.openxmlformats.org/officeDocument/2006/relationships/image" Target="../media/image90.jpeg"/><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3" Type="http://schemas.openxmlformats.org/officeDocument/2006/relationships/slideLayout" Target="../slideLayouts/slideLayout19.xml"/><Relationship Id="rId22" Type="http://schemas.openxmlformats.org/officeDocument/2006/relationships/tags" Target="../tags/tag640.xml"/><Relationship Id="rId21" Type="http://schemas.openxmlformats.org/officeDocument/2006/relationships/tags" Target="../tags/tag639.xml"/><Relationship Id="rId20" Type="http://schemas.openxmlformats.org/officeDocument/2006/relationships/tags" Target="../tags/tag638.xml"/><Relationship Id="rId2" Type="http://schemas.openxmlformats.org/officeDocument/2006/relationships/tags" Target="../tags/tag624.xml"/><Relationship Id="rId19" Type="http://schemas.openxmlformats.org/officeDocument/2006/relationships/tags" Target="../tags/tag637.xml"/><Relationship Id="rId18" Type="http://schemas.openxmlformats.org/officeDocument/2006/relationships/tags" Target="../tags/tag636.xml"/><Relationship Id="rId17" Type="http://schemas.openxmlformats.org/officeDocument/2006/relationships/tags" Target="../tags/tag635.xml"/><Relationship Id="rId16" Type="http://schemas.openxmlformats.org/officeDocument/2006/relationships/tags" Target="../tags/tag634.xml"/><Relationship Id="rId15" Type="http://schemas.openxmlformats.org/officeDocument/2006/relationships/tags" Target="../tags/tag633.xml"/><Relationship Id="rId14" Type="http://schemas.openxmlformats.org/officeDocument/2006/relationships/tags" Target="../tags/tag632.xml"/><Relationship Id="rId13" Type="http://schemas.openxmlformats.org/officeDocument/2006/relationships/image" Target="../media/image93.jpeg"/><Relationship Id="rId12" Type="http://schemas.openxmlformats.org/officeDocument/2006/relationships/tags" Target="../tags/tag631.xml"/><Relationship Id="rId11" Type="http://schemas.openxmlformats.org/officeDocument/2006/relationships/image" Target="../media/image92.jpeg"/><Relationship Id="rId10" Type="http://schemas.openxmlformats.org/officeDocument/2006/relationships/tags" Target="../tags/tag630.xml"/><Relationship Id="rId1" Type="http://schemas.openxmlformats.org/officeDocument/2006/relationships/tags" Target="../tags/tag623.xml"/></Relationships>
</file>

<file path=ppt/slides/_rels/slide12.xml.rels><?xml version="1.0" encoding="UTF-8" standalone="yes"?>
<Relationships xmlns="http://schemas.openxmlformats.org/package/2006/relationships"><Relationship Id="rId9" Type="http://schemas.openxmlformats.org/officeDocument/2006/relationships/image" Target="../media/image95.jpeg"/><Relationship Id="rId8" Type="http://schemas.openxmlformats.org/officeDocument/2006/relationships/tags" Target="../tags/tag647.xml"/><Relationship Id="rId7" Type="http://schemas.openxmlformats.org/officeDocument/2006/relationships/image" Target="../media/image94.jpeg"/><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9" Type="http://schemas.openxmlformats.org/officeDocument/2006/relationships/slideLayout" Target="../slideLayouts/slideLayout19.xml"/><Relationship Id="rId18" Type="http://schemas.openxmlformats.org/officeDocument/2006/relationships/tags" Target="../tags/tag655.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image" Target="../media/image96.jpeg"/><Relationship Id="rId10" Type="http://schemas.openxmlformats.org/officeDocument/2006/relationships/tags" Target="../tags/tag648.xml"/><Relationship Id="rId1" Type="http://schemas.openxmlformats.org/officeDocument/2006/relationships/tags" Target="../tags/tag641.xml"/></Relationships>
</file>

<file path=ppt/slides/_rels/slide13.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0" Type="http://schemas.openxmlformats.org/officeDocument/2006/relationships/slideLayout" Target="../slideLayouts/slideLayout19.xml"/><Relationship Id="rId3" Type="http://schemas.openxmlformats.org/officeDocument/2006/relationships/tags" Target="../tags/tag658.xml"/><Relationship Id="rId29" Type="http://schemas.openxmlformats.org/officeDocument/2006/relationships/tags" Target="../tags/tag678.xml"/><Relationship Id="rId28" Type="http://schemas.openxmlformats.org/officeDocument/2006/relationships/image" Target="../media/image102.svg"/><Relationship Id="rId27" Type="http://schemas.openxmlformats.org/officeDocument/2006/relationships/image" Target="../media/image101.png"/><Relationship Id="rId26" Type="http://schemas.openxmlformats.org/officeDocument/2006/relationships/tags" Target="../tags/tag677.xml"/><Relationship Id="rId25" Type="http://schemas.openxmlformats.org/officeDocument/2006/relationships/image" Target="../media/image100.svg"/><Relationship Id="rId24" Type="http://schemas.openxmlformats.org/officeDocument/2006/relationships/image" Target="../media/image99.png"/><Relationship Id="rId23" Type="http://schemas.openxmlformats.org/officeDocument/2006/relationships/tags" Target="../tags/tag676.xml"/><Relationship Id="rId22" Type="http://schemas.openxmlformats.org/officeDocument/2006/relationships/image" Target="../media/image98.svg"/><Relationship Id="rId21" Type="http://schemas.openxmlformats.org/officeDocument/2006/relationships/image" Target="../media/image97.png"/><Relationship Id="rId20" Type="http://schemas.openxmlformats.org/officeDocument/2006/relationships/tags" Target="../tags/tag675.xml"/><Relationship Id="rId2" Type="http://schemas.openxmlformats.org/officeDocument/2006/relationships/tags" Target="../tags/tag657.xml"/><Relationship Id="rId19" Type="http://schemas.openxmlformats.org/officeDocument/2006/relationships/tags" Target="../tags/tag674.xml"/><Relationship Id="rId18" Type="http://schemas.openxmlformats.org/officeDocument/2006/relationships/tags" Target="../tags/tag673.xml"/><Relationship Id="rId17" Type="http://schemas.openxmlformats.org/officeDocument/2006/relationships/tags" Target="../tags/tag672.xml"/><Relationship Id="rId16" Type="http://schemas.openxmlformats.org/officeDocument/2006/relationships/tags" Target="../tags/tag671.xml"/><Relationship Id="rId15" Type="http://schemas.openxmlformats.org/officeDocument/2006/relationships/tags" Target="../tags/tag670.xml"/><Relationship Id="rId14" Type="http://schemas.openxmlformats.org/officeDocument/2006/relationships/tags" Target="../tags/tag669.xml"/><Relationship Id="rId13" Type="http://schemas.openxmlformats.org/officeDocument/2006/relationships/tags" Target="../tags/tag668.xml"/><Relationship Id="rId12" Type="http://schemas.openxmlformats.org/officeDocument/2006/relationships/tags" Target="../tags/tag667.xml"/><Relationship Id="rId11" Type="http://schemas.openxmlformats.org/officeDocument/2006/relationships/tags" Target="../tags/tag666.xml"/><Relationship Id="rId10" Type="http://schemas.openxmlformats.org/officeDocument/2006/relationships/tags" Target="../tags/tag665.xml"/><Relationship Id="rId1" Type="http://schemas.openxmlformats.org/officeDocument/2006/relationships/tags" Target="../tags/tag656.xml"/></Relationships>
</file>

<file path=ppt/slides/_rels/slide1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image" Target="../media/image103.jpeg"/><Relationship Id="rId5" Type="http://schemas.openxmlformats.org/officeDocument/2006/relationships/tags" Target="../tags/tag683.xml"/><Relationship Id="rId4" Type="http://schemas.openxmlformats.org/officeDocument/2006/relationships/tags" Target="../tags/tag682.xml"/><Relationship Id="rId3" Type="http://schemas.openxmlformats.org/officeDocument/2006/relationships/tags" Target="../tags/tag681.xml"/><Relationship Id="rId2" Type="http://schemas.openxmlformats.org/officeDocument/2006/relationships/tags" Target="../tags/tag680.xml"/><Relationship Id="rId13" Type="http://schemas.openxmlformats.org/officeDocument/2006/relationships/slideLayout" Target="../slideLayouts/slideLayout19.xml"/><Relationship Id="rId12" Type="http://schemas.openxmlformats.org/officeDocument/2006/relationships/tags" Target="../tags/tag688.xml"/><Relationship Id="rId11" Type="http://schemas.openxmlformats.org/officeDocument/2006/relationships/image" Target="../media/image104.jpeg"/><Relationship Id="rId10" Type="http://schemas.openxmlformats.org/officeDocument/2006/relationships/tags" Target="../tags/tag687.xml"/><Relationship Id="rId1" Type="http://schemas.openxmlformats.org/officeDocument/2006/relationships/tags" Target="../tags/tag679.xml"/></Relationships>
</file>

<file path=ppt/slides/_rels/slide15.xml.rels><?xml version="1.0" encoding="UTF-8" standalone="yes"?>
<Relationships xmlns="http://schemas.openxmlformats.org/package/2006/relationships"><Relationship Id="rId9" Type="http://schemas.openxmlformats.org/officeDocument/2006/relationships/tags" Target="../tags/tag697.xml"/><Relationship Id="rId8" Type="http://schemas.openxmlformats.org/officeDocument/2006/relationships/tags" Target="../tags/tag696.xml"/><Relationship Id="rId7" Type="http://schemas.openxmlformats.org/officeDocument/2006/relationships/tags" Target="../tags/tag695.xml"/><Relationship Id="rId6" Type="http://schemas.openxmlformats.org/officeDocument/2006/relationships/tags" Target="../tags/tag694.xml"/><Relationship Id="rId5" Type="http://schemas.openxmlformats.org/officeDocument/2006/relationships/tags" Target="../tags/tag69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7" Type="http://schemas.openxmlformats.org/officeDocument/2006/relationships/slideLayout" Target="../slideLayouts/slideLayout19.xml"/><Relationship Id="rId16" Type="http://schemas.openxmlformats.org/officeDocument/2006/relationships/tags" Target="../tags/tag704.xml"/><Relationship Id="rId15" Type="http://schemas.openxmlformats.org/officeDocument/2006/relationships/tags" Target="../tags/tag703.xml"/><Relationship Id="rId14" Type="http://schemas.openxmlformats.org/officeDocument/2006/relationships/tags" Target="../tags/tag702.xml"/><Relationship Id="rId13" Type="http://schemas.openxmlformats.org/officeDocument/2006/relationships/tags" Target="../tags/tag701.xml"/><Relationship Id="rId12" Type="http://schemas.openxmlformats.org/officeDocument/2006/relationships/tags" Target="../tags/tag700.xml"/><Relationship Id="rId11" Type="http://schemas.openxmlformats.org/officeDocument/2006/relationships/tags" Target="../tags/tag699.xml"/><Relationship Id="rId10" Type="http://schemas.openxmlformats.org/officeDocument/2006/relationships/tags" Target="../tags/tag698.xml"/><Relationship Id="rId1" Type="http://schemas.openxmlformats.org/officeDocument/2006/relationships/tags" Target="../tags/tag689.xml"/></Relationships>
</file>

<file path=ppt/slides/_rels/slide16.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image" Target="../media/image105.jpeg"/><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1" Type="http://schemas.openxmlformats.org/officeDocument/2006/relationships/slideLayout" Target="../slideLayouts/slideLayout19.xml"/><Relationship Id="rId20" Type="http://schemas.openxmlformats.org/officeDocument/2006/relationships/tags" Target="../tags/tag721.xml"/><Relationship Id="rId2" Type="http://schemas.openxmlformats.org/officeDocument/2006/relationships/tags" Target="../tags/tag706.xml"/><Relationship Id="rId19" Type="http://schemas.openxmlformats.org/officeDocument/2006/relationships/tags" Target="../tags/tag720.xml"/><Relationship Id="rId18" Type="http://schemas.openxmlformats.org/officeDocument/2006/relationships/tags" Target="../tags/tag719.xml"/><Relationship Id="rId17" Type="http://schemas.openxmlformats.org/officeDocument/2006/relationships/tags" Target="../tags/tag718.xml"/><Relationship Id="rId16" Type="http://schemas.openxmlformats.org/officeDocument/2006/relationships/image" Target="../media/image107.jpeg"/><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image" Target="../media/image106.jpeg"/><Relationship Id="rId10" Type="http://schemas.openxmlformats.org/officeDocument/2006/relationships/tags" Target="../tags/tag713.xml"/><Relationship Id="rId1" Type="http://schemas.openxmlformats.org/officeDocument/2006/relationships/tags" Target="../tags/tag705.xml"/></Relationships>
</file>

<file path=ppt/slides/_rels/slide17.xml.rels><?xml version="1.0" encoding="UTF-8" standalone="yes"?>
<Relationships xmlns="http://schemas.openxmlformats.org/package/2006/relationships"><Relationship Id="rId9" Type="http://schemas.openxmlformats.org/officeDocument/2006/relationships/tags" Target="../tags/tag730.xml"/><Relationship Id="rId8" Type="http://schemas.openxmlformats.org/officeDocument/2006/relationships/tags" Target="../tags/tag729.xml"/><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 Type="http://schemas.openxmlformats.org/officeDocument/2006/relationships/tags" Target="../tags/tag725.xml"/><Relationship Id="rId3" Type="http://schemas.openxmlformats.org/officeDocument/2006/relationships/tags" Target="../tags/tag724.xml"/><Relationship Id="rId2" Type="http://schemas.openxmlformats.org/officeDocument/2006/relationships/tags" Target="../tags/tag723.xml"/><Relationship Id="rId12" Type="http://schemas.openxmlformats.org/officeDocument/2006/relationships/slideLayout" Target="../slideLayouts/slideLayout19.xml"/><Relationship Id="rId11" Type="http://schemas.openxmlformats.org/officeDocument/2006/relationships/tags" Target="../tags/tag732.xml"/><Relationship Id="rId10" Type="http://schemas.openxmlformats.org/officeDocument/2006/relationships/tags" Target="../tags/tag731.xml"/><Relationship Id="rId1" Type="http://schemas.openxmlformats.org/officeDocument/2006/relationships/tags" Target="../tags/tag722.xml"/></Relationships>
</file>

<file path=ppt/slides/_rels/slide18.xml.rels><?xml version="1.0" encoding="UTF-8" standalone="yes"?>
<Relationships xmlns="http://schemas.openxmlformats.org/package/2006/relationships"><Relationship Id="rId9" Type="http://schemas.openxmlformats.org/officeDocument/2006/relationships/tags" Target="../tags/tag741.xml"/><Relationship Id="rId8" Type="http://schemas.openxmlformats.org/officeDocument/2006/relationships/tags" Target="../tags/tag740.xml"/><Relationship Id="rId7" Type="http://schemas.openxmlformats.org/officeDocument/2006/relationships/tags" Target="../tags/tag739.xml"/><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1" Type="http://schemas.openxmlformats.org/officeDocument/2006/relationships/slideLayout" Target="../slideLayouts/slideLayout19.xml"/><Relationship Id="rId20" Type="http://schemas.openxmlformats.org/officeDocument/2006/relationships/tags" Target="../tags/tag752.xml"/><Relationship Id="rId2" Type="http://schemas.openxmlformats.org/officeDocument/2006/relationships/tags" Target="../tags/tag734.xml"/><Relationship Id="rId19" Type="http://schemas.openxmlformats.org/officeDocument/2006/relationships/tags" Target="../tags/tag751.xml"/><Relationship Id="rId18" Type="http://schemas.openxmlformats.org/officeDocument/2006/relationships/tags" Target="../tags/tag750.xml"/><Relationship Id="rId17" Type="http://schemas.openxmlformats.org/officeDocument/2006/relationships/tags" Target="../tags/tag749.xml"/><Relationship Id="rId16" Type="http://schemas.openxmlformats.org/officeDocument/2006/relationships/tags" Target="../tags/tag748.xml"/><Relationship Id="rId15" Type="http://schemas.openxmlformats.org/officeDocument/2006/relationships/tags" Target="../tags/tag747.xml"/><Relationship Id="rId14" Type="http://schemas.openxmlformats.org/officeDocument/2006/relationships/tags" Target="../tags/tag746.xml"/><Relationship Id="rId13" Type="http://schemas.openxmlformats.org/officeDocument/2006/relationships/tags" Target="../tags/tag745.xml"/><Relationship Id="rId12" Type="http://schemas.openxmlformats.org/officeDocument/2006/relationships/tags" Target="../tags/tag744.xml"/><Relationship Id="rId11" Type="http://schemas.openxmlformats.org/officeDocument/2006/relationships/tags" Target="../tags/tag743.xml"/><Relationship Id="rId10" Type="http://schemas.openxmlformats.org/officeDocument/2006/relationships/tags" Target="../tags/tag742.xml"/><Relationship Id="rId1" Type="http://schemas.openxmlformats.org/officeDocument/2006/relationships/tags" Target="../tags/tag73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tags" Target="../tags/tag75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s>
</file>

<file path=ppt/slides/_rels/slide20.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5" Type="http://schemas.openxmlformats.org/officeDocument/2006/relationships/slideLayout" Target="../slideLayouts/slideLayout19.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tags" Target="../tags/tag756.xml"/></Relationships>
</file>

<file path=ppt/slides/_rels/slide21.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tags" Target="../tags/tag777.xml"/><Relationship Id="rId7" Type="http://schemas.openxmlformats.org/officeDocument/2006/relationships/tags" Target="../tags/tag776.xml"/><Relationship Id="rId6" Type="http://schemas.openxmlformats.org/officeDocument/2006/relationships/tags" Target="../tags/tag775.xml"/><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4" Type="http://schemas.openxmlformats.org/officeDocument/2006/relationships/slideLayout" Target="../slideLayouts/slideLayout19.xml"/><Relationship Id="rId23" Type="http://schemas.openxmlformats.org/officeDocument/2006/relationships/tags" Target="../tags/tag792.xml"/><Relationship Id="rId22" Type="http://schemas.openxmlformats.org/officeDocument/2006/relationships/tags" Target="../tags/tag791.xml"/><Relationship Id="rId21" Type="http://schemas.openxmlformats.org/officeDocument/2006/relationships/tags" Target="../tags/tag790.xml"/><Relationship Id="rId20" Type="http://schemas.openxmlformats.org/officeDocument/2006/relationships/tags" Target="../tags/tag789.xml"/><Relationship Id="rId2" Type="http://schemas.openxmlformats.org/officeDocument/2006/relationships/tags" Target="../tags/tag771.xml"/><Relationship Id="rId19" Type="http://schemas.openxmlformats.org/officeDocument/2006/relationships/tags" Target="../tags/tag788.xml"/><Relationship Id="rId18" Type="http://schemas.openxmlformats.org/officeDocument/2006/relationships/tags" Target="../tags/tag787.xml"/><Relationship Id="rId17" Type="http://schemas.openxmlformats.org/officeDocument/2006/relationships/tags" Target="../tags/tag786.xml"/><Relationship Id="rId16" Type="http://schemas.openxmlformats.org/officeDocument/2006/relationships/tags" Target="../tags/tag785.xml"/><Relationship Id="rId15" Type="http://schemas.openxmlformats.org/officeDocument/2006/relationships/tags" Target="../tags/tag784.xml"/><Relationship Id="rId14" Type="http://schemas.openxmlformats.org/officeDocument/2006/relationships/tags" Target="../tags/tag783.xml"/><Relationship Id="rId13" Type="http://schemas.openxmlformats.org/officeDocument/2006/relationships/tags" Target="../tags/tag782.xml"/><Relationship Id="rId12" Type="http://schemas.openxmlformats.org/officeDocument/2006/relationships/tags" Target="../tags/tag781.xml"/><Relationship Id="rId11" Type="http://schemas.openxmlformats.org/officeDocument/2006/relationships/tags" Target="../tags/tag780.xml"/><Relationship Id="rId10" Type="http://schemas.openxmlformats.org/officeDocument/2006/relationships/tags" Target="../tags/tag779.xml"/><Relationship Id="rId1" Type="http://schemas.openxmlformats.org/officeDocument/2006/relationships/tags" Target="../tags/tag770.xml"/></Relationships>
</file>

<file path=ppt/slides/_rels/slide22.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 Type="http://schemas.openxmlformats.org/officeDocument/2006/relationships/tags" Target="../tags/tag794.xml"/><Relationship Id="rId12" Type="http://schemas.openxmlformats.org/officeDocument/2006/relationships/slideLayout" Target="../slideLayouts/slideLayout19.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tags" Target="../tags/tag793.xml"/></Relationships>
</file>

<file path=ppt/slides/_rels/slide23.xml.rels><?xml version="1.0" encoding="UTF-8" standalone="yes"?>
<Relationships xmlns="http://schemas.openxmlformats.org/package/2006/relationships"><Relationship Id="rId9" Type="http://schemas.openxmlformats.org/officeDocument/2006/relationships/tags" Target="../tags/tag812.xml"/><Relationship Id="rId8" Type="http://schemas.openxmlformats.org/officeDocument/2006/relationships/tags" Target="../tags/tag811.xml"/><Relationship Id="rId7" Type="http://schemas.openxmlformats.org/officeDocument/2006/relationships/tags" Target="../tags/tag810.xml"/><Relationship Id="rId6" Type="http://schemas.openxmlformats.org/officeDocument/2006/relationships/tags" Target="../tags/tag809.xml"/><Relationship Id="rId5" Type="http://schemas.openxmlformats.org/officeDocument/2006/relationships/tags" Target="../tags/tag808.xml"/><Relationship Id="rId4" Type="http://schemas.openxmlformats.org/officeDocument/2006/relationships/tags" Target="../tags/tag807.xml"/><Relationship Id="rId3" Type="http://schemas.openxmlformats.org/officeDocument/2006/relationships/tags" Target="../tags/tag806.xml"/><Relationship Id="rId2" Type="http://schemas.openxmlformats.org/officeDocument/2006/relationships/tags" Target="../tags/tag805.xml"/><Relationship Id="rId15" Type="http://schemas.openxmlformats.org/officeDocument/2006/relationships/notesSlide" Target="../notesSlides/notesSlide1.xml"/><Relationship Id="rId14" Type="http://schemas.openxmlformats.org/officeDocument/2006/relationships/slideLayout" Target="../slideLayouts/slideLayout42.xml"/><Relationship Id="rId13" Type="http://schemas.openxmlformats.org/officeDocument/2006/relationships/tags" Target="../tags/tag816.xml"/><Relationship Id="rId12" Type="http://schemas.openxmlformats.org/officeDocument/2006/relationships/tags" Target="../tags/tag815.xml"/><Relationship Id="rId11" Type="http://schemas.openxmlformats.org/officeDocument/2006/relationships/tags" Target="../tags/tag814.xml"/><Relationship Id="rId10" Type="http://schemas.openxmlformats.org/officeDocument/2006/relationships/tags" Target="../tags/tag813.xml"/><Relationship Id="rId1" Type="http://schemas.openxmlformats.org/officeDocument/2006/relationships/tags" Target="../tags/tag804.xml"/></Relationships>
</file>

<file path=ppt/slides/_rels/slide24.xml.rels><?xml version="1.0" encoding="UTF-8" standalone="yes"?>
<Relationships xmlns="http://schemas.openxmlformats.org/package/2006/relationships"><Relationship Id="rId9" Type="http://schemas.openxmlformats.org/officeDocument/2006/relationships/tags" Target="../tags/tag823.xml"/><Relationship Id="rId8" Type="http://schemas.openxmlformats.org/officeDocument/2006/relationships/image" Target="../media/image109.jpeg"/><Relationship Id="rId7" Type="http://schemas.openxmlformats.org/officeDocument/2006/relationships/tags" Target="../tags/tag822.xml"/><Relationship Id="rId6" Type="http://schemas.openxmlformats.org/officeDocument/2006/relationships/image" Target="../media/image108.jpeg"/><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8" Type="http://schemas.openxmlformats.org/officeDocument/2006/relationships/slideLayout" Target="../slideLayouts/slideLayout42.xml"/><Relationship Id="rId17" Type="http://schemas.openxmlformats.org/officeDocument/2006/relationships/tags" Target="../tags/tag830.xml"/><Relationship Id="rId16" Type="http://schemas.openxmlformats.org/officeDocument/2006/relationships/tags" Target="../tags/tag829.xml"/><Relationship Id="rId15" Type="http://schemas.openxmlformats.org/officeDocument/2006/relationships/tags" Target="../tags/tag828.xml"/><Relationship Id="rId14" Type="http://schemas.openxmlformats.org/officeDocument/2006/relationships/tags" Target="../tags/tag827.xml"/><Relationship Id="rId13" Type="http://schemas.openxmlformats.org/officeDocument/2006/relationships/tags" Target="../tags/tag826.xml"/><Relationship Id="rId12" Type="http://schemas.openxmlformats.org/officeDocument/2006/relationships/tags" Target="../tags/tag825.xml"/><Relationship Id="rId11" Type="http://schemas.openxmlformats.org/officeDocument/2006/relationships/tags" Target="../tags/tag824.xml"/><Relationship Id="rId10" Type="http://schemas.openxmlformats.org/officeDocument/2006/relationships/image" Target="../media/image110.jpeg"/><Relationship Id="rId1" Type="http://schemas.openxmlformats.org/officeDocument/2006/relationships/tags" Target="../tags/tag817.xml"/></Relationships>
</file>

<file path=ppt/slides/_rels/slide25.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image" Target="../media/image112.svg"/><Relationship Id="rId7" Type="http://schemas.openxmlformats.org/officeDocument/2006/relationships/image" Target="../media/image111.png"/><Relationship Id="rId6" Type="http://schemas.openxmlformats.org/officeDocument/2006/relationships/tags" Target="../tags/tag836.xml"/><Relationship Id="rId5" Type="http://schemas.openxmlformats.org/officeDocument/2006/relationships/tags" Target="../tags/tag835.xml"/><Relationship Id="rId4" Type="http://schemas.openxmlformats.org/officeDocument/2006/relationships/tags" Target="../tags/tag834.xml"/><Relationship Id="rId3" Type="http://schemas.openxmlformats.org/officeDocument/2006/relationships/tags" Target="../tags/tag833.xml"/><Relationship Id="rId25" Type="http://schemas.openxmlformats.org/officeDocument/2006/relationships/slideLayout" Target="../slideLayouts/slideLayout42.xml"/><Relationship Id="rId24" Type="http://schemas.openxmlformats.org/officeDocument/2006/relationships/tags" Target="../tags/tag850.xml"/><Relationship Id="rId23" Type="http://schemas.openxmlformats.org/officeDocument/2006/relationships/tags" Target="../tags/tag849.xml"/><Relationship Id="rId22" Type="http://schemas.openxmlformats.org/officeDocument/2006/relationships/tags" Target="../tags/tag848.xml"/><Relationship Id="rId21" Type="http://schemas.openxmlformats.org/officeDocument/2006/relationships/tags" Target="../tags/tag847.xml"/><Relationship Id="rId20" Type="http://schemas.openxmlformats.org/officeDocument/2006/relationships/tags" Target="../tags/tag846.xml"/><Relationship Id="rId2" Type="http://schemas.openxmlformats.org/officeDocument/2006/relationships/tags" Target="../tags/tag832.xml"/><Relationship Id="rId19" Type="http://schemas.openxmlformats.org/officeDocument/2006/relationships/tags" Target="../tags/tag845.xml"/><Relationship Id="rId18" Type="http://schemas.openxmlformats.org/officeDocument/2006/relationships/tags" Target="../tags/tag844.xml"/><Relationship Id="rId17" Type="http://schemas.openxmlformats.org/officeDocument/2006/relationships/image" Target="../media/image114.svg"/><Relationship Id="rId16" Type="http://schemas.openxmlformats.org/officeDocument/2006/relationships/image" Target="../media/image113.png"/><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31.xml"/></Relationships>
</file>

<file path=ppt/slides/_rels/slide26.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image" Target="../media/image115.jpeg"/><Relationship Id="rId5" Type="http://schemas.openxmlformats.org/officeDocument/2006/relationships/tags" Target="../tags/tag855.xml"/><Relationship Id="rId4" Type="http://schemas.openxmlformats.org/officeDocument/2006/relationships/tags" Target="../tags/tag854.xml"/><Relationship Id="rId3" Type="http://schemas.openxmlformats.org/officeDocument/2006/relationships/tags" Target="../tags/tag853.xml"/><Relationship Id="rId21" Type="http://schemas.openxmlformats.org/officeDocument/2006/relationships/slideLayout" Target="../slideLayouts/slideLayout42.xml"/><Relationship Id="rId20" Type="http://schemas.openxmlformats.org/officeDocument/2006/relationships/tags" Target="../tags/tag867.xml"/><Relationship Id="rId2" Type="http://schemas.openxmlformats.org/officeDocument/2006/relationships/tags" Target="../tags/tag852.xml"/><Relationship Id="rId19" Type="http://schemas.openxmlformats.org/officeDocument/2006/relationships/tags" Target="../tags/tag866.xml"/><Relationship Id="rId18" Type="http://schemas.openxmlformats.org/officeDocument/2006/relationships/tags" Target="../tags/tag865.xml"/><Relationship Id="rId17" Type="http://schemas.openxmlformats.org/officeDocument/2006/relationships/tags" Target="../tags/tag864.xml"/><Relationship Id="rId16" Type="http://schemas.openxmlformats.org/officeDocument/2006/relationships/image" Target="../media/image117.jpeg"/><Relationship Id="rId15" Type="http://schemas.openxmlformats.org/officeDocument/2006/relationships/tags" Target="../tags/tag863.xml"/><Relationship Id="rId14" Type="http://schemas.openxmlformats.org/officeDocument/2006/relationships/tags" Target="../tags/tag862.xml"/><Relationship Id="rId13" Type="http://schemas.openxmlformats.org/officeDocument/2006/relationships/tags" Target="../tags/tag861.xml"/><Relationship Id="rId12" Type="http://schemas.openxmlformats.org/officeDocument/2006/relationships/tags" Target="../tags/tag860.xml"/><Relationship Id="rId11" Type="http://schemas.openxmlformats.org/officeDocument/2006/relationships/image" Target="../media/image116.jpeg"/><Relationship Id="rId10" Type="http://schemas.openxmlformats.org/officeDocument/2006/relationships/tags" Target="../tags/tag859.xml"/><Relationship Id="rId1" Type="http://schemas.openxmlformats.org/officeDocument/2006/relationships/tags" Target="../tags/tag851.xml"/></Relationships>
</file>

<file path=ppt/slides/_rels/slide27.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tags" Target="../tags/tag875.xml"/><Relationship Id="rId7" Type="http://schemas.openxmlformats.org/officeDocument/2006/relationships/tags" Target="../tags/tag874.xml"/><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 Id="rId3" Type="http://schemas.openxmlformats.org/officeDocument/2006/relationships/tags" Target="../tags/tag870.xml"/><Relationship Id="rId27" Type="http://schemas.openxmlformats.org/officeDocument/2006/relationships/slideLayout" Target="../slideLayouts/slideLayout42.xml"/><Relationship Id="rId26" Type="http://schemas.openxmlformats.org/officeDocument/2006/relationships/tags" Target="../tags/tag885.xml"/><Relationship Id="rId25" Type="http://schemas.openxmlformats.org/officeDocument/2006/relationships/image" Target="../media/image125.svg"/><Relationship Id="rId24" Type="http://schemas.openxmlformats.org/officeDocument/2006/relationships/image" Target="../media/image124.png"/><Relationship Id="rId23" Type="http://schemas.openxmlformats.org/officeDocument/2006/relationships/tags" Target="../tags/tag884.xml"/><Relationship Id="rId22" Type="http://schemas.openxmlformats.org/officeDocument/2006/relationships/image" Target="../media/image123.svg"/><Relationship Id="rId21" Type="http://schemas.openxmlformats.org/officeDocument/2006/relationships/image" Target="../media/image122.png"/><Relationship Id="rId20" Type="http://schemas.openxmlformats.org/officeDocument/2006/relationships/tags" Target="../tags/tag883.xml"/><Relationship Id="rId2" Type="http://schemas.openxmlformats.org/officeDocument/2006/relationships/tags" Target="../tags/tag869.xml"/><Relationship Id="rId19" Type="http://schemas.openxmlformats.org/officeDocument/2006/relationships/image" Target="../media/image121.svg"/><Relationship Id="rId18" Type="http://schemas.openxmlformats.org/officeDocument/2006/relationships/image" Target="../media/image120.png"/><Relationship Id="rId17" Type="http://schemas.openxmlformats.org/officeDocument/2006/relationships/tags" Target="../tags/tag882.xml"/><Relationship Id="rId16" Type="http://schemas.openxmlformats.org/officeDocument/2006/relationships/image" Target="../media/image119.svg"/><Relationship Id="rId15" Type="http://schemas.openxmlformats.org/officeDocument/2006/relationships/image" Target="../media/image118.png"/><Relationship Id="rId14" Type="http://schemas.openxmlformats.org/officeDocument/2006/relationships/tags" Target="../tags/tag881.xml"/><Relationship Id="rId13" Type="http://schemas.openxmlformats.org/officeDocument/2006/relationships/tags" Target="../tags/tag880.xml"/><Relationship Id="rId12" Type="http://schemas.openxmlformats.org/officeDocument/2006/relationships/tags" Target="../tags/tag879.xml"/><Relationship Id="rId11" Type="http://schemas.openxmlformats.org/officeDocument/2006/relationships/tags" Target="../tags/tag878.xml"/><Relationship Id="rId10" Type="http://schemas.openxmlformats.org/officeDocument/2006/relationships/tags" Target="../tags/tag877.xml"/><Relationship Id="rId1" Type="http://schemas.openxmlformats.org/officeDocument/2006/relationships/tags" Target="../tags/tag868.xml"/></Relationships>
</file>

<file path=ppt/slides/_rels/slide28.xml.rels><?xml version="1.0" encoding="UTF-8" standalone="yes"?>
<Relationships xmlns="http://schemas.openxmlformats.org/package/2006/relationships"><Relationship Id="rId9" Type="http://schemas.openxmlformats.org/officeDocument/2006/relationships/image" Target="../media/image126.jpeg"/><Relationship Id="rId8" Type="http://schemas.openxmlformats.org/officeDocument/2006/relationships/tags" Target="../tags/tag893.xml"/><Relationship Id="rId7" Type="http://schemas.openxmlformats.org/officeDocument/2006/relationships/tags" Target="../tags/tag892.xml"/><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8" Type="http://schemas.openxmlformats.org/officeDocument/2006/relationships/slideLayout" Target="../slideLayouts/slideLayout42.xml"/><Relationship Id="rId17" Type="http://schemas.openxmlformats.org/officeDocument/2006/relationships/tags" Target="../tags/tag899.xml"/><Relationship Id="rId16" Type="http://schemas.openxmlformats.org/officeDocument/2006/relationships/tags" Target="../tags/tag898.xml"/><Relationship Id="rId15" Type="http://schemas.openxmlformats.org/officeDocument/2006/relationships/tags" Target="../tags/tag897.xml"/><Relationship Id="rId14" Type="http://schemas.openxmlformats.org/officeDocument/2006/relationships/tags" Target="../tags/tag896.xml"/><Relationship Id="rId13" Type="http://schemas.openxmlformats.org/officeDocument/2006/relationships/image" Target="../media/image128.jpeg"/><Relationship Id="rId12" Type="http://schemas.openxmlformats.org/officeDocument/2006/relationships/tags" Target="../tags/tag895.xml"/><Relationship Id="rId11" Type="http://schemas.openxmlformats.org/officeDocument/2006/relationships/image" Target="../media/image127.jpeg"/><Relationship Id="rId10" Type="http://schemas.openxmlformats.org/officeDocument/2006/relationships/tags" Target="../tags/tag894.xml"/><Relationship Id="rId1" Type="http://schemas.openxmlformats.org/officeDocument/2006/relationships/tags" Target="../tags/tag886.xml"/></Relationships>
</file>

<file path=ppt/slides/_rels/slide29.xml.rels><?xml version="1.0" encoding="UTF-8" standalone="yes"?>
<Relationships xmlns="http://schemas.openxmlformats.org/package/2006/relationships"><Relationship Id="rId9" Type="http://schemas.openxmlformats.org/officeDocument/2006/relationships/tags" Target="../tags/tag907.xml"/><Relationship Id="rId8" Type="http://schemas.openxmlformats.org/officeDocument/2006/relationships/tags" Target="../tags/tag906.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tags" Target="../tags/tag903.xml"/><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image" Target="../media/image129.jpeg"/><Relationship Id="rId10" Type="http://schemas.openxmlformats.org/officeDocument/2006/relationships/slideLayout" Target="../slideLayouts/slideLayout27.xml"/><Relationship Id="rId1" Type="http://schemas.openxmlformats.org/officeDocument/2006/relationships/tags" Target="../tags/tag900.xml"/></Relationships>
</file>

<file path=ppt/slides/_rels/slide3.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3" Type="http://schemas.openxmlformats.org/officeDocument/2006/relationships/slideLayout" Target="../slideLayouts/slideLayout14.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tags" Target="../tags/tag505.xml"/></Relationships>
</file>

<file path=ppt/slides/_rels/slide30.xml.rels><?xml version="1.0" encoding="UTF-8" standalone="yes"?>
<Relationships xmlns="http://schemas.openxmlformats.org/package/2006/relationships"><Relationship Id="rId9" Type="http://schemas.openxmlformats.org/officeDocument/2006/relationships/tags" Target="../tags/tag916.xml"/><Relationship Id="rId8" Type="http://schemas.openxmlformats.org/officeDocument/2006/relationships/tags" Target="../tags/tag915.xml"/><Relationship Id="rId7" Type="http://schemas.openxmlformats.org/officeDocument/2006/relationships/tags" Target="../tags/tag914.xml"/><Relationship Id="rId6" Type="http://schemas.openxmlformats.org/officeDocument/2006/relationships/tags" Target="../tags/tag913.xml"/><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3" Type="http://schemas.openxmlformats.org/officeDocument/2006/relationships/slideLayout" Target="../slideLayouts/slideLayout27.xml"/><Relationship Id="rId22" Type="http://schemas.openxmlformats.org/officeDocument/2006/relationships/tags" Target="../tags/tag925.xml"/><Relationship Id="rId21" Type="http://schemas.openxmlformats.org/officeDocument/2006/relationships/tags" Target="../tags/tag924.xml"/><Relationship Id="rId20" Type="http://schemas.openxmlformats.org/officeDocument/2006/relationships/tags" Target="../tags/tag923.xml"/><Relationship Id="rId2" Type="http://schemas.openxmlformats.org/officeDocument/2006/relationships/tags" Target="../tags/tag909.xml"/><Relationship Id="rId19" Type="http://schemas.openxmlformats.org/officeDocument/2006/relationships/tags" Target="../tags/tag922.xml"/><Relationship Id="rId18" Type="http://schemas.openxmlformats.org/officeDocument/2006/relationships/tags" Target="../tags/tag921.xml"/><Relationship Id="rId17" Type="http://schemas.openxmlformats.org/officeDocument/2006/relationships/image" Target="../media/image133.jpeg"/><Relationship Id="rId16" Type="http://schemas.openxmlformats.org/officeDocument/2006/relationships/tags" Target="../tags/tag920.xml"/><Relationship Id="rId15" Type="http://schemas.openxmlformats.org/officeDocument/2006/relationships/image" Target="../media/image132.jpeg"/><Relationship Id="rId14" Type="http://schemas.openxmlformats.org/officeDocument/2006/relationships/tags" Target="../tags/tag919.xml"/><Relationship Id="rId13" Type="http://schemas.openxmlformats.org/officeDocument/2006/relationships/image" Target="../media/image131.jpeg"/><Relationship Id="rId12" Type="http://schemas.openxmlformats.org/officeDocument/2006/relationships/tags" Target="../tags/tag918.xml"/><Relationship Id="rId11" Type="http://schemas.openxmlformats.org/officeDocument/2006/relationships/image" Target="../media/image130.jpeg"/><Relationship Id="rId10" Type="http://schemas.openxmlformats.org/officeDocument/2006/relationships/tags" Target="../tags/tag917.xml"/><Relationship Id="rId1" Type="http://schemas.openxmlformats.org/officeDocument/2006/relationships/tags" Target="../tags/tag908.xml"/></Relationships>
</file>

<file path=ppt/slides/_rels/slide31.xml.rels><?xml version="1.0" encoding="UTF-8" standalone="yes"?>
<Relationships xmlns="http://schemas.openxmlformats.org/package/2006/relationships"><Relationship Id="rId9" Type="http://schemas.openxmlformats.org/officeDocument/2006/relationships/tags" Target="../tags/tag934.xml"/><Relationship Id="rId8" Type="http://schemas.openxmlformats.org/officeDocument/2006/relationships/tags" Target="../tags/tag933.xml"/><Relationship Id="rId7" Type="http://schemas.openxmlformats.org/officeDocument/2006/relationships/tags" Target="../tags/tag932.xml"/><Relationship Id="rId6" Type="http://schemas.openxmlformats.org/officeDocument/2006/relationships/tags" Target="../tags/tag931.xml"/><Relationship Id="rId5" Type="http://schemas.openxmlformats.org/officeDocument/2006/relationships/tags" Target="../tags/tag930.xml"/><Relationship Id="rId4" Type="http://schemas.openxmlformats.org/officeDocument/2006/relationships/tags" Target="../tags/tag929.xml"/><Relationship Id="rId3" Type="http://schemas.openxmlformats.org/officeDocument/2006/relationships/tags" Target="../tags/tag928.xml"/><Relationship Id="rId2" Type="http://schemas.openxmlformats.org/officeDocument/2006/relationships/tags" Target="../tags/tag927.xml"/><Relationship Id="rId11" Type="http://schemas.openxmlformats.org/officeDocument/2006/relationships/notesSlide" Target="../notesSlides/notesSlide2.xml"/><Relationship Id="rId10" Type="http://schemas.openxmlformats.org/officeDocument/2006/relationships/slideLayout" Target="../slideLayouts/slideLayout28.xml"/><Relationship Id="rId1" Type="http://schemas.openxmlformats.org/officeDocument/2006/relationships/tags" Target="../tags/tag926.xml"/></Relationships>
</file>

<file path=ppt/slides/_rels/slide32.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tags" Target="../tags/tag938.xml"/><Relationship Id="rId3" Type="http://schemas.openxmlformats.org/officeDocument/2006/relationships/tags" Target="../tags/tag937.xml"/><Relationship Id="rId23" Type="http://schemas.openxmlformats.org/officeDocument/2006/relationships/slideLayout" Target="../slideLayouts/slideLayout29.xml"/><Relationship Id="rId22" Type="http://schemas.openxmlformats.org/officeDocument/2006/relationships/tags" Target="../tags/tag956.xml"/><Relationship Id="rId21" Type="http://schemas.openxmlformats.org/officeDocument/2006/relationships/tags" Target="../tags/tag955.xml"/><Relationship Id="rId20" Type="http://schemas.openxmlformats.org/officeDocument/2006/relationships/tags" Target="../tags/tag954.xml"/><Relationship Id="rId2" Type="http://schemas.openxmlformats.org/officeDocument/2006/relationships/tags" Target="../tags/tag936.xml"/><Relationship Id="rId19" Type="http://schemas.openxmlformats.org/officeDocument/2006/relationships/tags" Target="../tags/tag953.xml"/><Relationship Id="rId18" Type="http://schemas.openxmlformats.org/officeDocument/2006/relationships/tags" Target="../tags/tag952.xml"/><Relationship Id="rId17" Type="http://schemas.openxmlformats.org/officeDocument/2006/relationships/tags" Target="../tags/tag951.xml"/><Relationship Id="rId16" Type="http://schemas.openxmlformats.org/officeDocument/2006/relationships/tags" Target="../tags/tag950.xml"/><Relationship Id="rId15" Type="http://schemas.openxmlformats.org/officeDocument/2006/relationships/tags" Target="../tags/tag949.xml"/><Relationship Id="rId14" Type="http://schemas.openxmlformats.org/officeDocument/2006/relationships/tags" Target="../tags/tag94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tags" Target="../tags/tag935.xml"/></Relationships>
</file>

<file path=ppt/slides/_rels/slide33.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image" Target="../media/image135.jpeg"/><Relationship Id="rId7" Type="http://schemas.openxmlformats.org/officeDocument/2006/relationships/tags" Target="../tags/tag962.xml"/><Relationship Id="rId6" Type="http://schemas.openxmlformats.org/officeDocument/2006/relationships/tags" Target="../tags/tag961.xml"/><Relationship Id="rId5" Type="http://schemas.openxmlformats.org/officeDocument/2006/relationships/image" Target="../media/image134.jpeg"/><Relationship Id="rId4" Type="http://schemas.openxmlformats.org/officeDocument/2006/relationships/tags" Target="../tags/tag960.xml"/><Relationship Id="rId3" Type="http://schemas.openxmlformats.org/officeDocument/2006/relationships/tags" Target="../tags/tag959.xml"/><Relationship Id="rId23" Type="http://schemas.openxmlformats.org/officeDocument/2006/relationships/slideLayout" Target="../slideLayouts/slideLayout29.xml"/><Relationship Id="rId22" Type="http://schemas.openxmlformats.org/officeDocument/2006/relationships/tags" Target="../tags/tag974.xml"/><Relationship Id="rId21" Type="http://schemas.openxmlformats.org/officeDocument/2006/relationships/tags" Target="../tags/tag973.xml"/><Relationship Id="rId20" Type="http://schemas.openxmlformats.org/officeDocument/2006/relationships/tags" Target="../tags/tag972.xml"/><Relationship Id="rId2" Type="http://schemas.openxmlformats.org/officeDocument/2006/relationships/tags" Target="../tags/tag958.xml"/><Relationship Id="rId19" Type="http://schemas.openxmlformats.org/officeDocument/2006/relationships/tags" Target="../tags/tag971.xml"/><Relationship Id="rId18" Type="http://schemas.openxmlformats.org/officeDocument/2006/relationships/image" Target="../media/image137.jpeg"/><Relationship Id="rId17" Type="http://schemas.openxmlformats.org/officeDocument/2006/relationships/tags" Target="../tags/tag970.xml"/><Relationship Id="rId16" Type="http://schemas.openxmlformats.org/officeDocument/2006/relationships/tags" Target="../tags/tag969.xml"/><Relationship Id="rId15" Type="http://schemas.openxmlformats.org/officeDocument/2006/relationships/tags" Target="../tags/tag968.xml"/><Relationship Id="rId14" Type="http://schemas.openxmlformats.org/officeDocument/2006/relationships/tags" Target="../tags/tag967.xml"/><Relationship Id="rId13" Type="http://schemas.openxmlformats.org/officeDocument/2006/relationships/image" Target="../media/image136.jpeg"/><Relationship Id="rId12" Type="http://schemas.openxmlformats.org/officeDocument/2006/relationships/tags" Target="../tags/tag966.xml"/><Relationship Id="rId11" Type="http://schemas.openxmlformats.org/officeDocument/2006/relationships/tags" Target="../tags/tag965.xml"/><Relationship Id="rId10" Type="http://schemas.openxmlformats.org/officeDocument/2006/relationships/tags" Target="../tags/tag964.xml"/><Relationship Id="rId1" Type="http://schemas.openxmlformats.org/officeDocument/2006/relationships/tags" Target="../tags/tag957.xml"/></Relationships>
</file>

<file path=ppt/slides/_rels/slide34.xml.rels><?xml version="1.0" encoding="UTF-8" standalone="yes"?>
<Relationships xmlns="http://schemas.openxmlformats.org/package/2006/relationships"><Relationship Id="rId9" Type="http://schemas.openxmlformats.org/officeDocument/2006/relationships/tags" Target="../tags/tag982.xml"/><Relationship Id="rId8" Type="http://schemas.openxmlformats.org/officeDocument/2006/relationships/tags" Target="../tags/tag981.xml"/><Relationship Id="rId7" Type="http://schemas.openxmlformats.org/officeDocument/2006/relationships/tags" Target="../tags/tag980.xml"/><Relationship Id="rId6" Type="http://schemas.openxmlformats.org/officeDocument/2006/relationships/image" Target="../media/image138.jpeg"/><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 Type="http://schemas.openxmlformats.org/officeDocument/2006/relationships/tags" Target="../tags/tag976.xml"/><Relationship Id="rId14" Type="http://schemas.openxmlformats.org/officeDocument/2006/relationships/notesSlide" Target="../notesSlides/notesSlide3.xml"/><Relationship Id="rId13" Type="http://schemas.openxmlformats.org/officeDocument/2006/relationships/slideLayout" Target="../slideLayouts/slideLayout30.xml"/><Relationship Id="rId12" Type="http://schemas.openxmlformats.org/officeDocument/2006/relationships/tags" Target="../tags/tag984.xml"/><Relationship Id="rId11" Type="http://schemas.openxmlformats.org/officeDocument/2006/relationships/tags" Target="../tags/tag983.xml"/><Relationship Id="rId10" Type="http://schemas.openxmlformats.org/officeDocument/2006/relationships/image" Target="../media/image139.jpeg"/><Relationship Id="rId1" Type="http://schemas.openxmlformats.org/officeDocument/2006/relationships/tags" Target="../tags/tag97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987.xml"/><Relationship Id="rId2" Type="http://schemas.openxmlformats.org/officeDocument/2006/relationships/tags" Target="../tags/tag986.xml"/><Relationship Id="rId1" Type="http://schemas.openxmlformats.org/officeDocument/2006/relationships/tags" Target="../tags/tag985.xml"/></Relationships>
</file>

<file path=ppt/slides/_rels/slide36.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 Id="rId3" Type="http://schemas.openxmlformats.org/officeDocument/2006/relationships/tags" Target="../tags/tag990.xml"/><Relationship Id="rId2" Type="http://schemas.openxmlformats.org/officeDocument/2006/relationships/tags" Target="../tags/tag989.xml"/><Relationship Id="rId15" Type="http://schemas.openxmlformats.org/officeDocument/2006/relationships/slideLayout" Target="../slideLayouts/slideLayout37.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tags" Target="../tags/tag998.xml"/><Relationship Id="rId10" Type="http://schemas.openxmlformats.org/officeDocument/2006/relationships/tags" Target="../tags/tag997.xml"/><Relationship Id="rId1" Type="http://schemas.openxmlformats.org/officeDocument/2006/relationships/tags" Target="../tags/tag988.xml"/></Relationships>
</file>

<file path=ppt/slides/_rels/slide37.xml.rels><?xml version="1.0" encoding="UTF-8" standalone="yes"?>
<Relationships xmlns="http://schemas.openxmlformats.org/package/2006/relationships"><Relationship Id="rId9" Type="http://schemas.openxmlformats.org/officeDocument/2006/relationships/tags" Target="../tags/tag1009.xml"/><Relationship Id="rId8" Type="http://schemas.openxmlformats.org/officeDocument/2006/relationships/tags" Target="../tags/tag1008.xml"/><Relationship Id="rId7" Type="http://schemas.openxmlformats.org/officeDocument/2006/relationships/tags" Target="../tags/tag1007.xml"/><Relationship Id="rId6" Type="http://schemas.openxmlformats.org/officeDocument/2006/relationships/tags" Target="../tags/tag1006.xml"/><Relationship Id="rId5" Type="http://schemas.openxmlformats.org/officeDocument/2006/relationships/tags" Target="../tags/tag1005.xml"/><Relationship Id="rId4" Type="http://schemas.openxmlformats.org/officeDocument/2006/relationships/tags" Target="../tags/tag1004.xml"/><Relationship Id="rId3" Type="http://schemas.openxmlformats.org/officeDocument/2006/relationships/tags" Target="../tags/tag1003.xml"/><Relationship Id="rId2" Type="http://schemas.openxmlformats.org/officeDocument/2006/relationships/image" Target="../media/image140.jpeg"/><Relationship Id="rId12" Type="http://schemas.openxmlformats.org/officeDocument/2006/relationships/notesSlide" Target="../notesSlides/notesSlide4.xml"/><Relationship Id="rId11" Type="http://schemas.openxmlformats.org/officeDocument/2006/relationships/slideLayout" Target="../slideLayouts/slideLayout18.xml"/><Relationship Id="rId10" Type="http://schemas.openxmlformats.org/officeDocument/2006/relationships/tags" Target="../tags/tag1010.xml"/><Relationship Id="rId1" Type="http://schemas.openxmlformats.org/officeDocument/2006/relationships/tags" Target="../tags/tag1002.xml"/></Relationships>
</file>

<file path=ppt/slides/_rels/slide38.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tags" Target="../tags/tag1015.xml"/><Relationship Id="rId5" Type="http://schemas.openxmlformats.org/officeDocument/2006/relationships/tags" Target="../tags/tag1014.xml"/><Relationship Id="rId4" Type="http://schemas.openxmlformats.org/officeDocument/2006/relationships/tags" Target="../tags/tag1013.xml"/><Relationship Id="rId3" Type="http://schemas.openxmlformats.org/officeDocument/2006/relationships/image" Target="../media/image141.jpeg"/><Relationship Id="rId2" Type="http://schemas.openxmlformats.org/officeDocument/2006/relationships/tags" Target="../tags/tag1012.xml"/><Relationship Id="rId14" Type="http://schemas.openxmlformats.org/officeDocument/2006/relationships/notesSlide" Target="../notesSlides/notesSlide5.xml"/><Relationship Id="rId13" Type="http://schemas.openxmlformats.org/officeDocument/2006/relationships/slideLayout" Target="../slideLayouts/slideLayout32.xml"/><Relationship Id="rId12" Type="http://schemas.openxmlformats.org/officeDocument/2006/relationships/tags" Target="../tags/tag1020.xml"/><Relationship Id="rId11" Type="http://schemas.openxmlformats.org/officeDocument/2006/relationships/image" Target="../media/image142.jpeg"/><Relationship Id="rId10" Type="http://schemas.openxmlformats.org/officeDocument/2006/relationships/tags" Target="../tags/tag1019.xml"/><Relationship Id="rId1" Type="http://schemas.openxmlformats.org/officeDocument/2006/relationships/tags" Target="../tags/tag1011.xml"/></Relationships>
</file>

<file path=ppt/slides/_rels/slide39.xml.rels><?xml version="1.0" encoding="UTF-8" standalone="yes"?>
<Relationships xmlns="http://schemas.openxmlformats.org/package/2006/relationships"><Relationship Id="rId9" Type="http://schemas.openxmlformats.org/officeDocument/2006/relationships/tags" Target="../tags/tag1029.xml"/><Relationship Id="rId8" Type="http://schemas.openxmlformats.org/officeDocument/2006/relationships/tags" Target="../tags/tag1028.xml"/><Relationship Id="rId7" Type="http://schemas.openxmlformats.org/officeDocument/2006/relationships/tags" Target="../tags/tag1027.xml"/><Relationship Id="rId6" Type="http://schemas.openxmlformats.org/officeDocument/2006/relationships/tags" Target="../tags/tag1026.xml"/><Relationship Id="rId5" Type="http://schemas.openxmlformats.org/officeDocument/2006/relationships/tags" Target="../tags/tag1025.xml"/><Relationship Id="rId4" Type="http://schemas.openxmlformats.org/officeDocument/2006/relationships/tags" Target="../tags/tag1024.xml"/><Relationship Id="rId3" Type="http://schemas.openxmlformats.org/officeDocument/2006/relationships/tags" Target="../tags/tag1023.xml"/><Relationship Id="rId23" Type="http://schemas.openxmlformats.org/officeDocument/2006/relationships/slideLayout" Target="../slideLayouts/slideLayout33.xml"/><Relationship Id="rId22" Type="http://schemas.openxmlformats.org/officeDocument/2006/relationships/tags" Target="../tags/tag1038.xml"/><Relationship Id="rId21" Type="http://schemas.openxmlformats.org/officeDocument/2006/relationships/tags" Target="../tags/tag1037.xml"/><Relationship Id="rId20" Type="http://schemas.openxmlformats.org/officeDocument/2006/relationships/tags" Target="../tags/tag1036.xml"/><Relationship Id="rId2" Type="http://schemas.openxmlformats.org/officeDocument/2006/relationships/tags" Target="../tags/tag1022.xml"/><Relationship Id="rId19" Type="http://schemas.openxmlformats.org/officeDocument/2006/relationships/tags" Target="../tags/tag1035.xml"/><Relationship Id="rId18" Type="http://schemas.openxmlformats.org/officeDocument/2006/relationships/tags" Target="../tags/tag1034.xml"/><Relationship Id="rId17" Type="http://schemas.openxmlformats.org/officeDocument/2006/relationships/image" Target="../media/image145.jpeg"/><Relationship Id="rId16" Type="http://schemas.openxmlformats.org/officeDocument/2006/relationships/tags" Target="../tags/tag1033.xml"/><Relationship Id="rId15" Type="http://schemas.openxmlformats.org/officeDocument/2006/relationships/image" Target="../media/image144.jpeg"/><Relationship Id="rId14" Type="http://schemas.openxmlformats.org/officeDocument/2006/relationships/tags" Target="../tags/tag1032.xml"/><Relationship Id="rId13" Type="http://schemas.openxmlformats.org/officeDocument/2006/relationships/image" Target="../media/image143.png"/><Relationship Id="rId12" Type="http://schemas.openxmlformats.org/officeDocument/2006/relationships/tags" Target="../tags/tag1031.xml"/><Relationship Id="rId11" Type="http://schemas.openxmlformats.org/officeDocument/2006/relationships/image" Target="../media/image131.jpeg"/><Relationship Id="rId10" Type="http://schemas.openxmlformats.org/officeDocument/2006/relationships/tags" Target="../tags/tag1030.xml"/><Relationship Id="rId1" Type="http://schemas.openxmlformats.org/officeDocument/2006/relationships/tags" Target="../tags/tag102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40.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3" Type="http://schemas.openxmlformats.org/officeDocument/2006/relationships/slideLayout" Target="../slideLayouts/slideLayout33.xml"/><Relationship Id="rId22" Type="http://schemas.openxmlformats.org/officeDocument/2006/relationships/tags" Target="../tags/tag1060.xml"/><Relationship Id="rId21" Type="http://schemas.openxmlformats.org/officeDocument/2006/relationships/tags" Target="../tags/tag1059.xml"/><Relationship Id="rId20" Type="http://schemas.openxmlformats.org/officeDocument/2006/relationships/tags" Target="../tags/tag1058.xml"/><Relationship Id="rId2" Type="http://schemas.openxmlformats.org/officeDocument/2006/relationships/tags" Target="../tags/tag1040.xml"/><Relationship Id="rId19" Type="http://schemas.openxmlformats.org/officeDocument/2006/relationships/tags" Target="../tags/tag1057.xml"/><Relationship Id="rId18" Type="http://schemas.openxmlformats.org/officeDocument/2006/relationships/tags" Target="../tags/tag1056.xml"/><Relationship Id="rId17" Type="http://schemas.openxmlformats.org/officeDocument/2006/relationships/tags" Target="../tags/tag1055.xml"/><Relationship Id="rId16" Type="http://schemas.openxmlformats.org/officeDocument/2006/relationships/tags" Target="../tags/tag1054.xml"/><Relationship Id="rId15" Type="http://schemas.openxmlformats.org/officeDocument/2006/relationships/tags" Target="../tags/tag1053.xml"/><Relationship Id="rId14" Type="http://schemas.openxmlformats.org/officeDocument/2006/relationships/tags" Target="../tags/tag1052.xml"/><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39.xml"/></Relationships>
</file>

<file path=ppt/slides/_rels/slide41.xml.rels><?xml version="1.0" encoding="UTF-8" standalone="yes"?>
<Relationships xmlns="http://schemas.openxmlformats.org/package/2006/relationships"><Relationship Id="rId9" Type="http://schemas.openxmlformats.org/officeDocument/2006/relationships/image" Target="../media/image147.jpeg"/><Relationship Id="rId8" Type="http://schemas.openxmlformats.org/officeDocument/2006/relationships/tags" Target="../tags/tag1067.xml"/><Relationship Id="rId7" Type="http://schemas.openxmlformats.org/officeDocument/2006/relationships/image" Target="../media/image146.jpeg"/><Relationship Id="rId6" Type="http://schemas.openxmlformats.org/officeDocument/2006/relationships/tags" Target="../tags/tag1066.xml"/><Relationship Id="rId5" Type="http://schemas.openxmlformats.org/officeDocument/2006/relationships/tags" Target="../tags/tag1065.xml"/><Relationship Id="rId4" Type="http://schemas.openxmlformats.org/officeDocument/2006/relationships/tags" Target="../tags/tag1064.xml"/><Relationship Id="rId3" Type="http://schemas.openxmlformats.org/officeDocument/2006/relationships/tags" Target="../tags/tag1063.xml"/><Relationship Id="rId23" Type="http://schemas.openxmlformats.org/officeDocument/2006/relationships/slideLayout" Target="../slideLayouts/slideLayout33.xml"/><Relationship Id="rId22" Type="http://schemas.openxmlformats.org/officeDocument/2006/relationships/tags" Target="../tags/tag1078.xml"/><Relationship Id="rId21" Type="http://schemas.openxmlformats.org/officeDocument/2006/relationships/tags" Target="../tags/tag1077.xml"/><Relationship Id="rId20" Type="http://schemas.openxmlformats.org/officeDocument/2006/relationships/tags" Target="../tags/tag1076.xml"/><Relationship Id="rId2" Type="http://schemas.openxmlformats.org/officeDocument/2006/relationships/tags" Target="../tags/tag1062.xml"/><Relationship Id="rId19" Type="http://schemas.openxmlformats.org/officeDocument/2006/relationships/tags" Target="../tags/tag1075.xml"/><Relationship Id="rId18" Type="http://schemas.openxmlformats.org/officeDocument/2006/relationships/tags" Target="../tags/tag1074.xml"/><Relationship Id="rId17" Type="http://schemas.openxmlformats.org/officeDocument/2006/relationships/tags" Target="../tags/tag1073.xml"/><Relationship Id="rId16" Type="http://schemas.openxmlformats.org/officeDocument/2006/relationships/tags" Target="../tags/tag1072.xml"/><Relationship Id="rId15" Type="http://schemas.openxmlformats.org/officeDocument/2006/relationships/tags" Target="../tags/tag1071.xml"/><Relationship Id="rId14" Type="http://schemas.openxmlformats.org/officeDocument/2006/relationships/tags" Target="../tags/tag1070.xml"/><Relationship Id="rId13" Type="http://schemas.openxmlformats.org/officeDocument/2006/relationships/image" Target="../media/image149.jpeg"/><Relationship Id="rId12" Type="http://schemas.openxmlformats.org/officeDocument/2006/relationships/tags" Target="../tags/tag1069.xml"/><Relationship Id="rId11" Type="http://schemas.openxmlformats.org/officeDocument/2006/relationships/image" Target="../media/image148.jpeg"/><Relationship Id="rId10" Type="http://schemas.openxmlformats.org/officeDocument/2006/relationships/tags" Target="../tags/tag1068.xml"/><Relationship Id="rId1" Type="http://schemas.openxmlformats.org/officeDocument/2006/relationships/tags" Target="../tags/tag1061.xml"/></Relationships>
</file>

<file path=ppt/slides/_rels/slide42.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tags" Target="../tags/tag1086.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tags" Target="../tags/tag1083.xml"/><Relationship Id="rId48" Type="http://schemas.openxmlformats.org/officeDocument/2006/relationships/slideLayout" Target="../slideLayouts/slideLayout33.xml"/><Relationship Id="rId47" Type="http://schemas.openxmlformats.org/officeDocument/2006/relationships/tags" Target="../tags/tag1121.xml"/><Relationship Id="rId46" Type="http://schemas.openxmlformats.org/officeDocument/2006/relationships/tags" Target="../tags/tag1120.xml"/><Relationship Id="rId45" Type="http://schemas.openxmlformats.org/officeDocument/2006/relationships/tags" Target="../tags/tag1119.xml"/><Relationship Id="rId44" Type="http://schemas.openxmlformats.org/officeDocument/2006/relationships/tags" Target="../tags/tag1118.xml"/><Relationship Id="rId43" Type="http://schemas.openxmlformats.org/officeDocument/2006/relationships/tags" Target="../tags/tag1117.xml"/><Relationship Id="rId42" Type="http://schemas.openxmlformats.org/officeDocument/2006/relationships/tags" Target="../tags/tag1116.xml"/><Relationship Id="rId41" Type="http://schemas.openxmlformats.org/officeDocument/2006/relationships/tags" Target="../tags/tag1115.xml"/><Relationship Id="rId40" Type="http://schemas.openxmlformats.org/officeDocument/2006/relationships/tags" Target="../tags/tag1114.xml"/><Relationship Id="rId4" Type="http://schemas.openxmlformats.org/officeDocument/2006/relationships/tags" Target="../tags/tag1082.xml"/><Relationship Id="rId39" Type="http://schemas.openxmlformats.org/officeDocument/2006/relationships/tags" Target="../tags/tag1113.xml"/><Relationship Id="rId38" Type="http://schemas.openxmlformats.org/officeDocument/2006/relationships/tags" Target="../tags/tag1112.xml"/><Relationship Id="rId37" Type="http://schemas.openxmlformats.org/officeDocument/2006/relationships/tags" Target="../tags/tag1111.xml"/><Relationship Id="rId36" Type="http://schemas.openxmlformats.org/officeDocument/2006/relationships/image" Target="../media/image153.jpeg"/><Relationship Id="rId35" Type="http://schemas.openxmlformats.org/officeDocument/2006/relationships/tags" Target="../tags/tag1110.xml"/><Relationship Id="rId34" Type="http://schemas.openxmlformats.org/officeDocument/2006/relationships/tags" Target="../tags/tag1109.xml"/><Relationship Id="rId33" Type="http://schemas.openxmlformats.org/officeDocument/2006/relationships/tags" Target="../tags/tag1108.xml"/><Relationship Id="rId32" Type="http://schemas.openxmlformats.org/officeDocument/2006/relationships/tags" Target="../tags/tag1107.xml"/><Relationship Id="rId31" Type="http://schemas.openxmlformats.org/officeDocument/2006/relationships/tags" Target="../tags/tag1106.xml"/><Relationship Id="rId30" Type="http://schemas.openxmlformats.org/officeDocument/2006/relationships/tags" Target="../tags/tag1105.xml"/><Relationship Id="rId3" Type="http://schemas.openxmlformats.org/officeDocument/2006/relationships/tags" Target="../tags/tag1081.xml"/><Relationship Id="rId29" Type="http://schemas.openxmlformats.org/officeDocument/2006/relationships/tags" Target="../tags/tag1104.xml"/><Relationship Id="rId28" Type="http://schemas.openxmlformats.org/officeDocument/2006/relationships/image" Target="../media/image152.jpeg"/><Relationship Id="rId27" Type="http://schemas.openxmlformats.org/officeDocument/2006/relationships/tags" Target="../tags/tag1103.xml"/><Relationship Id="rId26" Type="http://schemas.openxmlformats.org/officeDocument/2006/relationships/tags" Target="../tags/tag1102.xml"/><Relationship Id="rId25" Type="http://schemas.openxmlformats.org/officeDocument/2006/relationships/tags" Target="../tags/tag1101.xml"/><Relationship Id="rId24" Type="http://schemas.openxmlformats.org/officeDocument/2006/relationships/tags" Target="../tags/tag1100.xml"/><Relationship Id="rId23" Type="http://schemas.openxmlformats.org/officeDocument/2006/relationships/tags" Target="../tags/tag1099.xml"/><Relationship Id="rId22" Type="http://schemas.openxmlformats.org/officeDocument/2006/relationships/tags" Target="../tags/tag1098.xml"/><Relationship Id="rId21" Type="http://schemas.openxmlformats.org/officeDocument/2006/relationships/tags" Target="../tags/tag1097.xml"/><Relationship Id="rId20" Type="http://schemas.openxmlformats.org/officeDocument/2006/relationships/image" Target="../media/image151.jpeg"/><Relationship Id="rId2" Type="http://schemas.openxmlformats.org/officeDocument/2006/relationships/tags" Target="../tags/tag1080.xml"/><Relationship Id="rId19" Type="http://schemas.openxmlformats.org/officeDocument/2006/relationships/tags" Target="../tags/tag1096.xml"/><Relationship Id="rId18" Type="http://schemas.openxmlformats.org/officeDocument/2006/relationships/tags" Target="../tags/tag1095.xml"/><Relationship Id="rId17" Type="http://schemas.openxmlformats.org/officeDocument/2006/relationships/tags" Target="../tags/tag1094.xml"/><Relationship Id="rId16" Type="http://schemas.openxmlformats.org/officeDocument/2006/relationships/tags" Target="../tags/tag1093.xml"/><Relationship Id="rId15" Type="http://schemas.openxmlformats.org/officeDocument/2006/relationships/tags" Target="../tags/tag1092.xml"/><Relationship Id="rId14" Type="http://schemas.openxmlformats.org/officeDocument/2006/relationships/tags" Target="../tags/tag1091.xml"/><Relationship Id="rId13" Type="http://schemas.openxmlformats.org/officeDocument/2006/relationships/tags" Target="../tags/tag1090.xml"/><Relationship Id="rId12" Type="http://schemas.openxmlformats.org/officeDocument/2006/relationships/image" Target="../media/image150.jpeg"/><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tags" Target="../tags/tag1079.xml"/></Relationships>
</file>

<file path=ppt/slides/_rels/slide43.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tags" Target="../tags/tag1129.xml"/><Relationship Id="rId7" Type="http://schemas.openxmlformats.org/officeDocument/2006/relationships/tags" Target="../tags/tag1128.xml"/><Relationship Id="rId6" Type="http://schemas.openxmlformats.org/officeDocument/2006/relationships/tags" Target="../tags/tag1127.xml"/><Relationship Id="rId5" Type="http://schemas.openxmlformats.org/officeDocument/2006/relationships/tags" Target="../tags/tag1126.xml"/><Relationship Id="rId4" Type="http://schemas.openxmlformats.org/officeDocument/2006/relationships/tags" Target="../tags/tag1125.xml"/><Relationship Id="rId3" Type="http://schemas.openxmlformats.org/officeDocument/2006/relationships/tags" Target="../tags/tag1124.xml"/><Relationship Id="rId2" Type="http://schemas.openxmlformats.org/officeDocument/2006/relationships/tags" Target="../tags/tag1123.xml"/><Relationship Id="rId18" Type="http://schemas.openxmlformats.org/officeDocument/2006/relationships/slideLayout" Target="../slideLayouts/slideLayout33.xml"/><Relationship Id="rId17" Type="http://schemas.openxmlformats.org/officeDocument/2006/relationships/tags" Target="../tags/tag1138.xml"/><Relationship Id="rId16" Type="http://schemas.openxmlformats.org/officeDocument/2006/relationships/tags" Target="../tags/tag1137.xml"/><Relationship Id="rId15" Type="http://schemas.openxmlformats.org/officeDocument/2006/relationships/tags" Target="../tags/tag1136.xml"/><Relationship Id="rId14" Type="http://schemas.openxmlformats.org/officeDocument/2006/relationships/tags" Target="../tags/tag1135.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tags" Target="../tags/tag1131.xml"/><Relationship Id="rId1" Type="http://schemas.openxmlformats.org/officeDocument/2006/relationships/tags" Target="../tags/tag1122.xml"/></Relationships>
</file>

<file path=ppt/slides/_rels/slide44.xml.rels><?xml version="1.0" encoding="UTF-8" standalone="yes"?>
<Relationships xmlns="http://schemas.openxmlformats.org/package/2006/relationships"><Relationship Id="rId9" Type="http://schemas.openxmlformats.org/officeDocument/2006/relationships/tags" Target="../tags/tag1146.xml"/><Relationship Id="rId8" Type="http://schemas.openxmlformats.org/officeDocument/2006/relationships/tags" Target="../tags/tag1145.xml"/><Relationship Id="rId7" Type="http://schemas.openxmlformats.org/officeDocument/2006/relationships/tags" Target="../tags/tag1144.xml"/><Relationship Id="rId6" Type="http://schemas.openxmlformats.org/officeDocument/2006/relationships/image" Target="../media/image154.jpeg"/><Relationship Id="rId5" Type="http://schemas.openxmlformats.org/officeDocument/2006/relationships/tags" Target="../tags/tag1143.xml"/><Relationship Id="rId4" Type="http://schemas.openxmlformats.org/officeDocument/2006/relationships/tags" Target="../tags/tag1142.xml"/><Relationship Id="rId3" Type="http://schemas.openxmlformats.org/officeDocument/2006/relationships/tags" Target="../tags/tag1141.xml"/><Relationship Id="rId2" Type="http://schemas.openxmlformats.org/officeDocument/2006/relationships/tags" Target="../tags/tag1140.xml"/><Relationship Id="rId19" Type="http://schemas.openxmlformats.org/officeDocument/2006/relationships/notesSlide" Target="../notesSlides/notesSlide6.xml"/><Relationship Id="rId18" Type="http://schemas.openxmlformats.org/officeDocument/2006/relationships/slideLayout" Target="../slideLayouts/slideLayout33.xml"/><Relationship Id="rId17" Type="http://schemas.openxmlformats.org/officeDocument/2006/relationships/tags" Target="../tags/tag1152.xml"/><Relationship Id="rId16" Type="http://schemas.openxmlformats.org/officeDocument/2006/relationships/image" Target="../media/image156.jpeg"/><Relationship Id="rId15" Type="http://schemas.openxmlformats.org/officeDocument/2006/relationships/tags" Target="../tags/tag1151.xml"/><Relationship Id="rId14" Type="http://schemas.openxmlformats.org/officeDocument/2006/relationships/tags" Target="../tags/tag1150.xml"/><Relationship Id="rId13" Type="http://schemas.openxmlformats.org/officeDocument/2006/relationships/tags" Target="../tags/tag1149.xml"/><Relationship Id="rId12" Type="http://schemas.openxmlformats.org/officeDocument/2006/relationships/tags" Target="../tags/tag1148.xml"/><Relationship Id="rId11" Type="http://schemas.openxmlformats.org/officeDocument/2006/relationships/image" Target="../media/image155.jpeg"/><Relationship Id="rId10" Type="http://schemas.openxmlformats.org/officeDocument/2006/relationships/tags" Target="../tags/tag1147.xml"/><Relationship Id="rId1" Type="http://schemas.openxmlformats.org/officeDocument/2006/relationships/tags" Target="../tags/tag1139.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35.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 Type="http://schemas.openxmlformats.org/officeDocument/2006/relationships/tags" Target="../tags/tag1153.xml"/></Relationships>
</file>

<file path=ppt/slides/_rels/slide5.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5" Type="http://schemas.openxmlformats.org/officeDocument/2006/relationships/slideLayout" Target="../slideLayouts/slideLayout39.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0.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s>
</file>

<file path=ppt/slides/_rels/slide7.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8" Type="http://schemas.openxmlformats.org/officeDocument/2006/relationships/slideLayout" Target="../slideLayouts/slideLayout19.xml"/><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tags" Target="../tags/tag540.xml"/></Relationships>
</file>

<file path=ppt/slides/_rels/slide8.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7" Type="http://schemas.openxmlformats.org/officeDocument/2006/relationships/slideLayout" Target="../slideLayouts/slideLayout19.xml"/><Relationship Id="rId26" Type="http://schemas.openxmlformats.org/officeDocument/2006/relationships/tags" Target="../tags/tag574.xml"/><Relationship Id="rId25" Type="http://schemas.openxmlformats.org/officeDocument/2006/relationships/tags" Target="../tags/tag573.xml"/><Relationship Id="rId24" Type="http://schemas.openxmlformats.org/officeDocument/2006/relationships/tags" Target="../tags/tag572.xml"/><Relationship Id="rId23" Type="http://schemas.openxmlformats.org/officeDocument/2006/relationships/tags" Target="../tags/tag571.xml"/><Relationship Id="rId22" Type="http://schemas.openxmlformats.org/officeDocument/2006/relationships/tags" Target="../tags/tag570.xml"/><Relationship Id="rId21" Type="http://schemas.openxmlformats.org/officeDocument/2006/relationships/tags" Target="../tags/tag569.xml"/><Relationship Id="rId20" Type="http://schemas.openxmlformats.org/officeDocument/2006/relationships/tags" Target="../tags/tag568.xml"/><Relationship Id="rId2" Type="http://schemas.openxmlformats.org/officeDocument/2006/relationships/tags" Target="../tags/tag558.xml"/><Relationship Id="rId19" Type="http://schemas.openxmlformats.org/officeDocument/2006/relationships/tags" Target="../tags/tag567.xml"/><Relationship Id="rId18" Type="http://schemas.openxmlformats.org/officeDocument/2006/relationships/tags" Target="../tags/tag566.xml"/><Relationship Id="rId17" Type="http://schemas.openxmlformats.org/officeDocument/2006/relationships/image" Target="../media/image77.svg"/><Relationship Id="rId16" Type="http://schemas.openxmlformats.org/officeDocument/2006/relationships/image" Target="../media/image76.png"/><Relationship Id="rId15" Type="http://schemas.openxmlformats.org/officeDocument/2006/relationships/tags" Target="../tags/tag565.xml"/><Relationship Id="rId14" Type="http://schemas.openxmlformats.org/officeDocument/2006/relationships/image" Target="../media/image75.svg"/><Relationship Id="rId13" Type="http://schemas.openxmlformats.org/officeDocument/2006/relationships/image" Target="../media/image74.png"/><Relationship Id="rId12" Type="http://schemas.openxmlformats.org/officeDocument/2006/relationships/tags" Target="../tags/tag564.xml"/><Relationship Id="rId11" Type="http://schemas.openxmlformats.org/officeDocument/2006/relationships/image" Target="../media/image73.svg"/><Relationship Id="rId10" Type="http://schemas.openxmlformats.org/officeDocument/2006/relationships/image" Target="../media/image72.png"/><Relationship Id="rId1" Type="http://schemas.openxmlformats.org/officeDocument/2006/relationships/tags" Target="../tags/tag557.xml"/></Relationships>
</file>

<file path=ppt/slides/_rels/slide9.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image" Target="../media/image79.jpeg"/><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image" Target="../media/image78.jpeg"/><Relationship Id="rId2" Type="http://schemas.openxmlformats.org/officeDocument/2006/relationships/tags" Target="../tags/tag576.xml"/><Relationship Id="rId19" Type="http://schemas.openxmlformats.org/officeDocument/2006/relationships/slideLayout" Target="../slideLayouts/slideLayout19.xml"/><Relationship Id="rId18" Type="http://schemas.openxmlformats.org/officeDocument/2006/relationships/tags" Target="../tags/tag588.xml"/><Relationship Id="rId17" Type="http://schemas.openxmlformats.org/officeDocument/2006/relationships/tags" Target="../tags/tag587.xml"/><Relationship Id="rId16" Type="http://schemas.openxmlformats.org/officeDocument/2006/relationships/tags" Target="../tags/tag586.xml"/><Relationship Id="rId15" Type="http://schemas.openxmlformats.org/officeDocument/2006/relationships/image" Target="../media/image81.jpeg"/><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image" Target="../media/image80.jpeg"/><Relationship Id="rId10" Type="http://schemas.openxmlformats.org/officeDocument/2006/relationships/tags" Target="../tags/tag582.xml"/><Relationship Id="rId1" Type="http://schemas.openxmlformats.org/officeDocument/2006/relationships/tags" Target="../tags/tag5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431235"/>
            <a:ext cx="10969200" cy="705600"/>
          </a:xfrm>
        </p:spPr>
        <p:txBody>
          <a:bodyPr/>
          <a:lstStyle/>
          <a:p>
            <a:r>
              <a:rPr lang="zh-CN" altLang="en-US" sz="2800">
                <a:solidFill>
                  <a:schemeClr val="accent1">
                    <a:lumMod val="75000"/>
                  </a:schemeClr>
                </a:solidFill>
              </a:rPr>
              <a:t>4.安全责任感的培养</a:t>
            </a:r>
            <a:endParaRPr lang="zh-CN" altLang="en-US" sz="2800">
              <a:solidFill>
                <a:schemeClr val="accent1">
                  <a:lumMod val="75000"/>
                </a:schemeClr>
              </a:solidFill>
            </a:endParaRPr>
          </a:p>
        </p:txBody>
      </p:sp>
      <p:sp>
        <p:nvSpPr>
          <p:cNvPr id="2" name="任意多边形: 形状 381"/>
          <p:cNvSpPr/>
          <p:nvPr>
            <p:custDataLst>
              <p:tags r:id="rId2"/>
            </p:custDataLst>
          </p:nvPr>
        </p:nvSpPr>
        <p:spPr>
          <a:xfrm>
            <a:off x="9235615" y="1871346"/>
            <a:ext cx="2195042" cy="2132896"/>
          </a:xfrm>
          <a:custGeom>
            <a:avLst/>
            <a:gdLst>
              <a:gd name="connsiteX0" fmla="*/ 906860 w 1749706"/>
              <a:gd name="connsiteY0" fmla="*/ 1167 h 1699873"/>
              <a:gd name="connsiteX1" fmla="*/ 1189387 w 1749706"/>
              <a:gd name="connsiteY1" fmla="*/ 58560 h 1699873"/>
              <a:gd name="connsiteX2" fmla="*/ 1389983 w 1749706"/>
              <a:gd name="connsiteY2" fmla="*/ 172006 h 1699873"/>
              <a:gd name="connsiteX3" fmla="*/ 1747179 w 1749706"/>
              <a:gd name="connsiteY3" fmla="*/ 985919 h 1699873"/>
              <a:gd name="connsiteX4" fmla="*/ 1319643 w 1749706"/>
              <a:gd name="connsiteY4" fmla="*/ 1624881 h 1699873"/>
              <a:gd name="connsiteX5" fmla="*/ 1319587 w 1749706"/>
              <a:gd name="connsiteY5" fmla="*/ 1625514 h 1699873"/>
              <a:gd name="connsiteX6" fmla="*/ 267905 w 1749706"/>
              <a:gd name="connsiteY6" fmla="*/ 1469010 h 1699873"/>
              <a:gd name="connsiteX7" fmla="*/ 325145 w 1749706"/>
              <a:gd name="connsiteY7" fmla="*/ 193882 h 1699873"/>
              <a:gd name="connsiteX8" fmla="*/ 620553 w 1749706"/>
              <a:gd name="connsiteY8" fmla="*/ 31903 h 1699873"/>
              <a:gd name="connsiteX9" fmla="*/ 906860 w 1749706"/>
              <a:gd name="connsiteY9" fmla="*/ 1167 h 16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706" h="1699873">
                <a:moveTo>
                  <a:pt x="906860" y="1167"/>
                </a:moveTo>
                <a:cubicBezTo>
                  <a:pt x="1003762" y="5956"/>
                  <a:pt x="1100035" y="25433"/>
                  <a:pt x="1189387" y="58560"/>
                </a:cubicBezTo>
                <a:cubicBezTo>
                  <a:pt x="1263514" y="84417"/>
                  <a:pt x="1330403" y="123604"/>
                  <a:pt x="1389983" y="172006"/>
                </a:cubicBezTo>
                <a:cubicBezTo>
                  <a:pt x="1648165" y="381757"/>
                  <a:pt x="1769111" y="764588"/>
                  <a:pt x="1747179" y="985919"/>
                </a:cubicBezTo>
                <a:cubicBezTo>
                  <a:pt x="1699715" y="1456077"/>
                  <a:pt x="1422279" y="1573943"/>
                  <a:pt x="1319643" y="1624881"/>
                </a:cubicBezTo>
                <a:lnTo>
                  <a:pt x="1319587" y="1625514"/>
                </a:lnTo>
                <a:cubicBezTo>
                  <a:pt x="1077005" y="1745796"/>
                  <a:pt x="528121" y="1737884"/>
                  <a:pt x="267905" y="1469010"/>
                </a:cubicBezTo>
                <a:cubicBezTo>
                  <a:pt x="-126724" y="1060220"/>
                  <a:pt x="-66595" y="561846"/>
                  <a:pt x="325145" y="193882"/>
                </a:cubicBezTo>
                <a:cubicBezTo>
                  <a:pt x="408214" y="116048"/>
                  <a:pt x="510307" y="62653"/>
                  <a:pt x="620553" y="31903"/>
                </a:cubicBezTo>
                <a:cubicBezTo>
                  <a:pt x="712425" y="6278"/>
                  <a:pt x="809957" y="-3622"/>
                  <a:pt x="906860" y="1167"/>
                </a:cubicBezTo>
                <a:close/>
              </a:path>
            </a:pathLst>
          </a:custGeom>
          <a:gradFill>
            <a:gsLst>
              <a:gs pos="5000">
                <a:schemeClr val="accent4"/>
              </a:gs>
              <a:gs pos="100000">
                <a:schemeClr val="accent4">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4" name="任意多边形: 形状 371"/>
          <p:cNvSpPr/>
          <p:nvPr>
            <p:custDataLst>
              <p:tags r:id="rId3"/>
            </p:custDataLst>
          </p:nvPr>
        </p:nvSpPr>
        <p:spPr>
          <a:xfrm>
            <a:off x="9233225" y="1827526"/>
            <a:ext cx="2206994" cy="2144847"/>
          </a:xfrm>
          <a:custGeom>
            <a:avLst/>
            <a:gdLst>
              <a:gd name="connsiteX0" fmla="*/ 928548 w 1758729"/>
              <a:gd name="connsiteY0" fmla="*/ 19 h 1709125"/>
              <a:gd name="connsiteX1" fmla="*/ 1503916 w 1758729"/>
              <a:gd name="connsiteY1" fmla="*/ 246726 h 1709125"/>
              <a:gd name="connsiteX2" fmla="*/ 1744309 w 1758729"/>
              <a:gd name="connsiteY2" fmla="*/ 734509 h 1709125"/>
              <a:gd name="connsiteX3" fmla="*/ 1758254 w 1758729"/>
              <a:gd name="connsiteY3" fmla="*/ 846716 h 1709125"/>
              <a:gd name="connsiteX4" fmla="*/ 1415288 w 1758729"/>
              <a:gd name="connsiteY4" fmla="*/ 1544904 h 1709125"/>
              <a:gd name="connsiteX5" fmla="*/ 333423 w 1758729"/>
              <a:gd name="connsiteY5" fmla="*/ 1545395 h 1709125"/>
              <a:gd name="connsiteX6" fmla="*/ 6017 w 1758729"/>
              <a:gd name="connsiteY6" fmla="*/ 849921 h 1709125"/>
              <a:gd name="connsiteX7" fmla="*/ 5503 w 1758729"/>
              <a:gd name="connsiteY7" fmla="*/ 849548 h 1709125"/>
              <a:gd name="connsiteX8" fmla="*/ 681107 w 1758729"/>
              <a:gd name="connsiteY8" fmla="*/ 28789 h 1709125"/>
              <a:gd name="connsiteX9" fmla="*/ 928548 w 1758729"/>
              <a:gd name="connsiteY9" fmla="*/ 19 h 170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729" h="1709125">
                <a:moveTo>
                  <a:pt x="928548" y="19"/>
                </a:moveTo>
                <a:cubicBezTo>
                  <a:pt x="1163508" y="1505"/>
                  <a:pt x="1359593" y="91254"/>
                  <a:pt x="1503916" y="246726"/>
                </a:cubicBezTo>
                <a:cubicBezTo>
                  <a:pt x="1619373" y="371104"/>
                  <a:pt x="1701704" y="537546"/>
                  <a:pt x="1744309" y="734509"/>
                </a:cubicBezTo>
                <a:cubicBezTo>
                  <a:pt x="1752284" y="771603"/>
                  <a:pt x="1756844" y="809108"/>
                  <a:pt x="1758254" y="846716"/>
                </a:cubicBezTo>
                <a:cubicBezTo>
                  <a:pt x="1768117" y="1109975"/>
                  <a:pt x="1623588" y="1378249"/>
                  <a:pt x="1415288" y="1544904"/>
                </a:cubicBezTo>
                <a:cubicBezTo>
                  <a:pt x="1093556" y="1812723"/>
                  <a:pt x="552954" y="1708814"/>
                  <a:pt x="333423" y="1545395"/>
                </a:cubicBezTo>
                <a:cubicBezTo>
                  <a:pt x="-45025" y="1262597"/>
                  <a:pt x="-3178" y="964117"/>
                  <a:pt x="6017" y="849921"/>
                </a:cubicBezTo>
                <a:lnTo>
                  <a:pt x="5503" y="849548"/>
                </a:lnTo>
                <a:cubicBezTo>
                  <a:pt x="27334" y="579698"/>
                  <a:pt x="316723" y="113345"/>
                  <a:pt x="681107" y="28789"/>
                </a:cubicBezTo>
                <a:cubicBezTo>
                  <a:pt x="767589" y="8836"/>
                  <a:pt x="850228" y="-476"/>
                  <a:pt x="928548" y="19"/>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pic>
        <p:nvPicPr>
          <p:cNvPr id="6" name="图形 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0191713" y="2286452"/>
            <a:ext cx="382205" cy="484423"/>
          </a:xfrm>
          <a:prstGeom prst="rect">
            <a:avLst/>
          </a:prstGeom>
        </p:spPr>
      </p:pic>
      <p:sp>
        <p:nvSpPr>
          <p:cNvPr id="8" name="椭圆 74"/>
          <p:cNvSpPr/>
          <p:nvPr>
            <p:custDataLst>
              <p:tags r:id="rId7"/>
            </p:custDataLst>
          </p:nvPr>
        </p:nvSpPr>
        <p:spPr>
          <a:xfrm>
            <a:off x="11224299" y="3111884"/>
            <a:ext cx="289220" cy="289220"/>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0" name="椭圆 349"/>
          <p:cNvSpPr/>
          <p:nvPr>
            <p:custDataLst>
              <p:tags r:id="rId8"/>
            </p:custDataLst>
          </p:nvPr>
        </p:nvSpPr>
        <p:spPr>
          <a:xfrm>
            <a:off x="11248202" y="3139770"/>
            <a:ext cx="288423" cy="288423"/>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2" name="任意多边形: 形状 363"/>
          <p:cNvSpPr/>
          <p:nvPr>
            <p:custDataLst>
              <p:tags r:id="rId9"/>
            </p:custDataLst>
          </p:nvPr>
        </p:nvSpPr>
        <p:spPr>
          <a:xfrm>
            <a:off x="6400783" y="1859396"/>
            <a:ext cx="2167156" cy="2168750"/>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3"/>
              </a:gs>
              <a:gs pos="100000">
                <a:schemeClr val="accent3">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3" name="任意多边形: 形状 366"/>
          <p:cNvSpPr/>
          <p:nvPr>
            <p:custDataLst>
              <p:tags r:id="rId10"/>
            </p:custDataLst>
          </p:nvPr>
        </p:nvSpPr>
        <p:spPr>
          <a:xfrm>
            <a:off x="6419109" y="1802827"/>
            <a:ext cx="2133693" cy="2208587"/>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pic>
        <p:nvPicPr>
          <p:cNvPr id="14" name="图形 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297923" y="2296811"/>
            <a:ext cx="399991" cy="462911"/>
          </a:xfrm>
          <a:prstGeom prst="rect">
            <a:avLst/>
          </a:prstGeom>
        </p:spPr>
      </p:pic>
      <p:sp>
        <p:nvSpPr>
          <p:cNvPr id="15" name="椭圆 67"/>
          <p:cNvSpPr/>
          <p:nvPr>
            <p:custDataLst>
              <p:tags r:id="rId14"/>
            </p:custDataLst>
          </p:nvPr>
        </p:nvSpPr>
        <p:spPr>
          <a:xfrm>
            <a:off x="8192671" y="2121526"/>
            <a:ext cx="371285" cy="372081"/>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6" name="椭圆 349"/>
          <p:cNvSpPr/>
          <p:nvPr>
            <p:custDataLst>
              <p:tags r:id="rId15"/>
            </p:custDataLst>
          </p:nvPr>
        </p:nvSpPr>
        <p:spPr>
          <a:xfrm>
            <a:off x="8223744" y="2102404"/>
            <a:ext cx="370488" cy="37128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8" name="任意多边形: 形状 353"/>
          <p:cNvSpPr/>
          <p:nvPr>
            <p:custDataLst>
              <p:tags r:id="rId16"/>
            </p:custDataLst>
          </p:nvPr>
        </p:nvSpPr>
        <p:spPr>
          <a:xfrm>
            <a:off x="3499822" y="1885688"/>
            <a:ext cx="2216555" cy="2155204"/>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2"/>
              </a:gs>
              <a:gs pos="100000">
                <a:schemeClr val="accent2">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9" name="任意多边形: 形状 356"/>
          <p:cNvSpPr/>
          <p:nvPr>
            <p:custDataLst>
              <p:tags r:id="rId17"/>
            </p:custDataLst>
          </p:nvPr>
        </p:nvSpPr>
        <p:spPr>
          <a:xfrm>
            <a:off x="3508587" y="1790875"/>
            <a:ext cx="2144847" cy="2215758"/>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20" name="椭圆 63"/>
          <p:cNvSpPr/>
          <p:nvPr>
            <p:custDataLst>
              <p:tags r:id="rId18"/>
            </p:custDataLst>
          </p:nvPr>
        </p:nvSpPr>
        <p:spPr>
          <a:xfrm>
            <a:off x="5255059" y="3487950"/>
            <a:ext cx="219106" cy="219903"/>
          </a:xfrm>
          <a:prstGeom prst="ellips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1" name="椭圆 349"/>
          <p:cNvSpPr/>
          <p:nvPr>
            <p:custDataLst>
              <p:tags r:id="rId19"/>
            </p:custDataLst>
          </p:nvPr>
        </p:nvSpPr>
        <p:spPr>
          <a:xfrm>
            <a:off x="5273385" y="3508665"/>
            <a:ext cx="219106" cy="219106"/>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 name="任意多边形: 形状 56"/>
          <p:cNvSpPr/>
          <p:nvPr>
            <p:custDataLst>
              <p:tags r:id="rId20"/>
            </p:custDataLst>
          </p:nvPr>
        </p:nvSpPr>
        <p:spPr>
          <a:xfrm>
            <a:off x="626747" y="1891266"/>
            <a:ext cx="2199823" cy="2127318"/>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1"/>
              </a:gs>
              <a:gs pos="100000">
                <a:schemeClr val="accent1">
                  <a:lumMod val="60000"/>
                  <a:lumOff val="40000"/>
                </a:scheme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23" name="任意多边形: 形状 56"/>
          <p:cNvSpPr/>
          <p:nvPr>
            <p:custDataLst>
              <p:tags r:id="rId21"/>
            </p:custDataLst>
          </p:nvPr>
        </p:nvSpPr>
        <p:spPr>
          <a:xfrm>
            <a:off x="613999" y="1812388"/>
            <a:ext cx="2199823" cy="2127318"/>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24" name="椭圆 80"/>
          <p:cNvSpPr/>
          <p:nvPr>
            <p:custDataLst>
              <p:tags r:id="rId22"/>
            </p:custDataLst>
          </p:nvPr>
        </p:nvSpPr>
        <p:spPr>
          <a:xfrm>
            <a:off x="660211" y="2084875"/>
            <a:ext cx="323480" cy="323480"/>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5" name="椭圆 349"/>
          <p:cNvSpPr/>
          <p:nvPr>
            <p:custDataLst>
              <p:tags r:id="rId23"/>
            </p:custDataLst>
          </p:nvPr>
        </p:nvSpPr>
        <p:spPr>
          <a:xfrm>
            <a:off x="687299" y="2115948"/>
            <a:ext cx="322684" cy="322684"/>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6" name="矩形 21"/>
          <p:cNvSpPr/>
          <p:nvPr>
            <p:custDataLst>
              <p:tags r:id="rId24"/>
            </p:custDataLst>
          </p:nvPr>
        </p:nvSpPr>
        <p:spPr>
          <a:xfrm>
            <a:off x="6583045" y="4751070"/>
            <a:ext cx="2364740" cy="172402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推广安全文化，营造关注安全的工作环境，减少事故。</a:t>
            </a:r>
            <a:endParaRPr lang="zh-CN" altLang="en-US">
              <a:solidFill>
                <a:schemeClr val="tx1">
                  <a:lumMod val="85000"/>
                  <a:lumOff val="15000"/>
                </a:schemeClr>
              </a:solidFill>
              <a:latin typeface="+mn-ea"/>
              <a:cs typeface="+mn-ea"/>
            </a:endParaRPr>
          </a:p>
        </p:txBody>
      </p:sp>
      <p:sp>
        <p:nvSpPr>
          <p:cNvPr id="27" name="矩形 22"/>
          <p:cNvSpPr/>
          <p:nvPr>
            <p:custDataLst>
              <p:tags r:id="rId25"/>
            </p:custDataLst>
          </p:nvPr>
        </p:nvSpPr>
        <p:spPr>
          <a:xfrm>
            <a:off x="9234805" y="4751070"/>
            <a:ext cx="2745740" cy="172402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员工自觉遵守安全规定，监督自身和同事的安全行为，及时纠正不安全行为。</a:t>
            </a:r>
            <a:endParaRPr lang="zh-CN" altLang="en-US">
              <a:solidFill>
                <a:schemeClr val="tx1">
                  <a:lumMod val="85000"/>
                  <a:lumOff val="15000"/>
                </a:schemeClr>
              </a:solidFill>
              <a:latin typeface="+mn-ea"/>
              <a:cs typeface="+mn-ea"/>
            </a:endParaRPr>
          </a:p>
        </p:txBody>
      </p:sp>
      <p:sp>
        <p:nvSpPr>
          <p:cNvPr id="28" name="矩形 26"/>
          <p:cNvSpPr/>
          <p:nvPr>
            <p:custDataLst>
              <p:tags r:id="rId26"/>
            </p:custDataLst>
          </p:nvPr>
        </p:nvSpPr>
        <p:spPr>
          <a:xfrm>
            <a:off x="430530" y="4751070"/>
            <a:ext cx="2395855" cy="172402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员工认识到个人行为对整体安全的影响，积极采取安全行动。</a:t>
            </a:r>
            <a:endParaRPr lang="zh-CN" altLang="en-US">
              <a:solidFill>
                <a:schemeClr val="tx1">
                  <a:lumMod val="85000"/>
                  <a:lumOff val="15000"/>
                </a:schemeClr>
              </a:solidFill>
              <a:latin typeface="+mn-ea"/>
              <a:cs typeface="+mn-ea"/>
            </a:endParaRPr>
          </a:p>
        </p:txBody>
      </p:sp>
      <p:sp>
        <p:nvSpPr>
          <p:cNvPr id="29" name="矩形 27"/>
          <p:cNvSpPr/>
          <p:nvPr>
            <p:custDataLst>
              <p:tags r:id="rId27"/>
            </p:custDataLst>
          </p:nvPr>
        </p:nvSpPr>
        <p:spPr>
          <a:xfrm>
            <a:off x="3499485" y="4751070"/>
            <a:ext cx="2411730" cy="172402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参与安全会议、培训和检查，提升安全意识，促进安全文化形成。</a:t>
            </a:r>
            <a:endParaRPr lang="zh-CN" altLang="en-US">
              <a:solidFill>
                <a:schemeClr val="tx1">
                  <a:lumMod val="85000"/>
                  <a:lumOff val="15000"/>
                </a:schemeClr>
              </a:solidFill>
              <a:latin typeface="+mn-ea"/>
              <a:cs typeface="+mn-ea"/>
            </a:endParaRPr>
          </a:p>
        </p:txBody>
      </p:sp>
      <p:sp>
        <p:nvSpPr>
          <p:cNvPr id="31" name="矩形 30"/>
          <p:cNvSpPr/>
          <p:nvPr>
            <p:custDataLst>
              <p:tags r:id="rId28"/>
            </p:custDataLst>
          </p:nvPr>
        </p:nvSpPr>
        <p:spPr>
          <a:xfrm>
            <a:off x="856210" y="2813900"/>
            <a:ext cx="1727350" cy="64696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安全管理的个人角色</a:t>
            </a:r>
            <a:endParaRPr lang="zh-CN" altLang="en-US" sz="2000" b="1">
              <a:solidFill>
                <a:srgbClr val="FFFFFF"/>
              </a:solidFill>
              <a:latin typeface="+mn-ea"/>
              <a:cs typeface="+mn-ea"/>
            </a:endParaRPr>
          </a:p>
        </p:txBody>
      </p:sp>
      <p:sp>
        <p:nvSpPr>
          <p:cNvPr id="33" name="矩形 32"/>
          <p:cNvSpPr/>
          <p:nvPr>
            <p:custDataLst>
              <p:tags r:id="rId29"/>
            </p:custDataLst>
          </p:nvPr>
        </p:nvSpPr>
        <p:spPr>
          <a:xfrm>
            <a:off x="3744424" y="2813900"/>
            <a:ext cx="1727350" cy="64696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主动参与安全活动</a:t>
            </a:r>
            <a:endParaRPr lang="zh-CN" altLang="en-US" sz="2000" b="1">
              <a:solidFill>
                <a:srgbClr val="FFFFFF"/>
              </a:solidFill>
              <a:latin typeface="+mn-ea"/>
              <a:cs typeface="+mn-ea"/>
            </a:endParaRPr>
          </a:p>
        </p:txBody>
      </p:sp>
      <p:sp>
        <p:nvSpPr>
          <p:cNvPr id="34" name="矩形 33"/>
          <p:cNvSpPr/>
          <p:nvPr>
            <p:custDataLst>
              <p:tags r:id="rId30"/>
            </p:custDataLst>
          </p:nvPr>
        </p:nvSpPr>
        <p:spPr>
          <a:xfrm>
            <a:off x="6632637" y="2813900"/>
            <a:ext cx="1727350" cy="64696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安全文化的推广</a:t>
            </a:r>
            <a:endParaRPr lang="zh-CN" altLang="en-US" sz="2000" b="1">
              <a:solidFill>
                <a:srgbClr val="FFFFFF"/>
              </a:solidFill>
              <a:latin typeface="+mn-ea"/>
              <a:cs typeface="+mn-ea"/>
            </a:endParaRPr>
          </a:p>
        </p:txBody>
      </p:sp>
      <p:sp>
        <p:nvSpPr>
          <p:cNvPr id="30" name="矩形 34"/>
          <p:cNvSpPr/>
          <p:nvPr>
            <p:custDataLst>
              <p:tags r:id="rId31"/>
            </p:custDataLst>
          </p:nvPr>
        </p:nvSpPr>
        <p:spPr>
          <a:xfrm>
            <a:off x="9554314" y="2813900"/>
            <a:ext cx="1727350" cy="64696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000" b="1">
                <a:solidFill>
                  <a:srgbClr val="FFFFFF"/>
                </a:solidFill>
                <a:latin typeface="+mn-ea"/>
                <a:cs typeface="+mn-ea"/>
              </a:rPr>
              <a:t>安全行为的自我监督</a:t>
            </a:r>
            <a:endParaRPr lang="zh-CN" altLang="en-US" sz="2000" b="1">
              <a:solidFill>
                <a:srgbClr val="FFFFFF"/>
              </a:solidFill>
              <a:latin typeface="+mn-ea"/>
              <a:cs typeface="+mn-ea"/>
            </a:endParaRPr>
          </a:p>
        </p:txBody>
      </p:sp>
      <p:sp>
        <p:nvSpPr>
          <p:cNvPr id="32" name="弧形 368"/>
          <p:cNvSpPr/>
          <p:nvPr>
            <p:custDataLst>
              <p:tags r:id="rId32"/>
            </p:custDataLst>
          </p:nvPr>
        </p:nvSpPr>
        <p:spPr>
          <a:xfrm flipV="1">
            <a:off x="292909" y="1491298"/>
            <a:ext cx="2853954" cy="2853954"/>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1">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45" name="弧形 368"/>
          <p:cNvSpPr/>
          <p:nvPr>
            <p:custDataLst>
              <p:tags r:id="rId33"/>
            </p:custDataLst>
          </p:nvPr>
        </p:nvSpPr>
        <p:spPr>
          <a:xfrm>
            <a:off x="3181122" y="1491298"/>
            <a:ext cx="2853954" cy="2853954"/>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2">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46" name="弧形 368"/>
          <p:cNvSpPr/>
          <p:nvPr>
            <p:custDataLst>
              <p:tags r:id="rId34"/>
            </p:custDataLst>
          </p:nvPr>
        </p:nvSpPr>
        <p:spPr>
          <a:xfrm flipV="1">
            <a:off x="6069336" y="1491298"/>
            <a:ext cx="2853954" cy="2853954"/>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3">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47" name="弧形 368"/>
          <p:cNvSpPr/>
          <p:nvPr>
            <p:custDataLst>
              <p:tags r:id="rId35"/>
            </p:custDataLst>
          </p:nvPr>
        </p:nvSpPr>
        <p:spPr>
          <a:xfrm>
            <a:off x="8957549" y="1491298"/>
            <a:ext cx="2853954" cy="2853954"/>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4">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pic>
        <p:nvPicPr>
          <p:cNvPr id="48"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1484845" y="2327884"/>
            <a:ext cx="467558" cy="400764"/>
          </a:xfrm>
          <a:prstGeom prst="rect">
            <a:avLst/>
          </a:prstGeom>
        </p:spPr>
      </p:pic>
      <p:pic>
        <p:nvPicPr>
          <p:cNvPr id="49" name="图形 6"/>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432815" y="2279282"/>
            <a:ext cx="471805" cy="498765"/>
          </a:xfrm>
          <a:prstGeom prst="rect">
            <a:avLst/>
          </a:prstGeom>
        </p:spPr>
      </p:pic>
    </p:spTree>
    <p:custDataLst>
      <p:tags r:id="rId4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5.持续学习与适应</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ce7d3aa9-4759-11f0-be7f-02a9acdca5b7.jpg@base@tag=imgScale&amp;m=1&amp;w=675&amp;h=534&amp;q=95ce7d3aa9-4759-11f0-be7f-02a9acdca5b7"/>
          <p:cNvPicPr>
            <a:picLocks noChangeAspect="1"/>
          </p:cNvPicPr>
          <p:nvPr>
            <p:custDataLst>
              <p:tags r:id="rId6"/>
            </p:custDataLst>
          </p:nvPr>
        </p:nvPicPr>
        <p:blipFill rotWithShape="1">
          <a:blip r:embed="rId7"/>
          <a:srcRect t="10417" b="10417"/>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ce7d38f6-4759-11f0-be7f-02a9acdca5b7.jpg@base@tag=imgScale&amp;m=1&amp;w=675&amp;h=534&amp;q=95ce7d38f6-4759-11f0-be7f-02a9acdca5b7"/>
          <p:cNvPicPr>
            <a:picLocks noChangeAspect="1"/>
          </p:cNvPicPr>
          <p:nvPr>
            <p:custDataLst>
              <p:tags r:id="rId8"/>
            </p:custDataLst>
          </p:nvPr>
        </p:nvPicPr>
        <p:blipFill rotWithShape="1">
          <a:blip r:embed="rId9"/>
          <a:srcRect t="10431" b="10432"/>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ce7d39c2-4759-11f0-be7f-02a9acdca5b7.jpg@base@tag=imgScale&amp;m=1&amp;w=675&amp;h=534&amp;q=95ce7d39c2-4759-11f0-be7f-02a9acdca5b7"/>
          <p:cNvPicPr>
            <a:picLocks noChangeAspect="1"/>
          </p:cNvPicPr>
          <p:nvPr>
            <p:custDataLst>
              <p:tags r:id="rId10"/>
            </p:custDataLst>
          </p:nvPr>
        </p:nvPicPr>
        <p:blipFill rotWithShape="1">
          <a:blip r:embed="rId11"/>
          <a:srcRect l="7251" r="3962"/>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ce7d396c-4759-11f0-be7f-02a9acdca5b7.jpg@base@tag=imgScale&amp;m=1&amp;w=675&amp;h=533&amp;q=95ce7d396c-4759-11f0-be7f-02a9acdca5b7"/>
          <p:cNvPicPr>
            <a:picLocks noChangeAspect="1"/>
          </p:cNvPicPr>
          <p:nvPr>
            <p:custDataLst>
              <p:tags r:id="rId12"/>
            </p:custDataLst>
          </p:nvPr>
        </p:nvPicPr>
        <p:blipFill rotWithShape="1">
          <a:blip r:embed="rId13"/>
          <a:srcRect t="17457" b="3573"/>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695960" y="3592830"/>
            <a:ext cx="2366645" cy="49212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tx1">
                    <a:lumMod val="85000"/>
                    <a:lumOff val="15000"/>
                  </a:schemeClr>
                </a:solidFill>
                <a:latin typeface="+mn-ea"/>
                <a:cs typeface="+mn-ea"/>
              </a:rPr>
              <a:t>安全知识的更新</a:t>
            </a:r>
            <a:endParaRPr lang="zh-CN" altLang="en-US" sz="2000"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通过培训、阅读和在线学习，掌握最新安全信息。</a:t>
            </a:r>
            <a:endParaRPr lang="zh-CN" altLang="en-US">
              <a:solidFill>
                <a:schemeClr val="tx1">
                  <a:lumMod val="85000"/>
                  <a:lumOff val="15000"/>
                </a:schemeClr>
              </a:solidFill>
              <a:latin typeface="+mn-ea"/>
              <a:cs typeface="+mn-ea"/>
            </a:endParaRPr>
          </a:p>
        </p:txBody>
      </p:sp>
      <p:sp>
        <p:nvSpPr>
          <p:cNvPr id="25" name="矩形 15"/>
          <p:cNvSpPr/>
          <p:nvPr>
            <p:custDataLst>
              <p:tags r:id="rId16"/>
            </p:custDataLst>
          </p:nvPr>
        </p:nvSpPr>
        <p:spPr>
          <a:xfrm>
            <a:off x="3485515" y="3592830"/>
            <a:ext cx="2366645" cy="49212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rgbClr val="FFFFFF"/>
                </a:solidFill>
                <a:latin typeface="+mn-ea"/>
                <a:cs typeface="+mn-ea"/>
              </a:rPr>
              <a:t>新挑战的应对策略</a:t>
            </a:r>
            <a:endParaRPr lang="zh-CN" altLang="en-US" sz="2000" b="1" dirty="0">
              <a:solidFill>
                <a:srgbClr val="FFFFFF"/>
              </a:solidFill>
              <a:latin typeface="+mn-ea"/>
              <a:cs typeface="+mn-ea"/>
            </a:endParaRPr>
          </a:p>
        </p:txBody>
      </p:sp>
      <p:sp>
        <p:nvSpPr>
          <p:cNvPr id="26" name="矩形 17"/>
          <p:cNvSpPr/>
          <p:nvPr>
            <p:custDataLst>
              <p:tags r:id="rId17"/>
            </p:custDataLst>
          </p:nvPr>
        </p:nvSpPr>
        <p:spPr>
          <a:xfrm>
            <a:off x="9064625" y="3592830"/>
            <a:ext cx="2366645" cy="49212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rgbClr val="FFFFFF"/>
                </a:solidFill>
                <a:latin typeface="+mn-ea"/>
                <a:cs typeface="+mn-ea"/>
              </a:rPr>
              <a:t>安全教育的终身学习</a:t>
            </a:r>
            <a:endParaRPr lang="zh-CN" altLang="en-US" sz="2000"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将学习新知识和技能视为职业生涯的一部分，适应工作环境变化。</a:t>
            </a:r>
            <a:endParaRPr lang="zh-CN" altLang="en-US">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制定应对策略，如风险评估和预防措施更新，适应新挑战。</a:t>
            </a:r>
            <a:endParaRPr lang="zh-CN" altLang="en-US">
              <a:solidFill>
                <a:srgbClr val="FFFFFF"/>
              </a:solidFill>
              <a:latin typeface="+mn-ea"/>
              <a:cs typeface="+mn-ea"/>
            </a:endParaRPr>
          </a:p>
        </p:txBody>
      </p:sp>
      <p:sp>
        <p:nvSpPr>
          <p:cNvPr id="29" name="矩形 20"/>
          <p:cNvSpPr/>
          <p:nvPr>
            <p:custDataLst>
              <p:tags r:id="rId20"/>
            </p:custDataLst>
          </p:nvPr>
        </p:nvSpPr>
        <p:spPr>
          <a:xfrm>
            <a:off x="6275705" y="3592830"/>
            <a:ext cx="2366645" cy="49212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tx1">
                    <a:lumMod val="85000"/>
                    <a:lumOff val="15000"/>
                  </a:schemeClr>
                </a:solidFill>
                <a:latin typeface="+mn-ea"/>
                <a:cs typeface="+mn-ea"/>
              </a:rPr>
              <a:t>安全技能的持续提升</a:t>
            </a:r>
            <a:endParaRPr lang="zh-CN" altLang="en-US" sz="2000"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定期培训和实践，提升安全操作能力，确保技能持续提升。</a:t>
            </a:r>
            <a:endParaRPr lang="zh-CN" altLang="en-US">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二、树立良好的安全意识</a:t>
            </a:r>
            <a:endParaRPr lang="zh-CN" altLang="en-US"/>
          </a:p>
        </p:txBody>
      </p:sp>
      <p:sp>
        <p:nvSpPr>
          <p:cNvPr id="3" name="标题 16"/>
          <p:cNvSpPr>
            <a:spLocks noGrp="1"/>
          </p:cNvSpPr>
          <p:nvPr>
            <p:custDataLst>
              <p:tags r:id="rId2"/>
            </p:custDataLst>
          </p:nvPr>
        </p:nvSpPr>
        <p:spPr>
          <a:xfrm>
            <a:off x="695960" y="1048975"/>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1.安全教育与培训</a:t>
            </a:r>
            <a:endParaRPr lang="zh-CN" altLang="en-US" sz="2800">
              <a:solidFill>
                <a:schemeClr val="accent1">
                  <a:lumMod val="75000"/>
                </a:schemeClr>
              </a:solidFill>
            </a:endParaRPr>
          </a:p>
        </p:txBody>
      </p:sp>
      <p:sp>
        <p:nvSpPr>
          <p:cNvPr id="61" name="Freeform 8"/>
          <p:cNvSpPr/>
          <p:nvPr>
            <p:custDataLst>
              <p:tags r:id="rId3"/>
            </p:custDataLst>
          </p:nvPr>
        </p:nvSpPr>
        <p:spPr bwMode="auto">
          <a:xfrm>
            <a:off x="1857587" y="4386505"/>
            <a:ext cx="1429093" cy="731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62" name="Freeform 8"/>
          <p:cNvSpPr/>
          <p:nvPr>
            <p:custDataLst>
              <p:tags r:id="rId4"/>
            </p:custDataLst>
          </p:nvPr>
        </p:nvSpPr>
        <p:spPr bwMode="auto">
          <a:xfrm>
            <a:off x="5357090" y="4386505"/>
            <a:ext cx="1429093" cy="731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63" name="Freeform 8"/>
          <p:cNvSpPr/>
          <p:nvPr>
            <p:custDataLst>
              <p:tags r:id="rId5"/>
            </p:custDataLst>
          </p:nvPr>
        </p:nvSpPr>
        <p:spPr bwMode="auto">
          <a:xfrm>
            <a:off x="8876594" y="4386505"/>
            <a:ext cx="1429093" cy="731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pic>
        <p:nvPicPr>
          <p:cNvPr id="64" name="图片" descr="/data/temp/00bd305b-475e-11f0-88b5-76d22fc4d813.jpeg00bd305b-475e-11f0-88b5-76d22fc4d813"/>
          <p:cNvPicPr>
            <a:picLocks noChangeAspect="1"/>
          </p:cNvPicPr>
          <p:nvPr>
            <p:custDataLst>
              <p:tags r:id="rId6"/>
            </p:custDataLst>
          </p:nvPr>
        </p:nvPicPr>
        <p:blipFill>
          <a:blip r:embed="rId7">
            <a:lum contrast="24000"/>
          </a:blip>
          <a:srcRect t="19651" b="19651"/>
          <a:stretch>
            <a:fillRect/>
          </a:stretch>
        </p:blipFill>
        <p:spPr>
          <a:xfrm>
            <a:off x="4914490" y="2112215"/>
            <a:ext cx="2356874" cy="1618133"/>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65" name="图片" descr="/data/temp/00bd2f0a-475e-11f0-88b5-76d22fc4d813.jpeg00bd2f0a-475e-11f0-88b5-76d22fc4d813"/>
          <p:cNvPicPr>
            <a:picLocks noChangeAspect="1"/>
          </p:cNvPicPr>
          <p:nvPr>
            <p:custDataLst>
              <p:tags r:id="rId8"/>
            </p:custDataLst>
          </p:nvPr>
        </p:nvPicPr>
        <p:blipFill>
          <a:blip r:embed="rId9"/>
          <a:srcRect l="4675" r="4675"/>
          <a:stretch>
            <a:fillRect/>
          </a:stretch>
        </p:blipFill>
        <p:spPr>
          <a:xfrm>
            <a:off x="1464667" y="2112215"/>
            <a:ext cx="2214287" cy="1628456"/>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66" name="图片" descr="/data/temp/00bd316c-475e-11f0-88b5-76d22fc4d813.jpeg00bd316c-475e-11f0-88b5-76d22fc4d813"/>
          <p:cNvPicPr>
            <a:picLocks noChangeAspect="1"/>
          </p:cNvPicPr>
          <p:nvPr>
            <p:custDataLst>
              <p:tags r:id="rId10"/>
            </p:custDataLst>
          </p:nvPr>
        </p:nvPicPr>
        <p:blipFill>
          <a:blip r:embed="rId11"/>
          <a:srcRect l="4675" r="4675"/>
          <a:stretch>
            <a:fillRect/>
          </a:stretch>
        </p:blipFill>
        <p:spPr>
          <a:xfrm>
            <a:off x="8477222" y="2112215"/>
            <a:ext cx="2214287" cy="1628456"/>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67" name="矩形 66"/>
          <p:cNvSpPr/>
          <p:nvPr>
            <p:custDataLst>
              <p:tags r:id="rId12"/>
            </p:custDataLst>
          </p:nvPr>
        </p:nvSpPr>
        <p:spPr>
          <a:xfrm>
            <a:off x="985520" y="3950335"/>
            <a:ext cx="3147060" cy="532130"/>
          </a:xfrm>
          <a:prstGeom prst="rect">
            <a:avLst/>
          </a:prstGeom>
          <a:noFill/>
        </p:spPr>
        <p:txBody>
          <a:bodyPr wrap="square" lIns="0" tIns="0" rIns="0" bIns="0" rtlCol="0" anchor="ctr" anchorCtr="0">
            <a:noAutofit/>
          </a:bodyPr>
          <a:lstStyle/>
          <a:p>
            <a:pPr algn="ctr">
              <a:spcBef>
                <a:spcPct val="0"/>
              </a:spcBef>
              <a:spcAft>
                <a:spcPct val="0"/>
              </a:spcAft>
            </a:pPr>
            <a:r>
              <a:rPr lang="zh-CN" altLang="en-US" sz="2200" b="1" dirty="0">
                <a:solidFill>
                  <a:schemeClr val="accent1"/>
                </a:solidFill>
                <a:latin typeface="+mn-ea"/>
                <a:cs typeface="+mn-ea"/>
              </a:rPr>
              <a:t>定期安全教育的重要性</a:t>
            </a:r>
            <a:endParaRPr lang="zh-CN" altLang="en-US" sz="2200" b="1" dirty="0">
              <a:solidFill>
                <a:schemeClr val="accent1"/>
              </a:solidFill>
              <a:latin typeface="+mn-ea"/>
              <a:cs typeface="+mn-ea"/>
            </a:endParaRPr>
          </a:p>
        </p:txBody>
      </p:sp>
      <p:sp>
        <p:nvSpPr>
          <p:cNvPr id="68" name="矩形 67"/>
          <p:cNvSpPr/>
          <p:nvPr>
            <p:custDataLst>
              <p:tags r:id="rId13"/>
            </p:custDataLst>
          </p:nvPr>
        </p:nvSpPr>
        <p:spPr>
          <a:xfrm>
            <a:off x="1216914" y="4696196"/>
            <a:ext cx="2739275" cy="1740342"/>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定期的安全教育和培训能够显著提升学生对安全重要性的认识，帮助他们树立正确的安全观念。</a:t>
            </a:r>
            <a:endParaRPr lang="zh-CN" altLang="en-US" dirty="0">
              <a:ln>
                <a:noFill/>
                <a:prstDash val="sysDot"/>
              </a:ln>
              <a:solidFill>
                <a:schemeClr val="tx1">
                  <a:lumMod val="85000"/>
                  <a:lumOff val="15000"/>
                </a:schemeClr>
              </a:solidFill>
              <a:latin typeface="+mn-ea"/>
              <a:cs typeface="+mn-ea"/>
            </a:endParaRPr>
          </a:p>
        </p:txBody>
      </p:sp>
      <p:sp>
        <p:nvSpPr>
          <p:cNvPr id="69" name="矩形 68"/>
          <p:cNvSpPr/>
          <p:nvPr>
            <p:custDataLst>
              <p:tags r:id="rId14"/>
            </p:custDataLst>
          </p:nvPr>
        </p:nvSpPr>
        <p:spPr>
          <a:xfrm>
            <a:off x="4495800" y="3950335"/>
            <a:ext cx="3147060" cy="532130"/>
          </a:xfrm>
          <a:prstGeom prst="rect">
            <a:avLst/>
          </a:prstGeom>
          <a:noFill/>
        </p:spPr>
        <p:txBody>
          <a:bodyPr wrap="square" lIns="0" tIns="0" rIns="0" bIns="0" rtlCol="0" anchor="ctr" anchorCtr="0">
            <a:noAutofit/>
          </a:bodyPr>
          <a:lstStyle/>
          <a:p>
            <a:pPr algn="ctr">
              <a:spcBef>
                <a:spcPct val="0"/>
              </a:spcBef>
              <a:spcAft>
                <a:spcPct val="0"/>
              </a:spcAft>
            </a:pPr>
            <a:r>
              <a:rPr lang="zh-CN" altLang="en-US" sz="2200" b="1">
                <a:solidFill>
                  <a:schemeClr val="accent2"/>
                </a:solidFill>
                <a:latin typeface="+mn-ea"/>
                <a:cs typeface="+mn-ea"/>
              </a:rPr>
              <a:t>增强风险识别能力</a:t>
            </a:r>
            <a:endParaRPr lang="zh-CN" altLang="en-US" sz="2200" b="1">
              <a:solidFill>
                <a:schemeClr val="accent2"/>
              </a:solidFill>
              <a:latin typeface="+mn-ea"/>
              <a:cs typeface="+mn-ea"/>
            </a:endParaRPr>
          </a:p>
        </p:txBody>
      </p:sp>
      <p:sp>
        <p:nvSpPr>
          <p:cNvPr id="70" name="矩形 69"/>
          <p:cNvSpPr/>
          <p:nvPr>
            <p:custDataLst>
              <p:tags r:id="rId15"/>
            </p:custDataLst>
          </p:nvPr>
        </p:nvSpPr>
        <p:spPr>
          <a:xfrm>
            <a:off x="4726740" y="4696196"/>
            <a:ext cx="2739275" cy="1740342"/>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通过系统的教育和培训，学生能够学会识别潜在风险，从而在日常生活中做出更安全的选择。</a:t>
            </a:r>
            <a:endParaRPr lang="zh-CN" altLang="en-US">
              <a:ln>
                <a:noFill/>
                <a:prstDash val="sysDot"/>
              </a:ln>
              <a:solidFill>
                <a:schemeClr val="tx1">
                  <a:lumMod val="85000"/>
                  <a:lumOff val="15000"/>
                </a:schemeClr>
              </a:solidFill>
              <a:latin typeface="+mn-ea"/>
              <a:cs typeface="+mn-ea"/>
            </a:endParaRPr>
          </a:p>
        </p:txBody>
      </p:sp>
      <p:sp>
        <p:nvSpPr>
          <p:cNvPr id="71" name="矩形 70"/>
          <p:cNvSpPr/>
          <p:nvPr>
            <p:custDataLst>
              <p:tags r:id="rId16"/>
            </p:custDataLst>
          </p:nvPr>
        </p:nvSpPr>
        <p:spPr>
          <a:xfrm>
            <a:off x="8005445" y="3950335"/>
            <a:ext cx="3147060" cy="532130"/>
          </a:xfrm>
          <a:prstGeom prst="rect">
            <a:avLst/>
          </a:prstGeom>
          <a:noFill/>
        </p:spPr>
        <p:txBody>
          <a:bodyPr wrap="square" lIns="0" tIns="0" rIns="0" bIns="0" rtlCol="0" anchor="ctr" anchorCtr="0">
            <a:noAutofit/>
          </a:bodyPr>
          <a:lstStyle/>
          <a:p>
            <a:pPr algn="ctr">
              <a:spcBef>
                <a:spcPct val="0"/>
              </a:spcBef>
              <a:spcAft>
                <a:spcPct val="0"/>
              </a:spcAft>
            </a:pPr>
            <a:r>
              <a:rPr lang="zh-CN" altLang="en-US" sz="2200" b="1">
                <a:solidFill>
                  <a:schemeClr val="accent1"/>
                </a:solidFill>
                <a:latin typeface="+mn-ea"/>
                <a:cs typeface="+mn-ea"/>
              </a:rPr>
              <a:t>提升预防安全问题的技能</a:t>
            </a:r>
            <a:endParaRPr lang="zh-CN" altLang="en-US" sz="2200" b="1">
              <a:solidFill>
                <a:schemeClr val="accent1"/>
              </a:solidFill>
              <a:latin typeface="+mn-ea"/>
              <a:cs typeface="+mn-ea"/>
            </a:endParaRPr>
          </a:p>
        </p:txBody>
      </p:sp>
      <p:sp>
        <p:nvSpPr>
          <p:cNvPr id="72" name="矩形 71"/>
          <p:cNvSpPr/>
          <p:nvPr>
            <p:custDataLst>
              <p:tags r:id="rId17"/>
            </p:custDataLst>
          </p:nvPr>
        </p:nvSpPr>
        <p:spPr>
          <a:xfrm>
            <a:off x="8236566" y="4696196"/>
            <a:ext cx="2739275" cy="1740342"/>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定期的安全教育不仅让学生了解如何应对紧急情况，还教授他们如何预防安全问题的发生。</a:t>
            </a:r>
            <a:endParaRPr lang="zh-CN" altLang="en-US" dirty="0">
              <a:ln>
                <a:noFill/>
                <a:prstDash val="sysDot"/>
              </a:ln>
              <a:solidFill>
                <a:schemeClr val="tx1">
                  <a:lumMod val="85000"/>
                  <a:lumOff val="15000"/>
                </a:schemeClr>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2.安全文化建设</a:t>
            </a:r>
            <a:endParaRPr lang="zh-CN" altLang="en-US" sz="2800" dirty="0">
              <a:solidFill>
                <a:schemeClr val="accent1">
                  <a:lumMod val="75000"/>
                </a:schemeClr>
              </a:solidFill>
            </a:endParaRPr>
          </a:p>
        </p:txBody>
      </p:sp>
      <p:sp>
        <p:nvSpPr>
          <p:cNvPr id="81" name="圆角矩形 80"/>
          <p:cNvSpPr/>
          <p:nvPr>
            <p:custDataLst>
              <p:tags r:id="rId2"/>
            </p:custDataLst>
          </p:nvPr>
        </p:nvSpPr>
        <p:spPr>
          <a:xfrm>
            <a:off x="728688" y="1975563"/>
            <a:ext cx="3274928" cy="424789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2" name="圆角矩形 81"/>
          <p:cNvSpPr/>
          <p:nvPr>
            <p:custDataLst>
              <p:tags r:id="rId3"/>
            </p:custDataLst>
          </p:nvPr>
        </p:nvSpPr>
        <p:spPr>
          <a:xfrm>
            <a:off x="4440616" y="1975563"/>
            <a:ext cx="3274928" cy="4247895"/>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3" name="矩形 82"/>
          <p:cNvSpPr/>
          <p:nvPr>
            <p:custDataLst>
              <p:tags r:id="rId4"/>
            </p:custDataLst>
          </p:nvPr>
        </p:nvSpPr>
        <p:spPr>
          <a:xfrm>
            <a:off x="1037158" y="3673392"/>
            <a:ext cx="2638707" cy="2363655"/>
          </a:xfrm>
          <a:prstGeom prst="rect">
            <a:avLst/>
          </a:prstGeom>
        </p:spPr>
        <p:txBody>
          <a:bodyPr wrap="square" lIns="0" tIns="0" rIns="0" bIns="0">
            <a:noAutofit/>
          </a:bodyPr>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在学校内部营造一种重视安全的文化氛围，使安全成为师生共同关注和讨论的话题。</a:t>
            </a:r>
            <a:endParaRPr lang="zh-CN" altLang="en-US" dirty="0">
              <a:ln>
                <a:noFill/>
                <a:prstDash val="sysDot"/>
              </a:ln>
              <a:solidFill>
                <a:schemeClr val="tx1">
                  <a:lumMod val="85000"/>
                  <a:lumOff val="15000"/>
                </a:schemeClr>
              </a:solidFill>
              <a:latin typeface="+mn-ea"/>
              <a:cs typeface="+mn-ea"/>
            </a:endParaRPr>
          </a:p>
        </p:txBody>
      </p:sp>
      <p:sp>
        <p:nvSpPr>
          <p:cNvPr id="84" name="矩形 83"/>
          <p:cNvSpPr/>
          <p:nvPr>
            <p:custDataLst>
              <p:tags r:id="rId5"/>
            </p:custDataLst>
          </p:nvPr>
        </p:nvSpPr>
        <p:spPr>
          <a:xfrm>
            <a:off x="959398" y="3007380"/>
            <a:ext cx="2813508" cy="44792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建立重视安全的校园文化</a:t>
            </a:r>
            <a:endParaRPr lang="zh-CN" altLang="en-US" sz="2400" b="1" kern="0">
              <a:solidFill>
                <a:schemeClr val="accent1"/>
              </a:solidFill>
              <a:latin typeface="+mn-ea"/>
              <a:cs typeface="+mn-ea"/>
            </a:endParaRPr>
          </a:p>
        </p:txBody>
      </p:sp>
      <p:sp>
        <p:nvSpPr>
          <p:cNvPr id="85" name="矩形 84"/>
          <p:cNvSpPr/>
          <p:nvPr>
            <p:custDataLst>
              <p:tags r:id="rId6"/>
            </p:custDataLst>
          </p:nvPr>
        </p:nvSpPr>
        <p:spPr>
          <a:xfrm>
            <a:off x="4792786" y="3673392"/>
            <a:ext cx="2638707" cy="2363655"/>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鼓励师生共同参与安全管理，通过实际行动共同维护校园安全，形成积极的安全管理参与机制。</a:t>
            </a:r>
            <a:endParaRPr lang="zh-CN" altLang="en-US">
              <a:ln>
                <a:noFill/>
                <a:prstDash val="sysDot"/>
              </a:ln>
              <a:solidFill>
                <a:schemeClr val="tx1">
                  <a:lumMod val="85000"/>
                  <a:lumOff val="15000"/>
                </a:schemeClr>
              </a:solidFill>
              <a:latin typeface="+mn-ea"/>
              <a:cs typeface="+mn-ea"/>
            </a:endParaRPr>
          </a:p>
        </p:txBody>
      </p:sp>
      <p:sp>
        <p:nvSpPr>
          <p:cNvPr id="86" name="矩形 85"/>
          <p:cNvSpPr/>
          <p:nvPr>
            <p:custDataLst>
              <p:tags r:id="rId7"/>
            </p:custDataLst>
          </p:nvPr>
        </p:nvSpPr>
        <p:spPr>
          <a:xfrm>
            <a:off x="4671326" y="3007380"/>
            <a:ext cx="2813508" cy="44792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师生共同参与安全管理</a:t>
            </a:r>
            <a:endParaRPr lang="zh-CN" altLang="en-US" sz="2400" b="1" kern="0">
              <a:solidFill>
                <a:schemeClr val="accent2"/>
              </a:solidFill>
              <a:latin typeface="+mn-ea"/>
              <a:cs typeface="+mn-ea"/>
            </a:endParaRPr>
          </a:p>
        </p:txBody>
      </p:sp>
      <p:sp>
        <p:nvSpPr>
          <p:cNvPr id="87" name="圆角矩形 86"/>
          <p:cNvSpPr/>
          <p:nvPr>
            <p:custDataLst>
              <p:tags r:id="rId8"/>
            </p:custDataLst>
          </p:nvPr>
        </p:nvSpPr>
        <p:spPr>
          <a:xfrm>
            <a:off x="8220020" y="1975563"/>
            <a:ext cx="3274928" cy="424789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8" name="矩形 87"/>
          <p:cNvSpPr/>
          <p:nvPr>
            <p:custDataLst>
              <p:tags r:id="rId9"/>
            </p:custDataLst>
          </p:nvPr>
        </p:nvSpPr>
        <p:spPr>
          <a:xfrm>
            <a:off x="8548413" y="3673392"/>
            <a:ext cx="2638707" cy="2363655"/>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通过师生的共同努力，形成一种齐抓共管的良好风气，让安全成为校园文化的一部分。</a:t>
            </a:r>
            <a:endParaRPr lang="zh-CN" altLang="en-US">
              <a:ln>
                <a:noFill/>
                <a:prstDash val="sysDot"/>
              </a:ln>
              <a:solidFill>
                <a:schemeClr val="tx1">
                  <a:lumMod val="85000"/>
                  <a:lumOff val="15000"/>
                </a:schemeClr>
              </a:solidFill>
              <a:latin typeface="+mn-ea"/>
              <a:cs typeface="+mn-ea"/>
            </a:endParaRPr>
          </a:p>
        </p:txBody>
      </p:sp>
      <p:sp>
        <p:nvSpPr>
          <p:cNvPr id="89" name="矩形 88"/>
          <p:cNvSpPr/>
          <p:nvPr>
            <p:custDataLst>
              <p:tags r:id="rId10"/>
            </p:custDataLst>
          </p:nvPr>
        </p:nvSpPr>
        <p:spPr>
          <a:xfrm>
            <a:off x="8450731" y="3007380"/>
            <a:ext cx="2813508" cy="44792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形成齐抓共管的安全风气</a:t>
            </a:r>
            <a:endParaRPr lang="zh-CN" altLang="en-US" sz="2400" b="1" kern="0">
              <a:solidFill>
                <a:schemeClr val="accent1"/>
              </a:solidFill>
              <a:latin typeface="+mn-ea"/>
              <a:cs typeface="+mn-ea"/>
            </a:endParaRPr>
          </a:p>
        </p:txBody>
      </p:sp>
      <p:cxnSp>
        <p:nvCxnSpPr>
          <p:cNvPr id="90" name="直接连接符 89"/>
          <p:cNvCxnSpPr/>
          <p:nvPr>
            <p:custDataLst>
              <p:tags r:id="rId11"/>
            </p:custDataLst>
          </p:nvPr>
        </p:nvCxnSpPr>
        <p:spPr>
          <a:xfrm>
            <a:off x="2195208" y="5901491"/>
            <a:ext cx="341888"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91" name="直接连接符 90"/>
          <p:cNvCxnSpPr/>
          <p:nvPr>
            <p:custDataLst>
              <p:tags r:id="rId12"/>
            </p:custDataLst>
          </p:nvPr>
        </p:nvCxnSpPr>
        <p:spPr>
          <a:xfrm>
            <a:off x="5907135" y="5901491"/>
            <a:ext cx="341888"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92" name="直接连接符 91"/>
          <p:cNvCxnSpPr/>
          <p:nvPr>
            <p:custDataLst>
              <p:tags r:id="rId13"/>
            </p:custDataLst>
          </p:nvPr>
        </p:nvCxnSpPr>
        <p:spPr>
          <a:xfrm>
            <a:off x="9686540" y="5901491"/>
            <a:ext cx="341888"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93" name="椭圆 92"/>
          <p:cNvSpPr/>
          <p:nvPr>
            <p:custDataLst>
              <p:tags r:id="rId14"/>
            </p:custDataLst>
          </p:nvPr>
        </p:nvSpPr>
        <p:spPr>
          <a:xfrm>
            <a:off x="1953572" y="1543704"/>
            <a:ext cx="900991" cy="900991"/>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4" name="椭圆 93"/>
          <p:cNvSpPr/>
          <p:nvPr>
            <p:custDataLst>
              <p:tags r:id="rId15"/>
            </p:custDataLst>
          </p:nvPr>
        </p:nvSpPr>
        <p:spPr>
          <a:xfrm>
            <a:off x="1983777" y="1543061"/>
            <a:ext cx="839939" cy="839939"/>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5" name="椭圆 94"/>
          <p:cNvSpPr/>
          <p:nvPr>
            <p:custDataLst>
              <p:tags r:id="rId16"/>
            </p:custDataLst>
          </p:nvPr>
        </p:nvSpPr>
        <p:spPr>
          <a:xfrm>
            <a:off x="5627584" y="1543704"/>
            <a:ext cx="900991" cy="900991"/>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6" name="椭圆 95"/>
          <p:cNvSpPr/>
          <p:nvPr>
            <p:custDataLst>
              <p:tags r:id="rId17"/>
            </p:custDataLst>
          </p:nvPr>
        </p:nvSpPr>
        <p:spPr>
          <a:xfrm>
            <a:off x="5657788" y="1543061"/>
            <a:ext cx="839939" cy="839939"/>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7" name="椭圆 96"/>
          <p:cNvSpPr/>
          <p:nvPr>
            <p:custDataLst>
              <p:tags r:id="rId18"/>
            </p:custDataLst>
          </p:nvPr>
        </p:nvSpPr>
        <p:spPr>
          <a:xfrm>
            <a:off x="9406989" y="1543704"/>
            <a:ext cx="900991" cy="900991"/>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8" name="椭圆 97"/>
          <p:cNvSpPr/>
          <p:nvPr>
            <p:custDataLst>
              <p:tags r:id="rId19"/>
            </p:custDataLst>
          </p:nvPr>
        </p:nvSpPr>
        <p:spPr>
          <a:xfrm>
            <a:off x="9437194" y="1543704"/>
            <a:ext cx="839939" cy="839939"/>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99" name="图形 23" descr="/data/temp/1bb59c10-475e-11f0-8dd3-a22ec0093769.svg1bb59c10-475e-11f0-8dd3-a22ec009376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256" r="257"/>
          <a:stretch>
            <a:fillRect/>
          </a:stretch>
        </p:blipFill>
        <p:spPr>
          <a:xfrm>
            <a:off x="2239551" y="1798835"/>
            <a:ext cx="328392" cy="328392"/>
          </a:xfrm>
          <a:prstGeom prst="rect">
            <a:avLst/>
          </a:prstGeom>
        </p:spPr>
      </p:pic>
      <p:pic>
        <p:nvPicPr>
          <p:cNvPr id="100" name="图形 25" descr="/data/temp/1bb59c86-475e-11f0-8dd3-a22ec0093769.svg1bb59c86-475e-11f0-8dd3-a22ec009376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648" r="1648"/>
          <a:stretch>
            <a:fillRect/>
          </a:stretch>
        </p:blipFill>
        <p:spPr>
          <a:xfrm>
            <a:off x="5913561" y="1798835"/>
            <a:ext cx="327749" cy="327749"/>
          </a:xfrm>
          <a:prstGeom prst="rect">
            <a:avLst/>
          </a:prstGeom>
        </p:spPr>
      </p:pic>
      <p:pic>
        <p:nvPicPr>
          <p:cNvPr id="101" name="图形 26" descr="/data/temp/1bb59cc5-475e-11f0-8dd3-a22ec0093769.svg1bb59cc5-475e-11f0-8dd3-a22ec009376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t="4123" b="4124"/>
          <a:stretch>
            <a:fillRect/>
          </a:stretch>
        </p:blipFill>
        <p:spPr>
          <a:xfrm>
            <a:off x="9710318" y="1817472"/>
            <a:ext cx="293047" cy="293047"/>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3.安全规章制度</a:t>
            </a:r>
            <a:endParaRPr lang="zh-CN" altLang="en-US" sz="2800">
              <a:solidFill>
                <a:schemeClr val="accent1">
                  <a:lumMod val="75000"/>
                </a:schemeClr>
              </a:solidFill>
            </a:endParaRPr>
          </a:p>
        </p:txBody>
      </p:sp>
      <p:sp>
        <p:nvSpPr>
          <p:cNvPr id="8" name="Union_#color_$accent1_$accent2-804&amp;11218"/>
          <p:cNvSpPr/>
          <p:nvPr>
            <p:custDataLst>
              <p:tags r:id="rId2"/>
            </p:custDataLst>
          </p:nvPr>
        </p:nvSpPr>
        <p:spPr>
          <a:xfrm>
            <a:off x="1056005" y="1518920"/>
            <a:ext cx="4723130" cy="334454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alpha val="100000"/>
                </a:schemeClr>
              </a:gs>
              <a:gs pos="100000">
                <a:schemeClr val="accent1">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000">
                <a:solidFill>
                  <a:srgbClr val="FFFFFF"/>
                </a:solidFill>
                <a:latin typeface="+mn-ea"/>
                <a:cs typeface="+mn-ea"/>
                <a:sym typeface="+mn-ea"/>
              </a:rPr>
              <a:t>制定一套完善的校园安全规章制度，为学生提供明确的安全行为准则。</a:t>
            </a:r>
            <a:endParaRPr lang="zh-CN" altLang="en-US" sz="2000">
              <a:solidFill>
                <a:srgbClr val="FFFFFF"/>
              </a:solidFill>
              <a:latin typeface="+mn-ea"/>
              <a:cs typeface="+mn-ea"/>
              <a:sym typeface="+mn-ea"/>
            </a:endParaRPr>
          </a:p>
        </p:txBody>
      </p:sp>
      <p:sp>
        <p:nvSpPr>
          <p:cNvPr id="9" name="“_#color-824&amp;2665"/>
          <p:cNvSpPr/>
          <p:nvPr>
            <p:custDataLst>
              <p:tags r:id="rId3"/>
            </p:custDataLst>
          </p:nvPr>
        </p:nvSpPr>
        <p:spPr>
          <a:xfrm>
            <a:off x="4843694" y="4013232"/>
            <a:ext cx="462890" cy="39676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10" name="Union_#color_$accent1_$accent2-824&amp;2655"/>
          <p:cNvSpPr/>
          <p:nvPr>
            <p:custDataLst>
              <p:tags r:id="rId4"/>
            </p:custDataLst>
          </p:nvPr>
        </p:nvSpPr>
        <p:spPr>
          <a:xfrm>
            <a:off x="6394450" y="1518920"/>
            <a:ext cx="4723130" cy="334454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2">
                  <a:lumMod val="75000"/>
                  <a:alpha val="100000"/>
                </a:schemeClr>
              </a:gs>
              <a:gs pos="100000">
                <a:schemeClr val="accent2">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2000">
                <a:solidFill>
                  <a:srgbClr val="FFFFFF"/>
                </a:solidFill>
                <a:latin typeface="+mn-ea"/>
                <a:cs typeface="+mn-ea"/>
                <a:sym typeface="+mn-ea"/>
              </a:rPr>
              <a:t>确保每位学生都清楚了解并能够遵守校园安全规章制度，从而在校园内形成良好的安全行为习惯。</a:t>
            </a:r>
            <a:endParaRPr lang="zh-CN" altLang="en-US" sz="2000">
              <a:solidFill>
                <a:srgbClr val="FFFFFF"/>
              </a:solidFill>
              <a:latin typeface="+mn-ea"/>
              <a:cs typeface="+mn-ea"/>
              <a:sym typeface="+mn-ea"/>
            </a:endParaRPr>
          </a:p>
        </p:txBody>
      </p:sp>
      <p:pic>
        <p:nvPicPr>
          <p:cNvPr id="11" name="图片 10" descr="/data/temp/3348ce9e-475e-11f0-997c-86fba1eee854.jpeg3348ce9e-475e-11f0-997c-86fba1eee854"/>
          <p:cNvPicPr>
            <a:picLocks noChangeAspect="1"/>
          </p:cNvPicPr>
          <p:nvPr>
            <p:custDataLst>
              <p:tags r:id="rId5"/>
            </p:custDataLst>
          </p:nvPr>
        </p:nvPicPr>
        <p:blipFill>
          <a:blip r:embed="rId6"/>
          <a:srcRect t="16690" b="16690"/>
          <a:stretch>
            <a:fillRect/>
          </a:stretch>
        </p:blipFill>
        <p:spPr>
          <a:xfrm>
            <a:off x="1554396" y="5086485"/>
            <a:ext cx="918432" cy="91843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2" name="矩形 11"/>
          <p:cNvSpPr/>
          <p:nvPr>
            <p:custDataLst>
              <p:tags r:id="rId7"/>
            </p:custDataLst>
          </p:nvPr>
        </p:nvSpPr>
        <p:spPr>
          <a:xfrm>
            <a:off x="2708996" y="5154711"/>
            <a:ext cx="2971491" cy="78137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制定校园安全规章制度</a:t>
            </a:r>
            <a:endParaRPr lang="zh-CN" altLang="en-US" sz="2400" b="1" dirty="0">
              <a:solidFill>
                <a:schemeClr val="accent1"/>
              </a:solidFill>
              <a:latin typeface="+mn-ea"/>
              <a:cs typeface="+mn-ea"/>
              <a:sym typeface="+mn-ea"/>
            </a:endParaRPr>
          </a:p>
        </p:txBody>
      </p:sp>
      <p:sp>
        <p:nvSpPr>
          <p:cNvPr id="13" name="“_#color-824&amp;2668"/>
          <p:cNvSpPr/>
          <p:nvPr>
            <p:custDataLst>
              <p:tags r:id="rId8"/>
            </p:custDataLst>
          </p:nvPr>
        </p:nvSpPr>
        <p:spPr>
          <a:xfrm>
            <a:off x="10183061" y="4013232"/>
            <a:ext cx="462890" cy="39676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14" name="矩形 13"/>
          <p:cNvSpPr/>
          <p:nvPr>
            <p:custDataLst>
              <p:tags r:id="rId9"/>
            </p:custDataLst>
          </p:nvPr>
        </p:nvSpPr>
        <p:spPr>
          <a:xfrm>
            <a:off x="8047708" y="5154711"/>
            <a:ext cx="2971491" cy="781378"/>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学生了解并遵守规定</a:t>
            </a:r>
            <a:endParaRPr lang="zh-CN" altLang="en-US" sz="2400" b="1">
              <a:solidFill>
                <a:schemeClr val="accent2"/>
              </a:solidFill>
              <a:latin typeface="+mn-ea"/>
              <a:cs typeface="+mn-ea"/>
              <a:sym typeface="+mn-ea"/>
            </a:endParaRPr>
          </a:p>
        </p:txBody>
      </p:sp>
      <p:pic>
        <p:nvPicPr>
          <p:cNvPr id="15" name="图片 14" descr="/data/temp/3348ce9a-475e-11f0-997c-86fba1eee854.jpeg3348ce9a-475e-11f0-997c-86fba1eee854"/>
          <p:cNvPicPr>
            <a:picLocks noChangeAspect="1"/>
          </p:cNvPicPr>
          <p:nvPr>
            <p:custDataLst>
              <p:tags r:id="rId10"/>
            </p:custDataLst>
          </p:nvPr>
        </p:nvPicPr>
        <p:blipFill>
          <a:blip r:embed="rId11"/>
          <a:srcRect t="16556" b="16556"/>
          <a:stretch>
            <a:fillRect/>
          </a:stretch>
        </p:blipFill>
        <p:spPr>
          <a:xfrm>
            <a:off x="6926565" y="5087141"/>
            <a:ext cx="917776" cy="91777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4.安全检查与评估</a:t>
            </a:r>
            <a:endParaRPr lang="zh-CN" altLang="en-US" sz="2800">
              <a:solidFill>
                <a:schemeClr val="accent1">
                  <a:lumMod val="75000"/>
                </a:schemeClr>
              </a:solidFill>
            </a:endParaRPr>
          </a:p>
        </p:txBody>
      </p:sp>
      <p:sp useBgFill="1">
        <p:nvSpPr>
          <p:cNvPr id="52" name="Rectangle 14_#color-804&amp;11267"/>
          <p:cNvSpPr/>
          <p:nvPr>
            <p:custDataLst>
              <p:tags r:id="rId2"/>
            </p:custDataLst>
          </p:nvPr>
        </p:nvSpPr>
        <p:spPr>
          <a:xfrm>
            <a:off x="8148561" y="2070855"/>
            <a:ext cx="3348394" cy="3356243"/>
          </a:xfrm>
          <a:prstGeom prst="roundRect">
            <a:avLst>
              <a:gd name="adj" fmla="val 9483"/>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solidFill>
                <a:schemeClr val="tx1"/>
              </a:solidFill>
            </a:endParaRPr>
          </a:p>
        </p:txBody>
      </p:sp>
      <p:sp useBgFill="1">
        <p:nvSpPr>
          <p:cNvPr id="53" name="Rectangle 14_#color-804&amp;11267"/>
          <p:cNvSpPr/>
          <p:nvPr>
            <p:custDataLst>
              <p:tags r:id="rId3"/>
            </p:custDataLst>
          </p:nvPr>
        </p:nvSpPr>
        <p:spPr>
          <a:xfrm>
            <a:off x="8148561" y="2070855"/>
            <a:ext cx="3348394" cy="3356243"/>
          </a:xfrm>
          <a:prstGeom prst="roundRect">
            <a:avLst>
              <a:gd name="adj" fmla="val 9483"/>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54" name="Rectangle 14_#color-804&amp;11266"/>
          <p:cNvSpPr/>
          <p:nvPr>
            <p:custDataLst>
              <p:tags r:id="rId4"/>
            </p:custDataLst>
          </p:nvPr>
        </p:nvSpPr>
        <p:spPr>
          <a:xfrm>
            <a:off x="696595" y="2061964"/>
            <a:ext cx="3348394" cy="3374533"/>
          </a:xfrm>
          <a:prstGeom prst="roundRect">
            <a:avLst>
              <a:gd name="adj" fmla="val 9483"/>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solidFill>
                <a:schemeClr val="tx1"/>
              </a:solidFill>
            </a:endParaRPr>
          </a:p>
        </p:txBody>
      </p:sp>
      <p:sp>
        <p:nvSpPr>
          <p:cNvPr id="55" name="Rectangle 14_#color-804&amp;11266"/>
          <p:cNvSpPr/>
          <p:nvPr>
            <p:custDataLst>
              <p:tags r:id="rId5"/>
            </p:custDataLst>
          </p:nvPr>
        </p:nvSpPr>
        <p:spPr>
          <a:xfrm>
            <a:off x="696595" y="2061964"/>
            <a:ext cx="3348394" cy="3374533"/>
          </a:xfrm>
          <a:prstGeom prst="roundRect">
            <a:avLst>
              <a:gd name="adj" fmla="val 9483"/>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56" name="Rectangle 14_#color_$accent1_$accent2-804&amp;11259"/>
          <p:cNvSpPr/>
          <p:nvPr>
            <p:custDataLst>
              <p:tags r:id="rId6"/>
            </p:custDataLst>
          </p:nvPr>
        </p:nvSpPr>
        <p:spPr>
          <a:xfrm>
            <a:off x="4422578" y="1832702"/>
            <a:ext cx="3348114" cy="3832041"/>
          </a:xfrm>
          <a:prstGeom prst="roundRect">
            <a:avLst>
              <a:gd name="adj" fmla="val 948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57" name="Rectangle 41749_#color_$accent1_$accent2-804&amp;11269"/>
          <p:cNvSpPr/>
          <p:nvPr>
            <p:custDataLst>
              <p:tags r:id="rId7"/>
            </p:custDataLst>
          </p:nvPr>
        </p:nvSpPr>
        <p:spPr>
          <a:xfrm>
            <a:off x="8576310" y="2870835"/>
            <a:ext cx="2921000" cy="756920"/>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alpha val="100000"/>
                </a:schemeClr>
              </a:gs>
              <a:gs pos="100000">
                <a:schemeClr val="accent1">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chor="ctr" anchorCtr="0">
            <a:noAutofit/>
          </a:bodyPr>
          <a:p>
            <a:pPr algn="ctr"/>
            <a:r>
              <a:rPr lang="zh-CN" altLang="zh-CN" sz="2000" b="1">
                <a:solidFill>
                  <a:srgbClr val="FFFFFF"/>
                </a:solidFill>
                <a:latin typeface="+mn-ea"/>
                <a:cs typeface="+mn-ea"/>
                <a:sym typeface="+mn-ea"/>
              </a:rPr>
              <a:t>对安全措施进行评估和改进</a:t>
            </a:r>
            <a:endParaRPr lang="zh-CN" altLang="zh-CN" sz="2000" b="1">
              <a:solidFill>
                <a:srgbClr val="FFFFFF"/>
              </a:solidFill>
              <a:latin typeface="+mn-ea"/>
              <a:cs typeface="+mn-ea"/>
              <a:sym typeface="+mn-ea"/>
            </a:endParaRPr>
          </a:p>
        </p:txBody>
      </p:sp>
      <p:sp>
        <p:nvSpPr>
          <p:cNvPr id="58" name="Rectangle 41748_#color_$accent1_$accent2-804&amp;11268"/>
          <p:cNvSpPr/>
          <p:nvPr>
            <p:custDataLst>
              <p:tags r:id="rId8"/>
            </p:custDataLst>
          </p:nvPr>
        </p:nvSpPr>
        <p:spPr>
          <a:xfrm>
            <a:off x="1124585" y="2871470"/>
            <a:ext cx="2921000" cy="756920"/>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alpha val="100000"/>
                </a:schemeClr>
              </a:gs>
              <a:gs pos="100000">
                <a:schemeClr val="accent1">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chor="ctr" anchorCtr="0">
            <a:noAutofit/>
          </a:bodyPr>
          <a:p>
            <a:pPr algn="ctr"/>
            <a:r>
              <a:rPr lang="zh-CN" altLang="zh-CN" sz="2000" b="1">
                <a:solidFill>
                  <a:srgbClr val="FFFFFF"/>
                </a:solidFill>
                <a:latin typeface="+mn-ea"/>
                <a:cs typeface="+mn-ea"/>
                <a:sym typeface="+mn-ea"/>
              </a:rPr>
              <a:t>定期进行安全检查</a:t>
            </a:r>
            <a:endParaRPr lang="zh-CN" altLang="zh-CN" sz="2000" b="1">
              <a:solidFill>
                <a:srgbClr val="FFFFFF"/>
              </a:solidFill>
              <a:latin typeface="+mn-ea"/>
              <a:cs typeface="+mn-ea"/>
              <a:sym typeface="+mn-ea"/>
            </a:endParaRPr>
          </a:p>
        </p:txBody>
      </p:sp>
      <p:sp>
        <p:nvSpPr>
          <p:cNvPr id="59" name="矩形 58"/>
          <p:cNvSpPr/>
          <p:nvPr>
            <p:custDataLst>
              <p:tags r:id="rId9"/>
            </p:custDataLst>
          </p:nvPr>
        </p:nvSpPr>
        <p:spPr>
          <a:xfrm>
            <a:off x="2125513" y="2266458"/>
            <a:ext cx="490278" cy="450053"/>
          </a:xfrm>
          <a:prstGeom prst="rect">
            <a:avLst/>
          </a:prstGeom>
          <a:noFill/>
        </p:spPr>
        <p:txBody>
          <a:bodyPr wrap="none" lIns="0" tIns="0" rIns="0" bIns="0" rtlCol="0" anchor="ctr">
            <a:normAutofit/>
          </a:bodyPr>
          <a:p>
            <a:pPr algn="ctr">
              <a:spcBef>
                <a:spcPct val="0"/>
              </a:spcBef>
              <a:spcAft>
                <a:spcPct val="0"/>
              </a:spcAft>
            </a:pPr>
            <a:r>
              <a:rPr lang="en-US" altLang="zh-CN" sz="2400" b="1" dirty="0">
                <a:solidFill>
                  <a:schemeClr val="accent1">
                    <a:lumMod val="40000"/>
                    <a:lumOff val="60000"/>
                  </a:schemeClr>
                </a:solidFill>
                <a:latin typeface="+mn-ea"/>
                <a:cs typeface="+mn-ea"/>
                <a:sym typeface="+mn-ea"/>
              </a:rPr>
              <a:t>01</a:t>
            </a:r>
            <a:endParaRPr lang="en-US" altLang="zh-CN" sz="2400" b="1" dirty="0">
              <a:solidFill>
                <a:schemeClr val="accent1">
                  <a:lumMod val="40000"/>
                  <a:lumOff val="60000"/>
                </a:schemeClr>
              </a:solidFill>
              <a:latin typeface="+mn-ea"/>
              <a:cs typeface="+mn-ea"/>
              <a:sym typeface="+mn-ea"/>
            </a:endParaRPr>
          </a:p>
        </p:txBody>
      </p:sp>
      <p:sp>
        <p:nvSpPr>
          <p:cNvPr id="60" name="矩形 59"/>
          <p:cNvSpPr/>
          <p:nvPr>
            <p:custDataLst>
              <p:tags r:id="rId10"/>
            </p:custDataLst>
          </p:nvPr>
        </p:nvSpPr>
        <p:spPr>
          <a:xfrm>
            <a:off x="9578114" y="2266458"/>
            <a:ext cx="490278" cy="450053"/>
          </a:xfrm>
          <a:prstGeom prst="rect">
            <a:avLst/>
          </a:prstGeom>
          <a:noFill/>
        </p:spPr>
        <p:txBody>
          <a:bodyPr wrap="none" lIns="0" tIns="0" rIns="0" bIns="0" rtlCol="0" anchor="ctr">
            <a:normAutofit/>
          </a:bodyPr>
          <a:p>
            <a:pPr algn="ctr">
              <a:spcBef>
                <a:spcPct val="0"/>
              </a:spcBef>
              <a:spcAft>
                <a:spcPct val="0"/>
              </a:spcAft>
            </a:pPr>
            <a:r>
              <a:rPr lang="en-US" altLang="zh-CN" sz="2400" b="1">
                <a:solidFill>
                  <a:schemeClr val="accent1">
                    <a:lumMod val="40000"/>
                    <a:lumOff val="60000"/>
                  </a:schemeClr>
                </a:solidFill>
                <a:latin typeface="+mn-ea"/>
                <a:cs typeface="+mn-ea"/>
                <a:sym typeface="+mn-ea"/>
              </a:rPr>
              <a:t>03</a:t>
            </a:r>
            <a:endParaRPr lang="en-US" altLang="zh-CN" sz="2400" b="1">
              <a:solidFill>
                <a:schemeClr val="accent1">
                  <a:lumMod val="40000"/>
                  <a:lumOff val="60000"/>
                </a:schemeClr>
              </a:solidFill>
              <a:latin typeface="+mn-ea"/>
              <a:cs typeface="+mn-ea"/>
              <a:sym typeface="+mn-ea"/>
            </a:endParaRPr>
          </a:p>
        </p:txBody>
      </p:sp>
      <p:sp>
        <p:nvSpPr>
          <p:cNvPr id="61" name="矩形 60"/>
          <p:cNvSpPr/>
          <p:nvPr>
            <p:custDataLst>
              <p:tags r:id="rId11"/>
            </p:custDataLst>
          </p:nvPr>
        </p:nvSpPr>
        <p:spPr>
          <a:xfrm>
            <a:off x="8494677" y="3696019"/>
            <a:ext cx="2657015" cy="131078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chemeClr val="tx1">
                    <a:lumMod val="85000"/>
                    <a:lumOff val="15000"/>
                  </a:schemeClr>
                </a:solidFill>
                <a:latin typeface="+mn-ea"/>
                <a:cs typeface="+mn-ea"/>
                <a:sym typeface="+mn-ea"/>
              </a:rPr>
              <a:t>定期对现有的安全措施进行评估，根据评估结果不断改进和完善，以适应新的安全挑战。</a:t>
            </a:r>
            <a:endParaRPr lang="zh-CN" altLang="en-US">
              <a:solidFill>
                <a:schemeClr val="tx1">
                  <a:lumMod val="85000"/>
                  <a:lumOff val="15000"/>
                </a:schemeClr>
              </a:solidFill>
              <a:latin typeface="+mn-ea"/>
              <a:cs typeface="+mn-ea"/>
              <a:sym typeface="+mn-ea"/>
            </a:endParaRPr>
          </a:p>
        </p:txBody>
      </p:sp>
      <p:sp>
        <p:nvSpPr>
          <p:cNvPr id="62" name="矩形 61"/>
          <p:cNvSpPr/>
          <p:nvPr>
            <p:custDataLst>
              <p:tags r:id="rId12"/>
            </p:custDataLst>
          </p:nvPr>
        </p:nvSpPr>
        <p:spPr>
          <a:xfrm>
            <a:off x="1042076" y="3696019"/>
            <a:ext cx="2657014" cy="131078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chemeClr val="tx1">
                    <a:lumMod val="85000"/>
                    <a:lumOff val="15000"/>
                  </a:schemeClr>
                </a:solidFill>
                <a:latin typeface="+mn-ea"/>
                <a:cs typeface="+mn-ea"/>
                <a:sym typeface="+mn-ea"/>
              </a:rPr>
              <a:t>定期开展校园安全检查，及时发现潜在的安全隐患，防止事故发生。</a:t>
            </a:r>
            <a:endParaRPr lang="zh-CN" altLang="en-US">
              <a:solidFill>
                <a:schemeClr val="tx1">
                  <a:lumMod val="85000"/>
                  <a:lumOff val="15000"/>
                </a:schemeClr>
              </a:solidFill>
              <a:latin typeface="+mn-ea"/>
              <a:cs typeface="+mn-ea"/>
              <a:sym typeface="+mn-ea"/>
            </a:endParaRPr>
          </a:p>
        </p:txBody>
      </p:sp>
      <p:sp>
        <p:nvSpPr>
          <p:cNvPr id="64" name="矩形 63"/>
          <p:cNvSpPr/>
          <p:nvPr>
            <p:custDataLst>
              <p:tags r:id="rId13"/>
            </p:custDataLst>
          </p:nvPr>
        </p:nvSpPr>
        <p:spPr>
          <a:xfrm>
            <a:off x="5851496" y="2266458"/>
            <a:ext cx="490278" cy="450268"/>
          </a:xfrm>
          <a:prstGeom prst="rect">
            <a:avLst/>
          </a:prstGeom>
          <a:noFill/>
        </p:spPr>
        <p:txBody>
          <a:bodyPr wrap="none" lIns="0" tIns="0" rIns="0" bIns="0" rtlCol="0" anchor="ctr">
            <a:normAutofit/>
          </a:bodyPr>
          <a:p>
            <a:pPr algn="ctr">
              <a:spcBef>
                <a:spcPct val="0"/>
              </a:spcBef>
              <a:spcAft>
                <a:spcPct val="0"/>
              </a:spcAft>
            </a:pPr>
            <a:r>
              <a:rPr lang="en-US" altLang="zh-CN" sz="2400" b="1">
                <a:solidFill>
                  <a:schemeClr val="accent2">
                    <a:lumMod val="40000"/>
                    <a:lumOff val="60000"/>
                  </a:schemeClr>
                </a:solidFill>
                <a:latin typeface="+mn-ea"/>
                <a:cs typeface="+mn-ea"/>
                <a:sym typeface="+mn-ea"/>
              </a:rPr>
              <a:t>02</a:t>
            </a:r>
            <a:endParaRPr lang="en-US" altLang="zh-CN" sz="2400" b="1">
              <a:solidFill>
                <a:schemeClr val="accent2">
                  <a:lumMod val="40000"/>
                  <a:lumOff val="60000"/>
                </a:schemeClr>
              </a:solidFill>
              <a:latin typeface="+mn-ea"/>
              <a:cs typeface="+mn-ea"/>
              <a:sym typeface="+mn-ea"/>
            </a:endParaRPr>
          </a:p>
        </p:txBody>
      </p:sp>
      <p:sp>
        <p:nvSpPr>
          <p:cNvPr id="66" name="矩形 65"/>
          <p:cNvSpPr/>
          <p:nvPr>
            <p:custDataLst>
              <p:tags r:id="rId14"/>
            </p:custDataLst>
          </p:nvPr>
        </p:nvSpPr>
        <p:spPr>
          <a:xfrm>
            <a:off x="4768059" y="3696019"/>
            <a:ext cx="2657014" cy="131078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rgbClr val="FFFFFF"/>
                </a:solidFill>
                <a:latin typeface="+mn-ea"/>
                <a:cs typeface="+mn-ea"/>
                <a:sym typeface="+mn-ea"/>
              </a:rPr>
              <a:t>对检查中发现的问题立即采取措施，消除安全隐患，确保校园环境的安全。</a:t>
            </a:r>
            <a:endParaRPr lang="zh-CN" altLang="en-US" dirty="0">
              <a:solidFill>
                <a:srgbClr val="FFFFFF"/>
              </a:solidFill>
              <a:latin typeface="+mn-ea"/>
              <a:cs typeface="+mn-ea"/>
              <a:sym typeface="+mn-ea"/>
            </a:endParaRPr>
          </a:p>
        </p:txBody>
      </p:sp>
      <p:sp>
        <p:nvSpPr>
          <p:cNvPr id="67" name="Rectangle 41747_#color-804&amp;11260"/>
          <p:cNvSpPr/>
          <p:nvPr>
            <p:custDataLst>
              <p:tags r:id="rId15"/>
            </p:custDataLst>
          </p:nvPr>
        </p:nvSpPr>
        <p:spPr>
          <a:xfrm>
            <a:off x="4850130" y="2870835"/>
            <a:ext cx="2921000" cy="756920"/>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chor="ctr" anchorCtr="0">
            <a:noAutofit/>
          </a:bodyPr>
          <a:p>
            <a:pPr algn="ctr"/>
            <a:r>
              <a:rPr lang="zh-CN" altLang="zh-CN" sz="2000" b="1" dirty="0">
                <a:solidFill>
                  <a:schemeClr val="accent2"/>
                </a:solidFill>
                <a:latin typeface="+mn-ea"/>
                <a:cs typeface="+mn-ea"/>
                <a:sym typeface="+mn-ea"/>
              </a:rPr>
              <a:t>及时消除安全隐患</a:t>
            </a:r>
            <a:endParaRPr lang="zh-CN" altLang="zh-CN" sz="2000" b="1" dirty="0">
              <a:solidFill>
                <a:schemeClr val="accent2"/>
              </a:solidFill>
              <a:latin typeface="+mn-ea"/>
              <a:cs typeface="+mn-ea"/>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5.应急演练</a:t>
            </a:r>
            <a:endParaRPr lang="zh-CN" altLang="en-US" sz="2800">
              <a:solidFill>
                <a:schemeClr val="accent1">
                  <a:lumMod val="75000"/>
                </a:schemeClr>
              </a:solidFill>
            </a:endParaRPr>
          </a:p>
        </p:txBody>
      </p:sp>
      <p:sp>
        <p:nvSpPr>
          <p:cNvPr id="8" name="矩形 2"/>
          <p:cNvSpPr/>
          <p:nvPr>
            <p:custDataLst>
              <p:tags r:id="rId2"/>
            </p:custDataLst>
          </p:nvPr>
        </p:nvSpPr>
        <p:spPr>
          <a:xfrm>
            <a:off x="901065" y="3209925"/>
            <a:ext cx="321754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定期组织消防、地震等应急演练，让学生在模拟的紧急情况下学会如何快速有效地反应。</a:t>
            </a:r>
            <a:endParaRPr lang="zh-CN" altLang="en-US"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580767"/>
            <a:ext cx="2880444" cy="59120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组织消防地震等演练</a:t>
            </a:r>
            <a:endParaRPr lang="zh-CN" altLang="en-US" sz="2400" b="1" kern="0">
              <a:solidFill>
                <a:schemeClr val="accent1"/>
              </a:solidFill>
              <a:latin typeface="+mn-ea"/>
              <a:cs typeface="+mn-ea"/>
            </a:endParaRPr>
          </a:p>
        </p:txBody>
      </p:sp>
      <p:sp>
        <p:nvSpPr>
          <p:cNvPr id="13" name="矩形 4"/>
          <p:cNvSpPr/>
          <p:nvPr>
            <p:custDataLst>
              <p:tags r:id="rId4"/>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29" descr="/data/temp/e1511f57-475d-11f0-b52d-8a557e775a99.jpg@base@tag=imgScale&amp;m=1&amp;w=799&amp;h=422&amp;q=95e1511f57-475d-11f0-b52d-8a557e775a99"/>
          <p:cNvPicPr>
            <a:picLocks noChangeAspect="1"/>
          </p:cNvPicPr>
          <p:nvPr>
            <p:custDataLst>
              <p:tags r:id="rId5"/>
            </p:custDataLst>
          </p:nvPr>
        </p:nvPicPr>
        <p:blipFill rotWithShape="1">
          <a:blip r:embed="rId6"/>
          <a:srcRect t="10423" b="10423"/>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5" y="3209925"/>
            <a:ext cx="321754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通过实际演练，学生能够提高应对突发事件的能力，减少在真实情况下的恐慌和混乱。</a:t>
            </a:r>
            <a:endParaRPr lang="zh-CN" altLang="en-US"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580767"/>
            <a:ext cx="2880444" cy="59120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提高应急反应能力</a:t>
            </a:r>
            <a:endParaRPr lang="zh-CN" altLang="en-US" sz="2400" b="1" kern="0">
              <a:solidFill>
                <a:schemeClr val="accent1"/>
              </a:solidFill>
              <a:latin typeface="+mn-ea"/>
              <a:cs typeface="+mn-ea"/>
            </a:endParaRPr>
          </a:p>
        </p:txBody>
      </p:sp>
      <p:sp>
        <p:nvSpPr>
          <p:cNvPr id="20" name="矩形 9"/>
          <p:cNvSpPr/>
          <p:nvPr>
            <p:custDataLst>
              <p:tags r:id="rId9"/>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e151219f-475d-11f0-b52d-8a557e775a99.jpg@base@tag=imgScale&amp;m=1&amp;w=799&amp;h=422&amp;q=95e151219f-475d-11f0-b52d-8a557e775a99"/>
          <p:cNvPicPr>
            <a:picLocks noChangeAspect="1"/>
          </p:cNvPicPr>
          <p:nvPr>
            <p:custDataLst>
              <p:tags r:id="rId10"/>
            </p:custDataLst>
          </p:nvPr>
        </p:nvPicPr>
        <p:blipFill rotWithShape="1">
          <a:blip r:embed="rId11"/>
          <a:srcRect l="411"/>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10"/>
          <p:cNvSpPr/>
          <p:nvPr>
            <p:custDataLst>
              <p:tags r:id="rId12"/>
            </p:custDataLst>
          </p:nvPr>
        </p:nvSpPr>
        <p:spPr>
          <a:xfrm>
            <a:off x="8617585" y="3209925"/>
            <a:ext cx="321754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应急演练不仅教会学生自救，还强调互救的重要性，培养团队协作精神和集体安全意识。</a:t>
            </a:r>
            <a:endParaRPr lang="zh-CN" altLang="en-US"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580767"/>
            <a:ext cx="2880443" cy="59120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增强自救互救技能</a:t>
            </a:r>
            <a:endParaRPr lang="zh-CN" altLang="en-US" sz="2400" b="1" kern="0">
              <a:solidFill>
                <a:schemeClr val="accent1"/>
              </a:solidFill>
              <a:latin typeface="+mn-ea"/>
              <a:cs typeface="+mn-ea"/>
            </a:endParaRPr>
          </a:p>
        </p:txBody>
      </p:sp>
      <p:sp>
        <p:nvSpPr>
          <p:cNvPr id="25" name="矩形 13"/>
          <p:cNvSpPr/>
          <p:nvPr>
            <p:custDataLst>
              <p:tags r:id="rId14"/>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31" descr="/data/temp/e15120c5-475d-11f0-b52d-8a557e775a99.jpg@base@tag=imgScale&amp;m=1&amp;w=799&amp;h=422&amp;q=95e15120c5-475d-11f0-b52d-8a557e775a99"/>
          <p:cNvPicPr>
            <a:picLocks noChangeAspect="1"/>
          </p:cNvPicPr>
          <p:nvPr>
            <p:custDataLst>
              <p:tags r:id="rId15"/>
            </p:custDataLst>
          </p:nvPr>
        </p:nvPicPr>
        <p:blipFill rotWithShape="1">
          <a:blip r:embed="rId16"/>
          <a:srcRect t="10423" b="10423"/>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696000" y="392965"/>
            <a:ext cx="10800000" cy="7056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6.家校合作</a:t>
            </a:r>
            <a:endParaRPr lang="zh-CN" altLang="en-US" sz="2800" dirty="0">
              <a:solidFill>
                <a:schemeClr val="accent1">
                  <a:lumMod val="75000"/>
                </a:schemeClr>
              </a:solidFill>
            </a:endParaRPr>
          </a:p>
        </p:txBody>
      </p:sp>
      <p:sp>
        <p:nvSpPr>
          <p:cNvPr id="101" name="矩形: 圆角 1"/>
          <p:cNvSpPr/>
          <p:nvPr>
            <p:custDataLst>
              <p:tags r:id="rId2"/>
            </p:custDataLst>
          </p:nvPr>
        </p:nvSpPr>
        <p:spPr>
          <a:xfrm>
            <a:off x="869529" y="4812075"/>
            <a:ext cx="10462517" cy="1148945"/>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2" name="正文"/>
          <p:cNvSpPr txBox="1"/>
          <p:nvPr>
            <p:custDataLst>
              <p:tags r:id="rId3"/>
            </p:custDataLst>
          </p:nvPr>
        </p:nvSpPr>
        <p:spPr>
          <a:xfrm>
            <a:off x="3879016" y="5000514"/>
            <a:ext cx="7069775" cy="846376"/>
          </a:xfrm>
          <a:prstGeom prst="rect">
            <a:avLst/>
          </a:prstGeom>
          <a:noFill/>
        </p:spPr>
        <p:txBody>
          <a:bodyPr wrap="square" lIns="0" tIns="0" rIns="0" bIns="72000" rtlCol="0" anchor="ctr" anchorCtr="0">
            <a:no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sz="1800" kern="1200" spc="130" dirty="0">
                <a:solidFill>
                  <a:srgbClr val="404040"/>
                </a:solidFill>
                <a:effectLst/>
                <a:latin typeface="+mn-ea"/>
                <a:cs typeface="mn-cs"/>
              </a:rPr>
              <a:t>引导家长在家庭中也注重安全教育，形成家校共同关注学生安全的良好局面。</a:t>
            </a:r>
            <a:endParaRPr lang="zh-CN" altLang="en-US" sz="1800" kern="1200" spc="130" dirty="0">
              <a:solidFill>
                <a:srgbClr val="404040"/>
              </a:solidFill>
              <a:effectLst/>
              <a:latin typeface="+mn-ea"/>
              <a:cs typeface="mn-cs"/>
            </a:endParaRPr>
          </a:p>
        </p:txBody>
      </p:sp>
      <p:sp>
        <p:nvSpPr>
          <p:cNvPr id="103" name="矩形: 圆角 3"/>
          <p:cNvSpPr/>
          <p:nvPr>
            <p:custDataLst>
              <p:tags r:id="rId4"/>
            </p:custDataLst>
          </p:nvPr>
        </p:nvSpPr>
        <p:spPr>
          <a:xfrm>
            <a:off x="858444" y="4809611"/>
            <a:ext cx="2633923" cy="1152323"/>
          </a:xfrm>
          <a:prstGeom prst="roundRect">
            <a:avLst>
              <a:gd name="adj" fmla="val 10881"/>
            </a:avLst>
          </a:prstGeom>
          <a:gradFill flip="none" rotWithShape="1">
            <a:gsLst>
              <a:gs pos="69000">
                <a:schemeClr val="accent1">
                  <a:alpha val="100000"/>
                </a:schemeClr>
              </a:gs>
              <a:gs pos="0">
                <a:schemeClr val="accent1">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rPr>
              <a:t>引导家长注重家庭安全教育</a:t>
            </a:r>
            <a:endPar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endParaRPr>
          </a:p>
        </p:txBody>
      </p:sp>
      <p:sp>
        <p:nvSpPr>
          <p:cNvPr id="104" name="矩形: 圆角 4"/>
          <p:cNvSpPr/>
          <p:nvPr>
            <p:custDataLst>
              <p:tags r:id="rId5"/>
            </p:custDataLst>
          </p:nvPr>
        </p:nvSpPr>
        <p:spPr>
          <a:xfrm>
            <a:off x="869529" y="3191866"/>
            <a:ext cx="10462517" cy="1148945"/>
          </a:xfrm>
          <a:prstGeom prst="roundRect">
            <a:avLst>
              <a:gd name="adj" fmla="val 10881"/>
            </a:avLst>
          </a:prstGeom>
          <a:solidFill>
            <a:srgbClr val="FFFFFF"/>
          </a:solidFill>
          <a:ln w="25400">
            <a:solidFill>
              <a:schemeClr val="accent2"/>
            </a:solidFill>
          </a:ln>
          <a:effectLst>
            <a:outerShdw blurRad="203200" dist="76200" dir="5400000" algn="t" rotWithShape="0">
              <a:schemeClr val="accent2">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5" name="正文"/>
          <p:cNvSpPr txBox="1"/>
          <p:nvPr>
            <p:custDataLst>
              <p:tags r:id="rId6"/>
            </p:custDataLst>
          </p:nvPr>
        </p:nvSpPr>
        <p:spPr>
          <a:xfrm>
            <a:off x="3879016" y="3380305"/>
            <a:ext cx="7069775" cy="846376"/>
          </a:xfrm>
          <a:prstGeom prst="rect">
            <a:avLst/>
          </a:prstGeom>
          <a:noFill/>
        </p:spPr>
        <p:txBody>
          <a:bodyPr wrap="square" lIns="0" tIns="0" rIns="0" bIns="72000" rtlCol="0" anchor="ctr" anchorCtr="0">
            <a:no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sz="1800" kern="1200" spc="130" dirty="0">
                <a:solidFill>
                  <a:srgbClr val="404040"/>
                </a:solidFill>
                <a:effectLst/>
                <a:latin typeface="+mn-ea"/>
                <a:cs typeface="mn-cs"/>
              </a:rPr>
              <a:t>让家长了解学校的安全教育内容和方式，以便在家庭中延续和加强这些教育。</a:t>
            </a:r>
            <a:endParaRPr lang="zh-CN" altLang="en-US" sz="1800" kern="1200" spc="130" dirty="0">
              <a:solidFill>
                <a:srgbClr val="404040"/>
              </a:solidFill>
              <a:effectLst/>
              <a:latin typeface="+mn-ea"/>
              <a:cs typeface="mn-cs"/>
            </a:endParaRPr>
          </a:p>
        </p:txBody>
      </p:sp>
      <p:sp>
        <p:nvSpPr>
          <p:cNvPr id="106" name="矩形: 圆角 10"/>
          <p:cNvSpPr/>
          <p:nvPr>
            <p:custDataLst>
              <p:tags r:id="rId7"/>
            </p:custDataLst>
          </p:nvPr>
        </p:nvSpPr>
        <p:spPr>
          <a:xfrm>
            <a:off x="858444" y="3190018"/>
            <a:ext cx="2633923" cy="1152323"/>
          </a:xfrm>
          <a:prstGeom prst="roundRect">
            <a:avLst>
              <a:gd name="adj" fmla="val 10881"/>
            </a:avLst>
          </a:prstGeom>
          <a:gradFill flip="none" rotWithShape="1">
            <a:gsLst>
              <a:gs pos="69000">
                <a:schemeClr val="accent2">
                  <a:alpha val="100000"/>
                </a:schemeClr>
              </a:gs>
              <a:gs pos="0">
                <a:schemeClr val="accent2">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2">
                        <a:lumMod val="20000"/>
                        <a:lumOff val="80000"/>
                        <a:alpha val="100000"/>
                      </a:schemeClr>
                    </a:gs>
                    <a:gs pos="0">
                      <a:srgbClr val="FFFFFF"/>
                    </a:gs>
                  </a:gsLst>
                  <a:lin ang="16200000" scaled="1"/>
                  <a:tileRect/>
                </a:gradFill>
                <a:latin typeface="+mj-ea"/>
                <a:ea typeface="+mj-ea"/>
              </a:rPr>
              <a:t>家长了解学校安全教育</a:t>
            </a:r>
            <a:endParaRPr lang="zh-CN" altLang="en-US" sz="2200" b="1" dirty="0">
              <a:gradFill flip="none" rotWithShape="1">
                <a:gsLst>
                  <a:gs pos="69000">
                    <a:schemeClr val="accent2">
                      <a:lumMod val="20000"/>
                      <a:lumOff val="80000"/>
                      <a:alpha val="100000"/>
                    </a:schemeClr>
                  </a:gs>
                  <a:gs pos="0">
                    <a:srgbClr val="FFFFFF"/>
                  </a:gs>
                </a:gsLst>
                <a:lin ang="16200000" scaled="1"/>
                <a:tileRect/>
              </a:gradFill>
              <a:latin typeface="+mj-ea"/>
              <a:ea typeface="+mj-ea"/>
            </a:endParaRPr>
          </a:p>
        </p:txBody>
      </p:sp>
      <p:sp>
        <p:nvSpPr>
          <p:cNvPr id="107" name="矩形: 圆角 11"/>
          <p:cNvSpPr/>
          <p:nvPr>
            <p:custDataLst>
              <p:tags r:id="rId8"/>
            </p:custDataLst>
          </p:nvPr>
        </p:nvSpPr>
        <p:spPr>
          <a:xfrm>
            <a:off x="869529" y="1540250"/>
            <a:ext cx="10462517" cy="1148945"/>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8" name="正文"/>
          <p:cNvSpPr txBox="1"/>
          <p:nvPr>
            <p:custDataLst>
              <p:tags r:id="rId9"/>
            </p:custDataLst>
          </p:nvPr>
        </p:nvSpPr>
        <p:spPr>
          <a:xfrm>
            <a:off x="3879016" y="1729305"/>
            <a:ext cx="7069775" cy="846376"/>
          </a:xfrm>
          <a:prstGeom prst="rect">
            <a:avLst/>
          </a:prstGeom>
          <a:noFill/>
        </p:spPr>
        <p:txBody>
          <a:bodyPr wrap="square" lIns="0" tIns="0" rIns="0" bIns="72000" rtlCol="0" anchor="ctr" anchorCtr="0">
            <a:no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sz="1800" kern="1200" spc="130" dirty="0">
                <a:solidFill>
                  <a:srgbClr val="404040"/>
                </a:solidFill>
                <a:effectLst/>
                <a:latin typeface="+mn-ea"/>
                <a:cs typeface="mn-cs"/>
              </a:rPr>
              <a:t>加强与家长的沟通，确保家长了解学校的安全教育工作，共同为学生营造一个安全的成长环境。</a:t>
            </a:r>
            <a:endParaRPr lang="zh-CN" altLang="en-US" sz="1800" kern="1200" spc="130" dirty="0">
              <a:solidFill>
                <a:srgbClr val="404040"/>
              </a:solidFill>
              <a:effectLst/>
              <a:latin typeface="+mn-ea"/>
              <a:cs typeface="mn-cs"/>
            </a:endParaRPr>
          </a:p>
        </p:txBody>
      </p:sp>
      <p:sp>
        <p:nvSpPr>
          <p:cNvPr id="109" name="矩形: 圆角 14"/>
          <p:cNvSpPr/>
          <p:nvPr>
            <p:custDataLst>
              <p:tags r:id="rId10"/>
            </p:custDataLst>
          </p:nvPr>
        </p:nvSpPr>
        <p:spPr>
          <a:xfrm>
            <a:off x="858444" y="1538403"/>
            <a:ext cx="2633923" cy="1152323"/>
          </a:xfrm>
          <a:prstGeom prst="roundRect">
            <a:avLst>
              <a:gd name="adj" fmla="val 10881"/>
            </a:avLst>
          </a:prstGeom>
          <a:gradFill flip="none" rotWithShape="1">
            <a:gsLst>
              <a:gs pos="69000">
                <a:schemeClr val="accent1">
                  <a:alpha val="100000"/>
                </a:schemeClr>
              </a:gs>
              <a:gs pos="0">
                <a:schemeClr val="accent1">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rPr>
              <a:t>加强与家长的沟通</a:t>
            </a:r>
            <a:endPar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7.社会实践</a:t>
            </a:r>
            <a:endParaRPr lang="zh-CN" altLang="en-US" sz="2800">
              <a:solidFill>
                <a:schemeClr val="accent1">
                  <a:lumMod val="75000"/>
                </a:schemeClr>
              </a:solidFill>
            </a:endParaRPr>
          </a:p>
        </p:txBody>
      </p:sp>
      <p:sp>
        <p:nvSpPr>
          <p:cNvPr id="37" name="任意多边形: 形状 43"/>
          <p:cNvSpPr/>
          <p:nvPr>
            <p:custDataLst>
              <p:tags r:id="rId2"/>
            </p:custDataLst>
          </p:nvPr>
        </p:nvSpPr>
        <p:spPr>
          <a:xfrm>
            <a:off x="1851305" y="4457416"/>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0">
                <a:schemeClr val="accent1">
                  <a:alpha val="100000"/>
                </a:schemeClr>
              </a:gs>
              <a:gs pos="90000">
                <a:schemeClr val="accent1">
                  <a:lumMod val="60000"/>
                  <a:lumOff val="40000"/>
                  <a:alpha val="100000"/>
                </a:schemeClr>
              </a:gs>
            </a:gsLst>
            <a:lin ang="18900000" scaled="0"/>
          </a:gra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01</a:t>
            </a:r>
            <a:endParaRPr lang="en-US" altLang="zh-CN" sz="3800" b="1">
              <a:solidFill>
                <a:srgbClr val="FFFFFF"/>
              </a:solidFill>
              <a:latin typeface="+mn-ea"/>
              <a:cs typeface="+mn-ea"/>
              <a:sym typeface="+mn-ea"/>
            </a:endParaRPr>
          </a:p>
        </p:txBody>
      </p:sp>
      <p:sp>
        <p:nvSpPr>
          <p:cNvPr id="38" name="椭圆 37"/>
          <p:cNvSpPr/>
          <p:nvPr>
            <p:custDataLst>
              <p:tags r:id="rId3"/>
            </p:custDataLst>
          </p:nvPr>
        </p:nvSpPr>
        <p:spPr>
          <a:xfrm>
            <a:off x="3878150" y="2567605"/>
            <a:ext cx="270628" cy="270628"/>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39" name="椭圆 38"/>
          <p:cNvSpPr/>
          <p:nvPr>
            <p:custDataLst>
              <p:tags r:id="rId4"/>
            </p:custDataLst>
          </p:nvPr>
        </p:nvSpPr>
        <p:spPr>
          <a:xfrm rot="5400000">
            <a:off x="3963581" y="2653037"/>
            <a:ext cx="99192" cy="99192"/>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40" name="直接连接符 39"/>
          <p:cNvCxnSpPr/>
          <p:nvPr>
            <p:custDataLst>
              <p:tags r:id="rId5"/>
            </p:custDataLst>
          </p:nvPr>
        </p:nvCxnSpPr>
        <p:spPr>
          <a:xfrm>
            <a:off x="4014038" y="2838807"/>
            <a:ext cx="13187" cy="1642117"/>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41" name="矩形 40"/>
          <p:cNvSpPr/>
          <p:nvPr>
            <p:custDataLst>
              <p:tags r:id="rId6"/>
            </p:custDataLst>
          </p:nvPr>
        </p:nvSpPr>
        <p:spPr>
          <a:xfrm>
            <a:off x="1241245"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200" b="1" dirty="0">
                <a:solidFill>
                  <a:schemeClr val="accent1"/>
                </a:solidFill>
                <a:latin typeface="+mn-ea"/>
                <a:cs typeface="+mn-ea"/>
                <a:sym typeface="+mn-ea"/>
              </a:rPr>
              <a:t>参与社区安全宣传</a:t>
            </a:r>
            <a:endParaRPr lang="zh-CN" altLang="en-US" sz="2200" b="1" dirty="0">
              <a:solidFill>
                <a:schemeClr val="accent1"/>
              </a:solidFill>
              <a:latin typeface="+mn-ea"/>
              <a:cs typeface="+mn-ea"/>
              <a:sym typeface="+mn-ea"/>
            </a:endParaRPr>
          </a:p>
        </p:txBody>
      </p:sp>
      <p:sp>
        <p:nvSpPr>
          <p:cNvPr id="42" name="矩形 41"/>
          <p:cNvSpPr/>
          <p:nvPr>
            <p:custDataLst>
              <p:tags r:id="rId7"/>
            </p:custDataLst>
          </p:nvPr>
        </p:nvSpPr>
        <p:spPr>
          <a:xfrm>
            <a:off x="1241245"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鼓励学生参与社区安全宣传，通过实践活动提升学生的社会责任感和安全意识。</a:t>
            </a:r>
            <a:endParaRPr lang="zh-CN" altLang="en-US" sz="1600" dirty="0">
              <a:solidFill>
                <a:schemeClr val="tx1">
                  <a:lumMod val="85000"/>
                  <a:lumOff val="15000"/>
                </a:schemeClr>
              </a:solidFill>
              <a:latin typeface="+mn-ea"/>
              <a:cs typeface="+mn-ea"/>
              <a:sym typeface="+mn-ea"/>
            </a:endParaRPr>
          </a:p>
        </p:txBody>
      </p:sp>
      <p:sp>
        <p:nvSpPr>
          <p:cNvPr id="43" name="任意多边形: 形状 44"/>
          <p:cNvSpPr/>
          <p:nvPr>
            <p:custDataLst>
              <p:tags r:id="rId8"/>
            </p:custDataLst>
          </p:nvPr>
        </p:nvSpPr>
        <p:spPr>
          <a:xfrm>
            <a:off x="5379219" y="4455123"/>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90000">
                <a:schemeClr val="accent2">
                  <a:lumMod val="60000"/>
                  <a:lumOff val="40000"/>
                  <a:alpha val="100000"/>
                </a:schemeClr>
              </a:gs>
              <a:gs pos="0">
                <a:schemeClr val="accent2">
                  <a:alpha val="100000"/>
                </a:schemeClr>
              </a:gs>
            </a:gsLst>
            <a:lin ang="18900000" scaled="0"/>
          </a:gra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02</a:t>
            </a:r>
            <a:endParaRPr lang="en-US" altLang="zh-CN" sz="3800" b="1">
              <a:solidFill>
                <a:srgbClr val="FFFFFF"/>
              </a:solidFill>
              <a:latin typeface="+mn-ea"/>
              <a:cs typeface="+mn-ea"/>
              <a:sym typeface="+mn-ea"/>
            </a:endParaRPr>
          </a:p>
        </p:txBody>
      </p:sp>
      <p:sp>
        <p:nvSpPr>
          <p:cNvPr id="44" name="椭圆 43"/>
          <p:cNvSpPr/>
          <p:nvPr>
            <p:custDataLst>
              <p:tags r:id="rId9"/>
            </p:custDataLst>
          </p:nvPr>
        </p:nvSpPr>
        <p:spPr>
          <a:xfrm>
            <a:off x="7404344" y="2567605"/>
            <a:ext cx="270628" cy="270628"/>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45" name="椭圆 44"/>
          <p:cNvSpPr/>
          <p:nvPr>
            <p:custDataLst>
              <p:tags r:id="rId10"/>
            </p:custDataLst>
          </p:nvPr>
        </p:nvSpPr>
        <p:spPr>
          <a:xfrm rot="5400000">
            <a:off x="7489776" y="2653037"/>
            <a:ext cx="99192" cy="99192"/>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46" name="直接连接符 45"/>
          <p:cNvCxnSpPr/>
          <p:nvPr>
            <p:custDataLst>
              <p:tags r:id="rId11"/>
            </p:custDataLst>
          </p:nvPr>
        </p:nvCxnSpPr>
        <p:spPr>
          <a:xfrm>
            <a:off x="7539658" y="2838807"/>
            <a:ext cx="13187" cy="1642117"/>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47" name="矩形 46"/>
          <p:cNvSpPr/>
          <p:nvPr>
            <p:custDataLst>
              <p:tags r:id="rId12"/>
            </p:custDataLst>
          </p:nvPr>
        </p:nvSpPr>
        <p:spPr>
          <a:xfrm>
            <a:off x="4763426"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200" b="1" dirty="0">
                <a:solidFill>
                  <a:schemeClr val="accent2"/>
                </a:solidFill>
                <a:latin typeface="+mn-ea"/>
                <a:cs typeface="+mn-ea"/>
                <a:sym typeface="+mn-ea"/>
              </a:rPr>
              <a:t>服务活动融入安全意识</a:t>
            </a:r>
            <a:endParaRPr lang="zh-CN" altLang="en-US" sz="2200" b="1" dirty="0">
              <a:solidFill>
                <a:schemeClr val="accent2"/>
              </a:solidFill>
              <a:latin typeface="+mn-ea"/>
              <a:cs typeface="+mn-ea"/>
              <a:sym typeface="+mn-ea"/>
            </a:endParaRPr>
          </a:p>
        </p:txBody>
      </p:sp>
      <p:sp>
        <p:nvSpPr>
          <p:cNvPr id="48" name="矩形 47"/>
          <p:cNvSpPr/>
          <p:nvPr>
            <p:custDataLst>
              <p:tags r:id="rId13"/>
            </p:custDataLst>
          </p:nvPr>
        </p:nvSpPr>
        <p:spPr>
          <a:xfrm>
            <a:off x="4763426"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在社区服务活动中融入安全教育，让学生在实践中学习如何保护自己和他人的安全。</a:t>
            </a:r>
            <a:endParaRPr lang="zh-CN" altLang="en-US" sz="1600" dirty="0">
              <a:solidFill>
                <a:schemeClr val="tx1">
                  <a:lumMod val="85000"/>
                  <a:lumOff val="15000"/>
                </a:schemeClr>
              </a:solidFill>
              <a:latin typeface="+mn-ea"/>
              <a:cs typeface="+mn-ea"/>
              <a:sym typeface="+mn-ea"/>
            </a:endParaRPr>
          </a:p>
        </p:txBody>
      </p:sp>
      <p:sp>
        <p:nvSpPr>
          <p:cNvPr id="49" name="任意多边形: 形状 45"/>
          <p:cNvSpPr/>
          <p:nvPr>
            <p:custDataLst>
              <p:tags r:id="rId14"/>
            </p:custDataLst>
          </p:nvPr>
        </p:nvSpPr>
        <p:spPr>
          <a:xfrm>
            <a:off x="8852091" y="4448242"/>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100000">
                <a:schemeClr val="accent1">
                  <a:lumMod val="60000"/>
                  <a:lumOff val="40000"/>
                  <a:alpha val="100000"/>
                </a:schemeClr>
              </a:gs>
              <a:gs pos="10000">
                <a:schemeClr val="accent1">
                  <a:alpha val="100000"/>
                </a:schemeClr>
              </a:gs>
            </a:gsLst>
            <a:lin ang="18900000" scaled="0"/>
          </a:gradFill>
          <a:ln>
            <a:noFill/>
          </a:ln>
          <a:effectLst>
            <a:outerShdw blurRad="635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03</a:t>
            </a:r>
            <a:endParaRPr lang="en-US" altLang="zh-CN" sz="3800" b="1">
              <a:solidFill>
                <a:srgbClr val="FFFFFF"/>
              </a:solidFill>
              <a:latin typeface="+mn-ea"/>
              <a:cs typeface="+mn-ea"/>
              <a:sym typeface="+mn-ea"/>
            </a:endParaRPr>
          </a:p>
        </p:txBody>
      </p:sp>
      <p:sp>
        <p:nvSpPr>
          <p:cNvPr id="50" name="椭圆 49"/>
          <p:cNvSpPr/>
          <p:nvPr>
            <p:custDataLst>
              <p:tags r:id="rId15"/>
            </p:custDataLst>
          </p:nvPr>
        </p:nvSpPr>
        <p:spPr>
          <a:xfrm>
            <a:off x="10880082" y="2558432"/>
            <a:ext cx="270628" cy="270628"/>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51" name="椭圆 50"/>
          <p:cNvSpPr/>
          <p:nvPr>
            <p:custDataLst>
              <p:tags r:id="rId16"/>
            </p:custDataLst>
          </p:nvPr>
        </p:nvSpPr>
        <p:spPr>
          <a:xfrm rot="5400000">
            <a:off x="10964940" y="2643290"/>
            <a:ext cx="99192" cy="99192"/>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52" name="直接连接符 51"/>
          <p:cNvCxnSpPr/>
          <p:nvPr>
            <p:custDataLst>
              <p:tags r:id="rId17"/>
            </p:custDataLst>
          </p:nvPr>
        </p:nvCxnSpPr>
        <p:spPr>
          <a:xfrm>
            <a:off x="11015397" y="2829060"/>
            <a:ext cx="13187" cy="1651291"/>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53" name="矩形 52"/>
          <p:cNvSpPr/>
          <p:nvPr>
            <p:custDataLst>
              <p:tags r:id="rId18"/>
            </p:custDataLst>
          </p:nvPr>
        </p:nvSpPr>
        <p:spPr>
          <a:xfrm>
            <a:off x="8234577"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200" b="1" dirty="0">
                <a:solidFill>
                  <a:schemeClr val="accent1"/>
                </a:solidFill>
                <a:latin typeface="+mn-ea"/>
                <a:cs typeface="+mn-ea"/>
                <a:sym typeface="+mn-ea"/>
              </a:rPr>
              <a:t>将安全意识扩展到社会实践中</a:t>
            </a:r>
            <a:endParaRPr lang="zh-CN" altLang="en-US" sz="2200" b="1" dirty="0">
              <a:solidFill>
                <a:schemeClr val="accent1"/>
              </a:solidFill>
              <a:latin typeface="+mn-ea"/>
              <a:cs typeface="+mn-ea"/>
              <a:sym typeface="+mn-ea"/>
            </a:endParaRPr>
          </a:p>
        </p:txBody>
      </p:sp>
      <p:sp>
        <p:nvSpPr>
          <p:cNvPr id="54" name="矩形 53"/>
          <p:cNvSpPr/>
          <p:nvPr>
            <p:custDataLst>
              <p:tags r:id="rId19"/>
            </p:custDataLst>
          </p:nvPr>
        </p:nvSpPr>
        <p:spPr>
          <a:xfrm>
            <a:off x="8234577"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通过社会实践，将安全意识从校园扩展到更广阔的社会环境中，形成全社会共同关注安全的良好风尚。</a:t>
            </a:r>
            <a:endParaRPr lang="zh-CN" altLang="en-US" sz="1600" dirty="0">
              <a:solidFill>
                <a:schemeClr val="tx1">
                  <a:lumMod val="85000"/>
                  <a:lumOff val="15000"/>
                </a:schemeClr>
              </a:solidFill>
              <a:latin typeface="+mn-ea"/>
              <a:cs typeface="+mn-ea"/>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53300" y="3490007"/>
            <a:ext cx="9144000" cy="1152000"/>
          </a:xfrm>
        </p:spPr>
        <p:txBody>
          <a:bodyPr/>
          <a:lstStyle/>
          <a:p>
            <a:r>
              <a:rPr lang="zh-CN" altLang="en-US"/>
              <a:t>安全常识</a:t>
            </a:r>
            <a:endParaRPr lang="zh-CN" altLang="en-US"/>
          </a:p>
        </p:txBody>
      </p:sp>
      <p:sp>
        <p:nvSpPr>
          <p:cNvPr id="6" name="节编号"/>
          <p:cNvSpPr>
            <a:spLocks noGrp="1"/>
          </p:cNvSpPr>
          <p:nvPr>
            <p:ph type="body" sz="quarter" idx="13"/>
            <p:custDataLst>
              <p:tags r:id="rId2"/>
            </p:custDataLst>
          </p:nvPr>
        </p:nvSpPr>
        <p:spPr>
          <a:xfrm>
            <a:off x="5422900" y="1973943"/>
            <a:ext cx="4572000" cy="1454864"/>
          </a:xfrm>
        </p:spPr>
        <p:txBody>
          <a:bodyPr/>
          <a:lstStyle/>
          <a:p>
            <a:r>
              <a:rPr lang="zh-CN" altLang="en-US" sz="5400"/>
              <a:t>第二节</a:t>
            </a:r>
            <a:endParaRPr lang="zh-CN" altLang="en-US" sz="540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4800"/>
              <a:t>安全教育与防范</a:t>
            </a:r>
            <a:endParaRPr lang="zh-CN" altLang="en-US" sz="48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a:t>
            </a:r>
            <a:r>
              <a:rPr lang="zh-CN" altLang="en-US" sz="4800"/>
              <a:t>八章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926147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掌握校园安全、实训安全和网络安全的基本知识；理解交通规则、饮食卫生、用电规范、宿舍安全、财产保护等安全常识；学会识别潜在的安全隐患并知晓预防措施；获得正确应对突发事件的能力。</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926147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通过案例学习和角色扮演，体验安全教育的实践操作；开展小组讨论，共同分析安全问题，提出解决方案；利用模拟场景，进行应急演练，加强实际操作能力；通过反复练习和模拟测试，熟悉各类安全操作规程。</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926147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树立</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珍爱生命，安全第一</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的意识；培养对安全重要性的认同感和责任感；养成遵守规则、维护公共安全的习惯和行为；增强自我保护意识，主动预防和减少安全事故。</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13277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1.交通安全</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30092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41376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中职学校学生应严格遵守我国交通规则，确保出行安全。</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25715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30092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41414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学生应养成看指挥信号行走，不抢道，更不反向行车的良好交通习惯。</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25715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30092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41376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注意交通信号灯和指挥人员的指示，确保自身和他人安全。</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25715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30092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41414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避免在道路上抢道或反向行车，减少交通事故的风险。</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25715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9887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9887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9887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9887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699135" y="3399155"/>
            <a:ext cx="2486025"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遵守交通规则</a:t>
            </a:r>
            <a:endParaRPr lang="zh-CN" altLang="en-US" b="1">
              <a:solidFill>
                <a:schemeClr val="accent1"/>
              </a:solidFill>
              <a:latin typeface="+mn-ea"/>
              <a:cs typeface="+mn-ea"/>
            </a:endParaRPr>
          </a:p>
        </p:txBody>
      </p:sp>
      <p:sp>
        <p:nvSpPr>
          <p:cNvPr id="19" name="矩形 12"/>
          <p:cNvSpPr/>
          <p:nvPr>
            <p:custDataLst>
              <p:tags r:id="rId19"/>
            </p:custDataLst>
          </p:nvPr>
        </p:nvSpPr>
        <p:spPr>
          <a:xfrm>
            <a:off x="3469640" y="3400425"/>
            <a:ext cx="2486025"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养成良好交通习惯</a:t>
            </a:r>
            <a:endParaRPr lang="zh-CN" altLang="en-US" b="1">
              <a:solidFill>
                <a:schemeClr val="accent1"/>
              </a:solidFill>
              <a:latin typeface="+mn-ea"/>
              <a:cs typeface="+mn-ea"/>
            </a:endParaRPr>
          </a:p>
        </p:txBody>
      </p:sp>
      <p:sp>
        <p:nvSpPr>
          <p:cNvPr id="20" name="矩形 13"/>
          <p:cNvSpPr/>
          <p:nvPr>
            <p:custDataLst>
              <p:tags r:id="rId20"/>
            </p:custDataLst>
          </p:nvPr>
        </p:nvSpPr>
        <p:spPr>
          <a:xfrm>
            <a:off x="6232525" y="3399155"/>
            <a:ext cx="2486025"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注意信号灯和交通指挥</a:t>
            </a:r>
            <a:endParaRPr lang="zh-CN" altLang="en-US" b="1">
              <a:solidFill>
                <a:schemeClr val="accent1"/>
              </a:solidFill>
              <a:latin typeface="+mn-ea"/>
              <a:cs typeface="+mn-ea"/>
            </a:endParaRPr>
          </a:p>
        </p:txBody>
      </p:sp>
      <p:sp>
        <p:nvSpPr>
          <p:cNvPr id="21" name="矩形 14"/>
          <p:cNvSpPr/>
          <p:nvPr>
            <p:custDataLst>
              <p:tags r:id="rId21"/>
            </p:custDataLst>
          </p:nvPr>
        </p:nvSpPr>
        <p:spPr>
          <a:xfrm>
            <a:off x="9000490" y="3400425"/>
            <a:ext cx="2486025"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避免抢道和反向行车</a:t>
            </a:r>
            <a:endParaRPr lang="zh-CN" altLang="en-US" b="1">
              <a:solidFill>
                <a:schemeClr val="accent1"/>
              </a:solidFill>
              <a:latin typeface="+mn-ea"/>
              <a:cs typeface="+mn-ea"/>
            </a:endParaRPr>
          </a:p>
        </p:txBody>
      </p:sp>
      <p:sp>
        <p:nvSpPr>
          <p:cNvPr id="2" name="标题 8"/>
          <p:cNvSpPr>
            <a:spLocks noGrp="1"/>
          </p:cNvSpPr>
          <p:nvPr>
            <p:custDataLst>
              <p:tags r:id="rId22"/>
            </p:custDataLst>
          </p:nvPr>
        </p:nvSpPr>
        <p:spPr>
          <a:xfrm>
            <a:off x="695960" y="49716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一、校园安全</a:t>
            </a: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696000" y="392965"/>
            <a:ext cx="10800000" cy="7056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2.饮食安全</a:t>
            </a:r>
            <a:endParaRPr lang="zh-CN" altLang="en-US" sz="2800" dirty="0">
              <a:solidFill>
                <a:schemeClr val="accent1">
                  <a:lumMod val="75000"/>
                </a:schemeClr>
              </a:solidFill>
            </a:endParaRPr>
          </a:p>
        </p:txBody>
      </p:sp>
      <p:sp>
        <p:nvSpPr>
          <p:cNvPr id="2" name="矩形 15"/>
          <p:cNvSpPr/>
          <p:nvPr>
            <p:custDataLst>
              <p:tags r:id="rId2"/>
            </p:custDataLst>
          </p:nvPr>
        </p:nvSpPr>
        <p:spPr>
          <a:xfrm>
            <a:off x="1388145" y="5077647"/>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400">
                <a:ln>
                  <a:noFill/>
                  <a:prstDash val="sysDot"/>
                </a:ln>
                <a:solidFill>
                  <a:schemeClr val="tx1">
                    <a:lumMod val="85000"/>
                    <a:lumOff val="15000"/>
                  </a:schemeClr>
                </a:solidFill>
                <a:latin typeface="+mn-ea"/>
                <a:cs typeface="+mn-ea"/>
              </a:rPr>
              <a:t>不吃过期食品，不购买无生产日期、无生产厂家、无质量合格证明的“三无”产品。</a:t>
            </a:r>
            <a:endParaRPr lang="zh-CN" altLang="en-US" sz="2400">
              <a:ln>
                <a:noFill/>
                <a:prstDash val="sysDot"/>
              </a:ln>
              <a:solidFill>
                <a:schemeClr val="tx1">
                  <a:lumMod val="85000"/>
                  <a:lumOff val="15000"/>
                </a:schemeClr>
              </a:solidFill>
              <a:latin typeface="+mn-ea"/>
              <a:cs typeface="+mn-ea"/>
            </a:endParaRPr>
          </a:p>
        </p:txBody>
      </p:sp>
      <p:sp>
        <p:nvSpPr>
          <p:cNvPr id="3" name="矩形 16"/>
          <p:cNvSpPr/>
          <p:nvPr>
            <p:custDataLst>
              <p:tags r:id="rId3"/>
            </p:custDataLst>
          </p:nvPr>
        </p:nvSpPr>
        <p:spPr>
          <a:xfrm>
            <a:off x="1388145" y="4639475"/>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避免食用过期和“三无”产品</a:t>
            </a:r>
            <a:endParaRPr lang="zh-CN" altLang="en-US" sz="2400" b="1">
              <a:solidFill>
                <a:schemeClr val="accent1"/>
              </a:solidFill>
              <a:latin typeface="+mn-ea"/>
              <a:cs typeface="+mn-ea"/>
            </a:endParaRPr>
          </a:p>
        </p:txBody>
      </p:sp>
      <p:sp>
        <p:nvSpPr>
          <p:cNvPr id="4" name="矩形 13"/>
          <p:cNvSpPr/>
          <p:nvPr>
            <p:custDataLst>
              <p:tags r:id="rId4"/>
            </p:custDataLst>
          </p:nvPr>
        </p:nvSpPr>
        <p:spPr>
          <a:xfrm>
            <a:off x="695325" y="4631854"/>
            <a:ext cx="464844" cy="46547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3" name="矩形 12"/>
          <p:cNvSpPr/>
          <p:nvPr>
            <p:custDataLst>
              <p:tags r:id="rId5"/>
            </p:custDataLst>
          </p:nvPr>
        </p:nvSpPr>
        <p:spPr>
          <a:xfrm>
            <a:off x="1388145" y="3559284"/>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400">
                <a:ln>
                  <a:noFill/>
                  <a:prstDash val="sysDot"/>
                </a:ln>
                <a:solidFill>
                  <a:schemeClr val="tx1">
                    <a:lumMod val="85000"/>
                    <a:lumOff val="15000"/>
                  </a:schemeClr>
                </a:solidFill>
                <a:latin typeface="+mn-ea"/>
                <a:cs typeface="+mn-ea"/>
              </a:rPr>
              <a:t>学生应尽量选择学校食堂等安全卫生的就餐地点，避免不洁食物。</a:t>
            </a:r>
            <a:endParaRPr lang="zh-CN" altLang="en-US" sz="2400">
              <a:ln>
                <a:noFill/>
                <a:prstDash val="sysDot"/>
              </a:ln>
              <a:solidFill>
                <a:schemeClr val="tx1">
                  <a:lumMod val="85000"/>
                  <a:lumOff val="15000"/>
                </a:schemeClr>
              </a:solidFill>
              <a:latin typeface="+mn-ea"/>
              <a:cs typeface="+mn-ea"/>
            </a:endParaRPr>
          </a:p>
        </p:txBody>
      </p:sp>
      <p:sp>
        <p:nvSpPr>
          <p:cNvPr id="5" name="矩形 17"/>
          <p:cNvSpPr/>
          <p:nvPr>
            <p:custDataLst>
              <p:tags r:id="rId6"/>
            </p:custDataLst>
          </p:nvPr>
        </p:nvSpPr>
        <p:spPr>
          <a:xfrm>
            <a:off x="1388145" y="3121112"/>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选择安全的就餐地点</a:t>
            </a:r>
            <a:endParaRPr lang="zh-CN" altLang="en-US" sz="2400" b="1">
              <a:solidFill>
                <a:schemeClr val="accent1"/>
              </a:solidFill>
              <a:latin typeface="+mn-ea"/>
              <a:cs typeface="+mn-ea"/>
            </a:endParaRPr>
          </a:p>
        </p:txBody>
      </p:sp>
      <p:sp>
        <p:nvSpPr>
          <p:cNvPr id="7" name="矩形 18"/>
          <p:cNvSpPr/>
          <p:nvPr>
            <p:custDataLst>
              <p:tags r:id="rId7"/>
            </p:custDataLst>
          </p:nvPr>
        </p:nvSpPr>
        <p:spPr>
          <a:xfrm>
            <a:off x="695325" y="3113491"/>
            <a:ext cx="464844" cy="46547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8" name="矩形 20"/>
          <p:cNvSpPr/>
          <p:nvPr>
            <p:custDataLst>
              <p:tags r:id="rId8"/>
            </p:custDataLst>
          </p:nvPr>
        </p:nvSpPr>
        <p:spPr>
          <a:xfrm>
            <a:off x="1388145" y="2040921"/>
            <a:ext cx="10107813" cy="827447"/>
          </a:xfrm>
          <a:prstGeom prst="rect">
            <a:avLst/>
          </a:prstGeom>
          <a:noFill/>
        </p:spPr>
        <p:txBody>
          <a:bodyPr wrap="square" lIns="0" tIns="0" rIns="0" bIns="431800" rtlCol="0" anchor="t" anchorCtr="0">
            <a:noAutofit/>
          </a:bodyPr>
          <a:p>
            <a:pPr indent="0" fontAlgn="auto">
              <a:lnSpc>
                <a:spcPct val="13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中职学校学生应注意饮食卫生，确保食物安全，预防食物中毒。</a:t>
            </a:r>
            <a:endParaRPr lang="zh-CN" altLang="en-US" sz="2400">
              <a:ln>
                <a:noFill/>
                <a:prstDash val="sysDot"/>
              </a:ln>
              <a:solidFill>
                <a:schemeClr val="tx1">
                  <a:lumMod val="85000"/>
                  <a:lumOff val="15000"/>
                </a:schemeClr>
              </a:solidFill>
              <a:latin typeface="+mn-ea"/>
              <a:cs typeface="+mn-ea"/>
              <a:sym typeface="+mn-ea"/>
            </a:endParaRPr>
          </a:p>
        </p:txBody>
      </p:sp>
      <p:sp>
        <p:nvSpPr>
          <p:cNvPr id="12" name="矩形 21"/>
          <p:cNvSpPr/>
          <p:nvPr>
            <p:custDataLst>
              <p:tags r:id="rId9"/>
            </p:custDataLst>
          </p:nvPr>
        </p:nvSpPr>
        <p:spPr>
          <a:xfrm>
            <a:off x="1388145" y="1602749"/>
            <a:ext cx="10107813" cy="42674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注意饮食卫生</a:t>
            </a:r>
            <a:endParaRPr lang="zh-CN" altLang="en-US" sz="2400" b="1">
              <a:solidFill>
                <a:schemeClr val="accent1"/>
              </a:solidFill>
              <a:latin typeface="+mn-ea"/>
              <a:cs typeface="+mn-ea"/>
            </a:endParaRPr>
          </a:p>
        </p:txBody>
      </p:sp>
      <p:sp>
        <p:nvSpPr>
          <p:cNvPr id="23" name="矩形 22"/>
          <p:cNvSpPr/>
          <p:nvPr>
            <p:custDataLst>
              <p:tags r:id="rId10"/>
            </p:custDataLst>
          </p:nvPr>
        </p:nvSpPr>
        <p:spPr>
          <a:xfrm>
            <a:off x="695325" y="1595129"/>
            <a:ext cx="464844" cy="46547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flipH="1">
            <a:off x="6095998"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p:cNvSpPr/>
          <p:nvPr>
            <p:custDataLst>
              <p:tags r:id="rId2"/>
            </p:custDataLst>
          </p:nvPr>
        </p:nvSpPr>
        <p:spPr>
          <a:xfrm>
            <a:off x="696000"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标题 6"/>
          <p:cNvSpPr>
            <a:spLocks noGrp="1"/>
          </p:cNvSpPr>
          <p:nvPr>
            <p:ph type="title"/>
            <p:custDataLst>
              <p:tags r:id="rId3"/>
            </p:custDataLst>
          </p:nvPr>
        </p:nvSpPr>
        <p:spPr/>
        <p:txBody>
          <a:bodyPr/>
          <a:lstStyle/>
          <a:p>
            <a:r>
              <a:rPr lang="zh-CN" altLang="en-US" sz="2800">
                <a:solidFill>
                  <a:schemeClr val="accent1">
                    <a:lumMod val="75000"/>
                  </a:schemeClr>
                </a:solidFill>
              </a:rPr>
              <a:t>3.用电安全</a:t>
            </a:r>
            <a:endParaRPr lang="zh-CN" altLang="en-US" sz="2800">
              <a:solidFill>
                <a:schemeClr val="accent1">
                  <a:lumMod val="75000"/>
                </a:schemeClr>
              </a:solidFill>
            </a:endParaRPr>
          </a:p>
        </p:txBody>
      </p:sp>
      <p:sp>
        <p:nvSpPr>
          <p:cNvPr id="2" name="矩形: 圆角 1"/>
          <p:cNvSpPr/>
          <p:nvPr>
            <p:custDataLst>
              <p:tags r:id="rId4"/>
            </p:custDataLst>
          </p:nvPr>
        </p:nvSpPr>
        <p:spPr>
          <a:xfrm>
            <a:off x="985921" y="1649537"/>
            <a:ext cx="10220158" cy="4402183"/>
          </a:xfrm>
          <a:prstGeom prst="roundRect">
            <a:avLst>
              <a:gd name="adj" fmla="val 2584"/>
            </a:avLst>
          </a:prstGeom>
          <a:noFill/>
          <a:ln>
            <a:gradFill>
              <a:gsLst>
                <a:gs pos="50000">
                  <a:schemeClr val="accent1">
                    <a:lumMod val="5000"/>
                    <a:lumOff val="95000"/>
                  </a:schemeClr>
                </a:gs>
                <a:gs pos="5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文"/>
          <p:cNvSpPr txBox="1"/>
          <p:nvPr>
            <p:custDataLst>
              <p:tags r:id="rId5"/>
            </p:custDataLst>
          </p:nvPr>
        </p:nvSpPr>
        <p:spPr>
          <a:xfrm>
            <a:off x="1437946" y="2603205"/>
            <a:ext cx="3797786" cy="85371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2000" dirty="0">
                <a:ln>
                  <a:noFill/>
                  <a:prstDash val="sysDot"/>
                </a:ln>
                <a:solidFill>
                  <a:srgbClr val="FFFFFF"/>
                </a:solidFill>
                <a:latin typeface="+mn-ea"/>
                <a:cs typeface="+mn-ea"/>
                <a:sym typeface="+mn-ea"/>
              </a:rPr>
              <a:t>学生应避免在教室、宿舍等地私拉乱接电线，预防火灾等安全事故。</a:t>
            </a:r>
            <a:endParaRPr lang="zh-CN" altLang="en-US" sz="2000" dirty="0">
              <a:ln>
                <a:noFill/>
                <a:prstDash val="sysDot"/>
              </a:ln>
              <a:solidFill>
                <a:srgbClr val="FFFFFF"/>
              </a:solidFill>
              <a:latin typeface="+mn-ea"/>
              <a:cs typeface="+mn-ea"/>
              <a:sym typeface="+mn-ea"/>
            </a:endParaRPr>
          </a:p>
        </p:txBody>
      </p:sp>
      <p:sp>
        <p:nvSpPr>
          <p:cNvPr id="12" name="标题"/>
          <p:cNvSpPr txBox="1"/>
          <p:nvPr>
            <p:custDataLst>
              <p:tags r:id="rId6"/>
            </p:custDataLst>
          </p:nvPr>
        </p:nvSpPr>
        <p:spPr>
          <a:xfrm>
            <a:off x="1437946" y="2100277"/>
            <a:ext cx="3797785" cy="437627"/>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400" b="1" dirty="0">
                <a:solidFill>
                  <a:srgbClr val="FFFFFF"/>
                </a:solidFill>
                <a:latin typeface="+mn-ea"/>
                <a:cs typeface="+mn-ea"/>
                <a:sym typeface="+mn-ea"/>
              </a:rPr>
              <a:t>不私拉乱接电线</a:t>
            </a:r>
            <a:endParaRPr lang="zh-CN" altLang="en-US" sz="2400" b="1" dirty="0">
              <a:solidFill>
                <a:srgbClr val="FFFFFF"/>
              </a:solidFill>
              <a:latin typeface="+mn-ea"/>
              <a:cs typeface="+mn-ea"/>
              <a:sym typeface="+mn-ea"/>
            </a:endParaRPr>
          </a:p>
        </p:txBody>
      </p:sp>
      <p:sp>
        <p:nvSpPr>
          <p:cNvPr id="13" name="正文"/>
          <p:cNvSpPr txBox="1"/>
          <p:nvPr>
            <p:custDataLst>
              <p:tags r:id="rId7"/>
            </p:custDataLst>
          </p:nvPr>
        </p:nvSpPr>
        <p:spPr>
          <a:xfrm>
            <a:off x="1437946" y="4746998"/>
            <a:ext cx="3797786" cy="85371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2000" dirty="0">
                <a:ln>
                  <a:noFill/>
                  <a:prstDash val="sysDot"/>
                </a:ln>
                <a:solidFill>
                  <a:srgbClr val="FFFFFF"/>
                </a:solidFill>
                <a:latin typeface="+mn-ea"/>
                <a:cs typeface="+mn-ea"/>
                <a:sym typeface="+mn-ea"/>
              </a:rPr>
              <a:t>发现裸露电线时应及时上报，防止触电等危险发生。</a:t>
            </a:r>
            <a:endParaRPr lang="zh-CN" altLang="en-US" sz="2000" dirty="0">
              <a:ln>
                <a:noFill/>
                <a:prstDash val="sysDot"/>
              </a:ln>
              <a:solidFill>
                <a:srgbClr val="FFFFFF"/>
              </a:solidFill>
              <a:latin typeface="+mn-ea"/>
              <a:cs typeface="+mn-ea"/>
              <a:sym typeface="+mn-ea"/>
            </a:endParaRPr>
          </a:p>
        </p:txBody>
      </p:sp>
      <p:sp>
        <p:nvSpPr>
          <p:cNvPr id="14" name="标题"/>
          <p:cNvSpPr txBox="1"/>
          <p:nvPr>
            <p:custDataLst>
              <p:tags r:id="rId8"/>
            </p:custDataLst>
          </p:nvPr>
        </p:nvSpPr>
        <p:spPr>
          <a:xfrm>
            <a:off x="1437946" y="4244071"/>
            <a:ext cx="3797785" cy="437627"/>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400" b="1" dirty="0">
                <a:solidFill>
                  <a:srgbClr val="FFFFFF"/>
                </a:solidFill>
                <a:latin typeface="+mn-ea"/>
                <a:cs typeface="+mn-ea"/>
                <a:sym typeface="+mn-ea"/>
              </a:rPr>
              <a:t>及时上报裸露电线</a:t>
            </a:r>
            <a:endParaRPr lang="zh-CN" altLang="en-US" sz="2400" b="1" dirty="0">
              <a:solidFill>
                <a:srgbClr val="FFFFFF"/>
              </a:solidFill>
              <a:latin typeface="+mn-ea"/>
              <a:cs typeface="+mn-ea"/>
              <a:sym typeface="+mn-ea"/>
            </a:endParaRPr>
          </a:p>
        </p:txBody>
      </p:sp>
      <p:sp>
        <p:nvSpPr>
          <p:cNvPr id="17" name="正文"/>
          <p:cNvSpPr txBox="1"/>
          <p:nvPr>
            <p:custDataLst>
              <p:tags r:id="rId9"/>
            </p:custDataLst>
          </p:nvPr>
        </p:nvSpPr>
        <p:spPr>
          <a:xfrm>
            <a:off x="6955547" y="2603205"/>
            <a:ext cx="3797994" cy="853453"/>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在宿舍等场所禁止使用电水壶、电热水器等大功率电器，确保用电安全。</a:t>
            </a:r>
            <a:endParaRPr lang="zh-CN" altLang="en-US" sz="2000" dirty="0">
              <a:ln>
                <a:noFill/>
                <a:prstDash val="sysDot"/>
              </a:ln>
              <a:solidFill>
                <a:schemeClr val="tx1">
                  <a:lumMod val="85000"/>
                  <a:lumOff val="15000"/>
                </a:schemeClr>
              </a:solidFill>
              <a:latin typeface="+mn-ea"/>
              <a:cs typeface="+mn-ea"/>
              <a:sym typeface="+mn-ea"/>
            </a:endParaRPr>
          </a:p>
        </p:txBody>
      </p:sp>
      <p:sp>
        <p:nvSpPr>
          <p:cNvPr id="18" name="标题"/>
          <p:cNvSpPr txBox="1"/>
          <p:nvPr>
            <p:custDataLst>
              <p:tags r:id="rId10"/>
            </p:custDataLst>
          </p:nvPr>
        </p:nvSpPr>
        <p:spPr>
          <a:xfrm>
            <a:off x="6955547" y="2100277"/>
            <a:ext cx="3797994" cy="437522"/>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400" b="1" dirty="0">
                <a:solidFill>
                  <a:schemeClr val="accent1"/>
                </a:solidFill>
                <a:latin typeface="+mn-ea"/>
                <a:cs typeface="+mn-ea"/>
                <a:sym typeface="+mn-ea"/>
              </a:rPr>
              <a:t>禁止使用大功率电器</a:t>
            </a:r>
            <a:endParaRPr lang="zh-CN" altLang="en-US" sz="2400" b="1" dirty="0">
              <a:solidFill>
                <a:schemeClr val="accent1"/>
              </a:solidFill>
              <a:latin typeface="+mn-ea"/>
              <a:cs typeface="+mn-ea"/>
              <a:sym typeface="+mn-ea"/>
            </a:endParaRPr>
          </a:p>
        </p:txBody>
      </p:sp>
      <p:sp>
        <p:nvSpPr>
          <p:cNvPr id="19" name="正文"/>
          <p:cNvSpPr txBox="1"/>
          <p:nvPr>
            <p:custDataLst>
              <p:tags r:id="rId11"/>
            </p:custDataLst>
          </p:nvPr>
        </p:nvSpPr>
        <p:spPr>
          <a:xfrm>
            <a:off x="6955547" y="4746998"/>
            <a:ext cx="3797994" cy="853453"/>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学生应远离高压电器设施，以免发生触电等安全事故。</a:t>
            </a:r>
            <a:endParaRPr lang="zh-CN" altLang="en-US" sz="2000" dirty="0">
              <a:ln>
                <a:noFill/>
                <a:prstDash val="sysDot"/>
              </a:ln>
              <a:solidFill>
                <a:schemeClr val="tx1">
                  <a:lumMod val="85000"/>
                  <a:lumOff val="15000"/>
                </a:schemeClr>
              </a:solidFill>
              <a:latin typeface="+mn-ea"/>
              <a:cs typeface="+mn-ea"/>
              <a:sym typeface="+mn-ea"/>
            </a:endParaRPr>
          </a:p>
        </p:txBody>
      </p:sp>
      <p:sp>
        <p:nvSpPr>
          <p:cNvPr id="26" name="标题"/>
          <p:cNvSpPr txBox="1"/>
          <p:nvPr>
            <p:custDataLst>
              <p:tags r:id="rId12"/>
            </p:custDataLst>
          </p:nvPr>
        </p:nvSpPr>
        <p:spPr>
          <a:xfrm>
            <a:off x="6955547" y="4244071"/>
            <a:ext cx="3797994" cy="437522"/>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400" b="1" dirty="0">
                <a:solidFill>
                  <a:schemeClr val="accent1"/>
                </a:solidFill>
                <a:latin typeface="+mn-ea"/>
                <a:cs typeface="+mn-ea"/>
                <a:sym typeface="+mn-ea"/>
              </a:rPr>
              <a:t>避免靠近高压电器设施</a:t>
            </a:r>
            <a:endParaRPr lang="zh-CN" altLang="en-US" sz="2400" b="1" dirty="0">
              <a:solidFill>
                <a:schemeClr val="accent1"/>
              </a:solidFill>
              <a:latin typeface="+mn-ea"/>
              <a:cs typeface="+mn-ea"/>
              <a:sym typeface="+mn-ea"/>
            </a:endParaRPr>
          </a:p>
        </p:txBody>
      </p:sp>
    </p:spTree>
    <p:custDataLst>
      <p:tags r:id="rId1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4.宿舍安全</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6cbbcef6-475f-11f0-a318-d23dd1a554b7.jpg@base@tag=imgScale&amp;m=1&amp;w=932&amp;h=529&amp;q=956cbbcef6-475f-11f0-a318-d23dd1a554b7"/>
          <p:cNvPicPr>
            <a:picLocks noChangeAspect="1"/>
          </p:cNvPicPr>
          <p:nvPr>
            <p:custDataLst>
              <p:tags r:id="rId5"/>
            </p:custDataLst>
          </p:nvPr>
        </p:nvPicPr>
        <p:blipFill rotWithShape="1">
          <a:blip r:embed="rId6"/>
          <a:srcRect t="7403" b="7403"/>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6cbbcdf0-475f-11f0-a318-d23dd1a554b7.jpg@base@tag=imgScale&amp;m=1&amp;w=932&amp;h=529&amp;q=956cbbcdf0-475f-11f0-a318-d23dd1a554b7"/>
          <p:cNvPicPr>
            <a:picLocks noChangeAspect="1"/>
          </p:cNvPicPr>
          <p:nvPr>
            <p:custDataLst>
              <p:tags r:id="rId7"/>
            </p:custDataLst>
          </p:nvPr>
        </p:nvPicPr>
        <p:blipFill rotWithShape="1">
          <a:blip r:embed="rId8"/>
          <a:srcRect t="7875" b="6930"/>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6cbbcfd6-475f-11f0-a318-d23dd1a554b7.jpg@base@tag=imgScale&amp;m=1&amp;w=932&amp;h=529&amp;q=956cbbcfd6-475f-11f0-a318-d23dd1a554b7"/>
          <p:cNvPicPr>
            <a:picLocks noChangeAspect="1"/>
          </p:cNvPicPr>
          <p:nvPr>
            <p:custDataLst>
              <p:tags r:id="rId9"/>
            </p:custDataLst>
          </p:nvPr>
        </p:nvPicPr>
        <p:blipFill rotWithShape="1">
          <a:blip r:embed="rId10"/>
          <a:srcRect l="5746" r="5746"/>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696595" y="3505835"/>
            <a:ext cx="3229610" cy="53276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tx1">
                    <a:lumMod val="85000"/>
                    <a:lumOff val="15000"/>
                  </a:schemeClr>
                </a:solidFill>
                <a:latin typeface="+mn-ea"/>
                <a:cs typeface="+mn-ea"/>
              </a:rPr>
              <a:t>不在阳台栏杆上站立或骑跨</a:t>
            </a:r>
            <a:endParaRPr lang="zh-CN" altLang="en-US" sz="20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学生应避免站在或骑跨在阳台栏杆上，防止坠落事故。</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418965" y="3505835"/>
            <a:ext cx="3227070" cy="53276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rgbClr val="FFFFFF"/>
                </a:solidFill>
                <a:latin typeface="+mn-ea"/>
                <a:cs typeface="+mn-ea"/>
              </a:rPr>
              <a:t>不从宿舍楼上抛物</a:t>
            </a:r>
            <a:endParaRPr lang="zh-CN" altLang="en-US" sz="20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不从宿舍楼上往下抛东西，以免伤及他人或造成财产损失。</a:t>
            </a:r>
            <a:endParaRPr lang="zh-CN" altLang="en-US" sz="2000">
              <a:solidFill>
                <a:srgbClr val="FFFFFF"/>
              </a:solidFill>
              <a:latin typeface="+mn-ea"/>
              <a:cs typeface="+mn-ea"/>
            </a:endParaRPr>
          </a:p>
        </p:txBody>
      </p:sp>
      <p:sp>
        <p:nvSpPr>
          <p:cNvPr id="25" name="矩形 15"/>
          <p:cNvSpPr/>
          <p:nvPr>
            <p:custDataLst>
              <p:tags r:id="rId15"/>
            </p:custDataLst>
          </p:nvPr>
        </p:nvSpPr>
        <p:spPr>
          <a:xfrm>
            <a:off x="8141335" y="3505835"/>
            <a:ext cx="3225165" cy="53276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tx1">
                    <a:lumMod val="85000"/>
                    <a:lumOff val="15000"/>
                  </a:schemeClr>
                </a:solidFill>
                <a:latin typeface="+mn-ea"/>
                <a:cs typeface="+mn-ea"/>
              </a:rPr>
              <a:t>注意夜间上下床安全</a:t>
            </a:r>
            <a:endParaRPr lang="zh-CN" altLang="en-US" sz="20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夜间上下床时应注意安全，防止跌落等意外发生。</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2800">
                <a:solidFill>
                  <a:schemeClr val="accent1">
                    <a:lumMod val="75000"/>
                  </a:schemeClr>
                </a:solidFill>
              </a:rPr>
              <a:t>5.财产安全</a:t>
            </a:r>
            <a:endParaRPr lang="zh-CN" altLang="en-US" sz="2800">
              <a:solidFill>
                <a:schemeClr val="accent1">
                  <a:lumMod val="75000"/>
                </a:schemeClr>
              </a:solidFill>
            </a:endParaRPr>
          </a:p>
        </p:txBody>
      </p:sp>
      <p:sp>
        <p:nvSpPr>
          <p:cNvPr id="2" name="平行四边形 3"/>
          <p:cNvSpPr/>
          <p:nvPr>
            <p:custDataLst>
              <p:tags r:id="rId2"/>
            </p:custDataLst>
          </p:nvPr>
        </p:nvSpPr>
        <p:spPr>
          <a:xfrm rot="16200000">
            <a:off x="4092508" y="2629694"/>
            <a:ext cx="527370" cy="610838"/>
          </a:xfrm>
          <a:prstGeom prst="parallelogram">
            <a:avLst>
              <a:gd name="adj" fmla="val 47404"/>
            </a:avLst>
          </a:prstGeom>
          <a:gradFill>
            <a:gsLst>
              <a:gs pos="0">
                <a:schemeClr val="accent1">
                  <a:lumMod val="85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 name="直接连接符 27"/>
          <p:cNvCxnSpPr/>
          <p:nvPr>
            <p:custDataLst>
              <p:tags r:id="rId3"/>
            </p:custDataLst>
          </p:nvPr>
        </p:nvCxnSpPr>
        <p:spPr>
          <a:xfrm>
            <a:off x="7598187" y="2509550"/>
            <a:ext cx="827098" cy="8220"/>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6" name="矩形 1"/>
          <p:cNvSpPr/>
          <p:nvPr>
            <p:custDataLst>
              <p:tags r:id="rId4"/>
            </p:custDataLst>
          </p:nvPr>
        </p:nvSpPr>
        <p:spPr>
          <a:xfrm>
            <a:off x="9060152" y="1980915"/>
            <a:ext cx="2421503" cy="116729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学生应尽量不随身携带贵重物品，减少财产损失的风险。</a:t>
            </a:r>
            <a:endParaRPr lang="zh-CN" altLang="en-US" sz="2000" kern="0" dirty="0">
              <a:ln>
                <a:noFill/>
                <a:prstDash val="sysDot"/>
              </a:ln>
              <a:solidFill>
                <a:schemeClr val="tx1">
                  <a:lumMod val="85000"/>
                  <a:lumOff val="15000"/>
                </a:schemeClr>
              </a:solidFill>
              <a:latin typeface="+mn-ea"/>
              <a:sym typeface="+mn-ea"/>
            </a:endParaRPr>
          </a:p>
        </p:txBody>
      </p:sp>
      <p:sp>
        <p:nvSpPr>
          <p:cNvPr id="7" name="椭圆 32"/>
          <p:cNvSpPr/>
          <p:nvPr>
            <p:custDataLst>
              <p:tags r:id="rId5"/>
            </p:custDataLst>
          </p:nvPr>
        </p:nvSpPr>
        <p:spPr>
          <a:xfrm>
            <a:off x="8511283" y="2288864"/>
            <a:ext cx="457812" cy="457812"/>
          </a:xfrm>
          <a:prstGeom prst="ellipse">
            <a:avLst/>
          </a:prstGeom>
          <a:gradFill>
            <a:gsLst>
              <a:gs pos="0">
                <a:schemeClr val="accent1">
                  <a:lumMod val="75000"/>
                  <a:lumOff val="25000"/>
                </a:schemeClr>
              </a:gs>
              <a:gs pos="100000">
                <a:schemeClr val="accent1">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0" name="图片 12" descr="343439383331313b343532303032383bbfcdbba7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17515" y="2398891"/>
            <a:ext cx="237127" cy="237127"/>
          </a:xfrm>
          <a:prstGeom prst="rect">
            <a:avLst/>
          </a:prstGeom>
        </p:spPr>
      </p:pic>
      <p:sp>
        <p:nvSpPr>
          <p:cNvPr id="20" name="标题"/>
          <p:cNvSpPr/>
          <p:nvPr>
            <p:custDataLst>
              <p:tags r:id="rId9"/>
            </p:custDataLst>
          </p:nvPr>
        </p:nvSpPr>
        <p:spPr>
          <a:xfrm>
            <a:off x="4050141" y="2087781"/>
            <a:ext cx="3345698" cy="860611"/>
          </a:xfrm>
          <a:prstGeom prst="rect">
            <a:avLst/>
          </a:prstGeom>
          <a:gradFill>
            <a:gsLst>
              <a:gs pos="80000">
                <a:schemeClr val="accent1">
                  <a:lumMod val="70000"/>
                  <a:lumOff val="30000"/>
                </a:schemeClr>
              </a:gs>
              <a:gs pos="20000">
                <a:schemeClr val="accent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不随身携带贵重物品</a:t>
            </a:r>
            <a:endParaRPr lang="zh-CN" altLang="en-US" sz="2000" b="1">
              <a:solidFill>
                <a:srgbClr val="FFFFFF"/>
              </a:solidFill>
              <a:uFillTx/>
              <a:latin typeface="+mn-ea"/>
              <a:cs typeface="+mn-ea"/>
              <a:sym typeface="+mn-ea"/>
            </a:endParaRPr>
          </a:p>
        </p:txBody>
      </p:sp>
      <p:sp>
        <p:nvSpPr>
          <p:cNvPr id="21" name="平行四边形 4"/>
          <p:cNvSpPr/>
          <p:nvPr>
            <p:custDataLst>
              <p:tags r:id="rId10"/>
            </p:custDataLst>
          </p:nvPr>
        </p:nvSpPr>
        <p:spPr>
          <a:xfrm rot="16200000" flipH="1">
            <a:off x="7605775" y="3730594"/>
            <a:ext cx="527370" cy="610838"/>
          </a:xfrm>
          <a:prstGeom prst="parallelogram">
            <a:avLst>
              <a:gd name="adj" fmla="val 47404"/>
            </a:avLst>
          </a:prstGeom>
          <a:gradFill>
            <a:gsLst>
              <a:gs pos="0">
                <a:schemeClr val="accent2">
                  <a:lumMod val="75000"/>
                </a:schemeClr>
              </a:gs>
              <a:gs pos="100000">
                <a:schemeClr val="accent2">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2" name="直接连接符 6"/>
          <p:cNvCxnSpPr/>
          <p:nvPr>
            <p:custDataLst>
              <p:tags r:id="rId11"/>
            </p:custDataLst>
          </p:nvPr>
        </p:nvCxnSpPr>
        <p:spPr>
          <a:xfrm flipH="1">
            <a:off x="3800368" y="3618670"/>
            <a:ext cx="82267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3" name="矩形 8"/>
          <p:cNvSpPr/>
          <p:nvPr>
            <p:custDataLst>
              <p:tags r:id="rId12"/>
            </p:custDataLst>
          </p:nvPr>
        </p:nvSpPr>
        <p:spPr>
          <a:xfrm flipH="1">
            <a:off x="744280" y="3081815"/>
            <a:ext cx="2421221" cy="1167295"/>
          </a:xfrm>
          <a:prstGeom prst="rect">
            <a:avLst/>
          </a:prstGeom>
          <a:noFill/>
        </p:spPr>
        <p:txBody>
          <a:bodyPr wrap="square" lIns="0" tIns="0" rIns="0" bIns="0" rtlCol="0" anchor="ctr" anchorCtr="0">
            <a:noAutofit/>
          </a:bodyPr>
          <a:lstStyle/>
          <a:p>
            <a:pPr algn="r">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不在宿舍、教室内存放贵重物品，避免被盗。</a:t>
            </a:r>
            <a:endParaRPr lang="zh-CN" altLang="en-US" sz="2000" kern="0" dirty="0">
              <a:ln>
                <a:noFill/>
                <a:prstDash val="sysDot"/>
              </a:ln>
              <a:solidFill>
                <a:schemeClr val="tx1">
                  <a:lumMod val="85000"/>
                  <a:lumOff val="15000"/>
                </a:schemeClr>
              </a:solidFill>
              <a:latin typeface="+mn-ea"/>
              <a:sym typeface="+mn-ea"/>
            </a:endParaRPr>
          </a:p>
        </p:txBody>
      </p:sp>
      <p:sp>
        <p:nvSpPr>
          <p:cNvPr id="24" name="标题"/>
          <p:cNvSpPr/>
          <p:nvPr>
            <p:custDataLst>
              <p:tags r:id="rId13"/>
            </p:custDataLst>
          </p:nvPr>
        </p:nvSpPr>
        <p:spPr>
          <a:xfrm flipH="1">
            <a:off x="4829813" y="3188680"/>
            <a:ext cx="3345698" cy="860611"/>
          </a:xfrm>
          <a:prstGeom prst="rect">
            <a:avLst/>
          </a:prstGeom>
          <a:gradFill>
            <a:gsLst>
              <a:gs pos="80000">
                <a:schemeClr val="accent2">
                  <a:lumMod val="70000"/>
                  <a:lumOff val="30000"/>
                </a:schemeClr>
              </a:gs>
              <a:gs pos="20000">
                <a:schemeClr val="accent2"/>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uFillTx/>
                <a:latin typeface="+mn-ea"/>
                <a:cs typeface="+mn-ea"/>
                <a:sym typeface="+mn-ea"/>
              </a:rPr>
              <a:t>不在公共区域存放贵重物品</a:t>
            </a:r>
            <a:endParaRPr lang="zh-CN" altLang="en-US" sz="2000" b="1">
              <a:solidFill>
                <a:srgbClr val="FFFFFF"/>
              </a:solidFill>
              <a:uFillTx/>
              <a:latin typeface="+mn-ea"/>
              <a:cs typeface="+mn-ea"/>
              <a:sym typeface="+mn-ea"/>
            </a:endParaRPr>
          </a:p>
        </p:txBody>
      </p:sp>
      <p:sp>
        <p:nvSpPr>
          <p:cNvPr id="25" name="椭圆 7"/>
          <p:cNvSpPr/>
          <p:nvPr>
            <p:custDataLst>
              <p:tags r:id="rId14"/>
            </p:custDataLst>
          </p:nvPr>
        </p:nvSpPr>
        <p:spPr>
          <a:xfrm flipH="1">
            <a:off x="3271733" y="3382176"/>
            <a:ext cx="457812" cy="457812"/>
          </a:xfrm>
          <a:prstGeom prst="ellipse">
            <a:avLst/>
          </a:prstGeom>
          <a:gradFill>
            <a:gsLst>
              <a:gs pos="0">
                <a:schemeClr val="accent2">
                  <a:lumMod val="75000"/>
                  <a:lumOff val="25000"/>
                </a:schemeClr>
              </a:gs>
              <a:gs pos="100000">
                <a:schemeClr val="accent2">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26" name="图片 14" descr="343439383331313b343532303033303bd2d1b9bad3a6d3c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09583" y="3510540"/>
            <a:ext cx="224480" cy="224480"/>
          </a:xfrm>
          <a:prstGeom prst="rect">
            <a:avLst/>
          </a:prstGeom>
        </p:spPr>
      </p:pic>
      <p:sp>
        <p:nvSpPr>
          <p:cNvPr id="34" name="平行四边形 2"/>
          <p:cNvSpPr/>
          <p:nvPr>
            <p:custDataLst>
              <p:tags r:id="rId18"/>
            </p:custDataLst>
          </p:nvPr>
        </p:nvSpPr>
        <p:spPr>
          <a:xfrm rot="16200000">
            <a:off x="4092508" y="4791024"/>
            <a:ext cx="527370" cy="610838"/>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38" name="直接连接符 10"/>
          <p:cNvCxnSpPr/>
          <p:nvPr>
            <p:custDataLst>
              <p:tags r:id="rId19"/>
            </p:custDataLst>
          </p:nvPr>
        </p:nvCxnSpPr>
        <p:spPr>
          <a:xfrm flipV="1">
            <a:off x="7602614" y="4679100"/>
            <a:ext cx="822671" cy="632"/>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9" name="矩形 13"/>
          <p:cNvSpPr/>
          <p:nvPr>
            <p:custDataLst>
              <p:tags r:id="rId20"/>
            </p:custDataLst>
          </p:nvPr>
        </p:nvSpPr>
        <p:spPr>
          <a:xfrm>
            <a:off x="9060152" y="4142245"/>
            <a:ext cx="2421503" cy="116729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mn-ea"/>
                <a:sym typeface="+mn-ea"/>
              </a:rPr>
              <a:t>学生应提高警惕，谨防电信诈骗，保护个人财产安全。</a:t>
            </a:r>
            <a:endParaRPr lang="zh-CN" altLang="en-US" sz="2000" kern="0" dirty="0">
              <a:ln>
                <a:noFill/>
                <a:prstDash val="sysDot"/>
              </a:ln>
              <a:solidFill>
                <a:schemeClr val="tx1">
                  <a:lumMod val="85000"/>
                  <a:lumOff val="15000"/>
                </a:schemeClr>
              </a:solidFill>
              <a:latin typeface="+mn-ea"/>
              <a:sym typeface="+mn-ea"/>
            </a:endParaRPr>
          </a:p>
        </p:txBody>
      </p:sp>
      <p:sp>
        <p:nvSpPr>
          <p:cNvPr id="40" name="椭圆 11"/>
          <p:cNvSpPr/>
          <p:nvPr>
            <p:custDataLst>
              <p:tags r:id="rId21"/>
            </p:custDataLst>
          </p:nvPr>
        </p:nvSpPr>
        <p:spPr>
          <a:xfrm>
            <a:off x="8511283" y="4450194"/>
            <a:ext cx="457812" cy="457812"/>
          </a:xfrm>
          <a:prstGeom prst="ellipse">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43" name="图片 12" descr="343439383331313b343532303032383bbfcdbba7b9dcc0ed"/>
          <p:cNvPicPr>
            <a:picLocks noChangeAspect="1"/>
          </p:cNvPicPr>
          <p:nvPr>
            <p:custDataLst>
              <p:tags r:id="rId22"/>
            </p:custDataLst>
          </p:nvPr>
        </p:nvPicPr>
        <p:blipFill>
          <a:blip r:embed="rId7">
            <a:extLst>
              <a:ext uri="{96DAC541-7B7A-43D3-8B79-37D633B846F1}">
                <asvg:svgBlip xmlns:asvg="http://schemas.microsoft.com/office/drawing/2016/SVG/main" r:embed="rId8"/>
              </a:ext>
            </a:extLst>
          </a:blip>
          <a:stretch>
            <a:fillRect/>
          </a:stretch>
        </p:blipFill>
        <p:spPr>
          <a:xfrm>
            <a:off x="8617515" y="4560220"/>
            <a:ext cx="237127" cy="237127"/>
          </a:xfrm>
          <a:prstGeom prst="rect">
            <a:avLst/>
          </a:prstGeom>
        </p:spPr>
      </p:pic>
      <p:sp>
        <p:nvSpPr>
          <p:cNvPr id="44" name="标题"/>
          <p:cNvSpPr/>
          <p:nvPr>
            <p:custDataLst>
              <p:tags r:id="rId23"/>
            </p:custDataLst>
          </p:nvPr>
        </p:nvSpPr>
        <p:spPr>
          <a:xfrm>
            <a:off x="4050141" y="4249110"/>
            <a:ext cx="3345698" cy="860611"/>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uFillTx/>
                <a:latin typeface="+mn-ea"/>
                <a:cs typeface="+mn-ea"/>
                <a:sym typeface="+mn-ea"/>
              </a:rPr>
              <a:t>谨防电信诈骗</a:t>
            </a:r>
            <a:endParaRPr lang="zh-CN" altLang="en-US" sz="2000" b="1">
              <a:solidFill>
                <a:srgbClr val="FFFFFF"/>
              </a:solidFill>
              <a:uFillTx/>
              <a:latin typeface="+mn-ea"/>
              <a:cs typeface="+mn-ea"/>
              <a:sym typeface="+mn-ea"/>
            </a:endParaRPr>
          </a:p>
        </p:txBody>
      </p:sp>
    </p:spTree>
    <p:custDataLst>
      <p:tags r:id="rId2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6.实践安全</a:t>
            </a:r>
            <a:endParaRPr lang="zh-CN" altLang="en-US" sz="2800">
              <a:solidFill>
                <a:schemeClr val="accent1">
                  <a:lumMod val="75000"/>
                </a:schemeClr>
              </a:solidFill>
            </a:endParaRPr>
          </a:p>
        </p:txBody>
      </p:sp>
      <p:sp>
        <p:nvSpPr>
          <p:cNvPr id="8" name="矩形 2"/>
          <p:cNvSpPr/>
          <p:nvPr>
            <p:custDataLst>
              <p:tags r:id="rId2"/>
            </p:custDataLst>
          </p:nvPr>
        </p:nvSpPr>
        <p:spPr>
          <a:xfrm>
            <a:off x="901097" y="32273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900" kern="0">
                <a:ln>
                  <a:noFill/>
                  <a:prstDash val="sysDot"/>
                </a:ln>
                <a:solidFill>
                  <a:schemeClr val="tx1">
                    <a:lumMod val="85000"/>
                    <a:lumOff val="15000"/>
                  </a:schemeClr>
                </a:solidFill>
                <a:latin typeface="+mn-ea"/>
                <a:cs typeface="+mn-ea"/>
              </a:rPr>
              <a:t>上实训课时，学生应严格遵守操作规范，确保实践操作安全。</a:t>
            </a:r>
            <a:endParaRPr lang="zh-CN" altLang="en-US" sz="19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5" y="2597785"/>
            <a:ext cx="31280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严格遵守操作规范</a:t>
            </a:r>
            <a:endParaRPr lang="zh-CN" altLang="en-US" sz="2400" b="1" kern="0">
              <a:solidFill>
                <a:schemeClr val="accent1"/>
              </a:solidFill>
              <a:latin typeface="+mn-ea"/>
              <a:cs typeface="+mn-ea"/>
            </a:endParaRPr>
          </a:p>
        </p:txBody>
      </p:sp>
      <p:sp>
        <p:nvSpPr>
          <p:cNvPr id="13" name="矩形 4"/>
          <p:cNvSpPr/>
          <p:nvPr>
            <p:custDataLst>
              <p:tags r:id="rId4"/>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29" descr="/data/temp/6c88e3b4-475f-11f0-a489-5ac95e661949.jpg@base@tag=imgScale&amp;m=1&amp;w=799&amp;h=422&amp;q=956c88e3b4-475f-11f0-a489-5ac95e661949"/>
          <p:cNvPicPr>
            <a:picLocks noChangeAspect="1"/>
          </p:cNvPicPr>
          <p:nvPr>
            <p:custDataLst>
              <p:tags r:id="rId5"/>
            </p:custDataLst>
          </p:nvPr>
        </p:nvPicPr>
        <p:blipFill rotWithShape="1">
          <a:blip r:embed="rId6"/>
          <a:srcRect t="11110" b="11111"/>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32273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900" kern="0">
                <a:ln>
                  <a:noFill/>
                  <a:prstDash val="sysDot"/>
                </a:ln>
                <a:solidFill>
                  <a:schemeClr val="tx1">
                    <a:lumMod val="85000"/>
                    <a:lumOff val="15000"/>
                  </a:schemeClr>
                </a:solidFill>
                <a:latin typeface="+mn-ea"/>
                <a:cs typeface="+mn-ea"/>
              </a:rPr>
              <a:t>不随意动用器材或拿工件打闹，避免发生不必要的伤害。</a:t>
            </a:r>
            <a:endParaRPr lang="zh-CN" altLang="en-US" sz="19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5" y="2597785"/>
            <a:ext cx="31280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不随意动用器材或打闹</a:t>
            </a:r>
            <a:endParaRPr lang="zh-CN" altLang="en-US" sz="2400" b="1" kern="0">
              <a:solidFill>
                <a:schemeClr val="accent1"/>
              </a:solidFill>
              <a:latin typeface="+mn-ea"/>
              <a:cs typeface="+mn-ea"/>
            </a:endParaRPr>
          </a:p>
        </p:txBody>
      </p:sp>
      <p:sp>
        <p:nvSpPr>
          <p:cNvPr id="20" name="矩形 9"/>
          <p:cNvSpPr/>
          <p:nvPr>
            <p:custDataLst>
              <p:tags r:id="rId9"/>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6c88e3a5-475f-11f0-a489-5ac95e661949.jpg@base@tag=imgScale&amp;m=1&amp;w=799&amp;h=422&amp;q=956c88e3a5-475f-11f0-a489-5ac95e661949"/>
          <p:cNvPicPr>
            <a:picLocks noChangeAspect="1"/>
          </p:cNvPicPr>
          <p:nvPr>
            <p:custDataLst>
              <p:tags r:id="rId10"/>
            </p:custDataLst>
          </p:nvPr>
        </p:nvPicPr>
        <p:blipFill rotWithShape="1">
          <a:blip r:embed="rId11"/>
          <a:srcRect t="13029" b="7816"/>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10"/>
          <p:cNvSpPr/>
          <p:nvPr>
            <p:custDataLst>
              <p:tags r:id="rId12"/>
            </p:custDataLst>
          </p:nvPr>
        </p:nvSpPr>
        <p:spPr>
          <a:xfrm>
            <a:off x="8617551" y="322730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900" kern="0">
                <a:ln>
                  <a:noFill/>
                  <a:prstDash val="sysDot"/>
                </a:ln>
                <a:solidFill>
                  <a:schemeClr val="tx1">
                    <a:lumMod val="85000"/>
                    <a:lumOff val="15000"/>
                  </a:schemeClr>
                </a:solidFill>
                <a:latin typeface="+mn-ea"/>
                <a:cs typeface="+mn-ea"/>
              </a:rPr>
              <a:t>在实践活动中，应注重安全，避免因操作不当造成的伤害。</a:t>
            </a:r>
            <a:endParaRPr lang="zh-CN" altLang="en-US" sz="19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85" y="2597785"/>
            <a:ext cx="3128010" cy="591185"/>
          </a:xfrm>
          <a:prstGeom prst="rect">
            <a:avLst/>
          </a:prstGeom>
          <a:noFill/>
        </p:spPr>
        <p:txBody>
          <a:bodyPr wrap="square" lIns="0" tIns="0" rIns="0" bIns="0" rtlCol="0" anchor="b">
            <a:noAutofit/>
          </a:bodyPr>
          <a:p>
            <a:pPr>
              <a:spcBef>
                <a:spcPct val="0"/>
              </a:spcBef>
              <a:spcAft>
                <a:spcPct val="0"/>
              </a:spcAft>
            </a:pPr>
            <a:r>
              <a:rPr lang="zh-CN" altLang="en-US" sz="2400" b="1" kern="0">
                <a:solidFill>
                  <a:schemeClr val="accent1"/>
                </a:solidFill>
                <a:latin typeface="+mn-ea"/>
                <a:cs typeface="+mn-ea"/>
              </a:rPr>
              <a:t>避免不必要的伤害</a:t>
            </a:r>
            <a:endParaRPr lang="zh-CN" altLang="en-US" sz="2400" b="1" kern="0">
              <a:solidFill>
                <a:schemeClr val="accent1"/>
              </a:solidFill>
              <a:latin typeface="+mn-ea"/>
              <a:cs typeface="+mn-ea"/>
            </a:endParaRPr>
          </a:p>
        </p:txBody>
      </p:sp>
      <p:sp>
        <p:nvSpPr>
          <p:cNvPr id="25" name="矩形 13"/>
          <p:cNvSpPr/>
          <p:nvPr>
            <p:custDataLst>
              <p:tags r:id="rId14"/>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31" descr="/data/temp/6c88e59f-475f-11f0-a489-5ac95e661949.jpg@base@tag=imgScale&amp;m=1&amp;w=799&amp;h=422&amp;q=956c88e59f-475f-11f0-a489-5ac95e661949"/>
          <p:cNvPicPr>
            <a:picLocks noChangeAspect="1"/>
          </p:cNvPicPr>
          <p:nvPr>
            <p:custDataLst>
              <p:tags r:id="rId15"/>
            </p:custDataLst>
          </p:nvPr>
        </p:nvPicPr>
        <p:blipFill rotWithShape="1">
          <a:blip r:embed="rId16"/>
          <a:srcRect t="10298" b="10298"/>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7.日常行为安全</a:t>
            </a:r>
            <a:endParaRPr lang="zh-CN" altLang="en-US" sz="2800">
              <a:solidFill>
                <a:schemeClr val="accent1">
                  <a:lumMod val="75000"/>
                </a:schemeClr>
              </a:solidFill>
            </a:endParaRPr>
          </a:p>
        </p:txBody>
      </p:sp>
      <p:sp>
        <p:nvSpPr>
          <p:cNvPr id="156" name="六边形 155"/>
          <p:cNvSpPr/>
          <p:nvPr>
            <p:custDataLst>
              <p:tags r:id="rId2"/>
            </p:custDataLst>
          </p:nvPr>
        </p:nvSpPr>
        <p:spPr>
          <a:xfrm rot="16200000">
            <a:off x="6374548" y="3804096"/>
            <a:ext cx="1345988" cy="1195898"/>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57" name="六边形 156"/>
          <p:cNvSpPr/>
          <p:nvPr>
            <p:custDataLst>
              <p:tags r:id="rId3"/>
            </p:custDataLst>
          </p:nvPr>
        </p:nvSpPr>
        <p:spPr>
          <a:xfrm rot="16200000">
            <a:off x="4501738" y="2710669"/>
            <a:ext cx="1345988" cy="1195898"/>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58" name="六边形 157"/>
          <p:cNvSpPr/>
          <p:nvPr>
            <p:custDataLst>
              <p:tags r:id="rId4"/>
            </p:custDataLst>
          </p:nvPr>
        </p:nvSpPr>
        <p:spPr>
          <a:xfrm rot="16200000">
            <a:off x="5742844" y="2710669"/>
            <a:ext cx="1345988" cy="1195898"/>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59" name="六边形 158"/>
          <p:cNvSpPr/>
          <p:nvPr>
            <p:custDataLst>
              <p:tags r:id="rId5"/>
            </p:custDataLst>
          </p:nvPr>
        </p:nvSpPr>
        <p:spPr>
          <a:xfrm rot="16200000">
            <a:off x="5116565" y="3804096"/>
            <a:ext cx="1345988" cy="1195898"/>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60" name="矩形 159"/>
          <p:cNvSpPr/>
          <p:nvPr>
            <p:custDataLst>
              <p:tags r:id="rId6"/>
            </p:custDataLst>
          </p:nvPr>
        </p:nvSpPr>
        <p:spPr>
          <a:xfrm>
            <a:off x="1008077" y="2340984"/>
            <a:ext cx="3267906" cy="840865"/>
          </a:xfrm>
          <a:prstGeom prst="rect">
            <a:avLst/>
          </a:prstGeom>
          <a:noFill/>
        </p:spPr>
        <p:txBody>
          <a:bodyPr vert="horz"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75000"/>
                    <a:lumOff val="25000"/>
                  </a:schemeClr>
                </a:solidFill>
                <a:latin typeface="+mn-ea"/>
                <a:cs typeface="+mn-ea"/>
              </a:rPr>
              <a:t>学生不准携带刀具、火种或其他危险品进入校园，预防校园暴力和安全事故。</a:t>
            </a:r>
            <a:endParaRPr lang="zh-CN" altLang="en-US">
              <a:ln>
                <a:noFill/>
                <a:prstDash val="sysDot"/>
              </a:ln>
              <a:solidFill>
                <a:schemeClr val="tx1">
                  <a:lumMod val="75000"/>
                  <a:lumOff val="25000"/>
                </a:schemeClr>
              </a:solidFill>
              <a:latin typeface="+mn-ea"/>
              <a:cs typeface="+mn-ea"/>
            </a:endParaRPr>
          </a:p>
        </p:txBody>
      </p:sp>
      <p:sp>
        <p:nvSpPr>
          <p:cNvPr id="161" name="矩形 160"/>
          <p:cNvSpPr/>
          <p:nvPr>
            <p:custDataLst>
              <p:tags r:id="rId7"/>
            </p:custDataLst>
          </p:nvPr>
        </p:nvSpPr>
        <p:spPr>
          <a:xfrm>
            <a:off x="1556599" y="4702017"/>
            <a:ext cx="3267906" cy="840865"/>
          </a:xfrm>
          <a:prstGeom prst="rect">
            <a:avLst/>
          </a:prstGeom>
          <a:noFill/>
        </p:spPr>
        <p:txBody>
          <a:bodyPr vert="horz"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75000"/>
                    <a:lumOff val="25000"/>
                  </a:schemeClr>
                </a:solidFill>
                <a:latin typeface="+mn-ea"/>
                <a:cs typeface="+mn-ea"/>
              </a:rPr>
              <a:t>学生应避免在楼梯、走廊等地打闹，防止跌倒等意外伤害。</a:t>
            </a:r>
            <a:endParaRPr lang="zh-CN" altLang="en-US">
              <a:ln>
                <a:noFill/>
                <a:prstDash val="sysDot"/>
              </a:ln>
              <a:solidFill>
                <a:schemeClr val="tx1">
                  <a:lumMod val="75000"/>
                  <a:lumOff val="25000"/>
                </a:schemeClr>
              </a:solidFill>
              <a:latin typeface="+mn-ea"/>
              <a:cs typeface="+mn-ea"/>
            </a:endParaRPr>
          </a:p>
        </p:txBody>
      </p:sp>
      <p:sp>
        <p:nvSpPr>
          <p:cNvPr id="162" name="矩形 161"/>
          <p:cNvSpPr/>
          <p:nvPr>
            <p:custDataLst>
              <p:tags r:id="rId8"/>
            </p:custDataLst>
          </p:nvPr>
        </p:nvSpPr>
        <p:spPr>
          <a:xfrm>
            <a:off x="7422767" y="2511297"/>
            <a:ext cx="3267906" cy="84086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75000"/>
                    <a:lumOff val="25000"/>
                  </a:schemeClr>
                </a:solidFill>
                <a:latin typeface="+mn-ea"/>
                <a:cs typeface="+mn-ea"/>
              </a:rPr>
              <a:t>学生应防止联络校外人员来校寻衅滋事，维护校园秩序。</a:t>
            </a:r>
            <a:endParaRPr lang="zh-CN" altLang="en-US">
              <a:ln>
                <a:noFill/>
                <a:prstDash val="sysDot"/>
              </a:ln>
              <a:solidFill>
                <a:schemeClr val="tx1">
                  <a:lumMod val="75000"/>
                  <a:lumOff val="25000"/>
                </a:schemeClr>
              </a:solidFill>
              <a:latin typeface="+mn-ea"/>
              <a:cs typeface="+mn-ea"/>
            </a:endParaRPr>
          </a:p>
        </p:txBody>
      </p:sp>
      <p:sp>
        <p:nvSpPr>
          <p:cNvPr id="163" name="矩形 162"/>
          <p:cNvSpPr/>
          <p:nvPr>
            <p:custDataLst>
              <p:tags r:id="rId9"/>
            </p:custDataLst>
          </p:nvPr>
        </p:nvSpPr>
        <p:spPr>
          <a:xfrm>
            <a:off x="7970686" y="4702017"/>
            <a:ext cx="3267906" cy="84086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75000"/>
                    <a:lumOff val="25000"/>
                  </a:schemeClr>
                </a:solidFill>
                <a:latin typeface="+mn-ea"/>
                <a:cs typeface="+mn-ea"/>
              </a:rPr>
              <a:t>上下楼梯时靠右行，不拥挤，不抢行，确保楼梯通行安全。</a:t>
            </a:r>
            <a:endParaRPr lang="zh-CN" altLang="en-US">
              <a:ln>
                <a:noFill/>
                <a:prstDash val="sysDot"/>
              </a:ln>
              <a:solidFill>
                <a:schemeClr val="tx1">
                  <a:lumMod val="75000"/>
                  <a:lumOff val="25000"/>
                </a:schemeClr>
              </a:solidFill>
              <a:latin typeface="+mn-ea"/>
              <a:cs typeface="+mn-ea"/>
            </a:endParaRPr>
          </a:p>
        </p:txBody>
      </p:sp>
      <p:sp>
        <p:nvSpPr>
          <p:cNvPr id="164" name="矩形 163"/>
          <p:cNvSpPr/>
          <p:nvPr>
            <p:custDataLst>
              <p:tags r:id="rId10"/>
            </p:custDataLst>
          </p:nvPr>
        </p:nvSpPr>
        <p:spPr>
          <a:xfrm>
            <a:off x="695325" y="1924050"/>
            <a:ext cx="3580765" cy="395605"/>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1"/>
                </a:solidFill>
                <a:latin typeface="+mn-ea"/>
                <a:cs typeface="+mn-ea"/>
              </a:rPr>
              <a:t>禁止携带危险品进入校园</a:t>
            </a:r>
            <a:endParaRPr lang="zh-CN" altLang="en-US" sz="2400" b="1">
              <a:solidFill>
                <a:schemeClr val="accent1"/>
              </a:solidFill>
              <a:latin typeface="+mn-ea"/>
              <a:cs typeface="+mn-ea"/>
            </a:endParaRPr>
          </a:p>
        </p:txBody>
      </p:sp>
      <p:sp>
        <p:nvSpPr>
          <p:cNvPr id="165" name="矩形 164"/>
          <p:cNvSpPr/>
          <p:nvPr>
            <p:custDataLst>
              <p:tags r:id="rId11"/>
            </p:custDataLst>
          </p:nvPr>
        </p:nvSpPr>
        <p:spPr>
          <a:xfrm>
            <a:off x="7422767" y="2082727"/>
            <a:ext cx="3267906" cy="395418"/>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mn-ea"/>
                <a:cs typeface="+mn-ea"/>
              </a:rPr>
              <a:t>防止校园内外滋事行为</a:t>
            </a:r>
            <a:endParaRPr lang="zh-CN" altLang="en-US" sz="2400" b="1">
              <a:solidFill>
                <a:schemeClr val="accent2"/>
              </a:solidFill>
              <a:latin typeface="+mn-ea"/>
              <a:cs typeface="+mn-ea"/>
            </a:endParaRPr>
          </a:p>
        </p:txBody>
      </p:sp>
      <p:sp>
        <p:nvSpPr>
          <p:cNvPr id="166" name="矩形 165"/>
          <p:cNvSpPr/>
          <p:nvPr>
            <p:custDataLst>
              <p:tags r:id="rId12"/>
            </p:custDataLst>
          </p:nvPr>
        </p:nvSpPr>
        <p:spPr>
          <a:xfrm>
            <a:off x="1556599" y="4261994"/>
            <a:ext cx="3267906" cy="395418"/>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1"/>
                </a:solidFill>
                <a:latin typeface="+mn-ea"/>
                <a:cs typeface="+mn-ea"/>
              </a:rPr>
              <a:t>避免在楼梯、走廊打闹</a:t>
            </a:r>
            <a:endParaRPr lang="zh-CN" altLang="en-US" sz="2400" b="1">
              <a:solidFill>
                <a:schemeClr val="accent1"/>
              </a:solidFill>
              <a:latin typeface="+mn-ea"/>
              <a:cs typeface="+mn-ea"/>
            </a:endParaRPr>
          </a:p>
        </p:txBody>
      </p:sp>
      <p:sp>
        <p:nvSpPr>
          <p:cNvPr id="167" name="矩形 166"/>
          <p:cNvSpPr/>
          <p:nvPr>
            <p:custDataLst>
              <p:tags r:id="rId13"/>
            </p:custDataLst>
          </p:nvPr>
        </p:nvSpPr>
        <p:spPr>
          <a:xfrm>
            <a:off x="7970686" y="4261994"/>
            <a:ext cx="3267906" cy="395418"/>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mn-ea"/>
                <a:cs typeface="+mn-ea"/>
              </a:rPr>
              <a:t>上下楼梯靠右行</a:t>
            </a:r>
            <a:endParaRPr lang="zh-CN" altLang="en-US" sz="2400" b="1">
              <a:solidFill>
                <a:schemeClr val="accent2"/>
              </a:solidFill>
              <a:latin typeface="+mn-ea"/>
              <a:cs typeface="+mn-ea"/>
            </a:endParaRPr>
          </a:p>
        </p:txBody>
      </p:sp>
      <p:pic>
        <p:nvPicPr>
          <p:cNvPr id="168" name="图形 20" descr="/data/temp/0ddee861-4760-11f0-9a27-327fdbc0546f.svg0ddee861-4760-11f0-9a27-327fdbc0546f"/>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t="331" b="331"/>
          <a:stretch>
            <a:fillRect/>
          </a:stretch>
        </p:blipFill>
        <p:spPr>
          <a:xfrm>
            <a:off x="5591549" y="4204939"/>
            <a:ext cx="397447" cy="394815"/>
          </a:xfrm>
          <a:prstGeom prst="rect">
            <a:avLst/>
          </a:prstGeom>
          <a:effectLst/>
        </p:spPr>
      </p:pic>
      <p:pic>
        <p:nvPicPr>
          <p:cNvPr id="169" name="图形 21" descr="/data/temp/0ddee76b-4760-11f0-9a27-327fdbc0546f.svg0ddee76b-4760-11f0-9a27-327fdbc0546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a:stretch>
            <a:fillRect/>
          </a:stretch>
        </p:blipFill>
        <p:spPr>
          <a:xfrm>
            <a:off x="4965269" y="3102471"/>
            <a:ext cx="410074" cy="410074"/>
          </a:xfrm>
          <a:prstGeom prst="rect">
            <a:avLst/>
          </a:prstGeom>
        </p:spPr>
      </p:pic>
      <p:pic>
        <p:nvPicPr>
          <p:cNvPr id="170" name="图形 26" descr="/data/temp/0ddee7c8-4760-11f0-9a27-327fdbc0546f.svg0ddee7c8-4760-11f0-9a27-327fdbc0546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70" r="70"/>
          <a:stretch>
            <a:fillRect/>
          </a:stretch>
        </p:blipFill>
        <p:spPr>
          <a:xfrm>
            <a:off x="6206375" y="3126581"/>
            <a:ext cx="409499" cy="410074"/>
          </a:xfrm>
          <a:prstGeom prst="rect">
            <a:avLst/>
          </a:prstGeom>
        </p:spPr>
      </p:pic>
      <p:pic>
        <p:nvPicPr>
          <p:cNvPr id="171" name="图形 27" descr="/data/temp/0ddee8f2-4760-11f0-9a27-327fdbc0546f.svg0ddee8f2-4760-11f0-9a27-327fdbc0546f"/>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t="251" b="252"/>
          <a:stretch>
            <a:fillRect/>
          </a:stretch>
        </p:blipFill>
        <p:spPr>
          <a:xfrm>
            <a:off x="6830243" y="4176609"/>
            <a:ext cx="479203" cy="47679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8.集体活动安全</a:t>
            </a:r>
            <a:endParaRPr lang="zh-CN" altLang="en-US" sz="2800">
              <a:solidFill>
                <a:schemeClr val="accent1">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组织户外活动、社会活动时，应预先制订活动安全方案，确保活动顺利进行。</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制订活动安全方案</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在执行活动时，应确保采取必要的安全措施，预防意外事故。</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确保活动中的安全措施</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209280" y="3449320"/>
            <a:ext cx="3188970"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安全方案需上报学校审核批准后，方可执行，确保活动安全。</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上报审核批准活动</a:t>
            </a:r>
            <a:endParaRPr lang="zh-CN" altLang="en-US" sz="2400" b="1">
              <a:solidFill>
                <a:schemeClr val="accent1"/>
              </a:solidFill>
              <a:latin typeface="+mn-ea"/>
              <a:cs typeface="+mn-ea"/>
            </a:endParaRPr>
          </a:p>
        </p:txBody>
      </p:sp>
      <p:pic>
        <p:nvPicPr>
          <p:cNvPr id="25" name="图片 24" descr="/data/temp/6c8c44c5-475f-11f0-ac73-82dc9693d0bc.jpg@base@tag=imgScale&amp;m=1&amp;w=450&amp;h=450&amp;q=956c8c44c5-475f-11f0-ac73-82dc9693d0bc"/>
          <p:cNvPicPr>
            <a:picLocks noChangeAspect="1"/>
          </p:cNvPicPr>
          <p:nvPr>
            <p:custDataLst>
              <p:tags r:id="rId8"/>
            </p:custDataLst>
          </p:nvPr>
        </p:nvPicPr>
        <p:blipFill rotWithShape="1">
          <a:blip r:embed="rId9"/>
          <a:srcRect l="167" r="24833"/>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6c8c4544-475f-11f0-ac73-82dc9693d0bc.jpg@base@tag=imgScale&amp;m=1&amp;w=450&amp;h=450&amp;q=956c8c4544-475f-11f0-ac73-82dc9693d0bc"/>
          <p:cNvPicPr>
            <a:picLocks noChangeAspect="1"/>
          </p:cNvPicPr>
          <p:nvPr>
            <p:custDataLst>
              <p:tags r:id="rId10"/>
            </p:custDataLst>
          </p:nvPr>
        </p:nvPicPr>
        <p:blipFill rotWithShape="1">
          <a:blip r:embed="rId11"/>
          <a:srcRect/>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6c8c464b-475f-11f0-ac73-82dc9693d0bc.jpg@base@tag=imgScale&amp;m=1&amp;w=450&amp;h=450&amp;q=956c8c464b-475f-11f0-ac73-82dc9693d0bc"/>
          <p:cNvPicPr>
            <a:picLocks noChangeAspect="1"/>
          </p:cNvPicPr>
          <p:nvPr>
            <p:custDataLst>
              <p:tags r:id="rId12"/>
            </p:custDataLst>
          </p:nvPr>
        </p:nvPicPr>
        <p:blipFill>
          <a:blip r:embed="rId13"/>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3dc4aa95-469e-11f0-882d-c26c5d59045a.jpg3dc4aa95-469e-11f0-882d-c26c5d59045a"/>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二、实训安全</a:t>
            </a:r>
            <a:endParaRPr lang="zh-CN" altLang="en-US">
              <a:solidFill>
                <a:srgbClr val="000000"/>
              </a:solidFill>
            </a:endParaRPr>
          </a:p>
        </p:txBody>
      </p:sp>
      <p:sp>
        <p:nvSpPr>
          <p:cNvPr id="4" name="矩形 3"/>
          <p:cNvSpPr/>
          <p:nvPr>
            <p:custDataLst>
              <p:tags r:id="rId5"/>
            </p:custDataLst>
          </p:nvPr>
        </p:nvSpPr>
        <p:spPr>
          <a:xfrm>
            <a:off x="704151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教育学生树立“珍爱生命，安全第一”的观念，增强应对突发事件的能力</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800" b="1">
                <a:solidFill>
                  <a:schemeClr val="accent1"/>
                </a:solidFill>
                <a:latin typeface="+mn-ea"/>
                <a:cs typeface="+mn-ea"/>
                <a:sym typeface="+mn-ea"/>
              </a:rPr>
              <a:t>安全意识培养</a:t>
            </a:r>
            <a:endParaRPr lang="zh-CN" altLang="en-US" sz="2800" b="1">
              <a:solidFill>
                <a:schemeClr val="accent1"/>
              </a:solidFill>
              <a:latin typeface="+mn-ea"/>
              <a:cs typeface="+mn-ea"/>
              <a:sym typeface="+mn-ea"/>
            </a:endParaRPr>
          </a:p>
        </p:txBody>
      </p:sp>
      <p:sp>
        <p:nvSpPr>
          <p:cNvPr id="9" name="矩形 8"/>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实训课程旨在训练学生专业技能和传授安全知识</a:t>
            </a:r>
            <a:endParaRPr lang="zh-CN" altLang="en-US" dirty="0">
              <a:solidFill>
                <a:srgbClr val="000000"/>
              </a:solidFill>
              <a:latin typeface="+mn-ea"/>
              <a:cs typeface="+mn-ea"/>
              <a:sym typeface="+mn-ea"/>
            </a:endParaRPr>
          </a:p>
        </p:txBody>
      </p:sp>
      <p:sp>
        <p:nvSpPr>
          <p:cNvPr id="10" name="矩形 9"/>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800" b="1" dirty="0">
                <a:solidFill>
                  <a:schemeClr val="accent1"/>
                </a:solidFill>
                <a:latin typeface="+mn-ea"/>
                <a:cs typeface="+mn-ea"/>
                <a:sym typeface="+mn-ea"/>
              </a:rPr>
              <a:t>实训教学目标</a:t>
            </a:r>
            <a:endParaRPr lang="zh-CN" altLang="en-US" sz="2800" b="1" dirty="0">
              <a:solidFill>
                <a:schemeClr val="accent1"/>
              </a:solidFill>
              <a:latin typeface="+mn-ea"/>
              <a:cs typeface="+mn-ea"/>
              <a:sym typeface="+mn-ea"/>
            </a:endParaRPr>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培养安全意识</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安全常识</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创建平安校园</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（一）提高学生安全文明生产意识</a:t>
            </a:r>
            <a:endParaRPr lang="zh-CN" altLang="en-US"/>
          </a:p>
        </p:txBody>
      </p:sp>
      <p:sp>
        <p:nvSpPr>
          <p:cNvPr id="2" name="矩形 1"/>
          <p:cNvSpPr/>
          <p:nvPr>
            <p:custDataLst>
              <p:tags r:id="rId2"/>
            </p:custDataLst>
          </p:nvPr>
        </p:nvSpPr>
        <p:spPr>
          <a:xfrm>
            <a:off x="477520" y="2324735"/>
            <a:ext cx="350583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只有保证人身安全，才能保证顺利生产。安全操作是文明生产的前提，文明生产是安全操作的发展。
</a:t>
            </a:r>
            <a:endParaRPr lang="zh-CN" altLang="en-US"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安全与文明生产的重要性</a:t>
            </a:r>
            <a:endParaRPr lang="zh-CN" altLang="en-US" sz="2200" b="1">
              <a:solidFill>
                <a:schemeClr val="accent1"/>
              </a:solidFill>
              <a:latin typeface="+mn-ea"/>
              <a:cs typeface="+mn-ea"/>
            </a:endParaRPr>
          </a:p>
        </p:txBody>
      </p:sp>
      <p:sp>
        <p:nvSpPr>
          <p:cNvPr id="8" name="矩形 7"/>
          <p:cNvSpPr/>
          <p:nvPr>
            <p:custDataLst>
              <p:tags r:id="rId4"/>
            </p:custDataLst>
          </p:nvPr>
        </p:nvSpPr>
        <p:spPr>
          <a:xfrm>
            <a:off x="477520" y="4625975"/>
            <a:ext cx="350583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安全操作指在生产中坚持“安全第一”，预防伤害、质量损害及设备事故，避免毒物危害</a:t>
            </a:r>
            <a:endParaRPr lang="zh-CN" altLang="en-US">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安全操作的定义</a:t>
            </a:r>
            <a:endParaRPr lang="zh-CN" altLang="en-US" sz="2200" b="1">
              <a:solidFill>
                <a:schemeClr val="accent1"/>
              </a:solidFill>
              <a:latin typeface="+mn-ea"/>
              <a:cs typeface="+mn-ea"/>
            </a:endParaRPr>
          </a:p>
        </p:txBody>
      </p:sp>
      <p:sp>
        <p:nvSpPr>
          <p:cNvPr id="10" name="矩形 9"/>
          <p:cNvSpPr/>
          <p:nvPr>
            <p:custDataLst>
              <p:tags r:id="rId6"/>
            </p:custDataLst>
          </p:nvPr>
        </p:nvSpPr>
        <p:spPr>
          <a:xfrm>
            <a:off x="8209280" y="2336165"/>
            <a:ext cx="3512185"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学校要把安全文明生产知识和安全操作知识放到新生入校的第一课来讲，提高学生安全生产的意识。
</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学校教育的角色</a:t>
            </a:r>
            <a:endParaRPr lang="zh-CN" altLang="en-US" sz="2200" b="1">
              <a:solidFill>
                <a:schemeClr val="accent1"/>
              </a:solidFill>
              <a:latin typeface="+mn-ea"/>
              <a:cs typeface="+mn-ea"/>
            </a:endParaRPr>
          </a:p>
        </p:txBody>
      </p:sp>
      <p:sp>
        <p:nvSpPr>
          <p:cNvPr id="12" name="矩形 11"/>
          <p:cNvSpPr/>
          <p:nvPr>
            <p:custDataLst>
              <p:tags r:id="rId8"/>
            </p:custDataLst>
          </p:nvPr>
        </p:nvSpPr>
        <p:spPr>
          <a:xfrm>
            <a:off x="8209280" y="4625975"/>
            <a:ext cx="3512185"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文明生产强调科学有序操作，维护设备，培养良好生产习惯</a:t>
            </a:r>
            <a:endParaRPr lang="zh-CN" altLang="en-US">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文明生产的内涵</a:t>
            </a:r>
            <a:endParaRPr lang="zh-CN" altLang="en-US" sz="2200" b="1">
              <a:solidFill>
                <a:schemeClr val="accent1"/>
              </a:solidFill>
              <a:latin typeface="+mn-ea"/>
              <a:cs typeface="+mn-ea"/>
            </a:endParaRPr>
          </a:p>
        </p:txBody>
      </p:sp>
      <p:pic>
        <p:nvPicPr>
          <p:cNvPr id="19" name="图片 18" descr="/data/temp/3a8bb6d9-469e-11f0-98fd-da2e1172a9dd.jpg@base@tag=imgScale&amp;m=1&amp;w=450&amp;h=450&amp;q=953a8bb6d9-469e-11f0-98fd-da2e1172a9dd"/>
          <p:cNvPicPr>
            <a:picLocks noChangeAspect="1"/>
          </p:cNvPicPr>
          <p:nvPr>
            <p:custDataLst>
              <p:tags r:id="rId10"/>
            </p:custDataLst>
          </p:nvPr>
        </p:nvPicPr>
        <p:blipFill rotWithShape="1">
          <a:blip r:embed="rId11"/>
          <a:srcRect l="16815" r="16519"/>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descr="/data/temp/3a8bb76c-469e-11f0-98fd-da2e1172a9dd.jpg@base@tag=imgScale&amp;m=1&amp;w=450&amp;h=450&amp;q=953a8bb76c-469e-11f0-98fd-da2e1172a9dd"/>
          <p:cNvPicPr>
            <a:picLocks noChangeAspect="1"/>
          </p:cNvPicPr>
          <p:nvPr>
            <p:custDataLst>
              <p:tags r:id="rId12"/>
            </p:custDataLst>
          </p:nvPr>
        </p:nvPicPr>
        <p:blipFill rotWithShape="1">
          <a:blip r:embed="rId13"/>
          <a:srcRect r="16045"/>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3a8bb752-469e-11f0-98fd-da2e1172a9dd.jpg@base@tag=imgScale&amp;m=1&amp;w=450&amp;h=450&amp;q=953a8bb752-469e-11f0-98fd-da2e1172a9dd"/>
          <p:cNvPicPr>
            <a:picLocks noChangeAspect="1"/>
          </p:cNvPicPr>
          <p:nvPr>
            <p:custDataLst>
              <p:tags r:id="rId14"/>
            </p:custDataLst>
          </p:nvPr>
        </p:nvPicPr>
        <p:blipFill>
          <a:blip r:embed="rId15"/>
          <a:srcRect t="16667" b="16667"/>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3a8bb897-469e-11f0-98fd-da2e1172a9dd.jpg@base@tag=imgScale&amp;m=1&amp;w=450&amp;h=450&amp;q=953a8bb897-469e-11f0-98fd-da2e1172a9dd"/>
          <p:cNvPicPr>
            <a:picLocks noChangeAspect="1"/>
          </p:cNvPicPr>
          <p:nvPr>
            <p:custDataLst>
              <p:tags r:id="rId16"/>
            </p:custDataLst>
          </p:nvPr>
        </p:nvPicPr>
        <p:blipFill>
          <a:blip r:embed="rId17"/>
          <a:srcRect l="3778" t="32444" r="3556" b="5778"/>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31"/>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32"/>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33"/>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（二）严格执行各项实训教学管理制度</a:t>
            </a:r>
            <a:endParaRPr lang="zh-CN" altLang="en-US" dirty="0"/>
          </a:p>
        </p:txBody>
      </p:sp>
      <p:sp>
        <p:nvSpPr>
          <p:cNvPr id="13" name="矩形 12"/>
          <p:cNvSpPr/>
          <p:nvPr>
            <p:custDataLst>
              <p:tags r:id="rId2"/>
            </p:custDataLst>
          </p:nvPr>
        </p:nvSpPr>
        <p:spPr>
          <a:xfrm>
            <a:off x="937260" y="3970655"/>
            <a:ext cx="4583430" cy="217424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dirty="0">
                <a:solidFill>
                  <a:schemeClr val="tx1">
                    <a:lumMod val="85000"/>
                    <a:lumOff val="15000"/>
                  </a:schemeClr>
                </a:solidFill>
                <a:latin typeface="+mn-ea"/>
                <a:cs typeface="+mn-ea"/>
                <a:sym typeface="+mn-ea"/>
              </a:rPr>
              <a:t>强化安全意识，张贴警示标语，制定规章制度，熟记操作规程，强调按章操作</a:t>
            </a:r>
            <a:endParaRPr kumimoji="1" lang="zh-CN" altLang="en-US" sz="2000" dirty="0">
              <a:solidFill>
                <a:schemeClr val="tx1">
                  <a:lumMod val="85000"/>
                  <a:lumOff val="15000"/>
                </a:schemeClr>
              </a:solidFill>
              <a:latin typeface="+mn-ea"/>
              <a:cs typeface="+mn-ea"/>
              <a:sym typeface="+mn-ea"/>
            </a:endParaRPr>
          </a:p>
        </p:txBody>
      </p:sp>
      <p:sp>
        <p:nvSpPr>
          <p:cNvPr id="14" name="矩形 13"/>
          <p:cNvSpPr/>
          <p:nvPr>
            <p:custDataLst>
              <p:tags r:id="rId3"/>
            </p:custDataLst>
          </p:nvPr>
        </p:nvSpPr>
        <p:spPr>
          <a:xfrm>
            <a:off x="6903720" y="3970655"/>
            <a:ext cx="4540250" cy="217424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a:solidFill>
                  <a:schemeClr val="tx1">
                    <a:lumMod val="85000"/>
                    <a:lumOff val="15000"/>
                  </a:schemeClr>
                </a:solidFill>
                <a:latin typeface="+mn-ea"/>
                <a:cs typeface="+mn-ea"/>
                <a:sym typeface="+mn-ea"/>
              </a:rPr>
              <a:t>针对初次实操学生的好奇心，加强安全教育，采取有效措施预防事故</a:t>
            </a:r>
            <a:endParaRPr kumimoji="1" lang="zh-CN" altLang="en-US" sz="2000">
              <a:solidFill>
                <a:schemeClr val="tx1">
                  <a:lumMod val="85000"/>
                  <a:lumOff val="15000"/>
                </a:schemeClr>
              </a:solidFill>
              <a:latin typeface="+mn-ea"/>
              <a:cs typeface="+mn-ea"/>
              <a:sym typeface="+mn-ea"/>
            </a:endParaRPr>
          </a:p>
        </p:txBody>
      </p:sp>
      <p:sp>
        <p:nvSpPr>
          <p:cNvPr id="15" name="Oval 11"/>
          <p:cNvSpPr/>
          <p:nvPr>
            <p:custDataLst>
              <p:tags r:id="rId4"/>
            </p:custDataLst>
          </p:nvPr>
        </p:nvSpPr>
        <p:spPr>
          <a:xfrm>
            <a:off x="2699936" y="1898645"/>
            <a:ext cx="897115" cy="8971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16" name="直接连接符 15"/>
          <p:cNvCxnSpPr/>
          <p:nvPr>
            <p:custDataLst>
              <p:tags r:id="rId5"/>
            </p:custDataLst>
          </p:nvPr>
        </p:nvCxnSpPr>
        <p:spPr>
          <a:xfrm>
            <a:off x="6216561" y="3343102"/>
            <a:ext cx="0" cy="274059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Oval 11"/>
          <p:cNvSpPr/>
          <p:nvPr>
            <p:custDataLst>
              <p:tags r:id="rId6"/>
            </p:custDataLst>
          </p:nvPr>
        </p:nvSpPr>
        <p:spPr>
          <a:xfrm>
            <a:off x="8835632" y="1898645"/>
            <a:ext cx="897115" cy="8971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18" name="矩形 17"/>
          <p:cNvSpPr/>
          <p:nvPr>
            <p:custDataLst>
              <p:tags r:id="rId7"/>
            </p:custDataLst>
          </p:nvPr>
        </p:nvSpPr>
        <p:spPr>
          <a:xfrm>
            <a:off x="777119" y="3216838"/>
            <a:ext cx="4743494" cy="453106"/>
          </a:xfrm>
          <a:prstGeom prst="rect">
            <a:avLst/>
          </a:prstGeom>
          <a:noFill/>
        </p:spPr>
        <p:txBody>
          <a:bodyPr wrap="square" lIns="0" tIns="0" rIns="0" bIns="0" rtlCol="0" anchor="b" anchorCtr="0">
            <a:noAutofit/>
          </a:bodyPr>
          <a:p>
            <a:pPr algn="ctr">
              <a:spcBef>
                <a:spcPct val="0"/>
              </a:spcBef>
              <a:spcAft>
                <a:spcPct val="0"/>
              </a:spcAft>
            </a:pPr>
            <a:r>
              <a:rPr lang="zh-CN" altLang="en-US" sz="2800" b="1">
                <a:solidFill>
                  <a:schemeClr val="accent1"/>
                </a:solidFill>
                <a:latin typeface="+mn-ea"/>
                <a:cs typeface="+mn-ea"/>
                <a:sym typeface="+mn-ea"/>
              </a:rPr>
              <a:t>实训安全</a:t>
            </a:r>
            <a:endParaRPr lang="zh-CN" altLang="en-US" sz="2800" b="1">
              <a:solidFill>
                <a:schemeClr val="accent1"/>
              </a:solidFill>
              <a:latin typeface="+mn-ea"/>
              <a:cs typeface="+mn-ea"/>
              <a:sym typeface="+mn-ea"/>
            </a:endParaRPr>
          </a:p>
        </p:txBody>
      </p:sp>
      <p:sp>
        <p:nvSpPr>
          <p:cNvPr id="19" name="矩形 18"/>
          <p:cNvSpPr/>
          <p:nvPr>
            <p:custDataLst>
              <p:tags r:id="rId8"/>
            </p:custDataLst>
          </p:nvPr>
        </p:nvSpPr>
        <p:spPr>
          <a:xfrm>
            <a:off x="6912816" y="3193750"/>
            <a:ext cx="4743494" cy="453106"/>
          </a:xfrm>
          <a:prstGeom prst="rect">
            <a:avLst/>
          </a:prstGeom>
          <a:noFill/>
        </p:spPr>
        <p:txBody>
          <a:bodyPr wrap="square" lIns="0" tIns="0" rIns="0" bIns="0" rtlCol="0" anchor="b" anchorCtr="0">
            <a:noAutofit/>
          </a:bodyPr>
          <a:p>
            <a:pPr algn="ctr">
              <a:spcBef>
                <a:spcPct val="0"/>
              </a:spcBef>
              <a:spcAft>
                <a:spcPct val="0"/>
              </a:spcAft>
            </a:pPr>
            <a:r>
              <a:rPr lang="zh-CN" altLang="en-US" sz="2800" b="1">
                <a:solidFill>
                  <a:schemeClr val="accent2"/>
                </a:solidFill>
                <a:latin typeface="+mn-ea"/>
                <a:cs typeface="+mn-ea"/>
                <a:sym typeface="+mn-ea"/>
              </a:rPr>
              <a:t>安全教育</a:t>
            </a:r>
            <a:endParaRPr lang="zh-CN" altLang="en-US" sz="2800" b="1">
              <a:solidFill>
                <a:schemeClr val="accent2"/>
              </a:solidFill>
              <a:latin typeface="+mn-ea"/>
              <a:cs typeface="+mn-ea"/>
              <a:sym typeface="+mn-ea"/>
            </a:endParaRPr>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1.多看少动：培养安全操作习惯</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学生应认真观看实习指导教师的操作，特别注意细微环节的要领，以便更好地理解和掌握操作步骤。</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通过仔细观察和模仿实习指导教师的正确操作，学生能够快速学习并遵守安全操作规程。</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学生在实习指导教师未操作过的设备和零件上，应避免随意触摸或尝试操作，以防止发生安全事故。</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学生若想了解特定设备或零件，必须先向实习指导教师报告并获得允许，在教师的监督下进行操作练习。</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722630" y="2802255"/>
            <a:ext cx="252222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观察实习指导教师操作</a:t>
            </a:r>
            <a:endParaRPr lang="zh-CN" altLang="en-US" b="1">
              <a:solidFill>
                <a:schemeClr val="accent1"/>
              </a:solidFill>
              <a:latin typeface="+mn-ea"/>
              <a:cs typeface="+mn-ea"/>
            </a:endParaRPr>
          </a:p>
        </p:txBody>
      </p:sp>
      <p:sp>
        <p:nvSpPr>
          <p:cNvPr id="19" name="矩形 12"/>
          <p:cNvSpPr/>
          <p:nvPr>
            <p:custDataLst>
              <p:tags r:id="rId19"/>
            </p:custDataLst>
          </p:nvPr>
        </p:nvSpPr>
        <p:spPr>
          <a:xfrm>
            <a:off x="3493135" y="2803525"/>
            <a:ext cx="252222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学习安全操作规程</a:t>
            </a:r>
            <a:endParaRPr lang="zh-CN" altLang="en-US" b="1">
              <a:solidFill>
                <a:schemeClr val="accent1"/>
              </a:solidFill>
              <a:latin typeface="+mn-ea"/>
              <a:cs typeface="+mn-ea"/>
            </a:endParaRPr>
          </a:p>
        </p:txBody>
      </p:sp>
      <p:sp>
        <p:nvSpPr>
          <p:cNvPr id="20" name="矩形 13"/>
          <p:cNvSpPr/>
          <p:nvPr>
            <p:custDataLst>
              <p:tags r:id="rId20"/>
            </p:custDataLst>
          </p:nvPr>
        </p:nvSpPr>
        <p:spPr>
          <a:xfrm>
            <a:off x="6256020" y="2802255"/>
            <a:ext cx="252222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禁止未经指导的设备操作</a:t>
            </a:r>
            <a:endParaRPr lang="zh-CN" altLang="en-US" b="1">
              <a:solidFill>
                <a:schemeClr val="accent1"/>
              </a:solidFill>
              <a:latin typeface="+mn-ea"/>
              <a:cs typeface="+mn-ea"/>
            </a:endParaRPr>
          </a:p>
        </p:txBody>
      </p:sp>
      <p:sp>
        <p:nvSpPr>
          <p:cNvPr id="21" name="矩形 14"/>
          <p:cNvSpPr/>
          <p:nvPr>
            <p:custDataLst>
              <p:tags r:id="rId21"/>
            </p:custDataLst>
          </p:nvPr>
        </p:nvSpPr>
        <p:spPr>
          <a:xfrm>
            <a:off x="9023985" y="2803525"/>
            <a:ext cx="252222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在指导下进行操作练习</a:t>
            </a:r>
            <a:endParaRPr lang="zh-CN" altLang="en-US"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2.多说多查：强化安全意识</a:t>
            </a:r>
            <a:endParaRPr lang="zh-CN" altLang="en-US" sz="2800">
              <a:solidFill>
                <a:schemeClr val="accent1">
                  <a:lumMod val="75000"/>
                </a:schemeClr>
              </a:solidFill>
            </a:endParaRPr>
          </a:p>
        </p:txBody>
      </p:sp>
      <p:sp>
        <p:nvSpPr>
          <p:cNvPr id="2" name="矩形 5"/>
          <p:cNvSpPr/>
          <p:nvPr>
            <p:custDataLst>
              <p:tags r:id="rId2"/>
            </p:custDataLst>
          </p:nvPr>
        </p:nvSpPr>
        <p:spPr>
          <a:xfrm>
            <a:off x="1120596" y="4275181"/>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实习指导教师强调安全事项</a:t>
            </a:r>
            <a:endParaRPr lang="zh-CN" altLang="en-US" sz="1600" b="1" dirty="0">
              <a:solidFill>
                <a:schemeClr val="accent1"/>
              </a:solidFill>
              <a:latin typeface="+mn-ea"/>
              <a:cs typeface="+mn-ea"/>
            </a:endParaRPr>
          </a:p>
        </p:txBody>
      </p:sp>
      <p:sp>
        <p:nvSpPr>
          <p:cNvPr id="3" name="矩形 8"/>
          <p:cNvSpPr/>
          <p:nvPr>
            <p:custDataLst>
              <p:tags r:id="rId3"/>
            </p:custDataLst>
          </p:nvPr>
        </p:nvSpPr>
        <p:spPr>
          <a:xfrm>
            <a:off x="1120596" y="483023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实习指导教师应不断提醒学生安全操作的重要性，通过讲解和示范，强化学生的安全意识。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bb5f82f4-4760-11f0-9e13-5a874a62e3cb.jpg@base@tag=imgScale&amp;m=1&amp;w=475&amp;h=738&amp;q=95bb5f82f4-4760-11f0-9e13-5a874a62e3cb"/>
          <p:cNvPicPr>
            <a:picLocks noChangeAspect="1"/>
          </p:cNvPicPr>
          <p:nvPr>
            <p:custDataLst>
              <p:tags r:id="rId4"/>
            </p:custDataLst>
          </p:nvPr>
        </p:nvPicPr>
        <p:blipFill>
          <a:blip r:embed="rId5"/>
          <a:srcRect l="3452" r="3452"/>
          <a:stretch>
            <a:fillRect/>
          </a:stretch>
        </p:blipFill>
        <p:spPr>
          <a:xfrm>
            <a:off x="1342236" y="1472610"/>
            <a:ext cx="1712789" cy="266095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5819" y="2128639"/>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zh-CN" altLang="en-US" sz="1400" b="1" dirty="0">
              <a:solidFill>
                <a:schemeClr val="accent1"/>
              </a:solidFill>
              <a:latin typeface="+mn-ea"/>
              <a:cs typeface="+mn-ea"/>
              <a:sym typeface="+mn-ea"/>
            </a:endParaRPr>
          </a:p>
        </p:txBody>
      </p:sp>
      <p:pic>
        <p:nvPicPr>
          <p:cNvPr id="18" name="图片 2" descr="/data/temp/bb5f81e5-4760-11f0-9e13-5a874a62e3cb.jpg@base@tag=imgScale&amp;m=1&amp;w=475&amp;h=738&amp;q=95bb5f81e5-4760-11f0-9e13-5a874a62e3cb"/>
          <p:cNvPicPr>
            <a:picLocks noChangeAspect="1"/>
          </p:cNvPicPr>
          <p:nvPr>
            <p:custDataLst>
              <p:tags r:id="rId7"/>
            </p:custDataLst>
          </p:nvPr>
        </p:nvPicPr>
        <p:blipFill>
          <a:blip r:embed="rId8"/>
          <a:srcRect l="1758" r="1758"/>
          <a:stretch>
            <a:fillRect/>
          </a:stretch>
        </p:blipFill>
        <p:spPr>
          <a:xfrm>
            <a:off x="3974608" y="1476420"/>
            <a:ext cx="1712789" cy="2660951"/>
          </a:xfrm>
          <a:prstGeom prst="roundRect">
            <a:avLst>
              <a:gd name="adj" fmla="val 50000"/>
            </a:avLst>
          </a:prstGeom>
          <a:solidFill>
            <a:schemeClr val="accent1"/>
          </a:solidFill>
          <a:ln>
            <a:solidFill>
              <a:schemeClr val="accent1">
                <a:alpha val="20000"/>
              </a:schemeClr>
            </a:solidFill>
          </a:ln>
        </p:spPr>
      </p:pic>
      <p:sp>
        <p:nvSpPr>
          <p:cNvPr id="19" name="椭圆 7"/>
          <p:cNvSpPr/>
          <p:nvPr>
            <p:custDataLst>
              <p:tags r:id="rId9"/>
            </p:custDataLst>
          </p:nvPr>
        </p:nvSpPr>
        <p:spPr>
          <a:xfrm>
            <a:off x="3653897" y="2118478"/>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02</a:t>
            </a:r>
            <a:endParaRPr lang="zh-CN" altLang="en-US" sz="1400" b="1" dirty="0">
              <a:solidFill>
                <a:schemeClr val="accent1"/>
              </a:solidFill>
              <a:latin typeface="+mn-ea"/>
              <a:cs typeface="+mn-ea"/>
              <a:sym typeface="+mn-ea"/>
            </a:endParaRPr>
          </a:p>
        </p:txBody>
      </p:sp>
      <p:sp>
        <p:nvSpPr>
          <p:cNvPr id="20" name="矩形 11"/>
          <p:cNvSpPr/>
          <p:nvPr>
            <p:custDataLst>
              <p:tags r:id="rId10"/>
            </p:custDataLst>
          </p:nvPr>
        </p:nvSpPr>
        <p:spPr>
          <a:xfrm>
            <a:off x="3759319" y="4270735"/>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及时纠正违章操作行为</a:t>
            </a:r>
            <a:endParaRPr lang="zh-CN" altLang="en-US" sz="1600" b="1">
              <a:solidFill>
                <a:schemeClr val="accent1"/>
              </a:solidFill>
              <a:latin typeface="+mn-ea"/>
              <a:cs typeface="+mn-ea"/>
            </a:endParaRPr>
          </a:p>
        </p:txBody>
      </p:sp>
      <p:sp>
        <p:nvSpPr>
          <p:cNvPr id="21" name="矩形 14"/>
          <p:cNvSpPr/>
          <p:nvPr>
            <p:custDataLst>
              <p:tags r:id="rId11"/>
            </p:custDataLst>
          </p:nvPr>
        </p:nvSpPr>
        <p:spPr>
          <a:xfrm>
            <a:off x="3759319" y="483594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教师在实习指导训练和巡视检查中，发现任何违章或不规范操作，应立即指出并纠正，确保操作安全。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bb5f83f5-4760-11f0-9e13-5a874a62e3cb.jpg@base@tag=imgScale&amp;m=1&amp;w=475&amp;h=738&amp;q=95bb5f83f5-4760-11f0-9e13-5a874a62e3cb"/>
          <p:cNvPicPr>
            <a:picLocks noChangeAspect="1"/>
          </p:cNvPicPr>
          <p:nvPr>
            <p:custDataLst>
              <p:tags r:id="rId12"/>
            </p:custDataLst>
          </p:nvPr>
        </p:nvPicPr>
        <p:blipFill>
          <a:blip r:embed="rId13"/>
          <a:srcRect l="1690" r="1690"/>
          <a:stretch>
            <a:fillRect/>
          </a:stretch>
        </p:blipFill>
        <p:spPr>
          <a:xfrm>
            <a:off x="6608250" y="1476420"/>
            <a:ext cx="1712789" cy="2660951"/>
          </a:xfrm>
          <a:prstGeom prst="roundRect">
            <a:avLst>
              <a:gd name="adj" fmla="val 50000"/>
            </a:avLst>
          </a:prstGeom>
          <a:solidFill>
            <a:schemeClr val="accent1"/>
          </a:solidFill>
          <a:ln>
            <a:solidFill>
              <a:schemeClr val="accent1">
                <a:alpha val="20000"/>
              </a:schemeClr>
            </a:solidFill>
          </a:ln>
        </p:spPr>
      </p:pic>
      <p:sp>
        <p:nvSpPr>
          <p:cNvPr id="28" name="椭圆 10"/>
          <p:cNvSpPr/>
          <p:nvPr>
            <p:custDataLst>
              <p:tags r:id="rId14"/>
            </p:custDataLst>
          </p:nvPr>
        </p:nvSpPr>
        <p:spPr>
          <a:xfrm>
            <a:off x="6291984" y="2118478"/>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03</a:t>
            </a:r>
            <a:endParaRPr lang="zh-CN" altLang="en-US" sz="1400" b="1" dirty="0">
              <a:solidFill>
                <a:schemeClr val="accent1"/>
              </a:solidFill>
              <a:latin typeface="+mn-ea"/>
              <a:cs typeface="+mn-ea"/>
              <a:sym typeface="+mn-ea"/>
            </a:endParaRPr>
          </a:p>
        </p:txBody>
      </p:sp>
      <p:sp>
        <p:nvSpPr>
          <p:cNvPr id="29" name="矩形 22"/>
          <p:cNvSpPr/>
          <p:nvPr>
            <p:custDataLst>
              <p:tags r:id="rId15"/>
            </p:custDataLst>
          </p:nvPr>
        </p:nvSpPr>
        <p:spPr>
          <a:xfrm>
            <a:off x="6376449" y="4270735"/>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组织课堂安全讲评</a:t>
            </a:r>
            <a:endParaRPr lang="zh-CN" altLang="en-US" sz="1600" b="1">
              <a:solidFill>
                <a:schemeClr val="accent1"/>
              </a:solidFill>
              <a:latin typeface="+mn-ea"/>
              <a:cs typeface="+mn-ea"/>
            </a:endParaRPr>
          </a:p>
        </p:txBody>
      </p:sp>
      <p:sp>
        <p:nvSpPr>
          <p:cNvPr id="30" name="矩形 23"/>
          <p:cNvSpPr/>
          <p:nvPr>
            <p:custDataLst>
              <p:tags r:id="rId16"/>
            </p:custDataLst>
          </p:nvPr>
        </p:nvSpPr>
        <p:spPr>
          <a:xfrm>
            <a:off x="6369463" y="483594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实习指导教师在课堂总结时，应组织学生进行集体讲评，让学生通过讨论和反思，认识到操作中的安全隐患。</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bb5f847d-4760-11f0-9e13-5a874a62e3cb.jpg@base@tag=imgScale&amp;m=1&amp;w=475&amp;h=738&amp;q=95bb5f847d-4760-11f0-9e13-5a874a62e3cb"/>
          <p:cNvPicPr>
            <a:picLocks noChangeAspect="1"/>
          </p:cNvPicPr>
          <p:nvPr>
            <p:custDataLst>
              <p:tags r:id="rId17"/>
            </p:custDataLst>
          </p:nvPr>
        </p:nvPicPr>
        <p:blipFill rotWithShape="1">
          <a:blip r:embed="rId18"/>
          <a:srcRect l="1690" r="1690"/>
          <a:stretch>
            <a:fillRect/>
          </a:stretch>
        </p:blipFill>
        <p:spPr>
          <a:xfrm>
            <a:off x="9168858" y="1472610"/>
            <a:ext cx="1712789" cy="2660951"/>
          </a:xfrm>
          <a:prstGeom prst="roundRect">
            <a:avLst>
              <a:gd name="adj" fmla="val 50000"/>
            </a:avLst>
          </a:prstGeom>
          <a:solidFill>
            <a:schemeClr val="accent1"/>
          </a:solidFill>
          <a:ln>
            <a:solidFill>
              <a:schemeClr val="accent1">
                <a:alpha val="20000"/>
              </a:schemeClr>
            </a:solidFill>
          </a:ln>
        </p:spPr>
      </p:pic>
      <p:sp>
        <p:nvSpPr>
          <p:cNvPr id="32" name="椭圆 13"/>
          <p:cNvSpPr/>
          <p:nvPr>
            <p:custDataLst>
              <p:tags r:id="rId19"/>
            </p:custDataLst>
          </p:nvPr>
        </p:nvSpPr>
        <p:spPr>
          <a:xfrm>
            <a:off x="8909114" y="2128639"/>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04</a:t>
            </a:r>
            <a:endParaRPr lang="zh-CN" altLang="en-US" sz="1400" b="1" dirty="0">
              <a:solidFill>
                <a:schemeClr val="accent1"/>
              </a:solidFill>
              <a:latin typeface="+mn-ea"/>
              <a:cs typeface="+mn-ea"/>
              <a:sym typeface="+mn-ea"/>
            </a:endParaRPr>
          </a:p>
        </p:txBody>
      </p:sp>
      <p:sp>
        <p:nvSpPr>
          <p:cNvPr id="33" name="矩形 24"/>
          <p:cNvSpPr/>
          <p:nvPr>
            <p:custDataLst>
              <p:tags r:id="rId20"/>
            </p:custDataLst>
          </p:nvPr>
        </p:nvSpPr>
        <p:spPr>
          <a:xfrm>
            <a:off x="8951029" y="4275181"/>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培养学生自我分析安全隐患能力</a:t>
            </a:r>
            <a:endParaRPr lang="zh-CN" altLang="en-US" sz="1600" b="1" dirty="0">
              <a:solidFill>
                <a:schemeClr val="accent1"/>
              </a:solidFill>
              <a:latin typeface="+mn-ea"/>
              <a:cs typeface="+mn-ea"/>
            </a:endParaRPr>
          </a:p>
        </p:txBody>
      </p:sp>
      <p:sp>
        <p:nvSpPr>
          <p:cNvPr id="34" name="矩形 25"/>
          <p:cNvSpPr/>
          <p:nvPr>
            <p:custDataLst>
              <p:tags r:id="rId21"/>
            </p:custDataLst>
          </p:nvPr>
        </p:nvSpPr>
        <p:spPr>
          <a:xfrm>
            <a:off x="8823325" y="4831715"/>
            <a:ext cx="25101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通过让学生自己思考、分析和判断操作中的安全隐患，教师可以加深学生对安全知识的理解和记忆，培养其自我保护能力。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96000" y="394405"/>
            <a:ext cx="10800000" cy="792000"/>
          </a:xfrm>
        </p:spPr>
        <p:txBody>
          <a:bodyPr lIns="0" tIns="0" rIns="0" bIns="0">
            <a:noAutofit/>
          </a:bodyPr>
          <a:lstStyle/>
          <a:p>
            <a:r>
              <a:rPr lang="zh-CN" altLang="en-US" dirty="0">
                <a:sym typeface="+mn-ea"/>
              </a:rPr>
              <a:t>三、网络安全</a:t>
            </a:r>
            <a:endParaRPr lang="zh-CN" altLang="en-US" dirty="0">
              <a:sym typeface="+mn-ea"/>
            </a:endParaRPr>
          </a:p>
        </p:txBody>
      </p:sp>
      <p:sp>
        <p:nvSpPr>
          <p:cNvPr id="5" name="矩形: 圆角 2"/>
          <p:cNvSpPr/>
          <p:nvPr>
            <p:custDataLst>
              <p:tags r:id="rId2"/>
            </p:custDataLst>
          </p:nvPr>
        </p:nvSpPr>
        <p:spPr>
          <a:xfrm>
            <a:off x="1572788" y="2764848"/>
            <a:ext cx="3734896" cy="237161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1572788" y="5309810"/>
            <a:ext cx="3734261" cy="1127708"/>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网络安全确保数据不被破坏或泄露，对学校形象和利益至关重要</a:t>
            </a:r>
            <a:endParaRPr lang="zh-CN" altLang="en-US">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6878601" y="5309810"/>
            <a:ext cx="3734261" cy="1127708"/>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加强软硬件和数据基础，确保校园网络信息安全，是中职学校信息化建设的重要任务</a:t>
            </a:r>
            <a:endParaRPr lang="zh-CN" altLang="en-US">
              <a:ln>
                <a:noFill/>
                <a:prstDash val="sysDot"/>
              </a:ln>
              <a:solidFill>
                <a:schemeClr val="tx1">
                  <a:lumMod val="85000"/>
                  <a:lumOff val="15000"/>
                </a:schemeClr>
              </a:solidFill>
              <a:latin typeface="+mn-ea"/>
              <a:cs typeface="+mn-ea"/>
            </a:endParaRPr>
          </a:p>
        </p:txBody>
      </p:sp>
      <p:pic>
        <p:nvPicPr>
          <p:cNvPr id="18" name="图片 17" descr="/data/temp/3a7b8848-469e-11f0-adbc-123968705fc9.jpg@base@tag=imgScale&amp;m=1&amp;w=723&amp;h=652&amp;q=953a7b8848-469e-11f0-adbc-123968705fc9"/>
          <p:cNvPicPr>
            <a:picLocks noChangeAspect="1"/>
          </p:cNvPicPr>
          <p:nvPr>
            <p:custDataLst>
              <p:tags r:id="rId5"/>
            </p:custDataLst>
          </p:nvPr>
        </p:nvPicPr>
        <p:blipFill rotWithShape="1">
          <a:blip r:embed="rId6"/>
          <a:srcRect l="13080" r="13080"/>
          <a:stretch>
            <a:fillRect/>
          </a:stretch>
        </p:blipFill>
        <p:spPr>
          <a:xfrm>
            <a:off x="2138547" y="1606662"/>
            <a:ext cx="2603335" cy="2350436"/>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3" name="矩形 22"/>
          <p:cNvSpPr/>
          <p:nvPr>
            <p:custDataLst>
              <p:tags r:id="rId7"/>
            </p:custDataLst>
          </p:nvPr>
        </p:nvSpPr>
        <p:spPr>
          <a:xfrm>
            <a:off x="1537864" y="4043679"/>
            <a:ext cx="3803473" cy="962615"/>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网络安全的重要性</a:t>
            </a:r>
            <a:endParaRPr kumimoji="1" lang="zh-CN" altLang="en-US" sz="2400" b="1" dirty="0">
              <a:solidFill>
                <a:srgbClr val="FFFFFF"/>
              </a:solidFill>
              <a:latin typeface="+mn-ea"/>
              <a:cs typeface="+mn-ea"/>
            </a:endParaRPr>
          </a:p>
        </p:txBody>
      </p:sp>
      <p:sp>
        <p:nvSpPr>
          <p:cNvPr id="24" name="矩形: 圆角 1"/>
          <p:cNvSpPr/>
          <p:nvPr>
            <p:custDataLst>
              <p:tags r:id="rId8"/>
            </p:custDataLst>
          </p:nvPr>
        </p:nvSpPr>
        <p:spPr>
          <a:xfrm>
            <a:off x="6877966" y="2764848"/>
            <a:ext cx="3734896" cy="237161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24" descr="/data/temp/3a7b87dc-469e-11f0-adbc-123968705fc9.jpg@base@tag=imgScale&amp;m=1&amp;w=723&amp;h=652&amp;q=953a7b87dc-469e-11f0-adbc-123968705fc9"/>
          <p:cNvPicPr>
            <a:picLocks noChangeAspect="1"/>
          </p:cNvPicPr>
          <p:nvPr>
            <p:custDataLst>
              <p:tags r:id="rId9"/>
            </p:custDataLst>
          </p:nvPr>
        </p:nvPicPr>
        <p:blipFill>
          <a:blip r:embed="rId10"/>
          <a:srcRect t="4857" b="4857"/>
          <a:stretch>
            <a:fillRect/>
          </a:stretch>
        </p:blipFill>
        <p:spPr>
          <a:xfrm>
            <a:off x="7443725" y="1606662"/>
            <a:ext cx="2603335" cy="2350436"/>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6" name="矩形 25"/>
          <p:cNvSpPr/>
          <p:nvPr>
            <p:custDataLst>
              <p:tags r:id="rId11"/>
            </p:custDataLst>
          </p:nvPr>
        </p:nvSpPr>
        <p:spPr>
          <a:xfrm>
            <a:off x="6843678" y="4043679"/>
            <a:ext cx="3803473" cy="962615"/>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保障网络信息安全的措施</a:t>
            </a:r>
            <a:endParaRPr kumimoji="1" lang="zh-CN" altLang="en-US" sz="2400" b="1">
              <a:solidFill>
                <a:srgbClr val="FFFFFF"/>
              </a:solidFill>
              <a:latin typeface="+mn-ea"/>
              <a:cs typeface="+mn-ea"/>
            </a:endParaRPr>
          </a:p>
        </p:txBody>
      </p:sp>
    </p:spTree>
    <p:custDataLst>
      <p:tags r:id="rId1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创建平安校园</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第三节</a:t>
            </a:r>
            <a:endParaRPr lang="zh-CN" altLang="en-US" sz="5400"/>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843010"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dirty="0">
                <a:solidFill>
                  <a:schemeClr val="tx1">
                    <a:lumMod val="85000"/>
                    <a:lumOff val="15000"/>
                  </a:schemeClr>
                </a:solidFill>
                <a:latin typeface="+mn-ea"/>
                <a:cs typeface="+mn-ea"/>
              </a:rPr>
              <a:t>掌握校园安全文化的基础知识，包括安全规则、应急处理程序和安全责任感的重要性；理解创建平安校园的目的、意义以及影响校园安全的各种因素；知晓个人在维护校园安全中的角色和责任。</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843010"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能够运用所学知识于实际情境中，识别并防范潜在的安全风险；掌握如何制订和执行安全计划，进行有效的危机管理和应急响应；培养通过团队合作和沟通协调解决安全问题的能力。</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843010" cy="142049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树立积极主动的安全意识，自觉遵守安全规章制度；培养对校园安全重要性的认同感和责任感，愿意为创建和维护平安校园贡献力量；形成良好的安全习惯和行为模式，如定期自查安全隐患、参与安全教育活动等。</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3e0c7d40-469e-11f0-b8e2-6e7b841939a4.jpg3e0c7d40-469e-11f0-b8e2-6e7b841939a4"/>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概述</a:t>
            </a:r>
            <a:endParaRPr lang="zh-CN"/>
          </a:p>
        </p:txBody>
      </p:sp>
      <p:sp>
        <p:nvSpPr>
          <p:cNvPr id="5" name="矩形 4"/>
          <p:cNvSpPr/>
          <p:nvPr>
            <p:custDataLst>
              <p:tags r:id="rId6"/>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对“创建平安校园”主题内容进行详细充实和阐述</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平安校园主题充实</a:t>
            </a:r>
            <a:endParaRPr lang="zh-CN" altLang="en-US" sz="2400" b="1">
              <a:solidFill>
                <a:schemeClr val="accent1"/>
              </a:solidFill>
              <a:latin typeface="+mn-ea"/>
              <a:cs typeface="+mn-ea"/>
              <a:sym typeface="+mn-ea"/>
            </a:endParaRPr>
          </a:p>
        </p:txBody>
      </p:sp>
      <p:sp>
        <p:nvSpPr>
          <p:cNvPr id="8" name="矩形 7"/>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创建平安校园涉及管理层决策与执行，以及师生的安全意识和行为</a:t>
            </a:r>
            <a:endParaRPr lang="zh-CN" altLang="en-US" dirty="0">
              <a:solidFill>
                <a:srgbClr val="000000"/>
              </a:solidFill>
              <a:latin typeface="+mn-ea"/>
              <a:cs typeface="+mn-ea"/>
              <a:sym typeface="+mn-ea"/>
            </a:endParaRPr>
          </a:p>
        </p:txBody>
      </p:sp>
      <p:sp>
        <p:nvSpPr>
          <p:cNvPr id="9" name="矩形 8"/>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平安校园的系统工程</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a:t>一、建设校园安全文化</a:t>
            </a:r>
            <a:endParaRPr lang="zh-CN" altLang="en-US"/>
          </a:p>
        </p:txBody>
      </p:sp>
      <p:pic>
        <p:nvPicPr>
          <p:cNvPr id="46" name="图片 45" descr="/data/temp/36b000ed-4761-11f0-be7f-02a9acdca5b7.jpeg36b000ed-4761-11f0-be7f-02a9acdca5b7"/>
          <p:cNvPicPr>
            <a:picLocks noChangeAspect="1"/>
          </p:cNvPicPr>
          <p:nvPr>
            <p:custDataLst>
              <p:tags r:id="rId2"/>
            </p:custDataLst>
          </p:nvPr>
        </p:nvPicPr>
        <p:blipFill>
          <a:blip r:embed="rId3"/>
          <a:srcRect l="16667" r="16667"/>
          <a:stretch>
            <a:fillRect/>
          </a:stretch>
        </p:blipFill>
        <p:spPr>
          <a:xfrm>
            <a:off x="8121562" y="2512100"/>
            <a:ext cx="1034701" cy="103470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47" name="矩形 46"/>
          <p:cNvSpPr/>
          <p:nvPr>
            <p:custDataLst>
              <p:tags r:id="rId4"/>
            </p:custDataLst>
          </p:nvPr>
        </p:nvSpPr>
        <p:spPr>
          <a:xfrm>
            <a:off x="1569655" y="4256435"/>
            <a:ext cx="3981576" cy="126866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学校精神文明关键，保障个人权益，维护校园和谐稳定</a:t>
            </a:r>
            <a:endParaRPr lang="zh-CN" altLang="en-US" sz="2000" dirty="0">
              <a:solidFill>
                <a:schemeClr val="tx1">
                  <a:lumMod val="85000"/>
                  <a:lumOff val="15000"/>
                </a:schemeClr>
              </a:solidFill>
              <a:latin typeface="+mn-ea"/>
              <a:cs typeface="+mn-ea"/>
            </a:endParaRPr>
          </a:p>
        </p:txBody>
      </p:sp>
      <p:sp>
        <p:nvSpPr>
          <p:cNvPr id="48" name="矩形 47"/>
          <p:cNvSpPr/>
          <p:nvPr>
            <p:custDataLst>
              <p:tags r:id="rId5"/>
            </p:custDataLst>
          </p:nvPr>
        </p:nvSpPr>
        <p:spPr>
          <a:xfrm>
            <a:off x="1569655" y="3793484"/>
            <a:ext cx="3980976" cy="368835"/>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1"/>
                </a:solidFill>
                <a:latin typeface="+mn-ea"/>
                <a:cs typeface="+mn-ea"/>
              </a:rPr>
              <a:t>校园安全文化</a:t>
            </a:r>
            <a:endParaRPr lang="zh-CN" altLang="en-US" sz="2200" b="1" dirty="0">
              <a:solidFill>
                <a:schemeClr val="accent1"/>
              </a:solidFill>
              <a:latin typeface="+mn-ea"/>
              <a:cs typeface="+mn-ea"/>
            </a:endParaRPr>
          </a:p>
        </p:txBody>
      </p:sp>
      <p:sp>
        <p:nvSpPr>
          <p:cNvPr id="49" name="矩形 48"/>
          <p:cNvSpPr/>
          <p:nvPr>
            <p:custDataLst>
              <p:tags r:id="rId6"/>
            </p:custDataLst>
          </p:nvPr>
        </p:nvSpPr>
        <p:spPr>
          <a:xfrm>
            <a:off x="6648131" y="4256435"/>
            <a:ext cx="3981575" cy="126866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注重安全教育，加强管理，营造安全氛围，提高师生安全意识</a:t>
            </a:r>
            <a:endParaRPr lang="zh-CN" altLang="en-US" sz="2000" dirty="0">
              <a:solidFill>
                <a:schemeClr val="tx1">
                  <a:lumMod val="85000"/>
                  <a:lumOff val="15000"/>
                </a:schemeClr>
              </a:solidFill>
              <a:latin typeface="+mn-ea"/>
              <a:cs typeface="+mn-ea"/>
            </a:endParaRPr>
          </a:p>
        </p:txBody>
      </p:sp>
      <p:sp>
        <p:nvSpPr>
          <p:cNvPr id="50" name="矩形 49"/>
          <p:cNvSpPr/>
          <p:nvPr>
            <p:custDataLst>
              <p:tags r:id="rId7"/>
            </p:custDataLst>
          </p:nvPr>
        </p:nvSpPr>
        <p:spPr>
          <a:xfrm>
            <a:off x="6648766" y="3794120"/>
            <a:ext cx="3980976" cy="368835"/>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2"/>
                </a:solidFill>
                <a:latin typeface="+mn-ea"/>
                <a:cs typeface="+mn-ea"/>
              </a:rPr>
              <a:t>建设方向</a:t>
            </a:r>
            <a:endParaRPr lang="zh-CN" altLang="en-US" sz="2200" b="1" dirty="0">
              <a:solidFill>
                <a:schemeClr val="accent2"/>
              </a:solidFill>
              <a:latin typeface="+mn-ea"/>
              <a:cs typeface="+mn-ea"/>
            </a:endParaRPr>
          </a:p>
        </p:txBody>
      </p:sp>
      <p:sp>
        <p:nvSpPr>
          <p:cNvPr id="51" name="任意多边形: 形状 5"/>
          <p:cNvSpPr/>
          <p:nvPr>
            <p:custDataLst>
              <p:tags r:id="rId8"/>
            </p:custDataLst>
          </p:nvPr>
        </p:nvSpPr>
        <p:spPr>
          <a:xfrm>
            <a:off x="1023398" y="1680950"/>
            <a:ext cx="5073857" cy="522728"/>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uFillTx/>
                <a:latin typeface="+mn-ea"/>
                <a:cs typeface="+mn-ea"/>
                <a:sym typeface="+mn-ea"/>
              </a:rPr>
              <a:t>01</a:t>
            </a:r>
            <a:endParaRPr lang="en-US" altLang="zh-CN" sz="2400" b="1" dirty="0">
              <a:solidFill>
                <a:srgbClr val="FFFFFF"/>
              </a:solidFill>
              <a:uFillTx/>
              <a:latin typeface="+mn-ea"/>
              <a:cs typeface="+mn-ea"/>
              <a:sym typeface="+mn-ea"/>
            </a:endParaRPr>
          </a:p>
        </p:txBody>
      </p:sp>
      <p:sp>
        <p:nvSpPr>
          <p:cNvPr id="52" name="任意多边形: 形状 6"/>
          <p:cNvSpPr/>
          <p:nvPr>
            <p:custDataLst>
              <p:tags r:id="rId9"/>
            </p:custDataLst>
          </p:nvPr>
        </p:nvSpPr>
        <p:spPr>
          <a:xfrm>
            <a:off x="6097422" y="1680950"/>
            <a:ext cx="5083730" cy="522728"/>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53" name="图片 52" descr="/data/temp/36b00092-4761-11f0-be7f-02a9acdca5b7.jpeg36b00092-4761-11f0-be7f-02a9acdca5b7"/>
          <p:cNvPicPr>
            <a:picLocks noChangeAspect="1"/>
          </p:cNvPicPr>
          <p:nvPr>
            <p:custDataLst>
              <p:tags r:id="rId10"/>
            </p:custDataLst>
          </p:nvPr>
        </p:nvPicPr>
        <p:blipFill>
          <a:blip r:embed="rId11"/>
          <a:srcRect l="16667" r="16667"/>
          <a:stretch>
            <a:fillRect/>
          </a:stretch>
        </p:blipFill>
        <p:spPr>
          <a:xfrm>
            <a:off x="3043087" y="2512100"/>
            <a:ext cx="1034701" cy="103470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（一）精神文化建设</a:t>
            </a:r>
            <a:endParaRPr lang="zh-CN" altLang="en-US"/>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通过举办安全主题班会、演讲比赛、知识竞赛等活动，丰富安全教育内容，提高师生参与度。</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安全教育活动形式</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通过教育引导，使师生将安全放在首位，形成自觉遵守安全规则的行为习惯。</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树立安全第一思想</a:t>
            </a:r>
            <a:endParaRPr lang="zh-CN" altLang="en-US" sz="2400" b="1">
              <a:solidFill>
                <a:schemeClr val="accent1"/>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定期开展安全教育活动，使师生时刻保持警惕，认识到安全的重要性。</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增强师生安全意识</a:t>
            </a:r>
            <a:endParaRPr lang="zh-CN" altLang="en-US" sz="2400" b="1">
              <a:solidFill>
                <a:schemeClr val="accent1"/>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强化尊重生命、关爱他人的教育，营造积极向上的校园安全文化氛围。</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倡导尊重生命价值观</a:t>
            </a:r>
            <a:endParaRPr lang="zh-CN" altLang="en-US" sz="2400" b="1">
              <a:solidFill>
                <a:schemeClr val="accent1"/>
              </a:solidFill>
              <a:latin typeface="+mn-ea"/>
              <a:cs typeface="+mn-ea"/>
            </a:endParaRPr>
          </a:p>
        </p:txBody>
      </p:sp>
      <p:pic>
        <p:nvPicPr>
          <p:cNvPr id="19" name="图片 22" descr="/data/temp/7f1eb2a6-4761-11f0-b0a0-2afc3e74d7cf.jpg@base@tag=imgScale&amp;m=1&amp;w=450&amp;h=450&amp;q=957f1eb2a6-4761-11f0-b0a0-2afc3e74d7cf"/>
          <p:cNvPicPr>
            <a:picLocks noChangeAspect="1"/>
          </p:cNvPicPr>
          <p:nvPr>
            <p:custDataLst>
              <p:tags r:id="rId10"/>
            </p:custDataLst>
          </p:nvPr>
        </p:nvPicPr>
        <p:blipFill rotWithShape="1">
          <a:blip r:embed="rId11"/>
          <a:srcRect r="16045"/>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f1eb281-4761-11f0-b0a0-2afc3e74d7cf.png@base@tag=imgScale&amp;m=1&amp;w=450&amp;h=450&amp;q=957f1eb281-4761-11f0-b0a0-2afc3e74d7cf"/>
          <p:cNvPicPr>
            <a:picLocks noChangeAspect="1"/>
          </p:cNvPicPr>
          <p:nvPr>
            <p:custDataLst>
              <p:tags r:id="rId12"/>
            </p:custDataLst>
          </p:nvPr>
        </p:nvPicPr>
        <p:blipFill rotWithShape="1">
          <a:blip r:embed="rId13"/>
          <a:srcRect l="9532" r="9532"/>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f1eb2e4-4761-11f0-b0a0-2afc3e74d7cf.jpg@base@tag=imgScale&amp;m=1&amp;w=450&amp;h=450&amp;q=957f1eb2e4-4761-11f0-b0a0-2afc3e74d7cf"/>
          <p:cNvPicPr>
            <a:picLocks noChangeAspect="1"/>
          </p:cNvPicPr>
          <p:nvPr>
            <p:custDataLst>
              <p:tags r:id="rId14"/>
            </p:custDataLst>
          </p:nvPr>
        </p:nvPicPr>
        <p:blipFill>
          <a:blip r:embed="rId15"/>
          <a:srcRect l="12500" r="12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f1eb2ac-4761-11f0-b0a0-2afc3e74d7cf.jpg@base@tag=imgScale&amp;m=1&amp;w=450&amp;h=450&amp;q=957f1eb2ac-4761-11f0-b0a0-2afc3e74d7cf"/>
          <p:cNvPicPr>
            <a:picLocks noChangeAspect="1"/>
          </p:cNvPicPr>
          <p:nvPr>
            <p:custDataLst>
              <p:tags r:id="rId16"/>
            </p:custDataLst>
          </p:nvPr>
        </p:nvPicPr>
        <p:blipFill>
          <a:blip r:embed="rId17"/>
          <a:srcRect t="16667" b="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培养安全意识</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第一节</a:t>
            </a:r>
            <a:endParaRPr lang="zh-CN" altLang="en-US" sz="54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（二）制度文化建设</a:t>
            </a:r>
            <a:endParaRPr lang="zh-CN" altLang="en-US"/>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700" dirty="0">
                <a:solidFill>
                  <a:schemeClr val="tx1">
                    <a:lumMod val="85000"/>
                    <a:lumOff val="15000"/>
                  </a:schemeClr>
                </a:solidFill>
                <a:latin typeface="+mn-ea"/>
                <a:cs typeface="+mn-ea"/>
              </a:rPr>
              <a:t>制定全面的校园安全管理制度，涵盖消防安全、交通安全、食品卫生安全等多个方面。</a:t>
            </a:r>
            <a:endParaRPr lang="zh-CN" altLang="en-US" sz="17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700" dirty="0">
                <a:solidFill>
                  <a:schemeClr val="tx1">
                    <a:lumMod val="85000"/>
                    <a:lumOff val="15000"/>
                  </a:schemeClr>
                </a:solidFill>
                <a:latin typeface="+mn-ea"/>
                <a:cs typeface="+mn-ea"/>
              </a:rPr>
              <a:t>确保每项安全规定都有清晰的操作流程和指定的责任人，以便于管理和执行。</a:t>
            </a:r>
            <a:endParaRPr lang="zh-CN" altLang="en-US" sz="17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700" dirty="0">
                <a:solidFill>
                  <a:schemeClr val="tx1">
                    <a:lumMod val="85000"/>
                    <a:lumOff val="15000"/>
                  </a:schemeClr>
                </a:solidFill>
                <a:latin typeface="+mn-ea"/>
                <a:cs typeface="+mn-ea"/>
              </a:rPr>
              <a:t>定期对校园安全管理制度的执行情况进行检查和评估，确保制度得到实际执行。</a:t>
            </a:r>
            <a:endParaRPr lang="zh-CN" altLang="en-US" sz="17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700" dirty="0">
                <a:solidFill>
                  <a:schemeClr val="tx1">
                    <a:lumMod val="85000"/>
                    <a:lumOff val="15000"/>
                  </a:schemeClr>
                </a:solidFill>
                <a:latin typeface="+mn-ea"/>
                <a:cs typeface="+mn-ea"/>
              </a:rPr>
              <a:t>通过持续的监督和改进，保证校园安全管理制度能够适应变化，持续有效。</a:t>
            </a:r>
            <a:endParaRPr lang="zh-CN" altLang="en-US" sz="17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lnSpc>
                <a:spcPct val="120000"/>
              </a:lnSpc>
              <a:spcBef>
                <a:spcPct val="0"/>
              </a:spcBef>
              <a:spcAft>
                <a:spcPct val="0"/>
              </a:spcAft>
            </a:pPr>
            <a:r>
              <a:rPr lang="zh-CN" altLang="en-US" b="1">
                <a:solidFill>
                  <a:schemeClr val="accent1"/>
                </a:solidFill>
                <a:latin typeface="+mn-ea"/>
                <a:cs typeface="+mn-ea"/>
              </a:rPr>
              <a:t>建立校园安全管理制度</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lnSpc>
                <a:spcPct val="120000"/>
              </a:lnSpc>
              <a:spcBef>
                <a:spcPct val="0"/>
              </a:spcBef>
              <a:spcAft>
                <a:spcPct val="0"/>
              </a:spcAft>
            </a:pPr>
            <a:r>
              <a:rPr lang="zh-CN" altLang="en-US" b="1">
                <a:solidFill>
                  <a:schemeClr val="accent1"/>
                </a:solidFill>
                <a:latin typeface="+mn-ea"/>
                <a:cs typeface="+mn-ea"/>
              </a:rPr>
              <a:t>明确操作流程和责任人</a:t>
            </a:r>
            <a:endParaRPr lang="zh-CN" altLang="en-US" b="1">
              <a:solidFill>
                <a:schemeClr val="accent1"/>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lnSpc>
                <a:spcPct val="120000"/>
              </a:lnSpc>
              <a:spcBef>
                <a:spcPct val="0"/>
              </a:spcBef>
              <a:spcAft>
                <a:spcPct val="0"/>
              </a:spcAft>
            </a:pPr>
            <a:r>
              <a:rPr lang="zh-CN" altLang="en-US" b="1">
                <a:solidFill>
                  <a:schemeClr val="accent1"/>
                </a:solidFill>
                <a:latin typeface="+mn-ea"/>
                <a:cs typeface="+mn-ea"/>
              </a:rPr>
              <a:t>定期检查和评估制度执行</a:t>
            </a:r>
            <a:endParaRPr lang="zh-CN" altLang="en-US" b="1">
              <a:solidFill>
                <a:schemeClr val="accent1"/>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lnSpc>
                <a:spcPct val="120000"/>
              </a:lnSpc>
              <a:spcBef>
                <a:spcPct val="0"/>
              </a:spcBef>
              <a:spcAft>
                <a:spcPct val="0"/>
              </a:spcAft>
            </a:pPr>
            <a:r>
              <a:rPr lang="zh-CN" altLang="en-US" b="1">
                <a:solidFill>
                  <a:schemeClr val="accent1"/>
                </a:solidFill>
                <a:latin typeface="+mn-ea"/>
                <a:cs typeface="+mn-ea"/>
              </a:rPr>
              <a:t>确保制度的生命力和实效性</a:t>
            </a:r>
            <a:endParaRPr lang="zh-CN" altLang="en-US"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（三）物质文化建设</a:t>
            </a:r>
            <a:endParaRPr lang="zh-CN" altLang="en-US"/>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7f5198b2-4761-11f0-b52d-8a557e775a99.jpg@base@tag=imgScale&amp;m=1&amp;w=675&amp;h=534&amp;q=957f5198b2-4761-11f0-b52d-8a557e775a99"/>
          <p:cNvPicPr>
            <a:picLocks noChangeAspect="1"/>
          </p:cNvPicPr>
          <p:nvPr>
            <p:custDataLst>
              <p:tags r:id="rId6"/>
            </p:custDataLst>
          </p:nvPr>
        </p:nvPicPr>
        <p:blipFill rotWithShape="1">
          <a:blip r:embed="rId7"/>
          <a:srcRect l="7895" r="7895"/>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7f5198a4-4761-11f0-b52d-8a557e775a99.jpg@base@tag=imgScale&amp;m=1&amp;w=675&amp;h=534&amp;q=957f5198a4-4761-11f0-b52d-8a557e775a99"/>
          <p:cNvPicPr>
            <a:picLocks noChangeAspect="1"/>
          </p:cNvPicPr>
          <p:nvPr>
            <p:custDataLst>
              <p:tags r:id="rId8"/>
            </p:custDataLst>
          </p:nvPr>
        </p:nvPicPr>
        <p:blipFill rotWithShape="1">
          <a:blip r:embed="rId9"/>
          <a:srcRect l="19414" r="4274" b="7377"/>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7f519942-4761-11f0-b52d-8a557e775a99.jpg@base@tag=imgScale&amp;m=1&amp;w=675&amp;h=534&amp;q=957f519942-4761-11f0-b52d-8a557e775a99"/>
          <p:cNvPicPr>
            <a:picLocks noChangeAspect="1"/>
          </p:cNvPicPr>
          <p:nvPr>
            <p:custDataLst>
              <p:tags r:id="rId10"/>
            </p:custDataLst>
          </p:nvPr>
        </p:nvPicPr>
        <p:blipFill rotWithShape="1">
          <a:blip r:embed="rId11"/>
          <a:srcRect t="14764" b="14764"/>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7f519741-4761-11f0-b52d-8a557e775a99.jpg@base@tag=imgScale&amp;m=1&amp;w=675&amp;h=533&amp;q=957f519741-4761-11f0-b52d-8a557e775a99"/>
          <p:cNvPicPr>
            <a:picLocks noChangeAspect="1"/>
          </p:cNvPicPr>
          <p:nvPr>
            <p:custDataLst>
              <p:tags r:id="rId12"/>
            </p:custDataLst>
          </p:nvPr>
        </p:nvPicPr>
        <p:blipFill rotWithShape="1">
          <a:blip r:embed="rId13"/>
          <a:srcRect t="10515" b="10515"/>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22"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加强安全设施建设与维护</a:t>
            </a:r>
            <a:endParaRPr lang="zh-CN" altLang="en-US"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投资于监控摄像头、消防器材等安全设施的建设和维护，确保设施功能正常。</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782241"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确保校园环境整洁有序</a:t>
            </a:r>
            <a:endParaRPr lang="zh-CN" altLang="en-US" b="1" dirty="0">
              <a:solidFill>
                <a:srgbClr val="FFFFFF"/>
              </a:solidFill>
              <a:latin typeface="+mn-ea"/>
              <a:cs typeface="+mn-ea"/>
            </a:endParaRPr>
          </a:p>
        </p:txBody>
      </p:sp>
      <p:sp>
        <p:nvSpPr>
          <p:cNvPr id="26" name="矩形 17"/>
          <p:cNvSpPr/>
          <p:nvPr>
            <p:custDataLst>
              <p:tags r:id="rId17"/>
            </p:custDataLst>
          </p:nvPr>
        </p:nvSpPr>
        <p:spPr>
          <a:xfrm>
            <a:off x="9361044"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提供安全的学习生活环境</a:t>
            </a:r>
            <a:endParaRPr lang="zh-CN" altLang="en-US"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为师生创造一个安全、舒适的学习和生活环境，保障校园活动的顺利进行。</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保持校园环境的清洁和秩序，及时清理可能造成安全隐患的杂物。</a:t>
            </a:r>
            <a:endParaRPr lang="zh-CN" altLang="en-US" sz="1600">
              <a:solidFill>
                <a:srgbClr val="FFFFFF"/>
              </a:solidFill>
              <a:latin typeface="+mn-ea"/>
              <a:cs typeface="+mn-ea"/>
            </a:endParaRPr>
          </a:p>
        </p:txBody>
      </p:sp>
      <p:sp>
        <p:nvSpPr>
          <p:cNvPr id="29" name="矩形 20"/>
          <p:cNvSpPr/>
          <p:nvPr>
            <p:custDataLst>
              <p:tags r:id="rId20"/>
            </p:custDataLst>
          </p:nvPr>
        </p:nvSpPr>
        <p:spPr>
          <a:xfrm>
            <a:off x="6571960"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及时排除安全隐患</a:t>
            </a:r>
            <a:endParaRPr lang="zh-CN" altLang="en-US"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定期进行安全检查，发现隐患及时处理，预防事故发生。</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5960" y="1106125"/>
            <a:ext cx="10800000" cy="720000"/>
          </a:xfrm>
        </p:spPr>
        <p:txBody>
          <a:bodyPr/>
          <a:lstStyle/>
          <a:p>
            <a:r>
              <a:rPr lang="zh-CN" altLang="en-US"/>
              <a:t>（一）教育引导</a:t>
            </a:r>
            <a:endParaRPr lang="zh-CN" altLang="en-US"/>
          </a:p>
        </p:txBody>
      </p:sp>
      <p:sp>
        <p:nvSpPr>
          <p:cNvPr id="2" name="矩形 14"/>
          <p:cNvSpPr/>
          <p:nvPr>
            <p:custDataLst>
              <p:tags r:id="rId2"/>
            </p:custDataLst>
          </p:nvPr>
        </p:nvSpPr>
        <p:spPr>
          <a:xfrm>
            <a:off x="775335" y="5010785"/>
            <a:ext cx="2363470" cy="167576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通过课程和实践活动，学生能够了解安全的重要性，认识到个人在维护校园安全中的作用和责任。</a:t>
            </a:r>
            <a:endParaRPr lang="zh-CN" altLang="en-US" sz="1600" dirty="0">
              <a:ln>
                <a:noFill/>
                <a:prstDash val="sysDot"/>
              </a:ln>
              <a:solidFill>
                <a:schemeClr val="tx1">
                  <a:lumMod val="85000"/>
                  <a:lumOff val="15000"/>
                </a:schemeClr>
              </a:solidFill>
              <a:latin typeface="+mn-ea"/>
              <a:cs typeface="+mn-ea"/>
            </a:endParaRPr>
          </a:p>
        </p:txBody>
      </p:sp>
      <p:sp>
        <p:nvSpPr>
          <p:cNvPr id="3" name="矩形 15"/>
          <p:cNvSpPr/>
          <p:nvPr>
            <p:custDataLst>
              <p:tags r:id="rId3"/>
            </p:custDataLst>
          </p:nvPr>
        </p:nvSpPr>
        <p:spPr>
          <a:xfrm>
            <a:off x="3630295" y="4377690"/>
            <a:ext cx="2443480"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1"/>
                </a:solidFill>
                <a:latin typeface="+mn-ea"/>
                <a:cs typeface="+mn-ea"/>
              </a:rPr>
              <a:t>校园安全责任教育</a:t>
            </a:r>
            <a:endParaRPr lang="zh-CN" altLang="en-US" sz="2000" b="1" dirty="0">
              <a:solidFill>
                <a:schemeClr val="accent1"/>
              </a:solidFill>
              <a:latin typeface="+mn-ea"/>
              <a:cs typeface="+mn-ea"/>
            </a:endParaRPr>
          </a:p>
        </p:txBody>
      </p:sp>
      <p:sp>
        <p:nvSpPr>
          <p:cNvPr id="4" name="矩形 5"/>
          <p:cNvSpPr/>
          <p:nvPr>
            <p:custDataLst>
              <p:tags r:id="rId4"/>
            </p:custDataLst>
          </p:nvPr>
        </p:nvSpPr>
        <p:spPr>
          <a:xfrm>
            <a:off x="3630295" y="5010468"/>
            <a:ext cx="2227580" cy="167576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教育引导让学生认识到，作为校园的一员，每个人都有责任和义务参与到校园安全的维护中。</a:t>
            </a:r>
            <a:endParaRPr lang="zh-CN" altLang="en-US" sz="1600">
              <a:ln>
                <a:noFill/>
                <a:prstDash val="sysDot"/>
              </a:ln>
              <a:solidFill>
                <a:schemeClr val="tx1">
                  <a:lumMod val="85000"/>
                  <a:lumOff val="15000"/>
                </a:schemeClr>
              </a:solidFill>
              <a:latin typeface="+mn-ea"/>
              <a:cs typeface="+mn-ea"/>
            </a:endParaRPr>
          </a:p>
        </p:txBody>
      </p:sp>
      <p:sp>
        <p:nvSpPr>
          <p:cNvPr id="5" name="矩形 7"/>
          <p:cNvSpPr/>
          <p:nvPr>
            <p:custDataLst>
              <p:tags r:id="rId5"/>
            </p:custDataLst>
          </p:nvPr>
        </p:nvSpPr>
        <p:spPr>
          <a:xfrm>
            <a:off x="6344285" y="4377690"/>
            <a:ext cx="2443480"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日常安全规则遵守</a:t>
            </a:r>
            <a:endParaRPr lang="zh-CN" altLang="en-US" sz="2000" b="1">
              <a:solidFill>
                <a:schemeClr val="accent1"/>
              </a:solidFill>
              <a:latin typeface="+mn-ea"/>
              <a:cs typeface="+mn-ea"/>
            </a:endParaRPr>
          </a:p>
        </p:txBody>
      </p:sp>
      <p:sp>
        <p:nvSpPr>
          <p:cNvPr id="7" name="矩形 21"/>
          <p:cNvSpPr/>
          <p:nvPr>
            <p:custDataLst>
              <p:tags r:id="rId6"/>
            </p:custDataLst>
          </p:nvPr>
        </p:nvSpPr>
        <p:spPr>
          <a:xfrm>
            <a:off x="6344285" y="5010468"/>
            <a:ext cx="2227580" cy="167576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引导学生在日常生活中自觉遵守安全规则，从而在校园内形成一种安全至上的文化氛围。</a:t>
            </a:r>
            <a:endParaRPr lang="zh-CN" altLang="en-US" sz="1600">
              <a:ln>
                <a:noFill/>
                <a:prstDash val="sysDot"/>
              </a:ln>
              <a:solidFill>
                <a:schemeClr val="tx1">
                  <a:lumMod val="85000"/>
                  <a:lumOff val="15000"/>
                </a:schemeClr>
              </a:solidFill>
              <a:latin typeface="+mn-ea"/>
              <a:cs typeface="+mn-ea"/>
            </a:endParaRPr>
          </a:p>
        </p:txBody>
      </p:sp>
      <p:sp>
        <p:nvSpPr>
          <p:cNvPr id="9" name="矩形 22"/>
          <p:cNvSpPr/>
          <p:nvPr>
            <p:custDataLst>
              <p:tags r:id="rId7"/>
            </p:custDataLst>
          </p:nvPr>
        </p:nvSpPr>
        <p:spPr>
          <a:xfrm>
            <a:off x="9053195" y="4377690"/>
            <a:ext cx="2443480"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良好行为习惯的养成</a:t>
            </a:r>
            <a:endParaRPr lang="zh-CN" altLang="en-US" sz="2000" b="1">
              <a:solidFill>
                <a:schemeClr val="accent1"/>
              </a:solidFill>
              <a:latin typeface="+mn-ea"/>
              <a:cs typeface="+mn-ea"/>
            </a:endParaRPr>
          </a:p>
        </p:txBody>
      </p:sp>
      <p:sp>
        <p:nvSpPr>
          <p:cNvPr id="10" name="矩形 23"/>
          <p:cNvSpPr/>
          <p:nvPr>
            <p:custDataLst>
              <p:tags r:id="rId8"/>
            </p:custDataLst>
          </p:nvPr>
        </p:nvSpPr>
        <p:spPr>
          <a:xfrm>
            <a:off x="9053195" y="5010468"/>
            <a:ext cx="2227580" cy="167576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教育引导的目的之一是帮助学生养成良好的行为习惯，以预防潜在的安全风险。</a:t>
            </a:r>
            <a:endParaRPr lang="zh-CN" altLang="en-US" sz="1600">
              <a:ln>
                <a:noFill/>
                <a:prstDash val="sysDot"/>
              </a:ln>
              <a:solidFill>
                <a:schemeClr val="tx1">
                  <a:lumMod val="85000"/>
                  <a:lumOff val="15000"/>
                </a:schemeClr>
              </a:solidFill>
              <a:latin typeface="+mn-ea"/>
              <a:cs typeface="+mn-ea"/>
            </a:endParaRPr>
          </a:p>
        </p:txBody>
      </p:sp>
      <p:cxnSp>
        <p:nvCxnSpPr>
          <p:cNvPr id="11" name="直接连接符 12"/>
          <p:cNvCxnSpPr/>
          <p:nvPr>
            <p:custDataLst>
              <p:tags r:id="rId9"/>
            </p:custDataLst>
          </p:nvPr>
        </p:nvCxnSpPr>
        <p:spPr>
          <a:xfrm>
            <a:off x="981075" y="4941253"/>
            <a:ext cx="2087880"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12" name="矩形 19"/>
          <p:cNvSpPr/>
          <p:nvPr>
            <p:custDataLst>
              <p:tags r:id="rId10"/>
            </p:custDataLst>
          </p:nvPr>
        </p:nvSpPr>
        <p:spPr>
          <a:xfrm>
            <a:off x="911225" y="4377690"/>
            <a:ext cx="2443480" cy="523875"/>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1"/>
                </a:solidFill>
                <a:latin typeface="+mn-ea"/>
                <a:cs typeface="+mn-ea"/>
              </a:rPr>
              <a:t>安全意识的培养</a:t>
            </a:r>
            <a:endParaRPr lang="zh-CN" altLang="en-US" sz="2000" b="1" dirty="0">
              <a:solidFill>
                <a:schemeClr val="accent1"/>
              </a:solidFill>
              <a:latin typeface="+mn-ea"/>
              <a:cs typeface="+mn-ea"/>
            </a:endParaRPr>
          </a:p>
        </p:txBody>
      </p:sp>
      <p:pic>
        <p:nvPicPr>
          <p:cNvPr id="14" name="图片 20" descr="E:/商务素材图片/7966031_.jpg7966031_"/>
          <p:cNvPicPr>
            <a:picLocks noChangeAspect="1"/>
          </p:cNvPicPr>
          <p:nvPr>
            <p:custDataLst>
              <p:tags r:id="rId11"/>
            </p:custDataLst>
          </p:nvPr>
        </p:nvPicPr>
        <p:blipFill>
          <a:blip r:embed="rId12"/>
          <a:srcRect l="17266" r="17266"/>
          <a:stretch>
            <a:fillRect/>
          </a:stretch>
        </p:blipFill>
        <p:spPr>
          <a:xfrm>
            <a:off x="1191895" y="2234248"/>
            <a:ext cx="1872615" cy="1906905"/>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18" name="任意多边形 33"/>
          <p:cNvSpPr/>
          <p:nvPr>
            <p:custDataLst>
              <p:tags r:id="rId13"/>
            </p:custDataLst>
          </p:nvPr>
        </p:nvSpPr>
        <p:spPr>
          <a:xfrm rot="16200000">
            <a:off x="2753360" y="3746818"/>
            <a:ext cx="79184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9" name="任意多边形 34"/>
          <p:cNvSpPr/>
          <p:nvPr>
            <p:custDataLst>
              <p:tags r:id="rId14"/>
            </p:custDataLst>
          </p:nvPr>
        </p:nvSpPr>
        <p:spPr>
          <a:xfrm rot="16200000">
            <a:off x="788035" y="2543493"/>
            <a:ext cx="68389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5" name="任意多边形: 形状 184"/>
          <p:cNvSpPr/>
          <p:nvPr>
            <p:custDataLst>
              <p:tags r:id="rId15"/>
            </p:custDataLst>
          </p:nvPr>
        </p:nvSpPr>
        <p:spPr>
          <a:xfrm flipH="1">
            <a:off x="1186180" y="219424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6" name="任意多边形: 形状 184"/>
          <p:cNvSpPr/>
          <p:nvPr>
            <p:custDataLst>
              <p:tags r:id="rId16"/>
            </p:custDataLst>
          </p:nvPr>
        </p:nvSpPr>
        <p:spPr>
          <a:xfrm flipH="1" flipV="1">
            <a:off x="2646045" y="414496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43"/>
          <p:cNvSpPr/>
          <p:nvPr>
            <p:custDataLst>
              <p:tags r:id="rId17"/>
            </p:custDataLst>
          </p:nvPr>
        </p:nvSpPr>
        <p:spPr>
          <a:xfrm>
            <a:off x="2922270" y="2219008"/>
            <a:ext cx="209550" cy="687705"/>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任意多边形 44"/>
          <p:cNvSpPr/>
          <p:nvPr>
            <p:custDataLst>
              <p:tags r:id="rId18"/>
            </p:custDataLst>
          </p:nvPr>
        </p:nvSpPr>
        <p:spPr>
          <a:xfrm>
            <a:off x="1132840" y="3050858"/>
            <a:ext cx="207645" cy="1131570"/>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9" name="图片 45" descr="E:/设计图片素材/7725950_.jpg7725950_"/>
          <p:cNvPicPr>
            <a:picLocks noChangeAspect="1"/>
          </p:cNvPicPr>
          <p:nvPr>
            <p:custDataLst>
              <p:tags r:id="rId19"/>
            </p:custDataLst>
          </p:nvPr>
        </p:nvPicPr>
        <p:blipFill>
          <a:blip r:embed="rId20"/>
          <a:srcRect l="17266" r="17266"/>
          <a:stretch>
            <a:fillRect/>
          </a:stretch>
        </p:blipFill>
        <p:spPr>
          <a:xfrm>
            <a:off x="3802380" y="2234248"/>
            <a:ext cx="1872615" cy="1906905"/>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30" name="任意多边形 46"/>
          <p:cNvSpPr/>
          <p:nvPr>
            <p:custDataLst>
              <p:tags r:id="rId21"/>
            </p:custDataLst>
          </p:nvPr>
        </p:nvSpPr>
        <p:spPr>
          <a:xfrm rot="16200000">
            <a:off x="5363845" y="3746818"/>
            <a:ext cx="79184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1" name="任意多边形 47"/>
          <p:cNvSpPr/>
          <p:nvPr>
            <p:custDataLst>
              <p:tags r:id="rId22"/>
            </p:custDataLst>
          </p:nvPr>
        </p:nvSpPr>
        <p:spPr>
          <a:xfrm rot="16200000">
            <a:off x="3398520" y="2543493"/>
            <a:ext cx="68389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2" name="任意多边形: 形状 184"/>
          <p:cNvSpPr/>
          <p:nvPr>
            <p:custDataLst>
              <p:tags r:id="rId23"/>
            </p:custDataLst>
          </p:nvPr>
        </p:nvSpPr>
        <p:spPr>
          <a:xfrm flipH="1">
            <a:off x="3796665" y="219424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3" name="任意多边形: 形状 184"/>
          <p:cNvSpPr/>
          <p:nvPr>
            <p:custDataLst>
              <p:tags r:id="rId24"/>
            </p:custDataLst>
          </p:nvPr>
        </p:nvSpPr>
        <p:spPr>
          <a:xfrm flipH="1" flipV="1">
            <a:off x="5256530" y="414496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6" name="任意多边形 50"/>
          <p:cNvSpPr/>
          <p:nvPr>
            <p:custDataLst>
              <p:tags r:id="rId25"/>
            </p:custDataLst>
          </p:nvPr>
        </p:nvSpPr>
        <p:spPr>
          <a:xfrm>
            <a:off x="5532755" y="2219008"/>
            <a:ext cx="209550" cy="687705"/>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7" name="任意多边形 51"/>
          <p:cNvSpPr/>
          <p:nvPr>
            <p:custDataLst>
              <p:tags r:id="rId26"/>
            </p:custDataLst>
          </p:nvPr>
        </p:nvSpPr>
        <p:spPr>
          <a:xfrm>
            <a:off x="3743325" y="3050858"/>
            <a:ext cx="207645" cy="1131570"/>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8" name="图片 52" descr="E:/设计图片素材/7965609_带键盘的机器人手.jpg7965609_带键盘的机器人手"/>
          <p:cNvPicPr>
            <a:picLocks noChangeAspect="1"/>
          </p:cNvPicPr>
          <p:nvPr>
            <p:custDataLst>
              <p:tags r:id="rId27"/>
            </p:custDataLst>
          </p:nvPr>
        </p:nvPicPr>
        <p:blipFill>
          <a:blip r:embed="rId28"/>
          <a:srcRect l="13120" r="13120"/>
          <a:stretch>
            <a:fillRect/>
          </a:stretch>
        </p:blipFill>
        <p:spPr>
          <a:xfrm>
            <a:off x="6459855" y="2234248"/>
            <a:ext cx="1872615" cy="1906905"/>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39" name="任意多边形 53"/>
          <p:cNvSpPr/>
          <p:nvPr>
            <p:custDataLst>
              <p:tags r:id="rId29"/>
            </p:custDataLst>
          </p:nvPr>
        </p:nvSpPr>
        <p:spPr>
          <a:xfrm rot="16200000">
            <a:off x="8021320" y="3746818"/>
            <a:ext cx="79184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0" name="任意多边形 54"/>
          <p:cNvSpPr/>
          <p:nvPr>
            <p:custDataLst>
              <p:tags r:id="rId30"/>
            </p:custDataLst>
          </p:nvPr>
        </p:nvSpPr>
        <p:spPr>
          <a:xfrm rot="16200000">
            <a:off x="6055995" y="2543493"/>
            <a:ext cx="68389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1" name="任意多边形: 形状 184"/>
          <p:cNvSpPr/>
          <p:nvPr>
            <p:custDataLst>
              <p:tags r:id="rId31"/>
            </p:custDataLst>
          </p:nvPr>
        </p:nvSpPr>
        <p:spPr>
          <a:xfrm flipH="1">
            <a:off x="6454140" y="219424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7" name="任意多边形: 形状 184"/>
          <p:cNvSpPr/>
          <p:nvPr>
            <p:custDataLst>
              <p:tags r:id="rId32"/>
            </p:custDataLst>
          </p:nvPr>
        </p:nvSpPr>
        <p:spPr>
          <a:xfrm flipH="1" flipV="1">
            <a:off x="7914005" y="414496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8" name="任意多边形 60"/>
          <p:cNvSpPr/>
          <p:nvPr>
            <p:custDataLst>
              <p:tags r:id="rId33"/>
            </p:custDataLst>
          </p:nvPr>
        </p:nvSpPr>
        <p:spPr>
          <a:xfrm>
            <a:off x="8190230" y="2219008"/>
            <a:ext cx="209550" cy="687705"/>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0" name="任意多边形 61"/>
          <p:cNvSpPr/>
          <p:nvPr>
            <p:custDataLst>
              <p:tags r:id="rId34"/>
            </p:custDataLst>
          </p:nvPr>
        </p:nvSpPr>
        <p:spPr>
          <a:xfrm>
            <a:off x="6400800" y="3050858"/>
            <a:ext cx="207645" cy="1131570"/>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3" name="图片 62" descr="E:/设计图片素材/7968646_.jpg7968646_"/>
          <p:cNvPicPr>
            <a:picLocks noChangeAspect="1"/>
          </p:cNvPicPr>
          <p:nvPr>
            <p:custDataLst>
              <p:tags r:id="rId35"/>
            </p:custDataLst>
          </p:nvPr>
        </p:nvPicPr>
        <p:blipFill>
          <a:blip r:embed="rId36"/>
          <a:srcRect t="11757" b="11757"/>
          <a:stretch>
            <a:fillRect/>
          </a:stretch>
        </p:blipFill>
        <p:spPr>
          <a:xfrm>
            <a:off x="9230360" y="2234248"/>
            <a:ext cx="1872615" cy="1906905"/>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74" name="任意多边形 63"/>
          <p:cNvSpPr/>
          <p:nvPr>
            <p:custDataLst>
              <p:tags r:id="rId37"/>
            </p:custDataLst>
          </p:nvPr>
        </p:nvSpPr>
        <p:spPr>
          <a:xfrm rot="16200000">
            <a:off x="10791825" y="3746818"/>
            <a:ext cx="79184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75" name="任意多边形 64"/>
          <p:cNvSpPr/>
          <p:nvPr>
            <p:custDataLst>
              <p:tags r:id="rId38"/>
            </p:custDataLst>
          </p:nvPr>
        </p:nvSpPr>
        <p:spPr>
          <a:xfrm rot="16200000">
            <a:off x="8826500" y="2543493"/>
            <a:ext cx="683895" cy="3619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76" name="任意多边形: 形状 184"/>
          <p:cNvSpPr/>
          <p:nvPr>
            <p:custDataLst>
              <p:tags r:id="rId39"/>
            </p:custDataLst>
          </p:nvPr>
        </p:nvSpPr>
        <p:spPr>
          <a:xfrm flipH="1">
            <a:off x="9224645" y="219424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7" name="任意多边形: 形状 184"/>
          <p:cNvSpPr/>
          <p:nvPr>
            <p:custDataLst>
              <p:tags r:id="rId40"/>
            </p:custDataLst>
          </p:nvPr>
        </p:nvSpPr>
        <p:spPr>
          <a:xfrm flipH="1" flipV="1">
            <a:off x="10684510" y="4144963"/>
            <a:ext cx="425450" cy="3619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8" name="任意多边形 67"/>
          <p:cNvSpPr/>
          <p:nvPr>
            <p:custDataLst>
              <p:tags r:id="rId41"/>
            </p:custDataLst>
          </p:nvPr>
        </p:nvSpPr>
        <p:spPr>
          <a:xfrm>
            <a:off x="10960735" y="2219008"/>
            <a:ext cx="209550" cy="687705"/>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9" name="任意多边形 68"/>
          <p:cNvSpPr/>
          <p:nvPr>
            <p:custDataLst>
              <p:tags r:id="rId42"/>
            </p:custDataLst>
          </p:nvPr>
        </p:nvSpPr>
        <p:spPr>
          <a:xfrm>
            <a:off x="9171305" y="3050858"/>
            <a:ext cx="207645" cy="1131570"/>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80" name="直接连接符 69"/>
          <p:cNvCxnSpPr/>
          <p:nvPr>
            <p:custDataLst>
              <p:tags r:id="rId43"/>
            </p:custDataLst>
          </p:nvPr>
        </p:nvCxnSpPr>
        <p:spPr>
          <a:xfrm>
            <a:off x="3700145" y="4941253"/>
            <a:ext cx="2087880"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81" name="直接连接符 70"/>
          <p:cNvCxnSpPr/>
          <p:nvPr>
            <p:custDataLst>
              <p:tags r:id="rId44"/>
            </p:custDataLst>
          </p:nvPr>
        </p:nvCxnSpPr>
        <p:spPr>
          <a:xfrm>
            <a:off x="6414135" y="4941253"/>
            <a:ext cx="2087880"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82" name="直接连接符 71"/>
          <p:cNvCxnSpPr/>
          <p:nvPr>
            <p:custDataLst>
              <p:tags r:id="rId45"/>
            </p:custDataLst>
          </p:nvPr>
        </p:nvCxnSpPr>
        <p:spPr>
          <a:xfrm>
            <a:off x="9123045" y="4941253"/>
            <a:ext cx="2087880"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6" name="标题 16"/>
          <p:cNvSpPr>
            <a:spLocks noGrp="1"/>
          </p:cNvSpPr>
          <p:nvPr>
            <p:custDataLst>
              <p:tags r:id="rId46"/>
            </p:custDataLst>
          </p:nvPr>
        </p:nvSpPr>
        <p:spPr>
          <a:xfrm>
            <a:off x="696595" y="243795"/>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二、强化安全责任感</a:t>
            </a:r>
            <a:endParaRPr lang="zh-CN" altLang="en-US"/>
          </a:p>
        </p:txBody>
      </p:sp>
    </p:spTree>
    <p:custDataLst>
      <p:tags r:id="rId4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（二）实践锻炼</a:t>
            </a:r>
            <a:endParaRPr lang="zh-CN" altLang="en-US"/>
          </a:p>
        </p:txBody>
      </p:sp>
      <p:sp>
        <p:nvSpPr>
          <p:cNvPr id="9" name="矩形: 圆角 22"/>
          <p:cNvSpPr/>
          <p:nvPr>
            <p:custDataLst>
              <p:tags r:id="rId2"/>
            </p:custDataLst>
          </p:nvPr>
        </p:nvSpPr>
        <p:spPr>
          <a:xfrm>
            <a:off x="691196"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0" name="矩形: 圆角 33"/>
          <p:cNvSpPr/>
          <p:nvPr>
            <p:custDataLst>
              <p:tags r:id="rId3"/>
            </p:custDataLst>
          </p:nvPr>
        </p:nvSpPr>
        <p:spPr>
          <a:xfrm>
            <a:off x="4428641"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1" name="矩形: 圆角 44"/>
          <p:cNvSpPr/>
          <p:nvPr>
            <p:custDataLst>
              <p:tags r:id="rId4"/>
            </p:custDataLst>
          </p:nvPr>
        </p:nvSpPr>
        <p:spPr>
          <a:xfrm>
            <a:off x="8173697" y="1738215"/>
            <a:ext cx="3319496" cy="406597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2" name="矩形: 圆角 2"/>
          <p:cNvSpPr/>
          <p:nvPr>
            <p:custDataLst>
              <p:tags r:id="rId5"/>
            </p:custDataLst>
          </p:nvPr>
        </p:nvSpPr>
        <p:spPr>
          <a:xfrm>
            <a:off x="698807" y="1737581"/>
            <a:ext cx="3319496" cy="406597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dirty="0">
                <a:solidFill>
                  <a:schemeClr val="tx1">
                    <a:lumMod val="85000"/>
                    <a:lumOff val="15000"/>
                  </a:schemeClr>
                </a:solidFill>
                <a:latin typeface="+mn-ea"/>
                <a:cs typeface="+mn-ea"/>
                <a:sym typeface="+mn-ea"/>
              </a:rPr>
              <a:t>鼓励学生参与安全管理的实践活动，如安全巡查小组、应急演练等，以增强学生的安全意识和应对能力。</a:t>
            </a:r>
            <a:endParaRPr lang="zh-CN" altLang="zh-CN" dirty="0">
              <a:solidFill>
                <a:schemeClr val="tx1">
                  <a:lumMod val="85000"/>
                  <a:lumOff val="15000"/>
                </a:schemeClr>
              </a:solidFill>
              <a:latin typeface="+mn-ea"/>
              <a:cs typeface="+mn-ea"/>
              <a:sym typeface="+mn-ea"/>
            </a:endParaRPr>
          </a:p>
        </p:txBody>
      </p:sp>
      <p:sp>
        <p:nvSpPr>
          <p:cNvPr id="13" name="任意多边形: 形状 28"/>
          <p:cNvSpPr/>
          <p:nvPr>
            <p:custDataLst>
              <p:tags r:id="rId6"/>
            </p:custDataLst>
          </p:nvPr>
        </p:nvSpPr>
        <p:spPr>
          <a:xfrm>
            <a:off x="1098364" y="1618348"/>
            <a:ext cx="2520381" cy="719837"/>
          </a:xfrm>
          <a:prstGeom prst="round2SameRect">
            <a:avLst>
              <a:gd name="adj1" fmla="val 0"/>
              <a:gd name="adj2" fmla="val 35242"/>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700" b="1">
                <a:solidFill>
                  <a:srgbClr val="FFFFFF"/>
                </a:solidFill>
                <a:latin typeface="+mn-ea"/>
                <a:cs typeface="+mn-ea"/>
                <a:sym typeface="+mn-ea"/>
              </a:rPr>
              <a:t>安全管理活动参与</a:t>
            </a:r>
            <a:endParaRPr lang="zh-CN" altLang="en-US" sz="1700" b="1">
              <a:solidFill>
                <a:srgbClr val="FFFFFF"/>
              </a:solidFill>
              <a:latin typeface="+mn-ea"/>
              <a:cs typeface="+mn-ea"/>
              <a:sym typeface="+mn-ea"/>
            </a:endParaRPr>
          </a:p>
        </p:txBody>
      </p:sp>
      <p:sp>
        <p:nvSpPr>
          <p:cNvPr id="14" name="等腰三角形 24"/>
          <p:cNvSpPr/>
          <p:nvPr>
            <p:custDataLst>
              <p:tags r:id="rId7"/>
            </p:custDataLst>
          </p:nvPr>
        </p:nvSpPr>
        <p:spPr>
          <a:xfrm>
            <a:off x="988644"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等腰三角形 25"/>
          <p:cNvSpPr/>
          <p:nvPr>
            <p:custDataLst>
              <p:tags r:id="rId8"/>
            </p:custDataLst>
          </p:nvPr>
        </p:nvSpPr>
        <p:spPr>
          <a:xfrm flipH="1">
            <a:off x="3618745"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圆角 35"/>
          <p:cNvSpPr/>
          <p:nvPr>
            <p:custDataLst>
              <p:tags r:id="rId9"/>
            </p:custDataLst>
          </p:nvPr>
        </p:nvSpPr>
        <p:spPr>
          <a:xfrm>
            <a:off x="4436252" y="1737581"/>
            <a:ext cx="3319496" cy="4065970"/>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dirty="0">
                <a:solidFill>
                  <a:schemeClr val="tx1">
                    <a:lumMod val="85000"/>
                    <a:lumOff val="15000"/>
                  </a:schemeClr>
                </a:solidFill>
                <a:latin typeface="+mn-ea"/>
                <a:cs typeface="+mn-ea"/>
                <a:sym typeface="+mn-ea"/>
              </a:rPr>
              <a:t>安全巡查小组的运作让学生在实践中学习如何预防和处理安全问题，提高学生的实际操作能力。</a:t>
            </a:r>
            <a:endParaRPr lang="zh-CN" altLang="zh-CN" dirty="0">
              <a:solidFill>
                <a:schemeClr val="tx1">
                  <a:lumMod val="85000"/>
                  <a:lumOff val="15000"/>
                </a:schemeClr>
              </a:solidFill>
              <a:latin typeface="+mn-ea"/>
              <a:cs typeface="+mn-ea"/>
              <a:sym typeface="+mn-ea"/>
            </a:endParaRPr>
          </a:p>
        </p:txBody>
      </p:sp>
      <p:sp>
        <p:nvSpPr>
          <p:cNvPr id="18" name="任意多边形: 形状 36"/>
          <p:cNvSpPr/>
          <p:nvPr>
            <p:custDataLst>
              <p:tags r:id="rId10"/>
            </p:custDataLst>
          </p:nvPr>
        </p:nvSpPr>
        <p:spPr>
          <a:xfrm>
            <a:off x="4835809" y="1618348"/>
            <a:ext cx="2520381" cy="719837"/>
          </a:xfrm>
          <a:prstGeom prst="round2SameRect">
            <a:avLst>
              <a:gd name="adj1" fmla="val 0"/>
              <a:gd name="adj2" fmla="val 35242"/>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700" b="1">
                <a:solidFill>
                  <a:srgbClr val="FFFFFF"/>
                </a:solidFill>
                <a:latin typeface="+mn-ea"/>
                <a:cs typeface="+mn-ea"/>
                <a:sym typeface="+mn-ea"/>
              </a:rPr>
              <a:t>安全巡查小组的运作</a:t>
            </a:r>
            <a:endParaRPr lang="zh-CN" altLang="en-US" sz="1700" b="1">
              <a:solidFill>
                <a:srgbClr val="FFFFFF"/>
              </a:solidFill>
              <a:latin typeface="+mn-ea"/>
              <a:cs typeface="+mn-ea"/>
              <a:sym typeface="+mn-ea"/>
            </a:endParaRPr>
          </a:p>
        </p:txBody>
      </p:sp>
      <p:sp>
        <p:nvSpPr>
          <p:cNvPr id="19" name="等腰三角形 37"/>
          <p:cNvSpPr/>
          <p:nvPr>
            <p:custDataLst>
              <p:tags r:id="rId11"/>
            </p:custDataLst>
          </p:nvPr>
        </p:nvSpPr>
        <p:spPr>
          <a:xfrm>
            <a:off x="4725455" y="1618348"/>
            <a:ext cx="110223" cy="119971"/>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38"/>
          <p:cNvSpPr/>
          <p:nvPr>
            <p:custDataLst>
              <p:tags r:id="rId12"/>
            </p:custDataLst>
          </p:nvPr>
        </p:nvSpPr>
        <p:spPr>
          <a:xfrm flipH="1">
            <a:off x="7356191" y="1618348"/>
            <a:ext cx="110223" cy="119971"/>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圆角 42"/>
          <p:cNvSpPr/>
          <p:nvPr>
            <p:custDataLst>
              <p:tags r:id="rId13"/>
            </p:custDataLst>
          </p:nvPr>
        </p:nvSpPr>
        <p:spPr>
          <a:xfrm>
            <a:off x="8181308" y="1737581"/>
            <a:ext cx="3319496" cy="406597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dirty="0">
                <a:solidFill>
                  <a:schemeClr val="tx1">
                    <a:lumMod val="85000"/>
                    <a:lumOff val="15000"/>
                  </a:schemeClr>
                </a:solidFill>
                <a:latin typeface="+mn-ea"/>
                <a:cs typeface="+mn-ea"/>
                <a:sym typeface="+mn-ea"/>
              </a:rPr>
              <a:t>通过实施应急演练，学生能够学习到在紧急情况下如何迅速有效地采取行动，确保自身和他人的安全。</a:t>
            </a:r>
            <a:endParaRPr lang="zh-CN" altLang="zh-CN" dirty="0">
              <a:solidFill>
                <a:schemeClr val="tx1">
                  <a:lumMod val="85000"/>
                  <a:lumOff val="15000"/>
                </a:schemeClr>
              </a:solidFill>
              <a:latin typeface="+mn-ea"/>
              <a:cs typeface="+mn-ea"/>
              <a:sym typeface="+mn-ea"/>
            </a:endParaRPr>
          </a:p>
        </p:txBody>
      </p:sp>
      <p:sp>
        <p:nvSpPr>
          <p:cNvPr id="22" name="任意多边形: 形状 43"/>
          <p:cNvSpPr/>
          <p:nvPr>
            <p:custDataLst>
              <p:tags r:id="rId14"/>
            </p:custDataLst>
          </p:nvPr>
        </p:nvSpPr>
        <p:spPr>
          <a:xfrm>
            <a:off x="8580865" y="1618348"/>
            <a:ext cx="2520381" cy="719837"/>
          </a:xfrm>
          <a:prstGeom prst="round2SameRect">
            <a:avLst>
              <a:gd name="adj1" fmla="val 0"/>
              <a:gd name="adj2" fmla="val 35242"/>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700" b="1">
                <a:solidFill>
                  <a:srgbClr val="FFFFFF"/>
                </a:solidFill>
                <a:latin typeface="+mn-ea"/>
                <a:cs typeface="+mn-ea"/>
                <a:sym typeface="+mn-ea"/>
              </a:rPr>
              <a:t>应急演练的实施与学习</a:t>
            </a:r>
            <a:endParaRPr lang="zh-CN" altLang="en-US" sz="1700" b="1">
              <a:solidFill>
                <a:srgbClr val="FFFFFF"/>
              </a:solidFill>
              <a:latin typeface="+mn-ea"/>
              <a:cs typeface="+mn-ea"/>
              <a:sym typeface="+mn-ea"/>
            </a:endParaRPr>
          </a:p>
        </p:txBody>
      </p:sp>
      <p:sp>
        <p:nvSpPr>
          <p:cNvPr id="23" name="等腰三角形 44"/>
          <p:cNvSpPr/>
          <p:nvPr>
            <p:custDataLst>
              <p:tags r:id="rId15"/>
            </p:custDataLst>
          </p:nvPr>
        </p:nvSpPr>
        <p:spPr>
          <a:xfrm>
            <a:off x="8470511"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等腰三角形 45"/>
          <p:cNvSpPr/>
          <p:nvPr>
            <p:custDataLst>
              <p:tags r:id="rId16"/>
            </p:custDataLst>
          </p:nvPr>
        </p:nvSpPr>
        <p:spPr>
          <a:xfrm flipH="1">
            <a:off x="11101247" y="1618348"/>
            <a:ext cx="110223" cy="119971"/>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zh-CN" altLang="en-US"/>
              <a:t>（三）榜样示范</a:t>
            </a:r>
            <a:endParaRPr lang="zh-CN" altLang="en-US"/>
          </a:p>
        </p:txBody>
      </p:sp>
      <p:sp>
        <p:nvSpPr>
          <p:cNvPr id="12" name="矩形 2"/>
          <p:cNvSpPr/>
          <p:nvPr>
            <p:custDataLst>
              <p:tags r:id="rId2"/>
            </p:custDataLst>
          </p:nvPr>
        </p:nvSpPr>
        <p:spPr>
          <a:xfrm>
            <a:off x="708085" y="44229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教师和学校管理人员应当以身作则，严格遵守安全规定，成为学生学习的榜样，从而影响和激励学生。</a:t>
            </a:r>
            <a:endParaRPr lang="zh-CN" altLang="en-US"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442595" y="3774440"/>
            <a:ext cx="3559175" cy="622300"/>
          </a:xfrm>
          <a:prstGeom prst="rect">
            <a:avLst/>
          </a:prstGeom>
          <a:noFill/>
        </p:spPr>
        <p:txBody>
          <a:bodyPr wrap="square" lIns="0" tIns="0" rIns="0" bIns="0" rtlCol="0" anchor="ctr">
            <a:noAutofit/>
          </a:bodyPr>
          <a:p>
            <a:pPr algn="ctr">
              <a:spcBef>
                <a:spcPct val="0"/>
              </a:spcBef>
              <a:spcAft>
                <a:spcPct val="0"/>
              </a:spcAft>
            </a:pPr>
            <a:r>
              <a:rPr lang="zh-CN" altLang="en-US" sz="2200" b="1" kern="0">
                <a:solidFill>
                  <a:schemeClr val="accent1"/>
                </a:solidFill>
                <a:latin typeface="+mn-ea"/>
                <a:cs typeface="+mn-ea"/>
              </a:rPr>
              <a:t>教师与管理人员的示范作用</a:t>
            </a:r>
            <a:endParaRPr lang="zh-CN" altLang="en-US" sz="2200" b="1" kern="0">
              <a:solidFill>
                <a:schemeClr val="accent1"/>
              </a:solidFill>
              <a:latin typeface="+mn-ea"/>
              <a:cs typeface="+mn-ea"/>
            </a:endParaRPr>
          </a:p>
        </p:txBody>
      </p:sp>
      <p:sp>
        <p:nvSpPr>
          <p:cNvPr id="14" name="任意多边形: 形状 1"/>
          <p:cNvSpPr/>
          <p:nvPr>
            <p:custDataLst>
              <p:tags r:id="rId4"/>
            </p:custDataLst>
          </p:nvPr>
        </p:nvSpPr>
        <p:spPr>
          <a:xfrm>
            <a:off x="1029419"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5" name="图片 48"/>
          <p:cNvPicPr>
            <a:picLocks noChangeAspect="1"/>
          </p:cNvPicPr>
          <p:nvPr>
            <p:custDataLst>
              <p:tags r:id="rId5"/>
            </p:custDataLst>
          </p:nvPr>
        </p:nvPicPr>
        <p:blipFill rotWithShape="1">
          <a:blip r:embed="rId6"/>
          <a:srcRect l="6724" r="6724"/>
          <a:stretch>
            <a:fillRect/>
          </a:stretch>
        </p:blipFill>
        <p:spPr>
          <a:xfrm>
            <a:off x="1069427"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67272" y="44229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对于在安全工作中表现突出的学生，学校应建立表扬与奖励机制，以此肯定他们的努力和贡献。</a:t>
            </a:r>
            <a:endParaRPr lang="zh-CN" altLang="en-US"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302125" y="3774440"/>
            <a:ext cx="3559175" cy="622300"/>
          </a:xfrm>
          <a:prstGeom prst="rect">
            <a:avLst/>
          </a:prstGeom>
          <a:noFill/>
        </p:spPr>
        <p:txBody>
          <a:bodyPr wrap="square" lIns="0" tIns="0" rIns="0" bIns="0" rtlCol="0" anchor="ctr">
            <a:noAutofit/>
          </a:bodyPr>
          <a:p>
            <a:pPr algn="ctr">
              <a:spcBef>
                <a:spcPct val="0"/>
              </a:spcBef>
              <a:spcAft>
                <a:spcPct val="0"/>
              </a:spcAft>
            </a:pPr>
            <a:r>
              <a:rPr lang="zh-CN" altLang="en-US" sz="2200" b="1" kern="0">
                <a:solidFill>
                  <a:schemeClr val="accent1"/>
                </a:solidFill>
                <a:latin typeface="+mn-ea"/>
                <a:cs typeface="+mn-ea"/>
              </a:rPr>
              <a:t>表扬与奖励机制的建立</a:t>
            </a:r>
            <a:endParaRPr lang="zh-CN" altLang="en-US" sz="2200" b="1" kern="0">
              <a:solidFill>
                <a:schemeClr val="accent1"/>
              </a:solidFill>
              <a:latin typeface="+mn-ea"/>
              <a:cs typeface="+mn-ea"/>
            </a:endParaRPr>
          </a:p>
        </p:txBody>
      </p:sp>
      <p:sp>
        <p:nvSpPr>
          <p:cNvPr id="18" name="任意多边形: 形状 38"/>
          <p:cNvSpPr/>
          <p:nvPr>
            <p:custDataLst>
              <p:tags r:id="rId9"/>
            </p:custDataLst>
          </p:nvPr>
        </p:nvSpPr>
        <p:spPr>
          <a:xfrm>
            <a:off x="4889241"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9" name="图片 51"/>
          <p:cNvPicPr>
            <a:picLocks noChangeAspect="1"/>
          </p:cNvPicPr>
          <p:nvPr>
            <p:custDataLst>
              <p:tags r:id="rId10"/>
            </p:custDataLst>
          </p:nvPr>
        </p:nvPicPr>
        <p:blipFill rotWithShape="1">
          <a:blip r:embed="rId11"/>
          <a:srcRect l="7665" r="7665"/>
          <a:stretch>
            <a:fillRect/>
          </a:stretch>
        </p:blipFill>
        <p:spPr>
          <a:xfrm>
            <a:off x="4929249"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26459" y="44229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通过榜样的力量和奖励机制，激励更多学生积极参与到平安校园的建设中来，共同营造安全和谐的校园环境。</a:t>
            </a:r>
            <a:endParaRPr lang="zh-CN" altLang="en-US"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161020" y="3774440"/>
            <a:ext cx="3559175" cy="622300"/>
          </a:xfrm>
          <a:prstGeom prst="rect">
            <a:avLst/>
          </a:prstGeom>
          <a:noFill/>
        </p:spPr>
        <p:txBody>
          <a:bodyPr wrap="square" lIns="0" tIns="0" rIns="0" bIns="0" rtlCol="0" anchor="ctr">
            <a:noAutofit/>
          </a:bodyPr>
          <a:p>
            <a:pPr algn="ctr">
              <a:spcBef>
                <a:spcPct val="0"/>
              </a:spcBef>
              <a:spcAft>
                <a:spcPct val="0"/>
              </a:spcAft>
            </a:pPr>
            <a:r>
              <a:rPr lang="zh-CN" altLang="en-US" sz="2200" b="1" kern="0">
                <a:solidFill>
                  <a:schemeClr val="accent1"/>
                </a:solidFill>
                <a:latin typeface="+mn-ea"/>
                <a:cs typeface="+mn-ea"/>
              </a:rPr>
              <a:t>激励学生参与平安校园建设</a:t>
            </a:r>
            <a:endParaRPr lang="zh-CN" altLang="en-US" sz="2200" b="1" kern="0">
              <a:solidFill>
                <a:schemeClr val="accent1"/>
              </a:solidFill>
              <a:latin typeface="+mn-ea"/>
              <a:cs typeface="+mn-ea"/>
            </a:endParaRPr>
          </a:p>
        </p:txBody>
      </p:sp>
      <p:sp>
        <p:nvSpPr>
          <p:cNvPr id="22" name="任意多边形: 形状 32"/>
          <p:cNvSpPr/>
          <p:nvPr>
            <p:custDataLst>
              <p:tags r:id="rId14"/>
            </p:custDataLst>
          </p:nvPr>
        </p:nvSpPr>
        <p:spPr>
          <a:xfrm>
            <a:off x="8748429"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3" name="图片 54"/>
          <p:cNvPicPr>
            <a:picLocks noChangeAspect="1"/>
          </p:cNvPicPr>
          <p:nvPr>
            <p:custDataLst>
              <p:tags r:id="rId15"/>
            </p:custDataLst>
          </p:nvPr>
        </p:nvPicPr>
        <p:blipFill rotWithShape="1">
          <a:blip r:embed="rId16"/>
          <a:srcRect t="22442" b="22442"/>
          <a:stretch>
            <a:fillRect/>
          </a:stretch>
        </p:blipFill>
        <p:spPr>
          <a:xfrm>
            <a:off x="8788437"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Tree>
    <p:custDataLst>
      <p:tags r:id="rId17"/>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dirty="0">
                <a:solidFill>
                  <a:schemeClr val="tx1">
                    <a:lumMod val="85000"/>
                    <a:lumOff val="15000"/>
                  </a:schemeClr>
                </a:solidFill>
                <a:latin typeface="+mn-ea"/>
                <a:cs typeface="+mn-ea"/>
              </a:rPr>
              <a:t>理解安全意识的定义及其在日常生活中的重要性；掌握风险识别的方法，能够分析和识别潜在的环境危害、操作失误和技术故障；学习并应用预防措施，如正确使用个人防护装备和遵守操作规程；掌握应急准备的知识和技能，包括急救技能和疏散演练。</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通过教育和培训，提高对安全重要性的认识和风险预防能力；参与建立和维护学校的安全文化，形成齐抓共管的氛围；参与定期的安全检查和评估，提高发现和消除安全隐患的能力；参与组织和实施应急演练，提升应急反应和自救互救技能。</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形成对安全重要性的积极认识和态度，自觉关注安全问题；培养对他人安全关怀的情感，愿意采取行动保护他人的生命财产安全；发展责任心和社会责任感，认识到个人在维护安全中的作用；通过参与家校合作和社区活动，增强对公共安全的意识。</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一、什么是安全意识</a:t>
            </a:r>
            <a:endParaRPr lang="zh-CN" altLang="en-US"/>
          </a:p>
        </p:txBody>
      </p:sp>
      <p:sp>
        <p:nvSpPr>
          <p:cNvPr id="18" name="矩形: 圆角 17"/>
          <p:cNvSpPr/>
          <p:nvPr>
            <p:custDataLst>
              <p:tags r:id="rId2"/>
            </p:custDataLst>
          </p:nvPr>
        </p:nvSpPr>
        <p:spPr>
          <a:xfrm>
            <a:off x="6281190" y="2167700"/>
            <a:ext cx="5215864" cy="378634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2000" dirty="0">
                <a:ln>
                  <a:noFill/>
                </a:ln>
                <a:solidFill>
                  <a:schemeClr val="tx1">
                    <a:lumMod val="85000"/>
                    <a:lumOff val="15000"/>
                  </a:schemeClr>
                </a:solidFill>
                <a:effectLst/>
                <a:latin typeface="+mn-ea"/>
                <a:cs typeface="+mn-ea"/>
                <a:sym typeface="+mn-ea"/>
              </a:rPr>
              <a:t>包含风险认知、危险预警、预防措施采取等多个方面，全面提高个人与集体的安全防护水平</a:t>
            </a:r>
            <a:endParaRPr lang="zh-CN" altLang="zh-CN" sz="2000" dirty="0">
              <a:ln>
                <a:noFill/>
              </a:ln>
              <a:solidFill>
                <a:schemeClr val="tx1">
                  <a:lumMod val="85000"/>
                  <a:lumOff val="15000"/>
                </a:schemeClr>
              </a:solidFill>
              <a:effectLst/>
              <a:latin typeface="+mn-ea"/>
              <a:cs typeface="+mn-ea"/>
              <a:sym typeface="+mn-ea"/>
            </a:endParaRPr>
          </a:p>
        </p:txBody>
      </p:sp>
      <p:sp>
        <p:nvSpPr>
          <p:cNvPr id="4" name="矩形: 圆角 3"/>
          <p:cNvSpPr/>
          <p:nvPr>
            <p:custDataLst>
              <p:tags r:id="rId3"/>
            </p:custDataLst>
          </p:nvPr>
        </p:nvSpPr>
        <p:spPr>
          <a:xfrm>
            <a:off x="690448" y="2167700"/>
            <a:ext cx="5215864" cy="378634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zh-CN" sz="2000" kern="1200" dirty="0">
                <a:ln>
                  <a:noFill/>
                </a:ln>
                <a:solidFill>
                  <a:schemeClr val="tx1">
                    <a:lumMod val="85000"/>
                    <a:lumOff val="15000"/>
                  </a:schemeClr>
                </a:solidFill>
                <a:effectLst/>
                <a:latin typeface="+mn-ea"/>
                <a:cs typeface="+mn-ea"/>
                <a:sym typeface="+mn-ea"/>
              </a:rPr>
              <a:t>个体或集体对潜在风险和危险因素的认识、警觉及预防态度与能力，涵盖生活、工作和社会活动中的安全观念</a:t>
            </a:r>
            <a:endParaRPr lang="zh-CN" altLang="zh-CN" sz="2000" kern="1200" dirty="0">
              <a:ln>
                <a:noFill/>
              </a:ln>
              <a:solidFill>
                <a:schemeClr val="tx1">
                  <a:lumMod val="85000"/>
                  <a:lumOff val="15000"/>
                </a:schemeClr>
              </a:solidFill>
              <a:effectLst/>
              <a:latin typeface="+mn-ea"/>
              <a:cs typeface="+mn-ea"/>
              <a:sym typeface="+mn-ea"/>
            </a:endParaRPr>
          </a:p>
        </p:txBody>
      </p:sp>
      <p:sp>
        <p:nvSpPr>
          <p:cNvPr id="2" name="标题"/>
          <p:cNvSpPr/>
          <p:nvPr>
            <p:custDataLst>
              <p:tags r:id="rId4"/>
            </p:custDataLst>
          </p:nvPr>
        </p:nvSpPr>
        <p:spPr>
          <a:xfrm>
            <a:off x="1884328" y="1800499"/>
            <a:ext cx="2828327" cy="735305"/>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200" b="1" dirty="0">
                <a:solidFill>
                  <a:srgbClr val="FFFFFF"/>
                </a:solidFill>
                <a:uFillTx/>
                <a:latin typeface="+mn-ea"/>
                <a:cs typeface="+mn-ea"/>
                <a:sym typeface="+mn-ea"/>
              </a:rPr>
              <a:t>安全意识定义</a:t>
            </a:r>
            <a:endParaRPr lang="zh-CN" altLang="en-US" sz="2200" b="1" dirty="0">
              <a:solidFill>
                <a:srgbClr val="FFFFFF"/>
              </a:solidFill>
              <a:uFillTx/>
              <a:latin typeface="+mn-ea"/>
              <a:cs typeface="+mn-ea"/>
              <a:sym typeface="+mn-ea"/>
            </a:endParaRPr>
          </a:p>
        </p:txBody>
      </p:sp>
      <p:sp>
        <p:nvSpPr>
          <p:cNvPr id="10" name="标题"/>
          <p:cNvSpPr/>
          <p:nvPr>
            <p:custDataLst>
              <p:tags r:id="rId5"/>
            </p:custDataLst>
          </p:nvPr>
        </p:nvSpPr>
        <p:spPr>
          <a:xfrm>
            <a:off x="7475069" y="1800499"/>
            <a:ext cx="2828327" cy="735305"/>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200" b="1">
                <a:solidFill>
                  <a:srgbClr val="FFFFFF"/>
                </a:solidFill>
                <a:uFillTx/>
                <a:latin typeface="+mn-ea"/>
                <a:cs typeface="+mn-ea"/>
                <a:sym typeface="+mn-ea"/>
              </a:rPr>
              <a:t>安全意识组成</a:t>
            </a:r>
            <a:endParaRPr lang="zh-CN" altLang="en-US" sz="2200" b="1">
              <a:solidFill>
                <a:srgbClr val="FFFFFF"/>
              </a:solidFill>
              <a:uFillTx/>
              <a:latin typeface="+mn-ea"/>
              <a:cs typeface="+mn-ea"/>
              <a:sym typeface="+mn-ea"/>
            </a:endParaRPr>
          </a:p>
        </p:txBody>
      </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custDataLst>
              <p:tags r:id="rId1"/>
            </p:custDataLst>
          </p:nvPr>
        </p:nvSpPr>
        <p:spPr>
          <a:xfrm>
            <a:off x="696000" y="394405"/>
            <a:ext cx="10800000" cy="792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1.风险识别与分析</a:t>
            </a:r>
            <a:endParaRPr lang="zh-CN" altLang="en-US" sz="2800" dirty="0">
              <a:solidFill>
                <a:schemeClr val="accent1">
                  <a:lumMod val="75000"/>
                </a:schemeClr>
              </a:solidFill>
            </a:endParaRPr>
          </a:p>
        </p:txBody>
      </p:sp>
      <p:sp>
        <p:nvSpPr>
          <p:cNvPr id="228" name="矩形 227"/>
          <p:cNvSpPr/>
          <p:nvPr>
            <p:custDataLst>
              <p:tags r:id="rId2"/>
            </p:custDataLst>
          </p:nvPr>
        </p:nvSpPr>
        <p:spPr>
          <a:xfrm>
            <a:off x="1094046" y="3550186"/>
            <a:ext cx="1871861" cy="216763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识别环境危害，如有害物质泄漏、极端天气等，确保人员安全和设施完整。</a:t>
            </a:r>
            <a:endParaRPr kumimoji="1" lang="zh-CN" altLang="en-US">
              <a:solidFill>
                <a:schemeClr val="tx1">
                  <a:lumMod val="85000"/>
                  <a:lumOff val="15000"/>
                </a:schemeClr>
              </a:solidFill>
              <a:latin typeface="+mn-ea"/>
              <a:cs typeface="+mn-ea"/>
              <a:sym typeface="+mn-ea"/>
            </a:endParaRPr>
          </a:p>
        </p:txBody>
      </p:sp>
      <p:sp>
        <p:nvSpPr>
          <p:cNvPr id="229" name="矩形 228"/>
          <p:cNvSpPr/>
          <p:nvPr>
            <p:custDataLst>
              <p:tags r:id="rId3"/>
            </p:custDataLst>
          </p:nvPr>
        </p:nvSpPr>
        <p:spPr>
          <a:xfrm>
            <a:off x="3719545" y="3550186"/>
            <a:ext cx="1879347" cy="216763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通过培训和直观操作界面，提高员工对操作规程的认识，预防操作失误。</a:t>
            </a:r>
            <a:endParaRPr kumimoji="1" lang="zh-CN" altLang="en-US">
              <a:solidFill>
                <a:schemeClr val="tx1">
                  <a:lumMod val="85000"/>
                  <a:lumOff val="15000"/>
                </a:schemeClr>
              </a:solidFill>
              <a:latin typeface="+mn-ea"/>
              <a:cs typeface="+mn-ea"/>
              <a:sym typeface="+mn-ea"/>
            </a:endParaRPr>
          </a:p>
        </p:txBody>
      </p:sp>
      <p:sp>
        <p:nvSpPr>
          <p:cNvPr id="230" name="矩形 229"/>
          <p:cNvSpPr/>
          <p:nvPr>
            <p:custDataLst>
              <p:tags r:id="rId4"/>
            </p:custDataLst>
          </p:nvPr>
        </p:nvSpPr>
        <p:spPr>
          <a:xfrm>
            <a:off x="6352231" y="3550186"/>
            <a:ext cx="1871861" cy="216763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定期检查和维护设备，采用故障检测技术，应对技术故障。</a:t>
            </a:r>
            <a:endParaRPr kumimoji="1" lang="zh-CN" altLang="en-US">
              <a:solidFill>
                <a:schemeClr val="tx1">
                  <a:lumMod val="85000"/>
                  <a:lumOff val="15000"/>
                </a:schemeClr>
              </a:solidFill>
              <a:latin typeface="+mn-ea"/>
              <a:cs typeface="+mn-ea"/>
              <a:sym typeface="+mn-ea"/>
            </a:endParaRPr>
          </a:p>
        </p:txBody>
      </p:sp>
      <p:sp>
        <p:nvSpPr>
          <p:cNvPr id="231" name="矩形 230"/>
          <p:cNvSpPr/>
          <p:nvPr>
            <p:custDataLst>
              <p:tags r:id="rId5"/>
            </p:custDataLst>
          </p:nvPr>
        </p:nvSpPr>
        <p:spPr>
          <a:xfrm>
            <a:off x="8977730" y="3550186"/>
            <a:ext cx="1901801" cy="216763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dirty="0">
                <a:solidFill>
                  <a:schemeClr val="tx1">
                    <a:lumMod val="85000"/>
                    <a:lumOff val="15000"/>
                  </a:schemeClr>
                </a:solidFill>
                <a:latin typeface="+mn-ea"/>
                <a:cs typeface="+mn-ea"/>
                <a:sym typeface="+mn-ea"/>
              </a:rPr>
              <a:t>系统分析风险因素，评估发生可能性和后果，采用定性、定量或半定量分析。</a:t>
            </a:r>
            <a:endParaRPr kumimoji="1" lang="zh-CN" altLang="en-US" dirty="0">
              <a:solidFill>
                <a:schemeClr val="tx1">
                  <a:lumMod val="85000"/>
                  <a:lumOff val="15000"/>
                </a:schemeClr>
              </a:solidFill>
              <a:latin typeface="+mn-ea"/>
              <a:cs typeface="+mn-ea"/>
              <a:sym typeface="+mn-ea"/>
            </a:endParaRPr>
          </a:p>
        </p:txBody>
      </p:sp>
      <p:sp>
        <p:nvSpPr>
          <p:cNvPr id="232" name="Oval 11"/>
          <p:cNvSpPr/>
          <p:nvPr>
            <p:custDataLst>
              <p:tags r:id="rId6"/>
            </p:custDataLst>
          </p:nvPr>
        </p:nvSpPr>
        <p:spPr>
          <a:xfrm>
            <a:off x="1657594" y="1830197"/>
            <a:ext cx="744644" cy="7446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sz="2000" b="1" dirty="0">
                <a:solidFill>
                  <a:schemeClr val="lt1"/>
                </a:solidFill>
                <a:latin typeface="+mn-ea"/>
                <a:cs typeface="+mn-ea"/>
                <a:sym typeface="+mn-ea"/>
              </a:rPr>
              <a:t>01</a:t>
            </a:r>
            <a:endParaRPr lang="en-US" sz="2000" b="1" dirty="0">
              <a:solidFill>
                <a:schemeClr val="lt1"/>
              </a:solidFill>
              <a:latin typeface="+mn-ea"/>
              <a:cs typeface="+mn-ea"/>
              <a:sym typeface="+mn-ea"/>
            </a:endParaRPr>
          </a:p>
        </p:txBody>
      </p:sp>
      <p:cxnSp>
        <p:nvCxnSpPr>
          <p:cNvPr id="233" name="直接连接符 232"/>
          <p:cNvCxnSpPr/>
          <p:nvPr>
            <p:custDataLst>
              <p:tags r:id="rId7"/>
            </p:custDataLst>
          </p:nvPr>
        </p:nvCxnSpPr>
        <p:spPr>
          <a:xfrm>
            <a:off x="3342848" y="3029159"/>
            <a:ext cx="0" cy="2274809"/>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custDataLst>
              <p:tags r:id="rId8"/>
            </p:custDataLst>
          </p:nvPr>
        </p:nvCxnSpPr>
        <p:spPr>
          <a:xfrm>
            <a:off x="8601033" y="3029159"/>
            <a:ext cx="0" cy="2274809"/>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custDataLst>
              <p:tags r:id="rId9"/>
            </p:custDataLst>
          </p:nvPr>
        </p:nvCxnSpPr>
        <p:spPr>
          <a:xfrm>
            <a:off x="5975534" y="3029159"/>
            <a:ext cx="0" cy="2274809"/>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6" name="Oval 11"/>
          <p:cNvSpPr/>
          <p:nvPr>
            <p:custDataLst>
              <p:tags r:id="rId10"/>
            </p:custDataLst>
          </p:nvPr>
        </p:nvSpPr>
        <p:spPr>
          <a:xfrm>
            <a:off x="4286687" y="1830197"/>
            <a:ext cx="744644" cy="744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02</a:t>
            </a:r>
            <a:endParaRPr lang="en-US" sz="2000" b="1">
              <a:solidFill>
                <a:schemeClr val="lt1"/>
              </a:solidFill>
              <a:latin typeface="+mn-ea"/>
              <a:cs typeface="+mn-ea"/>
              <a:sym typeface="+mn-ea"/>
            </a:endParaRPr>
          </a:p>
        </p:txBody>
      </p:sp>
      <p:sp>
        <p:nvSpPr>
          <p:cNvPr id="237" name="Oval 11"/>
          <p:cNvSpPr/>
          <p:nvPr>
            <p:custDataLst>
              <p:tags r:id="rId11"/>
            </p:custDataLst>
          </p:nvPr>
        </p:nvSpPr>
        <p:spPr>
          <a:xfrm>
            <a:off x="6915779" y="1830197"/>
            <a:ext cx="744644" cy="7446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03</a:t>
            </a:r>
            <a:endParaRPr lang="en-US" sz="2000" b="1">
              <a:solidFill>
                <a:schemeClr val="lt1"/>
              </a:solidFill>
              <a:latin typeface="+mn-ea"/>
              <a:cs typeface="+mn-ea"/>
              <a:sym typeface="+mn-ea"/>
            </a:endParaRPr>
          </a:p>
        </p:txBody>
      </p:sp>
      <p:sp>
        <p:nvSpPr>
          <p:cNvPr id="238" name="Oval 11"/>
          <p:cNvSpPr/>
          <p:nvPr>
            <p:custDataLst>
              <p:tags r:id="rId12"/>
            </p:custDataLst>
          </p:nvPr>
        </p:nvSpPr>
        <p:spPr>
          <a:xfrm>
            <a:off x="9556250" y="1830197"/>
            <a:ext cx="744644" cy="744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04</a:t>
            </a:r>
            <a:endParaRPr lang="en-US" sz="2000" b="1">
              <a:solidFill>
                <a:schemeClr val="lt1"/>
              </a:solidFill>
              <a:latin typeface="+mn-ea"/>
              <a:cs typeface="+mn-ea"/>
              <a:sym typeface="+mn-ea"/>
            </a:endParaRPr>
          </a:p>
        </p:txBody>
      </p:sp>
      <p:sp>
        <p:nvSpPr>
          <p:cNvPr id="239" name="矩形 238"/>
          <p:cNvSpPr/>
          <p:nvPr>
            <p:custDataLst>
              <p:tags r:id="rId13"/>
            </p:custDataLst>
          </p:nvPr>
        </p:nvSpPr>
        <p:spPr>
          <a:xfrm>
            <a:off x="1094046" y="2924354"/>
            <a:ext cx="1871861" cy="376098"/>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sym typeface="+mn-ea"/>
              </a:rPr>
              <a:t>环境危害的识别</a:t>
            </a:r>
            <a:endParaRPr lang="zh-CN" altLang="en-US" sz="2000" b="1">
              <a:solidFill>
                <a:schemeClr val="accent1"/>
              </a:solidFill>
              <a:latin typeface="+mn-ea"/>
              <a:cs typeface="+mn-ea"/>
              <a:sym typeface="+mn-ea"/>
            </a:endParaRPr>
          </a:p>
        </p:txBody>
      </p:sp>
      <p:sp>
        <p:nvSpPr>
          <p:cNvPr id="240" name="矩形 239"/>
          <p:cNvSpPr/>
          <p:nvPr>
            <p:custDataLst>
              <p:tags r:id="rId14"/>
            </p:custDataLst>
          </p:nvPr>
        </p:nvSpPr>
        <p:spPr>
          <a:xfrm>
            <a:off x="3727331" y="2905190"/>
            <a:ext cx="1871861" cy="376098"/>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2"/>
                </a:solidFill>
                <a:latin typeface="+mn-ea"/>
                <a:cs typeface="+mn-ea"/>
                <a:sym typeface="+mn-ea"/>
              </a:rPr>
              <a:t>操作失误的预防</a:t>
            </a:r>
            <a:endParaRPr lang="zh-CN" altLang="en-US" sz="2000" b="1">
              <a:solidFill>
                <a:schemeClr val="accent2"/>
              </a:solidFill>
              <a:latin typeface="+mn-ea"/>
              <a:cs typeface="+mn-ea"/>
              <a:sym typeface="+mn-ea"/>
            </a:endParaRPr>
          </a:p>
        </p:txBody>
      </p:sp>
      <p:sp>
        <p:nvSpPr>
          <p:cNvPr id="241" name="矩形 240"/>
          <p:cNvSpPr/>
          <p:nvPr>
            <p:custDataLst>
              <p:tags r:id="rId15"/>
            </p:custDataLst>
          </p:nvPr>
        </p:nvSpPr>
        <p:spPr>
          <a:xfrm>
            <a:off x="6352231" y="2905190"/>
            <a:ext cx="1871861" cy="376098"/>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sym typeface="+mn-ea"/>
              </a:rPr>
              <a:t>技术故障的应对</a:t>
            </a:r>
            <a:endParaRPr lang="zh-CN" altLang="en-US" sz="2000" b="1">
              <a:solidFill>
                <a:schemeClr val="accent1"/>
              </a:solidFill>
              <a:latin typeface="+mn-ea"/>
              <a:cs typeface="+mn-ea"/>
              <a:sym typeface="+mn-ea"/>
            </a:endParaRPr>
          </a:p>
        </p:txBody>
      </p:sp>
      <p:sp>
        <p:nvSpPr>
          <p:cNvPr id="242" name="矩形 241"/>
          <p:cNvSpPr/>
          <p:nvPr>
            <p:custDataLst>
              <p:tags r:id="rId16"/>
            </p:custDataLst>
          </p:nvPr>
        </p:nvSpPr>
        <p:spPr>
          <a:xfrm>
            <a:off x="8985515" y="2886026"/>
            <a:ext cx="1871861" cy="376098"/>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2"/>
                </a:solidFill>
                <a:latin typeface="+mn-ea"/>
                <a:cs typeface="+mn-ea"/>
                <a:sym typeface="+mn-ea"/>
              </a:rPr>
              <a:t>风险评估方法</a:t>
            </a:r>
            <a:endParaRPr lang="zh-CN" altLang="en-US" sz="2000" b="1">
              <a:solidFill>
                <a:schemeClr val="accent2"/>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2800">
                <a:solidFill>
                  <a:schemeClr val="accent1">
                    <a:lumMod val="75000"/>
                  </a:schemeClr>
                </a:solidFill>
              </a:rPr>
              <a:t>2.预防措施的实施</a:t>
            </a:r>
            <a:endParaRPr lang="zh-CN" altLang="en-US" sz="2800">
              <a:solidFill>
                <a:schemeClr val="accent1">
                  <a:lumMod val="75000"/>
                </a:schemeClr>
              </a:solidFill>
            </a:endParaRPr>
          </a:p>
        </p:txBody>
      </p:sp>
      <p:sp>
        <p:nvSpPr>
          <p:cNvPr id="4" name="泪滴形 35"/>
          <p:cNvSpPr/>
          <p:nvPr>
            <p:custDataLst>
              <p:tags r:id="rId2"/>
            </p:custDataLst>
          </p:nvPr>
        </p:nvSpPr>
        <p:spPr>
          <a:xfrm flipH="1" flipV="1">
            <a:off x="6195060" y="2328863"/>
            <a:ext cx="1560195" cy="1560830"/>
          </a:xfrm>
          <a:prstGeom prst="teardrop">
            <a:avLst/>
          </a:prstGeom>
          <a:gradFill>
            <a:gsLst>
              <a:gs pos="0">
                <a:schemeClr val="accent4">
                  <a:lumMod val="80000"/>
                  <a:lumOff val="20000"/>
                  <a:alpha val="100000"/>
                </a:schemeClr>
              </a:gs>
              <a:gs pos="100000">
                <a:schemeClr val="accent4">
                  <a:alpha val="100000"/>
                </a:schemeClr>
              </a:gs>
            </a:gsLst>
            <a:lin ang="10800000" scaled="0"/>
          </a:gradFill>
          <a:ln>
            <a:noFill/>
          </a:ln>
          <a:effectLst>
            <a:outerShdw blurRad="203200" dist="76200" dir="2700000" algn="tl" rotWithShape="0">
              <a:schemeClr val="accent4">
                <a:lumMod val="75000"/>
                <a:alpha val="20000"/>
              </a:schemeClr>
            </a:outerShdw>
          </a:effectLst>
        </p:spPr>
        <p:style>
          <a:lnRef idx="1">
            <a:schemeClr val="accent2"/>
          </a:lnRef>
          <a:fillRef idx="2">
            <a:schemeClr val="accent2"/>
          </a:fillRef>
          <a:effectRef idx="1">
            <a:schemeClr val="accent2"/>
          </a:effectRef>
          <a:fontRef idx="minor">
            <a:schemeClr val="dk1"/>
          </a:fontRef>
        </p:style>
        <p:txBody>
          <a:bodyPr rtlCol="0" anchor="ctr">
            <a:normAutofit/>
          </a:bodyPr>
          <a:p>
            <a:pPr algn="ctr"/>
            <a:endParaRPr lang="zh-CN" altLang="en-US">
              <a:cs typeface="微软雅黑" panose="020B0503020204020204" charset="-122"/>
            </a:endParaRPr>
          </a:p>
        </p:txBody>
      </p:sp>
      <p:sp>
        <p:nvSpPr>
          <p:cNvPr id="9" name="泪滴形 48"/>
          <p:cNvSpPr/>
          <p:nvPr>
            <p:custDataLst>
              <p:tags r:id="rId3"/>
            </p:custDataLst>
          </p:nvPr>
        </p:nvSpPr>
        <p:spPr>
          <a:xfrm flipH="1">
            <a:off x="6195060" y="4064318"/>
            <a:ext cx="1560195" cy="1561465"/>
          </a:xfrm>
          <a:prstGeom prst="teardrop">
            <a:avLst/>
          </a:prstGeom>
          <a:gradFill>
            <a:gsLst>
              <a:gs pos="0">
                <a:schemeClr val="accent3">
                  <a:lumMod val="80000"/>
                  <a:lumOff val="20000"/>
                  <a:alpha val="100000"/>
                </a:schemeClr>
              </a:gs>
              <a:gs pos="100000">
                <a:schemeClr val="accent3"/>
              </a:gs>
            </a:gsLst>
            <a:lin ang="10800000" scaled="0"/>
          </a:gradFill>
          <a:ln>
            <a:noFill/>
          </a:ln>
          <a:effectLst>
            <a:outerShdw blurRad="203200" dist="76200" dir="2700000" algn="tl" rotWithShape="0">
              <a:schemeClr val="accent3">
                <a:lumMod val="75000"/>
                <a:alpha val="20000"/>
              </a:schemeClr>
            </a:outerShdw>
          </a:effectLst>
        </p:spPr>
        <p:style>
          <a:lnRef idx="1">
            <a:schemeClr val="accent3"/>
          </a:lnRef>
          <a:fillRef idx="2">
            <a:schemeClr val="accent3"/>
          </a:fillRef>
          <a:effectRef idx="1">
            <a:schemeClr val="accent3"/>
          </a:effectRef>
          <a:fontRef idx="minor">
            <a:schemeClr val="dk1"/>
          </a:fontRef>
        </p:style>
        <p:txBody>
          <a:bodyPr rtlCol="0" anchor="ctr">
            <a:normAutofit/>
          </a:bodyPr>
          <a:p>
            <a:pPr algn="ctr"/>
            <a:endParaRPr lang="zh-CN" altLang="en-US">
              <a:cs typeface="微软雅黑" panose="020B0503020204020204" charset="-122"/>
            </a:endParaRPr>
          </a:p>
        </p:txBody>
      </p:sp>
      <p:sp>
        <p:nvSpPr>
          <p:cNvPr id="11" name="泪滴形 71"/>
          <p:cNvSpPr/>
          <p:nvPr>
            <p:custDataLst>
              <p:tags r:id="rId4"/>
            </p:custDataLst>
          </p:nvPr>
        </p:nvSpPr>
        <p:spPr>
          <a:xfrm>
            <a:off x="4428490" y="4068763"/>
            <a:ext cx="1560830" cy="1561465"/>
          </a:xfrm>
          <a:prstGeom prst="teardrop">
            <a:avLst/>
          </a:prstGeom>
          <a:gradFill>
            <a:gsLst>
              <a:gs pos="0">
                <a:schemeClr val="accent2">
                  <a:lumMod val="80000"/>
                  <a:lumOff val="20000"/>
                  <a:alpha val="100000"/>
                </a:schemeClr>
              </a:gs>
              <a:gs pos="100000">
                <a:schemeClr val="accent2"/>
              </a:gs>
            </a:gsLst>
            <a:lin ang="10800000" scaled="0"/>
          </a:gradFill>
          <a:ln>
            <a:noFill/>
          </a:ln>
          <a:effectLst>
            <a:outerShdw blurRad="203200" dist="76200" dir="8100000" algn="tr" rotWithShape="0">
              <a:schemeClr val="accent2">
                <a:lumMod val="75000"/>
                <a:alpha val="20000"/>
              </a:schemeClr>
            </a:outerShdw>
          </a:effectLst>
        </p:spPr>
        <p:style>
          <a:lnRef idx="1">
            <a:schemeClr val="accent4"/>
          </a:lnRef>
          <a:fillRef idx="2">
            <a:schemeClr val="accent4"/>
          </a:fillRef>
          <a:effectRef idx="1">
            <a:schemeClr val="accent4"/>
          </a:effectRef>
          <a:fontRef idx="minor">
            <a:schemeClr val="dk1"/>
          </a:fontRef>
        </p:style>
        <p:txBody>
          <a:bodyPr rtlCol="0" anchor="ctr">
            <a:normAutofit/>
          </a:bodyPr>
          <a:p>
            <a:pPr algn="ctr"/>
            <a:endParaRPr lang="zh-CN" altLang="en-US">
              <a:cs typeface="微软雅黑" panose="020B0503020204020204" charset="-122"/>
            </a:endParaRPr>
          </a:p>
        </p:txBody>
      </p:sp>
      <p:sp>
        <p:nvSpPr>
          <p:cNvPr id="12" name="泪滴形 76"/>
          <p:cNvSpPr/>
          <p:nvPr>
            <p:custDataLst>
              <p:tags r:id="rId5"/>
            </p:custDataLst>
          </p:nvPr>
        </p:nvSpPr>
        <p:spPr>
          <a:xfrm flipV="1">
            <a:off x="4427220" y="2328228"/>
            <a:ext cx="1560195" cy="1560830"/>
          </a:xfrm>
          <a:prstGeom prst="teardrop">
            <a:avLst/>
          </a:prstGeom>
          <a:gradFill>
            <a:gsLst>
              <a:gs pos="100000">
                <a:schemeClr val="accent1"/>
              </a:gs>
              <a:gs pos="0">
                <a:schemeClr val="accent1">
                  <a:lumMod val="80000"/>
                  <a:lumOff val="20000"/>
                  <a:alpha val="100000"/>
                </a:schemeClr>
              </a:gs>
            </a:gsLst>
            <a:lin ang="10800000" scaled="0"/>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rtlCol="0" anchor="ctr">
            <a:normAutofit/>
          </a:bodyPr>
          <a:p>
            <a:pPr algn="ctr"/>
            <a:endParaRPr lang="zh-CN" altLang="en-US">
              <a:cs typeface="微软雅黑" panose="020B0503020204020204" charset="-122"/>
            </a:endParaRPr>
          </a:p>
        </p:txBody>
      </p:sp>
      <p:pic>
        <p:nvPicPr>
          <p:cNvPr id="15" name="图片 7" descr="343439383331313b343532303032333bc6f3d2b5bcf2bde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759575" y="2893378"/>
            <a:ext cx="431800" cy="431800"/>
          </a:xfrm>
          <a:prstGeom prst="rect">
            <a:avLst/>
          </a:prstGeom>
          <a:effectLst>
            <a:outerShdw blurRad="76200" dist="38100" dir="2700000" algn="tl" rotWithShape="0">
              <a:schemeClr val="accent4">
                <a:lumMod val="75000"/>
                <a:alpha val="40000"/>
              </a:schemeClr>
            </a:outerShdw>
          </a:effectLst>
        </p:spPr>
      </p:pic>
      <p:pic>
        <p:nvPicPr>
          <p:cNvPr id="16" name="图片 3"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991735" y="2892743"/>
            <a:ext cx="431800" cy="431800"/>
          </a:xfrm>
          <a:prstGeom prst="rect">
            <a:avLst/>
          </a:prstGeom>
          <a:effectLst>
            <a:outerShdw blurRad="76200" dist="38100" dir="8100000" algn="tr" rotWithShape="0">
              <a:schemeClr val="accent1">
                <a:lumMod val="75000"/>
                <a:alpha val="40000"/>
              </a:schemeClr>
            </a:outerShdw>
          </a:effectLst>
        </p:spPr>
      </p:pic>
      <p:pic>
        <p:nvPicPr>
          <p:cNvPr id="17" name="图片 16" descr="343439383331313b343532303033323bd3a6d3c3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993005" y="4633913"/>
            <a:ext cx="431800" cy="431800"/>
          </a:xfrm>
          <a:prstGeom prst="rect">
            <a:avLst/>
          </a:prstGeom>
          <a:effectLst>
            <a:outerShdw blurRad="76200" dist="38100" dir="8100000" algn="tr" rotWithShape="0">
              <a:schemeClr val="accent2">
                <a:lumMod val="75000"/>
                <a:alpha val="40000"/>
              </a:schemeClr>
            </a:outerShdw>
          </a:effectLst>
        </p:spPr>
      </p:pic>
      <p:pic>
        <p:nvPicPr>
          <p:cNvPr id="18" name="图片 4" descr="343439383331313b343532303032303bb8f6c8cbd0c5cfa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759575" y="4629468"/>
            <a:ext cx="431800" cy="431800"/>
          </a:xfrm>
          <a:prstGeom prst="rect">
            <a:avLst/>
          </a:prstGeom>
          <a:effectLst>
            <a:outerShdw blurRad="76200" dist="38100" dir="2700000" algn="tl" rotWithShape="0">
              <a:schemeClr val="accent3">
                <a:lumMod val="75000"/>
                <a:alpha val="40000"/>
              </a:schemeClr>
            </a:outerShdw>
          </a:effectLst>
        </p:spPr>
      </p:pic>
      <p:sp>
        <p:nvSpPr>
          <p:cNvPr id="21" name="矩形 2"/>
          <p:cNvSpPr/>
          <p:nvPr>
            <p:custDataLst>
              <p:tags r:id="rId18"/>
            </p:custDataLst>
          </p:nvPr>
        </p:nvSpPr>
        <p:spPr>
          <a:xfrm>
            <a:off x="1408430" y="2820353"/>
            <a:ext cx="2667635" cy="107124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dirty="0">
                <a:solidFill>
                  <a:schemeClr val="tx1">
                    <a:lumMod val="85000"/>
                    <a:lumOff val="15000"/>
                  </a:schemeClr>
                </a:solidFill>
                <a:latin typeface="+mn-ea"/>
                <a:cs typeface="+mn-ea"/>
              </a:rPr>
              <a:t>正确使用个人防护装备，如安全帽、防护眼镜，降低受伤风险。</a:t>
            </a:r>
            <a:endParaRPr lang="zh-CN" altLang="en-US" dirty="0">
              <a:solidFill>
                <a:schemeClr val="tx1">
                  <a:lumMod val="85000"/>
                  <a:lumOff val="15000"/>
                </a:schemeClr>
              </a:solidFill>
              <a:latin typeface="+mn-ea"/>
              <a:cs typeface="+mn-ea"/>
            </a:endParaRPr>
          </a:p>
        </p:txBody>
      </p:sp>
      <p:sp>
        <p:nvSpPr>
          <p:cNvPr id="24" name="矩形 4"/>
          <p:cNvSpPr/>
          <p:nvPr>
            <p:custDataLst>
              <p:tags r:id="rId19"/>
            </p:custDataLst>
          </p:nvPr>
        </p:nvSpPr>
        <p:spPr>
          <a:xfrm>
            <a:off x="1408430" y="1935798"/>
            <a:ext cx="2667635" cy="838835"/>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1"/>
                </a:solidFill>
                <a:latin typeface="+mn-ea"/>
                <a:cs typeface="+mn-ea"/>
              </a:rPr>
              <a:t>个人防护装备使用</a:t>
            </a:r>
            <a:endParaRPr lang="zh-CN" altLang="en-US" sz="2400" b="1">
              <a:solidFill>
                <a:schemeClr val="accent1"/>
              </a:solidFill>
              <a:latin typeface="+mn-ea"/>
              <a:cs typeface="+mn-ea"/>
            </a:endParaRPr>
          </a:p>
        </p:txBody>
      </p:sp>
      <p:sp>
        <p:nvSpPr>
          <p:cNvPr id="25" name="矩形 5"/>
          <p:cNvSpPr/>
          <p:nvPr>
            <p:custDataLst>
              <p:tags r:id="rId20"/>
            </p:custDataLst>
          </p:nvPr>
        </p:nvSpPr>
        <p:spPr>
          <a:xfrm>
            <a:off x="8110220" y="2820353"/>
            <a:ext cx="2667000" cy="107124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定期进行安全检查和设备维护，及时发现并修复安全隐患。</a:t>
            </a:r>
            <a:endParaRPr lang="zh-CN" altLang="en-US">
              <a:solidFill>
                <a:schemeClr val="tx1">
                  <a:lumMod val="85000"/>
                  <a:lumOff val="15000"/>
                </a:schemeClr>
              </a:solidFill>
              <a:latin typeface="+mn-ea"/>
              <a:cs typeface="+mn-ea"/>
            </a:endParaRPr>
          </a:p>
        </p:txBody>
      </p:sp>
      <p:sp>
        <p:nvSpPr>
          <p:cNvPr id="26" name="矩形 6"/>
          <p:cNvSpPr/>
          <p:nvPr>
            <p:custDataLst>
              <p:tags r:id="rId21"/>
            </p:custDataLst>
          </p:nvPr>
        </p:nvSpPr>
        <p:spPr>
          <a:xfrm>
            <a:off x="8110220" y="1935798"/>
            <a:ext cx="2667000" cy="838835"/>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4"/>
                </a:solidFill>
                <a:latin typeface="+mn-ea"/>
                <a:cs typeface="+mn-ea"/>
              </a:rPr>
              <a:t>安全检查与维护</a:t>
            </a:r>
            <a:endParaRPr lang="zh-CN" altLang="en-US" sz="2400" b="1">
              <a:solidFill>
                <a:schemeClr val="accent4"/>
              </a:solidFill>
              <a:latin typeface="+mn-ea"/>
              <a:cs typeface="+mn-ea"/>
            </a:endParaRPr>
          </a:p>
        </p:txBody>
      </p:sp>
      <p:sp>
        <p:nvSpPr>
          <p:cNvPr id="27" name="矩形 7"/>
          <p:cNvSpPr/>
          <p:nvPr>
            <p:custDataLst>
              <p:tags r:id="rId22"/>
            </p:custDataLst>
          </p:nvPr>
        </p:nvSpPr>
        <p:spPr>
          <a:xfrm>
            <a:off x="8110220" y="4869498"/>
            <a:ext cx="2667000" cy="107124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实施风险控制策略，如消除风险、使用个人防护装备，降低风险至最低。</a:t>
            </a:r>
            <a:endParaRPr lang="zh-CN" altLang="en-US">
              <a:solidFill>
                <a:schemeClr val="tx1">
                  <a:lumMod val="85000"/>
                  <a:lumOff val="15000"/>
                </a:schemeClr>
              </a:solidFill>
              <a:latin typeface="+mn-ea"/>
              <a:cs typeface="+mn-ea"/>
            </a:endParaRPr>
          </a:p>
        </p:txBody>
      </p:sp>
      <p:sp>
        <p:nvSpPr>
          <p:cNvPr id="28" name="矩形 9"/>
          <p:cNvSpPr/>
          <p:nvPr>
            <p:custDataLst>
              <p:tags r:id="rId23"/>
            </p:custDataLst>
          </p:nvPr>
        </p:nvSpPr>
        <p:spPr>
          <a:xfrm>
            <a:off x="8110220" y="3984943"/>
            <a:ext cx="2667000" cy="838835"/>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3"/>
                </a:solidFill>
                <a:latin typeface="+mn-ea"/>
                <a:cs typeface="+mn-ea"/>
              </a:rPr>
              <a:t>风险控制策略</a:t>
            </a:r>
            <a:endParaRPr lang="zh-CN" altLang="en-US" sz="2400" b="1">
              <a:solidFill>
                <a:schemeClr val="accent3"/>
              </a:solidFill>
              <a:latin typeface="+mn-ea"/>
              <a:cs typeface="+mn-ea"/>
            </a:endParaRPr>
          </a:p>
        </p:txBody>
      </p:sp>
      <p:sp>
        <p:nvSpPr>
          <p:cNvPr id="29" name="矩形 12"/>
          <p:cNvSpPr/>
          <p:nvPr>
            <p:custDataLst>
              <p:tags r:id="rId24"/>
            </p:custDataLst>
          </p:nvPr>
        </p:nvSpPr>
        <p:spPr>
          <a:xfrm>
            <a:off x="1408430" y="4869498"/>
            <a:ext cx="2667635" cy="107124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a:solidFill>
                  <a:schemeClr val="tx1">
                    <a:lumMod val="85000"/>
                    <a:lumOff val="15000"/>
                  </a:schemeClr>
                </a:solidFill>
                <a:latin typeface="+mn-ea"/>
                <a:cs typeface="+mn-ea"/>
              </a:rPr>
              <a:t>员工须培训并遵守操作规程，防止事故发生。</a:t>
            </a:r>
            <a:endParaRPr lang="zh-CN" altLang="en-US">
              <a:solidFill>
                <a:schemeClr val="tx1">
                  <a:lumMod val="85000"/>
                  <a:lumOff val="15000"/>
                </a:schemeClr>
              </a:solidFill>
              <a:latin typeface="+mn-ea"/>
              <a:cs typeface="+mn-ea"/>
            </a:endParaRPr>
          </a:p>
        </p:txBody>
      </p:sp>
      <p:sp>
        <p:nvSpPr>
          <p:cNvPr id="30" name="矩形 13"/>
          <p:cNvSpPr/>
          <p:nvPr>
            <p:custDataLst>
              <p:tags r:id="rId25"/>
            </p:custDataLst>
          </p:nvPr>
        </p:nvSpPr>
        <p:spPr>
          <a:xfrm>
            <a:off x="1408430" y="3984943"/>
            <a:ext cx="2667635" cy="838835"/>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2"/>
                </a:solidFill>
                <a:latin typeface="+mn-ea"/>
                <a:cs typeface="+mn-ea"/>
              </a:rPr>
              <a:t>操作规程的遵守</a:t>
            </a:r>
            <a:endParaRPr lang="zh-CN" altLang="en-US" sz="2400" b="1">
              <a:solidFill>
                <a:schemeClr val="accent2"/>
              </a:solidFill>
              <a:latin typeface="+mn-ea"/>
              <a:cs typeface="+mn-ea"/>
            </a:endParaRPr>
          </a:p>
        </p:txBody>
      </p:sp>
    </p:spTree>
    <p:custDataLst>
      <p:tags r:id="rId2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3.应急准备与响应</a:t>
            </a:r>
            <a:endParaRPr lang="zh-CN" altLang="en-US" sz="2800">
              <a:solidFill>
                <a:schemeClr val="accent1">
                  <a:lumMod val="75000"/>
                </a:schemeClr>
              </a:solidFill>
            </a:endParaRPr>
          </a:p>
        </p:txBody>
      </p:sp>
      <p:pic>
        <p:nvPicPr>
          <p:cNvPr id="10" name="图片 17" descr="/data/temp/cd81c17e-4759-11f0-90c1-0e40782fcd78.jpg@base@tag=imgScale&amp;m=1&amp;w=662&amp;h=706&amp;q=95cd81c17e-4759-11f0-90c1-0e40782fcd78"/>
          <p:cNvPicPr>
            <a:picLocks noChangeAspect="1"/>
          </p:cNvPicPr>
          <p:nvPr>
            <p:custDataLst>
              <p:tags r:id="rId2"/>
            </p:custDataLst>
          </p:nvPr>
        </p:nvPicPr>
        <p:blipFill rotWithShape="1">
          <a:blip r:embed="rId3"/>
          <a:srcRect l="16524" r="16524"/>
          <a:stretch>
            <a:fillRect/>
          </a:stretch>
        </p:blipFill>
        <p:spPr>
          <a:xfrm>
            <a:off x="931235" y="156734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889000" y="4757420"/>
            <a:ext cx="2409190" cy="10883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了解紧急情况类型、疏散路线和联络程序，快速有效应对突发事件。</a:t>
            </a:r>
            <a:endParaRPr lang="zh-CN" altLang="en-US"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819150" y="4300855"/>
            <a:ext cx="2639060" cy="421005"/>
          </a:xfrm>
          <a:prstGeom prst="rect">
            <a:avLst/>
          </a:prstGeom>
          <a:noFill/>
        </p:spPr>
        <p:txBody>
          <a:bodyPr wrap="square" lIns="0" tIns="0" rIns="0" bIns="0" rtlCol="0" anchor="b">
            <a:noAutofit/>
          </a:bodyPr>
          <a:p>
            <a:pPr algn="ctr">
              <a:spcBef>
                <a:spcPct val="0"/>
              </a:spcBef>
              <a:spcAft>
                <a:spcPct val="0"/>
              </a:spcAft>
            </a:pPr>
            <a:r>
              <a:rPr lang="zh-CN" altLang="en-US" sz="2200" b="1" kern="0">
                <a:solidFill>
                  <a:schemeClr val="accent1"/>
                </a:solidFill>
                <a:latin typeface="+mn-ea"/>
                <a:cs typeface="+mn-ea"/>
              </a:rPr>
              <a:t>突发事件应对知识</a:t>
            </a:r>
            <a:endParaRPr lang="zh-CN" altLang="en-US" sz="2200" b="1" kern="0">
              <a:solidFill>
                <a:schemeClr val="accent1"/>
              </a:solidFill>
              <a:latin typeface="+mn-ea"/>
              <a:cs typeface="+mn-ea"/>
            </a:endParaRPr>
          </a:p>
        </p:txBody>
      </p:sp>
      <p:pic>
        <p:nvPicPr>
          <p:cNvPr id="14" name="图片 18" descr="/data/temp/cd81c467-4759-11f0-90c1-0e40782fcd78.jpg@base@tag=imgScale&amp;m=1&amp;w=662&amp;h=706&amp;q=95cd81c467-4759-11f0-90c1-0e40782fcd78"/>
          <p:cNvPicPr>
            <a:picLocks noChangeAspect="1"/>
          </p:cNvPicPr>
          <p:nvPr>
            <p:custDataLst>
              <p:tags r:id="rId6"/>
            </p:custDataLst>
          </p:nvPr>
        </p:nvPicPr>
        <p:blipFill rotWithShape="1">
          <a:blip r:embed="rId7"/>
          <a:srcRect l="3105" r="3105"/>
          <a:stretch>
            <a:fillRect/>
          </a:stretch>
        </p:blipFill>
        <p:spPr>
          <a:xfrm>
            <a:off x="3575345" y="156734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3"/>
          <p:cNvSpPr/>
          <p:nvPr>
            <p:custDataLst>
              <p:tags r:id="rId8"/>
            </p:custDataLst>
          </p:nvPr>
        </p:nvSpPr>
        <p:spPr>
          <a:xfrm>
            <a:off x="3693453" y="4757544"/>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掌握急救技能，如心肺复苏、止血，定期培训和演练至关重要。</a:t>
            </a:r>
            <a:endParaRPr lang="zh-CN" altLang="en-US" kern="0" dirty="0">
              <a:solidFill>
                <a:schemeClr val="tx1">
                  <a:lumMod val="85000"/>
                  <a:lumOff val="15000"/>
                </a:schemeClr>
              </a:solidFill>
              <a:latin typeface="+mn-ea"/>
              <a:cs typeface="+mn-ea"/>
            </a:endParaRPr>
          </a:p>
        </p:txBody>
      </p:sp>
      <p:sp>
        <p:nvSpPr>
          <p:cNvPr id="16" name="矩形 4"/>
          <p:cNvSpPr/>
          <p:nvPr>
            <p:custDataLst>
              <p:tags r:id="rId9"/>
            </p:custDataLst>
          </p:nvPr>
        </p:nvSpPr>
        <p:spPr>
          <a:xfrm>
            <a:off x="3693453" y="4300985"/>
            <a:ext cx="2160245" cy="421000"/>
          </a:xfrm>
          <a:prstGeom prst="rect">
            <a:avLst/>
          </a:prstGeom>
          <a:noFill/>
        </p:spPr>
        <p:txBody>
          <a:bodyPr wrap="square" lIns="0" tIns="0" rIns="0" bIns="0" rtlCol="0" anchor="b">
            <a:noAutofit/>
          </a:bodyPr>
          <a:p>
            <a:pPr algn="ctr">
              <a:spcBef>
                <a:spcPct val="0"/>
              </a:spcBef>
              <a:spcAft>
                <a:spcPct val="0"/>
              </a:spcAft>
            </a:pPr>
            <a:r>
              <a:rPr lang="zh-CN" altLang="en-US" sz="2200" b="1" kern="0" dirty="0">
                <a:solidFill>
                  <a:schemeClr val="accent1"/>
                </a:solidFill>
                <a:latin typeface="+mn-ea"/>
                <a:cs typeface="+mn-ea"/>
              </a:rPr>
              <a:t>急救技能的掌握</a:t>
            </a:r>
            <a:endParaRPr lang="zh-CN" altLang="en-US" sz="2200" b="1" kern="0" dirty="0">
              <a:solidFill>
                <a:schemeClr val="accent1"/>
              </a:solidFill>
              <a:latin typeface="+mn-ea"/>
              <a:cs typeface="+mn-ea"/>
            </a:endParaRPr>
          </a:p>
        </p:txBody>
      </p:sp>
      <p:pic>
        <p:nvPicPr>
          <p:cNvPr id="17" name="图片 19" descr="/data/temp/cd81c291-4759-11f0-90c1-0e40782fcd78.jpg@base@tag=imgScale&amp;m=1&amp;w=662&amp;h=706&amp;q=95cd81c291-4759-11f0-90c1-0e40782fcd78"/>
          <p:cNvPicPr>
            <a:picLocks noChangeAspect="1"/>
          </p:cNvPicPr>
          <p:nvPr>
            <p:custDataLst>
              <p:tags r:id="rId10"/>
            </p:custDataLst>
          </p:nvPr>
        </p:nvPicPr>
        <p:blipFill rotWithShape="1">
          <a:blip r:embed="rId11"/>
          <a:srcRect l="3105" r="3105"/>
          <a:stretch>
            <a:fillRect/>
          </a:stretch>
        </p:blipFill>
        <p:spPr>
          <a:xfrm>
            <a:off x="6219455" y="156734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6337300" y="4757420"/>
            <a:ext cx="2338070" cy="10883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solidFill>
                  <a:schemeClr val="tx1">
                    <a:lumMod val="85000"/>
                    <a:lumOff val="15000"/>
                  </a:schemeClr>
                </a:solidFill>
                <a:latin typeface="+mn-ea"/>
                <a:cs typeface="+mn-ea"/>
              </a:rPr>
              <a:t>组织疏散演练，确保员工熟悉疏散路线和程序，提高应急响应能力。</a:t>
            </a:r>
            <a:endParaRPr lang="zh-CN" altLang="en-US"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6337563" y="4300985"/>
            <a:ext cx="2160245" cy="421000"/>
          </a:xfrm>
          <a:prstGeom prst="rect">
            <a:avLst/>
          </a:prstGeom>
          <a:noFill/>
        </p:spPr>
        <p:txBody>
          <a:bodyPr wrap="square" lIns="0" tIns="0" rIns="0" bIns="0" rtlCol="0" anchor="b">
            <a:noAutofit/>
          </a:bodyPr>
          <a:p>
            <a:pPr algn="ctr">
              <a:spcBef>
                <a:spcPct val="0"/>
              </a:spcBef>
              <a:spcAft>
                <a:spcPct val="0"/>
              </a:spcAft>
            </a:pPr>
            <a:r>
              <a:rPr lang="zh-CN" altLang="en-US" sz="2200" b="1" kern="0">
                <a:solidFill>
                  <a:schemeClr val="accent1"/>
                </a:solidFill>
                <a:latin typeface="+mn-ea"/>
                <a:cs typeface="+mn-ea"/>
              </a:rPr>
              <a:t>疏散演练的组织</a:t>
            </a:r>
            <a:endParaRPr lang="zh-CN" altLang="en-US" sz="2200" b="1" kern="0">
              <a:solidFill>
                <a:schemeClr val="accent1"/>
              </a:solidFill>
              <a:latin typeface="+mn-ea"/>
              <a:cs typeface="+mn-ea"/>
            </a:endParaRPr>
          </a:p>
        </p:txBody>
      </p:sp>
      <p:pic>
        <p:nvPicPr>
          <p:cNvPr id="23" name="图片 32" descr="/data/temp/cd81c38a-4759-11f0-90c1-0e40782fcd78.jpg@base@tag=imgScale&amp;m=1&amp;w=662&amp;h=706&amp;q=95cd81c38a-4759-11f0-90c1-0e40782fcd78"/>
          <p:cNvPicPr>
            <a:picLocks noChangeAspect="1"/>
          </p:cNvPicPr>
          <p:nvPr>
            <p:custDataLst>
              <p:tags r:id="rId14"/>
            </p:custDataLst>
          </p:nvPr>
        </p:nvPicPr>
        <p:blipFill rotWithShape="1">
          <a:blip r:embed="rId15"/>
          <a:srcRect l="3808" r="2391"/>
          <a:stretch>
            <a:fillRect/>
          </a:stretch>
        </p:blipFill>
        <p:spPr>
          <a:xfrm>
            <a:off x="8869279" y="1567341"/>
            <a:ext cx="2386096" cy="2543787"/>
          </a:xfrm>
          <a:custGeom>
            <a:avLst/>
            <a:gdLst>
              <a:gd name="connsiteX0" fmla="*/ 1193060 w 2386123"/>
              <a:gd name="connsiteY0" fmla="*/ 1 h 2543816"/>
              <a:gd name="connsiteX1" fmla="*/ 1272583 w 2386123"/>
              <a:gd name="connsiteY1" fmla="*/ 19128 h 2543816"/>
              <a:gd name="connsiteX2" fmla="*/ 2287836 w 2386123"/>
              <a:gd name="connsiteY2" fmla="*/ 526755 h 2543816"/>
              <a:gd name="connsiteX3" fmla="*/ 2386123 w 2386123"/>
              <a:gd name="connsiteY3" fmla="*/ 685784 h 2543816"/>
              <a:gd name="connsiteX4" fmla="*/ 2386123 w 2386123"/>
              <a:gd name="connsiteY4" fmla="*/ 1858059 h 2543816"/>
              <a:gd name="connsiteX5" fmla="*/ 2287838 w 2386123"/>
              <a:gd name="connsiteY5" fmla="*/ 2017061 h 2543816"/>
              <a:gd name="connsiteX6" fmla="*/ 1272585 w 2386123"/>
              <a:gd name="connsiteY6" fmla="*/ 2524688 h 2543816"/>
              <a:gd name="connsiteX7" fmla="*/ 1113539 w 2386123"/>
              <a:gd name="connsiteY7" fmla="*/ 2524689 h 2543816"/>
              <a:gd name="connsiteX8" fmla="*/ 98286 w 2386123"/>
              <a:gd name="connsiteY8" fmla="*/ 2017062 h 2543816"/>
              <a:gd name="connsiteX9" fmla="*/ 0 w 2386123"/>
              <a:gd name="connsiteY9" fmla="*/ 1858034 h 2543816"/>
              <a:gd name="connsiteX10" fmla="*/ 0 w 2386123"/>
              <a:gd name="connsiteY10" fmla="*/ 685758 h 2543816"/>
              <a:gd name="connsiteX11" fmla="*/ 98285 w 2386123"/>
              <a:gd name="connsiteY11" fmla="*/ 526756 h 2543816"/>
              <a:gd name="connsiteX12" fmla="*/ 1113537 w 2386123"/>
              <a:gd name="connsiteY12" fmla="*/ 19129 h 2543816"/>
              <a:gd name="connsiteX13" fmla="*/ 1193060 w 2386123"/>
              <a:gd name="connsiteY13"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86123" h="2543816">
                <a:moveTo>
                  <a:pt x="1193060" y="1"/>
                </a:moveTo>
                <a:cubicBezTo>
                  <a:pt x="1220070" y="0"/>
                  <a:pt x="1247079" y="6376"/>
                  <a:pt x="1272583" y="19128"/>
                </a:cubicBezTo>
                <a:cubicBezTo>
                  <a:pt x="1323590" y="44631"/>
                  <a:pt x="2225936" y="495804"/>
                  <a:pt x="2287836" y="526755"/>
                </a:cubicBezTo>
                <a:cubicBezTo>
                  <a:pt x="2349737" y="557705"/>
                  <a:pt x="2386124" y="616577"/>
                  <a:pt x="2386123" y="685784"/>
                </a:cubicBezTo>
                <a:cubicBezTo>
                  <a:pt x="2386124" y="754990"/>
                  <a:pt x="2386124" y="1788853"/>
                  <a:pt x="2386123" y="1858059"/>
                </a:cubicBezTo>
                <a:cubicBezTo>
                  <a:pt x="2386124" y="1927266"/>
                  <a:pt x="2349740" y="1986111"/>
                  <a:pt x="2287838" y="2017061"/>
                </a:cubicBezTo>
                <a:cubicBezTo>
                  <a:pt x="2225939" y="2048011"/>
                  <a:pt x="1323593" y="2499184"/>
                  <a:pt x="1272585" y="2524688"/>
                </a:cubicBezTo>
                <a:cubicBezTo>
                  <a:pt x="1221579" y="2550192"/>
                  <a:pt x="1164547" y="2550193"/>
                  <a:pt x="1113539" y="2524689"/>
                </a:cubicBezTo>
                <a:cubicBezTo>
                  <a:pt x="1062533" y="2499185"/>
                  <a:pt x="160188" y="2048013"/>
                  <a:pt x="98286" y="2017062"/>
                </a:cubicBezTo>
                <a:cubicBezTo>
                  <a:pt x="36387" y="1986112"/>
                  <a:pt x="1" y="1927241"/>
                  <a:pt x="0" y="1858034"/>
                </a:cubicBezTo>
                <a:cubicBezTo>
                  <a:pt x="1" y="1788827"/>
                  <a:pt x="1" y="754964"/>
                  <a:pt x="0" y="685758"/>
                </a:cubicBezTo>
                <a:cubicBezTo>
                  <a:pt x="1" y="616551"/>
                  <a:pt x="36385" y="557706"/>
                  <a:pt x="98285" y="526756"/>
                </a:cubicBezTo>
                <a:cubicBezTo>
                  <a:pt x="160186" y="495805"/>
                  <a:pt x="1062531" y="44632"/>
                  <a:pt x="1113537" y="19129"/>
                </a:cubicBezTo>
                <a:cubicBezTo>
                  <a:pt x="1139042" y="6377"/>
                  <a:pt x="1166051" y="1"/>
                  <a:pt x="1193060"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4" name="矩形 7"/>
          <p:cNvSpPr/>
          <p:nvPr>
            <p:custDataLst>
              <p:tags r:id="rId16"/>
            </p:custDataLst>
          </p:nvPr>
        </p:nvSpPr>
        <p:spPr>
          <a:xfrm>
            <a:off x="8869045" y="4757420"/>
            <a:ext cx="2386330" cy="10883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solidFill>
                  <a:schemeClr val="tx1">
                    <a:lumMod val="85000"/>
                    <a:lumOff val="15000"/>
                  </a:schemeClr>
                </a:solidFill>
                <a:latin typeface="+mn-ea"/>
                <a:cs typeface="+mn-ea"/>
              </a:rPr>
              <a:t>制定应急预案，包括应急组织、职责分配和资源，有效应对突发事件。</a:t>
            </a:r>
            <a:endParaRPr lang="zh-CN" altLang="en-US" kern="0">
              <a:solidFill>
                <a:schemeClr val="tx1">
                  <a:lumMod val="85000"/>
                  <a:lumOff val="15000"/>
                </a:schemeClr>
              </a:solidFill>
              <a:latin typeface="+mn-ea"/>
              <a:cs typeface="+mn-ea"/>
            </a:endParaRPr>
          </a:p>
        </p:txBody>
      </p:sp>
      <p:sp>
        <p:nvSpPr>
          <p:cNvPr id="25" name="矩形 8"/>
          <p:cNvSpPr/>
          <p:nvPr>
            <p:custDataLst>
              <p:tags r:id="rId17"/>
            </p:custDataLst>
          </p:nvPr>
        </p:nvSpPr>
        <p:spPr>
          <a:xfrm>
            <a:off x="8981673" y="4300985"/>
            <a:ext cx="2160246" cy="421000"/>
          </a:xfrm>
          <a:prstGeom prst="rect">
            <a:avLst/>
          </a:prstGeom>
          <a:noFill/>
        </p:spPr>
        <p:txBody>
          <a:bodyPr wrap="square" lIns="0" tIns="0" rIns="0" bIns="0" rtlCol="0" anchor="b">
            <a:noAutofit/>
          </a:bodyPr>
          <a:p>
            <a:pPr algn="ctr">
              <a:spcBef>
                <a:spcPct val="0"/>
              </a:spcBef>
              <a:spcAft>
                <a:spcPct val="0"/>
              </a:spcAft>
            </a:pPr>
            <a:r>
              <a:rPr lang="zh-CN" altLang="en-US" sz="2200" b="1" kern="0">
                <a:solidFill>
                  <a:schemeClr val="accent1"/>
                </a:solidFill>
                <a:latin typeface="+mn-ea"/>
                <a:cs typeface="+mn-ea"/>
              </a:rPr>
              <a:t>应急预案的制定</a:t>
            </a:r>
            <a:endParaRPr lang="zh-CN" altLang="en-US" sz="2200" b="1" kern="0">
              <a:solidFill>
                <a:schemeClr val="accent1"/>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00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002.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630584264_33dc46_d0fb4c590425-slide-15"/>
  <p:tag name="KSO_WM_UNIT_FILL_FORE_SCHEMECOLOR_INDEX" val="5"/>
  <p:tag name="KSO_WM_UNIT_FILL_TYPE" val="1"/>
  <p:tag name="KSO_WM_UNIT_LINE_FORE_SCHEMECOLOR_INDEX" val="1"/>
  <p:tag name="KSO_WM_UNIT_LINE_FILL_TYPE" val="2"/>
  <p:tag name="KSO_WM_UNIT_USESOURCEFORMAT_APPLY" val="0"/>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0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100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10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0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0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0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0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73"/>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012.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9"/>
  <p:tag name="KSO_WM_DIAGRAM_USE_COLOR_VALUE" val="{&quot;color_scheme&quot;:1,&quot;color_type&quot;:1,&quot;theme_color_indexes&quot;:[5,6,5,6,5,6]}"/>
</p:tagLst>
</file>

<file path=ppt/tags/tag10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14.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1019.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91.5088195800781,&quot;left&quot;:80.58251205324177,&quot;top&quot;:87.94830674539398,&quot;width&quot;:799.823157238096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8"/>
  <p:tag name="KSO_WM_DIAGRAM_USE_COLOR_VALUE" val="{&quot;color_scheme&quot;:1,&quot;color_type&quot;:1,&quot;theme_color_indexes&quot;:[5,6,5,6,5,6]}"/>
</p:tagLst>
</file>

<file path=ppt/tags/tag102.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BEAUTIFY_FLAG" val="#wm#"/>
  <p:tag name="KSO_WM_TEMPLATE_CATEGORY" val="diagram"/>
  <p:tag name="KSO_WM_TEMPLATE_INDEX" val="2023197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resource_record_key" val="{&quot;65&quot;:[20235972],&quot;70&quot;:[3321864]}"/>
</p:tagLst>
</file>

<file path=ppt/tags/tag10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211237169302&quot;}*gallery_gallery_ai_v2.1.2_ONLINE*ff64be5f-4ea1-40e8-85fb-bfb60a0b5046-slide-0"/>
  <p:tag name="KSO_WM_UNIT_LINE_FILL_TYPE" val="2"/>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211283059750&quot;}*gallery_gallery_ai_v2.1.2_ONLINE*ff64be5f-4ea1-40e8-85fb-bfb60a0b5046-slide-0"/>
  <p:tag name="KSO_WM_UNIT_LINE_FILL_TYPE" val="2"/>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155851858&quot;}*gallery_gallery_ai_v2.1.2_ONLINE*ff64be5f-4ea1-40e8-85fb-bfb60a0b5046-slide-0"/>
  <p:tag name="KSO_WM_UNIT_LINE_FILL_TYPE" val="2"/>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42933243&quot;}*gallery_gallery_ai_v2.1.2_ONLINE*ff64be5f-4ea1-40e8-85fb-bfb60a0b5046-slide-0"/>
  <p:tag name="KSO_WM_UNIT_LINE_FILL_TYPE" val="2"/>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3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3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4.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0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0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44761870&quot;}*gallery_gallery_ai_v2.1.2_ONLINE*810875e4-076e-411e-9f18-fcc973c83d7d-slide-0"/>
  <p:tag name="KSO_WM_UNIT_LINE_FILL_TYPE" val="2"/>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65185888&quot;}*gallery_gallery_ai_v2.1.2_ONLINE*810875e4-076e-411e-9f18-fcc973c83d7d-slide-0"/>
  <p:tag name="KSO_WM_UNIT_LINE_FILL_TYPE" val="2"/>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535457246&quot;}*gallery_gallery_ai_v2.1.2_ONLINE*810875e4-076e-411e-9f18-fcc973c83d7d-slide-0"/>
  <p:tag name="KSO_WM_UNIT_LINE_FILL_TYPE" val="2"/>
  <p:tag name="KSO_WM_UNIT_USESOURCEFORMAT_APPLY" val="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211238157017&quot;}*gallery_gallery_ai_v2.1.2_ONLINE*810875e4-076e-411e-9f18-fcc973c83d7d-slide-0"/>
  <p:tag name="KSO_WM_UNIT_LINE_FILL_TYPE" val="2"/>
  <p:tag name="KSO_WM_UNIT_USESOURCEFORMAT_APPLY" val="1"/>
</p:tagLst>
</file>

<file path=ppt/tags/tag107.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0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0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0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0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0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078.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789_2*a*1"/>
  <p:tag name="KSO_WM_TEMPLATE_CATEGORY" val="diagram"/>
  <p:tag name="KSO_WM_TEMPLATE_INDEX" val="202347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8.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f*1_1_1"/>
  <p:tag name="KSO_WM_TEMPLATE_CATEGORY" val="diagram"/>
  <p:tag name="KSO_WM_TEMPLATE_INDEX" val="20234789"/>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4"/>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81.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a*1_2_1"/>
  <p:tag name="KSO_WM_TEMPLATE_CATEGORY" val="diagram"/>
  <p:tag name="KSO_WM_TEMPLATE_INDEX" val="20234789"/>
  <p:tag name="KSO_WM_UNIT_LAYERLEVEL" val="1_1_1"/>
  <p:tag name="KSO_WM_TAG_VERSION" val="3.0"/>
  <p:tag name="KSO_WM_UNIT_ISCONTENTSTITLE" val="0"/>
  <p:tag name="KSO_WM_UNIT_ISNUMDGMTITLE" val="0"/>
  <p:tag name="KSO_WM_UNIT_NOCLEAR" val="0"/>
  <p:tag name="KSO_WM_UNIT_VALUE" val="20"/>
  <p:tag name="KSO_WM_DIAGRAM_GROUP_CODE" val="l1-1"/>
  <p:tag name="KSO_WM_UNIT_TYPE" val="l_h_a"/>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82.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f*1_2_1"/>
  <p:tag name="KSO_WM_TEMPLATE_CATEGORY" val="diagram"/>
  <p:tag name="KSO_WM_TEMPLATE_INDEX" val="20234789"/>
  <p:tag name="KSO_WM_UNIT_LAYERLEVEL" val="1_1_1"/>
  <p:tag name="KSO_WM_TAG_VERSION" val="3.0"/>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83.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a*1_3_1"/>
  <p:tag name="KSO_WM_TEMPLATE_CATEGORY" val="diagram"/>
  <p:tag name="KSO_WM_TEMPLATE_INDEX" val="20234789"/>
  <p:tag name="KSO_WM_UNIT_LAYERLEVEL" val="1_1_1"/>
  <p:tag name="KSO_WM_TAG_VERSION" val="3.0"/>
  <p:tag name="KSO_WM_UNIT_ISCONTENTSTITLE" val="0"/>
  <p:tag name="KSO_WM_UNIT_ISNUMDGMTITLE" val="0"/>
  <p:tag name="KSO_WM_UNIT_NOCLEAR" val="0"/>
  <p:tag name="KSO_WM_UNIT_VALUE" val="20"/>
  <p:tag name="KSO_WM_DIAGRAM_GROUP_CODE" val="l1-1"/>
  <p:tag name="KSO_WM_UNIT_TYPE" val="l_h_a"/>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84.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f*1_3_1"/>
  <p:tag name="KSO_WM_TEMPLATE_CATEGORY" val="diagram"/>
  <p:tag name="KSO_WM_TEMPLATE_INDEX" val="20234789"/>
  <p:tag name="KSO_WM_UNIT_LAYERLEVEL" val="1_1_1"/>
  <p:tag name="KSO_WM_TAG_VERSION" val="3.0"/>
  <p:tag name="KSO_WM_UNIT_SUBTYPE" val="a"/>
  <p:tag name="KSO_WM_UNIT_NOCLEAR" val="0"/>
  <p:tag name="KSO_WM_UNIT_VALUE" val="84"/>
  <p:tag name="KSO_WM_DIAGRAM_GROUP_CODE" val="l1-1"/>
  <p:tag name="KSO_WM_UNIT_TYPE" val="l_h_f"/>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85.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a*1_4_1"/>
  <p:tag name="KSO_WM_TEMPLATE_CATEGORY" val="diagram"/>
  <p:tag name="KSO_WM_TEMPLATE_INDEX" val="20234789"/>
  <p:tag name="KSO_WM_UNIT_LAYERLEVEL" val="1_1_1"/>
  <p:tag name="KSO_WM_TAG_VERSION" val="3.0"/>
  <p:tag name="KSO_WM_UNIT_ISCONTENTSTITLE" val="0"/>
  <p:tag name="KSO_WM_UNIT_ISNUMDGMTITLE" val="0"/>
  <p:tag name="KSO_WM_UNIT_NOCLEAR" val="0"/>
  <p:tag name="KSO_WM_UNIT_VALUE" val="20"/>
  <p:tag name="KSO_WM_DIAGRAM_GROUP_CODE" val="l1-1"/>
  <p:tag name="KSO_WM_UNIT_TYPE" val="l_h_a"/>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86.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f*1_4_1"/>
  <p:tag name="KSO_WM_TEMPLATE_CATEGORY" val="diagram"/>
  <p:tag name="KSO_WM_TEMPLATE_INDEX" val="20234789"/>
  <p:tag name="KSO_WM_UNIT_LAYERLEVEL" val="1_1_1"/>
  <p:tag name="KSO_WM_TAG_VERSION" val="3.0"/>
  <p:tag name="KSO_WM_UNIT_SUBTYPE" val="a"/>
  <p:tag name="KSO_WM_UNIT_NOCLEAR" val="0"/>
  <p:tag name="KSO_WM_UNIT_VALUE" val="84"/>
  <p:tag name="KSO_WM_DIAGRAM_GROUP_CODE" val="l1-1"/>
  <p:tag name="KSO_WM_UNIT_TYPE" val="l_h_f"/>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1"/>
  <p:tag name="KSO_WM_TEMPLATE_CATEGORY" val="diagram"/>
  <p:tag name="KSO_WM_TEMPLATE_INDEX" val="20234789"/>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088.xml><?xml version="1.0" encoding="utf-8"?>
<p:tagLst xmlns:p="http://schemas.openxmlformats.org/presentationml/2006/main">
  <p:tag name="KSO_WM_DIAGRAM_VIRTUALLY_FRAME" val="{&quot;height&quot;:355.60000610351557,&quot;left&quot;:61.05,&quot;top&quot;:132.64999694824223,&quot;width&quot;:844.2}"/>
  <p:tag name="KSO_WM_UNIT_HIGHLIGHT" val="0"/>
  <p:tag name="KSO_WM_UNIT_COMPATIBLE" val="0"/>
  <p:tag name="KSO_WM_UNIT_DIAGRAM_ISNUMVISUAL" val="0"/>
  <p:tag name="KSO_WM_UNIT_DIAGRAM_ISREFERUNIT" val="0"/>
  <p:tag name="KSO_WM_UNIT_ID" val="diagram20234789_2*l_h_a*1_1_1"/>
  <p:tag name="KSO_WM_TEMPLATE_CATEGORY" val="diagram"/>
  <p:tag name="KSO_WM_TEMPLATE_INDEX" val="20234789"/>
  <p:tag name="KSO_WM_UNIT_LAYERLEVEL" val="1_1_1"/>
  <p:tag name="KSO_WM_TAG_VERSION" val="3.0"/>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d*1_1_1"/>
  <p:tag name="KSO_WM_TEMPLATE_CATEGORY" val="diagram"/>
  <p:tag name="KSO_WM_TEMPLATE_INDEX" val="20234789"/>
  <p:tag name="KSO_WM_UNIT_LAYERLEVEL" val="1_1_1"/>
  <p:tag name="KSO_WM_TAG_VERSION" val="3.0"/>
  <p:tag name="KSO_WM_UNIT_VALUE" val="529*52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5"/>
  <p:tag name="KSO_WM_TEMPLATE_CATEGORY" val="diagram"/>
  <p:tag name="KSO_WM_TEMPLATE_INDEX" val="20234789"/>
  <p:tag name="KSO_WM_UNIT_LAYERLEVEL" val="1_1_1"/>
  <p:tag name="KSO_WM_TAG_VERSION" val="3.0"/>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4"/>
  <p:tag name="KSO_WM_TEMPLATE_CATEGORY" val="diagram"/>
  <p:tag name="KSO_WM_TEMPLATE_INDEX" val="20234789"/>
  <p:tag name="KSO_WM_UNIT_LAYERLEVEL" val="1_1_1"/>
  <p:tag name="KSO_WM_TAG_VERSION" val="3.0"/>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2"/>
  <p:tag name="KSO_WM_TEMPLATE_CATEGORY" val="diagram"/>
  <p:tag name="KSO_WM_TEMPLATE_INDEX" val="20234789"/>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3"/>
  <p:tag name="KSO_WM_TEMPLATE_CATEGORY" val="diagram"/>
  <p:tag name="KSO_WM_TEMPLATE_INDEX" val="20234789"/>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6"/>
  <p:tag name="KSO_WM_TEMPLATE_CATEGORY" val="diagram"/>
  <p:tag name="KSO_WM_TEMPLATE_INDEX" val="20234789"/>
  <p:tag name="KSO_WM_UNIT_LAYERLEVEL" val="1_1_1"/>
  <p:tag name="KSO_WM_TAG_VERSION" val="3.0"/>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1_7"/>
  <p:tag name="KSO_WM_TEMPLATE_CATEGORY" val="diagram"/>
  <p:tag name="KSO_WM_TEMPLATE_INDEX" val="20234789"/>
  <p:tag name="KSO_WM_UNIT_LAYERLEVEL" val="1_1_1"/>
  <p:tag name="KSO_WM_TAG_VERSION" val="3.0"/>
  <p:tag name="KSO_WM_UNIT_TYPE" val="l_h_i"/>
  <p:tag name="KSO_WM_UNIT_INDEX" val="1_1_7"/>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d*1_2_1"/>
  <p:tag name="KSO_WM_TEMPLATE_CATEGORY" val="diagram"/>
  <p:tag name="KSO_WM_TEMPLATE_INDEX" val="20234789"/>
  <p:tag name="KSO_WM_UNIT_LAYERLEVEL" val="1_1_1"/>
  <p:tag name="KSO_WM_TAG_VERSION" val="3.0"/>
  <p:tag name="KSO_WM_UNIT_VALUE" val="529*52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5"/>
  <p:tag name="KSO_WM_TEMPLATE_CATEGORY" val="diagram"/>
  <p:tag name="KSO_WM_TEMPLATE_INDEX" val="20234789"/>
  <p:tag name="KSO_WM_UNIT_LAYERLEVEL" val="1_1_1"/>
  <p:tag name="KSO_WM_TAG_VERSION" val="3.0"/>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4"/>
  <p:tag name="KSO_WM_TEMPLATE_CATEGORY" val="diagram"/>
  <p:tag name="KSO_WM_TEMPLATE_INDEX" val="20234789"/>
  <p:tag name="KSO_WM_UNIT_LAYERLEVEL" val="1_1_1"/>
  <p:tag name="KSO_WM_TAG_VERSION" val="3.0"/>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3"/>
  <p:tag name="KSO_WM_TEMPLATE_CATEGORY" val="diagram"/>
  <p:tag name="KSO_WM_TEMPLATE_INDEX" val="20234789"/>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2"/>
  <p:tag name="KSO_WM_TEMPLATE_CATEGORY" val="diagram"/>
  <p:tag name="KSO_WM_TEMPLATE_INDEX" val="20234789"/>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6"/>
  <p:tag name="KSO_WM_TEMPLATE_CATEGORY" val="diagram"/>
  <p:tag name="KSO_WM_TEMPLATE_INDEX" val="20234789"/>
  <p:tag name="KSO_WM_UNIT_LAYERLEVEL" val="1_1_1"/>
  <p:tag name="KSO_WM_TAG_VERSION" val="3.0"/>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7"/>
  <p:tag name="KSO_WM_TEMPLATE_CATEGORY" val="diagram"/>
  <p:tag name="KSO_WM_TEMPLATE_INDEX" val="20234789"/>
  <p:tag name="KSO_WM_UNIT_LAYERLEVEL" val="1_1_1"/>
  <p:tag name="KSO_WM_TAG_VERSION" val="3.0"/>
  <p:tag name="KSO_WM_UNIT_TYPE" val="l_h_i"/>
  <p:tag name="KSO_WM_UNIT_INDEX" val="1_2_7"/>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d*1_3_1"/>
  <p:tag name="KSO_WM_TEMPLATE_CATEGORY" val="diagram"/>
  <p:tag name="KSO_WM_TEMPLATE_INDEX" val="20234789"/>
  <p:tag name="KSO_WM_UNIT_LAYERLEVEL" val="1_1_1"/>
  <p:tag name="KSO_WM_TAG_VERSION" val="3.0"/>
  <p:tag name="KSO_WM_UNIT_VALUE" val="529*52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5"/>
  <p:tag name="KSO_WM_TEMPLATE_CATEGORY" val="diagram"/>
  <p:tag name="KSO_WM_TEMPLATE_INDEX" val="20234789"/>
  <p:tag name="KSO_WM_UNIT_LAYERLEVEL" val="1_1_1"/>
  <p:tag name="KSO_WM_TAG_VERSION" val="3.0"/>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4"/>
  <p:tag name="KSO_WM_TEMPLATE_CATEGORY" val="diagram"/>
  <p:tag name="KSO_WM_TEMPLATE_INDEX" val="20234789"/>
  <p:tag name="KSO_WM_UNIT_LAYERLEVEL" val="1_1_1"/>
  <p:tag name="KSO_WM_TAG_VERSION" val="3.0"/>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3"/>
  <p:tag name="KSO_WM_TEMPLATE_CATEGORY" val="diagram"/>
  <p:tag name="KSO_WM_TEMPLATE_INDEX" val="20234789"/>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2"/>
  <p:tag name="KSO_WM_TEMPLATE_CATEGORY" val="diagram"/>
  <p:tag name="KSO_WM_TEMPLATE_INDEX" val="20234789"/>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6"/>
  <p:tag name="KSO_WM_TEMPLATE_CATEGORY" val="diagram"/>
  <p:tag name="KSO_WM_TEMPLATE_INDEX" val="20234789"/>
  <p:tag name="KSO_WM_UNIT_LAYERLEVEL" val="1_1_1"/>
  <p:tag name="KSO_WM_TAG_VERSION" val="3.0"/>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7"/>
  <p:tag name="KSO_WM_TEMPLATE_CATEGORY" val="diagram"/>
  <p:tag name="KSO_WM_TEMPLATE_INDEX" val="20234789"/>
  <p:tag name="KSO_WM_UNIT_LAYERLEVEL" val="1_1_1"/>
  <p:tag name="KSO_WM_TAG_VERSION" val="3.0"/>
  <p:tag name="KSO_WM_UNIT_TYPE" val="l_h_i"/>
  <p:tag name="KSO_WM_UNIT_INDEX" val="1_3_7"/>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d*1_4_1"/>
  <p:tag name="KSO_WM_TEMPLATE_CATEGORY" val="diagram"/>
  <p:tag name="KSO_WM_TEMPLATE_INDEX" val="20234789"/>
  <p:tag name="KSO_WM_UNIT_LAYERLEVEL" val="1_1_1"/>
  <p:tag name="KSO_WM_TAG_VERSION" val="3.0"/>
  <p:tag name="KSO_WM_UNIT_VALUE" val="529*52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5"/>
  <p:tag name="KSO_WM_TEMPLATE_CATEGORY" val="diagram"/>
  <p:tag name="KSO_WM_TEMPLATE_INDEX" val="20234789"/>
  <p:tag name="KSO_WM_UNIT_LAYERLEVEL" val="1_1_1"/>
  <p:tag name="KSO_WM_TAG_VERSION" val="3.0"/>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4"/>
  <p:tag name="KSO_WM_TEMPLATE_CATEGORY" val="diagram"/>
  <p:tag name="KSO_WM_TEMPLATE_INDEX" val="20234789"/>
  <p:tag name="KSO_WM_UNIT_LAYERLEVEL" val="1_1_1"/>
  <p:tag name="KSO_WM_TAG_VERSION" val="3.0"/>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3"/>
  <p:tag name="KSO_WM_TEMPLATE_CATEGORY" val="diagram"/>
  <p:tag name="KSO_WM_TEMPLATE_INDEX" val="20234789"/>
  <p:tag name="KSO_WM_UNIT_LAYERLEVEL" val="1_1_1"/>
  <p:tag name="KSO_WM_TAG_VERSION" val="3.0"/>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2"/>
  <p:tag name="KSO_WM_TEMPLATE_CATEGORY" val="diagram"/>
  <p:tag name="KSO_WM_TEMPLATE_INDEX" val="20234789"/>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6"/>
  <p:tag name="KSO_WM_TEMPLATE_CATEGORY" val="diagram"/>
  <p:tag name="KSO_WM_TEMPLATE_INDEX" val="20234789"/>
  <p:tag name="KSO_WM_UNIT_LAYERLEVEL" val="1_1_1"/>
  <p:tag name="KSO_WM_TAG_VERSION" val="3.0"/>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7"/>
  <p:tag name="KSO_WM_TEMPLATE_CATEGORY" val="diagram"/>
  <p:tag name="KSO_WM_TEMPLATE_INDEX" val="20234789"/>
  <p:tag name="KSO_WM_UNIT_LAYERLEVEL" val="1_1_1"/>
  <p:tag name="KSO_WM_TAG_VERSION" val="3.0"/>
  <p:tag name="KSO_WM_UNIT_TYPE" val="l_h_i"/>
  <p:tag name="KSO_WM_UNIT_INDEX" val="1_4_7"/>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2_1"/>
  <p:tag name="KSO_WM_TEMPLATE_CATEGORY" val="diagram"/>
  <p:tag name="KSO_WM_TEMPLATE_INDEX" val="20234789"/>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3_1"/>
  <p:tag name="KSO_WM_TEMPLATE_CATEGORY" val="diagram"/>
  <p:tag name="KSO_WM_TEMPLATE_INDEX" val="20234789"/>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89_2*l_h_i*1_4_1"/>
  <p:tag name="KSO_WM_TEMPLATE_CATEGORY" val="diagram"/>
  <p:tag name="KSO_WM_TEMPLATE_INDEX" val="20234789"/>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55.60000610351557,&quot;left&quot;:61.05,&quot;top&quot;:132.64999694824223,&quot;width&quot;:844.2}"/>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1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789_2*a*1"/>
  <p:tag name="KSO_WM_TEMPLATE_CATEGORY" val="diagram"/>
  <p:tag name="KSO_WM_TEMPLATE_INDEX" val="202347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21.xml><?xml version="1.0" encoding="utf-8"?>
<p:tagLst xmlns:p="http://schemas.openxmlformats.org/presentationml/2006/main">
  <p:tag name="KSO_WM_SLIDE_ID" val="diagram20234789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4789"/>
  <p:tag name="KSO_WM_SLIDE_TYPE" val="text"/>
  <p:tag name="KSO_WM_SLIDE_SUBTYPE" val="diag"/>
  <p:tag name="KSO_WM_SLIDE_SIZE" val="850.05*353.7"/>
  <p:tag name="KSO_WM_SLIDE_POSITION" val="62.05*133.6"/>
  <p:tag name="KSO_WM_SLIDE_LAYOUT" val="a_l"/>
  <p:tag name="KSO_WM_SLIDE_LAYOUT_CNT" val="1_1"/>
  <p:tag name="KSO_WM_SPECIAL_SOURCE" val="bdnull"/>
  <p:tag name="KSO_WM_DIAGRAM_GROUP_CODE" val="l1-1"/>
  <p:tag name="KSO_WM_SLIDE_DIAGTYPE" val="l"/>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2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1_1"/>
  <p:tag name="KSO_WM_UNIT_ID" val="diagram20231438_2*l_h_i*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12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2*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112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3_1"/>
  <p:tag name="KSO_WM_UNIT_ID" val="diagram20231438_2*l_h_i*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12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正文，文字是您思想的提炼，为了最终演示发布的良好效果，请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2*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2*l_h_i*1_1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2*l_h_i*1_1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2*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内容观点。单击此处输入你的项正文，文字是您思想的提炼，请尽量言简意赅的阐述内容观点。"/>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2*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2*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2*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13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2*l_h_f*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正文，文字是您思想的提炼，为了最终演示发布的良好效果，请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2*l_h_a*1_3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2*l_h_i*1_3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2*l_h_i*1_3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38.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1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43.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5"/>
  <p:tag name="KSO_WM_UNIT_FILL_TYPE" val="1"/>
  <p:tag name="KSO_WM_UNIT_LINE_FILL_TYPE" val="2"/>
  <p:tag name="KSO_WM_UNIT_USESOURCEFORMAT_APPLY" val="1"/>
</p:tagLst>
</file>

<file path=ppt/tags/tag11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47.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5"/>
  <p:tag name="KSO_WM_UNIT_FILL_TYPE" val="1"/>
  <p:tag name="KSO_WM_UNIT_LINE_FILL_TYPE" val="2"/>
  <p:tag name="KSO_WM_UNIT_USESOURCEFORMAT_APPLY" val="1"/>
</p:tagLst>
</file>

<file path=ppt/tags/tag11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51.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4.85,&quot;top&quot;:127.24382114075294,&quot;width&quot;:88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5"/>
  <p:tag name="KSO_WM_UNIT_FILL_TYPE" val="1"/>
  <p:tag name="KSO_WM_UNIT_LINE_FILL_TYPE" val="2"/>
  <p:tag name="KSO_WM_UNIT_USESOURCEFORMAT_APPLY" val="1"/>
</p:tagLst>
</file>

<file path=ppt/tags/tag1152.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Lst>
</file>

<file path=ppt/tags/tag1153.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154.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15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15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157.xml><?xml version="1.0" encoding="utf-8"?>
<p:tagLst xmlns:p="http://schemas.openxmlformats.org/presentationml/2006/main">
  <p:tag name="KSO_WM_PRESENTATION_SOURCE" val="WPPAIGeneratePPT"/>
  <p:tag name="resource_record_key" val="{&quot;65&quot;:[20235972],&quot;70&quot;:[3321418,3326950,3322235,3321880,3321834,3325541,3314175,3315797,3321420,3321864]}"/>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15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7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1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6.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4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46.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4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5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5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6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7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7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0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17.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8.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32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328.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32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4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4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4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6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9.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5.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1.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6.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38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3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391.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0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0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08.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5.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41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419.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3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3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39.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1.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2.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3.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44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45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6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7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47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7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48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9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99.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501.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02.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03.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04.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05.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506.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0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08.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09.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1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12.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13.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14.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15.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516.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517.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18.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1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53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5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751_2*a*1"/>
  <p:tag name="KSO_WM_TEMPLATE_CATEGORY" val="diagram"/>
  <p:tag name="KSO_WM_TEMPLATE_INDEX" val="20231751"/>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35.xml><?xml version="1.0" encoding="utf-8"?>
<p:tagLst xmlns:p="http://schemas.openxmlformats.org/presentationml/2006/main">
  <p:tag name="KSO_WM_DIAGRAM_COLOR_TRICK" val="2"/>
  <p:tag name="KSO_WM_UNIT_HIGHLIGHT" val="0"/>
  <p:tag name="KSO_WM_UNIT_DIAGRAM_ISNUMVISUAL" val="0"/>
  <p:tag name="KSO_WM_DIAGRAM_GROUP_CODE" val="l1-1"/>
  <p:tag name="KSO_WM_UNIT_INDEX" val="1_2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8006189799,&quot;left&quot;:54.365984251968484,&quot;top&quot;:111.05499339129747,&quot;width&quot;:850.917007874015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Lst>
</file>

<file path=ppt/tags/tag536.xml><?xml version="1.0" encoding="utf-8"?>
<p:tagLst xmlns:p="http://schemas.openxmlformats.org/presentationml/2006/main">
  <p:tag name="KSO_WM_DIAGRAM_COLOR_TRICK" val="2"/>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8006189799,&quot;left&quot;:54.365984251968484,&quot;top&quot;:111.05499339129747,&quot;width&quot;:850.9170078740157}"/>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Lst>
</file>

<file path=ppt/tags/tag5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8006189799,&quot;left&quot;:54.365984251968484,&quot;top&quot;:111.05499339129747,&quot;width&quot;:850.91700787401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USESOURCEFORMAT_APPLY" val="1"/>
</p:tagLst>
</file>

<file path=ppt/tags/tag5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8006189799,&quot;left&quot;:54.365984251968484,&quot;top&quot;:111.05499339129747,&quot;width&quot;:850.917007874015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UNIT_USESOURCEFORMAT_APPLY" val="1"/>
</p:tagLst>
</file>

<file path=ppt/tags/tag539.xml><?xml version="1.0" encoding="utf-8"?>
<p:tagLst xmlns:p="http://schemas.openxmlformats.org/presentationml/2006/main">
  <p:tag name="KSO_WM_SLIDE_ID" val="diagram20231751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751"/>
  <p:tag name="KSO_WM_SLIDE_TYPE" val="text"/>
  <p:tag name="KSO_WM_SLIDE_SUBTYPE" val="diag"/>
  <p:tag name="KSO_WM_SLIDE_SIZE" val="850.917*298.158"/>
  <p:tag name="KSO_WM_SLIDE_POSITION" val="54.366*170.703"/>
  <p:tag name="KSO_WM_SLIDE_LAYOUT" val="a_l"/>
  <p:tag name="KSO_WM_SLIDE_LAYOUT_CNT" val="1_1"/>
  <p:tag name="KSO_WM_SPECIAL_SOURCE" val="bdnull"/>
  <p:tag name="KSO_WM_DIAGRAM_GROUP_CODE" val="l1-1"/>
  <p:tag name="KSO_WM_SLIDE_DIAGTYPE" va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3*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5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3*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5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3*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5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4_3*l_h_f*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5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4_3*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3*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4_3*l_h_i*1_4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3*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3*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3*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4_3*l_h_i*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5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3*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3*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3*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5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4_3*l_h_a*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06.1124617392635,&quot;left&quot;:85.50433070866137,&quot;top&quot;:144.10997920561837,&quot;width&quot;:771.8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56.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8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418]}"/>
</p:tagLst>
</file>

<file path=ppt/tags/tag5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35_1*a*1"/>
  <p:tag name="KSO_WM_TEMPLATE_CATEGORY" val="diagram"/>
  <p:tag name="KSO_WM_TEMPLATE_INDEX" val="20230935"/>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58.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35_1*l_h_i*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gradient&quot;:[{&quot;brightness&quot;:0.20000000298023224,&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8"/>
  <p:tag name="KSO_WM_UNIT_TEXT_FILL_FORE_SCHEMECOLOR_INDEX" val="1"/>
  <p:tag name="KSO_WM_UNIT_TEXT_FILL_TYPE" val="1"/>
  <p:tag name="KSO_WM_UNIT_USESOURCEFORMAT_APPLY" val="1"/>
</p:tagLst>
</file>

<file path=ppt/tags/tag55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35_1*l_h_i*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gradient&quot;:[{&quot;brightness&quot;:0.20000000298023224,&quot;colorType&quot;:1,&quot;foreColorIndex&quot;:7,&quot;pos&quot;:0,&quot;transparency&quot;:0},{&quot;brightness&quot;:0,&quot;colorType&quot;:1,&quot;foreColorIndex&quot;:7,&quot;pos&quot;:1,&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7"/>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35_1*l_h_i*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6"/>
  <p:tag name="KSO_WM_UNIT_TEXT_FILL_FORE_SCHEMECOLOR_INDEX" val="1"/>
  <p:tag name="KSO_WM_UNIT_TEXT_FILL_TYPE" val="1"/>
  <p:tag name="KSO_WM_UNIT_USESOURCEFORMAT_APPLY" val="1"/>
</p:tagLst>
</file>

<file path=ppt/tags/tag561.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35_1*l_h_i*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5"/>
  <p:tag name="KSO_WM_UNIT_TEXT_FILL_FORE_SCHEMECOLOR_INDEX" val="1"/>
  <p:tag name="KSO_WM_UNIT_TEXT_FILL_TYPE" val="1"/>
  <p:tag name="KSO_WM_UNIT_USESOURCEFORMAT_APPLY" val="1"/>
</p:tagLst>
</file>

<file path=ppt/tags/tag562.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35_1*l_h_x*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8,&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8"/>
  <p:tag name="KSO_WM_UNIT_USESOURCEFORMAT_APPLY" val="1"/>
</p:tagLst>
</file>

<file path=ppt/tags/tag563.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35_1*l_h_x*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564.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35_1*l_h_x*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6"/>
  <p:tag name="KSO_WM_UNIT_USESOURCEFORMAT_APPLY" val="1"/>
</p:tagLst>
</file>

<file path=ppt/tags/tag565.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35_1*l_h_x*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7,&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7"/>
  <p:tag name="KSO_WM_UNIT_USESOURCEFORMAT_APPLY" val="1"/>
</p:tagLst>
</file>

<file path=ppt/tags/tag5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35_1*l_h_f*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根据需要可酌情增减文字，单击此处添加文本"/>
  <p:tag name="KSO_WM_UNIT_TEXT_FILL_FORE_SCHEMECOLOR_INDEX" val="1"/>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l_h_a"/>
  <p:tag name="KSO_WM_UNIT_INDEX" val="1_1_1"/>
  <p:tag name="KSO_WM_UNIT_ID" val="diagram20230935_1*l_h_a*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35_1*l_h_f*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添加文本内容，根据需要可酌情增减文字，单击此处添加文本"/>
  <p:tag name="KSO_WM_UNIT_TEXT_FILL_FORE_SCHEMECOLOR_INDEX" val="1"/>
  <p:tag name="KSO_WM_UNIT_TEXT_FILL_TYPE" val="1"/>
  <p:tag name="KSO_WM_UNIT_USESOURCEFORMAT_APPLY" val="1"/>
</p:tagLst>
</file>

<file path=ppt/tags/tag5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35_1*l_h_a*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35_1*l_h_f*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输入正文，文字是您思想的提炼，请言简意赅的阐述观点"/>
  <p:tag name="KSO_WM_UNIT_TEXT_FILL_FORE_SCHEMECOLOR_INDEX" val="1"/>
  <p:tag name="KSO_WM_UNIT_TEXT_FILL_TYPE" val="1"/>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35_1*l_h_a*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5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35_1*l_h_f*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具体内容，根据需要可酌情增减文字"/>
  <p:tag name="KSO_WM_UNIT_TEXT_FILL_FORE_SCHEMECOLOR_INDEX" val="1"/>
  <p:tag name="KSO_WM_UNIT_TEXT_FILL_TYPE" val="1"/>
  <p:tag name="KSO_WM_UNIT_USESOURCEFORMAT_APPLY" val="1"/>
</p:tagLst>
</file>

<file path=ppt/tags/tag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35_1*l_h_a*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15.3750398127222,&quot;left&quot;:110.89999999999998,&quot;top&quot;:152.39999955735658,&quot;width&quot;:7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574.xml><?xml version="1.0" encoding="utf-8"?>
<p:tagLst xmlns:p="http://schemas.openxmlformats.org/presentationml/2006/main">
  <p:tag name="KSO_WM_SLIDE_ID" val="diagram20230935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0935"/>
  <p:tag name="KSO_WM_SLIDE_TYPE" val="text"/>
  <p:tag name="KSO_WM_SLIDE_SUBTYPE" val="diag"/>
  <p:tag name="KSO_WM_SLIDE_SIZE" val="737.7*284.45"/>
  <p:tag name="KSO_WM_SLIDE_POSITION" val="110.9*183.3"/>
  <p:tag name="KSO_WM_SLIDE_LAYOUT" val="a_l"/>
  <p:tag name="KSO_WM_SLIDE_LAYOUT_CNT" val="1_1"/>
  <p:tag name="KSO_WM_SPECIAL_SOURCE" val="bdnull"/>
  <p:tag name="KSO_WM_DIAGRAM_GROUP_CODE" val="l1-1"/>
  <p:tag name="KSO_WM_SLIDE_DIAGTYPE" val="l"/>
</p:tagLst>
</file>

<file path=ppt/tags/tag57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1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VCG211282783909&quot;}*gallery_gallery_ai_v2.1.2_ONLINE*dea3ba9f-b942-40f6-91df-4a5c3f38896f-slide-0"/>
  <p:tag name="KSO_WM_UNIT_LINE_FILL_TYPE" val="2"/>
  <p:tag name="KSO_WM_UNIT_USESOURCEFORMAT_APPLY" val="1"/>
</p:tagLst>
</file>

<file path=ppt/tags/tag5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3*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5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3*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5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2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329007675&quot;}*gallery_gallery_ai_v2.1.2_ONLINE*dea3ba9f-b942-40f6-91df-4a5c3f38896f-slide-0"/>
  <p:tag name="KSO_WM_UNIT_LINE_FILL_TYPE" val="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3*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5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3*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5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3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211279281137&quot;}*gallery_gallery_ai_v2.1.2_ONLINE*dea3ba9f-b942-40f6-91df-4a5c3f38896f-slide-0"/>
  <p:tag name="KSO_WM_UNIT_LINE_FILL_TYPE" val="2"/>
  <p:tag name="KSO_WM_UNIT_USESOURCEFORMAT_APPLY" val="1"/>
</p:tagLst>
</file>

<file path=ppt/tags/tag5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3*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5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3*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5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4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568334100&quot;}*gallery_gallery_ai_v2.1.2_ONLINE*dea3ba9f-b942-40f6-91df-4a5c3f38896f-slide-0"/>
  <p:tag name="KSO_WM_UNIT_LINE_FILL_TYPE" val="2"/>
  <p:tag name="KSO_WM_UNIT_USESOURCEFORMAT_APPLY" val="1"/>
</p:tagLst>
</file>

<file path=ppt/tags/tag5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7_3*l_h_f*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5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47_3*l_h_a*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4186979162845,&quot;left&quot;:64.5,&quot;top&quot;:123.41267716535431,&quot;width&quot;:821.7662992125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58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72_4*a*1"/>
  <p:tag name="KSO_WM_TEMPLATE_CATEGORY" val="diagram"/>
  <p:tag name="KSO_WM_TEMPLATE_INDEX" val="20234872"/>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3"/>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gradient&quot;:[{&quot;brightness&quot;:0,&quot;colorType&quot;:1,&quot;foreColorIndex&quot;:8,&quot;pos&quot;:0.05000000074505806,&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4"/>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7*85"/>
  <p:tag name="KSO_WM_UNIT_TYPE" val="l_h_x"/>
  <p:tag name="KSO_WM_UNIT_INDEX" val="1_4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2"/>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2*88"/>
  <p:tag name="KSO_WM_UNIT_TYPE" val="l_h_x"/>
  <p:tag name="KSO_WM_UNIT_INDEX" val="1_3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5"/>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5"/>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72_3*l_h_f*1_3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UNIT_USESOURCEFORMAT_APPLY" val="1"/>
</p:tagLst>
</file>

<file path=ppt/tags/tag6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872_3*l_h_f*1_4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72_3*l_h_f*1_1_1"/>
  <p:tag name="KSO_WM_TEMPLATE_CATEGORY" val="diagram"/>
  <p:tag name="KSO_WM_TEMPLATE_INDEX" val="20234872"/>
  <p:tag name="KSO_WM_UNIT_LAYERLEVEL" val="1_1_1"/>
  <p:tag name="KSO_WM_TAG_VERSION" val="3.0"/>
  <p:tag name="KSO_WM_UNIT_VALUE" val="65"/>
  <p:tag name="KSO_WM_DIAGRAM_VERSION" val="3"/>
  <p:tag name="KSO_WM_DIAGRAM_COLOR_TRICK" val="1"/>
  <p:tag name="KSO_WM_DIAGRAM_COLOR_TEXT_CAN_REMOVE" val="n"/>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UNIT_USESOURCEFORMAT_APPLY" val="1"/>
</p:tagLst>
</file>

<file path=ppt/tags/tag6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72_3*l_h_f*1_2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UNIT_USESOURCEFORMAT_APPLY" val="1"/>
</p:tagLst>
</file>

<file path=ppt/tags/tag6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3*l_h_a*1_1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UNIT_USESOURCEFORMAT_APPLY" val="1"/>
</p:tagLst>
</file>

<file path=ppt/tags/tag6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3*l_h_a*1_2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UNIT_USESOURCEFORMAT_APPLY" val="1"/>
</p:tagLst>
</file>

<file path=ppt/tags/tag6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3*l_h_a*1_3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UNIT_USESOURCEFORMAT_APPLY" val="1"/>
</p:tagLst>
</file>

<file path=ppt/tags/tag6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72_3*l_h_a*1_4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5"/>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9*104"/>
  <p:tag name="KSO_WM_UNIT_TYPE" val="l_h_x"/>
  <p:tag name="KSO_WM_UNIT_INDEX" val="1_1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10*105"/>
  <p:tag name="KSO_WM_UNIT_TYPE" val="l_h_x"/>
  <p:tag name="KSO_WM_UNIT_INDEX" val="1_2_1"/>
  <p:tag name="KSO_WM_DIAGRAM_MAX_ITEMCNT" val="6"/>
  <p:tag name="KSO_WM_DIAGRAM_MIN_ITEMCNT" val="2"/>
  <p:tag name="KSO_WM_DIAGRAM_VIRTUALLY_FRAME" val="{&quot;height&quot;:401.6499835355123,&quot;left&quot;:18.85,&quot;top&quot;:117.42500823224387,&quot;width&quot;:924.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22.xml><?xml version="1.0" encoding="utf-8"?>
<p:tagLst xmlns:p="http://schemas.openxmlformats.org/presentationml/2006/main">
  <p:tag name="KSO_WM_SLIDE_ID" val="diagram20234872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4872"/>
  <p:tag name="KSO_WM_SLIDE_TYPE" val="text"/>
  <p:tag name="KSO_WM_SLIDE_SUBTYPE" val="diag"/>
  <p:tag name="KSO_WM_SLIDE_SIZE" val="911.2*304.85"/>
  <p:tag name="KSO_WM_SLIDE_POSITION" val="18.85*186.8"/>
  <p:tag name="KSO_WM_SLIDE_LAYOUT" val="a_l"/>
  <p:tag name="KSO_WM_SLIDE_LAYOUT_CNT" val="1_1"/>
  <p:tag name="KSO_WM_SPECIAL_SOURCE" val="bdnull"/>
  <p:tag name="KSO_WM_DIAGRAM_GROUP_CODE" val="l1-1"/>
  <p:tag name="KSO_WM_SLIDE_DIAGTYPE" val="l"/>
</p:tagLst>
</file>

<file path=ppt/tags/tag62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52722396&quot;}*gallery_gallery_ai_v2.1.2_ONLINE*1e4e14d1-7189-44d4-b7de-11fe33bd8f21-slide-0"/>
  <p:tag name="KSO_WM_UNIT_LINE_FILL_TYPE" val="2"/>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51293536&quot;}*gallery_gallery_ai_v2.1.2_ONLINE*1e4e14d1-7189-44d4-b7de-11fe33bd8f21-slide-0"/>
  <p:tag name="KSO_WM_UNIT_LINE_FILL_TYPE" val="2"/>
  <p:tag name="KSO_WM_UNIT_USESOURCEFORMAT_APPLY" val="1"/>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482589624&quot;}*gallery_gallery_ai_v2.1.2_ONLINE*1e4e14d1-7189-44d4-b7de-11fe33bd8f21-slide-0"/>
  <p:tag name="KSO_WM_UNIT_LINE_FILL_TYPE" val="2"/>
  <p:tag name="KSO_WM_UNIT_USESOURCEFORMAT_APPLY"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25980650&quot;}*gallery_gallery_ai_v2.1.2_ONLINE*1e4e14d1-7189-44d4-b7de-11fe33bd8f21-slide-0"/>
  <p:tag name="KSO_WM_UNIT_LINE_FILL_TYPE" val="2"/>
  <p:tag name="KSO_WM_UNIT_USESOURCEFORMAT_APPLY" val="1"/>
</p:tagLst>
</file>

<file path=ppt/tags/tag6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6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6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6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6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6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6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6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64.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0_1*l_h_i*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0_1*l_h_i*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0_1*l_h_i*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6.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0_1*l_h_d*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color_type&quot;:1,&quot;theme_color_indexes&quot;:[5,6,5,6,5,6]}"/>
</p:tagLst>
</file>

<file path=ppt/tags/tag647.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0_1*l_h_d*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5"/>
  <p:tag name="KSO_WM_DIAGRAM_USE_COLOR_VALUE" val="{&quot;color_scheme&quot;:1,&quot;color_type&quot;:1,&quot;theme_color_indexes&quot;:[5,6,5,6,5,6]}"/>
</p:tagLst>
</file>

<file path=ppt/tags/tag648.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0_1*l_h_d*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64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0_1*l_h_a*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0_1*l_h_f*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65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0_1*l_h_a*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652.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0_1*l_h_f*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653.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0_1*l_h_a*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654.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0_1*l_h_f*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40.49787401574804,&quot;left&quot;:54.8031496062992,&quot;top&quot;:166.3161417322834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65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6950]}"/>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57.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58.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59.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68.53519336230084,&quot;left&quot;:49.99094488188977,&quot;top&quot;:121.50086962982525,&quot;width&quot;:862.509133858268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661.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6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68.53519336230084,&quot;left&quot;:49.99094488188977,&quot;top&quot;:121.50086962982525,&quot;width&quot;:862.509133858268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663.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64.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6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68.53519336230084,&quot;left&quot;:49.99094488188977,&quot;top&quot;:121.50086962982525,&quot;width&quot;:862.509133858268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666.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67.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68.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69.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1.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2.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3.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4.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5.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6"/>
  <p:tag name="KSO_WM_DIAGRAM_USE_COLOR_VALUE" val="{&quot;color_scheme&quot;:1,&quot;color_type&quot;:1,&quot;theme_color_indexes&quot;:[5,6,5,6,5,6]}"/>
</p:tagLst>
</file>

<file path=ppt/tags/tag676.xml><?xml version="1.0" encoding="utf-8"?>
<p:tagLst xmlns:p="http://schemas.openxmlformats.org/presentationml/2006/main">
  <p:tag name="KSO_WM_DIAGRAM_VIRTUALLY_FRAME" val="{&quot;height&quot;:368.53519336230084,&quot;left&quot;:49.99094488188977,&quot;top&quot;:121.50086962982525,&quot;width&quot;:862.5091338582685}"/>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7"/>
  <p:tag name="KSO_WM_DIAGRAM_USE_COLOR_VALUE" val="{&quot;color_scheme&quot;:1,&quot;color_type&quot;:1,&quot;theme_color_indexes&quot;:[5,6,5,6,5,6]}"/>
</p:tagLst>
</file>

<file path=ppt/tags/tag677.xml><?xml version="1.0" encoding="utf-8"?>
<p:tagLst xmlns:p="http://schemas.openxmlformats.org/presentationml/2006/main">
  <p:tag name="KSO_WM_DIAGRAM_VIRTUALLY_FRAME" val="{&quot;height&quot;:368.53519336230084,&quot;left&quot;:49.99094488188977,&quot;top&quot;:121.50086962982525,&quot;width&quot;:862.5091338582685}"/>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8"/>
  <p:tag name="KSO_WM_DIAGRAM_USE_COLOR_VALUE" val="{&quot;color_scheme&quot;:1,&quot;color_type&quot;:1,&quot;theme_color_indexes&quot;:[5,6,5,6,5,6]}"/>
</p:tagLst>
</file>

<file path=ppt/tags/tag678.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5]}"/>
</p:tagLst>
</file>

<file path=ppt/tags/tag6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8.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DIAGRAM_USE_COLOR_VALUE" val="{&quot;color_scheme&quot;:1,&quot;color_type&quot;:1,&quot;theme_color_indexes&quot;:[5,6,5,6,5,6]}"/>
</p:tagLst>
</file>

<file path=ppt/tags/tag6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1*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682.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DIAGRAM_USE_COLOR_VALUE" val="{&quot;color_scheme&quot;:1,&quot;color_type&quot;:1,&quot;theme_color_indexes&quot;:[5,6,5,6,5,6]}"/>
</p:tagLst>
</file>

<file path=ppt/tags/tag683.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6"/>
  <p:tag name="KSO_WM_DIAGRAM_USE_COLOR_VALUE" val="{&quot;color_scheme&quot;:1,&quot;color_type&quot;:1,&quot;theme_color_indexes&quot;:[5,6,5,6,5,6]}"/>
</p:tagLst>
</file>

<file path=ppt/tags/tag6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6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1*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6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687.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99.22787401574806,&quot;left&quot;:83.13535433070865,&quot;top&quot;:119.6,&quot;width&quot;:792.289370078740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8"/>
  <p:tag name="KSO_WM_DIAGRAM_USE_COLOR_VALUE" val="{&quot;color_scheme&quot;:1,&quot;color_type&quot;:1,&quot;theme_color_indexes&quot;:[5,6,5,6,5,6]}"/>
</p:tagLst>
</file>

<file path=ppt/tags/tag68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1880]}"/>
</p:tagLst>
</file>

<file path=ppt/tags/tag68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9.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3"/>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3"/>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项正文内容，文字是您思想的提炼，请尽量言简意赅的阐述观点。单击此处输入项正文内容，文字是您思想的提炼"/>
  <p:tag name="KSO_WM_UNIT_TEXT_FILL_FORE_SCHEMECOLOR_INDEX" val="1"/>
  <p:tag name="KSO_WM_UNIT_TEXT_FILL_TYPE" val="1"/>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正文，文字是您思想的提炼，请尽量言简意赅的阐述观点。单击此处输入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输入项正文，文字是您思想的提炼，请尽量言简意赅的阐述观点。单击此处输入项正文，文字是您思想的提炼"/>
  <p:tag name="KSO_WM_DIAGRAM_USE_COLOR_VALUE" val="{&quot;color_scheme&quot;:1,&quot;color_type&quot;:1,&quot;theme_color_indexes&quot;:[5,6,5,6,5,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26.54999716841655,&quot;left&quot;:54.85,&quot;top&quot;:131.90000141579168,&quot;width&quot;:850.4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0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35972],&quot;70&quot;:[3321834]}"/>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7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83988902&quot;}*gallery_gallery_ai_v2.1.2_ONLINE*8c396c7d-f11a-473d-8a9f-0ae0fb5f9aa9-slide-0"/>
  <p:tag name="KSO_WM_UNIT_LINE_FILL_TYPE" val="2"/>
  <p:tag name="KSO_WM_UNIT_USESOURCEFORMAT_APPLY" val="1"/>
</p:tagLst>
</file>

<file path=ppt/tags/tag71.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98428217&quot;}*gallery_gallery_ai_v2.1.2_ONLINE*8c396c7d-f11a-473d-8a9f-0ae0fb5f9aa9-slide-0"/>
  <p:tag name="KSO_WM_UNIT_LINE_FILL_TYPE" val="2"/>
  <p:tag name="KSO_WM_UNIT_USESOURCEFORMAT_APPLY" val="1"/>
</p:tagLst>
</file>

<file path=ppt/tags/tag7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7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626704550&quot;}*gallery_gallery_ai_v2.1.2_ONLINE*8c396c7d-f11a-473d-8a9f-0ae0fb5f9aa9-slide-0"/>
  <p:tag name="KSO_WM_UNIT_LINE_FILL_TYPE" val="2"/>
  <p:tag name="KSO_WM_UNIT_USESOURCEFORMAT_APPLY" val="1"/>
</p:tagLst>
</file>

<file path=ppt/tags/tag7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2.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7.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2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5"/>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7_2*l_h_f*1_3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2*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2*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DIAGRAM_MAX_ITEMCNT" val="3"/>
  <p:tag name="KSO_WM_DIAGRAM_MIN_ITEMCNT" val="2"/>
  <p:tag name="KSO_WM_DIAGRAM_VIRTUALLY_FRAME" val="{&quot;height&quot;:348.3095423385234,&quot;left&quot;:54.75,&quot;top&quot;:121.13407970872063,&quot;width&quot;:850.4435433070867}"/>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732.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 name="KSO_WM_SLIDE_SOURCE" val="WPPAIGenerateSlide"/>
  <p:tag name="resource_record_key" val="{&quot;65&quot;:[20235972],&quot;70&quot;:[3325541]}"/>
</p:tagLst>
</file>

<file path=ppt/tags/tag7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9_1*l_h_i*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9_1*l_h_i*1_1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9_1*l_h_i*1_1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069_1*l_h_i*1_1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9_1*l_h_a*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9_1*l_h_f*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9_1*l_h_i*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9_1*l_h_i*1_2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9_1*l_h_i*1_2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6,&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069_1*l_h_i*1_2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9_1*l_h_a*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9_1*l_h_f*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9_1*l_h_i*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7,&quot;pos&quot;:1,&quot;transparency&quot;:0},{&quot;brightness&quot;:0,&quot;colorType&quot;:1,&quot;foreColorIndex&quot;:7,&quot;pos&quot;:0.10000000149011612,&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9_1*l_h_i*1_3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9_1*l_h_i*1_3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7,&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069_1*l_h_i*1_3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5.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9_1*l_h_a*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9_1*l_h_f*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4175]}"/>
</p:tagLst>
</file>

<file path=ppt/tags/tag753.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754.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75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1973"/>
  <p:tag name="KSO_WM_TEMPLATE_CATEGORY" val="diagram"/>
  <p:tag name="KSO_WM_SLIDE_INDEX" val="7"/>
  <p:tag name="KSO_WM_SLIDE_ID" val="custom20235972_7"/>
  <p:tag name="KSO_WM_TEMPLATE_MASTER_TYPE" val="0"/>
  <p:tag name="KSO_WM_SLIDE_LAYOUT" val="a_b_e"/>
  <p:tag name="KSO_WM_SLIDE_LAYOUT_CNT" val="1_1_1"/>
</p:tagLst>
</file>

<file path=ppt/tags/tag75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6.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69.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77.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7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7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78.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7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7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9.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49.96322693066503,&quot;left&quot;:54.84999999999999,&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9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9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5"/>
  <p:tag name="KSO_WM_UNIT_TEXT_FILL_TYPE" val="1"/>
  <p:tag name="KSO_WM_UNIT_USESOURCEFORMAT_APPLY" val="1"/>
</p:tagLst>
</file>

<file path=ppt/tags/tag7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2*l_h_f*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请言简意赅的阐述观点。单击此处输入您的智能图形项正文，请尽量言简意赅的阐述观点。"/>
  <p:tag name="KSO_WM_UNIT_TEXT_FILL_FORE_SCHEMECOLOR_INDEX" val="1"/>
  <p:tag name="KSO_WM_UNIT_TEXT_FILL_TYPE" val="1"/>
  <p:tag name="KSO_WM_UNIT_USESOURCEFORMAT_APPLY" val="1"/>
</p:tagLst>
</file>

<file path=ppt/tags/tag7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2*l_h_a*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3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7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2*l_h_f*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单击此处输入您的智能图形项正文，文字是您思想的提炼，请言简意赅的阐述观点，单击此处输入您的智能图形项正文。"/>
  <p:tag name="KSO_WM_UNIT_TEXT_FILL_FORE_SCHEMECOLOR_INDEX" val="1"/>
  <p:tag name="KSO_WM_UNIT_TEXT_FILL_TYPE" val="1"/>
  <p:tag name="KSO_WM_UNIT_USESOURCEFORMAT_APPLY" val="1"/>
</p:tagLst>
</file>

<file path=ppt/tags/tag7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2*l_h_a*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2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2*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具体内容，文字是您思想的提炼，单击此处输入您的智能图形项正文，文字是您思想的提炼，单击此处输入您的智能图形项正文。"/>
  <p:tag name="KSO_WM_UNIT_TEXT_FILL_FORE_SCHEMECOLOR_INDEX" val="1"/>
  <p:tag name="KSO_WM_UNIT_TEXT_FILL_TYPE" val="1"/>
  <p:tag name="KSO_WM_UNIT_USESOURCEFORMAT_APPLY" val="1"/>
</p:tagLst>
</file>

<file path=ppt/tags/tag8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2*l_h_a*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1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Lst>
</file>

<file path=ppt/tags/tag803.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 name="KSO_WM_SLIDE_SOURCE" val="WPPAIGenerateSlide"/>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1"/>
  <p:tag name="KSO_WM_TEMPLATE_CATEGORY" val="custom"/>
  <p:tag name="KSO_WM_TEMPLATE_INDEX" val="20233278"/>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2"/>
  <p:tag name="KSO_WM_UNIT_TEXT_FILL_TYPE" val="1"/>
  <p:tag name="KSO_WM_UNIT_USESOURCEFORMAT_APPLY"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2"/>
  <p:tag name="KSO_WM_TEMPLATE_CATEGORY" val="custom"/>
  <p:tag name="KSO_WM_TEMPLATE_INDEX" val="20233278"/>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0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3278"/>
  <p:tag name="KSO_WM_UNIT_ID" val="custom20233278_1*a*1"/>
  <p:tag name="KSO_WM_UNIT_PRESET_TEXT" val="单击此处添加标题内容"/>
  <p:tag name="KSO_WM_UNIT_TEXT_TYPE"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3"/>
  <p:tag name="KSO_WM_TEMPLATE_CATEGORY" val="custom"/>
  <p:tag name="KSO_WM_TEMPLATE_INDEX" val="20233278"/>
  <p:tag name="KSO_WM_UNIT_LAYERLEVEL" val="1"/>
  <p:tag name="KSO_WM_TAG_VERSION" val="3.0"/>
  <p:tag name="KSO_WM_BEAUTIFY_FLAG" val="#wm#"/>
  <p:tag name="KSO_WM_UNIT_TYPE" val="i"/>
  <p:tag name="KSO_WM_UNIT_INDEX" val="3"/>
  <p:tag name="KSO_WM_UNIT_LINE_FORE_SCHEMECOLOR_INDEX" val="5"/>
  <p:tag name="KSO_WM_UNIT_TEXT_FILL_FORE_SCHEMECOLOR_INDEX" val="2"/>
  <p:tag name="KSO_WM_UNIT_TEXT_FILL_TYPE" val="1"/>
  <p:tag name="KSO_WM_UNIT_USESOURCEFORMAT_APPLY" val="1"/>
</p:tagLst>
</file>

<file path=ppt/tags/tag8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70_1*l_h_f*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FILL_TYPE" val="1"/>
  <p:tag name="KSO_WM_UNIT_TEXT_TYPE" val="1"/>
  <p:tag name="KSO_WM_UNIT_TEXT_LAYER_COUNT" val="1"/>
  <p:tag name="KSO_WM_BEAUTIFY_FLAG" val="#wm#"/>
  <p:tag name="KSO_WM_UNIT_PRESET_TEXT" val="单击此处输入智能图形项正文，文字是您思想的提炼，请言简意赅的阐述观点"/>
  <p:tag name="KSO_WM_UNIT_USESOURCEFORMAT_APPLY" val="1"/>
</p:tagLst>
</file>

<file path=ppt/tags/tag8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70_1*l_h_a*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8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70_1*l_h_f*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FILL_TYPE" val="1"/>
  <p:tag name="KSO_WM_UNIT_TEXT_TYPE" val="1"/>
  <p:tag name="KSO_WM_UNIT_TEXT_LAYER_COUNT" val="1"/>
  <p:tag name="KSO_WM_BEAUTIFY_FLAG" val="#wm#"/>
  <p:tag name="KSO_WM_UNIT_PRESET_TEXT" val="单击输入智能图形项正文，文字是您思想的提炼，请尽量言简意赅的阐述观点"/>
  <p:tag name="KSO_WM_UNIT_USESOURCEFORMAT_APPLY" val="1"/>
</p:tagLst>
</file>

<file path=ppt/tags/tag8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70_1*l_h_a*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8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70_1*l_h_f*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TYPE" val="1"/>
  <p:tag name="KSO_WM_UNIT_TEXT_LAYER_COUNT" val="1"/>
  <p:tag name="KSO_WM_BEAUTIFY_FLAG" val="#wm#"/>
  <p:tag name="KSO_WM_UNIT_PRESET_TEXT" val="单击输入智能图形项正文，文字是您思想的提炼，请言简意赅的阐述观点"/>
  <p:tag name="KSO_WM_UNIT_TEXT_FILL_FORE_SCHEMECOLOR_INDEX" val="1"/>
  <p:tag name="KSO_WM_UNIT_TEXT_FILL_TYPE" val="1"/>
  <p:tag name="KSO_WM_UNIT_USESOURCEFORMAT_APPLY" val="1"/>
</p:tagLst>
</file>

<file path=ppt/tags/tag8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70_1*l_h_a*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81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70_1*l_h_f*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TYPE" val="1"/>
  <p:tag name="KSO_WM_UNIT_TEXT_LAYER_COUNT" val="1"/>
  <p:tag name="KSO_WM_BEAUTIFY_FLAG" val="#wm#"/>
  <p:tag name="KSO_WM_UNIT_PRESET_TEXT" val="单击此处输入智能图形项正文，文字是您思想的提炼，请言简意赅的阐述观点"/>
  <p:tag name="KSO_WM_UNIT_TEXT_FILL_FORE_SCHEMECOLOR_INDEX" val="1"/>
  <p:tag name="KSO_WM_UNIT_TEXT_FILL_TYPE" val="1"/>
  <p:tag name="KSO_WM_UNIT_USESOURCEFORMAT_APPLY" val="1"/>
</p:tagLst>
</file>

<file path=ppt/tags/tag8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70_1*l_h_a*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816.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733.461*299.866"/>
  <p:tag name="KSO_WM_SLIDE_POSITION" val="113.224*171.087"/>
  <p:tag name="KSO_WM_TEMPLATE_INDEX" val="20233278"/>
  <p:tag name="KSO_WM_TEMPLATE_SUBCATEGORY" val="0"/>
  <p:tag name="KSO_WM_SLIDE_INDEX" val="1"/>
  <p:tag name="KSO_WM_TAG_VERSION" val="3.0"/>
  <p:tag name="KSO_WM_SLIDE_ID" val="custom20233278_1"/>
  <p:tag name="KSO_WM_SLIDE_ITEM_CNT" val="6"/>
  <p:tag name="KSO_WM_SLIDE_SOURCE" val="WPPAIGenerateSlide"/>
</p:tagLst>
</file>

<file path=ppt/tags/tag8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8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36152262&quot;}*gallery_gallery_ai_v2.1.2_ONLINE*f065a3c7-10e1-47d7-b78d-e1ccd1583cde-slide-0"/>
  <p:tag name="KSO_WM_UNIT_LINE_FILL_TYPE" val="2"/>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055228678&quot;}*gallery_gallery_ai_v2.1.2_ONLINE*f065a3c7-10e1-47d7-b78d-e1ccd1583cde-slide-0"/>
  <p:tag name="KSO_WM_UNIT_LINE_FILL_TYPE" val="2"/>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17924010&quot;}*gallery_gallery_ai_v2.1.2_ONLINE*f065a3c7-10e1-47d7-b78d-e1ccd1583cde-slide-0"/>
  <p:tag name="KSO_WM_UNIT_LINE_FILL_TYPE" val="2"/>
  <p:tag name="KSO_WM_UNIT_USESOURCEFORMAT_APPLY" val="1"/>
</p:tagLst>
</file>

<file path=ppt/tags/tag8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8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57_2*a*1"/>
  <p:tag name="KSO_WM_TEMPLATE_CATEGORY" val="diagram"/>
  <p:tag name="KSO_WM_TEMPLATE_INDEX" val="2023105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057_1*l_h_i*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8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3"/>
  <p:tag name="KSO_WM_UNIT_ID" val="diagram20231057_1*l_h_i*1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UNIT_LINE_FILL_TYPE" val="2"/>
  <p:tag name="KSO_WM_UNIT_USESOURCEFORMAT_APPLY" val="1"/>
</p:tagLst>
</file>

<file path=ppt/tags/tag8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1*l_h_f*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8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057_1*l_h_i*1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836.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1_1"/>
  <p:tag name="KSO_WM_UNIT_ID" val="diagram20231057_1*l_h_x*1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8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1*l_h_a*1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8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057_1*l_h_i*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8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3"/>
  <p:tag name="KSO_WM_UNIT_ID" val="diagram20231057_1*l_h_i*1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UNIT_LINE_FILL_TYPE" val="2"/>
  <p:tag name="KSO_WM_UNIT_USESOURCEFORMAT_APPLY" val="1"/>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1*l_h_f*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UNIT_USESOURCEFORMAT_APPLY" val="1"/>
</p:tagLst>
</file>

<file path=ppt/tags/tag8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1*l_h_a*1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8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057_1*l_h_i*1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843.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1_2_1"/>
  <p:tag name="KSO_WM_UNIT_ID" val="diagram20231057_1*l_h_x*1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8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1057_1*l_h_i*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UNIT_TEXT_FILL_FORE_SCHEMECOLOR_INDEX" val="2"/>
  <p:tag name="KSO_WM_UNIT_TEXT_FILL_TYPE" val="1"/>
  <p:tag name="KSO_WM_UNIT_USESOURCEFORMAT_APPLY" val="1"/>
</p:tagLst>
</file>

<file path=ppt/tags/tag8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3"/>
  <p:tag name="KSO_WM_UNIT_ID" val="diagram20231057_1*l_h_i*1_3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7"/>
  <p:tag name="KSO_WM_UNIT_LINE_FILL_TYPE" val="2"/>
  <p:tag name="KSO_WM_UNIT_USESOURCEFORMAT_APPLY" val="1"/>
</p:tagLst>
</file>

<file path=ppt/tags/tag8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1*l_h_f*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8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2"/>
  <p:tag name="KSO_WM_UNIT_ID" val="diagram20231057_1*l_h_i*1_3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848.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3_1"/>
  <p:tag name="KSO_WM_UNIT_ID" val="diagram20231057_1*l_h_x*1_3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UNIT_USESOURCEFORMAT_APPLY" val="1"/>
</p:tagLst>
</file>

<file path=ppt/tags/tag8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1*l_h_a*1_3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365.22846822491755,&quot;left&quot;:58.60472440944879,&quot;top&quot;:106.40320683242308,&quot;width&quot;:845.4625984251968}"/>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UNIT_USESOURCEFORMAT_APPLY" val="1"/>
</p:tagLst>
</file>

<file path=ppt/tags/tag8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50.xml><?xml version="1.0" encoding="utf-8"?>
<p:tagLst xmlns:p="http://schemas.openxmlformats.org/presentationml/2006/main">
  <p:tag name="KSO_WM_SLIDE_ID" val="diagram2023105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57"/>
  <p:tag name="KSO_WM_SLIDE_TYPE" val="text"/>
  <p:tag name="KSO_WM_SLIDE_SUBTYPE" val="diag"/>
  <p:tag name="KSO_WM_SLIDE_SIZE" val="845.391*280.05"/>
  <p:tag name="KSO_WM_SLIDE_POSITION" val="58.6047*148.992"/>
  <p:tag name="KSO_WM_SLIDE_LAYOUT" val="a_l"/>
  <p:tag name="KSO_WM_SLIDE_LAYOUT_CNT" val="1_1"/>
  <p:tag name="KSO_WM_SPECIAL_SOURCE" val="bdnull"/>
  <p:tag name="KSO_WM_DIAGRAM_GROUP_CODE" val="l1-1"/>
  <p:tag name="KSO_WM_SLIDE_DIAGTYPE" val="l"/>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8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86221402&quot;}*gallery_gallery_ai_v2.1.2_ONLINE*1f308822-224e-4acf-ba3a-d05b2a40a867-slide-0"/>
  <p:tag name="KSO_WM_UNIT_LINE_FILL_TYPE" val="2"/>
  <p:tag name="KSO_WM_UNIT_USESOURCEFORMAT_APPLY" val="1"/>
</p:tagLst>
</file>

<file path=ppt/tags/tag8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8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10610544&quot;}*gallery_gallery_ai_v2.1.2_ONLINE*1f308822-224e-4acf-ba3a-d05b2a40a867-slide-0"/>
  <p:tag name="KSO_WM_UNIT_LINE_FILL_TYPE" val="2"/>
  <p:tag name="KSO_WM_UNIT_USESOURCEFORMAT_APPLY" val="1"/>
</p:tagLst>
</file>

<file path=ppt/tags/tag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8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51632931&quot;}*gallery_gallery_ai_v2.1.2_ONLINE*1f308822-224e-4acf-ba3a-d05b2a40a867-slide-0"/>
  <p:tag name="KSO_WM_UNIT_LINE_FILL_TYPE" val="2"/>
  <p:tag name="KSO_WM_UNIT_USESOURCEFORMAT_APPLY" val="1"/>
</p:tagLst>
</file>

<file path=ppt/tags/tag8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70.0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6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0_3*l_h_i*1_4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3*l_h_i*1_1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3*l_h_i*1_2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3*l_h_i*1_3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8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3*l_h_f*1_1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TEXT_TYPE" val="1"/>
  <p:tag name="KSO_WM_UNIT_TEXT_LAYER_COUNT" val="1"/>
  <p:tag name="KSO_WM_BEAUTIFY_FLAG" val="#wm#"/>
  <p:tag name="KSO_WM_UNIT_PRESET_TEXT" val="单击此处添加文本，简明扼要地阐述您。根据需要可酌情增减"/>
  <p:tag name="KSO_WM_UNIT_TEXT_FILL_FORE_SCHEMECOLOR_INDEX" val="1"/>
  <p:tag name="KSO_WM_UNIT_TEXT_FILL_TYPE" val="1"/>
  <p:tag name="KSO_WM_DIAGRAM_USE_COLOR_VALUE" val="{&quot;color_scheme&quot;:1,&quot;color_type&quot;:1,&quot;theme_color_indexes&quot;:[5,6,5,6,5,6]}"/>
</p:tagLst>
</file>

<file path=ppt/tags/tag8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0_3*l_h_f*1_3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30"/>
  <p:tag name="KSO_WM_BEAUTIFY_FLAG" val="#wm#"/>
  <p:tag name="KSO_WM_UNIT_PRESET_TEXT" val="单击此处添加文本内容，简明扼要地阐述您。根据需要可酌情增减"/>
  <p:tag name="KSO_WM_UNIT_TEXT_FILL_FORE_SCHEMECOLOR_INDEX" val="1"/>
  <p:tag name="KSO_WM_UNIT_TEXT_FILL_TYPE" val="1"/>
  <p:tag name="KSO_WM_DIAGRAM_USE_COLOR_VALUE" val="{&quot;color_scheme&quot;:1,&quot;color_type&quot;:1,&quot;theme_color_indexes&quot;:[5,6,5,6,5,6]}"/>
</p:tagLst>
</file>

<file path=ppt/tags/tag8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3*l_h_f*1_2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30"/>
  <p:tag name="KSO_WM_BEAUTIFY_FLAG" val="#wm#"/>
  <p:tag name="KSO_WM_UNIT_PRESET_TEXT" val="单击此处添加文本内容，简明扼要地阐述您。根据需要可酌情增减"/>
  <p:tag name="KSO_WM_UNIT_TEXT_FILL_FORE_SCHEMECOLOR_INDEX" val="1"/>
  <p:tag name="KSO_WM_UNIT_TEXT_FILL_TYPE" val="1"/>
  <p:tag name="KSO_WM_DIAGRAM_USE_COLOR_VALUE" val="{&quot;color_scheme&quot;:1,&quot;color_type&quot;:1,&quot;theme_color_indexes&quot;:[5,6,5,6,5,6]}"/>
</p:tagLst>
</file>

<file path=ppt/tags/tag8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0_3*l_h_f*1_4_1"/>
  <p:tag name="KSO_WM_TEMPLATE_CATEGORY" val="diagram"/>
  <p:tag name="KSO_WM_TEMPLATE_INDEX" val="20231300"/>
  <p:tag name="KSO_WM_UNIT_LAYERLEVEL" val="1_1_1"/>
  <p:tag name="KSO_WM_TAG_VERSION" val="3.0"/>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根据需要可酌情增减"/>
  <p:tag name="KSO_WM_UNIT_TEXT_FILL_FORE_SCHEMECOLOR_INDEX" val="1"/>
  <p:tag name="KSO_WM_UNIT_TEXT_FILL_TYPE" val="1"/>
  <p:tag name="KSO_WM_DIAGRAM_USE_COLOR_VALUE" val="{&quot;color_scheme&quot;:1,&quot;color_type&quot;:1,&quot;theme_color_indexes&quot;:[5,6,5,6,5,6]}"/>
</p:tagLst>
</file>

<file path=ppt/tags/tag8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3*l_h_a*1_1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3*l_h_a*1_2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3*l_h_a*1_3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300_3*l_h_a*1_4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81.xml><?xml version="1.0" encoding="utf-8"?>
<p:tagLst xmlns:p="http://schemas.openxmlformats.org/presentationml/2006/main">
  <p:tag name="KSO_WM_UNIT_VALUE" val="115*11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300_3*l_h_x*1_3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42"/>
  <p:tag name="KSO_WM_DIAGRAM_USE_COLOR_VALUE" val="{&quot;color_scheme&quot;:1,&quot;color_type&quot;:1,&quot;theme_color_indexes&quot;:[5,6,5,6,5,6]}"/>
</p:tagLst>
</file>

<file path=ppt/tags/tag882.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3*l_h_x*1_1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38"/>
  <p:tag name="KSO_WM_DIAGRAM_USE_COLOR_VALUE" val="{&quot;color_scheme&quot;:1,&quot;color_type&quot;:1,&quot;theme_color_indexes&quot;:[5,6,5,6,5,6]}"/>
</p:tagLst>
</file>

<file path=ppt/tags/tag883.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3*l_h_x*1_2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41"/>
  <p:tag name="KSO_WM_DIAGRAM_USE_COLOR_VALUE" val="{&quot;color_scheme&quot;:1,&quot;color_type&quot;:1,&quot;theme_color_indexes&quot;:[5,6,5,6,5,6]}"/>
</p:tagLst>
</file>

<file path=ppt/tags/tag884.xml><?xml version="1.0" encoding="utf-8"?>
<p:tagLst xmlns:p="http://schemas.openxmlformats.org/presentationml/2006/main">
  <p:tag name="KSO_WM_UNIT_VALUE" val="107*13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300_3*l_h_x*1_4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1.1323609152065,&quot;left&quot;:54.75,&quot;top&quot;:83.50157609266748,&quot;width&quot;:830.17850393700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40"/>
  <p:tag name="KSO_WM_DIAGRAM_USE_COLOR_VALUE" val="{&quot;color_scheme&quot;:1,&quot;color_type&quot;:1,&quot;theme_color_indexes&quot;:[5,6,5,6,5,6]}"/>
</p:tagLst>
</file>

<file path=ppt/tags/tag885.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15797]}"/>
</p:tagLst>
</file>

<file path=ppt/tags/tag8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8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8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48022164&quot;}*gallery_gallery_ai_v2.1.2_ONLINE*48743f9b-b7a1-4705-aa8c-6980a42ae222-slide-0"/>
  <p:tag name="KSO_WM_UNIT_LINE_FILL_TYPE" val="2"/>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61616821&quot;}*gallery_gallery_ai_v2.1.2_ONLINE*48743f9b-b7a1-4705-aa8c-6980a42ae222-slide-0"/>
  <p:tag name="KSO_WM_UNIT_LINE_FILL_TYPE" val="2"/>
  <p:tag name="KSO_WM_UNIT_USESOURCEFORMAT_APPLY"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267666853&quot;}*gallery_gallery_ai_v2.1.2_ONLINE*48743f9b-b7a1-4705-aa8c-6980a42ae222-slide-0"/>
  <p:tag name="KSO_WM_UNIT_LINE_FILL_TYPE" val="2"/>
  <p:tag name="KSO_WM_UNIT_USESOURCEFORMAT_APPLY"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00.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2_ONLINE*1749630584264_33dc46_d0fb4c590425-slide-10"/>
  <p:tag name="KSO_WM_UNIT_FILL_FORE_SCHEMECOLOR_INDEX" val="5"/>
  <p:tag name="KSO_WM_UNIT_FILL_TYPE" val="1"/>
</p:tagLst>
</file>

<file path=ppt/tags/tag9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9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9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9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9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9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907.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1973"/>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90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9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9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9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9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9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9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0"/>
</p:tagLst>
</file>

<file path=ppt/tags/tag9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0"/>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429380402&quot;}*auto_gallery_ai_v2.1.2_ONLINE*1749630584264_33dc46_d0fb4c590425-slide-11"/>
  <p:tag name="KSO_WM_UNIT_LINE_FILL_TYPE" val="2"/>
  <p:tag name="KSO_WM_UNIT_USESOURCEFORMAT_APPLY" val="0"/>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211237169302&quot;}*auto_gallery_ai_v2.1.2_ONLINE*1749630584264_33dc46_d0fb4c590425-slide-11"/>
  <p:tag name="KSO_WM_UNIT_LINE_FILL_TYPE" val="2"/>
  <p:tag name="KSO_WM_UNIT_USESOURCEFORMAT_APPLY" val="0"/>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058411474&quot;}*auto_gallery_ai_v2.1.2_ONLINE*1749630584264_33dc46_d0fb4c590425-slide-11"/>
  <p:tag name="KSO_WM_UNIT_LINE_FILL_TYPE" val="2"/>
  <p:tag name="KSO_WM_UNIT_USESOURCEFORMAT_APPLY" val="0"/>
</p:tagLst>
</file>

<file path=ppt/tags/tag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VCG41N1758409629&quot;}*auto_gallery_ai_v2.1.2_ONLINE*1749630584264_33dc46_d0fb4c590425-slide-11"/>
  <p:tag name="KSO_WM_UNIT_LINE_FILL_TYPE" val="2"/>
  <p:tag name="KSO_WM_UNIT_USESOURCEFORMAT_APPLY" val="0"/>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37.6,&quot;top&quot;:131.36732283464568,&quot;width&quot;:88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92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973"/>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92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9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1*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1*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1*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1*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1*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93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1*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9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1*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9.10504760742185,&quot;left&quot;:61.19047244094488,&quot;top&quot;:127.14357855849376,&quot;width&quot;:857.38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934.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7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 name="resource_record_key" val="{&quot;65&quot;:[20235972],&quot;70&quot;:[3321420]}"/>
</p:tagLst>
</file>

<file path=ppt/tags/tag93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9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9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5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DIAGRAM_VIRTUALLY_FRAME" val="{&quot;height&quot;:387.90047395313405,&quot;left&quot;:83.13535433070865,&quot;top&quot;:130.94653392088176,&quot;width&quot;:829.3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15679059&quot;}*gallery_gallery_ai_v2.1.2_ONLINE*252168f0-952d-4f73-8a04-133782471d3c-slide-0"/>
  <p:tag name="KSO_WM_UNIT_LINE_FILL_TYPE" val="2"/>
  <p:tag name="KSO_WM_UNIT_USESOURCEFORMAT_APPLY" val="1"/>
</p:tagLst>
</file>

<file path=ppt/tags/tag961.xml><?xml version="1.0" encoding="utf-8"?>
<p:tagLst xmlns:p="http://schemas.openxmlformats.org/presentationml/2006/main">
  <p:tag name="KSO_WM_DIAGRAM_VIRTUALLY_FRAME" val="{&quot;height&quot;:387.90047395313405,&quot;left&quot;:83.13535433070865,&quot;top&quot;:130.94653392088176,&quot;width&quot;:829.314645669291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62.xml><?xml version="1.0" encoding="utf-8"?>
<p:tagLst xmlns:p="http://schemas.openxmlformats.org/presentationml/2006/main">
  <p:tag name="KSO_WM_DIAGRAM_VIRTUALLY_FRAME" val="{&quot;height&quot;:387.90047395313405,&quot;left&quot;:83.13535433070865,&quot;top&quot;:130.94653392088176,&quot;width&quot;:829.3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63622698&quot;}*gallery_gallery_ai_v2.1.2_ONLINE*252168f0-952d-4f73-8a04-133782471d3c-slide-0"/>
  <p:tag name="KSO_WM_UNIT_LINE_FILL_TYPE" val="2"/>
  <p:tag name="KSO_WM_UNIT_USESOURCEFORMAT_APPLY" val="1"/>
</p:tagLst>
</file>

<file path=ppt/tags/tag963.xml><?xml version="1.0" encoding="utf-8"?>
<p:tagLst xmlns:p="http://schemas.openxmlformats.org/presentationml/2006/main">
  <p:tag name="KSO_WM_DIAGRAM_VIRTUALLY_FRAME" val="{&quot;height&quot;:387.90047395313405,&quot;left&quot;:83.13535433070865,&quot;top&quot;:130.94653392088176,&quot;width&quot;:829.314645669291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66.xml><?xml version="1.0" encoding="utf-8"?>
<p:tagLst xmlns:p="http://schemas.openxmlformats.org/presentationml/2006/main">
  <p:tag name="KSO_WM_DIAGRAM_VIRTUALLY_FRAME" val="{&quot;height&quot;:387.90047395313405,&quot;left&quot;:83.13535433070865,&quot;top&quot;:130.94653392088176,&quot;width&quot;:829.3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502619297&quot;}*gallery_gallery_ai_v2.1.2_ONLINE*252168f0-952d-4f73-8a04-133782471d3c-slide-0"/>
  <p:tag name="KSO_WM_UNIT_LINE_FILL_TYPE" val="2"/>
  <p:tag name="KSO_WM_UNIT_USESOURCEFORMAT_APPLY" val="1"/>
</p:tagLst>
</file>

<file path=ppt/tags/tag967.xml><?xml version="1.0" encoding="utf-8"?>
<p:tagLst xmlns:p="http://schemas.openxmlformats.org/presentationml/2006/main">
  <p:tag name="KSO_WM_DIAGRAM_VIRTUALLY_FRAME" val="{&quot;height&quot;:387.90047395313405,&quot;left&quot;:83.13535433070865,&quot;top&quot;:130.94653392088176,&quot;width&quot;:829.31464566929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0.xml><?xml version="1.0" encoding="utf-8"?>
<p:tagLst xmlns:p="http://schemas.openxmlformats.org/presentationml/2006/main">
  <p:tag name="KSO_WM_DIAGRAM_VIRTUALLY_FRAME" val="{&quot;height&quot;:387.90047395313405,&quot;left&quot;:83.13535433070865,&quot;top&quot;:130.94653392088176,&quot;width&quot;:829.3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85310047&quot;}*gallery_gallery_ai_v2.1.2_ONLINE*252168f0-952d-4f73-8a04-133782471d3c-slide-0"/>
  <p:tag name="KSO_WM_UNIT_LINE_FILL_TYPE" val="2"/>
  <p:tag name="KSO_WM_UNIT_USESOURCEFORMAT_APPLY" val="1"/>
</p:tagLst>
</file>

<file path=ppt/tags/tag971.xml><?xml version="1.0" encoding="utf-8"?>
<p:tagLst xmlns:p="http://schemas.openxmlformats.org/presentationml/2006/main">
  <p:tag name="KSO_WM_DIAGRAM_VIRTUALLY_FRAME" val="{&quot;height&quot;:387.90047395313405,&quot;left&quot;:83.13535433070865,&quot;top&quot;:130.94653392088176,&quot;width&quot;:829.314645669291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829.3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7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3*a*1"/>
  <p:tag name="KSO_WM_TEMPLATE_CATEGORY" val="diagram"/>
  <p:tag name="KSO_WM_TEMPLATE_INDEX" val="2023333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9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5_1*l_h_i*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1*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9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1*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979.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5_1*l_h_d*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ppt&quot;,&quot;id&quot;:&quot;VCG41N1456658310&quot;}*auto_gallery_ai_v2.1.2_ONLINE*1749630584264_33dc46_d0fb4c590425-slide-13"/>
  <p:tag name="KSO_WM_UNIT_LINE_FILL_TYPE" val="2"/>
  <p:tag name="KSO_WM_UNIT_USESOURCEFORMAT_APPLY" val="0"/>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1*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0"/>
</p:tagLst>
</file>

<file path=ppt/tags/tag98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5_1*l_h_i*1_2_1"/>
  <p:tag name="KSO_WM_TEMPLATE_CATEGORY" val="diagram"/>
  <p:tag name="KSO_WM_TEMPLATE_INDEX" val="20233335"/>
  <p:tag name="KSO_WM_UNIT_LAYERLEVEL" val="1_1_1"/>
  <p:tag name="KSO_WM_TAG_VERSION" val="3.0"/>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982.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5_1*l_h_d*1_2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ppt&quot;,&quot;id&quot;:&quot;VCG41N1311221216&quot;}*auto_gallery_ai_v2.1.2_ONLINE*1749630584264_33dc46_d0fb4c590425-slide-13"/>
  <p:tag name="KSO_WM_UNIT_LINE_FILL_TYPE" val="2"/>
  <p:tag name="KSO_WM_UNIT_USESOURCEFORMAT_APPLY" val="0"/>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1*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38236220472436,&quot;left&quot;:54.52498779296875,&quot;top&quot;:126.508818897637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0"/>
</p:tagLst>
</file>

<file path=ppt/tags/tag984.xml><?xml version="1.0" encoding="utf-8"?>
<p:tagLst xmlns:p="http://schemas.openxmlformats.org/presentationml/2006/main">
  <p:tag name="KSO_WM_SLIDE_ID" val="diagram2023333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973"/>
  <p:tag name="KSO_WM_SLIDE_TYPE" val="text"/>
  <p:tag name="KSO_WM_SLIDE_SUBTYPE" val="diag"/>
  <p:tag name="KSO_WM_SLIDE_SIZE" val="849.95*352.7"/>
  <p:tag name="KSO_WM_SLIDE_POSITION" val="54.75*140.35"/>
  <p:tag name="KSO_WM_SLIDE_LAYOUT" val="a_l"/>
  <p:tag name="KSO_WM_SLIDE_LAYOUT_CNT" val="1_1"/>
  <p:tag name="KSO_WM_SPECIAL_SOURCE" val="bdnull"/>
  <p:tag name="KSO_WM_DIAGRAM_GROUP_CODE" val="l1-1"/>
  <p:tag name="KSO_WM_SLIDE_DIAGTYPE" val="l"/>
</p:tagLst>
</file>

<file path=ppt/tags/tag985.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986.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98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1973"/>
  <p:tag name="KSO_WM_TEMPLATE_CATEGORY" val="diagram"/>
  <p:tag name="KSO_WM_SLIDE_INDEX" val="7"/>
  <p:tag name="KSO_WM_SLIDE_ID" val="custom20235972_7"/>
  <p:tag name="KSO_WM_TEMPLATE_MASTER_TYPE" val="0"/>
  <p:tag name="KSO_WM_SLIDE_LAYOUT" val="a_b_e"/>
  <p:tag name="KSO_WM_SLIDE_LAYOUT_CNT" val="1_1_1"/>
</p:tagLst>
</file>

<file path=ppt/tags/tag9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9.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6125</Words>
  <Application>WPS 演示</Application>
  <PresentationFormat>宽屏</PresentationFormat>
  <Paragraphs>710</Paragraphs>
  <Slides>45</Slides>
  <Notes>4</Notes>
  <HiddenSlides>0</HiddenSlides>
  <MMClips>0</MMClips>
  <ScaleCrop>false</ScaleCrop>
  <HeadingPairs>
    <vt:vector size="6" baseType="variant">
      <vt:variant>
        <vt:lpstr>已用的字体</vt:lpstr>
      </vt:variant>
      <vt:variant>
        <vt:i4>13</vt:i4>
      </vt:variant>
      <vt:variant>
        <vt:lpstr>主题</vt:lpstr>
      </vt:variant>
      <vt:variant>
        <vt:i4>13</vt:i4>
      </vt:variant>
      <vt:variant>
        <vt:lpstr>幻灯片标题</vt:lpstr>
      </vt:variant>
      <vt:variant>
        <vt:i4>45</vt:i4>
      </vt:variant>
    </vt:vector>
  </HeadingPairs>
  <TitlesOfParts>
    <vt:vector size="71" baseType="lpstr">
      <vt:lpstr>Arial</vt:lpstr>
      <vt:lpstr>宋体</vt:lpstr>
      <vt:lpstr>Wingdings</vt:lpstr>
      <vt:lpstr>Wingdings</vt:lpstr>
      <vt:lpstr>微软雅黑</vt:lpstr>
      <vt:lpstr>Arial Unicode MS</vt:lpstr>
      <vt:lpstr>Calibri</vt:lpstr>
      <vt:lpstr>MiSans Normal</vt:lpstr>
      <vt:lpstr>Arial</vt:lpstr>
      <vt:lpstr>汉仪粗圆简</vt:lpstr>
      <vt:lpstr>+中文正文</vt:lpstr>
      <vt:lpstr>Latha</vt:lpstr>
      <vt:lpstr>mn-cs</vt:lpstr>
      <vt:lpstr>WPS</vt:lpstr>
      <vt:lpstr>Office 主题​​</vt:lpstr>
      <vt:lpstr>1_Office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2_Office 主题​​</vt:lpstr>
      <vt:lpstr>中职生入学教育</vt:lpstr>
      <vt:lpstr>安全教育与防范</vt:lpstr>
      <vt:lpstr>目录</vt:lpstr>
      <vt:lpstr>培养安全意识</vt:lpstr>
      <vt:lpstr>PowerPoint 演示文稿</vt:lpstr>
      <vt:lpstr>什么是安全意识</vt:lpstr>
      <vt:lpstr>1.风险识别与分析</vt:lpstr>
      <vt:lpstr>2.预防措施的实施</vt:lpstr>
      <vt:lpstr>3.应急准备与响应</vt:lpstr>
      <vt:lpstr>4.安全责任感的培养</vt:lpstr>
      <vt:lpstr>5.持续学习与适应</vt:lpstr>
      <vt:lpstr>1.安全教育与培训</vt:lpstr>
      <vt:lpstr>2.安全文化建设</vt:lpstr>
      <vt:lpstr>3.安全规章制度</vt:lpstr>
      <vt:lpstr>4.安全检查与评估</vt:lpstr>
      <vt:lpstr>5.应急演练</vt:lpstr>
      <vt:lpstr>6.家校合作</vt:lpstr>
      <vt:lpstr>7.社会实践</vt:lpstr>
      <vt:lpstr>安全常识</vt:lpstr>
      <vt:lpstr>PowerPoint 演示文稿</vt:lpstr>
      <vt:lpstr>1.交通安全</vt:lpstr>
      <vt:lpstr>2.饮食安全</vt:lpstr>
      <vt:lpstr>3.用电安全</vt:lpstr>
      <vt:lpstr>4.宿舍安全</vt:lpstr>
      <vt:lpstr>5.财产安全</vt:lpstr>
      <vt:lpstr>6.实践安全</vt:lpstr>
      <vt:lpstr>7.日常行为安全</vt:lpstr>
      <vt:lpstr>8.集体活动安全</vt:lpstr>
      <vt:lpstr>实训安全</vt:lpstr>
      <vt:lpstr>实训安全：提高学生安全文明生产意识</vt:lpstr>
      <vt:lpstr>实训安全：严格执行各项实训教学管理制度</vt:lpstr>
      <vt:lpstr>1.多看少动：培养安全操作习惯</vt:lpstr>
      <vt:lpstr>2.多说多查：强化安全意识</vt:lpstr>
      <vt:lpstr>网络安全</vt:lpstr>
      <vt:lpstr>创建平安校园</vt:lpstr>
      <vt:lpstr>PowerPoint 演示文稿</vt:lpstr>
      <vt:lpstr>创建平安校园</vt:lpstr>
      <vt:lpstr>建设校园安全文化</vt:lpstr>
      <vt:lpstr>（一）精神文化建设</vt:lpstr>
      <vt:lpstr>（二）制度文化建设</vt:lpstr>
      <vt:lpstr>（三）物质文化建设</vt:lpstr>
      <vt:lpstr>（一）教育引导</vt:lpstr>
      <vt:lpstr>（二）实践锻炼</vt:lpstr>
      <vt:lpstr>（三）榜样示范</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单金枝</cp:lastModifiedBy>
  <cp:revision>157</cp:revision>
  <dcterms:created xsi:type="dcterms:W3CDTF">2019-06-19T02:08:00Z</dcterms:created>
  <dcterms:modified xsi:type="dcterms:W3CDTF">2025-06-12T07:52:15Z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16CE95A953834A139855208FF5FB6B8C_11</vt:lpwstr>
  </property>
</Properties>
</file>