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23.svg" ContentType="image/svg+xml"/>
  <Override PartName="/ppt/media/image125.svg" ContentType="image/svg+xml"/>
  <Override PartName="/ppt/media/image14.svg" ContentType="image/svg+xml"/>
  <Override PartName="/ppt/media/image148.svg" ContentType="image/svg+xml"/>
  <Override PartName="/ppt/media/image150.svg" ContentType="image/svg+xml"/>
  <Override PartName="/ppt/media/image16.svg" ContentType="image/svg+xml"/>
  <Override PartName="/ppt/media/image167.svg" ContentType="image/svg+xml"/>
  <Override PartName="/ppt/media/image169.svg" ContentType="image/svg+xml"/>
  <Override PartName="/ppt/media/image171.svg" ContentType="image/svg+xml"/>
  <Override PartName="/ppt/media/image173.svg" ContentType="image/svg+xml"/>
  <Override PartName="/ppt/media/image179.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9.svg" ContentType="image/svg+xml"/>
  <Override PartName="/ppt/media/image51.svg" ContentType="image/svg+xml"/>
  <Override PartName="/ppt/media/image53.svg" ContentType="image/svg+xml"/>
  <Override PartName="/ppt/media/image58.svg" ContentType="image/svg+xml"/>
  <Override PartName="/ppt/media/image6.svg" ContentType="image/svg+xml"/>
  <Override PartName="/ppt/media/image60.svg" ContentType="image/svg+xml"/>
  <Override PartName="/ppt/media/image62.svg" ContentType="image/svg+xml"/>
  <Override PartName="/ppt/media/image64.svg" ContentType="image/svg+xml"/>
  <Override PartName="/ppt/media/image8.svg" ContentType="image/svg+xml"/>
  <Override PartName="/ppt/media/image80.svg" ContentType="image/svg+xml"/>
  <Override PartName="/ppt/media/image82.svg" ContentType="image/svg+xml"/>
  <Override PartName="/ppt/media/image84.svg" ContentType="image/svg+xml"/>
  <Override PartName="/ppt/media/image89.svg" ContentType="image/svg+xml"/>
  <Override PartName="/ppt/media/image91.svg" ContentType="image/svg+xml"/>
  <Override PartName="/ppt/media/image9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75" r:id="rId5"/>
    <p:sldMasterId id="2147483678" r:id="rId6"/>
    <p:sldMasterId id="2147483681" r:id="rId7"/>
    <p:sldMasterId id="2147483684" r:id="rId8"/>
    <p:sldMasterId id="2147483687" r:id="rId9"/>
    <p:sldMasterId id="2147483690" r:id="rId10"/>
    <p:sldMasterId id="2147483693" r:id="rId11"/>
    <p:sldMasterId id="2147483696" r:id="rId12"/>
    <p:sldMasterId id="2147483699" r:id="rId13"/>
    <p:sldMasterId id="2147483702" r:id="rId14"/>
    <p:sldMasterId id="2147483704" r:id="rId15"/>
    <p:sldMasterId id="2147483707" r:id="rId16"/>
    <p:sldMasterId id="2147483710" r:id="rId17"/>
    <p:sldMasterId id="2147483713" r:id="rId18"/>
    <p:sldMasterId id="2147483716" r:id="rId19"/>
    <p:sldMasterId id="2147483718" r:id="rId20"/>
    <p:sldMasterId id="2147483721" r:id="rId21"/>
    <p:sldMasterId id="2147483724" r:id="rId22"/>
    <p:sldMasterId id="2147483727" r:id="rId23"/>
  </p:sldMasterIdLst>
  <p:notesMasterIdLst>
    <p:notesMasterId r:id="rId43"/>
  </p:notesMasterIdLst>
  <p:sldIdLst>
    <p:sldId id="300" r:id="rId24"/>
    <p:sldId id="301" r:id="rId25"/>
    <p:sldId id="258" r:id="rId26"/>
    <p:sldId id="259" r:id="rId27"/>
    <p:sldId id="302" r:id="rId28"/>
    <p:sldId id="303" r:id="rId29"/>
    <p:sldId id="304" r:id="rId30"/>
    <p:sldId id="305" r:id="rId31"/>
    <p:sldId id="306" r:id="rId32"/>
    <p:sldId id="314" r:id="rId33"/>
    <p:sldId id="310" r:id="rId34"/>
    <p:sldId id="311" r:id="rId35"/>
    <p:sldId id="312" r:id="rId36"/>
    <p:sldId id="313" r:id="rId37"/>
    <p:sldId id="262" r:id="rId38"/>
    <p:sldId id="263" r:id="rId39"/>
    <p:sldId id="322" r:id="rId40"/>
    <p:sldId id="320" r:id="rId41"/>
    <p:sldId id="324" r:id="rId42"/>
    <p:sldId id="325" r:id="rId44"/>
    <p:sldId id="332" r:id="rId45"/>
    <p:sldId id="327" r:id="rId46"/>
    <p:sldId id="328" r:id="rId47"/>
    <p:sldId id="329" r:id="rId48"/>
    <p:sldId id="330" r:id="rId49"/>
    <p:sldId id="333" r:id="rId50"/>
    <p:sldId id="267" r:id="rId51"/>
    <p:sldId id="334" r:id="rId52"/>
    <p:sldId id="268" r:id="rId53"/>
    <p:sldId id="335" r:id="rId54"/>
    <p:sldId id="337" r:id="rId55"/>
    <p:sldId id="269" r:id="rId56"/>
    <p:sldId id="339" r:id="rId57"/>
    <p:sldId id="341" r:id="rId58"/>
    <p:sldId id="342" r:id="rId59"/>
    <p:sldId id="343" r:id="rId60"/>
    <p:sldId id="273" r:id="rId61"/>
    <p:sldId id="348" r:id="rId62"/>
    <p:sldId id="345" r:id="rId63"/>
    <p:sldId id="349" r:id="rId64"/>
    <p:sldId id="351" r:id="rId65"/>
    <p:sldId id="276" r:id="rId66"/>
    <p:sldId id="277" r:id="rId67"/>
    <p:sldId id="352" r:id="rId68"/>
    <p:sldId id="353" r:id="rId69"/>
    <p:sldId id="354" r:id="rId70"/>
    <p:sldId id="280" r:id="rId71"/>
    <p:sldId id="281" r:id="rId72"/>
    <p:sldId id="357" r:id="rId73"/>
    <p:sldId id="282" r:id="rId74"/>
    <p:sldId id="283" r:id="rId75"/>
    <p:sldId id="360" r:id="rId76"/>
    <p:sldId id="361" r:id="rId77"/>
    <p:sldId id="362" r:id="rId78"/>
    <p:sldId id="363" r:id="rId79"/>
    <p:sldId id="288" r:id="rId80"/>
    <p:sldId id="369" r:id="rId81"/>
    <p:sldId id="370" r:id="rId82"/>
    <p:sldId id="371" r:id="rId83"/>
    <p:sldId id="372" r:id="rId84"/>
    <p:sldId id="293" r:id="rId85"/>
    <p:sldId id="381" r:id="rId86"/>
    <p:sldId id="295" r:id="rId87"/>
    <p:sldId id="382" r:id="rId88"/>
    <p:sldId id="383" r:id="rId89"/>
    <p:sldId id="385" r:id="rId90"/>
    <p:sldId id="386" r:id="rId91"/>
    <p:sldId id="387" r:id="rId92"/>
    <p:sldId id="388" r:id="rId93"/>
    <p:sldId id="389" r:id="rId94"/>
    <p:sldId id="391" r:id="rId95"/>
  </p:sldIdLst>
  <p:sldSz cx="12192000" cy="6858000"/>
  <p:notesSz cx="6858000" cy="9144000"/>
  <p:custDataLst>
    <p:tags r:id="rId10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userDrawn="1">
          <p15:clr>
            <a:srgbClr val="A4A3A4"/>
          </p15:clr>
        </p15:guide>
        <p15:guide id="2" pos="38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3"/>
        <p:guide pos="381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commentAuthors" Target="commentAuthors.xml"/><Relationship Id="rId98" Type="http://schemas.openxmlformats.org/officeDocument/2006/relationships/tableStyles" Target="tableStyles.xml"/><Relationship Id="rId97" Type="http://schemas.openxmlformats.org/officeDocument/2006/relationships/viewProps" Target="viewProps.xml"/><Relationship Id="rId96" Type="http://schemas.openxmlformats.org/officeDocument/2006/relationships/presProps" Target="presProps.xml"/><Relationship Id="rId95" Type="http://schemas.openxmlformats.org/officeDocument/2006/relationships/slide" Target="slides/slide71.xml"/><Relationship Id="rId94" Type="http://schemas.openxmlformats.org/officeDocument/2006/relationships/slide" Target="slides/slide70.xml"/><Relationship Id="rId93" Type="http://schemas.openxmlformats.org/officeDocument/2006/relationships/slide" Target="slides/slide69.xml"/><Relationship Id="rId92" Type="http://schemas.openxmlformats.org/officeDocument/2006/relationships/slide" Target="slides/slide68.xml"/><Relationship Id="rId91" Type="http://schemas.openxmlformats.org/officeDocument/2006/relationships/slide" Target="slides/slide67.xml"/><Relationship Id="rId90" Type="http://schemas.openxmlformats.org/officeDocument/2006/relationships/slide" Target="slides/slide66.xml"/><Relationship Id="rId9" Type="http://schemas.openxmlformats.org/officeDocument/2006/relationships/slideMaster" Target="slideMasters/slideMaster8.xml"/><Relationship Id="rId89" Type="http://schemas.openxmlformats.org/officeDocument/2006/relationships/slide" Target="slides/slide65.xml"/><Relationship Id="rId88" Type="http://schemas.openxmlformats.org/officeDocument/2006/relationships/slide" Target="slides/slide64.xml"/><Relationship Id="rId87" Type="http://schemas.openxmlformats.org/officeDocument/2006/relationships/slide" Target="slides/slide63.xml"/><Relationship Id="rId86" Type="http://schemas.openxmlformats.org/officeDocument/2006/relationships/slide" Target="slides/slide62.xml"/><Relationship Id="rId85" Type="http://schemas.openxmlformats.org/officeDocument/2006/relationships/slide" Target="slides/slide61.xml"/><Relationship Id="rId84" Type="http://schemas.openxmlformats.org/officeDocument/2006/relationships/slide" Target="slides/slide60.xml"/><Relationship Id="rId83" Type="http://schemas.openxmlformats.org/officeDocument/2006/relationships/slide" Target="slides/slide59.xml"/><Relationship Id="rId82" Type="http://schemas.openxmlformats.org/officeDocument/2006/relationships/slide" Target="slides/slide58.xml"/><Relationship Id="rId81" Type="http://schemas.openxmlformats.org/officeDocument/2006/relationships/slide" Target="slides/slide57.xml"/><Relationship Id="rId80" Type="http://schemas.openxmlformats.org/officeDocument/2006/relationships/slide" Target="slides/slide56.xml"/><Relationship Id="rId8" Type="http://schemas.openxmlformats.org/officeDocument/2006/relationships/slideMaster" Target="slideMasters/slideMaster7.xml"/><Relationship Id="rId79" Type="http://schemas.openxmlformats.org/officeDocument/2006/relationships/slide" Target="slides/slide55.xml"/><Relationship Id="rId78" Type="http://schemas.openxmlformats.org/officeDocument/2006/relationships/slide" Target="slides/slide54.xml"/><Relationship Id="rId77" Type="http://schemas.openxmlformats.org/officeDocument/2006/relationships/slide" Target="slides/slide53.xml"/><Relationship Id="rId76" Type="http://schemas.openxmlformats.org/officeDocument/2006/relationships/slide" Target="slides/slide52.xml"/><Relationship Id="rId75" Type="http://schemas.openxmlformats.org/officeDocument/2006/relationships/slide" Target="slides/slide51.xml"/><Relationship Id="rId74" Type="http://schemas.openxmlformats.org/officeDocument/2006/relationships/slide" Target="slides/slide50.xml"/><Relationship Id="rId73" Type="http://schemas.openxmlformats.org/officeDocument/2006/relationships/slide" Target="slides/slide49.xml"/><Relationship Id="rId72" Type="http://schemas.openxmlformats.org/officeDocument/2006/relationships/slide" Target="slides/slide48.xml"/><Relationship Id="rId71" Type="http://schemas.openxmlformats.org/officeDocument/2006/relationships/slide" Target="slides/slide47.xml"/><Relationship Id="rId70" Type="http://schemas.openxmlformats.org/officeDocument/2006/relationships/slide" Target="slides/slide46.xml"/><Relationship Id="rId7" Type="http://schemas.openxmlformats.org/officeDocument/2006/relationships/slideMaster" Target="slideMasters/slideMaster6.xml"/><Relationship Id="rId69" Type="http://schemas.openxmlformats.org/officeDocument/2006/relationships/slide" Target="slides/slide45.xml"/><Relationship Id="rId68" Type="http://schemas.openxmlformats.org/officeDocument/2006/relationships/slide" Target="slides/slide44.xml"/><Relationship Id="rId67" Type="http://schemas.openxmlformats.org/officeDocument/2006/relationships/slide" Target="slides/slide43.xml"/><Relationship Id="rId66" Type="http://schemas.openxmlformats.org/officeDocument/2006/relationships/slide" Target="slides/slide42.xml"/><Relationship Id="rId65" Type="http://schemas.openxmlformats.org/officeDocument/2006/relationships/slide" Target="slides/slide41.xml"/><Relationship Id="rId64" Type="http://schemas.openxmlformats.org/officeDocument/2006/relationships/slide" Target="slides/slide40.xml"/><Relationship Id="rId63" Type="http://schemas.openxmlformats.org/officeDocument/2006/relationships/slide" Target="slides/slide39.xml"/><Relationship Id="rId62" Type="http://schemas.openxmlformats.org/officeDocument/2006/relationships/slide" Target="slides/slide38.xml"/><Relationship Id="rId61" Type="http://schemas.openxmlformats.org/officeDocument/2006/relationships/slide" Target="slides/slide37.xml"/><Relationship Id="rId60" Type="http://schemas.openxmlformats.org/officeDocument/2006/relationships/slide" Target="slides/slide36.xml"/><Relationship Id="rId6" Type="http://schemas.openxmlformats.org/officeDocument/2006/relationships/slideMaster" Target="slideMasters/slideMaster5.xml"/><Relationship Id="rId59" Type="http://schemas.openxmlformats.org/officeDocument/2006/relationships/slide" Target="slides/slide35.xml"/><Relationship Id="rId58" Type="http://schemas.openxmlformats.org/officeDocument/2006/relationships/slide" Target="slides/slide34.xml"/><Relationship Id="rId57" Type="http://schemas.openxmlformats.org/officeDocument/2006/relationships/slide" Target="slides/slide33.xml"/><Relationship Id="rId56" Type="http://schemas.openxmlformats.org/officeDocument/2006/relationships/slide" Target="slides/slide32.xml"/><Relationship Id="rId55" Type="http://schemas.openxmlformats.org/officeDocument/2006/relationships/slide" Target="slides/slide31.xml"/><Relationship Id="rId54" Type="http://schemas.openxmlformats.org/officeDocument/2006/relationships/slide" Target="slides/slide30.xml"/><Relationship Id="rId53" Type="http://schemas.openxmlformats.org/officeDocument/2006/relationships/slide" Target="slides/slide29.xml"/><Relationship Id="rId52" Type="http://schemas.openxmlformats.org/officeDocument/2006/relationships/slide" Target="slides/slide28.xml"/><Relationship Id="rId51" Type="http://schemas.openxmlformats.org/officeDocument/2006/relationships/slide" Target="slides/slide27.xml"/><Relationship Id="rId50" Type="http://schemas.openxmlformats.org/officeDocument/2006/relationships/slide" Target="slides/slide26.xml"/><Relationship Id="rId5" Type="http://schemas.openxmlformats.org/officeDocument/2006/relationships/slideMaster" Target="slideMasters/slideMaster4.xml"/><Relationship Id="rId49" Type="http://schemas.openxmlformats.org/officeDocument/2006/relationships/slide" Target="slides/slide25.xml"/><Relationship Id="rId48" Type="http://schemas.openxmlformats.org/officeDocument/2006/relationships/slide" Target="slides/slide24.xml"/><Relationship Id="rId47" Type="http://schemas.openxmlformats.org/officeDocument/2006/relationships/slide" Target="slides/slide23.xml"/><Relationship Id="rId46" Type="http://schemas.openxmlformats.org/officeDocument/2006/relationships/slide" Target="slides/slide22.xml"/><Relationship Id="rId45" Type="http://schemas.openxmlformats.org/officeDocument/2006/relationships/slide" Target="slides/slide21.xml"/><Relationship Id="rId44" Type="http://schemas.openxmlformats.org/officeDocument/2006/relationships/slide" Target="slides/slide20.xml"/><Relationship Id="rId43" Type="http://schemas.openxmlformats.org/officeDocument/2006/relationships/notesMaster" Target="notesMasters/notesMaster1.xml"/><Relationship Id="rId42" Type="http://schemas.openxmlformats.org/officeDocument/2006/relationships/slide" Target="slides/slide19.xml"/><Relationship Id="rId41" Type="http://schemas.openxmlformats.org/officeDocument/2006/relationships/slide" Target="slides/slide18.xml"/><Relationship Id="rId40" Type="http://schemas.openxmlformats.org/officeDocument/2006/relationships/slide" Target="slides/slide17.xml"/><Relationship Id="rId4" Type="http://schemas.openxmlformats.org/officeDocument/2006/relationships/slideMaster" Target="slideMasters/slideMaster3.xml"/><Relationship Id="rId39" Type="http://schemas.openxmlformats.org/officeDocument/2006/relationships/slide" Target="slides/slide16.xml"/><Relationship Id="rId38" Type="http://schemas.openxmlformats.org/officeDocument/2006/relationships/slide" Target="slides/slide15.xml"/><Relationship Id="rId37" Type="http://schemas.openxmlformats.org/officeDocument/2006/relationships/slide" Target="slides/slide14.xml"/><Relationship Id="rId36" Type="http://schemas.openxmlformats.org/officeDocument/2006/relationships/slide" Target="slides/slide13.xml"/><Relationship Id="rId35" Type="http://schemas.openxmlformats.org/officeDocument/2006/relationships/slide" Target="slides/slide12.xml"/><Relationship Id="rId34" Type="http://schemas.openxmlformats.org/officeDocument/2006/relationships/slide" Target="slides/slide11.xml"/><Relationship Id="rId33" Type="http://schemas.openxmlformats.org/officeDocument/2006/relationships/slide" Target="slides/slide10.xml"/><Relationship Id="rId32" Type="http://schemas.openxmlformats.org/officeDocument/2006/relationships/slide" Target="slides/slide9.xml"/><Relationship Id="rId31" Type="http://schemas.openxmlformats.org/officeDocument/2006/relationships/slide" Target="slides/slide8.xml"/><Relationship Id="rId30" Type="http://schemas.openxmlformats.org/officeDocument/2006/relationships/slide" Target="slides/slide7.xml"/><Relationship Id="rId3" Type="http://schemas.openxmlformats.org/officeDocument/2006/relationships/slideMaster" Target="slideMasters/slideMaster2.xml"/><Relationship Id="rId29" Type="http://schemas.openxmlformats.org/officeDocument/2006/relationships/slide" Target="slides/slide6.xml"/><Relationship Id="rId28" Type="http://schemas.openxmlformats.org/officeDocument/2006/relationships/slide" Target="slides/slide5.xml"/><Relationship Id="rId27" Type="http://schemas.openxmlformats.org/officeDocument/2006/relationships/slide" Target="slides/slide4.xml"/><Relationship Id="rId26" Type="http://schemas.openxmlformats.org/officeDocument/2006/relationships/slide" Target="slides/slide3.xml"/><Relationship Id="rId25" Type="http://schemas.openxmlformats.org/officeDocument/2006/relationships/slide" Target="slides/slide2.xml"/><Relationship Id="rId24" Type="http://schemas.openxmlformats.org/officeDocument/2006/relationships/slide" Target="slides/slide1.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0" Type="http://schemas.openxmlformats.org/officeDocument/2006/relationships/tags" Target="tags/tag168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5" Type="http://schemas.openxmlformats.org/officeDocument/2006/relationships/tags" Target="../tags/tag90.xml"/><Relationship Id="rId44" Type="http://schemas.openxmlformats.org/officeDocument/2006/relationships/tags" Target="../tags/tag89.xml"/><Relationship Id="rId43" Type="http://schemas.openxmlformats.org/officeDocument/2006/relationships/tags" Target="../tags/tag88.xml"/><Relationship Id="rId42" Type="http://schemas.openxmlformats.org/officeDocument/2006/relationships/tags" Target="../tags/tag87.xml"/><Relationship Id="rId41" Type="http://schemas.openxmlformats.org/officeDocument/2006/relationships/tags" Target="../tags/tag86.xml"/><Relationship Id="rId40" Type="http://schemas.openxmlformats.org/officeDocument/2006/relationships/tags" Target="../tags/tag85.xml"/><Relationship Id="rId4" Type="http://schemas.openxmlformats.org/officeDocument/2006/relationships/tags" Target="../tags/tag65.xml"/><Relationship Id="rId39" Type="http://schemas.openxmlformats.org/officeDocument/2006/relationships/tags" Target="../tags/tag84.xml"/><Relationship Id="rId38" Type="http://schemas.openxmlformats.org/officeDocument/2006/relationships/tags" Target="../tags/tag83.xml"/><Relationship Id="rId37" Type="http://schemas.openxmlformats.org/officeDocument/2006/relationships/tags" Target="../tags/tag82.xml"/><Relationship Id="rId36" Type="http://schemas.openxmlformats.org/officeDocument/2006/relationships/tags" Target="../tags/tag81.xml"/><Relationship Id="rId35" Type="http://schemas.openxmlformats.org/officeDocument/2006/relationships/tags" Target="../tags/tag80.xml"/><Relationship Id="rId34" Type="http://schemas.openxmlformats.org/officeDocument/2006/relationships/tags" Target="../tags/tag79.xml"/><Relationship Id="rId33" Type="http://schemas.openxmlformats.org/officeDocument/2006/relationships/tags" Target="../tags/tag78.xml"/><Relationship Id="rId32" Type="http://schemas.openxmlformats.org/officeDocument/2006/relationships/tags" Target="../tags/tag77.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64.xml"/><Relationship Id="rId29" Type="http://schemas.openxmlformats.org/officeDocument/2006/relationships/tags" Target="../tags/tag76.xml"/><Relationship Id="rId28" Type="http://schemas.openxmlformats.org/officeDocument/2006/relationships/tags" Target="../tags/tag75.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74.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73.xml"/><Relationship Id="rId21" Type="http://schemas.openxmlformats.org/officeDocument/2006/relationships/tags" Target="../tags/tag72.xml"/><Relationship Id="rId20" Type="http://schemas.openxmlformats.org/officeDocument/2006/relationships/image" Target="../media/image10.svg"/><Relationship Id="rId2" Type="http://schemas.openxmlformats.org/officeDocument/2006/relationships/tags" Target="../tags/tag63.xml"/><Relationship Id="rId19" Type="http://schemas.openxmlformats.org/officeDocument/2006/relationships/image" Target="../media/image9.png"/><Relationship Id="rId18" Type="http://schemas.openxmlformats.org/officeDocument/2006/relationships/tags" Target="../tags/tag71.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70.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69.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tags" Target="../tags/tag9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tags" Target="../tags/tag98.xml"/><Relationship Id="rId3" Type="http://schemas.openxmlformats.org/officeDocument/2006/relationships/tags" Target="../tags/tag97.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image" Target="../media/image16.svg"/><Relationship Id="rId2" Type="http://schemas.openxmlformats.org/officeDocument/2006/relationships/tags" Target="../tags/tag96.xml"/><Relationship Id="rId19" Type="http://schemas.openxmlformats.org/officeDocument/2006/relationships/image" Target="../media/image15.png"/><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image" Target="../media/image22.svg"/><Relationship Id="rId12" Type="http://schemas.openxmlformats.org/officeDocument/2006/relationships/image" Target="../media/image21.png"/><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116.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115.xml"/><Relationship Id="rId3" Type="http://schemas.openxmlformats.org/officeDocument/2006/relationships/tags" Target="../tags/tag114.xml"/><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image" Target="../media/image31.svg"/><Relationship Id="rId2" Type="http://schemas.openxmlformats.org/officeDocument/2006/relationships/tags" Target="../tags/tag113.xml"/><Relationship Id="rId19" Type="http://schemas.openxmlformats.org/officeDocument/2006/relationships/image" Target="../media/image30.png"/><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119.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16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160.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180.xml"/><Relationship Id="rId33" Type="http://schemas.openxmlformats.org/officeDocument/2006/relationships/tags" Target="../tags/tag179.xml"/><Relationship Id="rId32" Type="http://schemas.openxmlformats.org/officeDocument/2006/relationships/tags" Target="../tags/tag178.xml"/><Relationship Id="rId31" Type="http://schemas.openxmlformats.org/officeDocument/2006/relationships/tags" Target="../tags/tag177.xml"/><Relationship Id="rId30" Type="http://schemas.openxmlformats.org/officeDocument/2006/relationships/tags" Target="../tags/tag176.xml"/><Relationship Id="rId3" Type="http://schemas.openxmlformats.org/officeDocument/2006/relationships/tags" Target="../tags/tag159.xml"/><Relationship Id="rId29" Type="http://schemas.openxmlformats.org/officeDocument/2006/relationships/tags" Target="../tags/tag175.xml"/><Relationship Id="rId28" Type="http://schemas.openxmlformats.org/officeDocument/2006/relationships/tags" Target="../tags/tag174.xml"/><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tags" Target="../tags/tag171.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168.xml"/><Relationship Id="rId2" Type="http://schemas.openxmlformats.org/officeDocument/2006/relationships/tags" Target="../tags/tag158.xml"/><Relationship Id="rId19" Type="http://schemas.openxmlformats.org/officeDocument/2006/relationships/tags" Target="../tags/tag167.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185.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184.xml"/><Relationship Id="rId16" Type="http://schemas.openxmlformats.org/officeDocument/2006/relationships/tags" Target="../tags/tag190.xml"/><Relationship Id="rId15" Type="http://schemas.openxmlformats.org/officeDocument/2006/relationships/image" Target="../media/image31.svg"/><Relationship Id="rId14" Type="http://schemas.openxmlformats.org/officeDocument/2006/relationships/image" Target="../media/image30.png"/><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image" Target="../media/image27.svg"/><Relationship Id="rId10" Type="http://schemas.openxmlformats.org/officeDocument/2006/relationships/image" Target="../media/image2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0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06.xml"/><Relationship Id="rId3" Type="http://schemas.openxmlformats.org/officeDocument/2006/relationships/tags" Target="../tags/tag205.xml"/><Relationship Id="rId26" Type="http://schemas.openxmlformats.org/officeDocument/2006/relationships/tags" Target="../tags/tag218.xml"/><Relationship Id="rId25" Type="http://schemas.openxmlformats.org/officeDocument/2006/relationships/tags" Target="../tags/tag217.xml"/><Relationship Id="rId24" Type="http://schemas.openxmlformats.org/officeDocument/2006/relationships/tags" Target="../tags/tag216.xml"/><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image" Target="../media/image31.svg"/><Relationship Id="rId2" Type="http://schemas.openxmlformats.org/officeDocument/2006/relationships/tags" Target="../tags/tag204.xml"/><Relationship Id="rId19" Type="http://schemas.openxmlformats.org/officeDocument/2006/relationships/image" Target="../media/image30.png"/><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10.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303.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302.xml"/><Relationship Id="rId3" Type="http://schemas.openxmlformats.org/officeDocument/2006/relationships/tags" Target="../tags/tag301.xml"/><Relationship Id="rId26" Type="http://schemas.openxmlformats.org/officeDocument/2006/relationships/tags" Target="../tags/tag314.xml"/><Relationship Id="rId25" Type="http://schemas.openxmlformats.org/officeDocument/2006/relationships/tags" Target="../tags/tag313.xml"/><Relationship Id="rId24" Type="http://schemas.openxmlformats.org/officeDocument/2006/relationships/tags" Target="../tags/tag312.xml"/><Relationship Id="rId23" Type="http://schemas.openxmlformats.org/officeDocument/2006/relationships/tags" Target="../tags/tag311.xml"/><Relationship Id="rId22" Type="http://schemas.openxmlformats.org/officeDocument/2006/relationships/tags" Target="../tags/tag310.xml"/><Relationship Id="rId21" Type="http://schemas.openxmlformats.org/officeDocument/2006/relationships/tags" Target="../tags/tag309.xml"/><Relationship Id="rId20" Type="http://schemas.openxmlformats.org/officeDocument/2006/relationships/image" Target="../media/image31.svg"/><Relationship Id="rId2" Type="http://schemas.openxmlformats.org/officeDocument/2006/relationships/tags" Target="../tags/tag300.xml"/><Relationship Id="rId19" Type="http://schemas.openxmlformats.org/officeDocument/2006/relationships/image" Target="../media/image30.png"/><Relationship Id="rId18" Type="http://schemas.openxmlformats.org/officeDocument/2006/relationships/tags" Target="../tags/tag308.xml"/><Relationship Id="rId17" Type="http://schemas.openxmlformats.org/officeDocument/2006/relationships/tags" Target="../tags/tag307.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306.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slideMaster" Target="../slideMasters/slideMaster1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slideMaster" Target="../slideMasters/slideMaster13.xml"/></Relationships>
</file>

<file path=ppt/slideLayouts/_rels/slideLayout44.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42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421.xml"/><Relationship Id="rId3" Type="http://schemas.openxmlformats.org/officeDocument/2006/relationships/tags" Target="../tags/tag420.xml"/><Relationship Id="rId26" Type="http://schemas.openxmlformats.org/officeDocument/2006/relationships/tags" Target="../tags/tag433.xml"/><Relationship Id="rId25" Type="http://schemas.openxmlformats.org/officeDocument/2006/relationships/tags" Target="../tags/tag432.xml"/><Relationship Id="rId24" Type="http://schemas.openxmlformats.org/officeDocument/2006/relationships/tags" Target="../tags/tag431.xml"/><Relationship Id="rId23" Type="http://schemas.openxmlformats.org/officeDocument/2006/relationships/tags" Target="../tags/tag430.xml"/><Relationship Id="rId22" Type="http://schemas.openxmlformats.org/officeDocument/2006/relationships/tags" Target="../tags/tag429.xml"/><Relationship Id="rId21" Type="http://schemas.openxmlformats.org/officeDocument/2006/relationships/tags" Target="../tags/tag428.xml"/><Relationship Id="rId20" Type="http://schemas.openxmlformats.org/officeDocument/2006/relationships/image" Target="../media/image31.svg"/><Relationship Id="rId2" Type="http://schemas.openxmlformats.org/officeDocument/2006/relationships/tags" Target="../tags/tag419.xml"/><Relationship Id="rId19" Type="http://schemas.openxmlformats.org/officeDocument/2006/relationships/image" Target="../media/image30.png"/><Relationship Id="rId18" Type="http://schemas.openxmlformats.org/officeDocument/2006/relationships/tags" Target="../tags/tag427.xml"/><Relationship Id="rId17" Type="http://schemas.openxmlformats.org/officeDocument/2006/relationships/tags" Target="../tags/tag426.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425.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424.xml"/><Relationship Id="rId10" Type="http://schemas.openxmlformats.org/officeDocument/2006/relationships/tags" Target="../tags/tag423.xml"/><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slideMaster" Target="../slideMasters/slideMaster15.xml"/></Relationships>
</file>

<file path=ppt/slideLayouts/_rels/slideLayout47.xml.rels><?xml version="1.0" encoding="UTF-8" standalone="yes"?>
<Relationships xmlns="http://schemas.openxmlformats.org/package/2006/relationships"><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slideMaster" Target="../slideMasters/slideMaster15.xml"/></Relationships>
</file>

<file path=ppt/slideLayouts/_rels/slideLayout48.xml.rels><?xml version="1.0" encoding="UTF-8" standalone="yes"?>
<Relationships xmlns="http://schemas.openxmlformats.org/package/2006/relationships"><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slideMaster" Target="../slideMasters/slideMaster1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 Type="http://schemas.openxmlformats.org/officeDocument/2006/relationships/slideMaster" Target="../slideMasters/slideMaster1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2.xml.rels><?xml version="1.0" encoding="UTF-8" standalone="yes"?>
<Relationships xmlns="http://schemas.openxmlformats.org/package/2006/relationships"><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slideMaster" Target="../slideMasters/slideMaster18.xml"/></Relationships>
</file>

<file path=ppt/slideLayouts/_rels/slideLayout53.xml.rels><?xml version="1.0" encoding="UTF-8" standalone="yes"?>
<Relationships xmlns="http://schemas.openxmlformats.org/package/2006/relationships"><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 Type="http://schemas.openxmlformats.org/officeDocument/2006/relationships/tags" Target="../tags/tag521.xml"/><Relationship Id="rId1" Type="http://schemas.openxmlformats.org/officeDocument/2006/relationships/slideMaster" Target="../slideMasters/slideMaster1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5.xml.rels><?xml version="1.0" encoding="UTF-8" standalone="yes"?>
<Relationships xmlns="http://schemas.openxmlformats.org/package/2006/relationships"><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slideMaster" Target="../slideMasters/slideMaster2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7.xml.rels><?xml version="1.0" encoding="UTF-8" standalone="yes"?>
<Relationships xmlns="http://schemas.openxmlformats.org/package/2006/relationships"><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 Type="http://schemas.openxmlformats.org/officeDocument/2006/relationships/slideMaster" Target="../slideMasters/slideMaster2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9.xml.rels><?xml version="1.0" encoding="UTF-8" standalone="yes"?>
<Relationships xmlns="http://schemas.openxmlformats.org/package/2006/relationships"><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slideMaster" Target="../slideMasters/slideMaster22.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579.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578.xml"/><Relationship Id="rId39" Type="http://schemas.openxmlformats.org/officeDocument/2006/relationships/tags" Target="../tags/tag601.xml"/><Relationship Id="rId38" Type="http://schemas.openxmlformats.org/officeDocument/2006/relationships/tags" Target="../tags/tag600.xml"/><Relationship Id="rId37" Type="http://schemas.openxmlformats.org/officeDocument/2006/relationships/tags" Target="../tags/tag599.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598.xml"/><Relationship Id="rId33" Type="http://schemas.openxmlformats.org/officeDocument/2006/relationships/tags" Target="../tags/tag597.xml"/><Relationship Id="rId32" Type="http://schemas.openxmlformats.org/officeDocument/2006/relationships/tags" Target="../tags/tag596.xml"/><Relationship Id="rId31" Type="http://schemas.openxmlformats.org/officeDocument/2006/relationships/tags" Target="../tags/tag595.xml"/><Relationship Id="rId30" Type="http://schemas.openxmlformats.org/officeDocument/2006/relationships/tags" Target="../tags/tag594.xml"/><Relationship Id="rId3" Type="http://schemas.openxmlformats.org/officeDocument/2006/relationships/tags" Target="../tags/tag577.xml"/><Relationship Id="rId29" Type="http://schemas.openxmlformats.org/officeDocument/2006/relationships/tags" Target="../tags/tag593.xml"/><Relationship Id="rId28" Type="http://schemas.openxmlformats.org/officeDocument/2006/relationships/tags" Target="../tags/tag592.xml"/><Relationship Id="rId27" Type="http://schemas.openxmlformats.org/officeDocument/2006/relationships/tags" Target="../tags/tag591.xml"/><Relationship Id="rId26" Type="http://schemas.openxmlformats.org/officeDocument/2006/relationships/tags" Target="../tags/tag590.xml"/><Relationship Id="rId25" Type="http://schemas.openxmlformats.org/officeDocument/2006/relationships/tags" Target="../tags/tag589.xml"/><Relationship Id="rId24" Type="http://schemas.openxmlformats.org/officeDocument/2006/relationships/tags" Target="../tags/tag588.xml"/><Relationship Id="rId23" Type="http://schemas.openxmlformats.org/officeDocument/2006/relationships/tags" Target="../tags/tag587.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586.xml"/><Relationship Id="rId2" Type="http://schemas.openxmlformats.org/officeDocument/2006/relationships/tags" Target="../tags/tag576.xml"/><Relationship Id="rId19" Type="http://schemas.openxmlformats.org/officeDocument/2006/relationships/tags" Target="../tags/tag585.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584.xml"/><Relationship Id="rId15" Type="http://schemas.openxmlformats.org/officeDocument/2006/relationships/tags" Target="../tags/tag58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582.xml"/><Relationship Id="rId11" Type="http://schemas.openxmlformats.org/officeDocument/2006/relationships/tags" Target="../tags/tag581.xml"/><Relationship Id="rId10" Type="http://schemas.openxmlformats.org/officeDocument/2006/relationships/tags" Target="../tags/tag580.xml"/><Relationship Id="rId1" Type="http://schemas.openxmlformats.org/officeDocument/2006/relationships/slideMaster" Target="../slideMasters/slideMaster22.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4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2"/>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4"/>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5"/>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57.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56.xml"/><Relationship Id="rId3" Type="http://schemas.openxmlformats.org/officeDocument/2006/relationships/tags" Target="../tags/tag355.xml"/><Relationship Id="rId26" Type="http://schemas.openxmlformats.org/officeDocument/2006/relationships/theme" Target="../theme/theme10.xml"/><Relationship Id="rId25" Type="http://schemas.openxmlformats.org/officeDocument/2006/relationships/tags" Target="../tags/tag367.xml"/><Relationship Id="rId24" Type="http://schemas.openxmlformats.org/officeDocument/2006/relationships/tags" Target="../tags/tag366.xml"/><Relationship Id="rId23" Type="http://schemas.openxmlformats.org/officeDocument/2006/relationships/tags" Target="../tags/tag365.xml"/><Relationship Id="rId22" Type="http://schemas.openxmlformats.org/officeDocument/2006/relationships/tags" Target="../tags/tag364.xml"/><Relationship Id="rId21" Type="http://schemas.openxmlformats.org/officeDocument/2006/relationships/tags" Target="../tags/tag363.xml"/><Relationship Id="rId20" Type="http://schemas.openxmlformats.org/officeDocument/2006/relationships/tags" Target="../tags/tag362.xml"/><Relationship Id="rId2" Type="http://schemas.openxmlformats.org/officeDocument/2006/relationships/slideLayout" Target="../slideLayouts/slideLayout38.xml"/><Relationship Id="rId19" Type="http://schemas.openxmlformats.org/officeDocument/2006/relationships/tags" Target="../tags/tag361.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60.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59.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58.xml"/><Relationship Id="rId1" Type="http://schemas.openxmlformats.org/officeDocument/2006/relationships/slideLayout" Target="../slideLayouts/slideLayout37.xml"/></Relationships>
</file>

<file path=ppt/slideMasters/_rels/slideMaster11.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7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73.xml"/><Relationship Id="rId3" Type="http://schemas.openxmlformats.org/officeDocument/2006/relationships/tags" Target="../tags/tag372.xml"/><Relationship Id="rId26" Type="http://schemas.openxmlformats.org/officeDocument/2006/relationships/theme" Target="../theme/theme11.xml"/><Relationship Id="rId25" Type="http://schemas.openxmlformats.org/officeDocument/2006/relationships/tags" Target="../tags/tag384.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slideLayout" Target="../slideLayouts/slideLayout40.xml"/><Relationship Id="rId19" Type="http://schemas.openxmlformats.org/officeDocument/2006/relationships/tags" Target="../tags/tag378.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77.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76.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75.xml"/><Relationship Id="rId1" Type="http://schemas.openxmlformats.org/officeDocument/2006/relationships/slideLayout" Target="../slideLayouts/slideLayout39.xml"/></Relationships>
</file>

<file path=ppt/slideMasters/_rels/slideMaster12.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9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90.xml"/><Relationship Id="rId3" Type="http://schemas.openxmlformats.org/officeDocument/2006/relationships/tags" Target="../tags/tag389.xml"/><Relationship Id="rId26" Type="http://schemas.openxmlformats.org/officeDocument/2006/relationships/theme" Target="../theme/theme12.xml"/><Relationship Id="rId25" Type="http://schemas.openxmlformats.org/officeDocument/2006/relationships/tags" Target="../tags/tag401.xml"/><Relationship Id="rId24" Type="http://schemas.openxmlformats.org/officeDocument/2006/relationships/tags" Target="../tags/tag400.xml"/><Relationship Id="rId23" Type="http://schemas.openxmlformats.org/officeDocument/2006/relationships/tags" Target="../tags/tag399.xml"/><Relationship Id="rId22" Type="http://schemas.openxmlformats.org/officeDocument/2006/relationships/tags" Target="../tags/tag398.xml"/><Relationship Id="rId21" Type="http://schemas.openxmlformats.org/officeDocument/2006/relationships/tags" Target="../tags/tag397.xml"/><Relationship Id="rId20" Type="http://schemas.openxmlformats.org/officeDocument/2006/relationships/tags" Target="../tags/tag396.xml"/><Relationship Id="rId2" Type="http://schemas.openxmlformats.org/officeDocument/2006/relationships/slideLayout" Target="../slideLayouts/slideLayout42.xml"/><Relationship Id="rId19" Type="http://schemas.openxmlformats.org/officeDocument/2006/relationships/tags" Target="../tags/tag39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9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9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92.xml"/><Relationship Id="rId1" Type="http://schemas.openxmlformats.org/officeDocument/2006/relationships/slideLayout" Target="../slideLayouts/slideLayout41.xml"/></Relationships>
</file>

<file path=ppt/slideMasters/_rels/slideMaster13.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08.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07.xml"/><Relationship Id="rId25" Type="http://schemas.openxmlformats.org/officeDocument/2006/relationships/theme" Target="../theme/theme13.xml"/><Relationship Id="rId24" Type="http://schemas.openxmlformats.org/officeDocument/2006/relationships/tags" Target="../tags/tag418.xml"/><Relationship Id="rId23" Type="http://schemas.openxmlformats.org/officeDocument/2006/relationships/tags" Target="../tags/tag417.xml"/><Relationship Id="rId22" Type="http://schemas.openxmlformats.org/officeDocument/2006/relationships/tags" Target="../tags/tag416.xml"/><Relationship Id="rId21" Type="http://schemas.openxmlformats.org/officeDocument/2006/relationships/tags" Target="../tags/tag415.xml"/><Relationship Id="rId20" Type="http://schemas.openxmlformats.org/officeDocument/2006/relationships/tags" Target="../tags/tag414.xml"/><Relationship Id="rId2" Type="http://schemas.openxmlformats.org/officeDocument/2006/relationships/tags" Target="../tags/tag406.xml"/><Relationship Id="rId19" Type="http://schemas.openxmlformats.org/officeDocument/2006/relationships/tags" Target="../tags/tag413.xml"/><Relationship Id="rId18" Type="http://schemas.openxmlformats.org/officeDocument/2006/relationships/tags" Target="../tags/tag412.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11.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10.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3.xml"/></Relationships>
</file>

<file path=ppt/slideMasters/_rels/slideMaster14.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39.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38.xml"/><Relationship Id="rId3" Type="http://schemas.openxmlformats.org/officeDocument/2006/relationships/tags" Target="../tags/tag437.xml"/><Relationship Id="rId26" Type="http://schemas.openxmlformats.org/officeDocument/2006/relationships/theme" Target="../theme/theme14.xml"/><Relationship Id="rId25" Type="http://schemas.openxmlformats.org/officeDocument/2006/relationships/tags" Target="../tags/tag449.xml"/><Relationship Id="rId24" Type="http://schemas.openxmlformats.org/officeDocument/2006/relationships/tags" Target="../tags/tag448.xml"/><Relationship Id="rId23" Type="http://schemas.openxmlformats.org/officeDocument/2006/relationships/tags" Target="../tags/tag447.xml"/><Relationship Id="rId22" Type="http://schemas.openxmlformats.org/officeDocument/2006/relationships/tags" Target="../tags/tag446.xml"/><Relationship Id="rId21" Type="http://schemas.openxmlformats.org/officeDocument/2006/relationships/tags" Target="../tags/tag445.xml"/><Relationship Id="rId20" Type="http://schemas.openxmlformats.org/officeDocument/2006/relationships/tags" Target="../tags/tag444.xml"/><Relationship Id="rId2" Type="http://schemas.openxmlformats.org/officeDocument/2006/relationships/slideLayout" Target="../slideLayouts/slideLayout45.xml"/><Relationship Id="rId19" Type="http://schemas.openxmlformats.org/officeDocument/2006/relationships/tags" Target="../tags/tag443.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42.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41.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40.xml"/><Relationship Id="rId1" Type="http://schemas.openxmlformats.org/officeDocument/2006/relationships/slideLayout" Target="../slideLayouts/slideLayout44.xml"/></Relationships>
</file>

<file path=ppt/slideMasters/_rels/slideMaster15.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59.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58.xml"/><Relationship Id="rId3" Type="http://schemas.openxmlformats.org/officeDocument/2006/relationships/tags" Target="../tags/tag457.xml"/><Relationship Id="rId26" Type="http://schemas.openxmlformats.org/officeDocument/2006/relationships/theme" Target="../theme/theme15.xml"/><Relationship Id="rId25" Type="http://schemas.openxmlformats.org/officeDocument/2006/relationships/tags" Target="../tags/tag469.xml"/><Relationship Id="rId24" Type="http://schemas.openxmlformats.org/officeDocument/2006/relationships/tags" Target="../tags/tag468.xml"/><Relationship Id="rId23" Type="http://schemas.openxmlformats.org/officeDocument/2006/relationships/tags" Target="../tags/tag467.xml"/><Relationship Id="rId22" Type="http://schemas.openxmlformats.org/officeDocument/2006/relationships/tags" Target="../tags/tag466.xml"/><Relationship Id="rId21" Type="http://schemas.openxmlformats.org/officeDocument/2006/relationships/tags" Target="../tags/tag465.xml"/><Relationship Id="rId20" Type="http://schemas.openxmlformats.org/officeDocument/2006/relationships/tags" Target="../tags/tag464.xml"/><Relationship Id="rId2" Type="http://schemas.openxmlformats.org/officeDocument/2006/relationships/slideLayout" Target="../slideLayouts/slideLayout47.xml"/><Relationship Id="rId19" Type="http://schemas.openxmlformats.org/officeDocument/2006/relationships/tags" Target="../tags/tag463.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62.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61.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60.xml"/><Relationship Id="rId1" Type="http://schemas.openxmlformats.org/officeDocument/2006/relationships/slideLayout" Target="../slideLayouts/slideLayout46.xml"/></Relationships>
</file>

<file path=ppt/slideMasters/_rels/slideMaster16.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76.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75.xml"/><Relationship Id="rId3" Type="http://schemas.openxmlformats.org/officeDocument/2006/relationships/tags" Target="../tags/tag474.xml"/><Relationship Id="rId26" Type="http://schemas.openxmlformats.org/officeDocument/2006/relationships/theme" Target="../theme/theme16.xml"/><Relationship Id="rId25" Type="http://schemas.openxmlformats.org/officeDocument/2006/relationships/tags" Target="../tags/tag486.xml"/><Relationship Id="rId24" Type="http://schemas.openxmlformats.org/officeDocument/2006/relationships/tags" Target="../tags/tag485.xml"/><Relationship Id="rId23" Type="http://schemas.openxmlformats.org/officeDocument/2006/relationships/tags" Target="../tags/tag484.xml"/><Relationship Id="rId22" Type="http://schemas.openxmlformats.org/officeDocument/2006/relationships/tags" Target="../tags/tag483.xml"/><Relationship Id="rId21" Type="http://schemas.openxmlformats.org/officeDocument/2006/relationships/tags" Target="../tags/tag482.xml"/><Relationship Id="rId20" Type="http://schemas.openxmlformats.org/officeDocument/2006/relationships/tags" Target="../tags/tag481.xml"/><Relationship Id="rId2" Type="http://schemas.openxmlformats.org/officeDocument/2006/relationships/slideLayout" Target="../slideLayouts/slideLayout49.xml"/><Relationship Id="rId19" Type="http://schemas.openxmlformats.org/officeDocument/2006/relationships/tags" Target="../tags/tag480.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79.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78.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77.xml"/><Relationship Id="rId1" Type="http://schemas.openxmlformats.org/officeDocument/2006/relationships/slideLayout" Target="../slideLayouts/slideLayout48.xml"/></Relationships>
</file>

<file path=ppt/slideMasters/_rels/slideMaster17.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93.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92.xml"/><Relationship Id="rId3" Type="http://schemas.openxmlformats.org/officeDocument/2006/relationships/tags" Target="../tags/tag491.xml"/><Relationship Id="rId26" Type="http://schemas.openxmlformats.org/officeDocument/2006/relationships/theme" Target="../theme/theme17.xml"/><Relationship Id="rId25" Type="http://schemas.openxmlformats.org/officeDocument/2006/relationships/tags" Target="../tags/tag503.xml"/><Relationship Id="rId24" Type="http://schemas.openxmlformats.org/officeDocument/2006/relationships/tags" Target="../tags/tag502.xml"/><Relationship Id="rId23" Type="http://schemas.openxmlformats.org/officeDocument/2006/relationships/tags" Target="../tags/tag501.xml"/><Relationship Id="rId22" Type="http://schemas.openxmlformats.org/officeDocument/2006/relationships/tags" Target="../tags/tag500.xml"/><Relationship Id="rId21" Type="http://schemas.openxmlformats.org/officeDocument/2006/relationships/tags" Target="../tags/tag499.xml"/><Relationship Id="rId20" Type="http://schemas.openxmlformats.org/officeDocument/2006/relationships/tags" Target="../tags/tag498.xml"/><Relationship Id="rId2" Type="http://schemas.openxmlformats.org/officeDocument/2006/relationships/slideLayout" Target="../slideLayouts/slideLayout51.xml"/><Relationship Id="rId19" Type="http://schemas.openxmlformats.org/officeDocument/2006/relationships/tags" Target="../tags/tag497.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96.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95.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94.xml"/><Relationship Id="rId1" Type="http://schemas.openxmlformats.org/officeDocument/2006/relationships/slideLayout" Target="../slideLayouts/slideLayout50.xml"/></Relationships>
</file>

<file path=ppt/slideMasters/_rels/slideMaster18.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510.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509.xml"/><Relationship Id="rId25" Type="http://schemas.openxmlformats.org/officeDocument/2006/relationships/theme" Target="../theme/theme18.xml"/><Relationship Id="rId24" Type="http://schemas.openxmlformats.org/officeDocument/2006/relationships/tags" Target="../tags/tag520.xml"/><Relationship Id="rId23" Type="http://schemas.openxmlformats.org/officeDocument/2006/relationships/tags" Target="../tags/tag519.xml"/><Relationship Id="rId22" Type="http://schemas.openxmlformats.org/officeDocument/2006/relationships/tags" Target="../tags/tag518.xml"/><Relationship Id="rId21" Type="http://schemas.openxmlformats.org/officeDocument/2006/relationships/tags" Target="../tags/tag517.xml"/><Relationship Id="rId20" Type="http://schemas.openxmlformats.org/officeDocument/2006/relationships/tags" Target="../tags/tag516.xml"/><Relationship Id="rId2" Type="http://schemas.openxmlformats.org/officeDocument/2006/relationships/tags" Target="../tags/tag508.xml"/><Relationship Id="rId19" Type="http://schemas.openxmlformats.org/officeDocument/2006/relationships/tags" Target="../tags/tag515.xml"/><Relationship Id="rId18" Type="http://schemas.openxmlformats.org/officeDocument/2006/relationships/tags" Target="../tags/tag514.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513.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512.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52.xml"/></Relationships>
</file>

<file path=ppt/slideMasters/_rels/slideMaster19.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527.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526.xml"/><Relationship Id="rId3" Type="http://schemas.openxmlformats.org/officeDocument/2006/relationships/tags" Target="../tags/tag525.xml"/><Relationship Id="rId26" Type="http://schemas.openxmlformats.org/officeDocument/2006/relationships/theme" Target="../theme/theme19.xml"/><Relationship Id="rId25" Type="http://schemas.openxmlformats.org/officeDocument/2006/relationships/tags" Target="../tags/tag537.xml"/><Relationship Id="rId24" Type="http://schemas.openxmlformats.org/officeDocument/2006/relationships/tags" Target="../tags/tag536.xml"/><Relationship Id="rId23" Type="http://schemas.openxmlformats.org/officeDocument/2006/relationships/tags" Target="../tags/tag535.xml"/><Relationship Id="rId22" Type="http://schemas.openxmlformats.org/officeDocument/2006/relationships/tags" Target="../tags/tag534.xml"/><Relationship Id="rId21" Type="http://schemas.openxmlformats.org/officeDocument/2006/relationships/tags" Target="../tags/tag533.xml"/><Relationship Id="rId20" Type="http://schemas.openxmlformats.org/officeDocument/2006/relationships/tags" Target="../tags/tag532.xml"/><Relationship Id="rId2" Type="http://schemas.openxmlformats.org/officeDocument/2006/relationships/slideLayout" Target="../slideLayouts/slideLayout54.xml"/><Relationship Id="rId19" Type="http://schemas.openxmlformats.org/officeDocument/2006/relationships/tags" Target="../tags/tag531.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530.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529.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528.xml"/><Relationship Id="rId1" Type="http://schemas.openxmlformats.org/officeDocument/2006/relationships/slideLayout" Target="../slideLayouts/slideLayout5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6" Type="http://schemas.openxmlformats.org/officeDocument/2006/relationships/theme" Target="../theme/theme2.xml"/><Relationship Id="rId35" Type="http://schemas.openxmlformats.org/officeDocument/2006/relationships/tags" Target="../tags/tag203.xml"/><Relationship Id="rId34" Type="http://schemas.openxmlformats.org/officeDocument/2006/relationships/tags" Target="../tags/tag202.xml"/><Relationship Id="rId33" Type="http://schemas.openxmlformats.org/officeDocument/2006/relationships/tags" Target="../tags/tag201.xml"/><Relationship Id="rId32" Type="http://schemas.openxmlformats.org/officeDocument/2006/relationships/tags" Target="../tags/tag200.xml"/><Relationship Id="rId31" Type="http://schemas.openxmlformats.org/officeDocument/2006/relationships/tags" Target="../tags/tag199.xml"/><Relationship Id="rId30" Type="http://schemas.openxmlformats.org/officeDocument/2006/relationships/tags" Target="../tags/tag198.xml"/><Relationship Id="rId3" Type="http://schemas.openxmlformats.org/officeDocument/2006/relationships/slideLayout" Target="../slideLayouts/slideLayout14.xml"/><Relationship Id="rId29" Type="http://schemas.openxmlformats.org/officeDocument/2006/relationships/tags" Target="../tags/tag197.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196.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195.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194.xml"/><Relationship Id="rId2" Type="http://schemas.openxmlformats.org/officeDocument/2006/relationships/slideLayout" Target="../slideLayouts/slideLayout13.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193.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54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543.xml"/><Relationship Id="rId3" Type="http://schemas.openxmlformats.org/officeDocument/2006/relationships/tags" Target="../tags/tag542.xml"/><Relationship Id="rId26" Type="http://schemas.openxmlformats.org/officeDocument/2006/relationships/theme" Target="../theme/theme20.xml"/><Relationship Id="rId25" Type="http://schemas.openxmlformats.org/officeDocument/2006/relationships/tags" Target="../tags/tag554.xml"/><Relationship Id="rId24" Type="http://schemas.openxmlformats.org/officeDocument/2006/relationships/tags" Target="../tags/tag553.xml"/><Relationship Id="rId23" Type="http://schemas.openxmlformats.org/officeDocument/2006/relationships/tags" Target="../tags/tag552.xml"/><Relationship Id="rId22" Type="http://schemas.openxmlformats.org/officeDocument/2006/relationships/tags" Target="../tags/tag551.xml"/><Relationship Id="rId21" Type="http://schemas.openxmlformats.org/officeDocument/2006/relationships/tags" Target="../tags/tag550.xml"/><Relationship Id="rId20" Type="http://schemas.openxmlformats.org/officeDocument/2006/relationships/tags" Target="../tags/tag549.xml"/><Relationship Id="rId2" Type="http://schemas.openxmlformats.org/officeDocument/2006/relationships/slideLayout" Target="../slideLayouts/slideLayout56.xml"/><Relationship Id="rId19" Type="http://schemas.openxmlformats.org/officeDocument/2006/relationships/tags" Target="../tags/tag548.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547.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546.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545.xml"/><Relationship Id="rId1" Type="http://schemas.openxmlformats.org/officeDocument/2006/relationships/slideLayout" Target="../slideLayouts/slideLayout55.xml"/></Relationships>
</file>

<file path=ppt/slideMasters/_rels/slideMaster21.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56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560.xml"/><Relationship Id="rId3" Type="http://schemas.openxmlformats.org/officeDocument/2006/relationships/tags" Target="../tags/tag559.xml"/><Relationship Id="rId26" Type="http://schemas.openxmlformats.org/officeDocument/2006/relationships/theme" Target="../theme/theme21.xml"/><Relationship Id="rId25" Type="http://schemas.openxmlformats.org/officeDocument/2006/relationships/tags" Target="../tags/tag571.xml"/><Relationship Id="rId24" Type="http://schemas.openxmlformats.org/officeDocument/2006/relationships/tags" Target="../tags/tag570.xml"/><Relationship Id="rId23" Type="http://schemas.openxmlformats.org/officeDocument/2006/relationships/tags" Target="../tags/tag569.xml"/><Relationship Id="rId22" Type="http://schemas.openxmlformats.org/officeDocument/2006/relationships/tags" Target="../tags/tag568.xml"/><Relationship Id="rId21" Type="http://schemas.openxmlformats.org/officeDocument/2006/relationships/tags" Target="../tags/tag567.xml"/><Relationship Id="rId20" Type="http://schemas.openxmlformats.org/officeDocument/2006/relationships/tags" Target="../tags/tag566.xml"/><Relationship Id="rId2" Type="http://schemas.openxmlformats.org/officeDocument/2006/relationships/slideLayout" Target="../slideLayouts/slideLayout58.xml"/><Relationship Id="rId19" Type="http://schemas.openxmlformats.org/officeDocument/2006/relationships/tags" Target="../tags/tag56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56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56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562.xml"/><Relationship Id="rId1" Type="http://schemas.openxmlformats.org/officeDocument/2006/relationships/slideLayout" Target="../slideLayouts/slideLayout57.xml"/></Relationships>
</file>

<file path=ppt/slideMasters/_rels/slideMaster22.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604.xml"/><Relationship Id="rId7" Type="http://schemas.openxmlformats.org/officeDocument/2006/relationships/image" Target="../media/image35.svg"/><Relationship Id="rId6" Type="http://schemas.openxmlformats.org/officeDocument/2006/relationships/image" Target="../media/image34.png"/><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slideLayout" Target="../slideLayouts/slideLayout61.xml"/><Relationship Id="rId27" Type="http://schemas.openxmlformats.org/officeDocument/2006/relationships/theme" Target="../theme/theme22.xml"/><Relationship Id="rId26" Type="http://schemas.openxmlformats.org/officeDocument/2006/relationships/tags" Target="../tags/tag614.xml"/><Relationship Id="rId25" Type="http://schemas.openxmlformats.org/officeDocument/2006/relationships/tags" Target="../tags/tag613.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60.xml"/><Relationship Id="rId19" Type="http://schemas.openxmlformats.org/officeDocument/2006/relationships/image" Target="../media/image39.svg"/><Relationship Id="rId18" Type="http://schemas.openxmlformats.org/officeDocument/2006/relationships/image" Target="../media/image38.png"/><Relationship Id="rId17" Type="http://schemas.openxmlformats.org/officeDocument/2006/relationships/tags" Target="../tags/tag607.xml"/><Relationship Id="rId16" Type="http://schemas.openxmlformats.org/officeDocument/2006/relationships/image" Target="../media/image37.svg"/><Relationship Id="rId15" Type="http://schemas.openxmlformats.org/officeDocument/2006/relationships/image" Target="../media/image36.png"/><Relationship Id="rId14" Type="http://schemas.openxmlformats.org/officeDocument/2006/relationships/tags" Target="../tags/tag606.xml"/><Relationship Id="rId13" Type="http://schemas.openxmlformats.org/officeDocument/2006/relationships/image" Target="../media/image2.svg"/><Relationship Id="rId12" Type="http://schemas.openxmlformats.org/officeDocument/2006/relationships/image" Target="../media/image1.png"/><Relationship Id="rId11" Type="http://schemas.openxmlformats.org/officeDocument/2006/relationships/tags" Target="../tags/tag605.xml"/><Relationship Id="rId10" Type="http://schemas.openxmlformats.org/officeDocument/2006/relationships/image" Target="../media/image16.svg"/><Relationship Id="rId1"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21.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20.xml"/><Relationship Id="rId25" Type="http://schemas.openxmlformats.org/officeDocument/2006/relationships/theme" Target="../theme/theme3.xml"/><Relationship Id="rId24" Type="http://schemas.openxmlformats.org/officeDocument/2006/relationships/tags" Target="../tags/tag231.xml"/><Relationship Id="rId23" Type="http://schemas.openxmlformats.org/officeDocument/2006/relationships/tags" Target="../tags/tag230.xml"/><Relationship Id="rId22" Type="http://schemas.openxmlformats.org/officeDocument/2006/relationships/tags" Target="../tags/tag229.xml"/><Relationship Id="rId21" Type="http://schemas.openxmlformats.org/officeDocument/2006/relationships/tags" Target="../tags/tag228.xml"/><Relationship Id="rId20" Type="http://schemas.openxmlformats.org/officeDocument/2006/relationships/tags" Target="../tags/tag227.xml"/><Relationship Id="rId2" Type="http://schemas.openxmlformats.org/officeDocument/2006/relationships/tags" Target="../tags/tag219.xml"/><Relationship Id="rId19" Type="http://schemas.openxmlformats.org/officeDocument/2006/relationships/tags" Target="../tags/tag226.xml"/><Relationship Id="rId18" Type="http://schemas.openxmlformats.org/officeDocument/2006/relationships/tags" Target="../tags/tag225.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24.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23.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38.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37.xml"/><Relationship Id="rId3" Type="http://schemas.openxmlformats.org/officeDocument/2006/relationships/tags" Target="../tags/tag236.xml"/><Relationship Id="rId26" Type="http://schemas.openxmlformats.org/officeDocument/2006/relationships/theme" Target="../theme/theme4.xml"/><Relationship Id="rId25" Type="http://schemas.openxmlformats.org/officeDocument/2006/relationships/tags" Target="../tags/tag248.xml"/><Relationship Id="rId24" Type="http://schemas.openxmlformats.org/officeDocument/2006/relationships/tags" Target="../tags/tag247.xml"/><Relationship Id="rId23" Type="http://schemas.openxmlformats.org/officeDocument/2006/relationships/tags" Target="../tags/tag246.xml"/><Relationship Id="rId22" Type="http://schemas.openxmlformats.org/officeDocument/2006/relationships/tags" Target="../tags/tag245.xml"/><Relationship Id="rId21" Type="http://schemas.openxmlformats.org/officeDocument/2006/relationships/tags" Target="../tags/tag244.xml"/><Relationship Id="rId20" Type="http://schemas.openxmlformats.org/officeDocument/2006/relationships/tags" Target="../tags/tag243.xml"/><Relationship Id="rId2" Type="http://schemas.openxmlformats.org/officeDocument/2006/relationships/slideLayout" Target="../slideLayouts/slideLayout26.xml"/><Relationship Id="rId19" Type="http://schemas.openxmlformats.org/officeDocument/2006/relationships/tags" Target="../tags/tag242.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41.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40.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39.xml"/><Relationship Id="rId1"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55.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54.xml"/><Relationship Id="rId3" Type="http://schemas.openxmlformats.org/officeDocument/2006/relationships/tags" Target="../tags/tag253.xml"/><Relationship Id="rId26" Type="http://schemas.openxmlformats.org/officeDocument/2006/relationships/theme" Target="../theme/theme5.xml"/><Relationship Id="rId25" Type="http://schemas.openxmlformats.org/officeDocument/2006/relationships/tags" Target="../tags/tag265.xml"/><Relationship Id="rId24" Type="http://schemas.openxmlformats.org/officeDocument/2006/relationships/tags" Target="../tags/tag264.xml"/><Relationship Id="rId23" Type="http://schemas.openxmlformats.org/officeDocument/2006/relationships/tags" Target="../tags/tag263.xml"/><Relationship Id="rId22" Type="http://schemas.openxmlformats.org/officeDocument/2006/relationships/tags" Target="../tags/tag262.xml"/><Relationship Id="rId21" Type="http://schemas.openxmlformats.org/officeDocument/2006/relationships/tags" Target="../tags/tag261.xml"/><Relationship Id="rId20" Type="http://schemas.openxmlformats.org/officeDocument/2006/relationships/tags" Target="../tags/tag260.xml"/><Relationship Id="rId2" Type="http://schemas.openxmlformats.org/officeDocument/2006/relationships/slideLayout" Target="../slideLayouts/slideLayout28.xml"/><Relationship Id="rId19" Type="http://schemas.openxmlformats.org/officeDocument/2006/relationships/tags" Target="../tags/tag259.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58.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57.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56.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7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71.xml"/><Relationship Id="rId3" Type="http://schemas.openxmlformats.org/officeDocument/2006/relationships/tags" Target="../tags/tag270.xml"/><Relationship Id="rId26" Type="http://schemas.openxmlformats.org/officeDocument/2006/relationships/theme" Target="../theme/theme6.xml"/><Relationship Id="rId25" Type="http://schemas.openxmlformats.org/officeDocument/2006/relationships/tags" Target="../tags/tag282.xml"/><Relationship Id="rId24" Type="http://schemas.openxmlformats.org/officeDocument/2006/relationships/tags" Target="../tags/tag281.xml"/><Relationship Id="rId23" Type="http://schemas.openxmlformats.org/officeDocument/2006/relationships/tags" Target="../tags/tag280.xml"/><Relationship Id="rId22" Type="http://schemas.openxmlformats.org/officeDocument/2006/relationships/tags" Target="../tags/tag279.xml"/><Relationship Id="rId21" Type="http://schemas.openxmlformats.org/officeDocument/2006/relationships/tags" Target="../tags/tag278.xml"/><Relationship Id="rId20" Type="http://schemas.openxmlformats.org/officeDocument/2006/relationships/tags" Target="../tags/tag277.xml"/><Relationship Id="rId2" Type="http://schemas.openxmlformats.org/officeDocument/2006/relationships/slideLayout" Target="../slideLayouts/slideLayout30.xml"/><Relationship Id="rId19" Type="http://schemas.openxmlformats.org/officeDocument/2006/relationships/tags" Target="../tags/tag276.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75.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74.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73.xml"/><Relationship Id="rId1" Type="http://schemas.openxmlformats.org/officeDocument/2006/relationships/slideLayout" Target="../slideLayouts/slideLayout29.xml"/></Relationships>
</file>

<file path=ppt/slideMasters/_rels/slideMaster7.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89.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88.xml"/><Relationship Id="rId3" Type="http://schemas.openxmlformats.org/officeDocument/2006/relationships/tags" Target="../tags/tag287.xml"/><Relationship Id="rId26" Type="http://schemas.openxmlformats.org/officeDocument/2006/relationships/theme" Target="../theme/theme7.xml"/><Relationship Id="rId25" Type="http://schemas.openxmlformats.org/officeDocument/2006/relationships/tags" Target="../tags/tag299.xml"/><Relationship Id="rId24" Type="http://schemas.openxmlformats.org/officeDocument/2006/relationships/tags" Target="../tags/tag298.xml"/><Relationship Id="rId23" Type="http://schemas.openxmlformats.org/officeDocument/2006/relationships/tags" Target="../tags/tag297.xml"/><Relationship Id="rId22" Type="http://schemas.openxmlformats.org/officeDocument/2006/relationships/tags" Target="../tags/tag296.xml"/><Relationship Id="rId21" Type="http://schemas.openxmlformats.org/officeDocument/2006/relationships/tags" Target="../tags/tag295.xml"/><Relationship Id="rId20" Type="http://schemas.openxmlformats.org/officeDocument/2006/relationships/tags" Target="../tags/tag294.xml"/><Relationship Id="rId2" Type="http://schemas.openxmlformats.org/officeDocument/2006/relationships/slideLayout" Target="../slideLayouts/slideLayout32.xml"/><Relationship Id="rId19" Type="http://schemas.openxmlformats.org/officeDocument/2006/relationships/tags" Target="../tags/tag293.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92.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91.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90.xml"/><Relationship Id="rId1" Type="http://schemas.openxmlformats.org/officeDocument/2006/relationships/slideLayout" Target="../slideLayouts/slideLayout31.xml"/></Relationships>
</file>

<file path=ppt/slideMasters/_rels/slideMaster8.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20.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19.xml"/><Relationship Id="rId3" Type="http://schemas.openxmlformats.org/officeDocument/2006/relationships/tags" Target="../tags/tag318.xml"/><Relationship Id="rId26" Type="http://schemas.openxmlformats.org/officeDocument/2006/relationships/theme" Target="../theme/theme8.xml"/><Relationship Id="rId25" Type="http://schemas.openxmlformats.org/officeDocument/2006/relationships/tags" Target="../tags/tag330.xml"/><Relationship Id="rId24" Type="http://schemas.openxmlformats.org/officeDocument/2006/relationships/tags" Target="../tags/tag329.xml"/><Relationship Id="rId23" Type="http://schemas.openxmlformats.org/officeDocument/2006/relationships/tags" Target="../tags/tag328.xml"/><Relationship Id="rId22" Type="http://schemas.openxmlformats.org/officeDocument/2006/relationships/tags" Target="../tags/tag327.xml"/><Relationship Id="rId21" Type="http://schemas.openxmlformats.org/officeDocument/2006/relationships/tags" Target="../tags/tag326.xml"/><Relationship Id="rId20" Type="http://schemas.openxmlformats.org/officeDocument/2006/relationships/tags" Target="../tags/tag325.xml"/><Relationship Id="rId2" Type="http://schemas.openxmlformats.org/officeDocument/2006/relationships/slideLayout" Target="../slideLayouts/slideLayout34.xml"/><Relationship Id="rId19" Type="http://schemas.openxmlformats.org/officeDocument/2006/relationships/tags" Target="../tags/tag324.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23.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22.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21.xml"/><Relationship Id="rId1" Type="http://schemas.openxmlformats.org/officeDocument/2006/relationships/slideLayout" Target="../slideLayouts/slideLayout33.xml"/></Relationships>
</file>

<file path=ppt/slideMasters/_rels/slideMaster9.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40.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39.xml"/><Relationship Id="rId3" Type="http://schemas.openxmlformats.org/officeDocument/2006/relationships/tags" Target="../tags/tag338.xml"/><Relationship Id="rId26" Type="http://schemas.openxmlformats.org/officeDocument/2006/relationships/theme" Target="../theme/theme9.xml"/><Relationship Id="rId25" Type="http://schemas.openxmlformats.org/officeDocument/2006/relationships/tags" Target="../tags/tag350.xml"/><Relationship Id="rId24" Type="http://schemas.openxmlformats.org/officeDocument/2006/relationships/tags" Target="../tags/tag349.xml"/><Relationship Id="rId23" Type="http://schemas.openxmlformats.org/officeDocument/2006/relationships/tags" Target="../tags/tag348.xml"/><Relationship Id="rId22" Type="http://schemas.openxmlformats.org/officeDocument/2006/relationships/tags" Target="../tags/tag347.xml"/><Relationship Id="rId21" Type="http://schemas.openxmlformats.org/officeDocument/2006/relationships/tags" Target="../tags/tag346.xml"/><Relationship Id="rId20" Type="http://schemas.openxmlformats.org/officeDocument/2006/relationships/tags" Target="../tags/tag345.xml"/><Relationship Id="rId2" Type="http://schemas.openxmlformats.org/officeDocument/2006/relationships/slideLayout" Target="../slideLayouts/slideLayout36.xml"/><Relationship Id="rId19" Type="http://schemas.openxmlformats.org/officeDocument/2006/relationships/tags" Target="../tags/tag344.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43.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42.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41.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3"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7"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4"/>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5"/>
            </p:custDataLst>
          </p:nvPr>
        </p:nvPicPr>
        <p:blipFill>
          <a:blip r:embed="rId6">
            <a:extLst>
              <a:ext uri="{96DAC541-7B7A-43D3-8B79-37D633B846F1}">
                <asvg:svgBlip xmlns:asvg="http://schemas.microsoft.com/office/drawing/2016/SVG/main" r:embed="rId7"/>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8"/>
            </p:custDataLst>
          </p:nvPr>
        </p:nvPicPr>
        <p:blipFill rotWithShape="1">
          <a:blip r:embed="rId9">
            <a:extLst>
              <a:ext uri="{96DAC541-7B7A-43D3-8B79-37D633B846F1}">
                <asvg:svgBlip xmlns:asvg="http://schemas.microsoft.com/office/drawing/2016/SVG/main" r:embed="rId10"/>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1"/>
            </p:custDataLst>
          </p:nvPr>
        </p:nvPicPr>
        <p:blipFill rotWithShape="1">
          <a:blip r:embed="rId12">
            <a:extLst>
              <a:ext uri="{96DAC541-7B7A-43D3-8B79-37D633B846F1}">
                <asvg:svgBlip xmlns:asvg="http://schemas.microsoft.com/office/drawing/2016/SVG/main" r:embed="rId13"/>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68059" y="587423"/>
            <a:ext cx="204689" cy="198390"/>
          </a:xfrm>
          <a:prstGeom prst="rect">
            <a:avLst/>
          </a:prstGeom>
        </p:spPr>
      </p:pic>
      <p:sp>
        <p:nvSpPr>
          <p:cNvPr id="14" name="任意多边形: 形状 13"/>
          <p:cNvSpPr/>
          <p:nvPr userDrawn="1">
            <p:custDataLst>
              <p:tags r:id="rId20"/>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1"/>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3"/>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tags" Target="../tags/tag615.xml"/></Relationships>
</file>

<file path=ppt/slides/_rels/slide10.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image" Target="../media/image58.svg"/><Relationship Id="rId7" Type="http://schemas.openxmlformats.org/officeDocument/2006/relationships/image" Target="../media/image57.png"/><Relationship Id="rId6" Type="http://schemas.openxmlformats.org/officeDocument/2006/relationships/tags" Target="../tags/tag747.xml"/><Relationship Id="rId5" Type="http://schemas.openxmlformats.org/officeDocument/2006/relationships/tags" Target="../tags/tag746.xml"/><Relationship Id="rId4" Type="http://schemas.openxmlformats.org/officeDocument/2006/relationships/tags" Target="../tags/tag745.xml"/><Relationship Id="rId3" Type="http://schemas.openxmlformats.org/officeDocument/2006/relationships/tags" Target="../tags/tag744.xml"/><Relationship Id="rId28" Type="http://schemas.openxmlformats.org/officeDocument/2006/relationships/slideLayout" Target="../slideLayouts/slideLayout28.xml"/><Relationship Id="rId27" Type="http://schemas.openxmlformats.org/officeDocument/2006/relationships/tags" Target="../tags/tag760.xml"/><Relationship Id="rId26" Type="http://schemas.openxmlformats.org/officeDocument/2006/relationships/tags" Target="../tags/tag759.xml"/><Relationship Id="rId25" Type="http://schemas.openxmlformats.org/officeDocument/2006/relationships/tags" Target="../tags/tag758.xml"/><Relationship Id="rId24" Type="http://schemas.openxmlformats.org/officeDocument/2006/relationships/tags" Target="../tags/tag757.xml"/><Relationship Id="rId23" Type="http://schemas.openxmlformats.org/officeDocument/2006/relationships/tags" Target="../tags/tag756.xml"/><Relationship Id="rId22" Type="http://schemas.openxmlformats.org/officeDocument/2006/relationships/tags" Target="../tags/tag755.xml"/><Relationship Id="rId21" Type="http://schemas.openxmlformats.org/officeDocument/2006/relationships/tags" Target="../tags/tag754.xml"/><Relationship Id="rId20" Type="http://schemas.openxmlformats.org/officeDocument/2006/relationships/tags" Target="../tags/tag753.xml"/><Relationship Id="rId2" Type="http://schemas.openxmlformats.org/officeDocument/2006/relationships/tags" Target="../tags/tag743.xml"/><Relationship Id="rId19" Type="http://schemas.openxmlformats.org/officeDocument/2006/relationships/tags" Target="../tags/tag752.xml"/><Relationship Id="rId18" Type="http://schemas.openxmlformats.org/officeDocument/2006/relationships/tags" Target="../tags/tag751.xml"/><Relationship Id="rId17" Type="http://schemas.openxmlformats.org/officeDocument/2006/relationships/image" Target="../media/image64.svg"/><Relationship Id="rId16" Type="http://schemas.openxmlformats.org/officeDocument/2006/relationships/image" Target="../media/image63.png"/><Relationship Id="rId15" Type="http://schemas.openxmlformats.org/officeDocument/2006/relationships/tags" Target="../tags/tag750.xml"/><Relationship Id="rId14" Type="http://schemas.openxmlformats.org/officeDocument/2006/relationships/image" Target="../media/image62.svg"/><Relationship Id="rId13" Type="http://schemas.openxmlformats.org/officeDocument/2006/relationships/image" Target="../media/image61.png"/><Relationship Id="rId12" Type="http://schemas.openxmlformats.org/officeDocument/2006/relationships/tags" Target="../tags/tag749.xml"/><Relationship Id="rId11" Type="http://schemas.openxmlformats.org/officeDocument/2006/relationships/image" Target="../media/image60.svg"/><Relationship Id="rId10" Type="http://schemas.openxmlformats.org/officeDocument/2006/relationships/image" Target="../media/image59.png"/><Relationship Id="rId1" Type="http://schemas.openxmlformats.org/officeDocument/2006/relationships/tags" Target="../tags/tag742.xml"/></Relationships>
</file>

<file path=ppt/slides/_rels/slide11.xml.rels><?xml version="1.0" encoding="UTF-8" standalone="yes"?>
<Relationships xmlns="http://schemas.openxmlformats.org/package/2006/relationships"><Relationship Id="rId9" Type="http://schemas.openxmlformats.org/officeDocument/2006/relationships/tags" Target="../tags/tag769.xml"/><Relationship Id="rId8" Type="http://schemas.openxmlformats.org/officeDocument/2006/relationships/tags" Target="../tags/tag768.xml"/><Relationship Id="rId7" Type="http://schemas.openxmlformats.org/officeDocument/2006/relationships/tags" Target="../tags/tag767.xml"/><Relationship Id="rId6" Type="http://schemas.openxmlformats.org/officeDocument/2006/relationships/tags" Target="../tags/tag766.xml"/><Relationship Id="rId5" Type="http://schemas.openxmlformats.org/officeDocument/2006/relationships/tags" Target="../tags/tag765.xml"/><Relationship Id="rId4" Type="http://schemas.openxmlformats.org/officeDocument/2006/relationships/tags" Target="../tags/tag764.xml"/><Relationship Id="rId3" Type="http://schemas.openxmlformats.org/officeDocument/2006/relationships/tags" Target="../tags/tag763.xml"/><Relationship Id="rId23" Type="http://schemas.openxmlformats.org/officeDocument/2006/relationships/slideLayout" Target="../slideLayouts/slideLayout28.xml"/><Relationship Id="rId22" Type="http://schemas.openxmlformats.org/officeDocument/2006/relationships/tags" Target="../tags/tag782.xml"/><Relationship Id="rId21" Type="http://schemas.openxmlformats.org/officeDocument/2006/relationships/tags" Target="../tags/tag781.xml"/><Relationship Id="rId20" Type="http://schemas.openxmlformats.org/officeDocument/2006/relationships/tags" Target="../tags/tag780.xml"/><Relationship Id="rId2" Type="http://schemas.openxmlformats.org/officeDocument/2006/relationships/tags" Target="../tags/tag762.xml"/><Relationship Id="rId19" Type="http://schemas.openxmlformats.org/officeDocument/2006/relationships/tags" Target="../tags/tag779.xml"/><Relationship Id="rId18" Type="http://schemas.openxmlformats.org/officeDocument/2006/relationships/tags" Target="../tags/tag778.xml"/><Relationship Id="rId17" Type="http://schemas.openxmlformats.org/officeDocument/2006/relationships/tags" Target="../tags/tag777.xml"/><Relationship Id="rId16" Type="http://schemas.openxmlformats.org/officeDocument/2006/relationships/tags" Target="../tags/tag776.xml"/><Relationship Id="rId15" Type="http://schemas.openxmlformats.org/officeDocument/2006/relationships/tags" Target="../tags/tag775.xml"/><Relationship Id="rId14" Type="http://schemas.openxmlformats.org/officeDocument/2006/relationships/tags" Target="../tags/tag774.xml"/><Relationship Id="rId13" Type="http://schemas.openxmlformats.org/officeDocument/2006/relationships/tags" Target="../tags/tag773.xml"/><Relationship Id="rId12" Type="http://schemas.openxmlformats.org/officeDocument/2006/relationships/tags" Target="../tags/tag772.xml"/><Relationship Id="rId11" Type="http://schemas.openxmlformats.org/officeDocument/2006/relationships/tags" Target="../tags/tag771.xml"/><Relationship Id="rId10" Type="http://schemas.openxmlformats.org/officeDocument/2006/relationships/tags" Target="../tags/tag770.xml"/><Relationship Id="rId1" Type="http://schemas.openxmlformats.org/officeDocument/2006/relationships/tags" Target="../tags/tag761.xml"/></Relationships>
</file>

<file path=ppt/slides/_rels/slide12.xml.rels><?xml version="1.0" encoding="UTF-8" standalone="yes"?>
<Relationships xmlns="http://schemas.openxmlformats.org/package/2006/relationships"><Relationship Id="rId9" Type="http://schemas.openxmlformats.org/officeDocument/2006/relationships/image" Target="../media/image65.jpeg"/><Relationship Id="rId8" Type="http://schemas.openxmlformats.org/officeDocument/2006/relationships/tags" Target="../tags/tag790.xml"/><Relationship Id="rId7" Type="http://schemas.openxmlformats.org/officeDocument/2006/relationships/tags" Target="../tags/tag789.xml"/><Relationship Id="rId6" Type="http://schemas.openxmlformats.org/officeDocument/2006/relationships/tags" Target="../tags/tag788.xml"/><Relationship Id="rId5" Type="http://schemas.openxmlformats.org/officeDocument/2006/relationships/tags" Target="../tags/tag787.xml"/><Relationship Id="rId4" Type="http://schemas.openxmlformats.org/officeDocument/2006/relationships/tags" Target="../tags/tag786.xml"/><Relationship Id="rId3" Type="http://schemas.openxmlformats.org/officeDocument/2006/relationships/tags" Target="../tags/tag785.xml"/><Relationship Id="rId2" Type="http://schemas.openxmlformats.org/officeDocument/2006/relationships/tags" Target="../tags/tag784.xml"/><Relationship Id="rId18" Type="http://schemas.openxmlformats.org/officeDocument/2006/relationships/slideLayout" Target="../slideLayouts/slideLayout28.xml"/><Relationship Id="rId17" Type="http://schemas.openxmlformats.org/officeDocument/2006/relationships/tags" Target="../tags/tag796.xml"/><Relationship Id="rId16" Type="http://schemas.openxmlformats.org/officeDocument/2006/relationships/tags" Target="../tags/tag795.xml"/><Relationship Id="rId15" Type="http://schemas.openxmlformats.org/officeDocument/2006/relationships/tags" Target="../tags/tag794.xml"/><Relationship Id="rId14" Type="http://schemas.openxmlformats.org/officeDocument/2006/relationships/tags" Target="../tags/tag793.xml"/><Relationship Id="rId13" Type="http://schemas.openxmlformats.org/officeDocument/2006/relationships/image" Target="../media/image67.jpeg"/><Relationship Id="rId12" Type="http://schemas.openxmlformats.org/officeDocument/2006/relationships/tags" Target="../tags/tag792.xml"/><Relationship Id="rId11" Type="http://schemas.openxmlformats.org/officeDocument/2006/relationships/image" Target="../media/image66.jpeg"/><Relationship Id="rId10" Type="http://schemas.openxmlformats.org/officeDocument/2006/relationships/tags" Target="../tags/tag791.xml"/><Relationship Id="rId1" Type="http://schemas.openxmlformats.org/officeDocument/2006/relationships/tags" Target="../tags/tag783.xml"/></Relationships>
</file>

<file path=ppt/slides/_rels/slide13.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 Type="http://schemas.openxmlformats.org/officeDocument/2006/relationships/tags" Target="../tags/tag798.xml"/><Relationship Id="rId14" Type="http://schemas.openxmlformats.org/officeDocument/2006/relationships/slideLayout" Target="../slideLayouts/slideLayout28.xml"/><Relationship Id="rId13" Type="http://schemas.openxmlformats.org/officeDocument/2006/relationships/tags" Target="../tags/tag80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tags" Target="../tags/tag797.xml"/></Relationships>
</file>

<file path=ppt/slides/_rels/slide14.xml.rels><?xml version="1.0" encoding="UTF-8" standalone="yes"?>
<Relationships xmlns="http://schemas.openxmlformats.org/package/2006/relationships"><Relationship Id="rId9" Type="http://schemas.openxmlformats.org/officeDocument/2006/relationships/image" Target="../media/image69.jpeg"/><Relationship Id="rId8" Type="http://schemas.openxmlformats.org/officeDocument/2006/relationships/tags" Target="../tags/tag816.xml"/><Relationship Id="rId7" Type="http://schemas.openxmlformats.org/officeDocument/2006/relationships/image" Target="../media/image68.jpeg"/><Relationship Id="rId6" Type="http://schemas.openxmlformats.org/officeDocument/2006/relationships/tags" Target="../tags/tag815.xml"/><Relationship Id="rId5" Type="http://schemas.openxmlformats.org/officeDocument/2006/relationships/tags" Target="../tags/tag814.xml"/><Relationship Id="rId4" Type="http://schemas.openxmlformats.org/officeDocument/2006/relationships/tags" Target="../tags/tag813.xml"/><Relationship Id="rId32" Type="http://schemas.openxmlformats.org/officeDocument/2006/relationships/slideLayout" Target="../slideLayouts/slideLayout28.xml"/><Relationship Id="rId31" Type="http://schemas.openxmlformats.org/officeDocument/2006/relationships/tags" Target="../tags/tag836.xml"/><Relationship Id="rId30" Type="http://schemas.openxmlformats.org/officeDocument/2006/relationships/tags" Target="../tags/tag835.xml"/><Relationship Id="rId3" Type="http://schemas.openxmlformats.org/officeDocument/2006/relationships/tags" Target="../tags/tag812.xml"/><Relationship Id="rId29" Type="http://schemas.openxmlformats.org/officeDocument/2006/relationships/tags" Target="../tags/tag834.xml"/><Relationship Id="rId28" Type="http://schemas.openxmlformats.org/officeDocument/2006/relationships/tags" Target="../tags/tag833.xml"/><Relationship Id="rId27" Type="http://schemas.openxmlformats.org/officeDocument/2006/relationships/tags" Target="../tags/tag832.xml"/><Relationship Id="rId26" Type="http://schemas.openxmlformats.org/officeDocument/2006/relationships/tags" Target="../tags/tag831.xml"/><Relationship Id="rId25" Type="http://schemas.openxmlformats.org/officeDocument/2006/relationships/tags" Target="../tags/tag830.xml"/><Relationship Id="rId24" Type="http://schemas.openxmlformats.org/officeDocument/2006/relationships/tags" Target="../tags/tag829.xml"/><Relationship Id="rId23" Type="http://schemas.openxmlformats.org/officeDocument/2006/relationships/tags" Target="../tags/tag828.xml"/><Relationship Id="rId22" Type="http://schemas.openxmlformats.org/officeDocument/2006/relationships/tags" Target="../tags/tag827.xml"/><Relationship Id="rId21" Type="http://schemas.openxmlformats.org/officeDocument/2006/relationships/tags" Target="../tags/tag826.xml"/><Relationship Id="rId20" Type="http://schemas.openxmlformats.org/officeDocument/2006/relationships/tags" Target="../tags/tag825.xml"/><Relationship Id="rId2" Type="http://schemas.openxmlformats.org/officeDocument/2006/relationships/tags" Target="../tags/tag811.xml"/><Relationship Id="rId19" Type="http://schemas.openxmlformats.org/officeDocument/2006/relationships/tags" Target="../tags/tag824.xml"/><Relationship Id="rId18" Type="http://schemas.openxmlformats.org/officeDocument/2006/relationships/tags" Target="../tags/tag823.xml"/><Relationship Id="rId17" Type="http://schemas.openxmlformats.org/officeDocument/2006/relationships/tags" Target="../tags/tag822.xml"/><Relationship Id="rId16" Type="http://schemas.openxmlformats.org/officeDocument/2006/relationships/tags" Target="../tags/tag821.xml"/><Relationship Id="rId15" Type="http://schemas.openxmlformats.org/officeDocument/2006/relationships/tags" Target="../tags/tag820.xml"/><Relationship Id="rId14" Type="http://schemas.openxmlformats.org/officeDocument/2006/relationships/tags" Target="../tags/tag819.xml"/><Relationship Id="rId13" Type="http://schemas.openxmlformats.org/officeDocument/2006/relationships/image" Target="../media/image71.jpeg"/><Relationship Id="rId12" Type="http://schemas.openxmlformats.org/officeDocument/2006/relationships/tags" Target="../tags/tag818.xml"/><Relationship Id="rId11" Type="http://schemas.openxmlformats.org/officeDocument/2006/relationships/image" Target="../media/image70.jpeg"/><Relationship Id="rId10" Type="http://schemas.openxmlformats.org/officeDocument/2006/relationships/tags" Target="../tags/tag817.xml"/><Relationship Id="rId1" Type="http://schemas.openxmlformats.org/officeDocument/2006/relationships/tags" Target="../tags/tag810.xml"/></Relationships>
</file>

<file path=ppt/slides/_rels/slide15.xml.rels><?xml version="1.0" encoding="UTF-8" standalone="yes"?>
<Relationships xmlns="http://schemas.openxmlformats.org/package/2006/relationships"><Relationship Id="rId9" Type="http://schemas.openxmlformats.org/officeDocument/2006/relationships/tags" Target="../tags/tag844.xml"/><Relationship Id="rId8" Type="http://schemas.openxmlformats.org/officeDocument/2006/relationships/tags" Target="../tags/tag843.xml"/><Relationship Id="rId7" Type="http://schemas.openxmlformats.org/officeDocument/2006/relationships/tags" Target="../tags/tag842.xml"/><Relationship Id="rId6" Type="http://schemas.openxmlformats.org/officeDocument/2006/relationships/tags" Target="../tags/tag841.xml"/><Relationship Id="rId5" Type="http://schemas.openxmlformats.org/officeDocument/2006/relationships/tags" Target="../tags/tag840.xml"/><Relationship Id="rId4" Type="http://schemas.openxmlformats.org/officeDocument/2006/relationships/tags" Target="../tags/tag839.xml"/><Relationship Id="rId3" Type="http://schemas.openxmlformats.org/officeDocument/2006/relationships/tags" Target="../tags/tag838.xml"/><Relationship Id="rId2" Type="http://schemas.openxmlformats.org/officeDocument/2006/relationships/image" Target="../media/image72.jpeg"/><Relationship Id="rId12" Type="http://schemas.openxmlformats.org/officeDocument/2006/relationships/slideLayout" Target="../slideLayouts/slideLayout29.xml"/><Relationship Id="rId11" Type="http://schemas.openxmlformats.org/officeDocument/2006/relationships/tags" Target="../tags/tag846.xml"/><Relationship Id="rId10" Type="http://schemas.openxmlformats.org/officeDocument/2006/relationships/tags" Target="../tags/tag845.xml"/><Relationship Id="rId1" Type="http://schemas.openxmlformats.org/officeDocument/2006/relationships/tags" Target="../tags/tag837.xml"/></Relationships>
</file>

<file path=ppt/slides/_rels/slide16.xml.rels><?xml version="1.0" encoding="UTF-8" standalone="yes"?>
<Relationships xmlns="http://schemas.openxmlformats.org/package/2006/relationships"><Relationship Id="rId9" Type="http://schemas.openxmlformats.org/officeDocument/2006/relationships/tags" Target="../tags/tag854.xml"/><Relationship Id="rId8" Type="http://schemas.openxmlformats.org/officeDocument/2006/relationships/tags" Target="../tags/tag853.xml"/><Relationship Id="rId7" Type="http://schemas.openxmlformats.org/officeDocument/2006/relationships/tags" Target="../tags/tag852.xml"/><Relationship Id="rId6" Type="http://schemas.openxmlformats.org/officeDocument/2006/relationships/image" Target="../media/image73.jpeg"/><Relationship Id="rId5" Type="http://schemas.openxmlformats.org/officeDocument/2006/relationships/tags" Target="../tags/tag851.xml"/><Relationship Id="rId4" Type="http://schemas.openxmlformats.org/officeDocument/2006/relationships/tags" Target="../tags/tag850.xml"/><Relationship Id="rId3" Type="http://schemas.openxmlformats.org/officeDocument/2006/relationships/tags" Target="../tags/tag849.xml"/><Relationship Id="rId21" Type="http://schemas.openxmlformats.org/officeDocument/2006/relationships/slideLayout" Target="../slideLayouts/slideLayout29.xml"/><Relationship Id="rId20" Type="http://schemas.openxmlformats.org/officeDocument/2006/relationships/tags" Target="../tags/tag863.xml"/><Relationship Id="rId2" Type="http://schemas.openxmlformats.org/officeDocument/2006/relationships/tags" Target="../tags/tag848.xml"/><Relationship Id="rId19" Type="http://schemas.openxmlformats.org/officeDocument/2006/relationships/tags" Target="../tags/tag862.xml"/><Relationship Id="rId18" Type="http://schemas.openxmlformats.org/officeDocument/2006/relationships/tags" Target="../tags/tag861.xml"/><Relationship Id="rId17" Type="http://schemas.openxmlformats.org/officeDocument/2006/relationships/tags" Target="../tags/tag860.xml"/><Relationship Id="rId16" Type="http://schemas.openxmlformats.org/officeDocument/2006/relationships/image" Target="../media/image75.jpeg"/><Relationship Id="rId15" Type="http://schemas.openxmlformats.org/officeDocument/2006/relationships/tags" Target="../tags/tag859.xml"/><Relationship Id="rId14" Type="http://schemas.openxmlformats.org/officeDocument/2006/relationships/tags" Target="../tags/tag858.xml"/><Relationship Id="rId13" Type="http://schemas.openxmlformats.org/officeDocument/2006/relationships/tags" Target="../tags/tag857.xml"/><Relationship Id="rId12" Type="http://schemas.openxmlformats.org/officeDocument/2006/relationships/tags" Target="../tags/tag856.xml"/><Relationship Id="rId11" Type="http://schemas.openxmlformats.org/officeDocument/2006/relationships/image" Target="../media/image74.jpeg"/><Relationship Id="rId10" Type="http://schemas.openxmlformats.org/officeDocument/2006/relationships/tags" Target="../tags/tag855.xml"/><Relationship Id="rId1" Type="http://schemas.openxmlformats.org/officeDocument/2006/relationships/tags" Target="../tags/tag847.xml"/></Relationships>
</file>

<file path=ppt/slides/_rels/slide17.xml.rels><?xml version="1.0" encoding="UTF-8" standalone="yes"?>
<Relationships xmlns="http://schemas.openxmlformats.org/package/2006/relationships"><Relationship Id="rId9" Type="http://schemas.openxmlformats.org/officeDocument/2006/relationships/tags" Target="../tags/tag871.xml"/><Relationship Id="rId8" Type="http://schemas.openxmlformats.org/officeDocument/2006/relationships/tags" Target="../tags/tag870.xml"/><Relationship Id="rId7" Type="http://schemas.openxmlformats.org/officeDocument/2006/relationships/image" Target="../media/image76.jpeg"/><Relationship Id="rId6" Type="http://schemas.openxmlformats.org/officeDocument/2006/relationships/tags" Target="../tags/tag869.xml"/><Relationship Id="rId5" Type="http://schemas.openxmlformats.org/officeDocument/2006/relationships/tags" Target="../tags/tag868.xml"/><Relationship Id="rId4" Type="http://schemas.openxmlformats.org/officeDocument/2006/relationships/tags" Target="../tags/tag867.xml"/><Relationship Id="rId3" Type="http://schemas.openxmlformats.org/officeDocument/2006/relationships/tags" Target="../tags/tag866.xml"/><Relationship Id="rId2" Type="http://schemas.openxmlformats.org/officeDocument/2006/relationships/tags" Target="../tags/tag865.xml"/><Relationship Id="rId18" Type="http://schemas.openxmlformats.org/officeDocument/2006/relationships/slideLayout" Target="../slideLayouts/slideLayout30.xml"/><Relationship Id="rId17" Type="http://schemas.openxmlformats.org/officeDocument/2006/relationships/tags" Target="../tags/tag877.xml"/><Relationship Id="rId16" Type="http://schemas.openxmlformats.org/officeDocument/2006/relationships/image" Target="../media/image78.jpeg"/><Relationship Id="rId15" Type="http://schemas.openxmlformats.org/officeDocument/2006/relationships/tags" Target="../tags/tag876.xml"/><Relationship Id="rId14" Type="http://schemas.openxmlformats.org/officeDocument/2006/relationships/tags" Target="../tags/tag875.xml"/><Relationship Id="rId13" Type="http://schemas.openxmlformats.org/officeDocument/2006/relationships/tags" Target="../tags/tag874.xml"/><Relationship Id="rId12" Type="http://schemas.openxmlformats.org/officeDocument/2006/relationships/image" Target="../media/image77.jpeg"/><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tags" Target="../tags/tag864.xml"/></Relationships>
</file>

<file path=ppt/slides/_rels/slide18.xml.rels><?xml version="1.0" encoding="UTF-8" standalone="yes"?>
<Relationships xmlns="http://schemas.openxmlformats.org/package/2006/relationships"><Relationship Id="rId9" Type="http://schemas.openxmlformats.org/officeDocument/2006/relationships/tags" Target="../tags/tag886.xml"/><Relationship Id="rId8" Type="http://schemas.openxmlformats.org/officeDocument/2006/relationships/tags" Target="../tags/tag885.xml"/><Relationship Id="rId7" Type="http://schemas.openxmlformats.org/officeDocument/2006/relationships/tags" Target="../tags/tag884.xml"/><Relationship Id="rId6" Type="http://schemas.openxmlformats.org/officeDocument/2006/relationships/tags" Target="../tags/tag883.xml"/><Relationship Id="rId5" Type="http://schemas.openxmlformats.org/officeDocument/2006/relationships/tags" Target="../tags/tag882.xml"/><Relationship Id="rId4" Type="http://schemas.openxmlformats.org/officeDocument/2006/relationships/tags" Target="../tags/tag881.xml"/><Relationship Id="rId30" Type="http://schemas.openxmlformats.org/officeDocument/2006/relationships/slideLayout" Target="../slideLayouts/slideLayout30.xml"/><Relationship Id="rId3" Type="http://schemas.openxmlformats.org/officeDocument/2006/relationships/tags" Target="../tags/tag880.xml"/><Relationship Id="rId29" Type="http://schemas.openxmlformats.org/officeDocument/2006/relationships/tags" Target="../tags/tag900.xml"/><Relationship Id="rId28" Type="http://schemas.openxmlformats.org/officeDocument/2006/relationships/image" Target="../media/image84.svg"/><Relationship Id="rId27" Type="http://schemas.openxmlformats.org/officeDocument/2006/relationships/image" Target="../media/image83.png"/><Relationship Id="rId26" Type="http://schemas.openxmlformats.org/officeDocument/2006/relationships/tags" Target="../tags/tag899.xml"/><Relationship Id="rId25" Type="http://schemas.openxmlformats.org/officeDocument/2006/relationships/image" Target="../media/image82.svg"/><Relationship Id="rId24" Type="http://schemas.openxmlformats.org/officeDocument/2006/relationships/image" Target="../media/image81.png"/><Relationship Id="rId23" Type="http://schemas.openxmlformats.org/officeDocument/2006/relationships/tags" Target="../tags/tag898.xml"/><Relationship Id="rId22" Type="http://schemas.openxmlformats.org/officeDocument/2006/relationships/image" Target="../media/image80.svg"/><Relationship Id="rId21" Type="http://schemas.openxmlformats.org/officeDocument/2006/relationships/image" Target="../media/image79.png"/><Relationship Id="rId20" Type="http://schemas.openxmlformats.org/officeDocument/2006/relationships/tags" Target="../tags/tag897.xml"/><Relationship Id="rId2" Type="http://schemas.openxmlformats.org/officeDocument/2006/relationships/tags" Target="../tags/tag879.xml"/><Relationship Id="rId19" Type="http://schemas.openxmlformats.org/officeDocument/2006/relationships/tags" Target="../tags/tag896.xml"/><Relationship Id="rId18" Type="http://schemas.openxmlformats.org/officeDocument/2006/relationships/tags" Target="../tags/tag895.xml"/><Relationship Id="rId17" Type="http://schemas.openxmlformats.org/officeDocument/2006/relationships/tags" Target="../tags/tag894.xml"/><Relationship Id="rId16" Type="http://schemas.openxmlformats.org/officeDocument/2006/relationships/tags" Target="../tags/tag893.xml"/><Relationship Id="rId15" Type="http://schemas.openxmlformats.org/officeDocument/2006/relationships/tags" Target="../tags/tag892.xml"/><Relationship Id="rId14" Type="http://schemas.openxmlformats.org/officeDocument/2006/relationships/tags" Target="../tags/tag891.xml"/><Relationship Id="rId13" Type="http://schemas.openxmlformats.org/officeDocument/2006/relationships/tags" Target="../tags/tag890.xml"/><Relationship Id="rId12" Type="http://schemas.openxmlformats.org/officeDocument/2006/relationships/tags" Target="../tags/tag889.xml"/><Relationship Id="rId11" Type="http://schemas.openxmlformats.org/officeDocument/2006/relationships/tags" Target="../tags/tag888.xml"/><Relationship Id="rId10" Type="http://schemas.openxmlformats.org/officeDocument/2006/relationships/tags" Target="../tags/tag887.xml"/><Relationship Id="rId1" Type="http://schemas.openxmlformats.org/officeDocument/2006/relationships/tags" Target="../tags/tag878.xml"/></Relationships>
</file>

<file path=ppt/slides/_rels/slide19.xml.rels><?xml version="1.0" encoding="UTF-8" standalone="yes"?>
<Relationships xmlns="http://schemas.openxmlformats.org/package/2006/relationships"><Relationship Id="rId9" Type="http://schemas.openxmlformats.org/officeDocument/2006/relationships/tags" Target="../tags/tag909.xml"/><Relationship Id="rId8" Type="http://schemas.openxmlformats.org/officeDocument/2006/relationships/tags" Target="../tags/tag908.xml"/><Relationship Id="rId7" Type="http://schemas.openxmlformats.org/officeDocument/2006/relationships/tags" Target="../tags/tag907.xml"/><Relationship Id="rId6" Type="http://schemas.openxmlformats.org/officeDocument/2006/relationships/tags" Target="../tags/tag906.xml"/><Relationship Id="rId5" Type="http://schemas.openxmlformats.org/officeDocument/2006/relationships/tags" Target="../tags/tag905.xml"/><Relationship Id="rId4" Type="http://schemas.openxmlformats.org/officeDocument/2006/relationships/tags" Target="../tags/tag904.xml"/><Relationship Id="rId3" Type="http://schemas.openxmlformats.org/officeDocument/2006/relationships/tags" Target="../tags/tag903.xml"/><Relationship Id="rId2" Type="http://schemas.openxmlformats.org/officeDocument/2006/relationships/tags" Target="../tags/tag902.xml"/><Relationship Id="rId13" Type="http://schemas.openxmlformats.org/officeDocument/2006/relationships/notesSlide" Target="../notesSlides/notesSlide1.xml"/><Relationship Id="rId12" Type="http://schemas.openxmlformats.org/officeDocument/2006/relationships/slideLayout" Target="../slideLayouts/slideLayout30.xml"/><Relationship Id="rId11" Type="http://schemas.openxmlformats.org/officeDocument/2006/relationships/tags" Target="../tags/tag911.xml"/><Relationship Id="rId10" Type="http://schemas.openxmlformats.org/officeDocument/2006/relationships/tags" Target="../tags/tag910.xml"/><Relationship Id="rId1" Type="http://schemas.openxmlformats.org/officeDocument/2006/relationships/tags" Target="../tags/tag90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620.xml"/><Relationship Id="rId2" Type="http://schemas.openxmlformats.org/officeDocument/2006/relationships/tags" Target="../tags/tag619.xml"/><Relationship Id="rId1" Type="http://schemas.openxmlformats.org/officeDocument/2006/relationships/tags" Target="../tags/tag618.xml"/></Relationships>
</file>

<file path=ppt/slides/_rels/slide20.xml.rels><?xml version="1.0" encoding="UTF-8" standalone="yes"?>
<Relationships xmlns="http://schemas.openxmlformats.org/package/2006/relationships"><Relationship Id="rId9" Type="http://schemas.openxmlformats.org/officeDocument/2006/relationships/image" Target="../media/image86.jpeg"/><Relationship Id="rId8" Type="http://schemas.openxmlformats.org/officeDocument/2006/relationships/tags" Target="../tags/tag918.xml"/><Relationship Id="rId7" Type="http://schemas.openxmlformats.org/officeDocument/2006/relationships/tags" Target="../tags/tag917.xml"/><Relationship Id="rId6" Type="http://schemas.openxmlformats.org/officeDocument/2006/relationships/image" Target="../media/image85.jpeg"/><Relationship Id="rId5" Type="http://schemas.openxmlformats.org/officeDocument/2006/relationships/tags" Target="../tags/tag916.xml"/><Relationship Id="rId4" Type="http://schemas.openxmlformats.org/officeDocument/2006/relationships/tags" Target="../tags/tag915.xml"/><Relationship Id="rId3" Type="http://schemas.openxmlformats.org/officeDocument/2006/relationships/tags" Target="../tags/tag914.xml"/><Relationship Id="rId20" Type="http://schemas.openxmlformats.org/officeDocument/2006/relationships/notesSlide" Target="../notesSlides/notesSlide2.xml"/><Relationship Id="rId2" Type="http://schemas.openxmlformats.org/officeDocument/2006/relationships/tags" Target="../tags/tag913.xml"/><Relationship Id="rId19" Type="http://schemas.openxmlformats.org/officeDocument/2006/relationships/slideLayout" Target="../slideLayouts/slideLayout31.xml"/><Relationship Id="rId18" Type="http://schemas.openxmlformats.org/officeDocument/2006/relationships/tags" Target="../tags/tag926.xml"/><Relationship Id="rId17" Type="http://schemas.openxmlformats.org/officeDocument/2006/relationships/tags" Target="../tags/tag925.xml"/><Relationship Id="rId16" Type="http://schemas.openxmlformats.org/officeDocument/2006/relationships/tags" Target="../tags/tag924.xml"/><Relationship Id="rId15" Type="http://schemas.openxmlformats.org/officeDocument/2006/relationships/tags" Target="../tags/tag923.xml"/><Relationship Id="rId14" Type="http://schemas.openxmlformats.org/officeDocument/2006/relationships/image" Target="../media/image87.jpeg"/><Relationship Id="rId13" Type="http://schemas.openxmlformats.org/officeDocument/2006/relationships/tags" Target="../tags/tag922.xml"/><Relationship Id="rId12" Type="http://schemas.openxmlformats.org/officeDocument/2006/relationships/tags" Target="../tags/tag921.xml"/><Relationship Id="rId11" Type="http://schemas.openxmlformats.org/officeDocument/2006/relationships/tags" Target="../tags/tag920.xml"/><Relationship Id="rId10" Type="http://schemas.openxmlformats.org/officeDocument/2006/relationships/tags" Target="../tags/tag919.xml"/><Relationship Id="rId1" Type="http://schemas.openxmlformats.org/officeDocument/2006/relationships/tags" Target="../tags/tag912.xml"/></Relationships>
</file>

<file path=ppt/slides/_rels/slide21.xml.rels><?xml version="1.0" encoding="UTF-8" standalone="yes"?>
<Relationships xmlns="http://schemas.openxmlformats.org/package/2006/relationships"><Relationship Id="rId9" Type="http://schemas.openxmlformats.org/officeDocument/2006/relationships/tags" Target="../tags/tag933.xml"/><Relationship Id="rId8" Type="http://schemas.openxmlformats.org/officeDocument/2006/relationships/tags" Target="../tags/tag932.xml"/><Relationship Id="rId7" Type="http://schemas.openxmlformats.org/officeDocument/2006/relationships/tags" Target="../tags/tag931.xml"/><Relationship Id="rId6" Type="http://schemas.openxmlformats.org/officeDocument/2006/relationships/image" Target="../media/image89.svg"/><Relationship Id="rId5" Type="http://schemas.openxmlformats.org/officeDocument/2006/relationships/image" Target="../media/image88.png"/><Relationship Id="rId4" Type="http://schemas.openxmlformats.org/officeDocument/2006/relationships/tags" Target="../tags/tag930.xml"/><Relationship Id="rId33" Type="http://schemas.openxmlformats.org/officeDocument/2006/relationships/slideLayout" Target="../slideLayouts/slideLayout32.xml"/><Relationship Id="rId32" Type="http://schemas.openxmlformats.org/officeDocument/2006/relationships/tags" Target="../tags/tag952.xml"/><Relationship Id="rId31" Type="http://schemas.openxmlformats.org/officeDocument/2006/relationships/image" Target="../media/image93.svg"/><Relationship Id="rId30" Type="http://schemas.openxmlformats.org/officeDocument/2006/relationships/image" Target="../media/image92.png"/><Relationship Id="rId3" Type="http://schemas.openxmlformats.org/officeDocument/2006/relationships/tags" Target="../tags/tag929.xml"/><Relationship Id="rId29" Type="http://schemas.openxmlformats.org/officeDocument/2006/relationships/tags" Target="../tags/tag951.xml"/><Relationship Id="rId28" Type="http://schemas.openxmlformats.org/officeDocument/2006/relationships/image" Target="../media/image91.svg"/><Relationship Id="rId27" Type="http://schemas.openxmlformats.org/officeDocument/2006/relationships/image" Target="../media/image90.png"/><Relationship Id="rId26" Type="http://schemas.openxmlformats.org/officeDocument/2006/relationships/tags" Target="../tags/tag950.xml"/><Relationship Id="rId25" Type="http://schemas.openxmlformats.org/officeDocument/2006/relationships/tags" Target="../tags/tag949.xml"/><Relationship Id="rId24" Type="http://schemas.openxmlformats.org/officeDocument/2006/relationships/tags" Target="../tags/tag948.xml"/><Relationship Id="rId23" Type="http://schemas.openxmlformats.org/officeDocument/2006/relationships/tags" Target="../tags/tag947.xml"/><Relationship Id="rId22" Type="http://schemas.openxmlformats.org/officeDocument/2006/relationships/tags" Target="../tags/tag946.xml"/><Relationship Id="rId21" Type="http://schemas.openxmlformats.org/officeDocument/2006/relationships/tags" Target="../tags/tag945.xml"/><Relationship Id="rId20" Type="http://schemas.openxmlformats.org/officeDocument/2006/relationships/tags" Target="../tags/tag944.xml"/><Relationship Id="rId2" Type="http://schemas.openxmlformats.org/officeDocument/2006/relationships/tags" Target="../tags/tag928.xml"/><Relationship Id="rId19" Type="http://schemas.openxmlformats.org/officeDocument/2006/relationships/tags" Target="../tags/tag943.xml"/><Relationship Id="rId18" Type="http://schemas.openxmlformats.org/officeDocument/2006/relationships/tags" Target="../tags/tag942.xml"/><Relationship Id="rId17" Type="http://schemas.openxmlformats.org/officeDocument/2006/relationships/tags" Target="../tags/tag941.xml"/><Relationship Id="rId16" Type="http://schemas.openxmlformats.org/officeDocument/2006/relationships/tags" Target="../tags/tag940.xml"/><Relationship Id="rId15" Type="http://schemas.openxmlformats.org/officeDocument/2006/relationships/tags" Target="../tags/tag939.xml"/><Relationship Id="rId14" Type="http://schemas.openxmlformats.org/officeDocument/2006/relationships/tags" Target="../tags/tag938.xml"/><Relationship Id="rId13" Type="http://schemas.openxmlformats.org/officeDocument/2006/relationships/tags" Target="../tags/tag937.xml"/><Relationship Id="rId12" Type="http://schemas.openxmlformats.org/officeDocument/2006/relationships/tags" Target="../tags/tag936.xml"/><Relationship Id="rId11" Type="http://schemas.openxmlformats.org/officeDocument/2006/relationships/tags" Target="../tags/tag935.xml"/><Relationship Id="rId10" Type="http://schemas.openxmlformats.org/officeDocument/2006/relationships/tags" Target="../tags/tag934.xml"/><Relationship Id="rId1" Type="http://schemas.openxmlformats.org/officeDocument/2006/relationships/tags" Target="../tags/tag927.xml"/></Relationships>
</file>

<file path=ppt/slides/_rels/slide22.xml.rels><?xml version="1.0" encoding="UTF-8" standalone="yes"?>
<Relationships xmlns="http://schemas.openxmlformats.org/package/2006/relationships"><Relationship Id="rId9" Type="http://schemas.openxmlformats.org/officeDocument/2006/relationships/tags" Target="../tags/tag961.xml"/><Relationship Id="rId8" Type="http://schemas.openxmlformats.org/officeDocument/2006/relationships/tags" Target="../tags/tag960.xml"/><Relationship Id="rId7" Type="http://schemas.openxmlformats.org/officeDocument/2006/relationships/tags" Target="../tags/tag959.xml"/><Relationship Id="rId6" Type="http://schemas.openxmlformats.org/officeDocument/2006/relationships/tags" Target="../tags/tag958.xml"/><Relationship Id="rId5" Type="http://schemas.openxmlformats.org/officeDocument/2006/relationships/tags" Target="../tags/tag957.xml"/><Relationship Id="rId4" Type="http://schemas.openxmlformats.org/officeDocument/2006/relationships/tags" Target="../tags/tag956.xml"/><Relationship Id="rId3" Type="http://schemas.openxmlformats.org/officeDocument/2006/relationships/tags" Target="../tags/tag955.xml"/><Relationship Id="rId2" Type="http://schemas.openxmlformats.org/officeDocument/2006/relationships/tags" Target="../tags/tag954.xml"/><Relationship Id="rId18" Type="http://schemas.openxmlformats.org/officeDocument/2006/relationships/slideLayout" Target="../slideLayouts/slideLayout32.xml"/><Relationship Id="rId17" Type="http://schemas.openxmlformats.org/officeDocument/2006/relationships/tags" Target="../tags/tag969.xml"/><Relationship Id="rId16" Type="http://schemas.openxmlformats.org/officeDocument/2006/relationships/tags" Target="../tags/tag968.xml"/><Relationship Id="rId15" Type="http://schemas.openxmlformats.org/officeDocument/2006/relationships/tags" Target="../tags/tag967.xml"/><Relationship Id="rId14" Type="http://schemas.openxmlformats.org/officeDocument/2006/relationships/tags" Target="../tags/tag966.xml"/><Relationship Id="rId13" Type="http://schemas.openxmlformats.org/officeDocument/2006/relationships/tags" Target="../tags/tag965.xml"/><Relationship Id="rId12" Type="http://schemas.openxmlformats.org/officeDocument/2006/relationships/tags" Target="../tags/tag964.xml"/><Relationship Id="rId11" Type="http://schemas.openxmlformats.org/officeDocument/2006/relationships/tags" Target="../tags/tag963.xml"/><Relationship Id="rId10" Type="http://schemas.openxmlformats.org/officeDocument/2006/relationships/tags" Target="../tags/tag962.xml"/><Relationship Id="rId1" Type="http://schemas.openxmlformats.org/officeDocument/2006/relationships/tags" Target="../tags/tag953.xml"/></Relationships>
</file>

<file path=ppt/slides/_rels/slide23.xml.rels><?xml version="1.0" encoding="UTF-8" standalone="yes"?>
<Relationships xmlns="http://schemas.openxmlformats.org/package/2006/relationships"><Relationship Id="rId9" Type="http://schemas.openxmlformats.org/officeDocument/2006/relationships/tags" Target="../tags/tag977.xml"/><Relationship Id="rId8" Type="http://schemas.openxmlformats.org/officeDocument/2006/relationships/tags" Target="../tags/tag976.xml"/><Relationship Id="rId7" Type="http://schemas.openxmlformats.org/officeDocument/2006/relationships/tags" Target="../tags/tag975.xml"/><Relationship Id="rId6" Type="http://schemas.openxmlformats.org/officeDocument/2006/relationships/tags" Target="../tags/tag974.xml"/><Relationship Id="rId5" Type="http://schemas.openxmlformats.org/officeDocument/2006/relationships/tags" Target="../tags/tag973.xml"/><Relationship Id="rId4" Type="http://schemas.openxmlformats.org/officeDocument/2006/relationships/tags" Target="../tags/tag972.xml"/><Relationship Id="rId3" Type="http://schemas.openxmlformats.org/officeDocument/2006/relationships/tags" Target="../tags/tag971.xml"/><Relationship Id="rId2" Type="http://schemas.openxmlformats.org/officeDocument/2006/relationships/image" Target="../media/image94.jpeg"/><Relationship Id="rId12" Type="http://schemas.openxmlformats.org/officeDocument/2006/relationships/slideLayout" Target="../slideLayouts/slideLayout56.xml"/><Relationship Id="rId11" Type="http://schemas.openxmlformats.org/officeDocument/2006/relationships/tags" Target="../tags/tag979.xml"/><Relationship Id="rId10" Type="http://schemas.openxmlformats.org/officeDocument/2006/relationships/tags" Target="../tags/tag978.xml"/><Relationship Id="rId1" Type="http://schemas.openxmlformats.org/officeDocument/2006/relationships/tags" Target="../tags/tag970.xml"/></Relationships>
</file>

<file path=ppt/slides/_rels/slide24.xml.rels><?xml version="1.0" encoding="UTF-8" standalone="yes"?>
<Relationships xmlns="http://schemas.openxmlformats.org/package/2006/relationships"><Relationship Id="rId9" Type="http://schemas.openxmlformats.org/officeDocument/2006/relationships/tags" Target="../tags/tag986.xml"/><Relationship Id="rId8" Type="http://schemas.openxmlformats.org/officeDocument/2006/relationships/image" Target="../media/image96.jpeg"/><Relationship Id="rId7" Type="http://schemas.openxmlformats.org/officeDocument/2006/relationships/tags" Target="../tags/tag985.xml"/><Relationship Id="rId6" Type="http://schemas.openxmlformats.org/officeDocument/2006/relationships/image" Target="../media/image95.jpeg"/><Relationship Id="rId5" Type="http://schemas.openxmlformats.org/officeDocument/2006/relationships/tags" Target="../tags/tag984.xml"/><Relationship Id="rId4" Type="http://schemas.openxmlformats.org/officeDocument/2006/relationships/tags" Target="../tags/tag983.xml"/><Relationship Id="rId3" Type="http://schemas.openxmlformats.org/officeDocument/2006/relationships/tags" Target="../tags/tag982.xml"/><Relationship Id="rId2" Type="http://schemas.openxmlformats.org/officeDocument/2006/relationships/tags" Target="../tags/tag981.xml"/><Relationship Id="rId18" Type="http://schemas.openxmlformats.org/officeDocument/2006/relationships/slideLayout" Target="../slideLayouts/slideLayout56.xml"/><Relationship Id="rId17" Type="http://schemas.openxmlformats.org/officeDocument/2006/relationships/tags" Target="../tags/tag993.xml"/><Relationship Id="rId16" Type="http://schemas.openxmlformats.org/officeDocument/2006/relationships/tags" Target="../tags/tag992.xml"/><Relationship Id="rId15" Type="http://schemas.openxmlformats.org/officeDocument/2006/relationships/tags" Target="../tags/tag991.xml"/><Relationship Id="rId14" Type="http://schemas.openxmlformats.org/officeDocument/2006/relationships/tags" Target="../tags/tag990.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image" Target="../media/image97.jpeg"/><Relationship Id="rId1" Type="http://schemas.openxmlformats.org/officeDocument/2006/relationships/tags" Target="../tags/tag980.xml"/></Relationships>
</file>

<file path=ppt/slides/_rels/slide25.xml.rels><?xml version="1.0" encoding="UTF-8" standalone="yes"?>
<Relationships xmlns="http://schemas.openxmlformats.org/package/2006/relationships"><Relationship Id="rId9" Type="http://schemas.openxmlformats.org/officeDocument/2006/relationships/tags" Target="../tags/tag1002.xml"/><Relationship Id="rId8" Type="http://schemas.openxmlformats.org/officeDocument/2006/relationships/tags" Target="../tags/tag1001.xml"/><Relationship Id="rId7" Type="http://schemas.openxmlformats.org/officeDocument/2006/relationships/tags" Target="../tags/tag1000.xml"/><Relationship Id="rId6" Type="http://schemas.openxmlformats.org/officeDocument/2006/relationships/tags" Target="../tags/tag999.xml"/><Relationship Id="rId5" Type="http://schemas.openxmlformats.org/officeDocument/2006/relationships/tags" Target="../tags/tag998.xml"/><Relationship Id="rId4" Type="http://schemas.openxmlformats.org/officeDocument/2006/relationships/tags" Target="../tags/tag997.xml"/><Relationship Id="rId3" Type="http://schemas.openxmlformats.org/officeDocument/2006/relationships/tags" Target="../tags/tag996.xml"/><Relationship Id="rId21" Type="http://schemas.openxmlformats.org/officeDocument/2006/relationships/slideLayout" Target="../slideLayouts/slideLayout56.xml"/><Relationship Id="rId20" Type="http://schemas.openxmlformats.org/officeDocument/2006/relationships/tags" Target="../tags/tag1013.xml"/><Relationship Id="rId2" Type="http://schemas.openxmlformats.org/officeDocument/2006/relationships/tags" Target="../tags/tag995.xml"/><Relationship Id="rId19" Type="http://schemas.openxmlformats.org/officeDocument/2006/relationships/tags" Target="../tags/tag1012.xml"/><Relationship Id="rId18" Type="http://schemas.openxmlformats.org/officeDocument/2006/relationships/tags" Target="../tags/tag1011.xml"/><Relationship Id="rId17" Type="http://schemas.openxmlformats.org/officeDocument/2006/relationships/tags" Target="../tags/tag1010.xml"/><Relationship Id="rId16" Type="http://schemas.openxmlformats.org/officeDocument/2006/relationships/tags" Target="../tags/tag1009.xml"/><Relationship Id="rId15" Type="http://schemas.openxmlformats.org/officeDocument/2006/relationships/tags" Target="../tags/tag1008.xml"/><Relationship Id="rId14" Type="http://schemas.openxmlformats.org/officeDocument/2006/relationships/tags" Target="../tags/tag1007.xml"/><Relationship Id="rId13" Type="http://schemas.openxmlformats.org/officeDocument/2006/relationships/tags" Target="../tags/tag1006.xml"/><Relationship Id="rId12" Type="http://schemas.openxmlformats.org/officeDocument/2006/relationships/tags" Target="../tags/tag1005.xml"/><Relationship Id="rId11" Type="http://schemas.openxmlformats.org/officeDocument/2006/relationships/tags" Target="../tags/tag1004.xml"/><Relationship Id="rId10" Type="http://schemas.openxmlformats.org/officeDocument/2006/relationships/tags" Target="../tags/tag1003.xml"/><Relationship Id="rId1" Type="http://schemas.openxmlformats.org/officeDocument/2006/relationships/tags" Target="../tags/tag994.xml"/></Relationships>
</file>

<file path=ppt/slides/_rels/slide26.xml.rels><?xml version="1.0" encoding="UTF-8" standalone="yes"?>
<Relationships xmlns="http://schemas.openxmlformats.org/package/2006/relationships"><Relationship Id="rId9" Type="http://schemas.openxmlformats.org/officeDocument/2006/relationships/image" Target="../media/image56.jpeg"/><Relationship Id="rId8" Type="http://schemas.openxmlformats.org/officeDocument/2006/relationships/tags" Target="../tags/tag1021.xml"/><Relationship Id="rId7" Type="http://schemas.openxmlformats.org/officeDocument/2006/relationships/tags" Target="../tags/tag1020.xml"/><Relationship Id="rId6" Type="http://schemas.openxmlformats.org/officeDocument/2006/relationships/tags" Target="../tags/tag1019.xml"/><Relationship Id="rId5" Type="http://schemas.openxmlformats.org/officeDocument/2006/relationships/tags" Target="../tags/tag1018.xml"/><Relationship Id="rId4" Type="http://schemas.openxmlformats.org/officeDocument/2006/relationships/tags" Target="../tags/tag1017.xml"/><Relationship Id="rId36" Type="http://schemas.openxmlformats.org/officeDocument/2006/relationships/slideLayout" Target="../slideLayouts/slideLayout56.xml"/><Relationship Id="rId35" Type="http://schemas.openxmlformats.org/officeDocument/2006/relationships/tags" Target="../tags/tag1045.xml"/><Relationship Id="rId34" Type="http://schemas.openxmlformats.org/officeDocument/2006/relationships/tags" Target="../tags/tag1044.xml"/><Relationship Id="rId33" Type="http://schemas.openxmlformats.org/officeDocument/2006/relationships/tags" Target="../tags/tag1043.xml"/><Relationship Id="rId32" Type="http://schemas.openxmlformats.org/officeDocument/2006/relationships/tags" Target="../tags/tag1042.xml"/><Relationship Id="rId31" Type="http://schemas.openxmlformats.org/officeDocument/2006/relationships/tags" Target="../tags/tag1041.xml"/><Relationship Id="rId30" Type="http://schemas.openxmlformats.org/officeDocument/2006/relationships/tags" Target="../tags/tag1040.xml"/><Relationship Id="rId3" Type="http://schemas.openxmlformats.org/officeDocument/2006/relationships/tags" Target="../tags/tag1016.xml"/><Relationship Id="rId29" Type="http://schemas.openxmlformats.org/officeDocument/2006/relationships/tags" Target="../tags/tag1039.xml"/><Relationship Id="rId28" Type="http://schemas.openxmlformats.org/officeDocument/2006/relationships/tags" Target="../tags/tag1038.xml"/><Relationship Id="rId27" Type="http://schemas.openxmlformats.org/officeDocument/2006/relationships/tags" Target="../tags/tag1037.xml"/><Relationship Id="rId26" Type="http://schemas.openxmlformats.org/officeDocument/2006/relationships/tags" Target="../tags/tag1036.xml"/><Relationship Id="rId25" Type="http://schemas.openxmlformats.org/officeDocument/2006/relationships/image" Target="../media/image99.jpeg"/><Relationship Id="rId24" Type="http://schemas.openxmlformats.org/officeDocument/2006/relationships/tags" Target="../tags/tag1035.xml"/><Relationship Id="rId23" Type="http://schemas.openxmlformats.org/officeDocument/2006/relationships/tags" Target="../tags/tag1034.xml"/><Relationship Id="rId22" Type="http://schemas.openxmlformats.org/officeDocument/2006/relationships/tags" Target="../tags/tag1033.xml"/><Relationship Id="rId21" Type="http://schemas.openxmlformats.org/officeDocument/2006/relationships/tags" Target="../tags/tag1032.xml"/><Relationship Id="rId20" Type="http://schemas.openxmlformats.org/officeDocument/2006/relationships/tags" Target="../tags/tag1031.xml"/><Relationship Id="rId2" Type="http://schemas.openxmlformats.org/officeDocument/2006/relationships/tags" Target="../tags/tag1015.xml"/><Relationship Id="rId19" Type="http://schemas.openxmlformats.org/officeDocument/2006/relationships/tags" Target="../tags/tag1030.xml"/><Relationship Id="rId18" Type="http://schemas.openxmlformats.org/officeDocument/2006/relationships/tags" Target="../tags/tag1029.xml"/><Relationship Id="rId17" Type="http://schemas.openxmlformats.org/officeDocument/2006/relationships/image" Target="../media/image98.jpeg"/><Relationship Id="rId16" Type="http://schemas.openxmlformats.org/officeDocument/2006/relationships/tags" Target="../tags/tag1028.xml"/><Relationship Id="rId15" Type="http://schemas.openxmlformats.org/officeDocument/2006/relationships/tags" Target="../tags/tag1027.xml"/><Relationship Id="rId14" Type="http://schemas.openxmlformats.org/officeDocument/2006/relationships/tags" Target="../tags/tag1026.xml"/><Relationship Id="rId13" Type="http://schemas.openxmlformats.org/officeDocument/2006/relationships/tags" Target="../tags/tag1025.xml"/><Relationship Id="rId12" Type="http://schemas.openxmlformats.org/officeDocument/2006/relationships/tags" Target="../tags/tag1024.xml"/><Relationship Id="rId11" Type="http://schemas.openxmlformats.org/officeDocument/2006/relationships/tags" Target="../tags/tag1023.xml"/><Relationship Id="rId10" Type="http://schemas.openxmlformats.org/officeDocument/2006/relationships/tags" Target="../tags/tag1022.xml"/><Relationship Id="rId1" Type="http://schemas.openxmlformats.org/officeDocument/2006/relationships/tags" Target="../tags/tag1014.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3.xml"/><Relationship Id="rId3" Type="http://schemas.openxmlformats.org/officeDocument/2006/relationships/tags" Target="../tags/tag1048.xml"/><Relationship Id="rId2" Type="http://schemas.openxmlformats.org/officeDocument/2006/relationships/tags" Target="../tags/tag1047.xml"/><Relationship Id="rId1" Type="http://schemas.openxmlformats.org/officeDocument/2006/relationships/tags" Target="../tags/tag1046.xml"/></Relationships>
</file>

<file path=ppt/slides/_rels/slide28.xml.rels><?xml version="1.0" encoding="UTF-8" standalone="yes"?>
<Relationships xmlns="http://schemas.openxmlformats.org/package/2006/relationships"><Relationship Id="rId9" Type="http://schemas.openxmlformats.org/officeDocument/2006/relationships/tags" Target="../tags/tag1057.xml"/><Relationship Id="rId8" Type="http://schemas.openxmlformats.org/officeDocument/2006/relationships/tags" Target="../tags/tag1056.xml"/><Relationship Id="rId7" Type="http://schemas.openxmlformats.org/officeDocument/2006/relationships/tags" Target="../tags/tag1055.xml"/><Relationship Id="rId6" Type="http://schemas.openxmlformats.org/officeDocument/2006/relationships/tags" Target="../tags/tag1054.xml"/><Relationship Id="rId5" Type="http://schemas.openxmlformats.org/officeDocument/2006/relationships/tags" Target="../tags/tag1053.xml"/><Relationship Id="rId4" Type="http://schemas.openxmlformats.org/officeDocument/2006/relationships/tags" Target="../tags/tag1052.xml"/><Relationship Id="rId3" Type="http://schemas.openxmlformats.org/officeDocument/2006/relationships/tags" Target="../tags/tag1051.xml"/><Relationship Id="rId2" Type="http://schemas.openxmlformats.org/officeDocument/2006/relationships/tags" Target="../tags/tag1050.xml"/><Relationship Id="rId15" Type="http://schemas.openxmlformats.org/officeDocument/2006/relationships/slideLayout" Target="../slideLayouts/slideLayout34.xml"/><Relationship Id="rId14" Type="http://schemas.openxmlformats.org/officeDocument/2006/relationships/tags" Target="../tags/tag1062.xml"/><Relationship Id="rId13" Type="http://schemas.openxmlformats.org/officeDocument/2006/relationships/tags" Target="../tags/tag1061.xml"/><Relationship Id="rId12" Type="http://schemas.openxmlformats.org/officeDocument/2006/relationships/tags" Target="../tags/tag1060.xml"/><Relationship Id="rId11" Type="http://schemas.openxmlformats.org/officeDocument/2006/relationships/tags" Target="../tags/tag1059.xml"/><Relationship Id="rId10" Type="http://schemas.openxmlformats.org/officeDocument/2006/relationships/tags" Target="../tags/tag1058.xml"/><Relationship Id="rId1" Type="http://schemas.openxmlformats.org/officeDocument/2006/relationships/tags" Target="../tags/tag1049.xml"/></Relationships>
</file>

<file path=ppt/slides/_rels/slide29.xml.rels><?xml version="1.0" encoding="UTF-8" standalone="yes"?>
<Relationships xmlns="http://schemas.openxmlformats.org/package/2006/relationships"><Relationship Id="rId9" Type="http://schemas.openxmlformats.org/officeDocument/2006/relationships/tags" Target="../tags/tag1071.xml"/><Relationship Id="rId8" Type="http://schemas.openxmlformats.org/officeDocument/2006/relationships/tags" Target="../tags/tag1070.xml"/><Relationship Id="rId7" Type="http://schemas.openxmlformats.org/officeDocument/2006/relationships/tags" Target="../tags/tag1069.xml"/><Relationship Id="rId6" Type="http://schemas.openxmlformats.org/officeDocument/2006/relationships/tags" Target="../tags/tag1068.xml"/><Relationship Id="rId5" Type="http://schemas.openxmlformats.org/officeDocument/2006/relationships/tags" Target="../tags/tag1067.xml"/><Relationship Id="rId4" Type="http://schemas.openxmlformats.org/officeDocument/2006/relationships/tags" Target="../tags/tag1066.xml"/><Relationship Id="rId3" Type="http://schemas.openxmlformats.org/officeDocument/2006/relationships/tags" Target="../tags/tag1065.xml"/><Relationship Id="rId23" Type="http://schemas.openxmlformats.org/officeDocument/2006/relationships/slideLayout" Target="../slideLayouts/slideLayout18.xml"/><Relationship Id="rId22" Type="http://schemas.openxmlformats.org/officeDocument/2006/relationships/tags" Target="../tags/tag1080.xml"/><Relationship Id="rId21" Type="http://schemas.openxmlformats.org/officeDocument/2006/relationships/tags" Target="../tags/tag1079.xml"/><Relationship Id="rId20" Type="http://schemas.openxmlformats.org/officeDocument/2006/relationships/tags" Target="../tags/tag1078.xml"/><Relationship Id="rId2" Type="http://schemas.openxmlformats.org/officeDocument/2006/relationships/tags" Target="../tags/tag1064.xml"/><Relationship Id="rId19" Type="http://schemas.openxmlformats.org/officeDocument/2006/relationships/tags" Target="../tags/tag1077.xml"/><Relationship Id="rId18" Type="http://schemas.openxmlformats.org/officeDocument/2006/relationships/tags" Target="../tags/tag1076.xml"/><Relationship Id="rId17" Type="http://schemas.openxmlformats.org/officeDocument/2006/relationships/image" Target="../media/image103.jpeg"/><Relationship Id="rId16" Type="http://schemas.openxmlformats.org/officeDocument/2006/relationships/tags" Target="../tags/tag1075.xml"/><Relationship Id="rId15" Type="http://schemas.openxmlformats.org/officeDocument/2006/relationships/image" Target="../media/image102.jpeg"/><Relationship Id="rId14" Type="http://schemas.openxmlformats.org/officeDocument/2006/relationships/tags" Target="../tags/tag1074.xml"/><Relationship Id="rId13" Type="http://schemas.openxmlformats.org/officeDocument/2006/relationships/image" Target="../media/image101.jpeg"/><Relationship Id="rId12" Type="http://schemas.openxmlformats.org/officeDocument/2006/relationships/tags" Target="../tags/tag1073.xml"/><Relationship Id="rId11" Type="http://schemas.openxmlformats.org/officeDocument/2006/relationships/image" Target="../media/image100.jpeg"/><Relationship Id="rId10" Type="http://schemas.openxmlformats.org/officeDocument/2006/relationships/tags" Target="../tags/tag1072.xml"/><Relationship Id="rId1" Type="http://schemas.openxmlformats.org/officeDocument/2006/relationships/tags" Target="../tags/tag1063.xml"/></Relationships>
</file>

<file path=ppt/slides/_rels/slide3.xml.rels><?xml version="1.0" encoding="UTF-8" standalone="yes"?>
<Relationships xmlns="http://schemas.openxmlformats.org/package/2006/relationships"><Relationship Id="rId9" Type="http://schemas.openxmlformats.org/officeDocument/2006/relationships/tags" Target="../tags/tag629.xml"/><Relationship Id="rId8" Type="http://schemas.openxmlformats.org/officeDocument/2006/relationships/tags" Target="../tags/tag628.xml"/><Relationship Id="rId7" Type="http://schemas.openxmlformats.org/officeDocument/2006/relationships/tags" Target="../tags/tag627.xml"/><Relationship Id="rId6" Type="http://schemas.openxmlformats.org/officeDocument/2006/relationships/tags" Target="../tags/tag626.xml"/><Relationship Id="rId5" Type="http://schemas.openxmlformats.org/officeDocument/2006/relationships/tags" Target="../tags/tag625.xml"/><Relationship Id="rId4" Type="http://schemas.openxmlformats.org/officeDocument/2006/relationships/tags" Target="../tags/tag624.xml"/><Relationship Id="rId3" Type="http://schemas.openxmlformats.org/officeDocument/2006/relationships/tags" Target="../tags/tag623.xml"/><Relationship Id="rId2" Type="http://schemas.openxmlformats.org/officeDocument/2006/relationships/tags" Target="../tags/tag622.xml"/><Relationship Id="rId13" Type="http://schemas.openxmlformats.org/officeDocument/2006/relationships/slideLayout" Target="../slideLayouts/slideLayout14.xml"/><Relationship Id="rId12" Type="http://schemas.openxmlformats.org/officeDocument/2006/relationships/tags" Target="../tags/tag632.xml"/><Relationship Id="rId11" Type="http://schemas.openxmlformats.org/officeDocument/2006/relationships/tags" Target="../tags/tag631.xml"/><Relationship Id="rId10" Type="http://schemas.openxmlformats.org/officeDocument/2006/relationships/tags" Target="../tags/tag630.xml"/><Relationship Id="rId1" Type="http://schemas.openxmlformats.org/officeDocument/2006/relationships/tags" Target="../tags/tag621.xml"/></Relationships>
</file>

<file path=ppt/slides/_rels/slide30.xml.rels><?xml version="1.0" encoding="UTF-8" standalone="yes"?>
<Relationships xmlns="http://schemas.openxmlformats.org/package/2006/relationships"><Relationship Id="rId9" Type="http://schemas.openxmlformats.org/officeDocument/2006/relationships/tags" Target="../tags/tag1088.xml"/><Relationship Id="rId8" Type="http://schemas.openxmlformats.org/officeDocument/2006/relationships/tags" Target="../tags/tag1087.xml"/><Relationship Id="rId7" Type="http://schemas.openxmlformats.org/officeDocument/2006/relationships/tags" Target="../tags/tag1086.xml"/><Relationship Id="rId6" Type="http://schemas.openxmlformats.org/officeDocument/2006/relationships/tags" Target="../tags/tag1085.xml"/><Relationship Id="rId5" Type="http://schemas.openxmlformats.org/officeDocument/2006/relationships/tags" Target="../tags/tag1084.xml"/><Relationship Id="rId4" Type="http://schemas.openxmlformats.org/officeDocument/2006/relationships/tags" Target="../tags/tag1083.xml"/><Relationship Id="rId3" Type="http://schemas.openxmlformats.org/officeDocument/2006/relationships/image" Target="../media/image104.jpeg"/><Relationship Id="rId2" Type="http://schemas.openxmlformats.org/officeDocument/2006/relationships/tags" Target="../tags/tag1082.xml"/><Relationship Id="rId13" Type="http://schemas.openxmlformats.org/officeDocument/2006/relationships/slideLayout" Target="../slideLayouts/slideLayout19.xml"/><Relationship Id="rId12" Type="http://schemas.openxmlformats.org/officeDocument/2006/relationships/tags" Target="../tags/tag1090.xml"/><Relationship Id="rId11" Type="http://schemas.openxmlformats.org/officeDocument/2006/relationships/image" Target="../media/image105.jpeg"/><Relationship Id="rId10" Type="http://schemas.openxmlformats.org/officeDocument/2006/relationships/tags" Target="../tags/tag1089.xml"/><Relationship Id="rId1" Type="http://schemas.openxmlformats.org/officeDocument/2006/relationships/tags" Target="../tags/tag1081.xml"/></Relationships>
</file>

<file path=ppt/slides/_rels/slide31.xml.rels><?xml version="1.0" encoding="UTF-8" standalone="yes"?>
<Relationships xmlns="http://schemas.openxmlformats.org/package/2006/relationships"><Relationship Id="rId9" Type="http://schemas.openxmlformats.org/officeDocument/2006/relationships/tags" Target="../tags/tag1099.xml"/><Relationship Id="rId8" Type="http://schemas.openxmlformats.org/officeDocument/2006/relationships/tags" Target="../tags/tag1098.xml"/><Relationship Id="rId7" Type="http://schemas.openxmlformats.org/officeDocument/2006/relationships/tags" Target="../tags/tag1097.xml"/><Relationship Id="rId6" Type="http://schemas.openxmlformats.org/officeDocument/2006/relationships/tags" Target="../tags/tag1096.xml"/><Relationship Id="rId5" Type="http://schemas.openxmlformats.org/officeDocument/2006/relationships/tags" Target="../tags/tag1095.xml"/><Relationship Id="rId4" Type="http://schemas.openxmlformats.org/officeDocument/2006/relationships/tags" Target="../tags/tag1094.xml"/><Relationship Id="rId3" Type="http://schemas.openxmlformats.org/officeDocument/2006/relationships/tags" Target="../tags/tag1093.xml"/><Relationship Id="rId23" Type="http://schemas.openxmlformats.org/officeDocument/2006/relationships/slideLayout" Target="../slideLayouts/slideLayout19.xml"/><Relationship Id="rId22" Type="http://schemas.openxmlformats.org/officeDocument/2006/relationships/tags" Target="../tags/tag1108.xml"/><Relationship Id="rId21" Type="http://schemas.openxmlformats.org/officeDocument/2006/relationships/tags" Target="../tags/tag1107.xml"/><Relationship Id="rId20" Type="http://schemas.openxmlformats.org/officeDocument/2006/relationships/tags" Target="../tags/tag1106.xml"/><Relationship Id="rId2" Type="http://schemas.openxmlformats.org/officeDocument/2006/relationships/tags" Target="../tags/tag1092.xml"/><Relationship Id="rId19" Type="http://schemas.openxmlformats.org/officeDocument/2006/relationships/tags" Target="../tags/tag1105.xml"/><Relationship Id="rId18" Type="http://schemas.openxmlformats.org/officeDocument/2006/relationships/tags" Target="../tags/tag1104.xml"/><Relationship Id="rId17" Type="http://schemas.openxmlformats.org/officeDocument/2006/relationships/image" Target="../media/image109.jpeg"/><Relationship Id="rId16" Type="http://schemas.openxmlformats.org/officeDocument/2006/relationships/tags" Target="../tags/tag1103.xml"/><Relationship Id="rId15" Type="http://schemas.openxmlformats.org/officeDocument/2006/relationships/image" Target="../media/image108.jpeg"/><Relationship Id="rId14" Type="http://schemas.openxmlformats.org/officeDocument/2006/relationships/tags" Target="../tags/tag1102.xml"/><Relationship Id="rId13" Type="http://schemas.openxmlformats.org/officeDocument/2006/relationships/image" Target="../media/image107.jpeg"/><Relationship Id="rId12" Type="http://schemas.openxmlformats.org/officeDocument/2006/relationships/tags" Target="../tags/tag1101.xml"/><Relationship Id="rId11" Type="http://schemas.openxmlformats.org/officeDocument/2006/relationships/image" Target="../media/image106.jpeg"/><Relationship Id="rId10" Type="http://schemas.openxmlformats.org/officeDocument/2006/relationships/tags" Target="../tags/tag1100.xml"/><Relationship Id="rId1" Type="http://schemas.openxmlformats.org/officeDocument/2006/relationships/tags" Target="../tags/tag1091.xml"/></Relationships>
</file>

<file path=ppt/slides/_rels/slide32.xml.rels><?xml version="1.0" encoding="UTF-8" standalone="yes"?>
<Relationships xmlns="http://schemas.openxmlformats.org/package/2006/relationships"><Relationship Id="rId9" Type="http://schemas.openxmlformats.org/officeDocument/2006/relationships/tags" Target="../tags/tag1115.xml"/><Relationship Id="rId8" Type="http://schemas.openxmlformats.org/officeDocument/2006/relationships/image" Target="../media/image80.svg"/><Relationship Id="rId7" Type="http://schemas.openxmlformats.org/officeDocument/2006/relationships/image" Target="../media/image79.png"/><Relationship Id="rId6" Type="http://schemas.openxmlformats.org/officeDocument/2006/relationships/tags" Target="../tags/tag1114.xml"/><Relationship Id="rId5" Type="http://schemas.openxmlformats.org/officeDocument/2006/relationships/tags" Target="../tags/tag1113.xml"/><Relationship Id="rId4" Type="http://schemas.openxmlformats.org/officeDocument/2006/relationships/tags" Target="../tags/tag1112.xml"/><Relationship Id="rId3" Type="http://schemas.openxmlformats.org/officeDocument/2006/relationships/tags" Target="../tags/tag1111.xml"/><Relationship Id="rId28" Type="http://schemas.openxmlformats.org/officeDocument/2006/relationships/notesSlide" Target="../notesSlides/notesSlide3.xml"/><Relationship Id="rId27" Type="http://schemas.openxmlformats.org/officeDocument/2006/relationships/slideLayout" Target="../slideLayouts/slideLayout35.xml"/><Relationship Id="rId26" Type="http://schemas.openxmlformats.org/officeDocument/2006/relationships/tags" Target="../tags/tag1128.xml"/><Relationship Id="rId25" Type="http://schemas.openxmlformats.org/officeDocument/2006/relationships/image" Target="../media/image82.svg"/><Relationship Id="rId24" Type="http://schemas.openxmlformats.org/officeDocument/2006/relationships/image" Target="../media/image81.png"/><Relationship Id="rId23" Type="http://schemas.openxmlformats.org/officeDocument/2006/relationships/tags" Target="../tags/tag1127.xml"/><Relationship Id="rId22" Type="http://schemas.openxmlformats.org/officeDocument/2006/relationships/tags" Target="../tags/tag1126.xml"/><Relationship Id="rId21" Type="http://schemas.openxmlformats.org/officeDocument/2006/relationships/tags" Target="../tags/tag1125.xml"/><Relationship Id="rId20" Type="http://schemas.openxmlformats.org/officeDocument/2006/relationships/tags" Target="../tags/tag1124.xml"/><Relationship Id="rId2" Type="http://schemas.openxmlformats.org/officeDocument/2006/relationships/tags" Target="../tags/tag1110.xml"/><Relationship Id="rId19" Type="http://schemas.openxmlformats.org/officeDocument/2006/relationships/tags" Target="../tags/tag1123.xml"/><Relationship Id="rId18" Type="http://schemas.openxmlformats.org/officeDocument/2006/relationships/tags" Target="../tags/tag1122.xml"/><Relationship Id="rId17" Type="http://schemas.openxmlformats.org/officeDocument/2006/relationships/image" Target="../media/image84.svg"/><Relationship Id="rId16" Type="http://schemas.openxmlformats.org/officeDocument/2006/relationships/image" Target="../media/image83.png"/><Relationship Id="rId15" Type="http://schemas.openxmlformats.org/officeDocument/2006/relationships/tags" Target="../tags/tag1121.xml"/><Relationship Id="rId14" Type="http://schemas.openxmlformats.org/officeDocument/2006/relationships/tags" Target="../tags/tag1120.xml"/><Relationship Id="rId13" Type="http://schemas.openxmlformats.org/officeDocument/2006/relationships/tags" Target="../tags/tag1119.xml"/><Relationship Id="rId12" Type="http://schemas.openxmlformats.org/officeDocument/2006/relationships/tags" Target="../tags/tag1118.xml"/><Relationship Id="rId11" Type="http://schemas.openxmlformats.org/officeDocument/2006/relationships/tags" Target="../tags/tag1117.xml"/><Relationship Id="rId10" Type="http://schemas.openxmlformats.org/officeDocument/2006/relationships/tags" Target="../tags/tag1116.xml"/><Relationship Id="rId1" Type="http://schemas.openxmlformats.org/officeDocument/2006/relationships/tags" Target="../tags/tag1109.xml"/></Relationships>
</file>

<file path=ppt/slides/_rels/slide33.xml.rels><?xml version="1.0" encoding="UTF-8" standalone="yes"?>
<Relationships xmlns="http://schemas.openxmlformats.org/package/2006/relationships"><Relationship Id="rId9" Type="http://schemas.openxmlformats.org/officeDocument/2006/relationships/tags" Target="../tags/tag1135.xml"/><Relationship Id="rId8" Type="http://schemas.openxmlformats.org/officeDocument/2006/relationships/image" Target="../media/image111.jpeg"/><Relationship Id="rId7" Type="http://schemas.openxmlformats.org/officeDocument/2006/relationships/tags" Target="../tags/tag1134.xml"/><Relationship Id="rId6" Type="http://schemas.openxmlformats.org/officeDocument/2006/relationships/image" Target="../media/image110.jpeg"/><Relationship Id="rId5" Type="http://schemas.openxmlformats.org/officeDocument/2006/relationships/tags" Target="../tags/tag1133.xml"/><Relationship Id="rId4" Type="http://schemas.openxmlformats.org/officeDocument/2006/relationships/tags" Target="../tags/tag1132.xml"/><Relationship Id="rId3" Type="http://schemas.openxmlformats.org/officeDocument/2006/relationships/tags" Target="../tags/tag1131.xml"/><Relationship Id="rId2" Type="http://schemas.openxmlformats.org/officeDocument/2006/relationships/tags" Target="../tags/tag1130.xml"/><Relationship Id="rId18" Type="http://schemas.openxmlformats.org/officeDocument/2006/relationships/slideLayout" Target="../slideLayouts/slideLayout38.xml"/><Relationship Id="rId17" Type="http://schemas.openxmlformats.org/officeDocument/2006/relationships/tags" Target="../tags/tag1142.xml"/><Relationship Id="rId16" Type="http://schemas.openxmlformats.org/officeDocument/2006/relationships/tags" Target="../tags/tag1141.xml"/><Relationship Id="rId15" Type="http://schemas.openxmlformats.org/officeDocument/2006/relationships/tags" Target="../tags/tag1140.xml"/><Relationship Id="rId14" Type="http://schemas.openxmlformats.org/officeDocument/2006/relationships/tags" Target="../tags/tag1139.xml"/><Relationship Id="rId13" Type="http://schemas.openxmlformats.org/officeDocument/2006/relationships/tags" Target="../tags/tag1138.xml"/><Relationship Id="rId12" Type="http://schemas.openxmlformats.org/officeDocument/2006/relationships/tags" Target="../tags/tag1137.xml"/><Relationship Id="rId11" Type="http://schemas.openxmlformats.org/officeDocument/2006/relationships/tags" Target="../tags/tag1136.xml"/><Relationship Id="rId10" Type="http://schemas.openxmlformats.org/officeDocument/2006/relationships/image" Target="../media/image112.jpeg"/><Relationship Id="rId1" Type="http://schemas.openxmlformats.org/officeDocument/2006/relationships/tags" Target="../tags/tag1129.xml"/></Relationships>
</file>

<file path=ppt/slides/_rels/slide34.xml.rels><?xml version="1.0" encoding="UTF-8" standalone="yes"?>
<Relationships xmlns="http://schemas.openxmlformats.org/package/2006/relationships"><Relationship Id="rId9" Type="http://schemas.openxmlformats.org/officeDocument/2006/relationships/tags" Target="../tags/tag1151.xml"/><Relationship Id="rId8" Type="http://schemas.openxmlformats.org/officeDocument/2006/relationships/tags" Target="../tags/tag1150.xml"/><Relationship Id="rId7" Type="http://schemas.openxmlformats.org/officeDocument/2006/relationships/tags" Target="../tags/tag1149.xml"/><Relationship Id="rId6" Type="http://schemas.openxmlformats.org/officeDocument/2006/relationships/tags" Target="../tags/tag1148.xml"/><Relationship Id="rId5" Type="http://schemas.openxmlformats.org/officeDocument/2006/relationships/tags" Target="../tags/tag1147.xml"/><Relationship Id="rId4" Type="http://schemas.openxmlformats.org/officeDocument/2006/relationships/tags" Target="../tags/tag1146.xml"/><Relationship Id="rId3" Type="http://schemas.openxmlformats.org/officeDocument/2006/relationships/tags" Target="../tags/tag1145.xml"/><Relationship Id="rId2" Type="http://schemas.openxmlformats.org/officeDocument/2006/relationships/tags" Target="../tags/tag1144.xml"/><Relationship Id="rId18" Type="http://schemas.openxmlformats.org/officeDocument/2006/relationships/slideLayout" Target="../slideLayouts/slideLayout38.xml"/><Relationship Id="rId17" Type="http://schemas.openxmlformats.org/officeDocument/2006/relationships/tags" Target="../tags/tag1159.xml"/><Relationship Id="rId16" Type="http://schemas.openxmlformats.org/officeDocument/2006/relationships/tags" Target="../tags/tag1158.xml"/><Relationship Id="rId15" Type="http://schemas.openxmlformats.org/officeDocument/2006/relationships/tags" Target="../tags/tag1157.xml"/><Relationship Id="rId14" Type="http://schemas.openxmlformats.org/officeDocument/2006/relationships/tags" Target="../tags/tag1156.xml"/><Relationship Id="rId13" Type="http://schemas.openxmlformats.org/officeDocument/2006/relationships/tags" Target="../tags/tag1155.xml"/><Relationship Id="rId12" Type="http://schemas.openxmlformats.org/officeDocument/2006/relationships/tags" Target="../tags/tag1154.xml"/><Relationship Id="rId11" Type="http://schemas.openxmlformats.org/officeDocument/2006/relationships/tags" Target="../tags/tag1153.xml"/><Relationship Id="rId10" Type="http://schemas.openxmlformats.org/officeDocument/2006/relationships/tags" Target="../tags/tag1152.xml"/><Relationship Id="rId1" Type="http://schemas.openxmlformats.org/officeDocument/2006/relationships/tags" Target="../tags/tag1143.xml"/></Relationships>
</file>

<file path=ppt/slides/_rels/slide35.xml.rels><?xml version="1.0" encoding="UTF-8" standalone="yes"?>
<Relationships xmlns="http://schemas.openxmlformats.org/package/2006/relationships"><Relationship Id="rId9" Type="http://schemas.openxmlformats.org/officeDocument/2006/relationships/tags" Target="../tags/tag1167.xml"/><Relationship Id="rId8" Type="http://schemas.openxmlformats.org/officeDocument/2006/relationships/tags" Target="../tags/tag1166.xml"/><Relationship Id="rId7" Type="http://schemas.openxmlformats.org/officeDocument/2006/relationships/tags" Target="../tags/tag1165.xml"/><Relationship Id="rId6" Type="http://schemas.openxmlformats.org/officeDocument/2006/relationships/tags" Target="../tags/tag1164.xml"/><Relationship Id="rId5" Type="http://schemas.openxmlformats.org/officeDocument/2006/relationships/tags" Target="../tags/tag1163.xml"/><Relationship Id="rId4" Type="http://schemas.openxmlformats.org/officeDocument/2006/relationships/tags" Target="../tags/tag1162.xml"/><Relationship Id="rId3" Type="http://schemas.openxmlformats.org/officeDocument/2006/relationships/tags" Target="../tags/tag1161.xml"/><Relationship Id="rId2" Type="http://schemas.openxmlformats.org/officeDocument/2006/relationships/image" Target="../media/image113.jpeg"/><Relationship Id="rId15" Type="http://schemas.openxmlformats.org/officeDocument/2006/relationships/notesSlide" Target="../notesSlides/notesSlide4.xml"/><Relationship Id="rId14" Type="http://schemas.openxmlformats.org/officeDocument/2006/relationships/slideLayout" Target="../slideLayouts/slideLayout58.xml"/><Relationship Id="rId13" Type="http://schemas.openxmlformats.org/officeDocument/2006/relationships/tags" Target="../tags/tag1171.xml"/><Relationship Id="rId12" Type="http://schemas.openxmlformats.org/officeDocument/2006/relationships/tags" Target="../tags/tag1170.xml"/><Relationship Id="rId11" Type="http://schemas.openxmlformats.org/officeDocument/2006/relationships/tags" Target="../tags/tag1169.xml"/><Relationship Id="rId10" Type="http://schemas.openxmlformats.org/officeDocument/2006/relationships/tags" Target="../tags/tag1168.xml"/><Relationship Id="rId1" Type="http://schemas.openxmlformats.org/officeDocument/2006/relationships/tags" Target="../tags/tag1160.xml"/></Relationships>
</file>

<file path=ppt/slides/_rels/slide36.xml.rels><?xml version="1.0" encoding="UTF-8" standalone="yes"?>
<Relationships xmlns="http://schemas.openxmlformats.org/package/2006/relationships"><Relationship Id="rId9" Type="http://schemas.openxmlformats.org/officeDocument/2006/relationships/tags" Target="../tags/tag1178.xml"/><Relationship Id="rId8" Type="http://schemas.openxmlformats.org/officeDocument/2006/relationships/image" Target="../media/image115.jpeg"/><Relationship Id="rId7" Type="http://schemas.openxmlformats.org/officeDocument/2006/relationships/tags" Target="../tags/tag1177.xml"/><Relationship Id="rId6" Type="http://schemas.openxmlformats.org/officeDocument/2006/relationships/image" Target="../media/image114.jpeg"/><Relationship Id="rId5" Type="http://schemas.openxmlformats.org/officeDocument/2006/relationships/tags" Target="../tags/tag1176.xml"/><Relationship Id="rId4" Type="http://schemas.openxmlformats.org/officeDocument/2006/relationships/tags" Target="../tags/tag1175.xml"/><Relationship Id="rId3" Type="http://schemas.openxmlformats.org/officeDocument/2006/relationships/tags" Target="../tags/tag1174.xml"/><Relationship Id="rId2" Type="http://schemas.openxmlformats.org/officeDocument/2006/relationships/tags" Target="../tags/tag1173.xml"/><Relationship Id="rId18" Type="http://schemas.openxmlformats.org/officeDocument/2006/relationships/slideLayout" Target="../slideLayouts/slideLayout58.xml"/><Relationship Id="rId17" Type="http://schemas.openxmlformats.org/officeDocument/2006/relationships/tags" Target="../tags/tag1185.xml"/><Relationship Id="rId16" Type="http://schemas.openxmlformats.org/officeDocument/2006/relationships/tags" Target="../tags/tag1184.xml"/><Relationship Id="rId15" Type="http://schemas.openxmlformats.org/officeDocument/2006/relationships/tags" Target="../tags/tag1183.xml"/><Relationship Id="rId14" Type="http://schemas.openxmlformats.org/officeDocument/2006/relationships/tags" Target="../tags/tag1182.xml"/><Relationship Id="rId13" Type="http://schemas.openxmlformats.org/officeDocument/2006/relationships/tags" Target="../tags/tag1181.xml"/><Relationship Id="rId12" Type="http://schemas.openxmlformats.org/officeDocument/2006/relationships/tags" Target="../tags/tag1180.xml"/><Relationship Id="rId11" Type="http://schemas.openxmlformats.org/officeDocument/2006/relationships/tags" Target="../tags/tag1179.xml"/><Relationship Id="rId10" Type="http://schemas.openxmlformats.org/officeDocument/2006/relationships/image" Target="../media/image116.jpeg"/><Relationship Id="rId1" Type="http://schemas.openxmlformats.org/officeDocument/2006/relationships/tags" Target="../tags/tag1172.xml"/></Relationships>
</file>

<file path=ppt/slides/_rels/slide37.xml.rels><?xml version="1.0" encoding="UTF-8" standalone="yes"?>
<Relationships xmlns="http://schemas.openxmlformats.org/package/2006/relationships"><Relationship Id="rId9" Type="http://schemas.openxmlformats.org/officeDocument/2006/relationships/tags" Target="../tags/tag1192.xml"/><Relationship Id="rId8" Type="http://schemas.openxmlformats.org/officeDocument/2006/relationships/tags" Target="../tags/tag1191.xml"/><Relationship Id="rId7" Type="http://schemas.openxmlformats.org/officeDocument/2006/relationships/image" Target="../media/image118.jpeg"/><Relationship Id="rId6" Type="http://schemas.openxmlformats.org/officeDocument/2006/relationships/tags" Target="../tags/tag1190.xml"/><Relationship Id="rId5" Type="http://schemas.openxmlformats.org/officeDocument/2006/relationships/tags" Target="../tags/tag1189.xml"/><Relationship Id="rId4" Type="http://schemas.openxmlformats.org/officeDocument/2006/relationships/tags" Target="../tags/tag1188.xml"/><Relationship Id="rId3" Type="http://schemas.openxmlformats.org/officeDocument/2006/relationships/image" Target="../media/image117.jpeg"/><Relationship Id="rId2" Type="http://schemas.openxmlformats.org/officeDocument/2006/relationships/tags" Target="../tags/tag1187.xml"/><Relationship Id="rId12" Type="http://schemas.openxmlformats.org/officeDocument/2006/relationships/notesSlide" Target="../notesSlides/notesSlide5.xml"/><Relationship Id="rId11" Type="http://schemas.openxmlformats.org/officeDocument/2006/relationships/slideLayout" Target="../slideLayouts/slideLayout39.xml"/><Relationship Id="rId10" Type="http://schemas.openxmlformats.org/officeDocument/2006/relationships/tags" Target="../tags/tag1193.xml"/><Relationship Id="rId1" Type="http://schemas.openxmlformats.org/officeDocument/2006/relationships/tags" Target="../tags/tag1186.xml"/></Relationships>
</file>

<file path=ppt/slides/_rels/slide38.xml.rels><?xml version="1.0" encoding="UTF-8" standalone="yes"?>
<Relationships xmlns="http://schemas.openxmlformats.org/package/2006/relationships"><Relationship Id="rId9" Type="http://schemas.openxmlformats.org/officeDocument/2006/relationships/tags" Target="../tags/tag1202.xml"/><Relationship Id="rId8" Type="http://schemas.openxmlformats.org/officeDocument/2006/relationships/tags" Target="../tags/tag1201.xml"/><Relationship Id="rId7" Type="http://schemas.openxmlformats.org/officeDocument/2006/relationships/tags" Target="../tags/tag1200.xml"/><Relationship Id="rId6" Type="http://schemas.openxmlformats.org/officeDocument/2006/relationships/tags" Target="../tags/tag1199.xml"/><Relationship Id="rId5" Type="http://schemas.openxmlformats.org/officeDocument/2006/relationships/tags" Target="../tags/tag1198.xml"/><Relationship Id="rId4" Type="http://schemas.openxmlformats.org/officeDocument/2006/relationships/tags" Target="../tags/tag1197.xml"/><Relationship Id="rId3" Type="http://schemas.openxmlformats.org/officeDocument/2006/relationships/tags" Target="../tags/tag1196.xml"/><Relationship Id="rId2" Type="http://schemas.openxmlformats.org/officeDocument/2006/relationships/tags" Target="../tags/tag1195.xml"/><Relationship Id="rId18" Type="http://schemas.openxmlformats.org/officeDocument/2006/relationships/slideLayout" Target="../slideLayouts/slideLayout40.xml"/><Relationship Id="rId17" Type="http://schemas.openxmlformats.org/officeDocument/2006/relationships/tags" Target="../tags/tag1210.xml"/><Relationship Id="rId16" Type="http://schemas.openxmlformats.org/officeDocument/2006/relationships/tags" Target="../tags/tag1209.xml"/><Relationship Id="rId15" Type="http://schemas.openxmlformats.org/officeDocument/2006/relationships/tags" Target="../tags/tag1208.xml"/><Relationship Id="rId14" Type="http://schemas.openxmlformats.org/officeDocument/2006/relationships/tags" Target="../tags/tag1207.xml"/><Relationship Id="rId13" Type="http://schemas.openxmlformats.org/officeDocument/2006/relationships/tags" Target="../tags/tag1206.xml"/><Relationship Id="rId12" Type="http://schemas.openxmlformats.org/officeDocument/2006/relationships/tags" Target="../tags/tag1205.xml"/><Relationship Id="rId11" Type="http://schemas.openxmlformats.org/officeDocument/2006/relationships/tags" Target="../tags/tag1204.xml"/><Relationship Id="rId10" Type="http://schemas.openxmlformats.org/officeDocument/2006/relationships/tags" Target="../tags/tag1203.xml"/><Relationship Id="rId1" Type="http://schemas.openxmlformats.org/officeDocument/2006/relationships/tags" Target="../tags/tag1194.xml"/></Relationships>
</file>

<file path=ppt/slides/_rels/slide39.xml.rels><?xml version="1.0" encoding="UTF-8" standalone="yes"?>
<Relationships xmlns="http://schemas.openxmlformats.org/package/2006/relationships"><Relationship Id="rId9" Type="http://schemas.openxmlformats.org/officeDocument/2006/relationships/tags" Target="../tags/tag1217.xml"/><Relationship Id="rId8" Type="http://schemas.openxmlformats.org/officeDocument/2006/relationships/image" Target="../media/image120.jpeg"/><Relationship Id="rId7" Type="http://schemas.openxmlformats.org/officeDocument/2006/relationships/tags" Target="../tags/tag1216.xml"/><Relationship Id="rId6" Type="http://schemas.openxmlformats.org/officeDocument/2006/relationships/image" Target="../media/image119.jpeg"/><Relationship Id="rId5" Type="http://schemas.openxmlformats.org/officeDocument/2006/relationships/tags" Target="../tags/tag1215.xml"/><Relationship Id="rId4" Type="http://schemas.openxmlformats.org/officeDocument/2006/relationships/tags" Target="../tags/tag1214.xml"/><Relationship Id="rId3" Type="http://schemas.openxmlformats.org/officeDocument/2006/relationships/tags" Target="../tags/tag1213.xml"/><Relationship Id="rId2" Type="http://schemas.openxmlformats.org/officeDocument/2006/relationships/tags" Target="../tags/tag1212.xml"/><Relationship Id="rId18" Type="http://schemas.openxmlformats.org/officeDocument/2006/relationships/slideLayout" Target="../slideLayouts/slideLayout40.xml"/><Relationship Id="rId17" Type="http://schemas.openxmlformats.org/officeDocument/2006/relationships/tags" Target="../tags/tag1224.xml"/><Relationship Id="rId16" Type="http://schemas.openxmlformats.org/officeDocument/2006/relationships/tags" Target="../tags/tag1223.xml"/><Relationship Id="rId15" Type="http://schemas.openxmlformats.org/officeDocument/2006/relationships/tags" Target="../tags/tag1222.xml"/><Relationship Id="rId14" Type="http://schemas.openxmlformats.org/officeDocument/2006/relationships/tags" Target="../tags/tag1221.xml"/><Relationship Id="rId13" Type="http://schemas.openxmlformats.org/officeDocument/2006/relationships/tags" Target="../tags/tag1220.xml"/><Relationship Id="rId12" Type="http://schemas.openxmlformats.org/officeDocument/2006/relationships/tags" Target="../tags/tag1219.xml"/><Relationship Id="rId11" Type="http://schemas.openxmlformats.org/officeDocument/2006/relationships/tags" Target="../tags/tag1218.xml"/><Relationship Id="rId10" Type="http://schemas.openxmlformats.org/officeDocument/2006/relationships/image" Target="../media/image121.jpeg"/><Relationship Id="rId1" Type="http://schemas.openxmlformats.org/officeDocument/2006/relationships/tags" Target="../tags/tag1211.xml"/></Relationships>
</file>

<file path=ppt/slides/_rels/slide4.xml.rels><?xml version="1.0" encoding="UTF-8" standalone="yes"?>
<Relationships xmlns="http://schemas.openxmlformats.org/package/2006/relationships"><Relationship Id="rId9" Type="http://schemas.openxmlformats.org/officeDocument/2006/relationships/tags" Target="../tags/tag641.xml"/><Relationship Id="rId8" Type="http://schemas.openxmlformats.org/officeDocument/2006/relationships/tags" Target="../tags/tag640.xml"/><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tags" Target="../tags/tag635.xml"/><Relationship Id="rId2" Type="http://schemas.openxmlformats.org/officeDocument/2006/relationships/tags" Target="../tags/tag634.xml"/><Relationship Id="rId16" Type="http://schemas.openxmlformats.org/officeDocument/2006/relationships/slideLayout" Target="../slideLayouts/slideLayout24.xml"/><Relationship Id="rId15" Type="http://schemas.openxmlformats.org/officeDocument/2006/relationships/tags" Target="../tags/tag647.xml"/><Relationship Id="rId14" Type="http://schemas.openxmlformats.org/officeDocument/2006/relationships/tags" Target="../tags/tag646.xml"/><Relationship Id="rId13" Type="http://schemas.openxmlformats.org/officeDocument/2006/relationships/tags" Target="../tags/tag645.xml"/><Relationship Id="rId12" Type="http://schemas.openxmlformats.org/officeDocument/2006/relationships/tags" Target="../tags/tag644.xml"/><Relationship Id="rId11" Type="http://schemas.openxmlformats.org/officeDocument/2006/relationships/tags" Target="../tags/tag643.xml"/><Relationship Id="rId10" Type="http://schemas.openxmlformats.org/officeDocument/2006/relationships/tags" Target="../tags/tag642.xml"/><Relationship Id="rId1" Type="http://schemas.openxmlformats.org/officeDocument/2006/relationships/tags" Target="../tags/tag633.xml"/></Relationships>
</file>

<file path=ppt/slides/_rels/slide40.xml.rels><?xml version="1.0" encoding="UTF-8" standalone="yes"?>
<Relationships xmlns="http://schemas.openxmlformats.org/package/2006/relationships"><Relationship Id="rId9" Type="http://schemas.openxmlformats.org/officeDocument/2006/relationships/tags" Target="../tags/tag1231.xml"/><Relationship Id="rId8" Type="http://schemas.openxmlformats.org/officeDocument/2006/relationships/image" Target="../media/image123.svg"/><Relationship Id="rId7" Type="http://schemas.openxmlformats.org/officeDocument/2006/relationships/image" Target="../media/image122.png"/><Relationship Id="rId6" Type="http://schemas.openxmlformats.org/officeDocument/2006/relationships/tags" Target="../tags/tag1230.xml"/><Relationship Id="rId5" Type="http://schemas.openxmlformats.org/officeDocument/2006/relationships/tags" Target="../tags/tag1229.xml"/><Relationship Id="rId4" Type="http://schemas.openxmlformats.org/officeDocument/2006/relationships/tags" Target="../tags/tag1228.xml"/><Relationship Id="rId3" Type="http://schemas.openxmlformats.org/officeDocument/2006/relationships/tags" Target="../tags/tag1227.xml"/><Relationship Id="rId25" Type="http://schemas.openxmlformats.org/officeDocument/2006/relationships/slideLayout" Target="../slideLayouts/slideLayout40.xml"/><Relationship Id="rId24" Type="http://schemas.openxmlformats.org/officeDocument/2006/relationships/tags" Target="../tags/tag1244.xml"/><Relationship Id="rId23" Type="http://schemas.openxmlformats.org/officeDocument/2006/relationships/tags" Target="../tags/tag1243.xml"/><Relationship Id="rId22" Type="http://schemas.openxmlformats.org/officeDocument/2006/relationships/tags" Target="../tags/tag1242.xml"/><Relationship Id="rId21" Type="http://schemas.openxmlformats.org/officeDocument/2006/relationships/tags" Target="../tags/tag1241.xml"/><Relationship Id="rId20" Type="http://schemas.openxmlformats.org/officeDocument/2006/relationships/tags" Target="../tags/tag1240.xml"/><Relationship Id="rId2" Type="http://schemas.openxmlformats.org/officeDocument/2006/relationships/tags" Target="../tags/tag1226.xml"/><Relationship Id="rId19" Type="http://schemas.openxmlformats.org/officeDocument/2006/relationships/tags" Target="../tags/tag1239.xml"/><Relationship Id="rId18" Type="http://schemas.openxmlformats.org/officeDocument/2006/relationships/tags" Target="../tags/tag1238.xml"/><Relationship Id="rId17" Type="http://schemas.openxmlformats.org/officeDocument/2006/relationships/image" Target="../media/image125.svg"/><Relationship Id="rId16" Type="http://schemas.openxmlformats.org/officeDocument/2006/relationships/image" Target="../media/image124.png"/><Relationship Id="rId15" Type="http://schemas.openxmlformats.org/officeDocument/2006/relationships/tags" Target="../tags/tag1237.xml"/><Relationship Id="rId14" Type="http://schemas.openxmlformats.org/officeDocument/2006/relationships/tags" Target="../tags/tag1236.xml"/><Relationship Id="rId13" Type="http://schemas.openxmlformats.org/officeDocument/2006/relationships/tags" Target="../tags/tag1235.xml"/><Relationship Id="rId12" Type="http://schemas.openxmlformats.org/officeDocument/2006/relationships/tags" Target="../tags/tag1234.xml"/><Relationship Id="rId11" Type="http://schemas.openxmlformats.org/officeDocument/2006/relationships/tags" Target="../tags/tag1233.xml"/><Relationship Id="rId10" Type="http://schemas.openxmlformats.org/officeDocument/2006/relationships/tags" Target="../tags/tag1232.xml"/><Relationship Id="rId1" Type="http://schemas.openxmlformats.org/officeDocument/2006/relationships/tags" Target="../tags/tag1225.xml"/></Relationships>
</file>

<file path=ppt/slides/_rels/slide41.xml.rels><?xml version="1.0" encoding="UTF-8" standalone="yes"?>
<Relationships xmlns="http://schemas.openxmlformats.org/package/2006/relationships"><Relationship Id="rId9" Type="http://schemas.openxmlformats.org/officeDocument/2006/relationships/tags" Target="../tags/tag1252.xml"/><Relationship Id="rId8" Type="http://schemas.openxmlformats.org/officeDocument/2006/relationships/tags" Target="../tags/tag1251.xml"/><Relationship Id="rId7" Type="http://schemas.openxmlformats.org/officeDocument/2006/relationships/tags" Target="../tags/tag1250.xml"/><Relationship Id="rId6" Type="http://schemas.openxmlformats.org/officeDocument/2006/relationships/tags" Target="../tags/tag1249.xml"/><Relationship Id="rId5" Type="http://schemas.openxmlformats.org/officeDocument/2006/relationships/tags" Target="../tags/tag1248.xml"/><Relationship Id="rId4" Type="http://schemas.openxmlformats.org/officeDocument/2006/relationships/image" Target="../media/image126.jpeg"/><Relationship Id="rId3" Type="http://schemas.openxmlformats.org/officeDocument/2006/relationships/tags" Target="../tags/tag1247.xml"/><Relationship Id="rId27" Type="http://schemas.openxmlformats.org/officeDocument/2006/relationships/slideLayout" Target="../slideLayouts/slideLayout40.xml"/><Relationship Id="rId26" Type="http://schemas.openxmlformats.org/officeDocument/2006/relationships/tags" Target="../tags/tag1266.xml"/><Relationship Id="rId25" Type="http://schemas.openxmlformats.org/officeDocument/2006/relationships/tags" Target="../tags/tag1265.xml"/><Relationship Id="rId24" Type="http://schemas.openxmlformats.org/officeDocument/2006/relationships/tags" Target="../tags/tag1264.xml"/><Relationship Id="rId23" Type="http://schemas.openxmlformats.org/officeDocument/2006/relationships/tags" Target="../tags/tag1263.xml"/><Relationship Id="rId22" Type="http://schemas.openxmlformats.org/officeDocument/2006/relationships/image" Target="../media/image128.jpeg"/><Relationship Id="rId21" Type="http://schemas.openxmlformats.org/officeDocument/2006/relationships/tags" Target="../tags/tag1262.xml"/><Relationship Id="rId20" Type="http://schemas.openxmlformats.org/officeDocument/2006/relationships/tags" Target="../tags/tag1261.xml"/><Relationship Id="rId2" Type="http://schemas.openxmlformats.org/officeDocument/2006/relationships/tags" Target="../tags/tag1246.xml"/><Relationship Id="rId19" Type="http://schemas.openxmlformats.org/officeDocument/2006/relationships/tags" Target="../tags/tag1260.xml"/><Relationship Id="rId18" Type="http://schemas.openxmlformats.org/officeDocument/2006/relationships/tags" Target="../tags/tag1259.xml"/><Relationship Id="rId17" Type="http://schemas.openxmlformats.org/officeDocument/2006/relationships/tags" Target="../tags/tag1258.xml"/><Relationship Id="rId16" Type="http://schemas.openxmlformats.org/officeDocument/2006/relationships/image" Target="../media/image127.jpeg"/><Relationship Id="rId15" Type="http://schemas.openxmlformats.org/officeDocument/2006/relationships/tags" Target="../tags/tag1257.xml"/><Relationship Id="rId14" Type="http://schemas.openxmlformats.org/officeDocument/2006/relationships/tags" Target="../tags/tag1256.xml"/><Relationship Id="rId13" Type="http://schemas.openxmlformats.org/officeDocument/2006/relationships/tags" Target="../tags/tag1255.xml"/><Relationship Id="rId12" Type="http://schemas.openxmlformats.org/officeDocument/2006/relationships/tags" Target="../tags/tag1254.xml"/><Relationship Id="rId11" Type="http://schemas.openxmlformats.org/officeDocument/2006/relationships/tags" Target="../tags/tag1253.xml"/><Relationship Id="rId10" Type="http://schemas.openxmlformats.org/officeDocument/2006/relationships/image" Target="../media/image100.jpeg"/><Relationship Id="rId1" Type="http://schemas.openxmlformats.org/officeDocument/2006/relationships/tags" Target="../tags/tag1245.xml"/></Relationships>
</file>

<file path=ppt/slides/_rels/slide42.xml.rels><?xml version="1.0" encoding="UTF-8" standalone="yes"?>
<Relationships xmlns="http://schemas.openxmlformats.org/package/2006/relationships"><Relationship Id="rId9" Type="http://schemas.openxmlformats.org/officeDocument/2006/relationships/tags" Target="../tags/tag1274.xml"/><Relationship Id="rId8" Type="http://schemas.openxmlformats.org/officeDocument/2006/relationships/tags" Target="../tags/tag1273.xml"/><Relationship Id="rId7" Type="http://schemas.openxmlformats.org/officeDocument/2006/relationships/tags" Target="../tags/tag1272.xml"/><Relationship Id="rId6" Type="http://schemas.openxmlformats.org/officeDocument/2006/relationships/tags" Target="../tags/tag1271.xml"/><Relationship Id="rId5" Type="http://schemas.openxmlformats.org/officeDocument/2006/relationships/tags" Target="../tags/tag1270.xml"/><Relationship Id="rId4" Type="http://schemas.openxmlformats.org/officeDocument/2006/relationships/tags" Target="../tags/tag1269.xml"/><Relationship Id="rId3" Type="http://schemas.openxmlformats.org/officeDocument/2006/relationships/tags" Target="../tags/tag1268.xml"/><Relationship Id="rId2" Type="http://schemas.openxmlformats.org/officeDocument/2006/relationships/image" Target="../media/image129.jpeg"/><Relationship Id="rId12" Type="http://schemas.openxmlformats.org/officeDocument/2006/relationships/slideLayout" Target="../slideLayouts/slideLayout41.xml"/><Relationship Id="rId11" Type="http://schemas.openxmlformats.org/officeDocument/2006/relationships/tags" Target="../tags/tag1276.xml"/><Relationship Id="rId10" Type="http://schemas.openxmlformats.org/officeDocument/2006/relationships/tags" Target="../tags/tag1275.xml"/><Relationship Id="rId1" Type="http://schemas.openxmlformats.org/officeDocument/2006/relationships/tags" Target="../tags/tag1267.xml"/></Relationships>
</file>

<file path=ppt/slides/_rels/slide43.xml.rels><?xml version="1.0" encoding="UTF-8" standalone="yes"?>
<Relationships xmlns="http://schemas.openxmlformats.org/package/2006/relationships"><Relationship Id="rId9" Type="http://schemas.openxmlformats.org/officeDocument/2006/relationships/tags" Target="../tags/tag1284.xml"/><Relationship Id="rId8" Type="http://schemas.openxmlformats.org/officeDocument/2006/relationships/tags" Target="../tags/tag1283.xml"/><Relationship Id="rId7" Type="http://schemas.openxmlformats.org/officeDocument/2006/relationships/tags" Target="../tags/tag1282.xml"/><Relationship Id="rId6" Type="http://schemas.openxmlformats.org/officeDocument/2006/relationships/tags" Target="../tags/tag1281.xml"/><Relationship Id="rId5" Type="http://schemas.openxmlformats.org/officeDocument/2006/relationships/tags" Target="../tags/tag1280.xml"/><Relationship Id="rId4" Type="http://schemas.openxmlformats.org/officeDocument/2006/relationships/image" Target="../media/image130.jpeg"/><Relationship Id="rId3" Type="http://schemas.openxmlformats.org/officeDocument/2006/relationships/tags" Target="../tags/tag1279.xml"/><Relationship Id="rId2" Type="http://schemas.openxmlformats.org/officeDocument/2006/relationships/tags" Target="../tags/tag1278.xml"/><Relationship Id="rId13" Type="http://schemas.openxmlformats.org/officeDocument/2006/relationships/slideLayout" Target="../slideLayouts/slideLayout41.xml"/><Relationship Id="rId12" Type="http://schemas.openxmlformats.org/officeDocument/2006/relationships/tags" Target="../tags/tag1286.xml"/><Relationship Id="rId11" Type="http://schemas.openxmlformats.org/officeDocument/2006/relationships/image" Target="../media/image131.jpeg"/><Relationship Id="rId10" Type="http://schemas.openxmlformats.org/officeDocument/2006/relationships/tags" Target="../tags/tag1285.xml"/><Relationship Id="rId1" Type="http://schemas.openxmlformats.org/officeDocument/2006/relationships/tags" Target="../tags/tag1277.xml"/></Relationships>
</file>

<file path=ppt/slides/_rels/slide44.xml.rels><?xml version="1.0" encoding="UTF-8" standalone="yes"?>
<Relationships xmlns="http://schemas.openxmlformats.org/package/2006/relationships"><Relationship Id="rId9" Type="http://schemas.openxmlformats.org/officeDocument/2006/relationships/tags" Target="../tags/tag1295.xml"/><Relationship Id="rId8" Type="http://schemas.openxmlformats.org/officeDocument/2006/relationships/tags" Target="../tags/tag1294.xml"/><Relationship Id="rId7" Type="http://schemas.openxmlformats.org/officeDocument/2006/relationships/tags" Target="../tags/tag1293.xml"/><Relationship Id="rId6" Type="http://schemas.openxmlformats.org/officeDocument/2006/relationships/tags" Target="../tags/tag1292.xml"/><Relationship Id="rId5" Type="http://schemas.openxmlformats.org/officeDocument/2006/relationships/tags" Target="../tags/tag1291.xml"/><Relationship Id="rId4" Type="http://schemas.openxmlformats.org/officeDocument/2006/relationships/tags" Target="../tags/tag1290.xml"/><Relationship Id="rId3" Type="http://schemas.openxmlformats.org/officeDocument/2006/relationships/tags" Target="../tags/tag1289.xml"/><Relationship Id="rId23" Type="http://schemas.openxmlformats.org/officeDocument/2006/relationships/slideLayout" Target="../slideLayouts/slideLayout42.xml"/><Relationship Id="rId22" Type="http://schemas.openxmlformats.org/officeDocument/2006/relationships/tags" Target="../tags/tag1304.xml"/><Relationship Id="rId21" Type="http://schemas.openxmlformats.org/officeDocument/2006/relationships/tags" Target="../tags/tag1303.xml"/><Relationship Id="rId20" Type="http://schemas.openxmlformats.org/officeDocument/2006/relationships/tags" Target="../tags/tag1302.xml"/><Relationship Id="rId2" Type="http://schemas.openxmlformats.org/officeDocument/2006/relationships/tags" Target="../tags/tag1288.xml"/><Relationship Id="rId19" Type="http://schemas.openxmlformats.org/officeDocument/2006/relationships/tags" Target="../tags/tag1301.xml"/><Relationship Id="rId18" Type="http://schemas.openxmlformats.org/officeDocument/2006/relationships/tags" Target="../tags/tag1300.xml"/><Relationship Id="rId17" Type="http://schemas.openxmlformats.org/officeDocument/2006/relationships/image" Target="../media/image135.jpeg"/><Relationship Id="rId16" Type="http://schemas.openxmlformats.org/officeDocument/2006/relationships/tags" Target="../tags/tag1299.xml"/><Relationship Id="rId15" Type="http://schemas.openxmlformats.org/officeDocument/2006/relationships/image" Target="../media/image134.jpeg"/><Relationship Id="rId14" Type="http://schemas.openxmlformats.org/officeDocument/2006/relationships/tags" Target="../tags/tag1298.xml"/><Relationship Id="rId13" Type="http://schemas.openxmlformats.org/officeDocument/2006/relationships/image" Target="../media/image133.jpeg"/><Relationship Id="rId12" Type="http://schemas.openxmlformats.org/officeDocument/2006/relationships/tags" Target="../tags/tag1297.xml"/><Relationship Id="rId11" Type="http://schemas.openxmlformats.org/officeDocument/2006/relationships/image" Target="../media/image132.jpeg"/><Relationship Id="rId10" Type="http://schemas.openxmlformats.org/officeDocument/2006/relationships/tags" Target="../tags/tag1296.xml"/><Relationship Id="rId1" Type="http://schemas.openxmlformats.org/officeDocument/2006/relationships/tags" Target="../tags/tag1287.xml"/></Relationships>
</file>

<file path=ppt/slides/_rels/slide45.xml.rels><?xml version="1.0" encoding="UTF-8" standalone="yes"?>
<Relationships xmlns="http://schemas.openxmlformats.org/package/2006/relationships"><Relationship Id="rId9" Type="http://schemas.openxmlformats.org/officeDocument/2006/relationships/tags" Target="../tags/tag1313.xml"/><Relationship Id="rId8" Type="http://schemas.openxmlformats.org/officeDocument/2006/relationships/tags" Target="../tags/tag1312.xml"/><Relationship Id="rId7" Type="http://schemas.openxmlformats.org/officeDocument/2006/relationships/tags" Target="../tags/tag1311.xml"/><Relationship Id="rId6" Type="http://schemas.openxmlformats.org/officeDocument/2006/relationships/tags" Target="../tags/tag1310.xml"/><Relationship Id="rId5" Type="http://schemas.openxmlformats.org/officeDocument/2006/relationships/tags" Target="../tags/tag1309.xml"/><Relationship Id="rId4" Type="http://schemas.openxmlformats.org/officeDocument/2006/relationships/tags" Target="../tags/tag1308.xml"/><Relationship Id="rId3" Type="http://schemas.openxmlformats.org/officeDocument/2006/relationships/tags" Target="../tags/tag1307.xml"/><Relationship Id="rId2" Type="http://schemas.openxmlformats.org/officeDocument/2006/relationships/tags" Target="../tags/tag1306.xml"/><Relationship Id="rId19" Type="http://schemas.openxmlformats.org/officeDocument/2006/relationships/slideLayout" Target="../slideLayouts/slideLayout42.xml"/><Relationship Id="rId18" Type="http://schemas.openxmlformats.org/officeDocument/2006/relationships/tags" Target="../tags/tag1322.xml"/><Relationship Id="rId17" Type="http://schemas.openxmlformats.org/officeDocument/2006/relationships/tags" Target="../tags/tag1321.xml"/><Relationship Id="rId16" Type="http://schemas.openxmlformats.org/officeDocument/2006/relationships/tags" Target="../tags/tag1320.xml"/><Relationship Id="rId15" Type="http://schemas.openxmlformats.org/officeDocument/2006/relationships/tags" Target="../tags/tag1319.xml"/><Relationship Id="rId14" Type="http://schemas.openxmlformats.org/officeDocument/2006/relationships/tags" Target="../tags/tag1318.xml"/><Relationship Id="rId13" Type="http://schemas.openxmlformats.org/officeDocument/2006/relationships/tags" Target="../tags/tag1317.xml"/><Relationship Id="rId12" Type="http://schemas.openxmlformats.org/officeDocument/2006/relationships/tags" Target="../tags/tag1316.xml"/><Relationship Id="rId11" Type="http://schemas.openxmlformats.org/officeDocument/2006/relationships/tags" Target="../tags/tag1315.xml"/><Relationship Id="rId10" Type="http://schemas.openxmlformats.org/officeDocument/2006/relationships/tags" Target="../tags/tag1314.xml"/><Relationship Id="rId1" Type="http://schemas.openxmlformats.org/officeDocument/2006/relationships/tags" Target="../tags/tag1305.xml"/></Relationships>
</file>

<file path=ppt/slides/_rels/slide46.xml.rels><?xml version="1.0" encoding="UTF-8" standalone="yes"?>
<Relationships xmlns="http://schemas.openxmlformats.org/package/2006/relationships"><Relationship Id="rId9" Type="http://schemas.openxmlformats.org/officeDocument/2006/relationships/image" Target="../media/image137.jpeg"/><Relationship Id="rId8" Type="http://schemas.openxmlformats.org/officeDocument/2006/relationships/tags" Target="../tags/tag1329.xml"/><Relationship Id="rId7" Type="http://schemas.openxmlformats.org/officeDocument/2006/relationships/image" Target="../media/image136.jpeg"/><Relationship Id="rId6" Type="http://schemas.openxmlformats.org/officeDocument/2006/relationships/tags" Target="../tags/tag1328.xml"/><Relationship Id="rId5" Type="http://schemas.openxmlformats.org/officeDocument/2006/relationships/tags" Target="../tags/tag1327.xml"/><Relationship Id="rId4" Type="http://schemas.openxmlformats.org/officeDocument/2006/relationships/tags" Target="../tags/tag1326.xml"/><Relationship Id="rId32" Type="http://schemas.openxmlformats.org/officeDocument/2006/relationships/slideLayout" Target="../slideLayouts/slideLayout42.xml"/><Relationship Id="rId31" Type="http://schemas.openxmlformats.org/officeDocument/2006/relationships/tags" Target="../tags/tag1349.xml"/><Relationship Id="rId30" Type="http://schemas.openxmlformats.org/officeDocument/2006/relationships/tags" Target="../tags/tag1348.xml"/><Relationship Id="rId3" Type="http://schemas.openxmlformats.org/officeDocument/2006/relationships/tags" Target="../tags/tag1325.xml"/><Relationship Id="rId29" Type="http://schemas.openxmlformats.org/officeDocument/2006/relationships/tags" Target="../tags/tag1347.xml"/><Relationship Id="rId28" Type="http://schemas.openxmlformats.org/officeDocument/2006/relationships/tags" Target="../tags/tag1346.xml"/><Relationship Id="rId27" Type="http://schemas.openxmlformats.org/officeDocument/2006/relationships/tags" Target="../tags/tag1345.xml"/><Relationship Id="rId26" Type="http://schemas.openxmlformats.org/officeDocument/2006/relationships/tags" Target="../tags/tag1344.xml"/><Relationship Id="rId25" Type="http://schemas.openxmlformats.org/officeDocument/2006/relationships/tags" Target="../tags/tag1343.xml"/><Relationship Id="rId24" Type="http://schemas.openxmlformats.org/officeDocument/2006/relationships/tags" Target="../tags/tag1342.xml"/><Relationship Id="rId23" Type="http://schemas.openxmlformats.org/officeDocument/2006/relationships/tags" Target="../tags/tag1341.xml"/><Relationship Id="rId22" Type="http://schemas.openxmlformats.org/officeDocument/2006/relationships/tags" Target="../tags/tag1340.xml"/><Relationship Id="rId21" Type="http://schemas.openxmlformats.org/officeDocument/2006/relationships/tags" Target="../tags/tag1339.xml"/><Relationship Id="rId20" Type="http://schemas.openxmlformats.org/officeDocument/2006/relationships/tags" Target="../tags/tag1338.xml"/><Relationship Id="rId2" Type="http://schemas.openxmlformats.org/officeDocument/2006/relationships/tags" Target="../tags/tag1324.xml"/><Relationship Id="rId19" Type="http://schemas.openxmlformats.org/officeDocument/2006/relationships/tags" Target="../tags/tag1337.xml"/><Relationship Id="rId18" Type="http://schemas.openxmlformats.org/officeDocument/2006/relationships/tags" Target="../tags/tag1336.xml"/><Relationship Id="rId17" Type="http://schemas.openxmlformats.org/officeDocument/2006/relationships/tags" Target="../tags/tag1335.xml"/><Relationship Id="rId16" Type="http://schemas.openxmlformats.org/officeDocument/2006/relationships/tags" Target="../tags/tag1334.xml"/><Relationship Id="rId15" Type="http://schemas.openxmlformats.org/officeDocument/2006/relationships/tags" Target="../tags/tag1333.xml"/><Relationship Id="rId14" Type="http://schemas.openxmlformats.org/officeDocument/2006/relationships/tags" Target="../tags/tag1332.xml"/><Relationship Id="rId13" Type="http://schemas.openxmlformats.org/officeDocument/2006/relationships/image" Target="../media/image139.jpeg"/><Relationship Id="rId12" Type="http://schemas.openxmlformats.org/officeDocument/2006/relationships/tags" Target="../tags/tag1331.xml"/><Relationship Id="rId11" Type="http://schemas.openxmlformats.org/officeDocument/2006/relationships/image" Target="../media/image138.jpeg"/><Relationship Id="rId10" Type="http://schemas.openxmlformats.org/officeDocument/2006/relationships/tags" Target="../tags/tag1330.xml"/><Relationship Id="rId1" Type="http://schemas.openxmlformats.org/officeDocument/2006/relationships/tags" Target="../tags/tag1323.xml"/></Relationships>
</file>

<file path=ppt/slides/_rels/slide47.xml.rels><?xml version="1.0" encoding="UTF-8" standalone="yes"?>
<Relationships xmlns="http://schemas.openxmlformats.org/package/2006/relationships"><Relationship Id="rId9" Type="http://schemas.openxmlformats.org/officeDocument/2006/relationships/tags" Target="../tags/tag1358.xml"/><Relationship Id="rId8" Type="http://schemas.openxmlformats.org/officeDocument/2006/relationships/tags" Target="../tags/tag1357.xml"/><Relationship Id="rId7" Type="http://schemas.openxmlformats.org/officeDocument/2006/relationships/tags" Target="../tags/tag1356.xml"/><Relationship Id="rId6" Type="http://schemas.openxmlformats.org/officeDocument/2006/relationships/tags" Target="../tags/tag1355.xml"/><Relationship Id="rId5" Type="http://schemas.openxmlformats.org/officeDocument/2006/relationships/tags" Target="../tags/tag1354.xml"/><Relationship Id="rId4" Type="http://schemas.openxmlformats.org/officeDocument/2006/relationships/tags" Target="../tags/tag1353.xml"/><Relationship Id="rId3" Type="http://schemas.openxmlformats.org/officeDocument/2006/relationships/tags" Target="../tags/tag1352.xml"/><Relationship Id="rId23" Type="http://schemas.openxmlformats.org/officeDocument/2006/relationships/slideLayout" Target="../slideLayouts/slideLayout43.xml"/><Relationship Id="rId22" Type="http://schemas.openxmlformats.org/officeDocument/2006/relationships/tags" Target="../tags/tag1367.xml"/><Relationship Id="rId21" Type="http://schemas.openxmlformats.org/officeDocument/2006/relationships/tags" Target="../tags/tag1366.xml"/><Relationship Id="rId20" Type="http://schemas.openxmlformats.org/officeDocument/2006/relationships/tags" Target="../tags/tag1365.xml"/><Relationship Id="rId2" Type="http://schemas.openxmlformats.org/officeDocument/2006/relationships/tags" Target="../tags/tag1351.xml"/><Relationship Id="rId19" Type="http://schemas.openxmlformats.org/officeDocument/2006/relationships/tags" Target="../tags/tag1364.xml"/><Relationship Id="rId18" Type="http://schemas.openxmlformats.org/officeDocument/2006/relationships/tags" Target="../tags/tag1363.xml"/><Relationship Id="rId17" Type="http://schemas.openxmlformats.org/officeDocument/2006/relationships/image" Target="../media/image143.jpeg"/><Relationship Id="rId16" Type="http://schemas.openxmlformats.org/officeDocument/2006/relationships/tags" Target="../tags/tag1362.xml"/><Relationship Id="rId15" Type="http://schemas.openxmlformats.org/officeDocument/2006/relationships/image" Target="../media/image142.jpeg"/><Relationship Id="rId14" Type="http://schemas.openxmlformats.org/officeDocument/2006/relationships/tags" Target="../tags/tag1361.xml"/><Relationship Id="rId13" Type="http://schemas.openxmlformats.org/officeDocument/2006/relationships/image" Target="../media/image141.jpeg"/><Relationship Id="rId12" Type="http://schemas.openxmlformats.org/officeDocument/2006/relationships/tags" Target="../tags/tag1360.xml"/><Relationship Id="rId11" Type="http://schemas.openxmlformats.org/officeDocument/2006/relationships/image" Target="../media/image140.jpeg"/><Relationship Id="rId10" Type="http://schemas.openxmlformats.org/officeDocument/2006/relationships/tags" Target="../tags/tag1359.xml"/><Relationship Id="rId1" Type="http://schemas.openxmlformats.org/officeDocument/2006/relationships/tags" Target="../tags/tag1350.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44.xml"/><Relationship Id="rId3" Type="http://schemas.openxmlformats.org/officeDocument/2006/relationships/tags" Target="../tags/tag1370.xml"/><Relationship Id="rId2" Type="http://schemas.openxmlformats.org/officeDocument/2006/relationships/tags" Target="../tags/tag1369.xml"/><Relationship Id="rId1" Type="http://schemas.openxmlformats.org/officeDocument/2006/relationships/tags" Target="../tags/tag1368.xml"/></Relationships>
</file>

<file path=ppt/slides/_rels/slide49.xml.rels><?xml version="1.0" encoding="UTF-8" standalone="yes"?>
<Relationships xmlns="http://schemas.openxmlformats.org/package/2006/relationships"><Relationship Id="rId9" Type="http://schemas.openxmlformats.org/officeDocument/2006/relationships/tags" Target="../tags/tag1379.xml"/><Relationship Id="rId8" Type="http://schemas.openxmlformats.org/officeDocument/2006/relationships/tags" Target="../tags/tag1378.xml"/><Relationship Id="rId7" Type="http://schemas.openxmlformats.org/officeDocument/2006/relationships/tags" Target="../tags/tag1377.xml"/><Relationship Id="rId6" Type="http://schemas.openxmlformats.org/officeDocument/2006/relationships/tags" Target="../tags/tag1376.xml"/><Relationship Id="rId5" Type="http://schemas.openxmlformats.org/officeDocument/2006/relationships/tags" Target="../tags/tag1375.xml"/><Relationship Id="rId4" Type="http://schemas.openxmlformats.org/officeDocument/2006/relationships/tags" Target="../tags/tag1374.xml"/><Relationship Id="rId3" Type="http://schemas.openxmlformats.org/officeDocument/2006/relationships/tags" Target="../tags/tag1373.xml"/><Relationship Id="rId2" Type="http://schemas.openxmlformats.org/officeDocument/2006/relationships/tags" Target="../tags/tag1372.xml"/><Relationship Id="rId15" Type="http://schemas.openxmlformats.org/officeDocument/2006/relationships/slideLayout" Target="../slideLayouts/slideLayout45.xml"/><Relationship Id="rId14" Type="http://schemas.openxmlformats.org/officeDocument/2006/relationships/tags" Target="../tags/tag1384.xml"/><Relationship Id="rId13" Type="http://schemas.openxmlformats.org/officeDocument/2006/relationships/tags" Target="../tags/tag1383.xml"/><Relationship Id="rId12" Type="http://schemas.openxmlformats.org/officeDocument/2006/relationships/tags" Target="../tags/tag1382.xml"/><Relationship Id="rId11" Type="http://schemas.openxmlformats.org/officeDocument/2006/relationships/tags" Target="../tags/tag1381.xml"/><Relationship Id="rId10" Type="http://schemas.openxmlformats.org/officeDocument/2006/relationships/tags" Target="../tags/tag1380.xml"/><Relationship Id="rId1" Type="http://schemas.openxmlformats.org/officeDocument/2006/relationships/tags" Target="../tags/tag1371.xml"/></Relationships>
</file>

<file path=ppt/slides/_rels/slide5.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40.jpeg"/><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tags" Target="../tags/tag652.xml"/><Relationship Id="rId4" Type="http://schemas.openxmlformats.org/officeDocument/2006/relationships/tags" Target="../tags/tag651.xml"/><Relationship Id="rId3" Type="http://schemas.openxmlformats.org/officeDocument/2006/relationships/tags" Target="../tags/tag650.xml"/><Relationship Id="rId28" Type="http://schemas.openxmlformats.org/officeDocument/2006/relationships/slideLayout" Target="../slideLayouts/slideLayout26.xml"/><Relationship Id="rId27" Type="http://schemas.openxmlformats.org/officeDocument/2006/relationships/tags" Target="../tags/tag669.xml"/><Relationship Id="rId26" Type="http://schemas.openxmlformats.org/officeDocument/2006/relationships/tags" Target="../tags/tag668.xml"/><Relationship Id="rId25" Type="http://schemas.openxmlformats.org/officeDocument/2006/relationships/tags" Target="../tags/tag667.xml"/><Relationship Id="rId24" Type="http://schemas.openxmlformats.org/officeDocument/2006/relationships/tags" Target="../tags/tag666.xml"/><Relationship Id="rId23" Type="http://schemas.openxmlformats.org/officeDocument/2006/relationships/tags" Target="../tags/tag665.xml"/><Relationship Id="rId22" Type="http://schemas.openxmlformats.org/officeDocument/2006/relationships/tags" Target="../tags/tag664.xml"/><Relationship Id="rId21" Type="http://schemas.openxmlformats.org/officeDocument/2006/relationships/tags" Target="../tags/tag663.xml"/><Relationship Id="rId20" Type="http://schemas.openxmlformats.org/officeDocument/2006/relationships/tags" Target="../tags/tag662.xml"/><Relationship Id="rId2" Type="http://schemas.openxmlformats.org/officeDocument/2006/relationships/tags" Target="../tags/tag649.xml"/><Relationship Id="rId19" Type="http://schemas.openxmlformats.org/officeDocument/2006/relationships/tags" Target="../tags/tag661.xml"/><Relationship Id="rId18" Type="http://schemas.openxmlformats.org/officeDocument/2006/relationships/tags" Target="../tags/tag660.xml"/><Relationship Id="rId17" Type="http://schemas.openxmlformats.org/officeDocument/2006/relationships/tags" Target="../tags/tag659.xml"/><Relationship Id="rId16" Type="http://schemas.openxmlformats.org/officeDocument/2006/relationships/image" Target="../media/image44.jpeg"/><Relationship Id="rId15" Type="http://schemas.openxmlformats.org/officeDocument/2006/relationships/tags" Target="../tags/tag658.xml"/><Relationship Id="rId14" Type="http://schemas.openxmlformats.org/officeDocument/2006/relationships/image" Target="../media/image43.jpeg"/><Relationship Id="rId13" Type="http://schemas.openxmlformats.org/officeDocument/2006/relationships/tags" Target="../tags/tag657.xml"/><Relationship Id="rId12" Type="http://schemas.openxmlformats.org/officeDocument/2006/relationships/image" Target="../media/image42.jpeg"/><Relationship Id="rId11" Type="http://schemas.openxmlformats.org/officeDocument/2006/relationships/tags" Target="../tags/tag656.xml"/><Relationship Id="rId10" Type="http://schemas.openxmlformats.org/officeDocument/2006/relationships/image" Target="../media/image41.jpeg"/><Relationship Id="rId1" Type="http://schemas.openxmlformats.org/officeDocument/2006/relationships/tags" Target="../tags/tag648.xml"/></Relationships>
</file>

<file path=ppt/slides/_rels/slide50.xml.rels><?xml version="1.0" encoding="UTF-8" standalone="yes"?>
<Relationships xmlns="http://schemas.openxmlformats.org/package/2006/relationships"><Relationship Id="rId9" Type="http://schemas.openxmlformats.org/officeDocument/2006/relationships/tags" Target="../tags/tag1392.xml"/><Relationship Id="rId8" Type="http://schemas.openxmlformats.org/officeDocument/2006/relationships/tags" Target="../tags/tag1391.xml"/><Relationship Id="rId7" Type="http://schemas.openxmlformats.org/officeDocument/2006/relationships/tags" Target="../tags/tag1390.xml"/><Relationship Id="rId6" Type="http://schemas.openxmlformats.org/officeDocument/2006/relationships/tags" Target="../tags/tag1389.xml"/><Relationship Id="rId5" Type="http://schemas.openxmlformats.org/officeDocument/2006/relationships/tags" Target="../tags/tag1388.xml"/><Relationship Id="rId4" Type="http://schemas.openxmlformats.org/officeDocument/2006/relationships/tags" Target="../tags/tag1387.xml"/><Relationship Id="rId3" Type="http://schemas.openxmlformats.org/officeDocument/2006/relationships/tags" Target="../tags/tag1386.xml"/><Relationship Id="rId2" Type="http://schemas.openxmlformats.org/officeDocument/2006/relationships/image" Target="../media/image144.jpeg"/><Relationship Id="rId12" Type="http://schemas.openxmlformats.org/officeDocument/2006/relationships/notesSlide" Target="../notesSlides/notesSlide6.xml"/><Relationship Id="rId11" Type="http://schemas.openxmlformats.org/officeDocument/2006/relationships/slideLayout" Target="../slideLayouts/slideLayout18.xml"/><Relationship Id="rId10" Type="http://schemas.openxmlformats.org/officeDocument/2006/relationships/tags" Target="../tags/tag1393.xml"/><Relationship Id="rId1" Type="http://schemas.openxmlformats.org/officeDocument/2006/relationships/tags" Target="../tags/tag1385.xml"/></Relationships>
</file>

<file path=ppt/slides/_rels/slide51.xml.rels><?xml version="1.0" encoding="UTF-8" standalone="yes"?>
<Relationships xmlns="http://schemas.openxmlformats.org/package/2006/relationships"><Relationship Id="rId9" Type="http://schemas.openxmlformats.org/officeDocument/2006/relationships/tags" Target="../tags/tag1400.xml"/><Relationship Id="rId8" Type="http://schemas.openxmlformats.org/officeDocument/2006/relationships/tags" Target="../tags/tag1399.xml"/><Relationship Id="rId7" Type="http://schemas.openxmlformats.org/officeDocument/2006/relationships/image" Target="../media/image146.jpeg"/><Relationship Id="rId6" Type="http://schemas.openxmlformats.org/officeDocument/2006/relationships/tags" Target="../tags/tag1398.xml"/><Relationship Id="rId5" Type="http://schemas.openxmlformats.org/officeDocument/2006/relationships/tags" Target="../tags/tag1397.xml"/><Relationship Id="rId4" Type="http://schemas.openxmlformats.org/officeDocument/2006/relationships/image" Target="../media/image145.jpeg"/><Relationship Id="rId3" Type="http://schemas.openxmlformats.org/officeDocument/2006/relationships/tags" Target="../tags/tag1396.xml"/><Relationship Id="rId2" Type="http://schemas.openxmlformats.org/officeDocument/2006/relationships/tags" Target="../tags/tag1395.xml"/><Relationship Id="rId11" Type="http://schemas.openxmlformats.org/officeDocument/2006/relationships/slideLayout" Target="../slideLayouts/slideLayout46.xml"/><Relationship Id="rId10" Type="http://schemas.openxmlformats.org/officeDocument/2006/relationships/tags" Target="../tags/tag1401.xml"/><Relationship Id="rId1" Type="http://schemas.openxmlformats.org/officeDocument/2006/relationships/tags" Target="../tags/tag1394.xml"/></Relationships>
</file>

<file path=ppt/slides/_rels/slide52.xml.rels><?xml version="1.0" encoding="UTF-8" standalone="yes"?>
<Relationships xmlns="http://schemas.openxmlformats.org/package/2006/relationships"><Relationship Id="rId9" Type="http://schemas.openxmlformats.org/officeDocument/2006/relationships/tags" Target="../tags/tag1410.xml"/><Relationship Id="rId8" Type="http://schemas.openxmlformats.org/officeDocument/2006/relationships/tags" Target="../tags/tag1409.xml"/><Relationship Id="rId7" Type="http://schemas.openxmlformats.org/officeDocument/2006/relationships/tags" Target="../tags/tag1408.xml"/><Relationship Id="rId6" Type="http://schemas.openxmlformats.org/officeDocument/2006/relationships/tags" Target="../tags/tag1407.xml"/><Relationship Id="rId5" Type="http://schemas.openxmlformats.org/officeDocument/2006/relationships/tags" Target="../tags/tag1406.xml"/><Relationship Id="rId4" Type="http://schemas.openxmlformats.org/officeDocument/2006/relationships/tags" Target="../tags/tag1405.xml"/><Relationship Id="rId3" Type="http://schemas.openxmlformats.org/officeDocument/2006/relationships/tags" Target="../tags/tag1404.xml"/><Relationship Id="rId2" Type="http://schemas.openxmlformats.org/officeDocument/2006/relationships/tags" Target="../tags/tag1403.xml"/><Relationship Id="rId17" Type="http://schemas.openxmlformats.org/officeDocument/2006/relationships/slideLayout" Target="../slideLayouts/slideLayout47.xml"/><Relationship Id="rId16" Type="http://schemas.openxmlformats.org/officeDocument/2006/relationships/tags" Target="../tags/tag1413.xml"/><Relationship Id="rId15" Type="http://schemas.openxmlformats.org/officeDocument/2006/relationships/image" Target="../media/image150.svg"/><Relationship Id="rId14" Type="http://schemas.openxmlformats.org/officeDocument/2006/relationships/image" Target="../media/image149.png"/><Relationship Id="rId13" Type="http://schemas.openxmlformats.org/officeDocument/2006/relationships/tags" Target="../tags/tag1412.xml"/><Relationship Id="rId12" Type="http://schemas.openxmlformats.org/officeDocument/2006/relationships/tags" Target="../tags/tag1411.xml"/><Relationship Id="rId11" Type="http://schemas.openxmlformats.org/officeDocument/2006/relationships/image" Target="../media/image148.svg"/><Relationship Id="rId10" Type="http://schemas.openxmlformats.org/officeDocument/2006/relationships/image" Target="../media/image147.png"/><Relationship Id="rId1" Type="http://schemas.openxmlformats.org/officeDocument/2006/relationships/tags" Target="../tags/tag1402.xml"/></Relationships>
</file>

<file path=ppt/slides/_rels/slide53.xml.rels><?xml version="1.0" encoding="UTF-8" standalone="yes"?>
<Relationships xmlns="http://schemas.openxmlformats.org/package/2006/relationships"><Relationship Id="rId9" Type="http://schemas.openxmlformats.org/officeDocument/2006/relationships/image" Target="../media/image151.jpeg"/><Relationship Id="rId8" Type="http://schemas.openxmlformats.org/officeDocument/2006/relationships/tags" Target="../tags/tag1421.xml"/><Relationship Id="rId7" Type="http://schemas.openxmlformats.org/officeDocument/2006/relationships/tags" Target="../tags/tag1420.xml"/><Relationship Id="rId6" Type="http://schemas.openxmlformats.org/officeDocument/2006/relationships/tags" Target="../tags/tag1419.xml"/><Relationship Id="rId5" Type="http://schemas.openxmlformats.org/officeDocument/2006/relationships/tags" Target="../tags/tag1418.xml"/><Relationship Id="rId4" Type="http://schemas.openxmlformats.org/officeDocument/2006/relationships/tags" Target="../tags/tag1417.xml"/><Relationship Id="rId3" Type="http://schemas.openxmlformats.org/officeDocument/2006/relationships/tags" Target="../tags/tag1416.xml"/><Relationship Id="rId2" Type="http://schemas.openxmlformats.org/officeDocument/2006/relationships/tags" Target="../tags/tag1415.xml"/><Relationship Id="rId13" Type="http://schemas.openxmlformats.org/officeDocument/2006/relationships/slideLayout" Target="../slideLayouts/slideLayout47.xml"/><Relationship Id="rId12" Type="http://schemas.openxmlformats.org/officeDocument/2006/relationships/tags" Target="../tags/tag1423.xml"/><Relationship Id="rId11" Type="http://schemas.openxmlformats.org/officeDocument/2006/relationships/image" Target="../media/image152.jpeg"/><Relationship Id="rId10" Type="http://schemas.openxmlformats.org/officeDocument/2006/relationships/tags" Target="../tags/tag1422.xml"/><Relationship Id="rId1" Type="http://schemas.openxmlformats.org/officeDocument/2006/relationships/tags" Target="../tags/tag1414.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47.xml"/><Relationship Id="rId6" Type="http://schemas.openxmlformats.org/officeDocument/2006/relationships/tags" Target="../tags/tag1429.xml"/><Relationship Id="rId5" Type="http://schemas.openxmlformats.org/officeDocument/2006/relationships/tags" Target="../tags/tag1428.xml"/><Relationship Id="rId4" Type="http://schemas.openxmlformats.org/officeDocument/2006/relationships/tags" Target="../tags/tag1427.xml"/><Relationship Id="rId3" Type="http://schemas.openxmlformats.org/officeDocument/2006/relationships/tags" Target="../tags/tag1426.xml"/><Relationship Id="rId2" Type="http://schemas.openxmlformats.org/officeDocument/2006/relationships/tags" Target="../tags/tag1425.xml"/><Relationship Id="rId1" Type="http://schemas.openxmlformats.org/officeDocument/2006/relationships/tags" Target="../tags/tag1424.xml"/></Relationships>
</file>

<file path=ppt/slides/_rels/slide55.xml.rels><?xml version="1.0" encoding="UTF-8" standalone="yes"?>
<Relationships xmlns="http://schemas.openxmlformats.org/package/2006/relationships"><Relationship Id="rId9" Type="http://schemas.openxmlformats.org/officeDocument/2006/relationships/tags" Target="../tags/tag1436.xml"/><Relationship Id="rId8" Type="http://schemas.openxmlformats.org/officeDocument/2006/relationships/tags" Target="../tags/tag1435.xml"/><Relationship Id="rId7" Type="http://schemas.openxmlformats.org/officeDocument/2006/relationships/tags" Target="../tags/tag1434.xml"/><Relationship Id="rId6" Type="http://schemas.openxmlformats.org/officeDocument/2006/relationships/tags" Target="../tags/tag1433.xml"/><Relationship Id="rId5" Type="http://schemas.openxmlformats.org/officeDocument/2006/relationships/image" Target="../media/image154.jpeg"/><Relationship Id="rId4" Type="http://schemas.openxmlformats.org/officeDocument/2006/relationships/tags" Target="../tags/tag1432.xml"/><Relationship Id="rId3" Type="http://schemas.openxmlformats.org/officeDocument/2006/relationships/image" Target="../media/image153.jpeg"/><Relationship Id="rId2" Type="http://schemas.openxmlformats.org/officeDocument/2006/relationships/tags" Target="../tags/tag1431.xml"/><Relationship Id="rId11" Type="http://schemas.openxmlformats.org/officeDocument/2006/relationships/slideLayout" Target="../slideLayouts/slideLayout47.xml"/><Relationship Id="rId10" Type="http://schemas.openxmlformats.org/officeDocument/2006/relationships/tags" Target="../tags/tag1437.xml"/><Relationship Id="rId1" Type="http://schemas.openxmlformats.org/officeDocument/2006/relationships/tags" Target="../tags/tag1430.xml"/></Relationships>
</file>

<file path=ppt/slides/_rels/slide56.xml.rels><?xml version="1.0" encoding="UTF-8" standalone="yes"?>
<Relationships xmlns="http://schemas.openxmlformats.org/package/2006/relationships"><Relationship Id="rId9" Type="http://schemas.openxmlformats.org/officeDocument/2006/relationships/tags" Target="../tags/tag1445.xml"/><Relationship Id="rId8" Type="http://schemas.openxmlformats.org/officeDocument/2006/relationships/tags" Target="../tags/tag1444.xml"/><Relationship Id="rId7" Type="http://schemas.openxmlformats.org/officeDocument/2006/relationships/tags" Target="../tags/tag1443.xml"/><Relationship Id="rId6" Type="http://schemas.openxmlformats.org/officeDocument/2006/relationships/tags" Target="../tags/tag1442.xml"/><Relationship Id="rId5" Type="http://schemas.openxmlformats.org/officeDocument/2006/relationships/tags" Target="../tags/tag1441.xml"/><Relationship Id="rId4" Type="http://schemas.openxmlformats.org/officeDocument/2006/relationships/image" Target="../media/image155.jpeg"/><Relationship Id="rId3" Type="http://schemas.openxmlformats.org/officeDocument/2006/relationships/tags" Target="../tags/tag1440.xml"/><Relationship Id="rId2" Type="http://schemas.openxmlformats.org/officeDocument/2006/relationships/tags" Target="../tags/tag1439.xml"/><Relationship Id="rId13" Type="http://schemas.openxmlformats.org/officeDocument/2006/relationships/slideLayout" Target="../slideLayouts/slideLayout48.xml"/><Relationship Id="rId12" Type="http://schemas.openxmlformats.org/officeDocument/2006/relationships/tags" Target="../tags/tag1447.xml"/><Relationship Id="rId11" Type="http://schemas.openxmlformats.org/officeDocument/2006/relationships/image" Target="../media/image156.jpeg"/><Relationship Id="rId10" Type="http://schemas.openxmlformats.org/officeDocument/2006/relationships/tags" Target="../tags/tag1446.xml"/><Relationship Id="rId1" Type="http://schemas.openxmlformats.org/officeDocument/2006/relationships/tags" Target="../tags/tag1438.xml"/></Relationships>
</file>

<file path=ppt/slides/_rels/slide57.xml.rels><?xml version="1.0" encoding="UTF-8" standalone="yes"?>
<Relationships xmlns="http://schemas.openxmlformats.org/package/2006/relationships"><Relationship Id="rId9" Type="http://schemas.openxmlformats.org/officeDocument/2006/relationships/tags" Target="../tags/tag1456.xml"/><Relationship Id="rId8" Type="http://schemas.openxmlformats.org/officeDocument/2006/relationships/tags" Target="../tags/tag1455.xml"/><Relationship Id="rId7" Type="http://schemas.openxmlformats.org/officeDocument/2006/relationships/tags" Target="../tags/tag1454.xml"/><Relationship Id="rId6" Type="http://schemas.openxmlformats.org/officeDocument/2006/relationships/tags" Target="../tags/tag1453.xml"/><Relationship Id="rId5" Type="http://schemas.openxmlformats.org/officeDocument/2006/relationships/tags" Target="../tags/tag1452.xml"/><Relationship Id="rId4" Type="http://schemas.openxmlformats.org/officeDocument/2006/relationships/tags" Target="../tags/tag1451.xml"/><Relationship Id="rId3" Type="http://schemas.openxmlformats.org/officeDocument/2006/relationships/tags" Target="../tags/tag1450.xml"/><Relationship Id="rId2" Type="http://schemas.openxmlformats.org/officeDocument/2006/relationships/tags" Target="../tags/tag1449.xml"/><Relationship Id="rId14" Type="http://schemas.openxmlformats.org/officeDocument/2006/relationships/slideLayout" Target="../slideLayouts/slideLayout49.xml"/><Relationship Id="rId13" Type="http://schemas.openxmlformats.org/officeDocument/2006/relationships/tags" Target="../tags/tag1460.xml"/><Relationship Id="rId12" Type="http://schemas.openxmlformats.org/officeDocument/2006/relationships/tags" Target="../tags/tag1459.xml"/><Relationship Id="rId11" Type="http://schemas.openxmlformats.org/officeDocument/2006/relationships/tags" Target="../tags/tag1458.xml"/><Relationship Id="rId10" Type="http://schemas.openxmlformats.org/officeDocument/2006/relationships/tags" Target="../tags/tag1457.xml"/><Relationship Id="rId1" Type="http://schemas.openxmlformats.org/officeDocument/2006/relationships/tags" Target="../tags/tag1448.xml"/></Relationships>
</file>

<file path=ppt/slides/_rels/slide58.xml.rels><?xml version="1.0" encoding="UTF-8" standalone="yes"?>
<Relationships xmlns="http://schemas.openxmlformats.org/package/2006/relationships"><Relationship Id="rId9" Type="http://schemas.openxmlformats.org/officeDocument/2006/relationships/tags" Target="../tags/tag1466.xml"/><Relationship Id="rId8" Type="http://schemas.openxmlformats.org/officeDocument/2006/relationships/tags" Target="../tags/tag1465.xml"/><Relationship Id="rId7" Type="http://schemas.openxmlformats.org/officeDocument/2006/relationships/image" Target="../media/image159.jpeg"/><Relationship Id="rId6" Type="http://schemas.openxmlformats.org/officeDocument/2006/relationships/tags" Target="../tags/tag1464.xml"/><Relationship Id="rId5" Type="http://schemas.openxmlformats.org/officeDocument/2006/relationships/image" Target="../media/image158.jpeg"/><Relationship Id="rId4" Type="http://schemas.openxmlformats.org/officeDocument/2006/relationships/tags" Target="../tags/tag1463.xml"/><Relationship Id="rId3" Type="http://schemas.openxmlformats.org/officeDocument/2006/relationships/image" Target="../media/image157.jpeg"/><Relationship Id="rId2" Type="http://schemas.openxmlformats.org/officeDocument/2006/relationships/tags" Target="../tags/tag1462.xml"/><Relationship Id="rId18" Type="http://schemas.openxmlformats.org/officeDocument/2006/relationships/slideLayout" Target="../slideLayouts/slideLayout49.xml"/><Relationship Id="rId17" Type="http://schemas.openxmlformats.org/officeDocument/2006/relationships/tags" Target="../tags/tag1474.xml"/><Relationship Id="rId16" Type="http://schemas.openxmlformats.org/officeDocument/2006/relationships/tags" Target="../tags/tag1473.xml"/><Relationship Id="rId15" Type="http://schemas.openxmlformats.org/officeDocument/2006/relationships/tags" Target="../tags/tag1472.xml"/><Relationship Id="rId14" Type="http://schemas.openxmlformats.org/officeDocument/2006/relationships/tags" Target="../tags/tag1471.xml"/><Relationship Id="rId13" Type="http://schemas.openxmlformats.org/officeDocument/2006/relationships/tags" Target="../tags/tag1470.xml"/><Relationship Id="rId12" Type="http://schemas.openxmlformats.org/officeDocument/2006/relationships/tags" Target="../tags/tag1469.xml"/><Relationship Id="rId11" Type="http://schemas.openxmlformats.org/officeDocument/2006/relationships/tags" Target="../tags/tag1468.xml"/><Relationship Id="rId10" Type="http://schemas.openxmlformats.org/officeDocument/2006/relationships/tags" Target="../tags/tag1467.xml"/><Relationship Id="rId1" Type="http://schemas.openxmlformats.org/officeDocument/2006/relationships/tags" Target="../tags/tag1461.xml"/></Relationships>
</file>

<file path=ppt/slides/_rels/slide59.xml.rels><?xml version="1.0" encoding="UTF-8" standalone="yes"?>
<Relationships xmlns="http://schemas.openxmlformats.org/package/2006/relationships"><Relationship Id="rId9" Type="http://schemas.openxmlformats.org/officeDocument/2006/relationships/tags" Target="../tags/tag1482.xml"/><Relationship Id="rId8" Type="http://schemas.openxmlformats.org/officeDocument/2006/relationships/tags" Target="../tags/tag1481.xml"/><Relationship Id="rId7" Type="http://schemas.openxmlformats.org/officeDocument/2006/relationships/tags" Target="../tags/tag1480.xml"/><Relationship Id="rId6" Type="http://schemas.openxmlformats.org/officeDocument/2006/relationships/tags" Target="../tags/tag1479.xml"/><Relationship Id="rId5" Type="http://schemas.openxmlformats.org/officeDocument/2006/relationships/image" Target="../media/image160.jpeg"/><Relationship Id="rId4" Type="http://schemas.openxmlformats.org/officeDocument/2006/relationships/tags" Target="../tags/tag1478.xml"/><Relationship Id="rId3" Type="http://schemas.openxmlformats.org/officeDocument/2006/relationships/tags" Target="../tags/tag1477.xml"/><Relationship Id="rId21" Type="http://schemas.openxmlformats.org/officeDocument/2006/relationships/slideLayout" Target="../slideLayouts/slideLayout49.xml"/><Relationship Id="rId20" Type="http://schemas.openxmlformats.org/officeDocument/2006/relationships/tags" Target="../tags/tag1491.xml"/><Relationship Id="rId2" Type="http://schemas.openxmlformats.org/officeDocument/2006/relationships/tags" Target="../tags/tag1476.xml"/><Relationship Id="rId19" Type="http://schemas.openxmlformats.org/officeDocument/2006/relationships/tags" Target="../tags/tag1490.xml"/><Relationship Id="rId18" Type="http://schemas.openxmlformats.org/officeDocument/2006/relationships/image" Target="../media/image162.jpeg"/><Relationship Id="rId17" Type="http://schemas.openxmlformats.org/officeDocument/2006/relationships/tags" Target="../tags/tag1489.xml"/><Relationship Id="rId16" Type="http://schemas.openxmlformats.org/officeDocument/2006/relationships/tags" Target="../tags/tag1488.xml"/><Relationship Id="rId15" Type="http://schemas.openxmlformats.org/officeDocument/2006/relationships/tags" Target="../tags/tag1487.xml"/><Relationship Id="rId14" Type="http://schemas.openxmlformats.org/officeDocument/2006/relationships/tags" Target="../tags/tag1486.xml"/><Relationship Id="rId13" Type="http://schemas.openxmlformats.org/officeDocument/2006/relationships/tags" Target="../tags/tag1485.xml"/><Relationship Id="rId12" Type="http://schemas.openxmlformats.org/officeDocument/2006/relationships/image" Target="../media/image161.jpeg"/><Relationship Id="rId11" Type="http://schemas.openxmlformats.org/officeDocument/2006/relationships/tags" Target="../tags/tag1484.xml"/><Relationship Id="rId10" Type="http://schemas.openxmlformats.org/officeDocument/2006/relationships/tags" Target="../tags/tag1483.xml"/><Relationship Id="rId1" Type="http://schemas.openxmlformats.org/officeDocument/2006/relationships/tags" Target="../tags/tag1475.xml"/></Relationships>
</file>

<file path=ppt/slides/_rels/slide6.xml.rels><?xml version="1.0" encoding="UTF-8" standalone="yes"?>
<Relationships xmlns="http://schemas.openxmlformats.org/package/2006/relationships"><Relationship Id="rId9" Type="http://schemas.openxmlformats.org/officeDocument/2006/relationships/tags" Target="../tags/tag678.xml"/><Relationship Id="rId8" Type="http://schemas.openxmlformats.org/officeDocument/2006/relationships/tags" Target="../tags/tag677.xml"/><Relationship Id="rId7" Type="http://schemas.openxmlformats.org/officeDocument/2006/relationships/tags" Target="../tags/tag676.xml"/><Relationship Id="rId6" Type="http://schemas.openxmlformats.org/officeDocument/2006/relationships/tags" Target="../tags/tag675.xml"/><Relationship Id="rId5" Type="http://schemas.openxmlformats.org/officeDocument/2006/relationships/tags" Target="../tags/tag674.xml"/><Relationship Id="rId4" Type="http://schemas.openxmlformats.org/officeDocument/2006/relationships/tags" Target="../tags/tag673.xml"/><Relationship Id="rId3" Type="http://schemas.openxmlformats.org/officeDocument/2006/relationships/tags" Target="../tags/tag672.xml"/><Relationship Id="rId25" Type="http://schemas.openxmlformats.org/officeDocument/2006/relationships/slideLayout" Target="../slideLayouts/slideLayout28.xml"/><Relationship Id="rId24" Type="http://schemas.openxmlformats.org/officeDocument/2006/relationships/tags" Target="../tags/tag693.xml"/><Relationship Id="rId23" Type="http://schemas.openxmlformats.org/officeDocument/2006/relationships/tags" Target="../tags/tag692.xml"/><Relationship Id="rId22" Type="http://schemas.openxmlformats.org/officeDocument/2006/relationships/tags" Target="../tags/tag691.xml"/><Relationship Id="rId21" Type="http://schemas.openxmlformats.org/officeDocument/2006/relationships/tags" Target="../tags/tag690.xml"/><Relationship Id="rId20" Type="http://schemas.openxmlformats.org/officeDocument/2006/relationships/tags" Target="../tags/tag689.xml"/><Relationship Id="rId2" Type="http://schemas.openxmlformats.org/officeDocument/2006/relationships/tags" Target="../tags/tag671.xml"/><Relationship Id="rId19" Type="http://schemas.openxmlformats.org/officeDocument/2006/relationships/tags" Target="../tags/tag688.xml"/><Relationship Id="rId18" Type="http://schemas.openxmlformats.org/officeDocument/2006/relationships/tags" Target="../tags/tag687.xml"/><Relationship Id="rId17" Type="http://schemas.openxmlformats.org/officeDocument/2006/relationships/tags" Target="../tags/tag686.xml"/><Relationship Id="rId16" Type="http://schemas.openxmlformats.org/officeDocument/2006/relationships/tags" Target="../tags/tag685.xml"/><Relationship Id="rId15" Type="http://schemas.openxmlformats.org/officeDocument/2006/relationships/tags" Target="../tags/tag684.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tags" Target="../tags/tag670.xml"/></Relationships>
</file>

<file path=ppt/slides/_rels/slide60.xml.rels><?xml version="1.0" encoding="UTF-8" standalone="yes"?>
<Relationships xmlns="http://schemas.openxmlformats.org/package/2006/relationships"><Relationship Id="rId9" Type="http://schemas.openxmlformats.org/officeDocument/2006/relationships/tags" Target="../tags/tag1498.xml"/><Relationship Id="rId8" Type="http://schemas.openxmlformats.org/officeDocument/2006/relationships/tags" Target="../tags/tag1497.xml"/><Relationship Id="rId7" Type="http://schemas.openxmlformats.org/officeDocument/2006/relationships/image" Target="../media/image164.jpeg"/><Relationship Id="rId6" Type="http://schemas.openxmlformats.org/officeDocument/2006/relationships/tags" Target="../tags/tag1496.xml"/><Relationship Id="rId5" Type="http://schemas.openxmlformats.org/officeDocument/2006/relationships/tags" Target="../tags/tag1495.xml"/><Relationship Id="rId4" Type="http://schemas.openxmlformats.org/officeDocument/2006/relationships/tags" Target="../tags/tag1494.xml"/><Relationship Id="rId3" Type="http://schemas.openxmlformats.org/officeDocument/2006/relationships/image" Target="../media/image163.jpeg"/><Relationship Id="rId2" Type="http://schemas.openxmlformats.org/officeDocument/2006/relationships/tags" Target="../tags/tag1493.xml"/><Relationship Id="rId15" Type="http://schemas.openxmlformats.org/officeDocument/2006/relationships/slideLayout" Target="../slideLayouts/slideLayout49.xml"/><Relationship Id="rId14" Type="http://schemas.openxmlformats.org/officeDocument/2006/relationships/tags" Target="../tags/tag1502.xml"/><Relationship Id="rId13" Type="http://schemas.openxmlformats.org/officeDocument/2006/relationships/tags" Target="../tags/tag1501.xml"/><Relationship Id="rId12" Type="http://schemas.openxmlformats.org/officeDocument/2006/relationships/tags" Target="../tags/tag1500.xml"/><Relationship Id="rId11" Type="http://schemas.openxmlformats.org/officeDocument/2006/relationships/image" Target="../media/image165.jpeg"/><Relationship Id="rId10" Type="http://schemas.openxmlformats.org/officeDocument/2006/relationships/tags" Target="../tags/tag1499.xml"/><Relationship Id="rId1" Type="http://schemas.openxmlformats.org/officeDocument/2006/relationships/tags" Target="../tags/tag1492.xml"/></Relationships>
</file>

<file path=ppt/slides/_rels/slide61.xml.rels><?xml version="1.0" encoding="UTF-8" standalone="yes"?>
<Relationships xmlns="http://schemas.openxmlformats.org/package/2006/relationships"><Relationship Id="rId9" Type="http://schemas.openxmlformats.org/officeDocument/2006/relationships/tags" Target="../tags/tag1511.xml"/><Relationship Id="rId8" Type="http://schemas.openxmlformats.org/officeDocument/2006/relationships/tags" Target="../tags/tag1510.xml"/><Relationship Id="rId7" Type="http://schemas.openxmlformats.org/officeDocument/2006/relationships/tags" Target="../tags/tag1509.xml"/><Relationship Id="rId6" Type="http://schemas.openxmlformats.org/officeDocument/2006/relationships/tags" Target="../tags/tag1508.xml"/><Relationship Id="rId5" Type="http://schemas.openxmlformats.org/officeDocument/2006/relationships/tags" Target="../tags/tag1507.xml"/><Relationship Id="rId4" Type="http://schemas.openxmlformats.org/officeDocument/2006/relationships/tags" Target="../tags/tag1506.xml"/><Relationship Id="rId32" Type="http://schemas.openxmlformats.org/officeDocument/2006/relationships/slideLayout" Target="../slideLayouts/slideLayout50.xml"/><Relationship Id="rId31" Type="http://schemas.openxmlformats.org/officeDocument/2006/relationships/tags" Target="../tags/tag1525.xml"/><Relationship Id="rId30" Type="http://schemas.openxmlformats.org/officeDocument/2006/relationships/tags" Target="../tags/tag1524.xml"/><Relationship Id="rId3" Type="http://schemas.openxmlformats.org/officeDocument/2006/relationships/tags" Target="../tags/tag1505.xml"/><Relationship Id="rId29" Type="http://schemas.openxmlformats.org/officeDocument/2006/relationships/tags" Target="../tags/tag1523.xml"/><Relationship Id="rId28" Type="http://schemas.openxmlformats.org/officeDocument/2006/relationships/image" Target="../media/image173.svg"/><Relationship Id="rId27" Type="http://schemas.openxmlformats.org/officeDocument/2006/relationships/image" Target="../media/image172.png"/><Relationship Id="rId26" Type="http://schemas.openxmlformats.org/officeDocument/2006/relationships/tags" Target="../tags/tag1522.xml"/><Relationship Id="rId25" Type="http://schemas.openxmlformats.org/officeDocument/2006/relationships/image" Target="../media/image171.svg"/><Relationship Id="rId24" Type="http://schemas.openxmlformats.org/officeDocument/2006/relationships/image" Target="../media/image170.png"/><Relationship Id="rId23" Type="http://schemas.openxmlformats.org/officeDocument/2006/relationships/tags" Target="../tags/tag1521.xml"/><Relationship Id="rId22" Type="http://schemas.openxmlformats.org/officeDocument/2006/relationships/image" Target="../media/image169.svg"/><Relationship Id="rId21" Type="http://schemas.openxmlformats.org/officeDocument/2006/relationships/image" Target="../media/image168.png"/><Relationship Id="rId20" Type="http://schemas.openxmlformats.org/officeDocument/2006/relationships/tags" Target="../tags/tag1520.xml"/><Relationship Id="rId2" Type="http://schemas.openxmlformats.org/officeDocument/2006/relationships/tags" Target="../tags/tag1504.xml"/><Relationship Id="rId19" Type="http://schemas.openxmlformats.org/officeDocument/2006/relationships/tags" Target="../tags/tag1519.xml"/><Relationship Id="rId18" Type="http://schemas.openxmlformats.org/officeDocument/2006/relationships/image" Target="../media/image167.svg"/><Relationship Id="rId17" Type="http://schemas.openxmlformats.org/officeDocument/2006/relationships/image" Target="../media/image166.png"/><Relationship Id="rId16" Type="http://schemas.openxmlformats.org/officeDocument/2006/relationships/tags" Target="../tags/tag1518.xml"/><Relationship Id="rId15" Type="http://schemas.openxmlformats.org/officeDocument/2006/relationships/tags" Target="../tags/tag1517.xml"/><Relationship Id="rId14" Type="http://schemas.openxmlformats.org/officeDocument/2006/relationships/tags" Target="../tags/tag1516.xml"/><Relationship Id="rId13" Type="http://schemas.openxmlformats.org/officeDocument/2006/relationships/tags" Target="../tags/tag1515.xml"/><Relationship Id="rId12" Type="http://schemas.openxmlformats.org/officeDocument/2006/relationships/tags" Target="../tags/tag1514.xml"/><Relationship Id="rId11" Type="http://schemas.openxmlformats.org/officeDocument/2006/relationships/tags" Target="../tags/tag1513.xml"/><Relationship Id="rId10" Type="http://schemas.openxmlformats.org/officeDocument/2006/relationships/tags" Target="../tags/tag1512.xml"/><Relationship Id="rId1" Type="http://schemas.openxmlformats.org/officeDocument/2006/relationships/tags" Target="../tags/tag1503.xml"/></Relationships>
</file>

<file path=ppt/slides/_rels/slide62.xml.rels><?xml version="1.0" encoding="UTF-8" standalone="yes"?>
<Relationships xmlns="http://schemas.openxmlformats.org/package/2006/relationships"><Relationship Id="rId9" Type="http://schemas.openxmlformats.org/officeDocument/2006/relationships/image" Target="../media/image176.jpeg"/><Relationship Id="rId8" Type="http://schemas.openxmlformats.org/officeDocument/2006/relationships/tags" Target="../tags/tag1531.xml"/><Relationship Id="rId7" Type="http://schemas.openxmlformats.org/officeDocument/2006/relationships/image" Target="../media/image175.jpeg"/><Relationship Id="rId6" Type="http://schemas.openxmlformats.org/officeDocument/2006/relationships/tags" Target="../tags/tag1530.xml"/><Relationship Id="rId5" Type="http://schemas.openxmlformats.org/officeDocument/2006/relationships/image" Target="../media/image174.jpeg"/><Relationship Id="rId4" Type="http://schemas.openxmlformats.org/officeDocument/2006/relationships/tags" Target="../tags/tag1529.xml"/><Relationship Id="rId3" Type="http://schemas.openxmlformats.org/officeDocument/2006/relationships/tags" Target="../tags/tag1528.xml"/><Relationship Id="rId26" Type="http://schemas.openxmlformats.org/officeDocument/2006/relationships/slideLayout" Target="../slideLayouts/slideLayout51.xml"/><Relationship Id="rId25" Type="http://schemas.openxmlformats.org/officeDocument/2006/relationships/tags" Target="../tags/tag1544.xml"/><Relationship Id="rId24" Type="http://schemas.openxmlformats.org/officeDocument/2006/relationships/tags" Target="../tags/tag1543.xml"/><Relationship Id="rId23" Type="http://schemas.openxmlformats.org/officeDocument/2006/relationships/tags" Target="../tags/tag1542.xml"/><Relationship Id="rId22" Type="http://schemas.openxmlformats.org/officeDocument/2006/relationships/tags" Target="../tags/tag1541.xml"/><Relationship Id="rId21" Type="http://schemas.openxmlformats.org/officeDocument/2006/relationships/tags" Target="../tags/tag1540.xml"/><Relationship Id="rId20" Type="http://schemas.openxmlformats.org/officeDocument/2006/relationships/tags" Target="../tags/tag1539.xml"/><Relationship Id="rId2" Type="http://schemas.openxmlformats.org/officeDocument/2006/relationships/tags" Target="../tags/tag1527.xml"/><Relationship Id="rId19" Type="http://schemas.openxmlformats.org/officeDocument/2006/relationships/tags" Target="../tags/tag1538.xml"/><Relationship Id="rId18" Type="http://schemas.openxmlformats.org/officeDocument/2006/relationships/image" Target="../media/image179.svg"/><Relationship Id="rId17" Type="http://schemas.openxmlformats.org/officeDocument/2006/relationships/image" Target="../media/image178.png"/><Relationship Id="rId16" Type="http://schemas.openxmlformats.org/officeDocument/2006/relationships/tags" Target="../tags/tag1537.xml"/><Relationship Id="rId15" Type="http://schemas.openxmlformats.org/officeDocument/2006/relationships/tags" Target="../tags/tag1536.xml"/><Relationship Id="rId14" Type="http://schemas.openxmlformats.org/officeDocument/2006/relationships/tags" Target="../tags/tag1535.xml"/><Relationship Id="rId13" Type="http://schemas.openxmlformats.org/officeDocument/2006/relationships/tags" Target="../tags/tag1534.xml"/><Relationship Id="rId12" Type="http://schemas.openxmlformats.org/officeDocument/2006/relationships/tags" Target="../tags/tag1533.xml"/><Relationship Id="rId11" Type="http://schemas.openxmlformats.org/officeDocument/2006/relationships/image" Target="../media/image177.jpeg"/><Relationship Id="rId10" Type="http://schemas.openxmlformats.org/officeDocument/2006/relationships/tags" Target="../tags/tag1532.xml"/><Relationship Id="rId1" Type="http://schemas.openxmlformats.org/officeDocument/2006/relationships/tags" Target="../tags/tag1526.xml"/></Relationships>
</file>

<file path=ppt/slides/_rels/slide63.xml.rels><?xml version="1.0" encoding="UTF-8" standalone="yes"?>
<Relationships xmlns="http://schemas.openxmlformats.org/package/2006/relationships"><Relationship Id="rId9" Type="http://schemas.openxmlformats.org/officeDocument/2006/relationships/tags" Target="../tags/tag1553.xml"/><Relationship Id="rId8" Type="http://schemas.openxmlformats.org/officeDocument/2006/relationships/tags" Target="../tags/tag1552.xml"/><Relationship Id="rId7" Type="http://schemas.openxmlformats.org/officeDocument/2006/relationships/tags" Target="../tags/tag1551.xml"/><Relationship Id="rId6" Type="http://schemas.openxmlformats.org/officeDocument/2006/relationships/tags" Target="../tags/tag1550.xml"/><Relationship Id="rId5" Type="http://schemas.openxmlformats.org/officeDocument/2006/relationships/tags" Target="../tags/tag1549.xml"/><Relationship Id="rId4" Type="http://schemas.openxmlformats.org/officeDocument/2006/relationships/tags" Target="../tags/tag1548.xml"/><Relationship Id="rId3" Type="http://schemas.openxmlformats.org/officeDocument/2006/relationships/tags" Target="../tags/tag1547.xml"/><Relationship Id="rId29" Type="http://schemas.openxmlformats.org/officeDocument/2006/relationships/notesSlide" Target="../notesSlides/notesSlide7.xml"/><Relationship Id="rId28" Type="http://schemas.openxmlformats.org/officeDocument/2006/relationships/slideLayout" Target="../slideLayouts/slideLayout52.xml"/><Relationship Id="rId27" Type="http://schemas.openxmlformats.org/officeDocument/2006/relationships/tags" Target="../tags/tag1571.xml"/><Relationship Id="rId26" Type="http://schemas.openxmlformats.org/officeDocument/2006/relationships/tags" Target="../tags/tag1570.xml"/><Relationship Id="rId25" Type="http://schemas.openxmlformats.org/officeDocument/2006/relationships/tags" Target="../tags/tag1569.xml"/><Relationship Id="rId24" Type="http://schemas.openxmlformats.org/officeDocument/2006/relationships/tags" Target="../tags/tag1568.xml"/><Relationship Id="rId23" Type="http://schemas.openxmlformats.org/officeDocument/2006/relationships/tags" Target="../tags/tag1567.xml"/><Relationship Id="rId22" Type="http://schemas.openxmlformats.org/officeDocument/2006/relationships/tags" Target="../tags/tag1566.xml"/><Relationship Id="rId21" Type="http://schemas.openxmlformats.org/officeDocument/2006/relationships/tags" Target="../tags/tag1565.xml"/><Relationship Id="rId20" Type="http://schemas.openxmlformats.org/officeDocument/2006/relationships/tags" Target="../tags/tag1564.xml"/><Relationship Id="rId2" Type="http://schemas.openxmlformats.org/officeDocument/2006/relationships/tags" Target="../tags/tag1546.xml"/><Relationship Id="rId19" Type="http://schemas.openxmlformats.org/officeDocument/2006/relationships/tags" Target="../tags/tag1563.xml"/><Relationship Id="rId18" Type="http://schemas.openxmlformats.org/officeDocument/2006/relationships/tags" Target="../tags/tag1562.xml"/><Relationship Id="rId17" Type="http://schemas.openxmlformats.org/officeDocument/2006/relationships/tags" Target="../tags/tag1561.xml"/><Relationship Id="rId16" Type="http://schemas.openxmlformats.org/officeDocument/2006/relationships/tags" Target="../tags/tag1560.xml"/><Relationship Id="rId15" Type="http://schemas.openxmlformats.org/officeDocument/2006/relationships/tags" Target="../tags/tag1559.xml"/><Relationship Id="rId14" Type="http://schemas.openxmlformats.org/officeDocument/2006/relationships/tags" Target="../tags/tag1558.xml"/><Relationship Id="rId13" Type="http://schemas.openxmlformats.org/officeDocument/2006/relationships/tags" Target="../tags/tag1557.xml"/><Relationship Id="rId12" Type="http://schemas.openxmlformats.org/officeDocument/2006/relationships/tags" Target="../tags/tag1556.xml"/><Relationship Id="rId11" Type="http://schemas.openxmlformats.org/officeDocument/2006/relationships/tags" Target="../tags/tag1555.xml"/><Relationship Id="rId10" Type="http://schemas.openxmlformats.org/officeDocument/2006/relationships/tags" Target="../tags/tag1554.xml"/><Relationship Id="rId1" Type="http://schemas.openxmlformats.org/officeDocument/2006/relationships/tags" Target="../tags/tag1545.xml"/></Relationships>
</file>

<file path=ppt/slides/_rels/slide64.xml.rels><?xml version="1.0" encoding="UTF-8" standalone="yes"?>
<Relationships xmlns="http://schemas.openxmlformats.org/package/2006/relationships"><Relationship Id="rId9" Type="http://schemas.openxmlformats.org/officeDocument/2006/relationships/tags" Target="../tags/tag1578.xml"/><Relationship Id="rId8" Type="http://schemas.openxmlformats.org/officeDocument/2006/relationships/image" Target="../media/image181.jpeg"/><Relationship Id="rId7" Type="http://schemas.openxmlformats.org/officeDocument/2006/relationships/tags" Target="../tags/tag1577.xml"/><Relationship Id="rId6" Type="http://schemas.openxmlformats.org/officeDocument/2006/relationships/image" Target="../media/image180.jpeg"/><Relationship Id="rId5" Type="http://schemas.openxmlformats.org/officeDocument/2006/relationships/tags" Target="../tags/tag1576.xml"/><Relationship Id="rId4" Type="http://schemas.openxmlformats.org/officeDocument/2006/relationships/tags" Target="../tags/tag1575.xml"/><Relationship Id="rId3" Type="http://schemas.openxmlformats.org/officeDocument/2006/relationships/tags" Target="../tags/tag1574.xml"/><Relationship Id="rId2" Type="http://schemas.openxmlformats.org/officeDocument/2006/relationships/tags" Target="../tags/tag1573.xml"/><Relationship Id="rId18" Type="http://schemas.openxmlformats.org/officeDocument/2006/relationships/slideLayout" Target="../slideLayouts/slideLayout53.xml"/><Relationship Id="rId17" Type="http://schemas.openxmlformats.org/officeDocument/2006/relationships/tags" Target="../tags/tag1585.xml"/><Relationship Id="rId16" Type="http://schemas.openxmlformats.org/officeDocument/2006/relationships/tags" Target="../tags/tag1584.xml"/><Relationship Id="rId15" Type="http://schemas.openxmlformats.org/officeDocument/2006/relationships/tags" Target="../tags/tag1583.xml"/><Relationship Id="rId14" Type="http://schemas.openxmlformats.org/officeDocument/2006/relationships/tags" Target="../tags/tag1582.xml"/><Relationship Id="rId13" Type="http://schemas.openxmlformats.org/officeDocument/2006/relationships/tags" Target="../tags/tag1581.xml"/><Relationship Id="rId12" Type="http://schemas.openxmlformats.org/officeDocument/2006/relationships/tags" Target="../tags/tag1580.xml"/><Relationship Id="rId11" Type="http://schemas.openxmlformats.org/officeDocument/2006/relationships/tags" Target="../tags/tag1579.xml"/><Relationship Id="rId10" Type="http://schemas.openxmlformats.org/officeDocument/2006/relationships/image" Target="../media/image182.jpeg"/><Relationship Id="rId1" Type="http://schemas.openxmlformats.org/officeDocument/2006/relationships/tags" Target="../tags/tag1572.xml"/></Relationships>
</file>

<file path=ppt/slides/_rels/slide65.xml.rels><?xml version="1.0" encoding="UTF-8" standalone="yes"?>
<Relationships xmlns="http://schemas.openxmlformats.org/package/2006/relationships"><Relationship Id="rId9" Type="http://schemas.openxmlformats.org/officeDocument/2006/relationships/tags" Target="../tags/tag1594.xml"/><Relationship Id="rId8" Type="http://schemas.openxmlformats.org/officeDocument/2006/relationships/tags" Target="../tags/tag1593.xml"/><Relationship Id="rId7" Type="http://schemas.openxmlformats.org/officeDocument/2006/relationships/tags" Target="../tags/tag1592.xml"/><Relationship Id="rId6" Type="http://schemas.openxmlformats.org/officeDocument/2006/relationships/tags" Target="../tags/tag1591.xml"/><Relationship Id="rId5" Type="http://schemas.openxmlformats.org/officeDocument/2006/relationships/tags" Target="../tags/tag1590.xml"/><Relationship Id="rId4" Type="http://schemas.openxmlformats.org/officeDocument/2006/relationships/tags" Target="../tags/tag1589.xml"/><Relationship Id="rId3" Type="http://schemas.openxmlformats.org/officeDocument/2006/relationships/tags" Target="../tags/tag1588.xml"/><Relationship Id="rId2" Type="http://schemas.openxmlformats.org/officeDocument/2006/relationships/tags" Target="../tags/tag1587.xml"/><Relationship Id="rId11" Type="http://schemas.openxmlformats.org/officeDocument/2006/relationships/slideLayout" Target="../slideLayouts/slideLayout54.xml"/><Relationship Id="rId10" Type="http://schemas.openxmlformats.org/officeDocument/2006/relationships/tags" Target="../tags/tag1595.xml"/><Relationship Id="rId1" Type="http://schemas.openxmlformats.org/officeDocument/2006/relationships/tags" Target="../tags/tag1586.xml"/></Relationships>
</file>

<file path=ppt/slides/_rels/slide66.xml.rels><?xml version="1.0" encoding="UTF-8" standalone="yes"?>
<Relationships xmlns="http://schemas.openxmlformats.org/package/2006/relationships"><Relationship Id="rId9" Type="http://schemas.openxmlformats.org/officeDocument/2006/relationships/tags" Target="../tags/tag1604.xml"/><Relationship Id="rId8" Type="http://schemas.openxmlformats.org/officeDocument/2006/relationships/tags" Target="../tags/tag1603.xml"/><Relationship Id="rId7" Type="http://schemas.openxmlformats.org/officeDocument/2006/relationships/tags" Target="../tags/tag1602.xml"/><Relationship Id="rId6" Type="http://schemas.openxmlformats.org/officeDocument/2006/relationships/tags" Target="../tags/tag1601.xml"/><Relationship Id="rId5" Type="http://schemas.openxmlformats.org/officeDocument/2006/relationships/tags" Target="../tags/tag1600.xml"/><Relationship Id="rId4" Type="http://schemas.openxmlformats.org/officeDocument/2006/relationships/tags" Target="../tags/tag1599.xml"/><Relationship Id="rId3" Type="http://schemas.openxmlformats.org/officeDocument/2006/relationships/tags" Target="../tags/tag1598.xml"/><Relationship Id="rId2" Type="http://schemas.openxmlformats.org/officeDocument/2006/relationships/tags" Target="../tags/tag1597.xml"/><Relationship Id="rId19" Type="http://schemas.openxmlformats.org/officeDocument/2006/relationships/notesSlide" Target="../notesSlides/notesSlide8.xml"/><Relationship Id="rId18" Type="http://schemas.openxmlformats.org/officeDocument/2006/relationships/slideLayout" Target="../slideLayouts/slideLayout60.xml"/><Relationship Id="rId17" Type="http://schemas.openxmlformats.org/officeDocument/2006/relationships/tags" Target="../tags/tag1612.xml"/><Relationship Id="rId16" Type="http://schemas.openxmlformats.org/officeDocument/2006/relationships/tags" Target="../tags/tag1611.xml"/><Relationship Id="rId15" Type="http://schemas.openxmlformats.org/officeDocument/2006/relationships/tags" Target="../tags/tag1610.xml"/><Relationship Id="rId14" Type="http://schemas.openxmlformats.org/officeDocument/2006/relationships/tags" Target="../tags/tag1609.xml"/><Relationship Id="rId13" Type="http://schemas.openxmlformats.org/officeDocument/2006/relationships/tags" Target="../tags/tag1608.xml"/><Relationship Id="rId12" Type="http://schemas.openxmlformats.org/officeDocument/2006/relationships/tags" Target="../tags/tag1607.xml"/><Relationship Id="rId11" Type="http://schemas.openxmlformats.org/officeDocument/2006/relationships/tags" Target="../tags/tag1606.xml"/><Relationship Id="rId10" Type="http://schemas.openxmlformats.org/officeDocument/2006/relationships/tags" Target="../tags/tag1605.xml"/><Relationship Id="rId1" Type="http://schemas.openxmlformats.org/officeDocument/2006/relationships/tags" Target="../tags/tag1596.xml"/></Relationships>
</file>

<file path=ppt/slides/_rels/slide67.xml.rels><?xml version="1.0" encoding="UTF-8" standalone="yes"?>
<Relationships xmlns="http://schemas.openxmlformats.org/package/2006/relationships"><Relationship Id="rId9" Type="http://schemas.openxmlformats.org/officeDocument/2006/relationships/tags" Target="../tags/tag1621.xml"/><Relationship Id="rId8" Type="http://schemas.openxmlformats.org/officeDocument/2006/relationships/tags" Target="../tags/tag1620.xml"/><Relationship Id="rId7" Type="http://schemas.openxmlformats.org/officeDocument/2006/relationships/tags" Target="../tags/tag1619.xml"/><Relationship Id="rId6" Type="http://schemas.openxmlformats.org/officeDocument/2006/relationships/tags" Target="../tags/tag1618.xml"/><Relationship Id="rId5" Type="http://schemas.openxmlformats.org/officeDocument/2006/relationships/tags" Target="../tags/tag1617.xml"/><Relationship Id="rId4" Type="http://schemas.openxmlformats.org/officeDocument/2006/relationships/tags" Target="../tags/tag1616.xml"/><Relationship Id="rId3" Type="http://schemas.openxmlformats.org/officeDocument/2006/relationships/tags" Target="../tags/tag1615.xml"/><Relationship Id="rId24" Type="http://schemas.openxmlformats.org/officeDocument/2006/relationships/slideLayout" Target="../slideLayouts/slideLayout60.xml"/><Relationship Id="rId23" Type="http://schemas.openxmlformats.org/officeDocument/2006/relationships/tags" Target="../tags/tag1635.xml"/><Relationship Id="rId22" Type="http://schemas.openxmlformats.org/officeDocument/2006/relationships/tags" Target="../tags/tag1634.xml"/><Relationship Id="rId21" Type="http://schemas.openxmlformats.org/officeDocument/2006/relationships/tags" Target="../tags/tag1633.xml"/><Relationship Id="rId20" Type="http://schemas.openxmlformats.org/officeDocument/2006/relationships/tags" Target="../tags/tag1632.xml"/><Relationship Id="rId2" Type="http://schemas.openxmlformats.org/officeDocument/2006/relationships/tags" Target="../tags/tag1614.xml"/><Relationship Id="rId19" Type="http://schemas.openxmlformats.org/officeDocument/2006/relationships/tags" Target="../tags/tag1631.xml"/><Relationship Id="rId18" Type="http://schemas.openxmlformats.org/officeDocument/2006/relationships/tags" Target="../tags/tag1630.xml"/><Relationship Id="rId17" Type="http://schemas.openxmlformats.org/officeDocument/2006/relationships/tags" Target="../tags/tag1629.xml"/><Relationship Id="rId16" Type="http://schemas.openxmlformats.org/officeDocument/2006/relationships/tags" Target="../tags/tag1628.xml"/><Relationship Id="rId15" Type="http://schemas.openxmlformats.org/officeDocument/2006/relationships/tags" Target="../tags/tag1627.xml"/><Relationship Id="rId14" Type="http://schemas.openxmlformats.org/officeDocument/2006/relationships/tags" Target="../tags/tag1626.xml"/><Relationship Id="rId13" Type="http://schemas.openxmlformats.org/officeDocument/2006/relationships/tags" Target="../tags/tag1625.xml"/><Relationship Id="rId12" Type="http://schemas.openxmlformats.org/officeDocument/2006/relationships/tags" Target="../tags/tag1624.xml"/><Relationship Id="rId11" Type="http://schemas.openxmlformats.org/officeDocument/2006/relationships/tags" Target="../tags/tag1623.xml"/><Relationship Id="rId10" Type="http://schemas.openxmlformats.org/officeDocument/2006/relationships/tags" Target="../tags/tag1622.xml"/><Relationship Id="rId1" Type="http://schemas.openxmlformats.org/officeDocument/2006/relationships/tags" Target="../tags/tag1613.xml"/></Relationships>
</file>

<file path=ppt/slides/_rels/slide68.xml.rels><?xml version="1.0" encoding="UTF-8" standalone="yes"?>
<Relationships xmlns="http://schemas.openxmlformats.org/package/2006/relationships"><Relationship Id="rId9" Type="http://schemas.openxmlformats.org/officeDocument/2006/relationships/image" Target="../media/image184.jpeg"/><Relationship Id="rId8" Type="http://schemas.openxmlformats.org/officeDocument/2006/relationships/tags" Target="../tags/tag1642.xml"/><Relationship Id="rId7" Type="http://schemas.openxmlformats.org/officeDocument/2006/relationships/image" Target="../media/image183.jpeg"/><Relationship Id="rId6" Type="http://schemas.openxmlformats.org/officeDocument/2006/relationships/tags" Target="../tags/tag1641.xml"/><Relationship Id="rId5" Type="http://schemas.openxmlformats.org/officeDocument/2006/relationships/tags" Target="../tags/tag1640.xml"/><Relationship Id="rId4" Type="http://schemas.openxmlformats.org/officeDocument/2006/relationships/tags" Target="../tags/tag1639.xml"/><Relationship Id="rId3" Type="http://schemas.openxmlformats.org/officeDocument/2006/relationships/tags" Target="../tags/tag1638.xml"/><Relationship Id="rId23" Type="http://schemas.openxmlformats.org/officeDocument/2006/relationships/slideLayout" Target="../slideLayouts/slideLayout60.xml"/><Relationship Id="rId22" Type="http://schemas.openxmlformats.org/officeDocument/2006/relationships/tags" Target="../tags/tag1653.xml"/><Relationship Id="rId21" Type="http://schemas.openxmlformats.org/officeDocument/2006/relationships/tags" Target="../tags/tag1652.xml"/><Relationship Id="rId20" Type="http://schemas.openxmlformats.org/officeDocument/2006/relationships/tags" Target="../tags/tag1651.xml"/><Relationship Id="rId2" Type="http://schemas.openxmlformats.org/officeDocument/2006/relationships/tags" Target="../tags/tag1637.xml"/><Relationship Id="rId19" Type="http://schemas.openxmlformats.org/officeDocument/2006/relationships/tags" Target="../tags/tag1650.xml"/><Relationship Id="rId18" Type="http://schemas.openxmlformats.org/officeDocument/2006/relationships/tags" Target="../tags/tag1649.xml"/><Relationship Id="rId17" Type="http://schemas.openxmlformats.org/officeDocument/2006/relationships/tags" Target="../tags/tag1648.xml"/><Relationship Id="rId16" Type="http://schemas.openxmlformats.org/officeDocument/2006/relationships/tags" Target="../tags/tag1647.xml"/><Relationship Id="rId15" Type="http://schemas.openxmlformats.org/officeDocument/2006/relationships/tags" Target="../tags/tag1646.xml"/><Relationship Id="rId14" Type="http://schemas.openxmlformats.org/officeDocument/2006/relationships/tags" Target="../tags/tag1645.xml"/><Relationship Id="rId13" Type="http://schemas.openxmlformats.org/officeDocument/2006/relationships/image" Target="../media/image186.jpeg"/><Relationship Id="rId12" Type="http://schemas.openxmlformats.org/officeDocument/2006/relationships/tags" Target="../tags/tag1644.xml"/><Relationship Id="rId11" Type="http://schemas.openxmlformats.org/officeDocument/2006/relationships/image" Target="../media/image185.jpeg"/><Relationship Id="rId10" Type="http://schemas.openxmlformats.org/officeDocument/2006/relationships/tags" Target="../tags/tag1643.xml"/><Relationship Id="rId1" Type="http://schemas.openxmlformats.org/officeDocument/2006/relationships/tags" Target="../tags/tag1636.xml"/></Relationships>
</file>

<file path=ppt/slides/_rels/slide69.xml.rels><?xml version="1.0" encoding="UTF-8" standalone="yes"?>
<Relationships xmlns="http://schemas.openxmlformats.org/package/2006/relationships"><Relationship Id="rId9" Type="http://schemas.openxmlformats.org/officeDocument/2006/relationships/tags" Target="../tags/tag1662.xml"/><Relationship Id="rId8" Type="http://schemas.openxmlformats.org/officeDocument/2006/relationships/tags" Target="../tags/tag1661.xml"/><Relationship Id="rId7" Type="http://schemas.openxmlformats.org/officeDocument/2006/relationships/tags" Target="../tags/tag1660.xml"/><Relationship Id="rId6" Type="http://schemas.openxmlformats.org/officeDocument/2006/relationships/tags" Target="../tags/tag1659.xml"/><Relationship Id="rId5" Type="http://schemas.openxmlformats.org/officeDocument/2006/relationships/tags" Target="../tags/tag1658.xml"/><Relationship Id="rId4" Type="http://schemas.openxmlformats.org/officeDocument/2006/relationships/tags" Target="../tags/tag1657.xml"/><Relationship Id="rId3" Type="http://schemas.openxmlformats.org/officeDocument/2006/relationships/tags" Target="../tags/tag1656.xml"/><Relationship Id="rId2" Type="http://schemas.openxmlformats.org/officeDocument/2006/relationships/tags" Target="../tags/tag1655.xml"/><Relationship Id="rId14" Type="http://schemas.openxmlformats.org/officeDocument/2006/relationships/slideLayout" Target="../slideLayouts/slideLayout60.xml"/><Relationship Id="rId13" Type="http://schemas.openxmlformats.org/officeDocument/2006/relationships/tags" Target="../tags/tag1666.xml"/><Relationship Id="rId12" Type="http://schemas.openxmlformats.org/officeDocument/2006/relationships/tags" Target="../tags/tag1665.xml"/><Relationship Id="rId11" Type="http://schemas.openxmlformats.org/officeDocument/2006/relationships/tags" Target="../tags/tag1664.xml"/><Relationship Id="rId10" Type="http://schemas.openxmlformats.org/officeDocument/2006/relationships/tags" Target="../tags/tag1663.xml"/><Relationship Id="rId1" Type="http://schemas.openxmlformats.org/officeDocument/2006/relationships/tags" Target="../tags/tag1654.xml"/></Relationships>
</file>

<file path=ppt/slides/_rels/slide7.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image" Target="../media/image47.jpeg"/><Relationship Id="rId6" Type="http://schemas.openxmlformats.org/officeDocument/2006/relationships/tags" Target="../tags/tag697.xml"/><Relationship Id="rId5" Type="http://schemas.openxmlformats.org/officeDocument/2006/relationships/image" Target="../media/image46.jpeg"/><Relationship Id="rId4" Type="http://schemas.openxmlformats.org/officeDocument/2006/relationships/tags" Target="../tags/tag696.xml"/><Relationship Id="rId3" Type="http://schemas.openxmlformats.org/officeDocument/2006/relationships/image" Target="../media/image45.jpeg"/><Relationship Id="rId2" Type="http://schemas.openxmlformats.org/officeDocument/2006/relationships/tags" Target="../tags/tag695.xml"/><Relationship Id="rId18" Type="http://schemas.openxmlformats.org/officeDocument/2006/relationships/slideLayout" Target="../slideLayouts/slideLayout28.xml"/><Relationship Id="rId17" Type="http://schemas.openxmlformats.org/officeDocument/2006/relationships/tags" Target="../tags/tag707.xml"/><Relationship Id="rId16" Type="http://schemas.openxmlformats.org/officeDocument/2006/relationships/tags" Target="../tags/tag706.xml"/><Relationship Id="rId15" Type="http://schemas.openxmlformats.org/officeDocument/2006/relationships/tags" Target="../tags/tag705.xml"/><Relationship Id="rId14" Type="http://schemas.openxmlformats.org/officeDocument/2006/relationships/tags" Target="../tags/tag704.xml"/><Relationship Id="rId13" Type="http://schemas.openxmlformats.org/officeDocument/2006/relationships/tags" Target="../tags/tag703.xml"/><Relationship Id="rId12" Type="http://schemas.openxmlformats.org/officeDocument/2006/relationships/tags" Target="../tags/tag702.xml"/><Relationship Id="rId11" Type="http://schemas.openxmlformats.org/officeDocument/2006/relationships/tags" Target="../tags/tag701.xml"/><Relationship Id="rId10" Type="http://schemas.openxmlformats.org/officeDocument/2006/relationships/tags" Target="../tags/tag700.xml"/><Relationship Id="rId1" Type="http://schemas.openxmlformats.org/officeDocument/2006/relationships/tags" Target="../tags/tag694.xml"/></Relationships>
</file>

<file path=ppt/slides/_rels/slide70.xml.rels><?xml version="1.0" encoding="UTF-8" standalone="yes"?>
<Relationships xmlns="http://schemas.openxmlformats.org/package/2006/relationships"><Relationship Id="rId9" Type="http://schemas.openxmlformats.org/officeDocument/2006/relationships/tags" Target="../tags/tag1674.xml"/><Relationship Id="rId8" Type="http://schemas.openxmlformats.org/officeDocument/2006/relationships/tags" Target="../tags/tag1673.xml"/><Relationship Id="rId7" Type="http://schemas.openxmlformats.org/officeDocument/2006/relationships/tags" Target="../tags/tag1672.xml"/><Relationship Id="rId6" Type="http://schemas.openxmlformats.org/officeDocument/2006/relationships/image" Target="../media/image187.jpeg"/><Relationship Id="rId5" Type="http://schemas.openxmlformats.org/officeDocument/2006/relationships/tags" Target="../tags/tag1671.xml"/><Relationship Id="rId4" Type="http://schemas.openxmlformats.org/officeDocument/2006/relationships/tags" Target="../tags/tag1670.xml"/><Relationship Id="rId3" Type="http://schemas.openxmlformats.org/officeDocument/2006/relationships/tags" Target="../tags/tag1669.xml"/><Relationship Id="rId2" Type="http://schemas.openxmlformats.org/officeDocument/2006/relationships/tags" Target="../tags/tag1668.xml"/><Relationship Id="rId13" Type="http://schemas.openxmlformats.org/officeDocument/2006/relationships/slideLayout" Target="../slideLayouts/slideLayout60.xml"/><Relationship Id="rId12" Type="http://schemas.openxmlformats.org/officeDocument/2006/relationships/tags" Target="../tags/tag1676.xml"/><Relationship Id="rId11" Type="http://schemas.openxmlformats.org/officeDocument/2006/relationships/tags" Target="../tags/tag1675.xml"/><Relationship Id="rId10" Type="http://schemas.openxmlformats.org/officeDocument/2006/relationships/image" Target="../media/image188.jpeg"/><Relationship Id="rId1" Type="http://schemas.openxmlformats.org/officeDocument/2006/relationships/tags" Target="../tags/tag1667.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61.xml"/><Relationship Id="rId4" Type="http://schemas.openxmlformats.org/officeDocument/2006/relationships/tags" Target="../tags/tag1680.xml"/><Relationship Id="rId3" Type="http://schemas.openxmlformats.org/officeDocument/2006/relationships/tags" Target="../tags/tag1679.xml"/><Relationship Id="rId2" Type="http://schemas.openxmlformats.org/officeDocument/2006/relationships/tags" Target="../tags/tag1678.xml"/><Relationship Id="rId1" Type="http://schemas.openxmlformats.org/officeDocument/2006/relationships/tags" Target="../tags/tag1677.xml"/></Relationships>
</file>

<file path=ppt/slides/_rels/slide8.xml.rels><?xml version="1.0" encoding="UTF-8" standalone="yes"?>
<Relationships xmlns="http://schemas.openxmlformats.org/package/2006/relationships"><Relationship Id="rId9" Type="http://schemas.openxmlformats.org/officeDocument/2006/relationships/tags" Target="../tags/tag716.xml"/><Relationship Id="rId8" Type="http://schemas.openxmlformats.org/officeDocument/2006/relationships/tags" Target="../tags/tag715.xml"/><Relationship Id="rId7" Type="http://schemas.openxmlformats.org/officeDocument/2006/relationships/tags" Target="../tags/tag714.xml"/><Relationship Id="rId6" Type="http://schemas.openxmlformats.org/officeDocument/2006/relationships/tags" Target="../tags/tag713.xml"/><Relationship Id="rId5" Type="http://schemas.openxmlformats.org/officeDocument/2006/relationships/tags" Target="../tags/tag712.xml"/><Relationship Id="rId4" Type="http://schemas.openxmlformats.org/officeDocument/2006/relationships/tags" Target="../tags/tag711.xml"/><Relationship Id="rId3" Type="http://schemas.openxmlformats.org/officeDocument/2006/relationships/tags" Target="../tags/tag710.xml"/><Relationship Id="rId27" Type="http://schemas.openxmlformats.org/officeDocument/2006/relationships/slideLayout" Target="../slideLayouts/slideLayout28.xml"/><Relationship Id="rId26" Type="http://schemas.openxmlformats.org/officeDocument/2006/relationships/tags" Target="../tags/tag727.xml"/><Relationship Id="rId25" Type="http://schemas.openxmlformats.org/officeDocument/2006/relationships/image" Target="../media/image53.svg"/><Relationship Id="rId24" Type="http://schemas.openxmlformats.org/officeDocument/2006/relationships/image" Target="../media/image52.png"/><Relationship Id="rId23" Type="http://schemas.openxmlformats.org/officeDocument/2006/relationships/tags" Target="../tags/tag726.xml"/><Relationship Id="rId22" Type="http://schemas.openxmlformats.org/officeDocument/2006/relationships/image" Target="../media/image51.svg"/><Relationship Id="rId21" Type="http://schemas.openxmlformats.org/officeDocument/2006/relationships/image" Target="../media/image50.png"/><Relationship Id="rId20" Type="http://schemas.openxmlformats.org/officeDocument/2006/relationships/tags" Target="../tags/tag725.xml"/><Relationship Id="rId2" Type="http://schemas.openxmlformats.org/officeDocument/2006/relationships/tags" Target="../tags/tag709.xml"/><Relationship Id="rId19" Type="http://schemas.openxmlformats.org/officeDocument/2006/relationships/image" Target="../media/image49.svg"/><Relationship Id="rId18" Type="http://schemas.openxmlformats.org/officeDocument/2006/relationships/image" Target="../media/image48.png"/><Relationship Id="rId17" Type="http://schemas.openxmlformats.org/officeDocument/2006/relationships/tags" Target="../tags/tag724.xml"/><Relationship Id="rId16" Type="http://schemas.openxmlformats.org/officeDocument/2006/relationships/tags" Target="../tags/tag723.xml"/><Relationship Id="rId15" Type="http://schemas.openxmlformats.org/officeDocument/2006/relationships/tags" Target="../tags/tag722.xml"/><Relationship Id="rId14" Type="http://schemas.openxmlformats.org/officeDocument/2006/relationships/tags" Target="../tags/tag721.xml"/><Relationship Id="rId13" Type="http://schemas.openxmlformats.org/officeDocument/2006/relationships/tags" Target="../tags/tag720.xml"/><Relationship Id="rId12" Type="http://schemas.openxmlformats.org/officeDocument/2006/relationships/tags" Target="../tags/tag719.xml"/><Relationship Id="rId11" Type="http://schemas.openxmlformats.org/officeDocument/2006/relationships/tags" Target="../tags/tag718.xml"/><Relationship Id="rId10" Type="http://schemas.openxmlformats.org/officeDocument/2006/relationships/tags" Target="../tags/tag717.xml"/><Relationship Id="rId1" Type="http://schemas.openxmlformats.org/officeDocument/2006/relationships/tags" Target="../tags/tag708.xml"/></Relationships>
</file>

<file path=ppt/slides/_rels/slide9.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tags" Target="../tags/tag735.xml"/><Relationship Id="rId7" Type="http://schemas.openxmlformats.org/officeDocument/2006/relationships/tags" Target="../tags/tag734.xml"/><Relationship Id="rId6" Type="http://schemas.openxmlformats.org/officeDocument/2006/relationships/tags" Target="../tags/tag733.xml"/><Relationship Id="rId5" Type="http://schemas.openxmlformats.org/officeDocument/2006/relationships/tags" Target="../tags/tag732.xml"/><Relationship Id="rId4" Type="http://schemas.openxmlformats.org/officeDocument/2006/relationships/tags" Target="../tags/tag731.xml"/><Relationship Id="rId3" Type="http://schemas.openxmlformats.org/officeDocument/2006/relationships/tags" Target="../tags/tag730.xml"/><Relationship Id="rId2" Type="http://schemas.openxmlformats.org/officeDocument/2006/relationships/tags" Target="../tags/tag729.xml"/><Relationship Id="rId18" Type="http://schemas.openxmlformats.org/officeDocument/2006/relationships/slideLayout" Target="../slideLayouts/slideLayout28.xml"/><Relationship Id="rId17" Type="http://schemas.openxmlformats.org/officeDocument/2006/relationships/tags" Target="../tags/tag741.xml"/><Relationship Id="rId16" Type="http://schemas.openxmlformats.org/officeDocument/2006/relationships/tags" Target="../tags/tag740.xml"/><Relationship Id="rId15" Type="http://schemas.openxmlformats.org/officeDocument/2006/relationships/tags" Target="../tags/tag739.xml"/><Relationship Id="rId14" Type="http://schemas.openxmlformats.org/officeDocument/2006/relationships/tags" Target="../tags/tag738.xml"/><Relationship Id="rId13" Type="http://schemas.openxmlformats.org/officeDocument/2006/relationships/image" Target="../media/image56.jpeg"/><Relationship Id="rId12" Type="http://schemas.openxmlformats.org/officeDocument/2006/relationships/tags" Target="../tags/tag737.xml"/><Relationship Id="rId11" Type="http://schemas.openxmlformats.org/officeDocument/2006/relationships/image" Target="../media/image55.jpeg"/><Relationship Id="rId10" Type="http://schemas.openxmlformats.org/officeDocument/2006/relationships/tags" Target="../tags/tag736.xml"/><Relationship Id="rId1" Type="http://schemas.openxmlformats.org/officeDocument/2006/relationships/tags" Target="../tags/tag7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中职生入学教育</a:t>
            </a:r>
            <a:endParaRPr lang="zh-CN" altLang="en-US"/>
          </a:p>
        </p:txBody>
      </p:sp>
      <p:sp>
        <p:nvSpPr>
          <p:cNvPr id="10" name="署名"/>
          <p:cNvSpPr>
            <a:spLocks noGrp="1"/>
          </p:cNvSpPr>
          <p:nvPr>
            <p:ph type="body" sz="quarter" idx="17"/>
            <p:custDataLst>
              <p:tags r:id="rId2"/>
            </p:custDataLst>
          </p:nvPr>
        </p:nvSpPr>
        <p:spPr>
          <a:xfrm>
            <a:off x="2916555" y="4885690"/>
            <a:ext cx="2879725" cy="605155"/>
          </a:xfrm>
        </p:spPr>
        <p:txBody>
          <a:bodyPr>
            <a:noAutofit/>
          </a:bodyPr>
          <a:lstStyle/>
          <a:p>
            <a:r>
              <a:rPr lang="zh-CN" altLang="en-US" sz="2400" b="1"/>
              <a:t>北京出版社</a:t>
            </a:r>
            <a:endParaRPr lang="zh-CN" altLang="en-US" sz="2400" b="1"/>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78840" y="1122635"/>
            <a:ext cx="10800000" cy="720000"/>
          </a:xfrm>
        </p:spPr>
        <p:txBody>
          <a:bodyPr/>
          <a:lstStyle/>
          <a:p>
            <a:r>
              <a:rPr lang="zh-CN" altLang="en-US" sz="2800">
                <a:solidFill>
                  <a:schemeClr val="accent1">
                    <a:lumMod val="75000"/>
                  </a:schemeClr>
                </a:solidFill>
              </a:rPr>
              <a:t>1.就业优势</a:t>
            </a:r>
            <a:endParaRPr lang="zh-CN" altLang="en-US" sz="2800">
              <a:solidFill>
                <a:schemeClr val="accent1">
                  <a:lumMod val="75000"/>
                </a:schemeClr>
              </a:solidFill>
            </a:endParaRPr>
          </a:p>
        </p:txBody>
      </p:sp>
      <p:sp>
        <p:nvSpPr>
          <p:cNvPr id="4" name="泪滴形 35"/>
          <p:cNvSpPr/>
          <p:nvPr>
            <p:custDataLst>
              <p:tags r:id="rId2"/>
            </p:custDataLst>
          </p:nvPr>
        </p:nvSpPr>
        <p:spPr>
          <a:xfrm flipH="1" flipV="1">
            <a:off x="6195060" y="2186623"/>
            <a:ext cx="1560195" cy="1560830"/>
          </a:xfrm>
          <a:prstGeom prst="teardrop">
            <a:avLst/>
          </a:prstGeom>
          <a:gradFill>
            <a:gsLst>
              <a:gs pos="0">
                <a:schemeClr val="accent4">
                  <a:lumMod val="80000"/>
                  <a:lumOff val="20000"/>
                  <a:alpha val="100000"/>
                </a:schemeClr>
              </a:gs>
              <a:gs pos="100000">
                <a:schemeClr val="accent4">
                  <a:alpha val="100000"/>
                </a:schemeClr>
              </a:gs>
            </a:gsLst>
            <a:lin ang="10800000" scaled="0"/>
          </a:gradFill>
          <a:ln>
            <a:noFill/>
          </a:ln>
          <a:effectLst>
            <a:outerShdw blurRad="203200" dist="76200" dir="2700000" algn="tl" rotWithShape="0">
              <a:schemeClr val="accent4">
                <a:lumMod val="75000"/>
                <a:alpha val="20000"/>
              </a:schemeClr>
            </a:outerShdw>
          </a:effectLst>
        </p:spPr>
        <p:style>
          <a:lnRef idx="1">
            <a:schemeClr val="accent2"/>
          </a:lnRef>
          <a:fillRef idx="2">
            <a:schemeClr val="accent2"/>
          </a:fillRef>
          <a:effectRef idx="1">
            <a:schemeClr val="accent2"/>
          </a:effectRef>
          <a:fontRef idx="minor">
            <a:schemeClr val="dk1"/>
          </a:fontRef>
        </p:style>
        <p:txBody>
          <a:bodyPr rtlCol="0" anchor="ctr">
            <a:normAutofit/>
          </a:bodyPr>
          <a:p>
            <a:pPr algn="ctr"/>
            <a:endParaRPr lang="zh-CN" altLang="en-US">
              <a:cs typeface="微软雅黑" panose="020B0503020204020204" charset="-122"/>
            </a:endParaRPr>
          </a:p>
        </p:txBody>
      </p:sp>
      <p:sp>
        <p:nvSpPr>
          <p:cNvPr id="9" name="泪滴形 48"/>
          <p:cNvSpPr/>
          <p:nvPr>
            <p:custDataLst>
              <p:tags r:id="rId3"/>
            </p:custDataLst>
          </p:nvPr>
        </p:nvSpPr>
        <p:spPr>
          <a:xfrm flipH="1">
            <a:off x="6195060" y="3922078"/>
            <a:ext cx="1560195" cy="1561465"/>
          </a:xfrm>
          <a:prstGeom prst="teardrop">
            <a:avLst/>
          </a:prstGeom>
          <a:gradFill>
            <a:gsLst>
              <a:gs pos="0">
                <a:schemeClr val="accent3">
                  <a:lumMod val="80000"/>
                  <a:lumOff val="20000"/>
                  <a:alpha val="100000"/>
                </a:schemeClr>
              </a:gs>
              <a:gs pos="100000">
                <a:schemeClr val="accent3"/>
              </a:gs>
            </a:gsLst>
            <a:lin ang="10800000" scaled="0"/>
          </a:gradFill>
          <a:ln>
            <a:noFill/>
          </a:ln>
          <a:effectLst>
            <a:outerShdw blurRad="203200" dist="76200" dir="2700000" algn="tl" rotWithShape="0">
              <a:schemeClr val="accent3">
                <a:lumMod val="75000"/>
                <a:alpha val="20000"/>
              </a:schemeClr>
            </a:outerShdw>
          </a:effectLst>
        </p:spPr>
        <p:style>
          <a:lnRef idx="1">
            <a:schemeClr val="accent3"/>
          </a:lnRef>
          <a:fillRef idx="2">
            <a:schemeClr val="accent3"/>
          </a:fillRef>
          <a:effectRef idx="1">
            <a:schemeClr val="accent3"/>
          </a:effectRef>
          <a:fontRef idx="minor">
            <a:schemeClr val="dk1"/>
          </a:fontRef>
        </p:style>
        <p:txBody>
          <a:bodyPr rtlCol="0" anchor="ctr">
            <a:normAutofit/>
          </a:bodyPr>
          <a:p>
            <a:pPr algn="ctr"/>
            <a:endParaRPr lang="zh-CN" altLang="en-US">
              <a:cs typeface="微软雅黑" panose="020B0503020204020204" charset="-122"/>
            </a:endParaRPr>
          </a:p>
        </p:txBody>
      </p:sp>
      <p:sp>
        <p:nvSpPr>
          <p:cNvPr id="11" name="泪滴形 71"/>
          <p:cNvSpPr/>
          <p:nvPr>
            <p:custDataLst>
              <p:tags r:id="rId4"/>
            </p:custDataLst>
          </p:nvPr>
        </p:nvSpPr>
        <p:spPr>
          <a:xfrm>
            <a:off x="4428490" y="3926523"/>
            <a:ext cx="1560830" cy="1561465"/>
          </a:xfrm>
          <a:prstGeom prst="teardrop">
            <a:avLst/>
          </a:prstGeom>
          <a:gradFill>
            <a:gsLst>
              <a:gs pos="0">
                <a:schemeClr val="accent2">
                  <a:lumMod val="80000"/>
                  <a:lumOff val="20000"/>
                  <a:alpha val="100000"/>
                </a:schemeClr>
              </a:gs>
              <a:gs pos="100000">
                <a:schemeClr val="accent2"/>
              </a:gs>
            </a:gsLst>
            <a:lin ang="10800000" scaled="0"/>
          </a:gradFill>
          <a:ln>
            <a:noFill/>
          </a:ln>
          <a:effectLst>
            <a:outerShdw blurRad="203200" dist="76200" dir="8100000" algn="tr" rotWithShape="0">
              <a:schemeClr val="accent2">
                <a:lumMod val="75000"/>
                <a:alpha val="20000"/>
              </a:schemeClr>
            </a:outerShdw>
          </a:effectLst>
        </p:spPr>
        <p:style>
          <a:lnRef idx="1">
            <a:schemeClr val="accent4"/>
          </a:lnRef>
          <a:fillRef idx="2">
            <a:schemeClr val="accent4"/>
          </a:fillRef>
          <a:effectRef idx="1">
            <a:schemeClr val="accent4"/>
          </a:effectRef>
          <a:fontRef idx="minor">
            <a:schemeClr val="dk1"/>
          </a:fontRef>
        </p:style>
        <p:txBody>
          <a:bodyPr rtlCol="0" anchor="ctr">
            <a:normAutofit/>
          </a:bodyPr>
          <a:p>
            <a:pPr algn="ctr"/>
            <a:endParaRPr lang="zh-CN" altLang="en-US">
              <a:cs typeface="微软雅黑" panose="020B0503020204020204" charset="-122"/>
            </a:endParaRPr>
          </a:p>
        </p:txBody>
      </p:sp>
      <p:sp>
        <p:nvSpPr>
          <p:cNvPr id="12" name="泪滴形 76"/>
          <p:cNvSpPr/>
          <p:nvPr>
            <p:custDataLst>
              <p:tags r:id="rId5"/>
            </p:custDataLst>
          </p:nvPr>
        </p:nvSpPr>
        <p:spPr>
          <a:xfrm flipV="1">
            <a:off x="4427220" y="2185988"/>
            <a:ext cx="1560195" cy="1560830"/>
          </a:xfrm>
          <a:prstGeom prst="teardrop">
            <a:avLst/>
          </a:prstGeom>
          <a:gradFill>
            <a:gsLst>
              <a:gs pos="100000">
                <a:schemeClr val="accent1"/>
              </a:gs>
              <a:gs pos="0">
                <a:schemeClr val="accent1">
                  <a:lumMod val="80000"/>
                  <a:lumOff val="20000"/>
                  <a:alpha val="100000"/>
                </a:schemeClr>
              </a:gs>
            </a:gsLst>
            <a:lin ang="10800000" scaled="0"/>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rtlCol="0" anchor="ctr">
            <a:normAutofit/>
          </a:bodyPr>
          <a:p>
            <a:pPr algn="ctr"/>
            <a:endParaRPr lang="zh-CN" altLang="en-US">
              <a:cs typeface="微软雅黑" panose="020B0503020204020204" charset="-122"/>
            </a:endParaRPr>
          </a:p>
        </p:txBody>
      </p:sp>
      <p:pic>
        <p:nvPicPr>
          <p:cNvPr id="15" name="图片 7" descr="343439383331313b343532303032333bc6f3d2b5bcf2bde9"/>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6759575" y="2751138"/>
            <a:ext cx="431800" cy="431800"/>
          </a:xfrm>
          <a:prstGeom prst="rect">
            <a:avLst/>
          </a:prstGeom>
          <a:effectLst>
            <a:outerShdw blurRad="76200" dist="38100" dir="2700000" algn="tl" rotWithShape="0">
              <a:schemeClr val="accent4">
                <a:lumMod val="75000"/>
                <a:alpha val="40000"/>
              </a:schemeClr>
            </a:outerShdw>
          </a:effectLst>
        </p:spPr>
      </p:pic>
      <p:pic>
        <p:nvPicPr>
          <p:cNvPr id="16" name="图片 3" descr="343439383331313b343532303031393bd2b5bca8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991735" y="2750503"/>
            <a:ext cx="431800" cy="431800"/>
          </a:xfrm>
          <a:prstGeom prst="rect">
            <a:avLst/>
          </a:prstGeom>
          <a:effectLst>
            <a:outerShdw blurRad="76200" dist="38100" dir="8100000" algn="tr" rotWithShape="0">
              <a:schemeClr val="accent1">
                <a:lumMod val="75000"/>
                <a:alpha val="40000"/>
              </a:schemeClr>
            </a:outerShdw>
          </a:effectLst>
        </p:spPr>
      </p:pic>
      <p:pic>
        <p:nvPicPr>
          <p:cNvPr id="17" name="图片 16" descr="343439383331313b343532303033323bd3a6d3c3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4993005" y="4491673"/>
            <a:ext cx="431800" cy="431800"/>
          </a:xfrm>
          <a:prstGeom prst="rect">
            <a:avLst/>
          </a:prstGeom>
          <a:effectLst>
            <a:outerShdw blurRad="76200" dist="38100" dir="8100000" algn="tr" rotWithShape="0">
              <a:schemeClr val="accent2">
                <a:lumMod val="75000"/>
                <a:alpha val="40000"/>
              </a:schemeClr>
            </a:outerShdw>
          </a:effectLst>
        </p:spPr>
      </p:pic>
      <p:pic>
        <p:nvPicPr>
          <p:cNvPr id="18" name="图片 4" descr="343439383331313b343532303032303bb8f6c8cbd0c5cfa2"/>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6759575" y="4487228"/>
            <a:ext cx="431800" cy="431800"/>
          </a:xfrm>
          <a:prstGeom prst="rect">
            <a:avLst/>
          </a:prstGeom>
          <a:effectLst>
            <a:outerShdw blurRad="76200" dist="38100" dir="2700000" algn="tl" rotWithShape="0">
              <a:schemeClr val="accent3">
                <a:lumMod val="75000"/>
                <a:alpha val="40000"/>
              </a:schemeClr>
            </a:outerShdw>
          </a:effectLst>
        </p:spPr>
      </p:pic>
      <p:sp>
        <p:nvSpPr>
          <p:cNvPr id="21" name="矩形 2"/>
          <p:cNvSpPr/>
          <p:nvPr>
            <p:custDataLst>
              <p:tags r:id="rId18"/>
            </p:custDataLst>
          </p:nvPr>
        </p:nvSpPr>
        <p:spPr>
          <a:xfrm>
            <a:off x="530860" y="2678430"/>
            <a:ext cx="3545205" cy="1071245"/>
          </a:xfrm>
          <a:prstGeom prst="rect">
            <a:avLst/>
          </a:prstGeom>
          <a:noFill/>
        </p:spPr>
        <p:txBody>
          <a:bodyPr wrap="square" lIns="0" tIns="0" rIns="0" bIns="0" rtlCol="0" anchor="t" anchorCtr="0">
            <a:noAutofit/>
          </a:bodyPr>
          <a:p>
            <a:pPr algn="r">
              <a:lnSpc>
                <a:spcPct val="130000"/>
              </a:lnSpc>
              <a:spcBef>
                <a:spcPct val="0"/>
              </a:spcBef>
              <a:spcAft>
                <a:spcPct val="0"/>
              </a:spcAft>
            </a:pPr>
            <a:r>
              <a:rPr lang="zh-CN" altLang="en-US" dirty="0">
                <a:solidFill>
                  <a:schemeClr val="tx1">
                    <a:lumMod val="85000"/>
                    <a:lumOff val="15000"/>
                  </a:schemeClr>
                </a:solidFill>
                <a:latin typeface="+mn-ea"/>
                <a:cs typeface="+mn-ea"/>
              </a:rPr>
              <a:t>职业教育与就业市场紧密对接，培养符合市场需求的高技能人才，确保教育内容与实际工作需求同步。</a:t>
            </a:r>
            <a:endParaRPr lang="zh-CN" altLang="en-US" dirty="0">
              <a:solidFill>
                <a:schemeClr val="tx1">
                  <a:lumMod val="85000"/>
                  <a:lumOff val="15000"/>
                </a:schemeClr>
              </a:solidFill>
              <a:latin typeface="+mn-ea"/>
              <a:cs typeface="+mn-ea"/>
            </a:endParaRPr>
          </a:p>
        </p:txBody>
      </p:sp>
      <p:sp>
        <p:nvSpPr>
          <p:cNvPr id="24" name="矩形 4"/>
          <p:cNvSpPr/>
          <p:nvPr>
            <p:custDataLst>
              <p:tags r:id="rId19"/>
            </p:custDataLst>
          </p:nvPr>
        </p:nvSpPr>
        <p:spPr>
          <a:xfrm>
            <a:off x="870585" y="1793875"/>
            <a:ext cx="3205480" cy="838835"/>
          </a:xfrm>
          <a:prstGeom prst="rect">
            <a:avLst/>
          </a:prstGeom>
          <a:noFill/>
        </p:spPr>
        <p:txBody>
          <a:bodyPr wrap="square" lIns="0" tIns="0" rIns="0" bIns="0" rtlCol="0" anchor="b" anchorCtr="0">
            <a:noAutofit/>
          </a:bodyPr>
          <a:p>
            <a:pPr algn="r">
              <a:spcBef>
                <a:spcPct val="0"/>
              </a:spcBef>
              <a:spcAft>
                <a:spcPct val="0"/>
              </a:spcAft>
            </a:pPr>
            <a:r>
              <a:rPr lang="zh-CN" altLang="en-US" sz="2200" b="1">
                <a:solidFill>
                  <a:schemeClr val="accent1"/>
                </a:solidFill>
                <a:latin typeface="+mn-ea"/>
                <a:cs typeface="+mn-ea"/>
              </a:rPr>
              <a:t>职业教育与就业市场对接</a:t>
            </a:r>
            <a:endParaRPr lang="zh-CN" altLang="en-US" sz="2200" b="1">
              <a:solidFill>
                <a:schemeClr val="accent1"/>
              </a:solidFill>
              <a:latin typeface="+mn-ea"/>
              <a:cs typeface="+mn-ea"/>
            </a:endParaRPr>
          </a:p>
        </p:txBody>
      </p:sp>
      <p:sp>
        <p:nvSpPr>
          <p:cNvPr id="25" name="矩形 5"/>
          <p:cNvSpPr/>
          <p:nvPr>
            <p:custDataLst>
              <p:tags r:id="rId20"/>
            </p:custDataLst>
          </p:nvPr>
        </p:nvSpPr>
        <p:spPr>
          <a:xfrm>
            <a:off x="8110220" y="2678430"/>
            <a:ext cx="3040380" cy="107124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chemeClr val="tx1">
                    <a:lumMod val="85000"/>
                    <a:lumOff val="15000"/>
                  </a:schemeClr>
                </a:solidFill>
                <a:latin typeface="+mn-ea"/>
                <a:cs typeface="+mn-ea"/>
              </a:rPr>
              <a:t>通过校企合作，学生能够获得实习机会，这种实践经验的积累显著提高了他们的就业率。</a:t>
            </a:r>
            <a:endParaRPr lang="zh-CN" altLang="en-US">
              <a:solidFill>
                <a:schemeClr val="tx1">
                  <a:lumMod val="85000"/>
                  <a:lumOff val="15000"/>
                </a:schemeClr>
              </a:solidFill>
              <a:latin typeface="+mn-ea"/>
              <a:cs typeface="+mn-ea"/>
            </a:endParaRPr>
          </a:p>
        </p:txBody>
      </p:sp>
      <p:sp>
        <p:nvSpPr>
          <p:cNvPr id="26" name="矩形 6"/>
          <p:cNvSpPr/>
          <p:nvPr>
            <p:custDataLst>
              <p:tags r:id="rId21"/>
            </p:custDataLst>
          </p:nvPr>
        </p:nvSpPr>
        <p:spPr>
          <a:xfrm>
            <a:off x="8110220" y="1793875"/>
            <a:ext cx="3226435" cy="838835"/>
          </a:xfrm>
          <a:prstGeom prst="rect">
            <a:avLst/>
          </a:prstGeom>
          <a:noFill/>
        </p:spPr>
        <p:txBody>
          <a:bodyPr wrap="square" lIns="0" tIns="0" rIns="0" bIns="0" rtlCol="0" anchor="b" anchorCtr="0">
            <a:noAutofit/>
          </a:bodyPr>
          <a:p>
            <a:pPr>
              <a:spcBef>
                <a:spcPct val="0"/>
              </a:spcBef>
              <a:spcAft>
                <a:spcPct val="0"/>
              </a:spcAft>
            </a:pPr>
            <a:r>
              <a:rPr lang="zh-CN" altLang="en-US" sz="2200" b="1">
                <a:solidFill>
                  <a:schemeClr val="accent4"/>
                </a:solidFill>
                <a:latin typeface="+mn-ea"/>
                <a:cs typeface="+mn-ea"/>
              </a:rPr>
              <a:t>校企合作促进就业</a:t>
            </a:r>
            <a:endParaRPr lang="zh-CN" altLang="en-US" sz="2200" b="1">
              <a:solidFill>
                <a:schemeClr val="accent4"/>
              </a:solidFill>
              <a:latin typeface="+mn-ea"/>
              <a:cs typeface="+mn-ea"/>
            </a:endParaRPr>
          </a:p>
        </p:txBody>
      </p:sp>
      <p:sp>
        <p:nvSpPr>
          <p:cNvPr id="27" name="矩形 7"/>
          <p:cNvSpPr/>
          <p:nvPr>
            <p:custDataLst>
              <p:tags r:id="rId22"/>
            </p:custDataLst>
          </p:nvPr>
        </p:nvSpPr>
        <p:spPr>
          <a:xfrm>
            <a:off x="8110220" y="4727575"/>
            <a:ext cx="3040380" cy="107124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chemeClr val="tx1">
                    <a:lumMod val="85000"/>
                    <a:lumOff val="15000"/>
                  </a:schemeClr>
                </a:solidFill>
                <a:latin typeface="+mn-ea"/>
                <a:cs typeface="+mn-ea"/>
              </a:rPr>
              <a:t>技术技能型人才在当前就业市场中变得尤为宝贵，职业教育正是为满足这一需求而存在。</a:t>
            </a:r>
            <a:endParaRPr lang="zh-CN" altLang="en-US">
              <a:solidFill>
                <a:schemeClr val="tx1">
                  <a:lumMod val="85000"/>
                  <a:lumOff val="15000"/>
                </a:schemeClr>
              </a:solidFill>
              <a:latin typeface="+mn-ea"/>
              <a:cs typeface="+mn-ea"/>
            </a:endParaRPr>
          </a:p>
        </p:txBody>
      </p:sp>
      <p:sp>
        <p:nvSpPr>
          <p:cNvPr id="28" name="矩形 9"/>
          <p:cNvSpPr/>
          <p:nvPr>
            <p:custDataLst>
              <p:tags r:id="rId23"/>
            </p:custDataLst>
          </p:nvPr>
        </p:nvSpPr>
        <p:spPr>
          <a:xfrm>
            <a:off x="8110220" y="3843020"/>
            <a:ext cx="3557905" cy="838835"/>
          </a:xfrm>
          <a:prstGeom prst="rect">
            <a:avLst/>
          </a:prstGeom>
          <a:noFill/>
        </p:spPr>
        <p:txBody>
          <a:bodyPr wrap="square" lIns="0" tIns="0" rIns="0" bIns="0" rtlCol="0" anchor="b" anchorCtr="0">
            <a:noAutofit/>
          </a:bodyPr>
          <a:p>
            <a:pPr>
              <a:spcBef>
                <a:spcPct val="0"/>
              </a:spcBef>
              <a:spcAft>
                <a:spcPct val="0"/>
              </a:spcAft>
            </a:pPr>
            <a:r>
              <a:rPr lang="zh-CN" altLang="en-US" sz="2200" b="1">
                <a:solidFill>
                  <a:schemeClr val="accent3"/>
                </a:solidFill>
                <a:latin typeface="+mn-ea"/>
                <a:cs typeface="+mn-ea"/>
              </a:rPr>
              <a:t>技术技能型人才的市场需求</a:t>
            </a:r>
            <a:endParaRPr lang="zh-CN" altLang="en-US" sz="2200" b="1">
              <a:solidFill>
                <a:schemeClr val="accent3"/>
              </a:solidFill>
              <a:latin typeface="+mn-ea"/>
              <a:cs typeface="+mn-ea"/>
            </a:endParaRPr>
          </a:p>
        </p:txBody>
      </p:sp>
      <p:sp>
        <p:nvSpPr>
          <p:cNvPr id="29" name="矩形 12"/>
          <p:cNvSpPr/>
          <p:nvPr>
            <p:custDataLst>
              <p:tags r:id="rId24"/>
            </p:custDataLst>
          </p:nvPr>
        </p:nvSpPr>
        <p:spPr>
          <a:xfrm>
            <a:off x="530860" y="4727575"/>
            <a:ext cx="3545205" cy="1071245"/>
          </a:xfrm>
          <a:prstGeom prst="rect">
            <a:avLst/>
          </a:prstGeom>
          <a:noFill/>
        </p:spPr>
        <p:txBody>
          <a:bodyPr wrap="square" lIns="0" tIns="0" rIns="0" bIns="0" rtlCol="0" anchor="t" anchorCtr="0">
            <a:noAutofit/>
          </a:bodyPr>
          <a:p>
            <a:pPr algn="r">
              <a:lnSpc>
                <a:spcPct val="130000"/>
              </a:lnSpc>
              <a:spcBef>
                <a:spcPct val="0"/>
              </a:spcBef>
              <a:spcAft>
                <a:spcPct val="0"/>
              </a:spcAft>
            </a:pPr>
            <a:r>
              <a:rPr lang="zh-CN" altLang="en-US">
                <a:solidFill>
                  <a:schemeClr val="tx1">
                    <a:lumMod val="85000"/>
                    <a:lumOff val="15000"/>
                  </a:schemeClr>
                </a:solidFill>
                <a:latin typeface="+mn-ea"/>
                <a:cs typeface="+mn-ea"/>
              </a:rPr>
              <a:t>在人才需求结构变化的背景下，职业教育特别重视技术技能型人才的培养，以满足市场对这类人才的迫切需求。</a:t>
            </a:r>
            <a:endParaRPr lang="zh-CN" altLang="en-US">
              <a:solidFill>
                <a:schemeClr val="tx1">
                  <a:lumMod val="85000"/>
                  <a:lumOff val="15000"/>
                </a:schemeClr>
              </a:solidFill>
              <a:latin typeface="+mn-ea"/>
              <a:cs typeface="+mn-ea"/>
            </a:endParaRPr>
          </a:p>
        </p:txBody>
      </p:sp>
      <p:sp>
        <p:nvSpPr>
          <p:cNvPr id="30" name="矩形 13"/>
          <p:cNvSpPr/>
          <p:nvPr>
            <p:custDataLst>
              <p:tags r:id="rId25"/>
            </p:custDataLst>
          </p:nvPr>
        </p:nvSpPr>
        <p:spPr>
          <a:xfrm>
            <a:off x="1408430" y="3842703"/>
            <a:ext cx="2667635" cy="838835"/>
          </a:xfrm>
          <a:prstGeom prst="rect">
            <a:avLst/>
          </a:prstGeom>
          <a:noFill/>
        </p:spPr>
        <p:txBody>
          <a:bodyPr wrap="square" lIns="0" tIns="0" rIns="0" bIns="0" rtlCol="0" anchor="b" anchorCtr="0">
            <a:noAutofit/>
          </a:bodyPr>
          <a:p>
            <a:pPr algn="r">
              <a:spcBef>
                <a:spcPct val="0"/>
              </a:spcBef>
              <a:spcAft>
                <a:spcPct val="0"/>
              </a:spcAft>
            </a:pPr>
            <a:r>
              <a:rPr lang="zh-CN" altLang="en-US" sz="2200" b="1">
                <a:solidFill>
                  <a:schemeClr val="accent2"/>
                </a:solidFill>
                <a:latin typeface="+mn-ea"/>
                <a:cs typeface="+mn-ea"/>
              </a:rPr>
              <a:t>培养高技能人才</a:t>
            </a:r>
            <a:endParaRPr lang="zh-CN" altLang="en-US" sz="2200" b="1">
              <a:solidFill>
                <a:schemeClr val="accent2"/>
              </a:solidFill>
              <a:latin typeface="+mn-ea"/>
              <a:cs typeface="+mn-ea"/>
            </a:endParaRPr>
          </a:p>
        </p:txBody>
      </p:sp>
      <p:sp>
        <p:nvSpPr>
          <p:cNvPr id="3" name="标题 8"/>
          <p:cNvSpPr>
            <a:spLocks noGrp="1"/>
          </p:cNvSpPr>
          <p:nvPr>
            <p:custDataLst>
              <p:tags r:id="rId26"/>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（二）职业教育的优势</a:t>
            </a:r>
            <a:endParaRPr lang="zh-CN" altLang="en-US"/>
          </a:p>
        </p:txBody>
      </p:sp>
    </p:spTree>
    <p:custDataLst>
      <p:tags r:id="rId2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2.学习优势</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046605"/>
            <a:ext cx="2495550" cy="404241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17496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职业教育提供多元化的教育方案，以满足不同学生的学习需求，使教育更加个性化和高效。</a:t>
            </a:r>
            <a:endParaRPr lang="zh-CN" altLang="en-US"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60892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560" y="2046605"/>
            <a:ext cx="2495550" cy="404241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17877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灵活的课程体系允许学校根据区域产业特点和学生个性进行教学，确保教学内容的实用性和针对性。</a:t>
            </a:r>
            <a:endParaRPr lang="zh-CN" altLang="en-US"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60892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160" y="2046605"/>
            <a:ext cx="2495550" cy="404241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17496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通过精准教学和个性化学习，职业教育能够更加精准地为学生提供必要的知识技能，提升学习效率。</a:t>
            </a:r>
            <a:endParaRPr lang="zh-CN" altLang="en-US"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60892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125" y="2046605"/>
            <a:ext cx="2495550" cy="404241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17877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职业教育的灵活性和实用性大大提升了学习的效率和效果，使学生能够更快地掌握实际操作技能。</a:t>
            </a:r>
            <a:endParaRPr lang="zh-CN" altLang="en-US"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60892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02611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02611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02611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02611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802640" y="2436495"/>
            <a:ext cx="2377440" cy="44196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多元化教育方案</a:t>
            </a:r>
            <a:endParaRPr lang="zh-CN" altLang="en-US" b="1">
              <a:solidFill>
                <a:schemeClr val="accent1"/>
              </a:solidFill>
              <a:latin typeface="+mn-ea"/>
              <a:cs typeface="+mn-ea"/>
            </a:endParaRPr>
          </a:p>
        </p:txBody>
      </p:sp>
      <p:sp>
        <p:nvSpPr>
          <p:cNvPr id="19" name="矩形 12"/>
          <p:cNvSpPr/>
          <p:nvPr>
            <p:custDataLst>
              <p:tags r:id="rId19"/>
            </p:custDataLst>
          </p:nvPr>
        </p:nvSpPr>
        <p:spPr>
          <a:xfrm>
            <a:off x="3573145" y="2437765"/>
            <a:ext cx="2377440" cy="44196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灵活的课程体系</a:t>
            </a:r>
            <a:endParaRPr lang="zh-CN" altLang="en-US" b="1">
              <a:solidFill>
                <a:schemeClr val="accent1"/>
              </a:solidFill>
              <a:latin typeface="+mn-ea"/>
              <a:cs typeface="+mn-ea"/>
            </a:endParaRPr>
          </a:p>
        </p:txBody>
      </p:sp>
      <p:sp>
        <p:nvSpPr>
          <p:cNvPr id="20" name="矩形 13"/>
          <p:cNvSpPr/>
          <p:nvPr>
            <p:custDataLst>
              <p:tags r:id="rId20"/>
            </p:custDataLst>
          </p:nvPr>
        </p:nvSpPr>
        <p:spPr>
          <a:xfrm>
            <a:off x="6336030" y="2436495"/>
            <a:ext cx="2377440" cy="44196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精准教学与个性化学习</a:t>
            </a:r>
            <a:endParaRPr lang="zh-CN" altLang="en-US" b="1">
              <a:solidFill>
                <a:schemeClr val="accent1"/>
              </a:solidFill>
              <a:latin typeface="+mn-ea"/>
              <a:cs typeface="+mn-ea"/>
            </a:endParaRPr>
          </a:p>
        </p:txBody>
      </p:sp>
      <p:sp>
        <p:nvSpPr>
          <p:cNvPr id="21" name="矩形 14"/>
          <p:cNvSpPr/>
          <p:nvPr>
            <p:custDataLst>
              <p:tags r:id="rId21"/>
            </p:custDataLst>
          </p:nvPr>
        </p:nvSpPr>
        <p:spPr>
          <a:xfrm>
            <a:off x="9103995" y="2437765"/>
            <a:ext cx="2377440" cy="44196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提升学习效率和效果</a:t>
            </a:r>
            <a:endParaRPr lang="zh-CN" altLang="en-US" b="1">
              <a:solidFill>
                <a:schemeClr val="accent1"/>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3.发展优势</a:t>
            </a:r>
            <a:endParaRPr lang="zh-CN" altLang="en-US" sz="2800">
              <a:solidFill>
                <a:schemeClr val="accent1">
                  <a:lumMod val="75000"/>
                </a:schemeClr>
              </a:solidFill>
            </a:endParaRPr>
          </a:p>
        </p:txBody>
      </p:sp>
      <p:sp>
        <p:nvSpPr>
          <p:cNvPr id="7" name="矩形 6"/>
          <p:cNvSpPr/>
          <p:nvPr>
            <p:custDataLst>
              <p:tags r:id="rId2"/>
            </p:custDataLst>
          </p:nvPr>
        </p:nvSpPr>
        <p:spPr>
          <a:xfrm>
            <a:off x="420370" y="2324735"/>
            <a:ext cx="3562985"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职业教育为学生提供了升学、就业以及创业等多样化的发展途径，满足不同学生的成长需求。</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多样化的发展途径</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492760" y="4625975"/>
            <a:ext cx="3490595"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普通高校和职业院校之间的课程互认制度为学生提供了更多的学习和发展机会，拓宽了他们的视野。</a:t>
            </a:r>
            <a:endParaRPr lang="zh-CN" altLang="en-US"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课程互认制度提供学习机会</a:t>
            </a:r>
            <a:endParaRPr lang="zh-CN" altLang="en-US" sz="2400" b="1">
              <a:solidFill>
                <a:schemeClr val="accent1"/>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国家政策的支持使得职业院校的学生有更多机会通过多种渠道继续深造和提升自己。</a:t>
            </a:r>
            <a:endParaRPr lang="zh-CN" altLang="en-US">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280" y="2781935"/>
            <a:ext cx="3540125"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国家政策支持升学与深造</a:t>
            </a:r>
            <a:endParaRPr lang="zh-CN" altLang="en-US" sz="2400" b="1">
              <a:solidFill>
                <a:schemeClr val="accent1"/>
              </a:solidFill>
              <a:latin typeface="+mn-ea"/>
              <a:cs typeface="+mn-ea"/>
            </a:endParaRPr>
          </a:p>
        </p:txBody>
      </p:sp>
      <p:pic>
        <p:nvPicPr>
          <p:cNvPr id="25" name="图片 24" descr="/data/temp/f01f78dd-45da-11f0-a11f-5aada66c31ce.jpg@base@tag=imgScale&amp;m=1&amp;w=450&amp;h=450&amp;q=95f01f78dd-45da-11f0-a11f-5aada66c31ce"/>
          <p:cNvPicPr>
            <a:picLocks noChangeAspect="1"/>
          </p:cNvPicPr>
          <p:nvPr>
            <p:custDataLst>
              <p:tags r:id="rId8"/>
            </p:custDataLst>
          </p:nvPr>
        </p:nvPicPr>
        <p:blipFill rotWithShape="1">
          <a:blip r:embed="rId9"/>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f01f78af-45da-11f0-a11f-5aada66c31ce.jpg@base@tag=imgScale&amp;m=1&amp;w=450&amp;h=450&amp;q=95f01f78af-45da-11f0-a11f-5aada66c31ce"/>
          <p:cNvPicPr>
            <a:picLocks noChangeAspect="1"/>
          </p:cNvPicPr>
          <p:nvPr>
            <p:custDataLst>
              <p:tags r:id="rId10"/>
            </p:custDataLst>
          </p:nvPr>
        </p:nvPicPr>
        <p:blipFill rotWithShape="1">
          <a:blip r:embed="rId11"/>
          <a:srcRect l="7786" r="7786"/>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f01f7b10-45da-11f0-a11f-5aada66c31ce.jpg@base@tag=imgScale&amp;m=1&amp;w=450&amp;h=450&amp;q=95f01f7b10-45da-11f0-a11f-5aada66c31ce"/>
          <p:cNvPicPr>
            <a:picLocks noChangeAspect="1"/>
          </p:cNvPicPr>
          <p:nvPr>
            <p:custDataLst>
              <p:tags r:id="rId12"/>
            </p:custDataLst>
          </p:nvPr>
        </p:nvPicPr>
        <p:blipFill>
          <a:blip r:embed="rId13"/>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18" name="八边形 17"/>
          <p:cNvSpPr/>
          <p:nvPr>
            <p:custDataLst>
              <p:tags r:id="rId15"/>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19" name="八边形 18"/>
          <p:cNvSpPr/>
          <p:nvPr>
            <p:custDataLst>
              <p:tags r:id="rId16"/>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4.政策优势</a:t>
            </a:r>
            <a:endParaRPr lang="zh-CN" altLang="en-US" sz="2800">
              <a:solidFill>
                <a:schemeClr val="accent1">
                  <a:lumMod val="75000"/>
                </a:schemeClr>
              </a:solidFill>
            </a:endParaRPr>
          </a:p>
        </p:txBody>
      </p:sp>
      <p:cxnSp>
        <p:nvCxnSpPr>
          <p:cNvPr id="63" name="直接连接符 62"/>
          <p:cNvCxnSpPr/>
          <p:nvPr>
            <p:custDataLst>
              <p:tags r:id="rId2"/>
            </p:custDataLst>
          </p:nvPr>
        </p:nvCxnSpPr>
        <p:spPr>
          <a:xfrm>
            <a:off x="1732610" y="2179072"/>
            <a:ext cx="0" cy="803740"/>
          </a:xfrm>
          <a:prstGeom prst="line">
            <a:avLst/>
          </a:prstGeom>
          <a:solidFill>
            <a:srgbClr val="00993F">
              <a:alpha val="0"/>
            </a:srgbClr>
          </a:solidFill>
          <a:ln w="12700">
            <a:solidFill>
              <a:schemeClr val="tx1">
                <a:alpha val="30000"/>
              </a:schemeClr>
            </a:solidFill>
            <a:prstDash val="sysDot"/>
          </a:ln>
        </p:spPr>
        <p:style>
          <a:lnRef idx="1">
            <a:srgbClr val="376FFF"/>
          </a:lnRef>
          <a:fillRef idx="0">
            <a:srgbClr val="376FFF"/>
          </a:fillRef>
          <a:effectRef idx="0">
            <a:srgbClr val="376FFF"/>
          </a:effectRef>
          <a:fontRef idx="minor">
            <a:srgbClr val="000000"/>
          </a:fontRef>
        </p:style>
      </p:cxnSp>
      <p:sp>
        <p:nvSpPr>
          <p:cNvPr id="64" name="椭圆 63"/>
          <p:cNvSpPr/>
          <p:nvPr>
            <p:custDataLst>
              <p:tags r:id="rId3"/>
            </p:custDataLst>
          </p:nvPr>
        </p:nvSpPr>
        <p:spPr>
          <a:xfrm>
            <a:off x="1449664" y="1475413"/>
            <a:ext cx="564657" cy="564657"/>
          </a:xfrm>
          <a:prstGeom prst="ellipse">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marL="0" algn="ctr" rtl="0" eaLnBrk="1" latinLnBrk="0" hangingPunct="1">
              <a:spcBef>
                <a:spcPts val="0"/>
              </a:spcBef>
              <a:spcAft>
                <a:spcPts val="0"/>
              </a:spcAft>
            </a:pPr>
            <a:r>
              <a:rPr lang="en-US" altLang="zh-CN" b="1" kern="1200">
                <a:solidFill>
                  <a:srgbClr val="FFFFFF"/>
                </a:solidFill>
                <a:effectLst/>
                <a:latin typeface="+mn-ea"/>
                <a:cs typeface="+mn-ea"/>
                <a:sym typeface="+mn-ea"/>
              </a:rPr>
              <a:t>01</a:t>
            </a:r>
            <a:endParaRPr lang="en-US" altLang="zh-CN" b="1" kern="1200">
              <a:solidFill>
                <a:srgbClr val="FFFFFF"/>
              </a:solidFill>
              <a:effectLst/>
              <a:latin typeface="+mn-ea"/>
              <a:cs typeface="+mn-ea"/>
              <a:sym typeface="+mn-ea"/>
            </a:endParaRPr>
          </a:p>
        </p:txBody>
      </p:sp>
      <p:sp>
        <p:nvSpPr>
          <p:cNvPr id="65" name="椭圆 64"/>
          <p:cNvSpPr/>
          <p:nvPr>
            <p:custDataLst>
              <p:tags r:id="rId4"/>
            </p:custDataLst>
          </p:nvPr>
        </p:nvSpPr>
        <p:spPr>
          <a:xfrm>
            <a:off x="1449664" y="3122432"/>
            <a:ext cx="564657" cy="564657"/>
          </a:xfrm>
          <a:prstGeom prst="ellipse">
            <a:avLst/>
          </a:prstGeom>
          <a:solidFill>
            <a:schemeClr val="accent2"/>
          </a:solidFill>
          <a:ln>
            <a:noFill/>
          </a:ln>
          <a:effectLst/>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marL="0" algn="ctr" rtl="0" eaLnBrk="1" latinLnBrk="0" hangingPunct="1">
              <a:spcBef>
                <a:spcPts val="0"/>
              </a:spcBef>
              <a:spcAft>
                <a:spcPts val="0"/>
              </a:spcAft>
            </a:pPr>
            <a:r>
              <a:rPr lang="en-US" altLang="zh-CN" b="1" kern="1200">
                <a:solidFill>
                  <a:srgbClr val="FFFFFF"/>
                </a:solidFill>
                <a:effectLst/>
                <a:latin typeface="+mn-ea"/>
                <a:cs typeface="+mn-ea"/>
                <a:sym typeface="+mn-ea"/>
              </a:rPr>
              <a:t>02</a:t>
            </a:r>
            <a:endParaRPr lang="en-US" altLang="zh-CN" b="1" kern="1200">
              <a:solidFill>
                <a:srgbClr val="FFFFFF"/>
              </a:solidFill>
              <a:effectLst/>
              <a:latin typeface="+mn-ea"/>
              <a:cs typeface="+mn-ea"/>
              <a:sym typeface="+mn-ea"/>
            </a:endParaRPr>
          </a:p>
        </p:txBody>
      </p:sp>
      <p:sp>
        <p:nvSpPr>
          <p:cNvPr id="66" name="椭圆 65"/>
          <p:cNvSpPr/>
          <p:nvPr>
            <p:custDataLst>
              <p:tags r:id="rId5"/>
            </p:custDataLst>
          </p:nvPr>
        </p:nvSpPr>
        <p:spPr>
          <a:xfrm>
            <a:off x="1449664" y="4769452"/>
            <a:ext cx="564657" cy="564657"/>
          </a:xfrm>
          <a:prstGeom prst="ellipse">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marL="0" algn="ctr" rtl="0" eaLnBrk="1" latinLnBrk="0" hangingPunct="1">
              <a:spcBef>
                <a:spcPts val="0"/>
              </a:spcBef>
              <a:spcAft>
                <a:spcPts val="0"/>
              </a:spcAft>
            </a:pPr>
            <a:r>
              <a:rPr lang="en-US" altLang="zh-CN" b="1" kern="1200">
                <a:solidFill>
                  <a:srgbClr val="FFFFFF"/>
                </a:solidFill>
                <a:effectLst/>
                <a:latin typeface="+mn-ea"/>
                <a:cs typeface="+mn-ea"/>
                <a:sym typeface="+mn-ea"/>
              </a:rPr>
              <a:t>03</a:t>
            </a:r>
            <a:endParaRPr lang="en-US" altLang="zh-CN" b="1" kern="1200">
              <a:solidFill>
                <a:srgbClr val="FFFFFF"/>
              </a:solidFill>
              <a:effectLst/>
              <a:latin typeface="+mn-ea"/>
              <a:cs typeface="+mn-ea"/>
              <a:sym typeface="+mn-ea"/>
            </a:endParaRPr>
          </a:p>
        </p:txBody>
      </p:sp>
      <p:sp>
        <p:nvSpPr>
          <p:cNvPr id="67" name="矩形 66"/>
          <p:cNvSpPr/>
          <p:nvPr>
            <p:custDataLst>
              <p:tags r:id="rId6"/>
            </p:custDataLst>
          </p:nvPr>
        </p:nvSpPr>
        <p:spPr bwMode="auto">
          <a:xfrm>
            <a:off x="2638286" y="1475413"/>
            <a:ext cx="8303053" cy="45222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000" b="1">
                <a:solidFill>
                  <a:schemeClr val="accent1"/>
                </a:solidFill>
                <a:uFillTx/>
                <a:latin typeface="+mn-ea"/>
                <a:cs typeface="+mn-ea"/>
                <a:sym typeface="+mn-ea"/>
              </a:rPr>
              <a:t>政府对职业教育的重视</a:t>
            </a:r>
            <a:endParaRPr lang="zh-CN" altLang="en-US" sz="2000" b="1">
              <a:solidFill>
                <a:schemeClr val="accent1"/>
              </a:solidFill>
              <a:uFillTx/>
              <a:latin typeface="+mn-ea"/>
              <a:cs typeface="+mn-ea"/>
              <a:sym typeface="+mn-ea"/>
            </a:endParaRPr>
          </a:p>
        </p:txBody>
      </p:sp>
      <p:sp>
        <p:nvSpPr>
          <p:cNvPr id="68" name="矩形 67"/>
          <p:cNvSpPr/>
          <p:nvPr>
            <p:custDataLst>
              <p:tags r:id="rId7"/>
            </p:custDataLst>
          </p:nvPr>
        </p:nvSpPr>
        <p:spPr>
          <a:xfrm>
            <a:off x="2638286" y="1901470"/>
            <a:ext cx="8304289" cy="885288"/>
          </a:xfrm>
          <a:prstGeom prst="rect">
            <a:avLst/>
          </a:prstGeom>
          <a:ln>
            <a:noFill/>
            <a:prstDash val="sysDash"/>
          </a:ln>
        </p:spPr>
        <p:txBody>
          <a:bodyPr vert="horz"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近年来，政府对职业教育的重视程度不断提升，出台了一系列政策措施，以促进职业教育的发展。</a:t>
            </a:r>
            <a:endParaRPr lang="zh-CN" altLang="en-US" sz="2000">
              <a:ln>
                <a:noFill/>
                <a:prstDash val="sysDot"/>
              </a:ln>
              <a:solidFill>
                <a:schemeClr val="tx1">
                  <a:lumMod val="85000"/>
                  <a:lumOff val="15000"/>
                </a:schemeClr>
              </a:solidFill>
              <a:latin typeface="+mn-ea"/>
              <a:cs typeface="+mn-ea"/>
              <a:sym typeface="+mn-ea"/>
            </a:endParaRPr>
          </a:p>
        </p:txBody>
      </p:sp>
      <p:sp>
        <p:nvSpPr>
          <p:cNvPr id="69" name="矩形 68"/>
          <p:cNvSpPr/>
          <p:nvPr>
            <p:custDataLst>
              <p:tags r:id="rId8"/>
            </p:custDataLst>
          </p:nvPr>
        </p:nvSpPr>
        <p:spPr bwMode="auto">
          <a:xfrm>
            <a:off x="2638286" y="3110694"/>
            <a:ext cx="8303053" cy="45222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000" b="1">
                <a:solidFill>
                  <a:schemeClr val="accent2"/>
                </a:solidFill>
                <a:uFillTx/>
                <a:latin typeface="+mn-ea"/>
                <a:cs typeface="+mn-ea"/>
                <a:sym typeface="+mn-ea"/>
              </a:rPr>
              <a:t>政策措施促进职业教育发展</a:t>
            </a:r>
            <a:endParaRPr lang="zh-CN" altLang="en-US" sz="2000" b="1">
              <a:solidFill>
                <a:schemeClr val="accent2"/>
              </a:solidFill>
              <a:uFillTx/>
              <a:latin typeface="+mn-ea"/>
              <a:cs typeface="+mn-ea"/>
              <a:sym typeface="+mn-ea"/>
            </a:endParaRPr>
          </a:p>
        </p:txBody>
      </p:sp>
      <p:sp>
        <p:nvSpPr>
          <p:cNvPr id="70" name="矩形 69"/>
          <p:cNvSpPr/>
          <p:nvPr>
            <p:custDataLst>
              <p:tags r:id="rId9"/>
            </p:custDataLst>
          </p:nvPr>
        </p:nvSpPr>
        <p:spPr>
          <a:xfrm>
            <a:off x="2638286" y="3535516"/>
            <a:ext cx="8303053" cy="885288"/>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政策措施包括加大招生力度、提供更多就业机会、增加经费投入以及强化师资队伍建设，这些都为职业教育的快速发展创造了良好环境。</a:t>
            </a:r>
            <a:endParaRPr lang="zh-CN" altLang="en-US" sz="2000">
              <a:ln>
                <a:noFill/>
                <a:prstDash val="sysDot"/>
              </a:ln>
              <a:solidFill>
                <a:schemeClr val="tx1">
                  <a:lumMod val="85000"/>
                  <a:lumOff val="15000"/>
                </a:schemeClr>
              </a:solidFill>
              <a:latin typeface="+mn-ea"/>
              <a:cs typeface="+mn-ea"/>
              <a:sym typeface="+mn-ea"/>
            </a:endParaRPr>
          </a:p>
        </p:txBody>
      </p:sp>
      <p:sp>
        <p:nvSpPr>
          <p:cNvPr id="71" name="矩形 70"/>
          <p:cNvSpPr/>
          <p:nvPr>
            <p:custDataLst>
              <p:tags r:id="rId10"/>
            </p:custDataLst>
          </p:nvPr>
        </p:nvSpPr>
        <p:spPr bwMode="auto">
          <a:xfrm>
            <a:off x="2638286" y="4769452"/>
            <a:ext cx="8303053" cy="45222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000" b="1" dirty="0">
                <a:solidFill>
                  <a:schemeClr val="accent1"/>
                </a:solidFill>
                <a:uFillTx/>
                <a:latin typeface="+mn-ea"/>
                <a:cs typeface="+mn-ea"/>
                <a:sym typeface="+mn-ea"/>
              </a:rPr>
              <a:t>增加经费投入与师资队伍建设</a:t>
            </a:r>
            <a:endParaRPr lang="zh-CN" altLang="en-US" sz="2000" b="1" dirty="0">
              <a:solidFill>
                <a:schemeClr val="accent1"/>
              </a:solidFill>
              <a:uFillTx/>
              <a:latin typeface="+mn-ea"/>
              <a:cs typeface="+mn-ea"/>
              <a:sym typeface="+mn-ea"/>
            </a:endParaRPr>
          </a:p>
        </p:txBody>
      </p:sp>
      <p:sp>
        <p:nvSpPr>
          <p:cNvPr id="73" name="矩形 72"/>
          <p:cNvSpPr/>
          <p:nvPr>
            <p:custDataLst>
              <p:tags r:id="rId11"/>
            </p:custDataLst>
          </p:nvPr>
        </p:nvSpPr>
        <p:spPr>
          <a:xfrm>
            <a:off x="2638286" y="5194891"/>
            <a:ext cx="8303053" cy="885288"/>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政府增加对职业教育的经费投入，同时强化师资队伍建设，以确保教育质量和效果的提升。</a:t>
            </a:r>
            <a:endParaRPr lang="zh-CN" altLang="en-US" sz="2000">
              <a:ln>
                <a:noFill/>
                <a:prstDash val="sysDot"/>
              </a:ln>
              <a:solidFill>
                <a:schemeClr val="tx1">
                  <a:lumMod val="85000"/>
                  <a:lumOff val="15000"/>
                </a:schemeClr>
              </a:solidFill>
              <a:latin typeface="+mn-ea"/>
              <a:cs typeface="+mn-ea"/>
              <a:sym typeface="+mn-ea"/>
            </a:endParaRPr>
          </a:p>
        </p:txBody>
      </p:sp>
      <p:cxnSp>
        <p:nvCxnSpPr>
          <p:cNvPr id="74" name="直接连接符 73"/>
          <p:cNvCxnSpPr/>
          <p:nvPr>
            <p:custDataLst>
              <p:tags r:id="rId12"/>
            </p:custDataLst>
          </p:nvPr>
        </p:nvCxnSpPr>
        <p:spPr>
          <a:xfrm>
            <a:off x="1732610" y="3826709"/>
            <a:ext cx="0" cy="803740"/>
          </a:xfrm>
          <a:prstGeom prst="line">
            <a:avLst/>
          </a:prstGeom>
          <a:solidFill>
            <a:srgbClr val="00993F">
              <a:alpha val="0"/>
            </a:srgbClr>
          </a:solidFill>
          <a:ln w="12700">
            <a:solidFill>
              <a:schemeClr val="tx1">
                <a:alpha val="30000"/>
              </a:schemeClr>
            </a:solidFill>
            <a:prstDash val="sysDot"/>
          </a:ln>
        </p:spPr>
        <p:style>
          <a:lnRef idx="1">
            <a:srgbClr val="376FFF"/>
          </a:lnRef>
          <a:fillRef idx="0">
            <a:srgbClr val="376FFF"/>
          </a:fillRef>
          <a:effectRef idx="0">
            <a:srgbClr val="376FFF"/>
          </a:effectRef>
          <a:fontRef idx="minor">
            <a:srgbClr val="000000"/>
          </a:fontRef>
        </p:style>
      </p:cxn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5.成功优势</a:t>
            </a:r>
            <a:endParaRPr lang="zh-CN" altLang="en-US" sz="2800">
              <a:solidFill>
                <a:schemeClr val="accent1">
                  <a:lumMod val="75000"/>
                </a:schemeClr>
              </a:solidFill>
            </a:endParaRPr>
          </a:p>
        </p:txBody>
      </p:sp>
      <p:sp>
        <p:nvSpPr>
          <p:cNvPr id="23" name="任意多边形 22"/>
          <p:cNvSpPr/>
          <p:nvPr>
            <p:custDataLst>
              <p:tags r:id="rId2"/>
            </p:custDataLst>
          </p:nvPr>
        </p:nvSpPr>
        <p:spPr>
          <a:xfrm>
            <a:off x="6207638" y="2582950"/>
            <a:ext cx="2428386" cy="3361857"/>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7" name="任意多边形 26"/>
          <p:cNvSpPr/>
          <p:nvPr>
            <p:custDataLst>
              <p:tags r:id="rId3"/>
            </p:custDataLst>
          </p:nvPr>
        </p:nvSpPr>
        <p:spPr>
          <a:xfrm>
            <a:off x="8858249" y="2582950"/>
            <a:ext cx="2428386" cy="3361857"/>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8" name="任意多边形 27"/>
          <p:cNvSpPr/>
          <p:nvPr>
            <p:custDataLst>
              <p:tags r:id="rId4"/>
            </p:custDataLst>
          </p:nvPr>
        </p:nvSpPr>
        <p:spPr>
          <a:xfrm>
            <a:off x="3556407" y="2581093"/>
            <a:ext cx="2428386" cy="3361857"/>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9" name="任意多边形 28"/>
          <p:cNvSpPr/>
          <p:nvPr>
            <p:custDataLst>
              <p:tags r:id="rId5"/>
            </p:custDataLst>
          </p:nvPr>
        </p:nvSpPr>
        <p:spPr>
          <a:xfrm>
            <a:off x="906415" y="2582950"/>
            <a:ext cx="2428386" cy="3361857"/>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30" name="图片 29" descr="/data/temp/ac2a86ff-45db-11f0-b464-660e8076458c.jpegac2a86ff-45db-11f0-b464-660e8076458c"/>
          <p:cNvPicPr>
            <a:picLocks noChangeAspect="1"/>
          </p:cNvPicPr>
          <p:nvPr>
            <p:custDataLst>
              <p:tags r:id="rId6"/>
            </p:custDataLst>
          </p:nvPr>
        </p:nvPicPr>
        <p:blipFill>
          <a:blip r:embed="rId7"/>
          <a:srcRect l="16667" r="16667"/>
          <a:stretch>
            <a:fillRect/>
          </a:stretch>
        </p:blipFill>
        <p:spPr>
          <a:xfrm>
            <a:off x="9211086" y="1517011"/>
            <a:ext cx="699484" cy="699484"/>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31" name="图片 30" descr="/data/temp/ac2a8595-45db-11f0-b464-660e8076458c.jpegac2a8595-45db-11f0-b464-660e8076458c"/>
          <p:cNvPicPr>
            <a:picLocks noChangeAspect="1"/>
          </p:cNvPicPr>
          <p:nvPr>
            <p:custDataLst>
              <p:tags r:id="rId8"/>
            </p:custDataLst>
          </p:nvPr>
        </p:nvPicPr>
        <p:blipFill>
          <a:blip r:embed="rId9"/>
          <a:srcRect l="16667" r="16667"/>
          <a:stretch>
            <a:fillRect/>
          </a:stretch>
        </p:blipFill>
        <p:spPr>
          <a:xfrm>
            <a:off x="6565427" y="1517011"/>
            <a:ext cx="699484" cy="699484"/>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schemeClr val="accent1">
                <a:alpha val="12000"/>
              </a:schemeClr>
            </a:outerShdw>
          </a:effectLst>
        </p:spPr>
      </p:pic>
      <p:pic>
        <p:nvPicPr>
          <p:cNvPr id="32" name="图片 31" descr="/data/temp/ac2a8415-45db-11f0-b464-660e8076458c.jpegac2a8415-45db-11f0-b464-660e8076458c"/>
          <p:cNvPicPr>
            <a:picLocks noChangeAspect="1"/>
          </p:cNvPicPr>
          <p:nvPr>
            <p:custDataLst>
              <p:tags r:id="rId10"/>
            </p:custDataLst>
          </p:nvPr>
        </p:nvPicPr>
        <p:blipFill>
          <a:blip r:embed="rId11"/>
          <a:srcRect l="16667" r="16667"/>
          <a:stretch>
            <a:fillRect/>
          </a:stretch>
        </p:blipFill>
        <p:spPr>
          <a:xfrm>
            <a:off x="1274108" y="1517011"/>
            <a:ext cx="699484" cy="699484"/>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33" name="图片 32" descr="/data/temp/ac2a8571-45db-11f0-b464-660e8076458c.jpegac2a8571-45db-11f0-b464-660e8076458c"/>
          <p:cNvPicPr>
            <a:picLocks noChangeAspect="1"/>
          </p:cNvPicPr>
          <p:nvPr>
            <p:custDataLst>
              <p:tags r:id="rId12"/>
            </p:custDataLst>
          </p:nvPr>
        </p:nvPicPr>
        <p:blipFill>
          <a:blip r:embed="rId13"/>
          <a:srcRect l="17000" r="17000"/>
          <a:stretch>
            <a:fillRect/>
          </a:stretch>
        </p:blipFill>
        <p:spPr>
          <a:xfrm>
            <a:off x="3919768" y="1517011"/>
            <a:ext cx="699484" cy="699484"/>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cxnSp>
        <p:nvCxnSpPr>
          <p:cNvPr id="34" name="直接连接符 33"/>
          <p:cNvCxnSpPr/>
          <p:nvPr>
            <p:custDataLst>
              <p:tags r:id="rId14"/>
            </p:custDataLst>
          </p:nvPr>
        </p:nvCxnSpPr>
        <p:spPr>
          <a:xfrm>
            <a:off x="1638088" y="2432530"/>
            <a:ext cx="7920884"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43" name="椭圆 42"/>
          <p:cNvSpPr/>
          <p:nvPr>
            <p:custDataLst>
              <p:tags r:id="rId15"/>
            </p:custDataLst>
          </p:nvPr>
        </p:nvSpPr>
        <p:spPr>
          <a:xfrm>
            <a:off x="1567520" y="2376200"/>
            <a:ext cx="112660" cy="11266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4" name="椭圆 43"/>
          <p:cNvSpPr/>
          <p:nvPr>
            <p:custDataLst>
              <p:tags r:id="rId16"/>
            </p:custDataLst>
          </p:nvPr>
        </p:nvSpPr>
        <p:spPr>
          <a:xfrm>
            <a:off x="4213180" y="2376200"/>
            <a:ext cx="112660" cy="11266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5" name="椭圆 44"/>
          <p:cNvSpPr/>
          <p:nvPr>
            <p:custDataLst>
              <p:tags r:id="rId17"/>
            </p:custDataLst>
          </p:nvPr>
        </p:nvSpPr>
        <p:spPr>
          <a:xfrm>
            <a:off x="6858839" y="2386104"/>
            <a:ext cx="112660" cy="112660"/>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椭圆 45"/>
          <p:cNvSpPr/>
          <p:nvPr>
            <p:custDataLst>
              <p:tags r:id="rId18"/>
            </p:custDataLst>
          </p:nvPr>
        </p:nvSpPr>
        <p:spPr>
          <a:xfrm>
            <a:off x="9504498" y="2376200"/>
            <a:ext cx="112660" cy="11266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47" name="直接连接符 46"/>
          <p:cNvCxnSpPr/>
          <p:nvPr>
            <p:custDataLst>
              <p:tags r:id="rId19"/>
            </p:custDataLst>
          </p:nvPr>
        </p:nvCxnSpPr>
        <p:spPr>
          <a:xfrm>
            <a:off x="1040122" y="3762788"/>
            <a:ext cx="212568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48" name="矩形 47"/>
          <p:cNvSpPr/>
          <p:nvPr>
            <p:custDataLst>
              <p:tags r:id="rId20"/>
            </p:custDataLst>
          </p:nvPr>
        </p:nvSpPr>
        <p:spPr>
          <a:xfrm>
            <a:off x="1040122" y="3924350"/>
            <a:ext cx="2152925" cy="183939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职业教育强调从就业到创业的整个职业规划，帮助学生建立正确的职业观和价值观，为成功奠定基础。</a:t>
            </a:r>
            <a:endParaRPr lang="zh-CN" altLang="en-US" sz="1600">
              <a:solidFill>
                <a:schemeClr val="tx1">
                  <a:lumMod val="85000"/>
                  <a:lumOff val="15000"/>
                </a:schemeClr>
              </a:solidFill>
              <a:latin typeface="+mn-ea"/>
              <a:cs typeface="+mn-ea"/>
            </a:endParaRPr>
          </a:p>
        </p:txBody>
      </p:sp>
      <p:sp>
        <p:nvSpPr>
          <p:cNvPr id="50" name="矩形 49"/>
          <p:cNvSpPr/>
          <p:nvPr>
            <p:custDataLst>
              <p:tags r:id="rId21"/>
            </p:custDataLst>
          </p:nvPr>
        </p:nvSpPr>
        <p:spPr>
          <a:xfrm>
            <a:off x="1040122" y="3157394"/>
            <a:ext cx="2152925" cy="408548"/>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职业规划与职业观教育</a:t>
            </a:r>
            <a:endParaRPr lang="zh-CN" altLang="en-US" sz="2000" b="1" kern="0">
              <a:solidFill>
                <a:schemeClr val="tx1"/>
              </a:solidFill>
              <a:latin typeface="+mn-ea"/>
              <a:cs typeface="+mn-ea"/>
            </a:endParaRPr>
          </a:p>
        </p:txBody>
      </p:sp>
      <p:cxnSp>
        <p:nvCxnSpPr>
          <p:cNvPr id="51" name="直接连接符 50"/>
          <p:cNvCxnSpPr/>
          <p:nvPr>
            <p:custDataLst>
              <p:tags r:id="rId22"/>
            </p:custDataLst>
          </p:nvPr>
        </p:nvCxnSpPr>
        <p:spPr>
          <a:xfrm>
            <a:off x="3692590" y="3762788"/>
            <a:ext cx="212568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52" name="矩形 51"/>
          <p:cNvSpPr/>
          <p:nvPr>
            <p:custDataLst>
              <p:tags r:id="rId23"/>
            </p:custDataLst>
          </p:nvPr>
        </p:nvSpPr>
        <p:spPr>
          <a:xfrm>
            <a:off x="3692525" y="3924300"/>
            <a:ext cx="2196465" cy="1839595"/>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成功并不仅仅取决于高学历，更多的是依赖个人的进取心、创新能力和吃苦耐劳精神，职业教育着重培养这些素质。</a:t>
            </a:r>
            <a:endParaRPr lang="zh-CN" altLang="en-US" sz="1600">
              <a:solidFill>
                <a:schemeClr val="tx1">
                  <a:lumMod val="85000"/>
                  <a:lumOff val="15000"/>
                </a:schemeClr>
              </a:solidFill>
              <a:latin typeface="+mn-ea"/>
              <a:cs typeface="+mn-ea"/>
            </a:endParaRPr>
          </a:p>
        </p:txBody>
      </p:sp>
      <p:sp>
        <p:nvSpPr>
          <p:cNvPr id="53" name="矩形 52"/>
          <p:cNvSpPr/>
          <p:nvPr>
            <p:custDataLst>
              <p:tags r:id="rId24"/>
            </p:custDataLst>
          </p:nvPr>
        </p:nvSpPr>
        <p:spPr>
          <a:xfrm>
            <a:off x="3692590" y="3157394"/>
            <a:ext cx="2152925" cy="408548"/>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个人进取心与创新能力</a:t>
            </a:r>
            <a:endParaRPr lang="zh-CN" altLang="en-US" sz="2000" b="1" kern="0">
              <a:solidFill>
                <a:schemeClr val="tx1"/>
              </a:solidFill>
              <a:latin typeface="+mn-ea"/>
              <a:cs typeface="+mn-ea"/>
            </a:endParaRPr>
          </a:p>
        </p:txBody>
      </p:sp>
      <p:cxnSp>
        <p:nvCxnSpPr>
          <p:cNvPr id="54" name="直接连接符 53"/>
          <p:cNvCxnSpPr/>
          <p:nvPr>
            <p:custDataLst>
              <p:tags r:id="rId25"/>
            </p:custDataLst>
          </p:nvPr>
        </p:nvCxnSpPr>
        <p:spPr>
          <a:xfrm>
            <a:off x="8997527" y="3762788"/>
            <a:ext cx="212568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55" name="矩形 54"/>
          <p:cNvSpPr/>
          <p:nvPr>
            <p:custDataLst>
              <p:tags r:id="rId26"/>
            </p:custDataLst>
          </p:nvPr>
        </p:nvSpPr>
        <p:spPr>
          <a:xfrm>
            <a:off x="8997527" y="3924350"/>
            <a:ext cx="2152925" cy="183939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通过职业教育，学生能够获得必要的技能和知识，以及正确的职业态度，为他们开启事业成功之门。</a:t>
            </a:r>
            <a:endParaRPr lang="zh-CN" altLang="en-US" sz="1600">
              <a:solidFill>
                <a:schemeClr val="tx1">
                  <a:lumMod val="85000"/>
                  <a:lumOff val="15000"/>
                </a:schemeClr>
              </a:solidFill>
              <a:latin typeface="+mn-ea"/>
              <a:cs typeface="+mn-ea"/>
            </a:endParaRPr>
          </a:p>
        </p:txBody>
      </p:sp>
      <p:sp>
        <p:nvSpPr>
          <p:cNvPr id="56" name="矩形 55"/>
          <p:cNvSpPr/>
          <p:nvPr>
            <p:custDataLst>
              <p:tags r:id="rId27"/>
            </p:custDataLst>
          </p:nvPr>
        </p:nvSpPr>
        <p:spPr>
          <a:xfrm>
            <a:off x="8997527" y="3157394"/>
            <a:ext cx="2152925" cy="408548"/>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职业教育开启事业成功之门</a:t>
            </a:r>
            <a:endParaRPr lang="zh-CN" altLang="en-US" sz="2000" b="1" kern="0">
              <a:solidFill>
                <a:schemeClr val="tx1"/>
              </a:solidFill>
              <a:latin typeface="+mn-ea"/>
              <a:cs typeface="+mn-ea"/>
            </a:endParaRPr>
          </a:p>
        </p:txBody>
      </p:sp>
      <p:cxnSp>
        <p:nvCxnSpPr>
          <p:cNvPr id="57" name="直接连接符 56"/>
          <p:cNvCxnSpPr/>
          <p:nvPr>
            <p:custDataLst>
              <p:tags r:id="rId28"/>
            </p:custDataLst>
          </p:nvPr>
        </p:nvCxnSpPr>
        <p:spPr>
          <a:xfrm>
            <a:off x="6345059" y="3762788"/>
            <a:ext cx="212568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58" name="矩形 57"/>
          <p:cNvSpPr/>
          <p:nvPr>
            <p:custDataLst>
              <p:tags r:id="rId29"/>
            </p:custDataLst>
          </p:nvPr>
        </p:nvSpPr>
        <p:spPr>
          <a:xfrm>
            <a:off x="6345059" y="3924350"/>
            <a:ext cx="2152925" cy="183939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rgbClr val="FFFFFF"/>
                </a:solidFill>
                <a:latin typeface="+mn-ea"/>
                <a:cs typeface="+mn-ea"/>
              </a:rPr>
              <a:t>职业教育注重培养学生的吃苦耐劳精神，这种精神是开启事业成功之门的重要钥匙。</a:t>
            </a:r>
            <a:endParaRPr lang="zh-CN" altLang="en-US" sz="1600">
              <a:solidFill>
                <a:srgbClr val="FFFFFF"/>
              </a:solidFill>
              <a:latin typeface="+mn-ea"/>
              <a:cs typeface="+mn-ea"/>
            </a:endParaRPr>
          </a:p>
        </p:txBody>
      </p:sp>
      <p:sp>
        <p:nvSpPr>
          <p:cNvPr id="59" name="矩形 58"/>
          <p:cNvSpPr/>
          <p:nvPr>
            <p:custDataLst>
              <p:tags r:id="rId30"/>
            </p:custDataLst>
          </p:nvPr>
        </p:nvSpPr>
        <p:spPr>
          <a:xfrm>
            <a:off x="6345059" y="3157394"/>
            <a:ext cx="2152925" cy="408548"/>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rgbClr val="FFFFFF"/>
                </a:solidFill>
                <a:latin typeface="+mn-ea"/>
                <a:cs typeface="+mn-ea"/>
              </a:rPr>
              <a:t>吃苦耐劳精神的重要性</a:t>
            </a:r>
            <a:endParaRPr lang="zh-CN" altLang="en-US" sz="2000" b="1" kern="0">
              <a:solidFill>
                <a:srgbClr val="FFFFFF"/>
              </a:solidFill>
              <a:latin typeface="+mn-ea"/>
              <a:cs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31b57119-45d2-11f0-a2b5-865c6815da94.jpg31b57119-45d2-11f0-a2b5-865c6815da94"/>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rgbClr val="000000"/>
                </a:solidFill>
              </a:rPr>
              <a:t>二、职业高中和初中、普通高中的区别</a:t>
            </a:r>
            <a:endParaRPr lang="zh-CN" altLang="en-US">
              <a:solidFill>
                <a:srgbClr val="000000"/>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职业高中注重技能培养，初中和普通高中更侧重于基础知识教育</a:t>
            </a:r>
            <a:endParaRPr lang="zh-CN" altLang="en-US" dirty="0">
              <a:solidFill>
                <a:srgbClr val="000000"/>
              </a:solidFill>
              <a:latin typeface="+mn-ea"/>
              <a:cs typeface="+mn-ea"/>
              <a:sym typeface="+mn-ea"/>
            </a:endParaRPr>
          </a:p>
        </p:txBody>
      </p:sp>
      <p:sp>
        <p:nvSpPr>
          <p:cNvPr id="6" name="矩形 5"/>
          <p:cNvSpPr/>
          <p:nvPr>
            <p:custDataLst>
              <p:tags r:id="rId6"/>
            </p:custDataLst>
          </p:nvPr>
        </p:nvSpPr>
        <p:spPr>
          <a:xfrm>
            <a:off x="1527175" y="4325620"/>
            <a:ext cx="2896235"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教育培养目标差异</a:t>
            </a:r>
            <a:endParaRPr lang="zh-CN" altLang="en-US" sz="2400" b="1" dirty="0">
              <a:solidFill>
                <a:schemeClr val="accent1"/>
              </a:solidFill>
              <a:latin typeface="+mn-ea"/>
              <a:cs typeface="+mn-ea"/>
              <a:sym typeface="+mn-ea"/>
            </a:endParaRPr>
          </a:p>
        </p:txBody>
      </p:sp>
      <p:sp>
        <p:nvSpPr>
          <p:cNvPr id="9" name="矩形 8"/>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a:solidFill>
                  <a:srgbClr val="000000"/>
                </a:solidFill>
                <a:latin typeface="+mn-ea"/>
                <a:cs typeface="+mn-ea"/>
                <a:sym typeface="+mn-ea"/>
              </a:rPr>
              <a:t>职高学生可直接就业或参加技能型高考，普高学生主要通过普通高考升学</a:t>
            </a:r>
            <a:endParaRPr lang="zh-CN" altLang="en-US">
              <a:solidFill>
                <a:srgbClr val="000000"/>
              </a:solidFill>
              <a:latin typeface="+mn-ea"/>
              <a:cs typeface="+mn-ea"/>
              <a:sym typeface="+mn-ea"/>
            </a:endParaRPr>
          </a:p>
        </p:txBody>
      </p:sp>
      <p:sp>
        <p:nvSpPr>
          <p:cNvPr id="10" name="矩形 9"/>
          <p:cNvSpPr/>
          <p:nvPr>
            <p:custDataLst>
              <p:tags r:id="rId8"/>
            </p:custDataLst>
          </p:nvPr>
        </p:nvSpPr>
        <p:spPr>
          <a:xfrm>
            <a:off x="8353425" y="4325620"/>
            <a:ext cx="2896235"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升学途径不同</a:t>
            </a:r>
            <a:endParaRPr lang="zh-CN" altLang="en-US" sz="2400" b="1">
              <a:solidFill>
                <a:schemeClr val="accent1"/>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a:solidFill>
                  <a:srgbClr val="000000"/>
                </a:solidFill>
                <a:latin typeface="+mn-ea"/>
                <a:cs typeface="+mn-ea"/>
                <a:sym typeface="+mn-ea"/>
              </a:rPr>
              <a:t>职高课程偏重实践操作，普高和初中则以理论学习为主</a:t>
            </a:r>
            <a:endParaRPr lang="zh-CN" altLang="en-US">
              <a:solidFill>
                <a:srgbClr val="000000"/>
              </a:solidFill>
              <a:latin typeface="+mn-ea"/>
              <a:cs typeface="+mn-ea"/>
              <a:sym typeface="+mn-ea"/>
            </a:endParaRPr>
          </a:p>
        </p:txBody>
      </p:sp>
      <p:sp>
        <p:nvSpPr>
          <p:cNvPr id="14" name="矩形 13"/>
          <p:cNvSpPr/>
          <p:nvPr>
            <p:custDataLst>
              <p:tags r:id="rId10"/>
            </p:custDataLst>
          </p:nvPr>
        </p:nvSpPr>
        <p:spPr>
          <a:xfrm>
            <a:off x="4940300" y="4325620"/>
            <a:ext cx="2896235"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课程内容与学习形式</a:t>
            </a:r>
            <a:endParaRPr lang="zh-CN" altLang="en-US" sz="2400" b="1">
              <a:solidFill>
                <a:schemeClr val="accent1"/>
              </a:solidFill>
              <a:latin typeface="+mn-ea"/>
              <a:cs typeface="+mn-ea"/>
              <a:sym typeface="+mn-ea"/>
            </a:endParaRPr>
          </a:p>
        </p:txBody>
      </p:sp>
    </p:spTree>
    <p:custDataLst>
      <p:tags r:id="rId1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（一）教育培养目标不同</a:t>
            </a:r>
            <a:endParaRPr lang="zh-CN" altLang="en-US"/>
          </a:p>
        </p:txBody>
      </p:sp>
      <p:sp>
        <p:nvSpPr>
          <p:cNvPr id="8" name="矩形 7"/>
          <p:cNvSpPr/>
          <p:nvPr>
            <p:custDataLst>
              <p:tags r:id="rId2"/>
            </p:custDataLst>
          </p:nvPr>
        </p:nvSpPr>
        <p:spPr>
          <a:xfrm>
            <a:off x="901065" y="2938145"/>
            <a:ext cx="3191510"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初中教育旨在培养学生全面素质，注重知识、能力、素养和价值观，为其未来教育和社会发展奠定基础</a:t>
            </a:r>
            <a:endParaRPr lang="zh-CN" altLang="en-US" sz="1600" kern="0">
              <a:ln>
                <a:noFill/>
                <a:prstDash val="sysDot"/>
              </a:ln>
              <a:solidFill>
                <a:schemeClr val="tx1">
                  <a:lumMod val="85000"/>
                  <a:lumOff val="15000"/>
                </a:schemeClr>
              </a:solidFill>
              <a:latin typeface="+mn-ea"/>
              <a:cs typeface="+mn-ea"/>
            </a:endParaRPr>
          </a:p>
        </p:txBody>
      </p:sp>
      <p:sp>
        <p:nvSpPr>
          <p:cNvPr id="9" name="矩形 8"/>
          <p:cNvSpPr/>
          <p:nvPr>
            <p:custDataLst>
              <p:tags r:id="rId3"/>
            </p:custDataLst>
          </p:nvPr>
        </p:nvSpPr>
        <p:spPr>
          <a:xfrm>
            <a:off x="901065" y="2318385"/>
            <a:ext cx="3191510" cy="59118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初中教育培养目标</a:t>
            </a:r>
            <a:endParaRPr lang="zh-CN" altLang="en-US" sz="2400" b="1" kern="0">
              <a:solidFill>
                <a:schemeClr val="accent1"/>
              </a:solidFill>
              <a:latin typeface="+mn-ea"/>
              <a:cs typeface="+mn-ea"/>
            </a:endParaRPr>
          </a:p>
        </p:txBody>
      </p:sp>
      <p:sp>
        <p:nvSpPr>
          <p:cNvPr id="13" name="矩形 12"/>
          <p:cNvSpPr/>
          <p:nvPr>
            <p:custDataLst>
              <p:tags r:id="rId4"/>
            </p:custDataLst>
          </p:nvPr>
        </p:nvSpPr>
        <p:spPr>
          <a:xfrm>
            <a:off x="901097" y="152711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pic>
        <p:nvPicPr>
          <p:cNvPr id="16" name="图片 15" descr="/data/temp/300f7577-45d2-11f0-a09a-d26541248f02.jpg@base@tag=imgScale&amp;m=1&amp;w=799&amp;h=422&amp;q=95300f7577-45d2-11f0-a09a-d26541248f02"/>
          <p:cNvPicPr>
            <a:picLocks noChangeAspect="1"/>
          </p:cNvPicPr>
          <p:nvPr>
            <p:custDataLst>
              <p:tags r:id="rId5"/>
            </p:custDataLst>
          </p:nvPr>
        </p:nvPicPr>
        <p:blipFill rotWithShape="1">
          <a:blip r:embed="rId6"/>
          <a:srcRect t="10186" b="10660"/>
          <a:stretch>
            <a:fillRect/>
          </a:stretch>
        </p:blipFill>
        <p:spPr>
          <a:xfrm>
            <a:off x="901097" y="4375537"/>
            <a:ext cx="2880449" cy="1520002"/>
          </a:xfrm>
          <a:prstGeom prst="rect">
            <a:avLst/>
          </a:prstGeom>
          <a:solidFill>
            <a:schemeClr val="accent1"/>
          </a:solidFill>
          <a:ln>
            <a:solidFill>
              <a:schemeClr val="accent1">
                <a:alpha val="20000"/>
              </a:schemeClr>
            </a:solidFill>
          </a:ln>
        </p:spPr>
      </p:pic>
      <p:sp>
        <p:nvSpPr>
          <p:cNvPr id="17" name="矩形 16"/>
          <p:cNvSpPr/>
          <p:nvPr>
            <p:custDataLst>
              <p:tags r:id="rId7"/>
            </p:custDataLst>
          </p:nvPr>
        </p:nvSpPr>
        <p:spPr>
          <a:xfrm>
            <a:off x="4759325" y="2938145"/>
            <a:ext cx="3608070"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普通高中教育旨在提升学生综合素质，培养其核心素养、社会责任感、科学文化知识、终身学习能力及沟通合作能力</a:t>
            </a:r>
            <a:endParaRPr lang="zh-CN" altLang="en-US" sz="1600" kern="0">
              <a:ln>
                <a:noFill/>
                <a:prstDash val="sysDot"/>
              </a:ln>
              <a:solidFill>
                <a:schemeClr val="tx1">
                  <a:lumMod val="85000"/>
                  <a:lumOff val="15000"/>
                </a:schemeClr>
              </a:solidFill>
              <a:latin typeface="+mn-ea"/>
              <a:cs typeface="+mn-ea"/>
            </a:endParaRPr>
          </a:p>
        </p:txBody>
      </p:sp>
      <p:sp>
        <p:nvSpPr>
          <p:cNvPr id="18" name="矩形 17"/>
          <p:cNvSpPr/>
          <p:nvPr>
            <p:custDataLst>
              <p:tags r:id="rId8"/>
            </p:custDataLst>
          </p:nvPr>
        </p:nvSpPr>
        <p:spPr>
          <a:xfrm>
            <a:off x="4759325" y="2318385"/>
            <a:ext cx="3191510" cy="59118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普通高中教育培养目标</a:t>
            </a:r>
            <a:endParaRPr lang="zh-CN" altLang="en-US" sz="2400" b="1" kern="0">
              <a:solidFill>
                <a:schemeClr val="accent1"/>
              </a:solidFill>
              <a:latin typeface="+mn-ea"/>
              <a:cs typeface="+mn-ea"/>
            </a:endParaRPr>
          </a:p>
        </p:txBody>
      </p:sp>
      <p:sp>
        <p:nvSpPr>
          <p:cNvPr id="20" name="矩形 19"/>
          <p:cNvSpPr/>
          <p:nvPr>
            <p:custDataLst>
              <p:tags r:id="rId9"/>
            </p:custDataLst>
          </p:nvPr>
        </p:nvSpPr>
        <p:spPr>
          <a:xfrm>
            <a:off x="4759324" y="152711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21" name="图片 20" descr="/data/temp/300f75c4-45d2-11f0-a09a-d26541248f02.jpg@base@tag=imgScale&amp;m=1&amp;w=799&amp;h=422&amp;q=95300f75c4-45d2-11f0-a09a-d26541248f02"/>
          <p:cNvPicPr>
            <a:picLocks noChangeAspect="1"/>
          </p:cNvPicPr>
          <p:nvPr>
            <p:custDataLst>
              <p:tags r:id="rId10"/>
            </p:custDataLst>
          </p:nvPr>
        </p:nvPicPr>
        <p:blipFill rotWithShape="1">
          <a:blip r:embed="rId11"/>
          <a:srcRect t="20494" b="352"/>
          <a:stretch>
            <a:fillRect/>
          </a:stretch>
        </p:blipFill>
        <p:spPr>
          <a:xfrm>
            <a:off x="4759324" y="4375537"/>
            <a:ext cx="2880449" cy="1520002"/>
          </a:xfrm>
          <a:prstGeom prst="rect">
            <a:avLst/>
          </a:prstGeom>
          <a:solidFill>
            <a:schemeClr val="accent1"/>
          </a:solidFill>
          <a:ln>
            <a:solidFill>
              <a:schemeClr val="accent1">
                <a:alpha val="20000"/>
              </a:schemeClr>
            </a:solidFill>
          </a:ln>
        </p:spPr>
      </p:pic>
      <p:sp>
        <p:nvSpPr>
          <p:cNvPr id="22" name="矩形 21"/>
          <p:cNvSpPr/>
          <p:nvPr>
            <p:custDataLst>
              <p:tags r:id="rId12"/>
            </p:custDataLst>
          </p:nvPr>
        </p:nvSpPr>
        <p:spPr>
          <a:xfrm>
            <a:off x="8617585" y="2938145"/>
            <a:ext cx="3076575"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职业高中旨在培养德智体美劳全面发展的高素质技能型人才</a:t>
            </a:r>
            <a:endParaRPr lang="zh-CN" altLang="en-US" sz="1600" kern="0">
              <a:ln>
                <a:noFill/>
                <a:prstDash val="sysDot"/>
              </a:ln>
              <a:solidFill>
                <a:schemeClr val="tx1">
                  <a:lumMod val="85000"/>
                  <a:lumOff val="15000"/>
                </a:schemeClr>
              </a:solidFill>
              <a:latin typeface="+mn-ea"/>
              <a:cs typeface="+mn-ea"/>
            </a:endParaRPr>
          </a:p>
        </p:txBody>
      </p:sp>
      <p:sp>
        <p:nvSpPr>
          <p:cNvPr id="24" name="矩形 23"/>
          <p:cNvSpPr/>
          <p:nvPr>
            <p:custDataLst>
              <p:tags r:id="rId13"/>
            </p:custDataLst>
          </p:nvPr>
        </p:nvSpPr>
        <p:spPr>
          <a:xfrm>
            <a:off x="8617585" y="2318385"/>
            <a:ext cx="3191510" cy="59118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职业高中教育培养目标</a:t>
            </a:r>
            <a:endParaRPr lang="zh-CN" altLang="en-US" sz="2400" b="1" kern="0">
              <a:solidFill>
                <a:schemeClr val="accent1"/>
              </a:solidFill>
              <a:latin typeface="+mn-ea"/>
              <a:cs typeface="+mn-ea"/>
            </a:endParaRPr>
          </a:p>
        </p:txBody>
      </p:sp>
      <p:sp>
        <p:nvSpPr>
          <p:cNvPr id="25" name="矩形 24"/>
          <p:cNvSpPr/>
          <p:nvPr>
            <p:custDataLst>
              <p:tags r:id="rId14"/>
            </p:custDataLst>
          </p:nvPr>
        </p:nvSpPr>
        <p:spPr>
          <a:xfrm>
            <a:off x="8617551" y="152711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03</a:t>
            </a:r>
            <a:endParaRPr lang="zh-CN" altLang="en-US" sz="7200" b="1" kern="0">
              <a:solidFill>
                <a:schemeClr val="accent1"/>
              </a:solidFill>
              <a:latin typeface="+mn-ea"/>
              <a:cs typeface="+mn-ea"/>
            </a:endParaRPr>
          </a:p>
        </p:txBody>
      </p:sp>
      <p:pic>
        <p:nvPicPr>
          <p:cNvPr id="26" name="图片 25" descr="/data/temp/300f768d-45d2-11f0-a09a-d26541248f02.jpg@base@tag=imgScale&amp;m=1&amp;w=799&amp;h=422&amp;q=95300f768d-45d2-11f0-a09a-d26541248f02"/>
          <p:cNvPicPr>
            <a:picLocks noChangeAspect="1"/>
          </p:cNvPicPr>
          <p:nvPr>
            <p:custDataLst>
              <p:tags r:id="rId15"/>
            </p:custDataLst>
          </p:nvPr>
        </p:nvPicPr>
        <p:blipFill rotWithShape="1">
          <a:blip r:embed="rId16"/>
          <a:srcRect t="10173" b="10173"/>
          <a:stretch>
            <a:fillRect/>
          </a:stretch>
        </p:blipFill>
        <p:spPr>
          <a:xfrm>
            <a:off x="8617551" y="4375537"/>
            <a:ext cx="2880449" cy="1520002"/>
          </a:xfrm>
          <a:prstGeom prst="rect">
            <a:avLst/>
          </a:prstGeom>
          <a:solidFill>
            <a:schemeClr val="accent1"/>
          </a:solidFill>
          <a:ln>
            <a:solidFill>
              <a:schemeClr val="accent1">
                <a:alpha val="20000"/>
              </a:schemeClr>
            </a:solidFill>
          </a:ln>
        </p:spPr>
      </p:pic>
      <p:cxnSp>
        <p:nvCxnSpPr>
          <p:cNvPr id="35" name="直接连接符 34"/>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（二）课程内容不同</a:t>
            </a:r>
            <a:endParaRPr lang="zh-CN" altLang="en-US"/>
          </a:p>
        </p:txBody>
      </p:sp>
      <p:sp>
        <p:nvSpPr>
          <p:cNvPr id="4" name="任意多边形: 形状 33"/>
          <p:cNvSpPr/>
          <p:nvPr>
            <p:custDataLst>
              <p:tags r:id="rId2"/>
            </p:custDataLst>
          </p:nvPr>
        </p:nvSpPr>
        <p:spPr>
          <a:xfrm>
            <a:off x="8085681" y="1887855"/>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sz="1600">
                <a:solidFill>
                  <a:srgbClr val="FFFFFF"/>
                </a:solidFill>
                <a:latin typeface="微软雅黑" panose="020B0503020204020204" charset="-122"/>
                <a:ea typeface="微软雅黑" panose="020B0503020204020204" charset="-122"/>
              </a:rPr>
              <a:t>职业高中课程设置强调专业技能的培养，除了必要的文化课程外，大量增加专业课程和实习实训，确保学生掌握特定职业技能。</a:t>
            </a:r>
            <a:endParaRPr lang="zh-CN" altLang="en-US" sz="1600">
              <a:solidFill>
                <a:srgbClr val="FFFFFF"/>
              </a:solidFill>
              <a:latin typeface="微软雅黑" panose="020B0503020204020204" charset="-122"/>
              <a:ea typeface="微软雅黑" panose="020B0503020204020204" charset="-122"/>
            </a:endParaRPr>
          </a:p>
        </p:txBody>
      </p:sp>
      <p:sp>
        <p:nvSpPr>
          <p:cNvPr id="5" name="任意多边形: 形状 31"/>
          <p:cNvSpPr/>
          <p:nvPr>
            <p:custDataLst>
              <p:tags r:id="rId3"/>
            </p:custDataLst>
          </p:nvPr>
        </p:nvSpPr>
        <p:spPr>
          <a:xfrm>
            <a:off x="4396957" y="1887855"/>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sz="1600">
                <a:solidFill>
                  <a:srgbClr val="FFFFFF"/>
                </a:solidFill>
                <a:latin typeface="+mn-ea"/>
                <a:cs typeface="+mn-ea"/>
                <a:sym typeface="+mn-ea"/>
              </a:rPr>
              <a:t>普通高中在初中文化课程的基础上，进一步深入探讨各个学科领域的知识，并引入选修课程，以适应学生的个性化发展和兴趣。</a:t>
            </a:r>
            <a:endParaRPr lang="zh-CN" altLang="en-US" sz="1600">
              <a:solidFill>
                <a:srgbClr val="FFFFFF"/>
              </a:solidFill>
              <a:latin typeface="+mn-ea"/>
              <a:cs typeface="+mn-ea"/>
              <a:sym typeface="+mn-ea"/>
            </a:endParaRPr>
          </a:p>
        </p:txBody>
      </p:sp>
      <p:sp>
        <p:nvSpPr>
          <p:cNvPr id="7" name="任意多边形: 形状 30"/>
          <p:cNvSpPr/>
          <p:nvPr>
            <p:custDataLst>
              <p:tags r:id="rId4"/>
            </p:custDataLst>
          </p:nvPr>
        </p:nvSpPr>
        <p:spPr>
          <a:xfrm>
            <a:off x="706328" y="1887855"/>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sz="1600">
                <a:solidFill>
                  <a:srgbClr val="FFFFFF"/>
                </a:solidFill>
                <a:latin typeface="+mn-ea"/>
                <a:cs typeface="+mn-ea"/>
                <a:sym typeface="+mn-ea"/>
              </a:rPr>
              <a:t>初中文化课程主要涵盖语文、数学、英语、物理、化学等基础学科，目的是为了提升学生的基础文化水平，符合义务教育的要求。</a:t>
            </a:r>
            <a:endParaRPr lang="zh-CN" altLang="en-US" sz="1600">
              <a:solidFill>
                <a:srgbClr val="FFFFFF"/>
              </a:solidFill>
              <a:latin typeface="+mn-ea"/>
              <a:cs typeface="+mn-ea"/>
              <a:sym typeface="+mn-ea"/>
            </a:endParaRPr>
          </a:p>
        </p:txBody>
      </p:sp>
      <p:sp>
        <p:nvSpPr>
          <p:cNvPr id="22" name="“_#color-824&amp;2665"/>
          <p:cNvSpPr/>
          <p:nvPr>
            <p:custDataLst>
              <p:tags r:id="rId5"/>
            </p:custDataLst>
          </p:nvPr>
        </p:nvSpPr>
        <p:spPr>
          <a:xfrm>
            <a:off x="3477316" y="3523901"/>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p>
        </p:txBody>
      </p:sp>
      <p:pic>
        <p:nvPicPr>
          <p:cNvPr id="8" name="图片 34"/>
          <p:cNvPicPr>
            <a:picLocks noChangeAspect="1"/>
          </p:cNvPicPr>
          <p:nvPr>
            <p:custDataLst>
              <p:tags r:id="rId6"/>
            </p:custDataLst>
          </p:nvPr>
        </p:nvPicPr>
        <p:blipFill>
          <a:blip r:embed="rId7"/>
          <a:srcRect l="16667" r="16667"/>
          <a:stretch>
            <a:fillRect/>
          </a:stretch>
        </p:blipFill>
        <p:spPr>
          <a:xfrm>
            <a:off x="908293" y="4547700"/>
            <a:ext cx="978071" cy="9780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9" name="矩形 4"/>
          <p:cNvSpPr/>
          <p:nvPr>
            <p:custDataLst>
              <p:tags r:id="rId8"/>
            </p:custDataLst>
          </p:nvPr>
        </p:nvSpPr>
        <p:spPr>
          <a:xfrm>
            <a:off x="2078167" y="4663290"/>
            <a:ext cx="2048233" cy="746890"/>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1"/>
                </a:solidFill>
                <a:latin typeface="+mn-ea"/>
                <a:cs typeface="+mn-ea"/>
                <a:sym typeface="+mn-ea"/>
              </a:rPr>
              <a:t>初中文化课程概览</a:t>
            </a:r>
            <a:endParaRPr lang="zh-CN" altLang="en-US" sz="2000" b="1" dirty="0">
              <a:solidFill>
                <a:schemeClr val="accent1"/>
              </a:solidFill>
              <a:latin typeface="+mn-ea"/>
              <a:cs typeface="+mn-ea"/>
              <a:sym typeface="+mn-ea"/>
            </a:endParaRPr>
          </a:p>
        </p:txBody>
      </p:sp>
      <p:sp>
        <p:nvSpPr>
          <p:cNvPr id="24" name="“_#color-824&amp;2668"/>
          <p:cNvSpPr/>
          <p:nvPr>
            <p:custDataLst>
              <p:tags r:id="rId9"/>
            </p:custDataLst>
          </p:nvPr>
        </p:nvSpPr>
        <p:spPr>
          <a:xfrm>
            <a:off x="7167946" y="3532793"/>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p>
        </p:txBody>
      </p:sp>
      <p:sp>
        <p:nvSpPr>
          <p:cNvPr id="12" name="矩形 7"/>
          <p:cNvSpPr/>
          <p:nvPr>
            <p:custDataLst>
              <p:tags r:id="rId10"/>
            </p:custDataLst>
          </p:nvPr>
        </p:nvSpPr>
        <p:spPr>
          <a:xfrm>
            <a:off x="5748473" y="4663290"/>
            <a:ext cx="2068556" cy="74689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sym typeface="+mn-ea"/>
              </a:rPr>
              <a:t>普通高中课程深入</a:t>
            </a:r>
            <a:endParaRPr lang="zh-CN" altLang="en-US" sz="2000" b="1">
              <a:solidFill>
                <a:schemeClr val="accent1"/>
              </a:solidFill>
              <a:latin typeface="+mn-ea"/>
              <a:cs typeface="+mn-ea"/>
              <a:sym typeface="+mn-ea"/>
            </a:endParaRPr>
          </a:p>
        </p:txBody>
      </p:sp>
      <p:pic>
        <p:nvPicPr>
          <p:cNvPr id="13" name="图片 29"/>
          <p:cNvPicPr>
            <a:picLocks noChangeAspect="1"/>
          </p:cNvPicPr>
          <p:nvPr>
            <p:custDataLst>
              <p:tags r:id="rId11"/>
            </p:custDataLst>
          </p:nvPr>
        </p:nvPicPr>
        <p:blipFill>
          <a:blip r:embed="rId12"/>
          <a:srcRect/>
          <a:stretch>
            <a:fillRect/>
          </a:stretch>
        </p:blipFill>
        <p:spPr>
          <a:xfrm>
            <a:off x="4602098" y="4548335"/>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4" name="“_#color-824&amp;2668"/>
          <p:cNvSpPr/>
          <p:nvPr>
            <p:custDataLst>
              <p:tags r:id="rId13"/>
            </p:custDataLst>
          </p:nvPr>
        </p:nvSpPr>
        <p:spPr>
          <a:xfrm>
            <a:off x="10858575" y="3541684"/>
            <a:ext cx="358838" cy="308029"/>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p>
        </p:txBody>
      </p:sp>
      <p:sp>
        <p:nvSpPr>
          <p:cNvPr id="15" name="矩形 11"/>
          <p:cNvSpPr/>
          <p:nvPr>
            <p:custDataLst>
              <p:tags r:id="rId14"/>
            </p:custDataLst>
          </p:nvPr>
        </p:nvSpPr>
        <p:spPr>
          <a:xfrm>
            <a:off x="9439102" y="4663290"/>
            <a:ext cx="2068556" cy="74689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sym typeface="+mn-ea"/>
              </a:rPr>
              <a:t>职业高中专业技能培养</a:t>
            </a:r>
            <a:endParaRPr lang="zh-CN" altLang="en-US" sz="2000" b="1">
              <a:solidFill>
                <a:schemeClr val="accent1"/>
              </a:solidFill>
              <a:latin typeface="+mn-ea"/>
              <a:cs typeface="+mn-ea"/>
              <a:sym typeface="+mn-ea"/>
            </a:endParaRPr>
          </a:p>
        </p:txBody>
      </p:sp>
      <p:pic>
        <p:nvPicPr>
          <p:cNvPr id="19" name="图片 10"/>
          <p:cNvPicPr>
            <a:picLocks noChangeAspect="1"/>
          </p:cNvPicPr>
          <p:nvPr>
            <p:custDataLst>
              <p:tags r:id="rId15"/>
            </p:custDataLst>
          </p:nvPr>
        </p:nvPicPr>
        <p:blipFill>
          <a:blip r:embed="rId16"/>
          <a:srcRect t="16667" b="16667"/>
          <a:stretch>
            <a:fillRect/>
          </a:stretch>
        </p:blipFill>
        <p:spPr>
          <a:xfrm>
            <a:off x="8295268" y="4548335"/>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dirty="0"/>
              <a:t>（三）学习形式不同</a:t>
            </a:r>
            <a:endParaRPr lang="zh-CN" altLang="en-US" dirty="0"/>
          </a:p>
        </p:txBody>
      </p:sp>
      <p:sp>
        <p:nvSpPr>
          <p:cNvPr id="94" name="圆角矩形 93"/>
          <p:cNvSpPr/>
          <p:nvPr>
            <p:custDataLst>
              <p:tags r:id="rId2"/>
            </p:custDataLst>
          </p:nvPr>
        </p:nvSpPr>
        <p:spPr>
          <a:xfrm>
            <a:off x="430870" y="1998036"/>
            <a:ext cx="3445101" cy="4468627"/>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5" name="圆角矩形 94"/>
          <p:cNvSpPr/>
          <p:nvPr>
            <p:custDataLst>
              <p:tags r:id="rId3"/>
            </p:custDataLst>
          </p:nvPr>
        </p:nvSpPr>
        <p:spPr>
          <a:xfrm>
            <a:off x="4335679" y="1998036"/>
            <a:ext cx="3445101" cy="4468627"/>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6" name="矩形 95"/>
          <p:cNvSpPr/>
          <p:nvPr>
            <p:custDataLst>
              <p:tags r:id="rId4"/>
            </p:custDataLst>
          </p:nvPr>
        </p:nvSpPr>
        <p:spPr>
          <a:xfrm>
            <a:off x="755369" y="3387299"/>
            <a:ext cx="2775821" cy="2486476"/>
          </a:xfrm>
          <a:prstGeom prst="rect">
            <a:avLst/>
          </a:prstGeom>
        </p:spPr>
        <p:txBody>
          <a:bodyPr wrap="square" lIns="0" tIns="0" rIns="0" bIns="0">
            <a:noAutofit/>
          </a:bodyPr>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初中学习主要通过课堂授课进行，侧重于基础知识的传授和基本技能的训练，为学生打下坚实的学习基础。</a:t>
            </a:r>
            <a:endParaRPr lang="zh-CN" altLang="en-US" sz="2000" dirty="0">
              <a:ln>
                <a:noFill/>
                <a:prstDash val="sysDot"/>
              </a:ln>
              <a:solidFill>
                <a:schemeClr val="tx1">
                  <a:lumMod val="85000"/>
                  <a:lumOff val="15000"/>
                </a:schemeClr>
              </a:solidFill>
              <a:latin typeface="+mn-ea"/>
              <a:cs typeface="+mn-ea"/>
            </a:endParaRPr>
          </a:p>
        </p:txBody>
      </p:sp>
      <p:sp>
        <p:nvSpPr>
          <p:cNvPr id="97" name="矩形 96"/>
          <p:cNvSpPr/>
          <p:nvPr>
            <p:custDataLst>
              <p:tags r:id="rId5"/>
            </p:custDataLst>
          </p:nvPr>
        </p:nvSpPr>
        <p:spPr>
          <a:xfrm>
            <a:off x="430976" y="2723023"/>
            <a:ext cx="3444306" cy="471152"/>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初中基础知识传授</a:t>
            </a:r>
            <a:endParaRPr lang="zh-CN" altLang="en-US" sz="2400" b="1" kern="0">
              <a:solidFill>
                <a:schemeClr val="accent1"/>
              </a:solidFill>
              <a:latin typeface="+mn-ea"/>
              <a:cs typeface="+mn-ea"/>
            </a:endParaRPr>
          </a:p>
        </p:txBody>
      </p:sp>
      <p:sp>
        <p:nvSpPr>
          <p:cNvPr id="98" name="矩形 97"/>
          <p:cNvSpPr/>
          <p:nvPr>
            <p:custDataLst>
              <p:tags r:id="rId6"/>
            </p:custDataLst>
          </p:nvPr>
        </p:nvSpPr>
        <p:spPr>
          <a:xfrm>
            <a:off x="4706148" y="3387299"/>
            <a:ext cx="2775821" cy="2486476"/>
          </a:xfrm>
          <a:prstGeom prst="rect">
            <a:avLst/>
          </a:prstGeom>
        </p:spPr>
        <p:txBody>
          <a:bodyPr wrap="square" lIns="0" tIns="0" rIns="0" bIns="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普通高中在课堂教学的基础上，增加实验、讨论和研究性学习，旨在培养学生的批判性思维和创新能力。</a:t>
            </a:r>
            <a:endParaRPr lang="zh-CN" altLang="en-US" sz="2000">
              <a:ln>
                <a:noFill/>
                <a:prstDash val="sysDot"/>
              </a:ln>
              <a:solidFill>
                <a:schemeClr val="tx1">
                  <a:lumMod val="85000"/>
                  <a:lumOff val="15000"/>
                </a:schemeClr>
              </a:solidFill>
              <a:latin typeface="+mn-ea"/>
              <a:cs typeface="+mn-ea"/>
            </a:endParaRPr>
          </a:p>
        </p:txBody>
      </p:sp>
      <p:sp>
        <p:nvSpPr>
          <p:cNvPr id="99" name="矩形 98"/>
          <p:cNvSpPr/>
          <p:nvPr>
            <p:custDataLst>
              <p:tags r:id="rId7"/>
            </p:custDataLst>
          </p:nvPr>
        </p:nvSpPr>
        <p:spPr>
          <a:xfrm>
            <a:off x="4335820" y="2723023"/>
            <a:ext cx="3444306" cy="471152"/>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mn-ea"/>
                <a:cs typeface="+mn-ea"/>
              </a:rPr>
              <a:t>普通高中批判性思维培养</a:t>
            </a:r>
            <a:endParaRPr lang="zh-CN" altLang="en-US" sz="2400" b="1" kern="0">
              <a:solidFill>
                <a:schemeClr val="accent2"/>
              </a:solidFill>
              <a:latin typeface="+mn-ea"/>
              <a:cs typeface="+mn-ea"/>
            </a:endParaRPr>
          </a:p>
        </p:txBody>
      </p:sp>
      <p:sp>
        <p:nvSpPr>
          <p:cNvPr id="100" name="圆角矩形 99"/>
          <p:cNvSpPr/>
          <p:nvPr>
            <p:custDataLst>
              <p:tags r:id="rId8"/>
            </p:custDataLst>
          </p:nvPr>
        </p:nvSpPr>
        <p:spPr>
          <a:xfrm>
            <a:off x="8311470" y="1998036"/>
            <a:ext cx="3445101" cy="4468627"/>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1" name="矩形 100"/>
          <p:cNvSpPr/>
          <p:nvPr>
            <p:custDataLst>
              <p:tags r:id="rId9"/>
            </p:custDataLst>
          </p:nvPr>
        </p:nvSpPr>
        <p:spPr>
          <a:xfrm>
            <a:off x="8656928" y="3387299"/>
            <a:ext cx="2775821" cy="2486476"/>
          </a:xfrm>
          <a:prstGeom prst="rect">
            <a:avLst/>
          </a:prstGeom>
        </p:spPr>
        <p:txBody>
          <a:bodyPr wrap="square" lIns="0" tIns="0" rIns="0" bIns="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职业高中结合理论教学和实践操作，通过实训室和企业实习等途径，让学生在真实工作环境中学习和提升专业技能。</a:t>
            </a:r>
            <a:endParaRPr lang="zh-CN" altLang="en-US" sz="2000">
              <a:ln>
                <a:noFill/>
                <a:prstDash val="sysDot"/>
              </a:ln>
              <a:solidFill>
                <a:schemeClr val="tx1">
                  <a:lumMod val="85000"/>
                  <a:lumOff val="15000"/>
                </a:schemeClr>
              </a:solidFill>
              <a:latin typeface="+mn-ea"/>
              <a:cs typeface="+mn-ea"/>
            </a:endParaRPr>
          </a:p>
        </p:txBody>
      </p:sp>
      <p:sp>
        <p:nvSpPr>
          <p:cNvPr id="102" name="矩形 101"/>
          <p:cNvSpPr/>
          <p:nvPr>
            <p:custDataLst>
              <p:tags r:id="rId10"/>
            </p:custDataLst>
          </p:nvPr>
        </p:nvSpPr>
        <p:spPr>
          <a:xfrm>
            <a:off x="8312014" y="2723023"/>
            <a:ext cx="3444306" cy="471152"/>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职业高中理论与实践结合</a:t>
            </a:r>
            <a:endParaRPr lang="zh-CN" altLang="en-US" sz="2400" b="1" kern="0">
              <a:solidFill>
                <a:schemeClr val="accent1"/>
              </a:solidFill>
              <a:latin typeface="+mn-ea"/>
              <a:cs typeface="+mn-ea"/>
            </a:endParaRPr>
          </a:p>
        </p:txBody>
      </p:sp>
      <p:cxnSp>
        <p:nvCxnSpPr>
          <p:cNvPr id="103" name="直接连接符 102"/>
          <p:cNvCxnSpPr/>
          <p:nvPr>
            <p:custDataLst>
              <p:tags r:id="rId11"/>
            </p:custDataLst>
          </p:nvPr>
        </p:nvCxnSpPr>
        <p:spPr>
          <a:xfrm>
            <a:off x="1973594" y="6127966"/>
            <a:ext cx="359653"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04" name="直接连接符 103"/>
          <p:cNvCxnSpPr/>
          <p:nvPr>
            <p:custDataLst>
              <p:tags r:id="rId12"/>
            </p:custDataLst>
          </p:nvPr>
        </p:nvCxnSpPr>
        <p:spPr>
          <a:xfrm>
            <a:off x="5878402" y="6127966"/>
            <a:ext cx="359653"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105" name="直接连接符 104"/>
          <p:cNvCxnSpPr/>
          <p:nvPr>
            <p:custDataLst>
              <p:tags r:id="rId13"/>
            </p:custDataLst>
          </p:nvPr>
        </p:nvCxnSpPr>
        <p:spPr>
          <a:xfrm>
            <a:off x="9854194" y="6127966"/>
            <a:ext cx="359653"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106" name="椭圆 105"/>
          <p:cNvSpPr/>
          <p:nvPr>
            <p:custDataLst>
              <p:tags r:id="rId14"/>
            </p:custDataLst>
          </p:nvPr>
        </p:nvSpPr>
        <p:spPr>
          <a:xfrm>
            <a:off x="1719402" y="1543737"/>
            <a:ext cx="947809" cy="947809"/>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7" name="椭圆 106"/>
          <p:cNvSpPr/>
          <p:nvPr>
            <p:custDataLst>
              <p:tags r:id="rId15"/>
            </p:custDataLst>
          </p:nvPr>
        </p:nvSpPr>
        <p:spPr>
          <a:xfrm>
            <a:off x="1751176" y="1543061"/>
            <a:ext cx="883585" cy="88358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8" name="椭圆 107"/>
          <p:cNvSpPr/>
          <p:nvPr>
            <p:custDataLst>
              <p:tags r:id="rId16"/>
            </p:custDataLst>
          </p:nvPr>
        </p:nvSpPr>
        <p:spPr>
          <a:xfrm>
            <a:off x="5584324" y="1543737"/>
            <a:ext cx="947809" cy="947809"/>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9" name="椭圆 108"/>
          <p:cNvSpPr/>
          <p:nvPr>
            <p:custDataLst>
              <p:tags r:id="rId17"/>
            </p:custDataLst>
          </p:nvPr>
        </p:nvSpPr>
        <p:spPr>
          <a:xfrm>
            <a:off x="5616098" y="1543061"/>
            <a:ext cx="883585" cy="88358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0" name="椭圆 109"/>
          <p:cNvSpPr/>
          <p:nvPr>
            <p:custDataLst>
              <p:tags r:id="rId18"/>
            </p:custDataLst>
          </p:nvPr>
        </p:nvSpPr>
        <p:spPr>
          <a:xfrm>
            <a:off x="9560117" y="1543737"/>
            <a:ext cx="947809" cy="947809"/>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1" name="椭圆 110"/>
          <p:cNvSpPr/>
          <p:nvPr>
            <p:custDataLst>
              <p:tags r:id="rId19"/>
            </p:custDataLst>
          </p:nvPr>
        </p:nvSpPr>
        <p:spPr>
          <a:xfrm>
            <a:off x="9591891" y="1543737"/>
            <a:ext cx="883585" cy="88358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12" name="图形 23" descr="/data/temp/97afefd8-45dc-11f0-8a76-225c463e5a12.svg97afefd8-45dc-11f0-8a76-225c463e5a1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l="256" r="257"/>
          <a:stretch>
            <a:fillRect/>
          </a:stretch>
        </p:blipFill>
        <p:spPr>
          <a:xfrm>
            <a:off x="2020241" y="1812125"/>
            <a:ext cx="345457" cy="345457"/>
          </a:xfrm>
          <a:prstGeom prst="rect">
            <a:avLst/>
          </a:prstGeom>
        </p:spPr>
      </p:pic>
      <p:pic>
        <p:nvPicPr>
          <p:cNvPr id="113" name="图形 25" descr="/data/temp/97aff11c-45dc-11f0-8a76-225c463e5a12.svg97aff11c-45dc-11f0-8a76-225c463e5a1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l="1648" r="1648"/>
          <a:stretch>
            <a:fillRect/>
          </a:stretch>
        </p:blipFill>
        <p:spPr>
          <a:xfrm>
            <a:off x="5885161" y="1812125"/>
            <a:ext cx="344780" cy="344780"/>
          </a:xfrm>
          <a:prstGeom prst="rect">
            <a:avLst/>
          </a:prstGeom>
        </p:spPr>
      </p:pic>
      <p:pic>
        <p:nvPicPr>
          <p:cNvPr id="114" name="图形 26" descr="/data/temp/97aff153-45dc-11f0-8a76-225c463e5a12.svg97aff153-45dc-11f0-8a76-225c463e5a1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rcRect t="4123" b="4124"/>
          <a:stretch>
            <a:fillRect/>
          </a:stretch>
        </p:blipFill>
        <p:spPr>
          <a:xfrm>
            <a:off x="9879207" y="1831731"/>
            <a:ext cx="308274" cy="308274"/>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MG-标题 16"/>
          <p:cNvSpPr>
            <a:spLocks noGrp="1"/>
          </p:cNvSpPr>
          <p:nvPr>
            <p:ph type="title"/>
            <p:custDataLst>
              <p:tags r:id="rId1"/>
            </p:custDataLst>
          </p:nvPr>
        </p:nvSpPr>
        <p:spPr/>
        <p:txBody>
          <a:bodyPr wrap="square" lIns="90000" tIns="46800" rIns="90000" bIns="0">
            <a:normAutofit/>
          </a:bodyPr>
          <a:lstStyle/>
          <a:p>
            <a:pPr algn="l"/>
            <a:r>
              <a:rPr lang="zh-CN" altLang="en-US" dirty="0">
                <a:solidFill>
                  <a:schemeClr val="tx1">
                    <a:lumMod val="75000"/>
                    <a:lumOff val="25000"/>
                  </a:schemeClr>
                </a:solidFill>
                <a:latin typeface="+mj-ea"/>
                <a:ea typeface="+mj-ea"/>
              </a:rPr>
              <a:t>（四）升学途径不同</a:t>
            </a:r>
            <a:endParaRPr lang="zh-CN" altLang="en-US" dirty="0">
              <a:solidFill>
                <a:schemeClr val="tx1">
                  <a:lumMod val="75000"/>
                  <a:lumOff val="25000"/>
                </a:schemeClr>
              </a:solidFill>
              <a:latin typeface="+mj-ea"/>
              <a:ea typeface="+mj-ea"/>
            </a:endParaRPr>
          </a:p>
        </p:txBody>
      </p:sp>
      <p:sp>
        <p:nvSpPr>
          <p:cNvPr id="7" name="矩形: 圆角 1"/>
          <p:cNvSpPr/>
          <p:nvPr>
            <p:custDataLst>
              <p:tags r:id="rId2"/>
            </p:custDataLst>
          </p:nvPr>
        </p:nvSpPr>
        <p:spPr>
          <a:xfrm>
            <a:off x="706755" y="4837196"/>
            <a:ext cx="10788149" cy="1184704"/>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正文"/>
          <p:cNvSpPr txBox="1"/>
          <p:nvPr>
            <p:custDataLst>
              <p:tags r:id="rId3"/>
            </p:custDataLst>
          </p:nvPr>
        </p:nvSpPr>
        <p:spPr>
          <a:xfrm>
            <a:off x="3809908" y="5031501"/>
            <a:ext cx="7289812" cy="872718"/>
          </a:xfrm>
          <a:prstGeom prst="rect">
            <a:avLst/>
          </a:prstGeom>
          <a:noFill/>
        </p:spPr>
        <p:txBody>
          <a:bodyPr wrap="square" lIns="0" tIns="0" rIns="0" bIns="72000" rtlCol="0" anchor="ctr" anchorCtr="0">
            <a:norm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mn-ea"/>
                <a:cs typeface="mn-cs"/>
              </a:rPr>
              <a:t>职业高中学生除了可以通过“对口高考”或“单招考试”进入高等职业院校外，也有资格参加普通高考，有机会进入普通大学学习，升学途径更为多元。</a:t>
            </a:r>
            <a:endParaRPr lang="zh-CN" altLang="en-US" kern="1200" spc="130" dirty="0">
              <a:solidFill>
                <a:srgbClr val="404040"/>
              </a:solidFill>
              <a:effectLst/>
              <a:latin typeface="+mn-ea"/>
              <a:cs typeface="mn-cs"/>
            </a:endParaRPr>
          </a:p>
        </p:txBody>
      </p:sp>
      <p:sp>
        <p:nvSpPr>
          <p:cNvPr id="9" name="矩形: 圆角 3"/>
          <p:cNvSpPr/>
          <p:nvPr>
            <p:custDataLst>
              <p:tags r:id="rId4"/>
            </p:custDataLst>
          </p:nvPr>
        </p:nvSpPr>
        <p:spPr>
          <a:xfrm>
            <a:off x="695325" y="4834656"/>
            <a:ext cx="2715900" cy="1188188"/>
          </a:xfrm>
          <a:prstGeom prst="roundRect">
            <a:avLst>
              <a:gd name="adj" fmla="val 10881"/>
            </a:avLst>
          </a:prstGeom>
          <a:gradFill flip="none" rotWithShape="1">
            <a:gsLst>
              <a:gs pos="69000">
                <a:schemeClr val="accent1"/>
              </a:gs>
              <a:gs pos="0">
                <a:schemeClr val="accent1">
                  <a:lumMod val="60000"/>
                  <a:lumOff val="4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rPr>
              <a:t>职业高中学生的升学机会</a:t>
            </a:r>
            <a:endPar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endParaRPr>
          </a:p>
        </p:txBody>
      </p:sp>
      <p:sp>
        <p:nvSpPr>
          <p:cNvPr id="10" name="矩形: 圆角 4"/>
          <p:cNvSpPr/>
          <p:nvPr>
            <p:custDataLst>
              <p:tags r:id="rId5"/>
            </p:custDataLst>
          </p:nvPr>
        </p:nvSpPr>
        <p:spPr>
          <a:xfrm>
            <a:off x="706755" y="3166560"/>
            <a:ext cx="10788149" cy="1184704"/>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文"/>
          <p:cNvSpPr txBox="1"/>
          <p:nvPr>
            <p:custDataLst>
              <p:tags r:id="rId6"/>
            </p:custDataLst>
          </p:nvPr>
        </p:nvSpPr>
        <p:spPr>
          <a:xfrm>
            <a:off x="3809908" y="3360865"/>
            <a:ext cx="7289812" cy="872718"/>
          </a:xfrm>
          <a:prstGeom prst="rect">
            <a:avLst/>
          </a:prstGeom>
          <a:noFill/>
        </p:spPr>
        <p:txBody>
          <a:bodyPr wrap="square" lIns="0" tIns="0" rIns="0" bIns="72000" rtlCol="0" anchor="ctr" anchorCtr="0">
            <a:norm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mn-ea"/>
                <a:cs typeface="mn-cs"/>
              </a:rPr>
              <a:t>普通高中毕业生主要通过高考这一途径进入大学，继续深造，追求更高层次的学术教育。</a:t>
            </a:r>
            <a:endParaRPr lang="zh-CN" altLang="en-US" kern="1200" spc="130" dirty="0">
              <a:solidFill>
                <a:srgbClr val="404040"/>
              </a:solidFill>
              <a:effectLst/>
              <a:latin typeface="+mn-ea"/>
              <a:cs typeface="mn-cs"/>
            </a:endParaRPr>
          </a:p>
        </p:txBody>
      </p:sp>
      <p:sp>
        <p:nvSpPr>
          <p:cNvPr id="16" name="矩形: 圆角 10"/>
          <p:cNvSpPr/>
          <p:nvPr>
            <p:custDataLst>
              <p:tags r:id="rId7"/>
            </p:custDataLst>
          </p:nvPr>
        </p:nvSpPr>
        <p:spPr>
          <a:xfrm>
            <a:off x="695325" y="3164655"/>
            <a:ext cx="2715900" cy="1188188"/>
          </a:xfrm>
          <a:prstGeom prst="roundRect">
            <a:avLst>
              <a:gd name="adj" fmla="val 10881"/>
            </a:avLst>
          </a:prstGeom>
          <a:gradFill flip="none" rotWithShape="1">
            <a:gsLst>
              <a:gs pos="69000">
                <a:schemeClr val="accent1"/>
              </a:gs>
              <a:gs pos="0">
                <a:schemeClr val="accent1">
                  <a:lumMod val="60000"/>
                  <a:lumOff val="4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rPr>
              <a:t>普通高中毕业生升学途径</a:t>
            </a:r>
            <a:endPar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endParaRPr>
          </a:p>
        </p:txBody>
      </p:sp>
      <p:sp>
        <p:nvSpPr>
          <p:cNvPr id="18" name="矩形: 圆角 11"/>
          <p:cNvSpPr/>
          <p:nvPr>
            <p:custDataLst>
              <p:tags r:id="rId8"/>
            </p:custDataLst>
          </p:nvPr>
        </p:nvSpPr>
        <p:spPr>
          <a:xfrm>
            <a:off x="706755" y="1463541"/>
            <a:ext cx="10788149" cy="1184704"/>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正文"/>
          <p:cNvSpPr txBox="1"/>
          <p:nvPr>
            <p:custDataLst>
              <p:tags r:id="rId9"/>
            </p:custDataLst>
          </p:nvPr>
        </p:nvSpPr>
        <p:spPr>
          <a:xfrm>
            <a:off x="3809908" y="1658480"/>
            <a:ext cx="7289812" cy="872718"/>
          </a:xfrm>
          <a:prstGeom prst="rect">
            <a:avLst/>
          </a:prstGeom>
          <a:noFill/>
        </p:spPr>
        <p:txBody>
          <a:bodyPr wrap="square" lIns="0" tIns="0" rIns="0" bIns="72000" rtlCol="0" anchor="ctr" anchorCtr="0">
            <a:norm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mn-ea"/>
                <a:cs typeface="mn-cs"/>
              </a:rPr>
              <a:t>初中毕业后，学生可以选择升入普通高中或职业高中，为自己的未来教育和职业道路做出初步选择。</a:t>
            </a:r>
            <a:endParaRPr lang="zh-CN" altLang="en-US" kern="1200" spc="130" dirty="0">
              <a:solidFill>
                <a:srgbClr val="404040"/>
              </a:solidFill>
              <a:effectLst/>
              <a:latin typeface="+mn-ea"/>
              <a:cs typeface="mn-cs"/>
            </a:endParaRPr>
          </a:p>
        </p:txBody>
      </p:sp>
      <p:sp>
        <p:nvSpPr>
          <p:cNvPr id="20" name="矩形: 圆角 14"/>
          <p:cNvSpPr/>
          <p:nvPr>
            <p:custDataLst>
              <p:tags r:id="rId10"/>
            </p:custDataLst>
          </p:nvPr>
        </p:nvSpPr>
        <p:spPr>
          <a:xfrm>
            <a:off x="695325" y="1461636"/>
            <a:ext cx="2715900" cy="1188188"/>
          </a:xfrm>
          <a:prstGeom prst="roundRect">
            <a:avLst>
              <a:gd name="adj" fmla="val 10881"/>
            </a:avLst>
          </a:prstGeom>
          <a:gradFill flip="none" rotWithShape="1">
            <a:gsLst>
              <a:gs pos="69000">
                <a:schemeClr val="accent1"/>
              </a:gs>
              <a:gs pos="0">
                <a:schemeClr val="accent1">
                  <a:lumMod val="60000"/>
                  <a:lumOff val="4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rPr>
              <a:t>初中毕业生的选择</a:t>
            </a:r>
            <a:endPar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endParaRPr>
          </a:p>
        </p:txBody>
      </p:sp>
    </p:spTree>
    <p:custDataLst>
      <p:tags r:id="rId1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p:cNvSpPr>
            <a:spLocks noGrp="1"/>
          </p:cNvSpPr>
          <p:nvPr>
            <p:ph type="title"/>
            <p:custDataLst>
              <p:tags r:id="rId1"/>
            </p:custDataLst>
          </p:nvPr>
        </p:nvSpPr>
        <p:spPr>
          <a:xfrm>
            <a:off x="1607185" y="3206115"/>
            <a:ext cx="8364855" cy="1104900"/>
          </a:xfrm>
        </p:spPr>
        <p:txBody>
          <a:bodyPr/>
          <a:lstStyle/>
          <a:p>
            <a:pPr algn="l"/>
            <a:r>
              <a:rPr lang="zh-CN" altLang="en-US" sz="4800"/>
              <a:t>走进职校　认识职业教育</a:t>
            </a:r>
            <a:endParaRPr lang="zh-CN" altLang="en-US" sz="4800"/>
          </a:p>
        </p:txBody>
      </p:sp>
      <p:sp>
        <p:nvSpPr>
          <p:cNvPr id="9" name="节编号"/>
          <p:cNvSpPr>
            <a:spLocks noGrp="1"/>
          </p:cNvSpPr>
          <p:nvPr>
            <p:custDataLst>
              <p:tags r:id="rId2"/>
            </p:custDataLst>
          </p:nvPr>
        </p:nvSpPr>
        <p:spPr>
          <a:xfrm>
            <a:off x="1607185" y="155865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4800"/>
              <a:t>第二章</a:t>
            </a:r>
            <a:endParaRPr lang="zh-CN" altLang="en-US" sz="480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a:t>三、职业教育的重要性</a:t>
            </a:r>
            <a:endParaRPr lang="zh-CN" altLang="en-US"/>
          </a:p>
        </p:txBody>
      </p:sp>
      <p:sp>
        <p:nvSpPr>
          <p:cNvPr id="2" name="任意多边形: 形状 16"/>
          <p:cNvSpPr/>
          <p:nvPr>
            <p:custDataLst>
              <p:tags r:id="rId2"/>
            </p:custDataLst>
          </p:nvPr>
        </p:nvSpPr>
        <p:spPr>
          <a:xfrm rot="2700000">
            <a:off x="1972068" y="1752810"/>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矩形 5"/>
          <p:cNvSpPr/>
          <p:nvPr>
            <p:custDataLst>
              <p:tags r:id="rId3"/>
            </p:custDataLst>
          </p:nvPr>
        </p:nvSpPr>
        <p:spPr>
          <a:xfrm>
            <a:off x="1492196" y="34506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职业教育角色</a:t>
            </a:r>
            <a:endParaRPr lang="zh-CN" altLang="en-US" sz="2400" b="1">
              <a:solidFill>
                <a:schemeClr val="accent1"/>
              </a:solidFill>
              <a:latin typeface="+mn-ea"/>
              <a:cs typeface="+mn-ea"/>
            </a:endParaRPr>
          </a:p>
        </p:txBody>
      </p:sp>
      <p:sp>
        <p:nvSpPr>
          <p:cNvPr id="5" name="矩形 6"/>
          <p:cNvSpPr/>
          <p:nvPr>
            <p:custDataLst>
              <p:tags r:id="rId4"/>
            </p:custDataLst>
          </p:nvPr>
        </p:nvSpPr>
        <p:spPr>
          <a:xfrm>
            <a:off x="1489151" y="40577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关键于个人成长、社会经济与文化进步，直接影响国家产业、经济及国际竞争力</a:t>
            </a:r>
            <a:endParaRPr lang="zh-CN" altLang="en-US" sz="2000">
              <a:ln>
                <a:noFill/>
                <a:prstDash val="sysDot"/>
              </a:ln>
              <a:solidFill>
                <a:schemeClr val="tx1">
                  <a:lumMod val="85000"/>
                  <a:lumOff val="15000"/>
                </a:schemeClr>
              </a:solidFill>
              <a:latin typeface="+mn-ea"/>
              <a:cs typeface="+mn-ea"/>
            </a:endParaRPr>
          </a:p>
        </p:txBody>
      </p:sp>
      <p:pic>
        <p:nvPicPr>
          <p:cNvPr id="12" name="图片 44"/>
          <p:cNvPicPr>
            <a:picLocks noChangeAspect="1"/>
          </p:cNvPicPr>
          <p:nvPr>
            <p:custDataLst>
              <p:tags r:id="rId5"/>
            </p:custDataLst>
          </p:nvPr>
        </p:nvPicPr>
        <p:blipFill rotWithShape="1">
          <a:blip r:embed="rId6"/>
          <a:srcRect l="2947" r="2947"/>
          <a:stretch>
            <a:fillRect/>
          </a:stretch>
        </p:blipFill>
        <p:spPr>
          <a:xfrm>
            <a:off x="1664536" y="1620662"/>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13" name="任意多边形: 形状 67"/>
          <p:cNvSpPr/>
          <p:nvPr>
            <p:custDataLst>
              <p:tags r:id="rId7"/>
            </p:custDataLst>
          </p:nvPr>
        </p:nvSpPr>
        <p:spPr>
          <a:xfrm rot="2700000">
            <a:off x="5284284" y="1752201"/>
            <a:ext cx="1619874" cy="1631444"/>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15" name="图片 32"/>
          <p:cNvPicPr>
            <a:picLocks noChangeAspect="1"/>
          </p:cNvPicPr>
          <p:nvPr>
            <p:custDataLst>
              <p:tags r:id="rId8"/>
            </p:custDataLst>
          </p:nvPr>
        </p:nvPicPr>
        <p:blipFill rotWithShape="1">
          <a:blip r:embed="rId9"/>
          <a:srcRect l="3262" r="3262"/>
          <a:stretch>
            <a:fillRect/>
          </a:stretch>
        </p:blipFill>
        <p:spPr>
          <a:xfrm>
            <a:off x="4976752" y="1620662"/>
            <a:ext cx="2234939" cy="1583335"/>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1"/>
          </a:solidFill>
          <a:ln w="3175">
            <a:solidFill>
              <a:schemeClr val="accent1">
                <a:alpha val="20000"/>
              </a:schemeClr>
            </a:solidFill>
          </a:ln>
        </p:spPr>
      </p:pic>
      <p:sp>
        <p:nvSpPr>
          <p:cNvPr id="16" name="矩形 7"/>
          <p:cNvSpPr/>
          <p:nvPr>
            <p:custDataLst>
              <p:tags r:id="rId10"/>
            </p:custDataLst>
          </p:nvPr>
        </p:nvSpPr>
        <p:spPr>
          <a:xfrm>
            <a:off x="4805021" y="34506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个人发展影响</a:t>
            </a:r>
            <a:endParaRPr lang="zh-CN" altLang="en-US" sz="2400" b="1">
              <a:solidFill>
                <a:schemeClr val="accent1"/>
              </a:solidFill>
              <a:latin typeface="+mn-ea"/>
              <a:cs typeface="+mn-ea"/>
            </a:endParaRPr>
          </a:p>
        </p:txBody>
      </p:sp>
      <p:sp>
        <p:nvSpPr>
          <p:cNvPr id="18" name="矩形 8"/>
          <p:cNvSpPr/>
          <p:nvPr>
            <p:custDataLst>
              <p:tags r:id="rId11"/>
            </p:custDataLst>
          </p:nvPr>
        </p:nvSpPr>
        <p:spPr>
          <a:xfrm>
            <a:off x="4801976" y="40577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提供技能与知识，促进就业与职业发展，增强个人市场竞争力</a:t>
            </a:r>
            <a:endParaRPr lang="zh-CN" altLang="en-US" sz="2000">
              <a:ln>
                <a:noFill/>
                <a:prstDash val="sysDot"/>
              </a:ln>
              <a:solidFill>
                <a:schemeClr val="tx1">
                  <a:lumMod val="85000"/>
                  <a:lumOff val="15000"/>
                </a:schemeClr>
              </a:solidFill>
              <a:latin typeface="+mn-ea"/>
              <a:cs typeface="+mn-ea"/>
            </a:endParaRPr>
          </a:p>
        </p:txBody>
      </p:sp>
      <p:sp>
        <p:nvSpPr>
          <p:cNvPr id="19" name="任意多边形: 形状 70"/>
          <p:cNvSpPr/>
          <p:nvPr>
            <p:custDataLst>
              <p:tags r:id="rId12"/>
            </p:custDataLst>
          </p:nvPr>
        </p:nvSpPr>
        <p:spPr>
          <a:xfrm rot="2700000">
            <a:off x="8597109" y="1752810"/>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20" name="图片 35"/>
          <p:cNvPicPr>
            <a:picLocks noChangeAspect="1"/>
          </p:cNvPicPr>
          <p:nvPr>
            <p:custDataLst>
              <p:tags r:id="rId13"/>
            </p:custDataLst>
          </p:nvPr>
        </p:nvPicPr>
        <p:blipFill>
          <a:blip r:embed="rId14"/>
          <a:srcRect l="3104" r="3104"/>
          <a:stretch>
            <a:fillRect/>
          </a:stretch>
        </p:blipFill>
        <p:spPr>
          <a:xfrm>
            <a:off x="8289577" y="1620662"/>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21" name="矩形 9"/>
          <p:cNvSpPr/>
          <p:nvPr>
            <p:custDataLst>
              <p:tags r:id="rId15"/>
            </p:custDataLst>
          </p:nvPr>
        </p:nvSpPr>
        <p:spPr>
          <a:xfrm>
            <a:off x="8117846" y="34506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社会经济作用</a:t>
            </a:r>
            <a:endParaRPr lang="zh-CN" altLang="en-US" sz="2400" b="1">
              <a:solidFill>
                <a:schemeClr val="accent1"/>
              </a:solidFill>
              <a:latin typeface="+mn-ea"/>
              <a:cs typeface="+mn-ea"/>
            </a:endParaRPr>
          </a:p>
        </p:txBody>
      </p:sp>
      <p:sp>
        <p:nvSpPr>
          <p:cNvPr id="22" name="矩形 10"/>
          <p:cNvSpPr/>
          <p:nvPr>
            <p:custDataLst>
              <p:tags r:id="rId16"/>
            </p:custDataLst>
          </p:nvPr>
        </p:nvSpPr>
        <p:spPr>
          <a:xfrm>
            <a:off x="8114801" y="40577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培养技术人才，推动产业升级，促进经济增长，提升国家整体实力</a:t>
            </a:r>
            <a:endParaRPr lang="zh-CN" altLang="en-US" sz="2000">
              <a:ln>
                <a:noFill/>
                <a:prstDash val="sysDot"/>
              </a:ln>
              <a:solidFill>
                <a:schemeClr val="tx1">
                  <a:lumMod val="85000"/>
                  <a:lumOff val="15000"/>
                </a:schemeClr>
              </a:solidFill>
              <a:latin typeface="+mn-ea"/>
              <a:cs typeface="+mn-ea"/>
            </a:endParaRPr>
          </a:p>
        </p:txBody>
      </p:sp>
      <p:cxnSp>
        <p:nvCxnSpPr>
          <p:cNvPr id="23" name="直接连接符 13"/>
          <p:cNvCxnSpPr/>
          <p:nvPr>
            <p:custDataLst>
              <p:tags r:id="rId17"/>
            </p:custDataLst>
          </p:nvPr>
        </p:nvCxnSpPr>
        <p:spPr>
          <a:xfrm>
            <a:off x="1694375" y="3201562"/>
            <a:ext cx="880395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custDataLst>
              <p:tags r:id="rId1"/>
            </p:custDataLst>
          </p:nvPr>
        </p:nvSpPr>
        <p:spPr/>
        <p:txBody>
          <a:bodyPr/>
          <a:lstStyle/>
          <a:p>
            <a:r>
              <a:rPr lang="zh-CN" altLang="en-US"/>
              <a:t>（一）满足市场需求</a:t>
            </a:r>
            <a:endParaRPr lang="zh-CN" altLang="en-US"/>
          </a:p>
        </p:txBody>
      </p:sp>
      <p:sp>
        <p:nvSpPr>
          <p:cNvPr id="111" name="任意多边形: 形状 363"/>
          <p:cNvSpPr/>
          <p:nvPr>
            <p:custDataLst>
              <p:tags r:id="rId2"/>
            </p:custDataLst>
          </p:nvPr>
        </p:nvSpPr>
        <p:spPr>
          <a:xfrm>
            <a:off x="7877946" y="1823878"/>
            <a:ext cx="2248595" cy="2250248"/>
          </a:xfrm>
          <a:custGeom>
            <a:avLst/>
            <a:gdLst>
              <a:gd name="connsiteX0" fmla="*/ 825887 w 1726976"/>
              <a:gd name="connsiteY0" fmla="*/ 316 h 1728255"/>
              <a:gd name="connsiteX1" fmla="*/ 1371305 w 1726976"/>
              <a:gd name="connsiteY1" fmla="*/ 163774 h 1728255"/>
              <a:gd name="connsiteX2" fmla="*/ 1538476 w 1726976"/>
              <a:gd name="connsiteY2" fmla="*/ 322360 h 1728255"/>
              <a:gd name="connsiteX3" fmla="*/ 1688139 w 1726976"/>
              <a:gd name="connsiteY3" fmla="*/ 1198400 h 1728255"/>
              <a:gd name="connsiteX4" fmla="*/ 1118797 w 1726976"/>
              <a:gd name="connsiteY4" fmla="*/ 1714888 h 1728255"/>
              <a:gd name="connsiteX5" fmla="*/ 1118590 w 1726976"/>
              <a:gd name="connsiteY5" fmla="*/ 1715488 h 1728255"/>
              <a:gd name="connsiteX6" fmla="*/ 136136 w 1726976"/>
              <a:gd name="connsiteY6" fmla="*/ 1309259 h 1728255"/>
              <a:gd name="connsiteX7" fmla="*/ 500110 w 1726976"/>
              <a:gd name="connsiteY7" fmla="*/ 86007 h 1728255"/>
              <a:gd name="connsiteX8" fmla="*/ 825887 w 1726976"/>
              <a:gd name="connsiteY8" fmla="*/ 316 h 172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6976" h="1728255">
                <a:moveTo>
                  <a:pt x="825887" y="316"/>
                </a:moveTo>
                <a:cubicBezTo>
                  <a:pt x="1016546" y="-4960"/>
                  <a:pt x="1213958" y="56268"/>
                  <a:pt x="1371305" y="163774"/>
                </a:cubicBezTo>
                <a:cubicBezTo>
                  <a:pt x="1436966" y="206791"/>
                  <a:pt x="1492381" y="260989"/>
                  <a:pt x="1538476" y="322360"/>
                </a:cubicBezTo>
                <a:cubicBezTo>
                  <a:pt x="1738219" y="588307"/>
                  <a:pt x="1762954" y="988976"/>
                  <a:pt x="1688139" y="1198400"/>
                </a:cubicBezTo>
                <a:cubicBezTo>
                  <a:pt x="1528364" y="1643055"/>
                  <a:pt x="1230693" y="1690296"/>
                  <a:pt x="1118797" y="1714888"/>
                </a:cubicBezTo>
                <a:lnTo>
                  <a:pt x="1118590" y="1715488"/>
                </a:lnTo>
                <a:cubicBezTo>
                  <a:pt x="854149" y="1773504"/>
                  <a:pt x="323552" y="1633058"/>
                  <a:pt x="136136" y="1309259"/>
                </a:cubicBezTo>
                <a:cubicBezTo>
                  <a:pt x="-147838" y="817204"/>
                  <a:pt x="31049" y="348238"/>
                  <a:pt x="500110" y="86007"/>
                </a:cubicBezTo>
                <a:cubicBezTo>
                  <a:pt x="599529" y="30589"/>
                  <a:pt x="711492" y="3482"/>
                  <a:pt x="825887" y="316"/>
                </a:cubicBezTo>
                <a:close/>
              </a:path>
            </a:pathLst>
          </a:custGeom>
          <a:gradFill>
            <a:gsLst>
              <a:gs pos="5000">
                <a:schemeClr val="accent1">
                  <a:alpha val="100000"/>
                </a:schemeClr>
              </a:gs>
              <a:gs pos="100000">
                <a:schemeClr val="accent1">
                  <a:lumMod val="60000"/>
                  <a:lumOff val="40000"/>
                  <a:alpha val="10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112" name="任意多边形: 形状 366"/>
          <p:cNvSpPr/>
          <p:nvPr>
            <p:custDataLst>
              <p:tags r:id="rId3"/>
            </p:custDataLst>
          </p:nvPr>
        </p:nvSpPr>
        <p:spPr>
          <a:xfrm>
            <a:off x="7896960" y="1765183"/>
            <a:ext cx="2213874" cy="2291583"/>
          </a:xfrm>
          <a:custGeom>
            <a:avLst/>
            <a:gdLst>
              <a:gd name="connsiteX0" fmla="*/ 793576 w 1700558"/>
              <a:gd name="connsiteY0" fmla="*/ 95 h 1760015"/>
              <a:gd name="connsiteX1" fmla="*/ 1316933 w 1700558"/>
              <a:gd name="connsiteY1" fmla="*/ 147821 h 1760015"/>
              <a:gd name="connsiteX2" fmla="*/ 1409651 w 1700558"/>
              <a:gd name="connsiteY2" fmla="*/ 212532 h 1760015"/>
              <a:gd name="connsiteX3" fmla="*/ 1699022 w 1700558"/>
              <a:gd name="connsiteY3" fmla="*/ 934500 h 1760015"/>
              <a:gd name="connsiteX4" fmla="*/ 975466 w 1700558"/>
              <a:gd name="connsiteY4" fmla="*/ 1738717 h 1760015"/>
              <a:gd name="connsiteX5" fmla="*/ 239538 w 1700558"/>
              <a:gd name="connsiteY5" fmla="*/ 1516690 h 1760015"/>
              <a:gd name="connsiteX6" fmla="*/ 238917 w 1700558"/>
              <a:gd name="connsiteY6" fmla="*/ 1516822 h 1760015"/>
              <a:gd name="connsiteX7" fmla="*/ 81039 w 1700558"/>
              <a:gd name="connsiteY7" fmla="*/ 465679 h 1760015"/>
              <a:gd name="connsiteX8" fmla="*/ 793576 w 1700558"/>
              <a:gd name="connsiteY8" fmla="*/ 95 h 176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558" h="1760015">
                <a:moveTo>
                  <a:pt x="793576" y="95"/>
                </a:moveTo>
                <a:cubicBezTo>
                  <a:pt x="963266" y="-2481"/>
                  <a:pt x="1142049" y="47700"/>
                  <a:pt x="1316933" y="147821"/>
                </a:cubicBezTo>
                <a:cubicBezTo>
                  <a:pt x="1349835" y="166713"/>
                  <a:pt x="1380759" y="188418"/>
                  <a:pt x="1409651" y="212532"/>
                </a:cubicBezTo>
                <a:cubicBezTo>
                  <a:pt x="1611894" y="381337"/>
                  <a:pt x="1714553" y="668220"/>
                  <a:pt x="1699022" y="934500"/>
                </a:cubicBezTo>
                <a:cubicBezTo>
                  <a:pt x="1682769" y="1352751"/>
                  <a:pt x="1243809" y="1684929"/>
                  <a:pt x="975466" y="1738717"/>
                </a:cubicBezTo>
                <a:cubicBezTo>
                  <a:pt x="512067" y="1830719"/>
                  <a:pt x="318251" y="1599926"/>
                  <a:pt x="239538" y="1516690"/>
                </a:cubicBezTo>
                <a:lnTo>
                  <a:pt x="238917" y="1516822"/>
                </a:lnTo>
                <a:cubicBezTo>
                  <a:pt x="52984" y="1320057"/>
                  <a:pt x="-99947" y="793009"/>
                  <a:pt x="81039" y="465679"/>
                </a:cubicBezTo>
                <a:cubicBezTo>
                  <a:pt x="253199" y="155235"/>
                  <a:pt x="510759" y="4390"/>
                  <a:pt x="793576" y="95"/>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pic>
        <p:nvPicPr>
          <p:cNvPr id="113" name="图形 9" descr="/data/temp/9af0f99e-45dd-11f0-a7cf-de2ce8af2517.svg9af0f99e-45dd-11f0-a7cf-de2ce8af251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rcRect l="6796" r="6796"/>
          <a:stretch>
            <a:fillRect/>
          </a:stretch>
        </p:blipFill>
        <p:spPr>
          <a:xfrm>
            <a:off x="8808798" y="2277730"/>
            <a:ext cx="415023" cy="480306"/>
          </a:xfrm>
          <a:prstGeom prst="rect">
            <a:avLst/>
          </a:prstGeom>
        </p:spPr>
      </p:pic>
      <p:sp>
        <p:nvSpPr>
          <p:cNvPr id="114" name="椭圆 113"/>
          <p:cNvSpPr/>
          <p:nvPr>
            <p:custDataLst>
              <p:tags r:id="rId7"/>
            </p:custDataLst>
          </p:nvPr>
        </p:nvSpPr>
        <p:spPr>
          <a:xfrm>
            <a:off x="9737170" y="2095859"/>
            <a:ext cx="385237" cy="386064"/>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115" name="椭圆 349"/>
          <p:cNvSpPr/>
          <p:nvPr>
            <p:custDataLst>
              <p:tags r:id="rId8"/>
            </p:custDataLst>
          </p:nvPr>
        </p:nvSpPr>
        <p:spPr>
          <a:xfrm>
            <a:off x="9769411" y="2076018"/>
            <a:ext cx="384410" cy="385237"/>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116" name="任意多边形: 形状 353"/>
          <p:cNvSpPr/>
          <p:nvPr>
            <p:custDataLst>
              <p:tags r:id="rId9"/>
            </p:custDataLst>
          </p:nvPr>
        </p:nvSpPr>
        <p:spPr>
          <a:xfrm>
            <a:off x="4867970" y="1851159"/>
            <a:ext cx="2299849" cy="2236194"/>
          </a:xfrm>
          <a:custGeom>
            <a:avLst/>
            <a:gdLst>
              <a:gd name="connsiteX0" fmla="*/ 810429 w 1766291"/>
              <a:gd name="connsiteY0" fmla="*/ 95 h 1717769"/>
              <a:gd name="connsiteX1" fmla="*/ 1607004 w 1766291"/>
              <a:gd name="connsiteY1" fmla="*/ 393960 h 1717769"/>
              <a:gd name="connsiteX2" fmla="*/ 1690188 w 1766291"/>
              <a:gd name="connsiteY2" fmla="*/ 1158193 h 1717769"/>
              <a:gd name="connsiteX3" fmla="*/ 1690552 w 1766291"/>
              <a:gd name="connsiteY3" fmla="*/ 1158713 h 1717769"/>
              <a:gd name="connsiteX4" fmla="*/ 784576 w 1766291"/>
              <a:gd name="connsiteY4" fmla="*/ 1714790 h 1717769"/>
              <a:gd name="connsiteX5" fmla="*/ 9006 w 1766291"/>
              <a:gd name="connsiteY5" fmla="*/ 701264 h 1717769"/>
              <a:gd name="connsiteX6" fmla="*/ 583905 w 1766291"/>
              <a:gd name="connsiteY6" fmla="*/ 42127 h 1717769"/>
              <a:gd name="connsiteX7" fmla="*/ 810429 w 1766291"/>
              <a:gd name="connsiteY7" fmla="*/ 95 h 171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6291" h="1717769">
                <a:moveTo>
                  <a:pt x="810429" y="95"/>
                </a:moveTo>
                <a:cubicBezTo>
                  <a:pt x="1142938" y="-5181"/>
                  <a:pt x="1481571" y="210327"/>
                  <a:pt x="1607004" y="393960"/>
                </a:cubicBezTo>
                <a:cubicBezTo>
                  <a:pt x="1872782" y="784603"/>
                  <a:pt x="1736056" y="1053207"/>
                  <a:pt x="1690188" y="1158193"/>
                </a:cubicBezTo>
                <a:lnTo>
                  <a:pt x="1690552" y="1158713"/>
                </a:lnTo>
                <a:cubicBezTo>
                  <a:pt x="1582070" y="1406765"/>
                  <a:pt x="1156637" y="1753494"/>
                  <a:pt x="784576" y="1714790"/>
                </a:cubicBezTo>
                <a:cubicBezTo>
                  <a:pt x="219669" y="1655304"/>
                  <a:pt x="-54542" y="1234907"/>
                  <a:pt x="9006" y="701264"/>
                </a:cubicBezTo>
                <a:cubicBezTo>
                  <a:pt x="45275" y="399900"/>
                  <a:pt x="296814" y="144701"/>
                  <a:pt x="583905" y="42127"/>
                </a:cubicBezTo>
                <a:cubicBezTo>
                  <a:pt x="657290" y="14289"/>
                  <a:pt x="733697" y="1313"/>
                  <a:pt x="810429" y="95"/>
                </a:cubicBezTo>
                <a:close/>
              </a:path>
            </a:pathLst>
          </a:custGeom>
          <a:gradFill>
            <a:gsLst>
              <a:gs pos="5000">
                <a:schemeClr val="accent2">
                  <a:alpha val="100000"/>
                </a:schemeClr>
              </a:gs>
              <a:gs pos="100000">
                <a:schemeClr val="accent2">
                  <a:lumMod val="60000"/>
                  <a:lumOff val="40000"/>
                  <a:alpha val="10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117" name="任意多边形: 形状 356"/>
          <p:cNvSpPr/>
          <p:nvPr>
            <p:custDataLst>
              <p:tags r:id="rId10"/>
            </p:custDataLst>
          </p:nvPr>
        </p:nvSpPr>
        <p:spPr>
          <a:xfrm>
            <a:off x="4877064" y="1752783"/>
            <a:ext cx="2225447" cy="2299023"/>
          </a:xfrm>
          <a:custGeom>
            <a:avLst/>
            <a:gdLst>
              <a:gd name="connsiteX0" fmla="*/ 949661 w 1709538"/>
              <a:gd name="connsiteY0" fmla="*/ 2381 h 1766102"/>
              <a:gd name="connsiteX1" fmla="*/ 1600848 w 1709538"/>
              <a:gd name="connsiteY1" fmla="*/ 427847 h 1766102"/>
              <a:gd name="connsiteX2" fmla="*/ 1469417 w 1709538"/>
              <a:gd name="connsiteY2" fmla="*/ 1501739 h 1766102"/>
              <a:gd name="connsiteX3" fmla="*/ 739180 w 1709538"/>
              <a:gd name="connsiteY3" fmla="*/ 1741998 h 1766102"/>
              <a:gd name="connsiteX4" fmla="*/ 738747 w 1709538"/>
              <a:gd name="connsiteY4" fmla="*/ 1742463 h 1766102"/>
              <a:gd name="connsiteX5" fmla="*/ 6459 w 1709538"/>
              <a:gd name="connsiteY5" fmla="*/ 971899 h 1766102"/>
              <a:gd name="connsiteX6" fmla="*/ 836586 w 1709538"/>
              <a:gd name="connsiteY6" fmla="*/ 2554 h 1766102"/>
              <a:gd name="connsiteX7" fmla="*/ 949661 w 1709538"/>
              <a:gd name="connsiteY7" fmla="*/ 2381 h 176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9538" h="1766102">
                <a:moveTo>
                  <a:pt x="949661" y="2381"/>
                </a:moveTo>
                <a:cubicBezTo>
                  <a:pt x="1212169" y="24658"/>
                  <a:pt x="1460829" y="200793"/>
                  <a:pt x="1600848" y="427847"/>
                </a:cubicBezTo>
                <a:cubicBezTo>
                  <a:pt x="1827449" y="779813"/>
                  <a:pt x="1658392" y="1303744"/>
                  <a:pt x="1469417" y="1501739"/>
                </a:cubicBezTo>
                <a:cubicBezTo>
                  <a:pt x="1142570" y="1842929"/>
                  <a:pt x="851408" y="1765036"/>
                  <a:pt x="739180" y="1741998"/>
                </a:cubicBezTo>
                <a:lnTo>
                  <a:pt x="738747" y="1742463"/>
                </a:lnTo>
                <a:cubicBezTo>
                  <a:pt x="473561" y="1687924"/>
                  <a:pt x="45956" y="1343877"/>
                  <a:pt x="6459" y="971899"/>
                </a:cubicBezTo>
                <a:cubicBezTo>
                  <a:pt x="-52806" y="406969"/>
                  <a:pt x="301393" y="51345"/>
                  <a:pt x="836586" y="2554"/>
                </a:cubicBezTo>
                <a:cubicBezTo>
                  <a:pt x="874376" y="-843"/>
                  <a:pt x="912160" y="-801"/>
                  <a:pt x="949661" y="2381"/>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118" name="椭圆 117"/>
          <p:cNvSpPr/>
          <p:nvPr>
            <p:custDataLst>
              <p:tags r:id="rId11"/>
            </p:custDataLst>
          </p:nvPr>
        </p:nvSpPr>
        <p:spPr>
          <a:xfrm>
            <a:off x="6689167" y="3513631"/>
            <a:ext cx="227340" cy="228166"/>
          </a:xfrm>
          <a:prstGeom prst="ellipse">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119" name="椭圆 349"/>
          <p:cNvSpPr/>
          <p:nvPr>
            <p:custDataLst>
              <p:tags r:id="rId12"/>
            </p:custDataLst>
          </p:nvPr>
        </p:nvSpPr>
        <p:spPr>
          <a:xfrm>
            <a:off x="6708181" y="3535125"/>
            <a:ext cx="227340" cy="227340"/>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120" name="任意多边形: 形状 56"/>
          <p:cNvSpPr/>
          <p:nvPr>
            <p:custDataLst>
              <p:tags r:id="rId13"/>
            </p:custDataLst>
          </p:nvPr>
        </p:nvSpPr>
        <p:spPr>
          <a:xfrm>
            <a:off x="1886929" y="1856946"/>
            <a:ext cx="2282489" cy="2207260"/>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gradFill>
            <a:gsLst>
              <a:gs pos="5000">
                <a:schemeClr val="accent1">
                  <a:alpha val="100000"/>
                </a:schemeClr>
              </a:gs>
              <a:gs pos="100000">
                <a:schemeClr val="accent1">
                  <a:lumMod val="60000"/>
                  <a:lumOff val="40000"/>
                  <a:alpha val="100000"/>
                </a:schemeClr>
              </a:gs>
            </a:gsLst>
            <a:lin ang="13500000" scaled="0"/>
          </a:gradFill>
          <a:ln w="9525" cap="flat">
            <a:noFill/>
            <a:prstDash val="solid"/>
            <a:miter/>
          </a:ln>
        </p:spPr>
        <p:txBody>
          <a:bodyPr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accent1">
                  <a:lumMod val="60000"/>
                  <a:lumOff val="40000"/>
                </a:schemeClr>
              </a:solidFill>
              <a:latin typeface="汉仪粗圆简" panose="02010609000101010101" charset="-122"/>
              <a:ea typeface="汉仪粗圆简" panose="02010609000101010101" charset="-122"/>
              <a:sym typeface="汉仪粗圆简" panose="02010609000101010101" charset="-122"/>
            </a:endParaRPr>
          </a:p>
        </p:txBody>
      </p:sp>
      <p:sp>
        <p:nvSpPr>
          <p:cNvPr id="121" name="任意多边形: 形状 56"/>
          <p:cNvSpPr/>
          <p:nvPr>
            <p:custDataLst>
              <p:tags r:id="rId14"/>
            </p:custDataLst>
          </p:nvPr>
        </p:nvSpPr>
        <p:spPr>
          <a:xfrm>
            <a:off x="1873702" y="1775103"/>
            <a:ext cx="2282489" cy="2207260"/>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noFill/>
          <a:ln w="22225"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accent1">
                  <a:lumMod val="60000"/>
                  <a:lumOff val="40000"/>
                </a:schemeClr>
              </a:solidFill>
              <a:latin typeface="汉仪粗圆简" panose="02010609000101010101" charset="-122"/>
              <a:ea typeface="汉仪粗圆简" panose="02010609000101010101" charset="-122"/>
              <a:sym typeface="汉仪粗圆简" panose="02010609000101010101" charset="-122"/>
            </a:endParaRPr>
          </a:p>
        </p:txBody>
      </p:sp>
      <p:sp>
        <p:nvSpPr>
          <p:cNvPr id="122" name="椭圆 121"/>
          <p:cNvSpPr/>
          <p:nvPr>
            <p:custDataLst>
              <p:tags r:id="rId15"/>
            </p:custDataLst>
          </p:nvPr>
        </p:nvSpPr>
        <p:spPr>
          <a:xfrm>
            <a:off x="1921650" y="2057831"/>
            <a:ext cx="335636" cy="335636"/>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123" name="椭圆 349"/>
          <p:cNvSpPr/>
          <p:nvPr>
            <p:custDataLst>
              <p:tags r:id="rId16"/>
            </p:custDataLst>
          </p:nvPr>
        </p:nvSpPr>
        <p:spPr>
          <a:xfrm>
            <a:off x="1949757" y="2090072"/>
            <a:ext cx="334809" cy="334809"/>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124" name="矩形 123"/>
          <p:cNvSpPr/>
          <p:nvPr>
            <p:custDataLst>
              <p:tags r:id="rId17"/>
            </p:custDataLst>
          </p:nvPr>
        </p:nvSpPr>
        <p:spPr>
          <a:xfrm>
            <a:off x="7577858" y="4628353"/>
            <a:ext cx="2858691" cy="1701326"/>
          </a:xfrm>
          <a:prstGeom prst="rect">
            <a:avLst/>
          </a:prstGeom>
          <a:noFill/>
          <a:ln>
            <a:solidFill>
              <a:schemeClr val="accent4">
                <a:lumMod val="40000"/>
                <a:lumOff val="60000"/>
              </a:schemeClr>
            </a:solidFill>
          </a:ln>
        </p:spPr>
        <p:txBody>
          <a:bodyPr vert="horz" wrap="square" lIns="107950" tIns="36195" rIns="107950" bIns="36195" rtlCol="0" anchor="t" anchorCtr="0">
            <a:noAutofit/>
          </a:bodyPr>
          <a:lstStyle/>
          <a:p>
            <a:pPr algn="l">
              <a:lnSpc>
                <a:spcPct val="130000"/>
              </a:lnSpc>
              <a:spcBef>
                <a:spcPct val="0"/>
              </a:spcBef>
              <a:spcAft>
                <a:spcPct val="0"/>
              </a:spcAft>
            </a:pPr>
            <a:r>
              <a:rPr lang="zh-CN" altLang="en-US" sz="2000">
                <a:solidFill>
                  <a:schemeClr val="tx1">
                    <a:lumMod val="85000"/>
                    <a:lumOff val="15000"/>
                  </a:schemeClr>
                </a:solidFill>
                <a:latin typeface="+mn-ea"/>
                <a:cs typeface="+mn-ea"/>
              </a:rPr>
              <a:t>科技进步带来人工智能、5G通信等新兴专业，职业教育在这些领域扮演重要角色。</a:t>
            </a:r>
            <a:endParaRPr lang="zh-CN" altLang="en-US" sz="2000">
              <a:solidFill>
                <a:schemeClr val="tx1">
                  <a:lumMod val="85000"/>
                  <a:lumOff val="15000"/>
                </a:schemeClr>
              </a:solidFill>
              <a:latin typeface="+mn-ea"/>
              <a:cs typeface="+mn-ea"/>
            </a:endParaRPr>
          </a:p>
        </p:txBody>
      </p:sp>
      <p:sp>
        <p:nvSpPr>
          <p:cNvPr id="125" name="矩形 124"/>
          <p:cNvSpPr/>
          <p:nvPr>
            <p:custDataLst>
              <p:tags r:id="rId18"/>
            </p:custDataLst>
          </p:nvPr>
        </p:nvSpPr>
        <p:spPr>
          <a:xfrm>
            <a:off x="1584361" y="4628353"/>
            <a:ext cx="2832237" cy="1701326"/>
          </a:xfrm>
          <a:prstGeom prst="rect">
            <a:avLst/>
          </a:prstGeom>
          <a:noFill/>
          <a:ln>
            <a:solidFill>
              <a:schemeClr val="accent4">
                <a:lumMod val="40000"/>
                <a:lumOff val="60000"/>
              </a:schemeClr>
            </a:solidFill>
          </a:ln>
        </p:spPr>
        <p:txBody>
          <a:bodyPr vert="horz" wrap="square" lIns="107950" tIns="36195" rIns="107950" bIns="36195" rtlCol="0" anchor="t" anchorCtr="0">
            <a:noAutofit/>
          </a:bodyPr>
          <a:lstStyle/>
          <a:p>
            <a:pPr algn="l">
              <a:lnSpc>
                <a:spcPct val="130000"/>
              </a:lnSpc>
              <a:spcBef>
                <a:spcPct val="0"/>
              </a:spcBef>
              <a:spcAft>
                <a:spcPct val="0"/>
              </a:spcAft>
            </a:pPr>
            <a:r>
              <a:rPr lang="zh-CN" altLang="en-US" sz="2000">
                <a:solidFill>
                  <a:schemeClr val="tx1">
                    <a:lumMod val="85000"/>
                    <a:lumOff val="15000"/>
                  </a:schemeClr>
                </a:solidFill>
                <a:latin typeface="+mn-ea"/>
                <a:cs typeface="+mn-ea"/>
              </a:rPr>
              <a:t>根据市场需求设计课程，培养专业人才，如IT职业学校提供计算机编程、网络安全等培训。</a:t>
            </a:r>
            <a:endParaRPr lang="zh-CN" altLang="en-US" sz="2000">
              <a:solidFill>
                <a:schemeClr val="tx1">
                  <a:lumMod val="85000"/>
                  <a:lumOff val="15000"/>
                </a:schemeClr>
              </a:solidFill>
              <a:latin typeface="+mn-ea"/>
              <a:cs typeface="+mn-ea"/>
            </a:endParaRPr>
          </a:p>
        </p:txBody>
      </p:sp>
      <p:sp>
        <p:nvSpPr>
          <p:cNvPr id="126" name="矩形 125"/>
          <p:cNvSpPr/>
          <p:nvPr>
            <p:custDataLst>
              <p:tags r:id="rId19"/>
            </p:custDataLst>
          </p:nvPr>
        </p:nvSpPr>
        <p:spPr>
          <a:xfrm>
            <a:off x="4567055" y="4628353"/>
            <a:ext cx="2860345" cy="1701326"/>
          </a:xfrm>
          <a:prstGeom prst="rect">
            <a:avLst/>
          </a:prstGeom>
          <a:noFill/>
          <a:ln>
            <a:solidFill>
              <a:schemeClr val="accent4">
                <a:lumMod val="40000"/>
                <a:lumOff val="60000"/>
              </a:schemeClr>
            </a:solidFill>
          </a:ln>
        </p:spPr>
        <p:txBody>
          <a:bodyPr vert="horz" wrap="square" lIns="107950" tIns="36195" rIns="107950" bIns="36195" rtlCol="0" anchor="t" anchorCtr="0">
            <a:noAutofit/>
          </a:bodyPr>
          <a:lstStyle/>
          <a:p>
            <a:pPr algn="l">
              <a:lnSpc>
                <a:spcPct val="130000"/>
              </a:lnSpc>
              <a:spcBef>
                <a:spcPct val="0"/>
              </a:spcBef>
              <a:spcAft>
                <a:spcPct val="0"/>
              </a:spcAft>
            </a:pPr>
            <a:r>
              <a:rPr lang="zh-CN" altLang="en-US" sz="2000">
                <a:solidFill>
                  <a:schemeClr val="tx1">
                    <a:lumMod val="85000"/>
                    <a:lumOff val="15000"/>
                  </a:schemeClr>
                </a:solidFill>
                <a:latin typeface="+mn-ea"/>
                <a:cs typeface="+mn-ea"/>
              </a:rPr>
              <a:t>职业教育机构快速响应市场，更新计算机编程、网络安全等课程，帮助学生获得就业机会。</a:t>
            </a:r>
            <a:endParaRPr lang="zh-CN" altLang="en-US" sz="2000">
              <a:solidFill>
                <a:schemeClr val="tx1">
                  <a:lumMod val="85000"/>
                  <a:lumOff val="15000"/>
                </a:schemeClr>
              </a:solidFill>
              <a:latin typeface="+mn-ea"/>
              <a:cs typeface="+mn-ea"/>
            </a:endParaRPr>
          </a:p>
        </p:txBody>
      </p:sp>
      <p:sp>
        <p:nvSpPr>
          <p:cNvPr id="127" name="矩形 126"/>
          <p:cNvSpPr/>
          <p:nvPr>
            <p:custDataLst>
              <p:tags r:id="rId20"/>
            </p:custDataLst>
          </p:nvPr>
        </p:nvSpPr>
        <p:spPr>
          <a:xfrm>
            <a:off x="2125015" y="2832439"/>
            <a:ext cx="1792262" cy="671272"/>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000" b="1">
                <a:solidFill>
                  <a:srgbClr val="FFFFFF"/>
                </a:solidFill>
                <a:latin typeface="+mn-ea"/>
                <a:cs typeface="+mn-ea"/>
              </a:rPr>
              <a:t>职业教育与市场紧密对接</a:t>
            </a:r>
            <a:endParaRPr lang="zh-CN" altLang="en-US" sz="2000" b="1">
              <a:solidFill>
                <a:srgbClr val="FFFFFF"/>
              </a:solidFill>
              <a:latin typeface="+mn-ea"/>
              <a:cs typeface="+mn-ea"/>
            </a:endParaRPr>
          </a:p>
        </p:txBody>
      </p:sp>
      <p:sp>
        <p:nvSpPr>
          <p:cNvPr id="128" name="矩形 127"/>
          <p:cNvSpPr/>
          <p:nvPr>
            <p:custDataLst>
              <p:tags r:id="rId21"/>
            </p:custDataLst>
          </p:nvPr>
        </p:nvSpPr>
        <p:spPr>
          <a:xfrm>
            <a:off x="5121764" y="2832439"/>
            <a:ext cx="1792262" cy="671272"/>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000" b="1">
                <a:solidFill>
                  <a:srgbClr val="FFFFFF"/>
                </a:solidFill>
                <a:latin typeface="+mn-ea"/>
                <a:cs typeface="+mn-ea"/>
              </a:rPr>
              <a:t>IT专业课程的及时更新</a:t>
            </a:r>
            <a:endParaRPr lang="zh-CN" altLang="en-US" sz="2000" b="1">
              <a:solidFill>
                <a:srgbClr val="FFFFFF"/>
              </a:solidFill>
              <a:latin typeface="+mn-ea"/>
              <a:cs typeface="+mn-ea"/>
            </a:endParaRPr>
          </a:p>
        </p:txBody>
      </p:sp>
      <p:sp>
        <p:nvSpPr>
          <p:cNvPr id="129" name="矩形 128"/>
          <p:cNvSpPr/>
          <p:nvPr>
            <p:custDataLst>
              <p:tags r:id="rId22"/>
            </p:custDataLst>
          </p:nvPr>
        </p:nvSpPr>
        <p:spPr>
          <a:xfrm>
            <a:off x="8118512" y="2832439"/>
            <a:ext cx="1792262" cy="671272"/>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000" b="1">
                <a:solidFill>
                  <a:srgbClr val="FFFFFF"/>
                </a:solidFill>
                <a:latin typeface="+mn-ea"/>
                <a:cs typeface="+mn-ea"/>
              </a:rPr>
              <a:t>新兴专业如人工智能的出现</a:t>
            </a:r>
            <a:endParaRPr lang="zh-CN" altLang="en-US" sz="2000" b="1">
              <a:solidFill>
                <a:srgbClr val="FFFFFF"/>
              </a:solidFill>
              <a:latin typeface="+mn-ea"/>
              <a:cs typeface="+mn-ea"/>
            </a:endParaRPr>
          </a:p>
        </p:txBody>
      </p:sp>
      <p:sp>
        <p:nvSpPr>
          <p:cNvPr id="130" name="弧形 368"/>
          <p:cNvSpPr/>
          <p:nvPr>
            <p:custDataLst>
              <p:tags r:id="rId23"/>
            </p:custDataLst>
          </p:nvPr>
        </p:nvSpPr>
        <p:spPr>
          <a:xfrm flipV="1">
            <a:off x="1540546" y="1441948"/>
            <a:ext cx="2961201" cy="2961201"/>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1">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131" name="弧形 368"/>
          <p:cNvSpPr/>
          <p:nvPr>
            <p:custDataLst>
              <p:tags r:id="rId24"/>
            </p:custDataLst>
          </p:nvPr>
        </p:nvSpPr>
        <p:spPr>
          <a:xfrm>
            <a:off x="4537295" y="1441948"/>
            <a:ext cx="2961201" cy="2961201"/>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2">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132" name="弧形 368"/>
          <p:cNvSpPr/>
          <p:nvPr>
            <p:custDataLst>
              <p:tags r:id="rId25"/>
            </p:custDataLst>
          </p:nvPr>
        </p:nvSpPr>
        <p:spPr>
          <a:xfrm flipV="1">
            <a:off x="7534043" y="1441948"/>
            <a:ext cx="2961201" cy="2961201"/>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1">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pic>
        <p:nvPicPr>
          <p:cNvPr id="133" name="图形 5" descr="/data/temp/9af0f8ca-45dd-11f0-a7cf-de2ce8af2517.svg9af0f8ca-45dd-11f0-a7cf-de2ce8af2517"/>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rcRect t="7143" b="7143"/>
          <a:stretch>
            <a:fillRect/>
          </a:stretch>
        </p:blipFill>
        <p:spPr>
          <a:xfrm>
            <a:off x="2777273" y="2309971"/>
            <a:ext cx="485129" cy="415825"/>
          </a:xfrm>
          <a:prstGeom prst="rect">
            <a:avLst/>
          </a:prstGeom>
        </p:spPr>
      </p:pic>
      <p:pic>
        <p:nvPicPr>
          <p:cNvPr id="134" name="图形 7" descr="/data/temp/9af0f8e2-45dd-11f0-a7cf-de2ce8af2517.svg9af0f8e2-45dd-11f0-a7cf-de2ce8af2517"/>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rcRect l="2703" r="2703"/>
          <a:stretch>
            <a:fillRect/>
          </a:stretch>
        </p:blipFill>
        <p:spPr>
          <a:xfrm>
            <a:off x="5836023" y="2259543"/>
            <a:ext cx="489534" cy="517507"/>
          </a:xfrm>
          <a:prstGeom prst="rect">
            <a:avLst/>
          </a:prstGeom>
        </p:spPr>
      </p:pic>
    </p:spTree>
    <p:custDataLst>
      <p:tags r:id="rId3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（二）促进技术创新</a:t>
            </a:r>
            <a:endParaRPr lang="zh-CN" altLang="en-US"/>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职业学校与企业合作，引入最新技术和工艺，推动技术创新。</a:t>
            </a:r>
            <a:endParaRPr lang="zh-CN" altLang="en-US" sz="20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65" y="2832735"/>
            <a:ext cx="2962910" cy="455295"/>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职业学校与企业合作模式</a:t>
            </a:r>
            <a:endParaRPr lang="zh-CN" altLang="en-US" sz="20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德国双元制教育结合实践与理论，促进制造业技术进步和高质量发展。</a:t>
            </a:r>
            <a:endParaRPr lang="zh-CN" altLang="en-US" sz="20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705" y="2844800"/>
            <a:ext cx="2962910" cy="44323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德国双元制教育体系案例</a:t>
            </a:r>
            <a:endParaRPr lang="zh-CN" altLang="en-US" sz="2000" b="1">
              <a:solidFill>
                <a:schemeClr val="accent1"/>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职业教育引入新能源汽车制造工艺，与行业技术进步紧密结合。</a:t>
            </a:r>
            <a:endParaRPr lang="zh-CN" altLang="en-US" sz="20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225" y="2849880"/>
            <a:ext cx="2962910" cy="443230"/>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1"/>
                </a:solidFill>
                <a:latin typeface="+mn-ea"/>
                <a:cs typeface="+mn-ea"/>
              </a:rPr>
              <a:t>新能源汽车制造工艺引入</a:t>
            </a:r>
            <a:endParaRPr lang="zh-CN" altLang="en-US" sz="20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75b152c5-45dd-11f0-ae00-e666f0279dab.jpg@base@tag=imgScale&amp;m=1&amp;w=3384&amp;h=952&amp;q=9575b152c5-45dd-11f0-ae00-e666f0279dab"/>
          <p:cNvPicPr>
            <a:picLocks noChangeAspect="1"/>
          </p:cNvPicPr>
          <p:nvPr>
            <p:custDataLst>
              <p:tags r:id="rId1"/>
            </p:custDataLst>
          </p:nvPr>
        </p:nvPicPr>
        <p:blipFill>
          <a:blip r:embed="rId2"/>
          <a:srcRect t="1407" b="1610"/>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078230" y="3378835"/>
            <a:ext cx="9474200" cy="720090"/>
          </a:xfrm>
        </p:spPr>
        <p:txBody>
          <a:bodyPr anchor="ctr" anchorCtr="0"/>
          <a:lstStyle/>
          <a:p>
            <a:r>
              <a:rPr lang="zh-CN" altLang="en-US">
                <a:solidFill>
                  <a:srgbClr val="000000"/>
                </a:solidFill>
              </a:rPr>
              <a:t>（三）提升就业率</a:t>
            </a:r>
            <a:endParaRPr lang="zh-CN" altLang="en-US">
              <a:solidFill>
                <a:srgbClr val="000000"/>
              </a:solidFill>
            </a:endParaRPr>
          </a:p>
        </p:txBody>
      </p:sp>
      <p:sp>
        <p:nvSpPr>
          <p:cNvPr id="4" name="矩形 3"/>
          <p:cNvSpPr/>
          <p:nvPr>
            <p:custDataLst>
              <p:tags r:id="rId5"/>
            </p:custDataLst>
          </p:nvPr>
        </p:nvSpPr>
        <p:spPr>
          <a:xfrm>
            <a:off x="1080135" y="4785360"/>
            <a:ext cx="307721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职业教育强调实践技能，提高毕业生就业率。</a:t>
            </a:r>
            <a:endParaRPr lang="zh-CN" altLang="en-US" sz="2000" dirty="0">
              <a:solidFill>
                <a:srgbClr val="000000"/>
              </a:solidFill>
              <a:latin typeface="+mn-ea"/>
              <a:cs typeface="+mn-ea"/>
              <a:sym typeface="+mn-ea"/>
            </a:endParaRPr>
          </a:p>
        </p:txBody>
      </p:sp>
      <p:sp>
        <p:nvSpPr>
          <p:cNvPr id="6" name="矩形 5"/>
          <p:cNvSpPr/>
          <p:nvPr>
            <p:custDataLst>
              <p:tags r:id="rId6"/>
            </p:custDataLst>
          </p:nvPr>
        </p:nvSpPr>
        <p:spPr>
          <a:xfrm>
            <a:off x="1080135" y="4325620"/>
            <a:ext cx="312420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职业教育注重实践技能</a:t>
            </a:r>
            <a:endParaRPr lang="zh-CN" altLang="en-US" sz="2400" b="1" dirty="0">
              <a:solidFill>
                <a:schemeClr val="accent1"/>
              </a:solidFill>
              <a:latin typeface="+mn-ea"/>
              <a:cs typeface="+mn-ea"/>
              <a:sym typeface="+mn-ea"/>
            </a:endParaRPr>
          </a:p>
        </p:txBody>
      </p:sp>
      <p:sp>
        <p:nvSpPr>
          <p:cNvPr id="9" name="矩形 6"/>
          <p:cNvSpPr/>
          <p:nvPr>
            <p:custDataLst>
              <p:tags r:id="rId7"/>
            </p:custDataLst>
          </p:nvPr>
        </p:nvSpPr>
        <p:spPr>
          <a:xfrm>
            <a:off x="7906385" y="4785360"/>
            <a:ext cx="347535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a:solidFill>
                  <a:srgbClr val="000000"/>
                </a:solidFill>
                <a:latin typeface="+mn-ea"/>
                <a:cs typeface="+mn-ea"/>
                <a:sym typeface="+mn-ea"/>
              </a:rPr>
              <a:t>职业教育毕业生操控智能化机器人，显示新兴领域就业潜力。</a:t>
            </a:r>
            <a:endParaRPr lang="zh-CN" altLang="en-US" sz="2000">
              <a:solidFill>
                <a:srgbClr val="000000"/>
              </a:solidFill>
              <a:latin typeface="+mn-ea"/>
              <a:cs typeface="+mn-ea"/>
              <a:sym typeface="+mn-ea"/>
            </a:endParaRPr>
          </a:p>
        </p:txBody>
      </p:sp>
      <p:sp>
        <p:nvSpPr>
          <p:cNvPr id="10" name="矩形 7"/>
          <p:cNvSpPr/>
          <p:nvPr>
            <p:custDataLst>
              <p:tags r:id="rId8"/>
            </p:custDataLst>
          </p:nvPr>
        </p:nvSpPr>
        <p:spPr>
          <a:xfrm>
            <a:off x="7906385" y="4325620"/>
            <a:ext cx="312420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智能化机器人护理需求</a:t>
            </a:r>
            <a:endParaRPr lang="zh-CN" altLang="en-US" sz="2400" b="1">
              <a:solidFill>
                <a:schemeClr val="accent1"/>
              </a:solidFill>
              <a:latin typeface="+mn-ea"/>
              <a:cs typeface="+mn-ea"/>
              <a:sym typeface="+mn-ea"/>
            </a:endParaRPr>
          </a:p>
        </p:txBody>
      </p:sp>
      <p:sp>
        <p:nvSpPr>
          <p:cNvPr id="11" name="矩形 10"/>
          <p:cNvSpPr/>
          <p:nvPr>
            <p:custDataLst>
              <p:tags r:id="rId9"/>
            </p:custDataLst>
          </p:nvPr>
        </p:nvSpPr>
        <p:spPr>
          <a:xfrm>
            <a:off x="4493260" y="4785360"/>
            <a:ext cx="307657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a:solidFill>
                  <a:srgbClr val="000000"/>
                </a:solidFill>
                <a:latin typeface="+mn-ea"/>
                <a:cs typeface="+mn-ea"/>
                <a:sym typeface="+mn-ea"/>
              </a:rPr>
              <a:t>护理专业学生通过临床实习，毕业后迅速适应工作环境。</a:t>
            </a:r>
            <a:endParaRPr lang="zh-CN" altLang="en-US" sz="2000">
              <a:solidFill>
                <a:srgbClr val="000000"/>
              </a:solidFill>
              <a:latin typeface="+mn-ea"/>
              <a:cs typeface="+mn-ea"/>
              <a:sym typeface="+mn-ea"/>
            </a:endParaRPr>
          </a:p>
        </p:txBody>
      </p:sp>
      <p:sp>
        <p:nvSpPr>
          <p:cNvPr id="14" name="矩形 13"/>
          <p:cNvSpPr/>
          <p:nvPr>
            <p:custDataLst>
              <p:tags r:id="rId10"/>
            </p:custDataLst>
          </p:nvPr>
        </p:nvSpPr>
        <p:spPr>
          <a:xfrm>
            <a:off x="4493260" y="4325620"/>
            <a:ext cx="312420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护理专业学生就业情况</a:t>
            </a:r>
            <a:endParaRPr lang="zh-CN" altLang="en-US" sz="2400" b="1">
              <a:solidFill>
                <a:schemeClr val="accent1"/>
              </a:solidFill>
              <a:latin typeface="+mn-ea"/>
              <a:cs typeface="+mn-ea"/>
              <a:sym typeface="+mn-ea"/>
            </a:endParaRPr>
          </a:p>
        </p:txBody>
      </p:sp>
    </p:spTree>
    <p:custDataLst>
      <p:tags r:id="rId1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（四）推动经济发展</a:t>
            </a:r>
            <a:endParaRPr lang="zh-CN" altLang="en-US"/>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759aca2b-45dd-11f0-961c-6ee41b6e7890.jpg@base@tag=imgScale&amp;m=1&amp;w=932&amp;h=529&amp;q=95759aca2b-45dd-11f0-961c-6ee41b6e7890"/>
          <p:cNvPicPr>
            <a:picLocks noChangeAspect="1"/>
          </p:cNvPicPr>
          <p:nvPr>
            <p:custDataLst>
              <p:tags r:id="rId5"/>
            </p:custDataLst>
          </p:nvPr>
        </p:nvPicPr>
        <p:blipFill rotWithShape="1">
          <a:blip r:embed="rId6"/>
          <a:srcRect t="7403" b="7403"/>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759ac907-45dd-11f0-961c-6ee41b6e7890.jpg@base@tag=imgScale&amp;m=1&amp;w=932&amp;h=529&amp;q=95759ac907-45dd-11f0-961c-6ee41b6e7890"/>
          <p:cNvPicPr>
            <a:picLocks noChangeAspect="1"/>
          </p:cNvPicPr>
          <p:nvPr>
            <p:custDataLst>
              <p:tags r:id="rId7"/>
            </p:custDataLst>
          </p:nvPr>
        </p:nvPicPr>
        <p:blipFill rotWithShape="1">
          <a:blip r:embed="rId8"/>
          <a:srcRect t="556" r="126" b="14356"/>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759ac888-45dd-11f0-961c-6ee41b6e7890.jpg@base@tag=imgScale&amp;m=1&amp;w=932&amp;h=529&amp;q=95759ac888-45dd-11f0-961c-6ee41b6e7890"/>
          <p:cNvPicPr>
            <a:picLocks noChangeAspect="1"/>
          </p:cNvPicPr>
          <p:nvPr>
            <p:custDataLst>
              <p:tags r:id="rId9"/>
            </p:custDataLst>
          </p:nvPr>
        </p:nvPicPr>
        <p:blipFill rotWithShape="1">
          <a:blip r:embed="rId10"/>
          <a:srcRect t="7403" b="7403"/>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825500" y="3505835"/>
            <a:ext cx="3075305" cy="532765"/>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tx1">
                    <a:lumMod val="85000"/>
                    <a:lumOff val="15000"/>
                  </a:schemeClr>
                </a:solidFill>
                <a:latin typeface="+mn-ea"/>
                <a:cs typeface="+mn-ea"/>
              </a:rPr>
              <a:t>职业教育与行业人才需求</a:t>
            </a:r>
            <a:endParaRPr lang="zh-CN" altLang="en-US" sz="20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848995" y="4138930"/>
            <a:ext cx="3035300" cy="18351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职业教育为各行各业提供技能熟练的劳动力，推动经济发展。</a:t>
            </a:r>
            <a:endParaRPr lang="zh-CN" altLang="en-US" sz="2000"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546600" y="3505835"/>
            <a:ext cx="3073400" cy="532765"/>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rgbClr val="FFFFFF"/>
                </a:solidFill>
                <a:latin typeface="+mn-ea"/>
                <a:cs typeface="+mn-ea"/>
              </a:rPr>
              <a:t>高速铁路建设人才支持</a:t>
            </a:r>
            <a:endParaRPr lang="zh-CN" altLang="en-US" sz="2000" b="1" dirty="0">
              <a:solidFill>
                <a:srgbClr val="FFFFFF"/>
              </a:solidFill>
              <a:latin typeface="+mn-ea"/>
              <a:cs typeface="+mn-ea"/>
            </a:endParaRPr>
          </a:p>
        </p:txBody>
      </p:sp>
      <p:sp>
        <p:nvSpPr>
          <p:cNvPr id="24" name="矩形 14"/>
          <p:cNvSpPr/>
          <p:nvPr>
            <p:custDataLst>
              <p:tags r:id="rId14"/>
            </p:custDataLst>
          </p:nvPr>
        </p:nvSpPr>
        <p:spPr>
          <a:xfrm>
            <a:off x="4570095" y="4138930"/>
            <a:ext cx="3035300" cy="18351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rgbClr val="FFFFFF"/>
                </a:solidFill>
                <a:latin typeface="+mn-ea"/>
                <a:cs typeface="+mn-ea"/>
              </a:rPr>
              <a:t>职业学校铁道专业培养司机、维修工程师等，支持高速铁路建设。</a:t>
            </a:r>
            <a:endParaRPr lang="zh-CN" altLang="en-US" sz="2000">
              <a:solidFill>
                <a:srgbClr val="FFFFFF"/>
              </a:solidFill>
              <a:latin typeface="+mn-ea"/>
              <a:cs typeface="+mn-ea"/>
            </a:endParaRPr>
          </a:p>
        </p:txBody>
      </p:sp>
      <p:sp>
        <p:nvSpPr>
          <p:cNvPr id="25" name="矩形 15"/>
          <p:cNvSpPr/>
          <p:nvPr>
            <p:custDataLst>
              <p:tags r:id="rId15"/>
            </p:custDataLst>
          </p:nvPr>
        </p:nvSpPr>
        <p:spPr>
          <a:xfrm>
            <a:off x="8268970" y="3505835"/>
            <a:ext cx="3071495" cy="532765"/>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tx1">
                    <a:lumMod val="85000"/>
                    <a:lumOff val="15000"/>
                  </a:schemeClr>
                </a:solidFill>
                <a:latin typeface="+mn-ea"/>
                <a:cs typeface="+mn-ea"/>
              </a:rPr>
              <a:t>技术专业人才对经济的贡献</a:t>
            </a:r>
            <a:endParaRPr lang="zh-CN" altLang="en-US" sz="20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291195" y="4138930"/>
            <a:ext cx="3035300" cy="18351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职业教育培养的专业技术人才满足行业需求，推动产业发展。</a:t>
            </a:r>
            <a:endParaRPr lang="zh-CN" altLang="en-US" sz="2000">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custDataLst>
              <p:tags r:id="rId1"/>
            </p:custDataLst>
          </p:nvPr>
        </p:nvSpPr>
        <p:spPr>
          <a:xfrm>
            <a:off x="696000" y="392965"/>
            <a:ext cx="10800000" cy="7056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dirty="0"/>
              <a:t>（五）增强社会包容性</a:t>
            </a:r>
            <a:endParaRPr lang="zh-CN" altLang="en-US" dirty="0"/>
          </a:p>
        </p:txBody>
      </p:sp>
      <p:sp>
        <p:nvSpPr>
          <p:cNvPr id="57" name="任意多边形: 形状 43"/>
          <p:cNvSpPr/>
          <p:nvPr>
            <p:custDataLst>
              <p:tags r:id="rId2"/>
            </p:custDataLst>
          </p:nvPr>
        </p:nvSpPr>
        <p:spPr>
          <a:xfrm>
            <a:off x="1437088" y="4413150"/>
            <a:ext cx="2344800" cy="1548035"/>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gradFill>
            <a:gsLst>
              <a:gs pos="0">
                <a:schemeClr val="accent1">
                  <a:alpha val="100000"/>
                </a:schemeClr>
              </a:gs>
              <a:gs pos="90000">
                <a:schemeClr val="accent1">
                  <a:lumMod val="60000"/>
                  <a:lumOff val="40000"/>
                  <a:alpha val="100000"/>
                </a:schemeClr>
              </a:gs>
            </a:gsLst>
            <a:lin ang="18900000" scaled="0"/>
          </a:gradFill>
          <a:ln w="9525" cap="flat">
            <a:noFill/>
            <a:prstDash val="solid"/>
            <a:miter/>
          </a:ln>
          <a:effectLst>
            <a:outerShdw blurRad="63500" dist="38100" dir="8100000" algn="tr" rotWithShape="0">
              <a:schemeClr val="accent1">
                <a:alpha val="20000"/>
              </a:schemeClr>
            </a:outerShdw>
          </a:effectLst>
        </p:spPr>
        <p:txBody>
          <a:bodyPr rot="0" spcFirstLastPara="0" vertOverflow="overflow" horzOverflow="overflow" vert="horz" wrap="none" lIns="756285" tIns="10795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zh-CN" sz="3800" b="1">
                <a:solidFill>
                  <a:srgbClr val="FFFFFF"/>
                </a:solidFill>
                <a:latin typeface="+mn-ea"/>
                <a:cs typeface="+mn-ea"/>
                <a:sym typeface="+mn-ea"/>
              </a:rPr>
              <a:t>01</a:t>
            </a:r>
            <a:endParaRPr lang="en-US" altLang="zh-CN" sz="3800" b="1">
              <a:solidFill>
                <a:srgbClr val="FFFFFF"/>
              </a:solidFill>
              <a:latin typeface="+mn-ea"/>
              <a:cs typeface="+mn-ea"/>
              <a:sym typeface="+mn-ea"/>
            </a:endParaRPr>
          </a:p>
        </p:txBody>
      </p:sp>
      <p:sp>
        <p:nvSpPr>
          <p:cNvPr id="60" name="椭圆 59"/>
          <p:cNvSpPr/>
          <p:nvPr>
            <p:custDataLst>
              <p:tags r:id="rId3"/>
            </p:custDataLst>
          </p:nvPr>
        </p:nvSpPr>
        <p:spPr>
          <a:xfrm>
            <a:off x="3610362" y="2386810"/>
            <a:ext cx="290180" cy="290180"/>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lstStyle/>
          <a:p>
            <a:pPr algn="ctr"/>
            <a:endParaRPr lang="zh-CN" altLang="en-US">
              <a:solidFill>
                <a:schemeClr val="lt1"/>
              </a:solidFill>
            </a:endParaRPr>
          </a:p>
        </p:txBody>
      </p:sp>
      <p:sp>
        <p:nvSpPr>
          <p:cNvPr id="65" name="椭圆 64"/>
          <p:cNvSpPr/>
          <p:nvPr>
            <p:custDataLst>
              <p:tags r:id="rId4"/>
            </p:custDataLst>
          </p:nvPr>
        </p:nvSpPr>
        <p:spPr>
          <a:xfrm rot="5400000">
            <a:off x="3701966" y="2478413"/>
            <a:ext cx="106358" cy="106358"/>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68" name="直接连接符 67"/>
          <p:cNvCxnSpPr/>
          <p:nvPr>
            <p:custDataLst>
              <p:tags r:id="rId5"/>
            </p:custDataLst>
          </p:nvPr>
        </p:nvCxnSpPr>
        <p:spPr>
          <a:xfrm>
            <a:off x="3756067" y="2677604"/>
            <a:ext cx="14140" cy="1760752"/>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76" name="矩形 75"/>
          <p:cNvSpPr/>
          <p:nvPr>
            <p:custDataLst>
              <p:tags r:id="rId6"/>
            </p:custDataLst>
          </p:nvPr>
        </p:nvSpPr>
        <p:spPr>
          <a:xfrm>
            <a:off x="782954" y="1538403"/>
            <a:ext cx="2667564" cy="1218509"/>
          </a:xfrm>
          <a:prstGeom prst="rect">
            <a:avLst/>
          </a:prstGeom>
          <a:noFill/>
        </p:spPr>
        <p:txBody>
          <a:bodyPr wrap="square" lIns="0" tIns="0" rIns="0" bIns="0" rtlCol="0" anchor="b" anchorCtr="0">
            <a:noAutofit/>
          </a:bodyPr>
          <a:lstStyle/>
          <a:p>
            <a:pPr algn="r">
              <a:spcBef>
                <a:spcPct val="0"/>
              </a:spcBef>
              <a:spcAft>
                <a:spcPct val="0"/>
              </a:spcAft>
            </a:pPr>
            <a:r>
              <a:rPr lang="zh-CN" altLang="en-US" sz="2600" b="1" dirty="0">
                <a:solidFill>
                  <a:schemeClr val="accent1"/>
                </a:solidFill>
                <a:latin typeface="+mn-ea"/>
                <a:cs typeface="+mn-ea"/>
                <a:sym typeface="+mn-ea"/>
              </a:rPr>
              <a:t>职业教育为平等机会提供平台</a:t>
            </a:r>
            <a:endParaRPr lang="zh-CN" altLang="en-US" sz="2600" b="1" dirty="0">
              <a:solidFill>
                <a:schemeClr val="accent1"/>
              </a:solidFill>
              <a:latin typeface="+mn-ea"/>
              <a:cs typeface="+mn-ea"/>
              <a:sym typeface="+mn-ea"/>
            </a:endParaRPr>
          </a:p>
        </p:txBody>
      </p:sp>
      <p:sp>
        <p:nvSpPr>
          <p:cNvPr id="80" name="矩形 79"/>
          <p:cNvSpPr/>
          <p:nvPr>
            <p:custDataLst>
              <p:tags r:id="rId7"/>
            </p:custDataLst>
          </p:nvPr>
        </p:nvSpPr>
        <p:spPr>
          <a:xfrm>
            <a:off x="782954" y="2846671"/>
            <a:ext cx="2667564" cy="1006407"/>
          </a:xfrm>
          <a:prstGeom prst="rect">
            <a:avLst/>
          </a:prstGeom>
          <a:noFill/>
        </p:spPr>
        <p:txBody>
          <a:bodyPr wrap="square" lIns="0" tIns="0" rIns="0" bIns="0" rtlCol="0" anchor="t" anchorCtr="0">
            <a:noAutofit/>
          </a:bodyPr>
          <a:lstStyle/>
          <a:p>
            <a:pPr indent="0" algn="r" fontAlgn="auto">
              <a:lnSpc>
                <a:spcPct val="140000"/>
              </a:lnSpc>
              <a:spcBef>
                <a:spcPct val="0"/>
              </a:spcBef>
              <a:spcAft>
                <a:spcPct val="0"/>
              </a:spcAft>
            </a:pPr>
            <a:r>
              <a:rPr lang="zh-CN" altLang="en-US" sz="2000" dirty="0">
                <a:solidFill>
                  <a:schemeClr val="tx1">
                    <a:lumMod val="85000"/>
                    <a:lumOff val="15000"/>
                  </a:schemeClr>
                </a:solidFill>
                <a:latin typeface="+mn-ea"/>
                <a:cs typeface="+mn-ea"/>
                <a:sym typeface="+mn-ea"/>
              </a:rPr>
              <a:t>职业教育为不同人群提供平等的学习机会。</a:t>
            </a:r>
            <a:endParaRPr lang="zh-CN" altLang="en-US" sz="2000" dirty="0">
              <a:solidFill>
                <a:schemeClr val="tx1">
                  <a:lumMod val="85000"/>
                  <a:lumOff val="15000"/>
                </a:schemeClr>
              </a:solidFill>
              <a:latin typeface="+mn-ea"/>
              <a:cs typeface="+mn-ea"/>
              <a:sym typeface="+mn-ea"/>
            </a:endParaRPr>
          </a:p>
        </p:txBody>
      </p:sp>
      <p:sp>
        <p:nvSpPr>
          <p:cNvPr id="81" name="任意多边形: 形状 44"/>
          <p:cNvSpPr/>
          <p:nvPr>
            <p:custDataLst>
              <p:tags r:id="rId8"/>
            </p:custDataLst>
          </p:nvPr>
        </p:nvSpPr>
        <p:spPr>
          <a:xfrm>
            <a:off x="5219877" y="4410691"/>
            <a:ext cx="2344800" cy="1548035"/>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gradFill>
            <a:gsLst>
              <a:gs pos="90000">
                <a:schemeClr val="accent2">
                  <a:lumMod val="60000"/>
                  <a:lumOff val="40000"/>
                  <a:alpha val="100000"/>
                </a:schemeClr>
              </a:gs>
              <a:gs pos="0">
                <a:schemeClr val="accent2">
                  <a:alpha val="100000"/>
                </a:schemeClr>
              </a:gs>
            </a:gsLst>
            <a:lin ang="18900000" scaled="0"/>
          </a:gradFill>
          <a:ln>
            <a:noFill/>
          </a:ln>
          <a:effectLst>
            <a:outerShdw blurRad="635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56285" tIns="10795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3800" b="1">
                <a:solidFill>
                  <a:srgbClr val="FFFFFF"/>
                </a:solidFill>
                <a:latin typeface="+mn-ea"/>
                <a:cs typeface="+mn-ea"/>
                <a:sym typeface="+mn-ea"/>
              </a:rPr>
              <a:t>02</a:t>
            </a:r>
            <a:endParaRPr lang="en-US" altLang="zh-CN" sz="3800" b="1">
              <a:solidFill>
                <a:srgbClr val="FFFFFF"/>
              </a:solidFill>
              <a:latin typeface="+mn-ea"/>
              <a:cs typeface="+mn-ea"/>
              <a:sym typeface="+mn-ea"/>
            </a:endParaRPr>
          </a:p>
        </p:txBody>
      </p:sp>
      <p:sp>
        <p:nvSpPr>
          <p:cNvPr id="82" name="椭圆 81"/>
          <p:cNvSpPr/>
          <p:nvPr>
            <p:custDataLst>
              <p:tags r:id="rId9"/>
            </p:custDataLst>
          </p:nvPr>
        </p:nvSpPr>
        <p:spPr>
          <a:xfrm>
            <a:off x="7391307" y="2386810"/>
            <a:ext cx="290180" cy="290180"/>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lstStyle/>
          <a:p>
            <a:pPr algn="ctr"/>
            <a:endParaRPr lang="zh-CN" altLang="en-US">
              <a:solidFill>
                <a:schemeClr val="lt1"/>
              </a:solidFill>
            </a:endParaRPr>
          </a:p>
        </p:txBody>
      </p:sp>
      <p:sp>
        <p:nvSpPr>
          <p:cNvPr id="83" name="椭圆 82"/>
          <p:cNvSpPr/>
          <p:nvPr>
            <p:custDataLst>
              <p:tags r:id="rId10"/>
            </p:custDataLst>
          </p:nvPr>
        </p:nvSpPr>
        <p:spPr>
          <a:xfrm rot="5400000">
            <a:off x="7482910" y="2478413"/>
            <a:ext cx="106358" cy="10635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84" name="直接连接符 83"/>
          <p:cNvCxnSpPr/>
          <p:nvPr>
            <p:custDataLst>
              <p:tags r:id="rId11"/>
            </p:custDataLst>
          </p:nvPr>
        </p:nvCxnSpPr>
        <p:spPr>
          <a:xfrm>
            <a:off x="7536396" y="2677604"/>
            <a:ext cx="14140" cy="1760752"/>
          </a:xfrm>
          <a:prstGeom prst="line">
            <a:avLst/>
          </a:prstGeom>
          <a:ln w="31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85" name="矩形 84"/>
          <p:cNvSpPr/>
          <p:nvPr>
            <p:custDataLst>
              <p:tags r:id="rId12"/>
            </p:custDataLst>
          </p:nvPr>
        </p:nvSpPr>
        <p:spPr>
          <a:xfrm>
            <a:off x="4559595" y="1538403"/>
            <a:ext cx="2667564" cy="1218509"/>
          </a:xfrm>
          <a:prstGeom prst="rect">
            <a:avLst/>
          </a:prstGeom>
          <a:noFill/>
        </p:spPr>
        <p:txBody>
          <a:bodyPr wrap="square" lIns="0" tIns="0" rIns="0" bIns="0" rtlCol="0" anchor="b" anchorCtr="0">
            <a:noAutofit/>
          </a:bodyPr>
          <a:lstStyle/>
          <a:p>
            <a:pPr algn="r">
              <a:spcBef>
                <a:spcPct val="0"/>
              </a:spcBef>
              <a:spcAft>
                <a:spcPct val="0"/>
              </a:spcAft>
            </a:pPr>
            <a:r>
              <a:rPr lang="zh-CN" altLang="en-US" sz="2600" b="1" dirty="0">
                <a:solidFill>
                  <a:schemeClr val="accent2"/>
                </a:solidFill>
                <a:latin typeface="+mn-ea"/>
                <a:cs typeface="+mn-ea"/>
                <a:sym typeface="+mn-ea"/>
              </a:rPr>
              <a:t>成人教育中心的实用课程</a:t>
            </a:r>
            <a:endParaRPr lang="zh-CN" altLang="en-US" sz="2600" b="1" dirty="0">
              <a:solidFill>
                <a:schemeClr val="accent2"/>
              </a:solidFill>
              <a:latin typeface="+mn-ea"/>
              <a:cs typeface="+mn-ea"/>
              <a:sym typeface="+mn-ea"/>
            </a:endParaRPr>
          </a:p>
        </p:txBody>
      </p:sp>
      <p:sp>
        <p:nvSpPr>
          <p:cNvPr id="87" name="矩形 86"/>
          <p:cNvSpPr/>
          <p:nvPr>
            <p:custDataLst>
              <p:tags r:id="rId13"/>
            </p:custDataLst>
          </p:nvPr>
        </p:nvSpPr>
        <p:spPr>
          <a:xfrm>
            <a:off x="4559595" y="2846671"/>
            <a:ext cx="2667564" cy="1006407"/>
          </a:xfrm>
          <a:prstGeom prst="rect">
            <a:avLst/>
          </a:prstGeom>
          <a:noFill/>
        </p:spPr>
        <p:txBody>
          <a:bodyPr wrap="square" lIns="0" tIns="0" rIns="0" bIns="0" rtlCol="0" anchor="t" anchorCtr="0">
            <a:noAutofit/>
          </a:bodyPr>
          <a:lstStyle/>
          <a:p>
            <a:pPr indent="0" algn="r" fontAlgn="auto">
              <a:lnSpc>
                <a:spcPct val="140000"/>
              </a:lnSpc>
              <a:spcBef>
                <a:spcPct val="0"/>
              </a:spcBef>
              <a:spcAft>
                <a:spcPct val="0"/>
              </a:spcAft>
            </a:pPr>
            <a:r>
              <a:rPr lang="zh-CN" altLang="en-US" sz="2000" dirty="0">
                <a:solidFill>
                  <a:schemeClr val="tx1">
                    <a:lumMod val="85000"/>
                    <a:lumOff val="15000"/>
                  </a:schemeClr>
                </a:solidFill>
                <a:latin typeface="+mn-ea"/>
                <a:cs typeface="+mn-ea"/>
                <a:sym typeface="+mn-ea"/>
              </a:rPr>
              <a:t>成人教育中心提供实用课程，帮助成年人重新进入劳动市场。</a:t>
            </a:r>
            <a:endParaRPr lang="zh-CN" altLang="en-US" sz="2000" dirty="0">
              <a:solidFill>
                <a:schemeClr val="tx1">
                  <a:lumMod val="85000"/>
                  <a:lumOff val="15000"/>
                </a:schemeClr>
              </a:solidFill>
              <a:latin typeface="+mn-ea"/>
              <a:cs typeface="+mn-ea"/>
              <a:sym typeface="+mn-ea"/>
            </a:endParaRPr>
          </a:p>
        </p:txBody>
      </p:sp>
      <p:sp>
        <p:nvSpPr>
          <p:cNvPr id="88" name="任意多边形: 形状 45"/>
          <p:cNvSpPr/>
          <p:nvPr>
            <p:custDataLst>
              <p:tags r:id="rId14"/>
            </p:custDataLst>
          </p:nvPr>
        </p:nvSpPr>
        <p:spPr>
          <a:xfrm>
            <a:off x="8943645" y="4403313"/>
            <a:ext cx="2344800" cy="1548035"/>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gradFill>
            <a:gsLst>
              <a:gs pos="100000">
                <a:schemeClr val="accent1">
                  <a:lumMod val="60000"/>
                  <a:lumOff val="40000"/>
                  <a:alpha val="100000"/>
                </a:schemeClr>
              </a:gs>
              <a:gs pos="10000">
                <a:schemeClr val="accent1">
                  <a:alpha val="100000"/>
                </a:schemeClr>
              </a:gs>
            </a:gsLst>
            <a:lin ang="18900000" scaled="0"/>
          </a:gradFill>
          <a:ln>
            <a:noFill/>
          </a:ln>
          <a:effectLst>
            <a:outerShdw blurRad="635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56285" tIns="10795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3800" b="1">
                <a:solidFill>
                  <a:srgbClr val="FFFFFF"/>
                </a:solidFill>
                <a:latin typeface="+mn-ea"/>
                <a:cs typeface="+mn-ea"/>
                <a:sym typeface="+mn-ea"/>
              </a:rPr>
              <a:t>03</a:t>
            </a:r>
            <a:endParaRPr lang="en-US" altLang="zh-CN" sz="3800" b="1">
              <a:solidFill>
                <a:srgbClr val="FFFFFF"/>
              </a:solidFill>
              <a:latin typeface="+mn-ea"/>
              <a:cs typeface="+mn-ea"/>
              <a:sym typeface="+mn-ea"/>
            </a:endParaRPr>
          </a:p>
        </p:txBody>
      </p:sp>
      <p:sp>
        <p:nvSpPr>
          <p:cNvPr id="89" name="椭圆 88"/>
          <p:cNvSpPr/>
          <p:nvPr>
            <p:custDataLst>
              <p:tags r:id="rId15"/>
            </p:custDataLst>
          </p:nvPr>
        </p:nvSpPr>
        <p:spPr>
          <a:xfrm>
            <a:off x="11118149" y="2376973"/>
            <a:ext cx="290180" cy="290180"/>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lstStyle/>
          <a:p>
            <a:pPr algn="ctr"/>
            <a:endParaRPr lang="zh-CN" altLang="en-US">
              <a:solidFill>
                <a:schemeClr val="lt1"/>
              </a:solidFill>
            </a:endParaRPr>
          </a:p>
        </p:txBody>
      </p:sp>
      <p:sp>
        <p:nvSpPr>
          <p:cNvPr id="90" name="椭圆 89"/>
          <p:cNvSpPr/>
          <p:nvPr>
            <p:custDataLst>
              <p:tags r:id="rId16"/>
            </p:custDataLst>
          </p:nvPr>
        </p:nvSpPr>
        <p:spPr>
          <a:xfrm rot="5400000">
            <a:off x="11209138" y="2467962"/>
            <a:ext cx="106358" cy="106358"/>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91" name="直接连接符 90"/>
          <p:cNvCxnSpPr/>
          <p:nvPr>
            <p:custDataLst>
              <p:tags r:id="rId17"/>
            </p:custDataLst>
          </p:nvPr>
        </p:nvCxnSpPr>
        <p:spPr>
          <a:xfrm>
            <a:off x="11263239" y="2667153"/>
            <a:ext cx="14140" cy="1770588"/>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92" name="矩形 91"/>
          <p:cNvSpPr/>
          <p:nvPr>
            <p:custDataLst>
              <p:tags r:id="rId18"/>
            </p:custDataLst>
          </p:nvPr>
        </p:nvSpPr>
        <p:spPr>
          <a:xfrm>
            <a:off x="8281519" y="1538403"/>
            <a:ext cx="2667564" cy="1218509"/>
          </a:xfrm>
          <a:prstGeom prst="rect">
            <a:avLst/>
          </a:prstGeom>
          <a:noFill/>
        </p:spPr>
        <p:txBody>
          <a:bodyPr wrap="square" lIns="0" tIns="0" rIns="0" bIns="0" rtlCol="0" anchor="b" anchorCtr="0">
            <a:noAutofit/>
          </a:bodyPr>
          <a:lstStyle/>
          <a:p>
            <a:pPr algn="r">
              <a:spcBef>
                <a:spcPct val="0"/>
              </a:spcBef>
              <a:spcAft>
                <a:spcPct val="0"/>
              </a:spcAft>
            </a:pPr>
            <a:r>
              <a:rPr lang="zh-CN" altLang="en-US" sz="2600" b="1" dirty="0">
                <a:solidFill>
                  <a:schemeClr val="accent1"/>
                </a:solidFill>
                <a:latin typeface="+mn-ea"/>
                <a:cs typeface="+mn-ea"/>
                <a:sym typeface="+mn-ea"/>
              </a:rPr>
              <a:t>通过技能获得社会地位</a:t>
            </a:r>
            <a:endParaRPr lang="zh-CN" altLang="en-US" sz="2600" b="1" dirty="0">
              <a:solidFill>
                <a:schemeClr val="accent1"/>
              </a:solidFill>
              <a:latin typeface="+mn-ea"/>
              <a:cs typeface="+mn-ea"/>
              <a:sym typeface="+mn-ea"/>
            </a:endParaRPr>
          </a:p>
        </p:txBody>
      </p:sp>
      <p:sp>
        <p:nvSpPr>
          <p:cNvPr id="93" name="矩形 92"/>
          <p:cNvSpPr/>
          <p:nvPr>
            <p:custDataLst>
              <p:tags r:id="rId19"/>
            </p:custDataLst>
          </p:nvPr>
        </p:nvSpPr>
        <p:spPr>
          <a:xfrm>
            <a:off x="8281519" y="2846671"/>
            <a:ext cx="2667564" cy="1006407"/>
          </a:xfrm>
          <a:prstGeom prst="rect">
            <a:avLst/>
          </a:prstGeom>
          <a:noFill/>
        </p:spPr>
        <p:txBody>
          <a:bodyPr wrap="square" lIns="0" tIns="0" rIns="0" bIns="0" rtlCol="0" anchor="t" anchorCtr="0">
            <a:noAutofit/>
          </a:bodyPr>
          <a:lstStyle/>
          <a:p>
            <a:pPr indent="0" algn="r" fontAlgn="auto">
              <a:lnSpc>
                <a:spcPct val="140000"/>
              </a:lnSpc>
              <a:spcBef>
                <a:spcPct val="0"/>
              </a:spcBef>
              <a:spcAft>
                <a:spcPct val="0"/>
              </a:spcAft>
            </a:pPr>
            <a:r>
              <a:rPr lang="zh-CN" altLang="en-US" sz="2000" dirty="0">
                <a:solidFill>
                  <a:schemeClr val="tx1">
                    <a:lumMod val="85000"/>
                    <a:lumOff val="15000"/>
                  </a:schemeClr>
                </a:solidFill>
                <a:latin typeface="+mn-ea"/>
                <a:cs typeface="+mn-ea"/>
                <a:sym typeface="+mn-ea"/>
              </a:rPr>
              <a:t>学习技能可获得体面工作和社会地位，增强社会包容性。</a:t>
            </a:r>
            <a:endParaRPr lang="zh-CN" altLang="en-US" sz="2000" dirty="0">
              <a:solidFill>
                <a:schemeClr val="tx1">
                  <a:lumMod val="85000"/>
                  <a:lumOff val="15000"/>
                </a:schemeClr>
              </a:solidFill>
              <a:latin typeface="+mn-ea"/>
              <a:cs typeface="+mn-ea"/>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（六）终身学习和个人成长</a:t>
            </a:r>
            <a:endParaRPr lang="zh-CN" altLang="en-US"/>
          </a:p>
        </p:txBody>
      </p:sp>
      <p:sp>
        <p:nvSpPr>
          <p:cNvPr id="3" name="矩形 2"/>
          <p:cNvSpPr/>
          <p:nvPr>
            <p:custDataLst>
              <p:tags r:id="rId2"/>
            </p:custDataLst>
          </p:nvPr>
        </p:nvSpPr>
        <p:spPr>
          <a:xfrm>
            <a:off x="1294765" y="3964940"/>
            <a:ext cx="2806065"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职业教育支持终身学习</a:t>
            </a:r>
            <a:endParaRPr lang="zh-CN" altLang="en-US" sz="2000" b="1">
              <a:solidFill>
                <a:schemeClr val="accent1"/>
              </a:solidFill>
              <a:latin typeface="+mn-ea"/>
              <a:cs typeface="+mn-ea"/>
            </a:endParaRPr>
          </a:p>
        </p:txBody>
      </p:sp>
      <p:sp>
        <p:nvSpPr>
          <p:cNvPr id="7" name="矩形 6"/>
          <p:cNvSpPr/>
          <p:nvPr>
            <p:custDataLst>
              <p:tags r:id="rId3"/>
            </p:custDataLst>
          </p:nvPr>
        </p:nvSpPr>
        <p:spPr>
          <a:xfrm>
            <a:off x="1290914" y="4597810"/>
            <a:ext cx="2696589" cy="1603601"/>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职业教育提供继续教育和技能升级机会，适应职业变动。</a:t>
            </a:r>
            <a:endParaRPr lang="zh-CN" altLang="en-US">
              <a:ln>
                <a:noFill/>
                <a:prstDash val="sysDot"/>
              </a:ln>
              <a:solidFill>
                <a:schemeClr val="tx1">
                  <a:lumMod val="85000"/>
                  <a:lumOff val="15000"/>
                </a:schemeClr>
              </a:solidFill>
              <a:latin typeface="+mn-ea"/>
              <a:cs typeface="+mn-ea"/>
            </a:endParaRPr>
          </a:p>
        </p:txBody>
      </p:sp>
      <p:sp>
        <p:nvSpPr>
          <p:cNvPr id="9" name="矩形 8"/>
          <p:cNvSpPr/>
          <p:nvPr>
            <p:custDataLst>
              <p:tags r:id="rId4"/>
            </p:custDataLst>
          </p:nvPr>
        </p:nvSpPr>
        <p:spPr>
          <a:xfrm>
            <a:off x="4749800" y="3964940"/>
            <a:ext cx="2806065"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accent1"/>
                </a:solidFill>
                <a:latin typeface="+mn-ea"/>
                <a:cs typeface="+mn-ea"/>
              </a:rPr>
              <a:t>灵活课程安排与学习路径</a:t>
            </a:r>
            <a:endParaRPr lang="zh-CN" altLang="en-US" sz="2000" b="1" dirty="0">
              <a:solidFill>
                <a:schemeClr val="accent1"/>
              </a:solidFill>
              <a:latin typeface="+mn-ea"/>
              <a:cs typeface="+mn-ea"/>
            </a:endParaRPr>
          </a:p>
        </p:txBody>
      </p:sp>
      <p:sp>
        <p:nvSpPr>
          <p:cNvPr id="10" name="矩形 9"/>
          <p:cNvSpPr/>
          <p:nvPr>
            <p:custDataLst>
              <p:tags r:id="rId5"/>
            </p:custDataLst>
          </p:nvPr>
        </p:nvSpPr>
        <p:spPr>
          <a:xfrm>
            <a:off x="4745800" y="4597810"/>
            <a:ext cx="2696589" cy="1603601"/>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职业学院和在线平台提供灵活课程，助力个人职业发展。</a:t>
            </a:r>
            <a:endParaRPr lang="zh-CN" altLang="en-US">
              <a:ln>
                <a:noFill/>
                <a:prstDash val="sysDot"/>
              </a:ln>
              <a:solidFill>
                <a:schemeClr val="tx1">
                  <a:lumMod val="85000"/>
                  <a:lumOff val="15000"/>
                </a:schemeClr>
              </a:solidFill>
              <a:latin typeface="+mn-ea"/>
              <a:cs typeface="+mn-ea"/>
            </a:endParaRPr>
          </a:p>
        </p:txBody>
      </p:sp>
      <p:sp>
        <p:nvSpPr>
          <p:cNvPr id="11" name="矩形 10"/>
          <p:cNvSpPr/>
          <p:nvPr>
            <p:custDataLst>
              <p:tags r:id="rId6"/>
            </p:custDataLst>
          </p:nvPr>
        </p:nvSpPr>
        <p:spPr>
          <a:xfrm>
            <a:off x="8204200" y="3964940"/>
            <a:ext cx="2806065"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专业课程助力职业发展</a:t>
            </a:r>
            <a:endParaRPr lang="zh-CN" altLang="en-US" sz="2000" b="1">
              <a:solidFill>
                <a:schemeClr val="accent1"/>
              </a:solidFill>
              <a:latin typeface="+mn-ea"/>
              <a:cs typeface="+mn-ea"/>
            </a:endParaRPr>
          </a:p>
        </p:txBody>
      </p:sp>
      <p:sp>
        <p:nvSpPr>
          <p:cNvPr id="12" name="矩形 11"/>
          <p:cNvSpPr/>
          <p:nvPr>
            <p:custDataLst>
              <p:tags r:id="rId7"/>
            </p:custDataLst>
          </p:nvPr>
        </p:nvSpPr>
        <p:spPr>
          <a:xfrm>
            <a:off x="8200686" y="4597810"/>
            <a:ext cx="2696589" cy="1603601"/>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专业课程如编程、数字营销等助力个人职业成长和提升。</a:t>
            </a:r>
            <a:endParaRPr lang="zh-CN" altLang="en-US">
              <a:ln>
                <a:noFill/>
                <a:prstDash val="sysDot"/>
              </a:ln>
              <a:solidFill>
                <a:schemeClr val="tx1">
                  <a:lumMod val="85000"/>
                  <a:lumOff val="15000"/>
                </a:schemeClr>
              </a:solidFill>
              <a:latin typeface="+mn-ea"/>
              <a:cs typeface="+mn-ea"/>
            </a:endParaRPr>
          </a:p>
        </p:txBody>
      </p:sp>
      <p:pic>
        <p:nvPicPr>
          <p:cNvPr id="5" name="图片 4" descr="E:/商务素材图片/7966031_.jpg7966031_"/>
          <p:cNvPicPr>
            <a:picLocks noChangeAspect="1"/>
          </p:cNvPicPr>
          <p:nvPr>
            <p:custDataLst>
              <p:tags r:id="rId8"/>
            </p:custDataLst>
          </p:nvPr>
        </p:nvPicPr>
        <p:blipFill>
          <a:blip r:embed="rId9"/>
          <a:srcRect l="17275" r="17275"/>
          <a:stretch>
            <a:fillRect/>
          </a:stretch>
        </p:blipFill>
        <p:spPr>
          <a:xfrm>
            <a:off x="1636403" y="1727206"/>
            <a:ext cx="1982114" cy="2018949"/>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14" name="任意多边形 13"/>
          <p:cNvSpPr/>
          <p:nvPr>
            <p:custDataLst>
              <p:tags r:id="rId10"/>
            </p:custDataLst>
          </p:nvPr>
        </p:nvSpPr>
        <p:spPr>
          <a:xfrm rot="16200000">
            <a:off x="3289540" y="3328266"/>
            <a:ext cx="838318"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 name="任意多边形 3"/>
          <p:cNvSpPr/>
          <p:nvPr>
            <p:custDataLst>
              <p:tags r:id="rId11"/>
            </p:custDataLst>
          </p:nvPr>
        </p:nvSpPr>
        <p:spPr>
          <a:xfrm rot="16200000">
            <a:off x="1208988" y="2054277"/>
            <a:ext cx="724002"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7" name="任意多边形: 形状 184"/>
          <p:cNvSpPr/>
          <p:nvPr>
            <p:custDataLst>
              <p:tags r:id="rId12"/>
            </p:custDataLst>
          </p:nvPr>
        </p:nvSpPr>
        <p:spPr>
          <a:xfrm flipH="1">
            <a:off x="1630687" y="168465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60" name="任意多边形: 形状 184"/>
          <p:cNvSpPr/>
          <p:nvPr>
            <p:custDataLst>
              <p:tags r:id="rId13"/>
            </p:custDataLst>
          </p:nvPr>
        </p:nvSpPr>
        <p:spPr>
          <a:xfrm flipH="1" flipV="1">
            <a:off x="3175859" y="374996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5" name="任意多边形 24"/>
          <p:cNvSpPr/>
          <p:nvPr>
            <p:custDataLst>
              <p:tags r:id="rId14"/>
            </p:custDataLst>
          </p:nvPr>
        </p:nvSpPr>
        <p:spPr>
          <a:xfrm>
            <a:off x="3468636" y="1710694"/>
            <a:ext cx="221646" cy="727812"/>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任意多边形 25"/>
          <p:cNvSpPr/>
          <p:nvPr>
            <p:custDataLst>
              <p:tags r:id="rId15"/>
            </p:custDataLst>
          </p:nvPr>
        </p:nvSpPr>
        <p:spPr>
          <a:xfrm>
            <a:off x="1574164" y="2591562"/>
            <a:ext cx="219741" cy="1197778"/>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7" name="图片 26" descr="E:/设计图片素材/7725950_.jpg7725950_"/>
          <p:cNvPicPr>
            <a:picLocks noChangeAspect="1"/>
          </p:cNvPicPr>
          <p:nvPr>
            <p:custDataLst>
              <p:tags r:id="rId16"/>
            </p:custDataLst>
          </p:nvPr>
        </p:nvPicPr>
        <p:blipFill>
          <a:blip r:embed="rId17"/>
          <a:srcRect l="912" r="912"/>
          <a:stretch>
            <a:fillRect/>
          </a:stretch>
        </p:blipFill>
        <p:spPr>
          <a:xfrm>
            <a:off x="5091289" y="1727206"/>
            <a:ext cx="1982114" cy="2018949"/>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28" name="任意多边形 27"/>
          <p:cNvSpPr/>
          <p:nvPr>
            <p:custDataLst>
              <p:tags r:id="rId18"/>
            </p:custDataLst>
          </p:nvPr>
        </p:nvSpPr>
        <p:spPr>
          <a:xfrm rot="16200000">
            <a:off x="6744426" y="3328266"/>
            <a:ext cx="838318"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9" name="任意多边形 28"/>
          <p:cNvSpPr/>
          <p:nvPr>
            <p:custDataLst>
              <p:tags r:id="rId19"/>
            </p:custDataLst>
          </p:nvPr>
        </p:nvSpPr>
        <p:spPr>
          <a:xfrm rot="16200000">
            <a:off x="4663874" y="2054277"/>
            <a:ext cx="724002"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0" name="任意多边形: 形状 184"/>
          <p:cNvSpPr/>
          <p:nvPr>
            <p:custDataLst>
              <p:tags r:id="rId20"/>
            </p:custDataLst>
          </p:nvPr>
        </p:nvSpPr>
        <p:spPr>
          <a:xfrm flipH="1">
            <a:off x="5085573" y="168465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1" name="任意多边形: 形状 184"/>
          <p:cNvSpPr/>
          <p:nvPr>
            <p:custDataLst>
              <p:tags r:id="rId21"/>
            </p:custDataLst>
          </p:nvPr>
        </p:nvSpPr>
        <p:spPr>
          <a:xfrm flipH="1" flipV="1">
            <a:off x="6630745" y="374996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2" name="任意多边形 31"/>
          <p:cNvSpPr/>
          <p:nvPr>
            <p:custDataLst>
              <p:tags r:id="rId22"/>
            </p:custDataLst>
          </p:nvPr>
        </p:nvSpPr>
        <p:spPr>
          <a:xfrm>
            <a:off x="6923521" y="1710694"/>
            <a:ext cx="221646" cy="727812"/>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3" name="任意多边形 32"/>
          <p:cNvSpPr/>
          <p:nvPr>
            <p:custDataLst>
              <p:tags r:id="rId23"/>
            </p:custDataLst>
          </p:nvPr>
        </p:nvSpPr>
        <p:spPr>
          <a:xfrm>
            <a:off x="5029050" y="2591562"/>
            <a:ext cx="219741" cy="1197778"/>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6" name="图片 35" descr="E:/设计图片素材/7965609_带键盘的机器人手.jpg7965609_带键盘的机器人手"/>
          <p:cNvPicPr>
            <a:picLocks noChangeAspect="1"/>
          </p:cNvPicPr>
          <p:nvPr>
            <p:custDataLst>
              <p:tags r:id="rId24"/>
            </p:custDataLst>
          </p:nvPr>
        </p:nvPicPr>
        <p:blipFill>
          <a:blip r:embed="rId25"/>
          <a:srcRect t="8464" b="8464"/>
          <a:stretch>
            <a:fillRect/>
          </a:stretch>
        </p:blipFill>
        <p:spPr>
          <a:xfrm>
            <a:off x="8545539" y="1727206"/>
            <a:ext cx="1982114" cy="2018949"/>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37" name="任意多边形 36"/>
          <p:cNvSpPr/>
          <p:nvPr>
            <p:custDataLst>
              <p:tags r:id="rId26"/>
            </p:custDataLst>
          </p:nvPr>
        </p:nvSpPr>
        <p:spPr>
          <a:xfrm rot="16200000">
            <a:off x="10198677" y="3328266"/>
            <a:ext cx="838318"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8" name="任意多边形 37"/>
          <p:cNvSpPr/>
          <p:nvPr>
            <p:custDataLst>
              <p:tags r:id="rId27"/>
            </p:custDataLst>
          </p:nvPr>
        </p:nvSpPr>
        <p:spPr>
          <a:xfrm rot="16200000">
            <a:off x="8118124" y="2054277"/>
            <a:ext cx="724002"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9" name="任意多边形: 形状 184"/>
          <p:cNvSpPr/>
          <p:nvPr>
            <p:custDataLst>
              <p:tags r:id="rId28"/>
            </p:custDataLst>
          </p:nvPr>
        </p:nvSpPr>
        <p:spPr>
          <a:xfrm flipH="1">
            <a:off x="8539824" y="168465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0" name="任意多边形: 形状 184"/>
          <p:cNvSpPr/>
          <p:nvPr>
            <p:custDataLst>
              <p:tags r:id="rId29"/>
            </p:custDataLst>
          </p:nvPr>
        </p:nvSpPr>
        <p:spPr>
          <a:xfrm flipH="1" flipV="1">
            <a:off x="10084996" y="374996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1" name="任意多边形 40"/>
          <p:cNvSpPr/>
          <p:nvPr>
            <p:custDataLst>
              <p:tags r:id="rId30"/>
            </p:custDataLst>
          </p:nvPr>
        </p:nvSpPr>
        <p:spPr>
          <a:xfrm>
            <a:off x="10377772" y="1710694"/>
            <a:ext cx="221646" cy="727812"/>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8" name="任意多边形 57"/>
          <p:cNvSpPr/>
          <p:nvPr>
            <p:custDataLst>
              <p:tags r:id="rId31"/>
            </p:custDataLst>
          </p:nvPr>
        </p:nvSpPr>
        <p:spPr>
          <a:xfrm>
            <a:off x="8483301" y="2591562"/>
            <a:ext cx="219741" cy="1197778"/>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 name="直接连接符 5"/>
          <p:cNvCxnSpPr/>
          <p:nvPr>
            <p:custDataLst>
              <p:tags r:id="rId32"/>
            </p:custDataLst>
          </p:nvPr>
        </p:nvCxnSpPr>
        <p:spPr>
          <a:xfrm>
            <a:off x="1408406" y="4509532"/>
            <a:ext cx="2462241"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33"/>
            </p:custDataLst>
          </p:nvPr>
        </p:nvCxnSpPr>
        <p:spPr>
          <a:xfrm>
            <a:off x="4863292" y="4509532"/>
            <a:ext cx="2462241"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34"/>
            </p:custDataLst>
          </p:nvPr>
        </p:nvCxnSpPr>
        <p:spPr>
          <a:xfrm>
            <a:off x="8318177" y="4509532"/>
            <a:ext cx="2462241"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Tree>
    <p:custDataLst>
      <p:tags r:id="rId3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正确认识职业教育</a:t>
            </a:r>
            <a:endParaRPr lang="zh-CN" altLang="en-US"/>
          </a:p>
        </p:txBody>
      </p:sp>
      <p:sp>
        <p:nvSpPr>
          <p:cNvPr id="3" name="节编号"/>
          <p:cNvSpPr>
            <a:spLocks noGrp="1"/>
          </p:cNvSpPr>
          <p:nvPr>
            <p:custDataLst>
              <p:tags r:id="rId2"/>
            </p:custDataLst>
          </p:nvPr>
        </p:nvSpPr>
        <p:spPr>
          <a:xfrm>
            <a:off x="6096000" y="197394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5400"/>
              <a:t>第二节</a:t>
            </a:r>
            <a:endParaRPr lang="zh-CN" altLang="en-US" sz="5400"/>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mn-ea"/>
                <a:cs typeface="+mn-ea"/>
              </a:rPr>
              <a:t>树立正确的职业观，深刻理解职业教育的重要性和价值；培养坚定的职业信念，面对困难和挑战时不屈不挠，勇于追求个人梦想。</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提升自我认知水平，明确自身的兴趣、性格和能力，为未来职业规划打下基础。锻炼批判性思维能力和问题解决能力，学会在现实约束下做出合理的职业选择。</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了解专业需求，具备从事相关职业的专业素养，形成良好的职业道德和职业行为习惯，为自己的职业生涯和社会的可持续发展负责。</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职业和就业：职业</a:t>
            </a:r>
            <a:endParaRPr lang="zh-CN" altLang="en-US"/>
          </a:p>
        </p:txBody>
      </p:sp>
      <p:sp>
        <p:nvSpPr>
          <p:cNvPr id="2" name="矩形 1"/>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职业是个人在社会中的角色定位，是稳定工作和维持生活的基础</a:t>
            </a:r>
            <a:endParaRPr lang="zh-CN" altLang="en-US" sz="1400" dirty="0">
              <a:ln>
                <a:noFill/>
                <a:prstDash val="sysDot"/>
              </a:ln>
              <a:solidFill>
                <a:schemeClr val="tx1">
                  <a:lumMod val="85000"/>
                  <a:lumOff val="15000"/>
                </a:schemeClr>
              </a:solidFill>
              <a:latin typeface="+mn-ea"/>
              <a:cs typeface="+mn-ea"/>
            </a:endParaRPr>
          </a:p>
        </p:txBody>
      </p:sp>
      <p:sp>
        <p:nvSpPr>
          <p:cNvPr id="7" name="矩形 6"/>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职业的定义与重要性</a:t>
            </a:r>
            <a:endParaRPr lang="zh-CN" altLang="en-US" sz="2400" b="1">
              <a:solidFill>
                <a:schemeClr val="accent1"/>
              </a:solidFill>
              <a:latin typeface="+mn-ea"/>
              <a:cs typeface="+mn-ea"/>
            </a:endParaRPr>
          </a:p>
        </p:txBody>
      </p:sp>
      <p:sp>
        <p:nvSpPr>
          <p:cNvPr id="8" name="矩形 7"/>
          <p:cNvSpPr/>
          <p:nvPr>
            <p:custDataLst>
              <p:tags r:id="rId4"/>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职业是社会分工的体现，通过各行业劳动者的活动，推动社会进步和发展</a:t>
            </a:r>
            <a:endParaRPr lang="zh-CN" altLang="en-US" sz="1400">
              <a:ln>
                <a:noFill/>
                <a:prstDash val="sysDot"/>
              </a:ln>
              <a:solidFill>
                <a:schemeClr val="tx1">
                  <a:lumMod val="85000"/>
                  <a:lumOff val="15000"/>
                </a:schemeClr>
              </a:solidFill>
              <a:latin typeface="+mn-ea"/>
              <a:cs typeface="+mn-ea"/>
            </a:endParaRPr>
          </a:p>
        </p:txBody>
      </p:sp>
      <p:sp>
        <p:nvSpPr>
          <p:cNvPr id="9" name="矩形 8"/>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职业对社会的作用</a:t>
            </a:r>
            <a:endParaRPr lang="zh-CN" altLang="en-US" sz="2400" b="1">
              <a:solidFill>
                <a:schemeClr val="accent1"/>
              </a:solidFill>
              <a:latin typeface="+mn-ea"/>
              <a:cs typeface="+mn-ea"/>
            </a:endParaRPr>
          </a:p>
        </p:txBody>
      </p:sp>
      <p:sp>
        <p:nvSpPr>
          <p:cNvPr id="10" name="矩形 9"/>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职业是个体获取生活资料、实现自我价值的重要途径，通过工作满足生活需求并促进个人成长</a:t>
            </a:r>
            <a:endParaRPr lang="zh-CN" altLang="en-US" sz="1400">
              <a:ln>
                <a:noFill/>
                <a:prstDash val="sysDot"/>
              </a:ln>
              <a:solidFill>
                <a:schemeClr val="tx1">
                  <a:lumMod val="85000"/>
                  <a:lumOff val="15000"/>
                </a:schemeClr>
              </a:solidFill>
              <a:latin typeface="+mn-ea"/>
              <a:cs typeface="+mn-ea"/>
            </a:endParaRPr>
          </a:p>
        </p:txBody>
      </p:sp>
      <p:sp>
        <p:nvSpPr>
          <p:cNvPr id="11" name="矩形 10"/>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职业对个人的意义</a:t>
            </a:r>
            <a:endParaRPr lang="zh-CN" altLang="en-US" sz="2400" b="1">
              <a:solidFill>
                <a:schemeClr val="accent1"/>
              </a:solidFill>
              <a:latin typeface="+mn-ea"/>
              <a:cs typeface="+mn-ea"/>
            </a:endParaRPr>
          </a:p>
        </p:txBody>
      </p:sp>
      <p:sp>
        <p:nvSpPr>
          <p:cNvPr id="12" name="矩形 11"/>
          <p:cNvSpPr/>
          <p:nvPr>
            <p:custDataLst>
              <p:tags r:id="rId8"/>
            </p:custDataLst>
          </p:nvPr>
        </p:nvSpPr>
        <p:spPr>
          <a:xfrm>
            <a:off x="8209072" y="4625713"/>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珍视并用心做好每份工作，体现个人价值，助力社会进步</a:t>
            </a:r>
            <a:endParaRPr lang="zh-CN" altLang="en-US" sz="1400">
              <a:ln>
                <a:noFill/>
                <a:prstDash val="sysDot"/>
              </a:ln>
              <a:solidFill>
                <a:schemeClr val="tx1">
                  <a:lumMod val="85000"/>
                  <a:lumOff val="15000"/>
                </a:schemeClr>
              </a:solidFill>
              <a:latin typeface="+mn-ea"/>
              <a:cs typeface="+mn-ea"/>
            </a:endParaRPr>
          </a:p>
        </p:txBody>
      </p:sp>
      <p:sp>
        <p:nvSpPr>
          <p:cNvPr id="18" name="矩形 17"/>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珍视并做好每一份工作</a:t>
            </a:r>
            <a:endParaRPr lang="zh-CN" altLang="en-US" sz="2400" b="1">
              <a:solidFill>
                <a:schemeClr val="accent1"/>
              </a:solidFill>
              <a:latin typeface="+mn-ea"/>
              <a:cs typeface="+mn-ea"/>
            </a:endParaRPr>
          </a:p>
        </p:txBody>
      </p:sp>
      <p:pic>
        <p:nvPicPr>
          <p:cNvPr id="19" name="图片 18" descr="/data/temp/2f21ab5b-45d2-11f0-869f-9a8f64ec23c1.jpg@base@tag=imgScale&amp;m=1&amp;w=450&amp;h=450&amp;q=952f21ab5b-45d2-11f0-869f-9a8f64ec23c1"/>
          <p:cNvPicPr>
            <a:picLocks noChangeAspect="1"/>
          </p:cNvPicPr>
          <p:nvPr>
            <p:custDataLst>
              <p:tags r:id="rId10"/>
            </p:custDataLst>
          </p:nvPr>
        </p:nvPicPr>
        <p:blipFill rotWithShape="1">
          <a:blip r:embed="rId11"/>
          <a:srcRect l="18546" r="14688"/>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descr="/data/temp/2f21abb0-45d2-11f0-869f-9a8f64ec23c1.jpg@base@tag=imgScale&amp;m=1&amp;w=450&amp;h=450&amp;q=952f21abb0-45d2-11f0-869f-9a8f64ec23c1"/>
          <p:cNvPicPr>
            <a:picLocks noChangeAspect="1"/>
          </p:cNvPicPr>
          <p:nvPr>
            <p:custDataLst>
              <p:tags r:id="rId12"/>
            </p:custDataLst>
          </p:nvPr>
        </p:nvPicPr>
        <p:blipFill rotWithShape="1">
          <a:blip r:embed="rId13"/>
          <a:srcRect l="12500" r="12500"/>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2f21ad58-45d2-11f0-869f-9a8f64ec23c1.jpg@base@tag=imgScale&amp;m=1&amp;w=450&amp;h=450&amp;q=952f21ad58-45d2-11f0-869f-9a8f64ec23c1"/>
          <p:cNvPicPr>
            <a:picLocks noChangeAspect="1"/>
          </p:cNvPicPr>
          <p:nvPr>
            <p:custDataLst>
              <p:tags r:id="rId14"/>
            </p:custDataLst>
          </p:nvPr>
        </p:nvPicPr>
        <p:blipFill>
          <a:blip r:embed="rId15"/>
          <a:srcRect l="16667" r="16667"/>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2f21add9-45d2-11f0-869f-9a8f64ec23c1.jpg@base@tag=imgScale&amp;m=1&amp;w=450&amp;h=450&amp;q=952f21add9-45d2-11f0-869f-9a8f64ec23c1"/>
          <p:cNvPicPr>
            <a:picLocks noChangeAspect="1"/>
          </p:cNvPicPr>
          <p:nvPr>
            <p:custDataLst>
              <p:tags r:id="rId16"/>
            </p:custDataLst>
          </p:nvPr>
        </p:nvPicPr>
        <p:blipFill>
          <a:blip r:embed="rId17"/>
          <a:srcRect l="19630" r="13704"/>
          <a:stretch>
            <a:fillRect/>
          </a:stretch>
        </p:blipFill>
        <p:spPr>
          <a:xfrm>
            <a:off x="6278572"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30"/>
          <p:cNvSpPr/>
          <p:nvPr>
            <p:custDataLst>
              <p:tags r:id="rId18"/>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32" name="八边形 31"/>
          <p:cNvSpPr/>
          <p:nvPr>
            <p:custDataLst>
              <p:tags r:id="rId19"/>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3" name="八边形 32"/>
          <p:cNvSpPr/>
          <p:nvPr>
            <p:custDataLst>
              <p:tags r:id="rId20"/>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
        <p:nvSpPr>
          <p:cNvPr id="34" name="八边形 33"/>
          <p:cNvSpPr/>
          <p:nvPr>
            <p:custDataLst>
              <p:tags r:id="rId21"/>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04</a:t>
            </a:r>
            <a:endParaRPr lang="zh-CN" altLang="en-US" sz="1600" b="1" dirty="0">
              <a:latin typeface="+mn-ea"/>
              <a:cs typeface="+mn-ea"/>
              <a:sym typeface="+mn-ea"/>
            </a:endParaRPr>
          </a:p>
        </p:txBody>
      </p:sp>
    </p:spTree>
    <p:custDataLst>
      <p:tags r:id="rId2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 name="矩形: 圆角 2"/>
          <p:cNvSpPr/>
          <p:nvPr>
            <p:custDataLst>
              <p:tags r:id="rId2"/>
            </p:custDataLst>
          </p:nvPr>
        </p:nvSpPr>
        <p:spPr>
          <a:xfrm>
            <a:off x="4740275" y="1562100"/>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序号"/>
          <p:cNvSpPr txBox="1"/>
          <p:nvPr>
            <p:custDataLst>
              <p:tags r:id="rId3"/>
            </p:custDataLst>
          </p:nvPr>
        </p:nvSpPr>
        <p:spPr>
          <a:xfrm>
            <a:off x="4896151" y="1715587"/>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01</a:t>
            </a:r>
            <a:endParaRPr lang="en-US" altLang="zh-CN" sz="2000" b="1" dirty="0">
              <a:solidFill>
                <a:schemeClr val="lt1"/>
              </a:solidFill>
              <a:latin typeface="+mj-ea"/>
              <a:ea typeface="+mj-ea"/>
            </a:endParaRPr>
          </a:p>
        </p:txBody>
      </p:sp>
      <p:sp>
        <p:nvSpPr>
          <p:cNvPr id="12" name="项标题"/>
          <p:cNvSpPr txBox="1"/>
          <p:nvPr>
            <p:custDataLst>
              <p:tags r:id="rId4"/>
            </p:custDataLst>
          </p:nvPr>
        </p:nvSpPr>
        <p:spPr>
          <a:xfrm>
            <a:off x="6211553" y="1721211"/>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职业教育及其重要性</a:t>
            </a:r>
            <a:endParaRPr lang="zh-CN" altLang="en-US" sz="2200" spc="300" dirty="0">
              <a:solidFill>
                <a:schemeClr val="dk1"/>
              </a:solidFill>
              <a:latin typeface="+mj-ea"/>
              <a:ea typeface="+mj-ea"/>
            </a:endParaRPr>
          </a:p>
        </p:txBody>
      </p:sp>
      <p:sp>
        <p:nvSpPr>
          <p:cNvPr id="5" name="矩形: 圆角 4"/>
          <p:cNvSpPr/>
          <p:nvPr>
            <p:custDataLst>
              <p:tags r:id="rId5"/>
            </p:custDataLst>
          </p:nvPr>
        </p:nvSpPr>
        <p:spPr>
          <a:xfrm>
            <a:off x="4740275" y="2909888"/>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序号"/>
          <p:cNvSpPr txBox="1"/>
          <p:nvPr>
            <p:custDataLst>
              <p:tags r:id="rId6"/>
            </p:custDataLst>
          </p:nvPr>
        </p:nvSpPr>
        <p:spPr>
          <a:xfrm>
            <a:off x="4896151" y="3063375"/>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02</a:t>
            </a:r>
            <a:endParaRPr lang="en-US" altLang="zh-CN" sz="2000" b="1" dirty="0">
              <a:solidFill>
                <a:schemeClr val="lt1"/>
              </a:solidFill>
              <a:latin typeface="+mj-ea"/>
              <a:ea typeface="+mj-ea"/>
            </a:endParaRPr>
          </a:p>
        </p:txBody>
      </p:sp>
      <p:sp>
        <p:nvSpPr>
          <p:cNvPr id="14" name="项标题"/>
          <p:cNvSpPr txBox="1"/>
          <p:nvPr>
            <p:custDataLst>
              <p:tags r:id="rId7"/>
            </p:custDataLst>
          </p:nvPr>
        </p:nvSpPr>
        <p:spPr>
          <a:xfrm>
            <a:off x="6211553" y="3068999"/>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正确认识职业教育</a:t>
            </a:r>
            <a:endParaRPr lang="zh-CN" altLang="en-US" sz="2200" spc="300" dirty="0">
              <a:solidFill>
                <a:schemeClr val="dk1"/>
              </a:solidFill>
              <a:latin typeface="+mj-ea"/>
              <a:ea typeface="+mj-ea"/>
            </a:endParaRPr>
          </a:p>
        </p:txBody>
      </p:sp>
      <p:sp>
        <p:nvSpPr>
          <p:cNvPr id="9" name="矩形: 圆角 8"/>
          <p:cNvSpPr/>
          <p:nvPr>
            <p:custDataLst>
              <p:tags r:id="rId8"/>
            </p:custDataLst>
          </p:nvPr>
        </p:nvSpPr>
        <p:spPr>
          <a:xfrm>
            <a:off x="4740275" y="4257676"/>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序号"/>
          <p:cNvSpPr txBox="1"/>
          <p:nvPr>
            <p:custDataLst>
              <p:tags r:id="rId9"/>
            </p:custDataLst>
          </p:nvPr>
        </p:nvSpPr>
        <p:spPr>
          <a:xfrm>
            <a:off x="4896151" y="4411163"/>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03</a:t>
            </a:r>
            <a:endParaRPr lang="en-US" altLang="zh-CN" sz="2000" b="1" dirty="0">
              <a:solidFill>
                <a:schemeClr val="lt1"/>
              </a:solidFill>
              <a:latin typeface="+mj-ea"/>
              <a:ea typeface="+mj-ea"/>
            </a:endParaRPr>
          </a:p>
        </p:txBody>
      </p:sp>
      <p:sp>
        <p:nvSpPr>
          <p:cNvPr id="16" name="项标题"/>
          <p:cNvSpPr txBox="1"/>
          <p:nvPr>
            <p:custDataLst>
              <p:tags r:id="rId10"/>
            </p:custDataLst>
          </p:nvPr>
        </p:nvSpPr>
        <p:spPr>
          <a:xfrm>
            <a:off x="6211553" y="4416787"/>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中职生资助政策</a:t>
            </a:r>
            <a:endParaRPr lang="zh-CN" altLang="en-US" sz="2200" spc="300" dirty="0">
              <a:solidFill>
                <a:schemeClr val="dk1"/>
              </a:solidFill>
              <a:latin typeface="+mj-ea"/>
              <a:ea typeface="+mj-ea"/>
            </a:endParaRPr>
          </a:p>
        </p:txBody>
      </p:sp>
      <p:sp>
        <p:nvSpPr>
          <p:cNvPr id="22" name="任意多边形: 形状 21"/>
          <p:cNvSpPr/>
          <p:nvPr userDrawn="1">
            <p:custDataLst>
              <p:tags r:id="rId11"/>
            </p:custDataLst>
          </p:nvPr>
        </p:nvSpPr>
        <p:spPr>
          <a:xfrm>
            <a:off x="1996283" y="2322610"/>
            <a:ext cx="275676" cy="2212781"/>
          </a:xfrm>
          <a:custGeom>
            <a:avLst/>
            <a:gdLst/>
            <a:ahLst/>
            <a:cxnLst/>
            <a:rect l="l" t="t" r="r" b="b"/>
            <a:pathLst>
              <a:path w="275676" h="2212781">
                <a:moveTo>
                  <a:pt x="197379" y="2032267"/>
                </a:moveTo>
                <a:cubicBezTo>
                  <a:pt x="222158" y="2032267"/>
                  <a:pt x="241403" y="2041702"/>
                  <a:pt x="255112" y="2060574"/>
                </a:cubicBezTo>
                <a:cubicBezTo>
                  <a:pt x="268821" y="2079446"/>
                  <a:pt x="275676" y="2104426"/>
                  <a:pt x="275676" y="2135516"/>
                </a:cubicBezTo>
                <a:cubicBezTo>
                  <a:pt x="275676" y="2161558"/>
                  <a:pt x="272292" y="2183412"/>
                  <a:pt x="265523" y="2201079"/>
                </a:cubicBezTo>
                <a:lnTo>
                  <a:pt x="212178" y="2201079"/>
                </a:lnTo>
                <a:cubicBezTo>
                  <a:pt x="224338" y="2183183"/>
                  <a:pt x="230418" y="2162246"/>
                  <a:pt x="230418" y="2138269"/>
                </a:cubicBezTo>
                <a:cubicBezTo>
                  <a:pt x="230418" y="2124273"/>
                  <a:pt x="227866" y="2113088"/>
                  <a:pt x="222761" y="2104713"/>
                </a:cubicBezTo>
                <a:cubicBezTo>
                  <a:pt x="217656" y="2096339"/>
                  <a:pt x="210801" y="2092151"/>
                  <a:pt x="202197" y="2092151"/>
                </a:cubicBezTo>
                <a:cubicBezTo>
                  <a:pt x="195314" y="2092151"/>
                  <a:pt x="188975" y="2095019"/>
                  <a:pt x="183182" y="2100755"/>
                </a:cubicBezTo>
                <a:cubicBezTo>
                  <a:pt x="177388" y="2106491"/>
                  <a:pt x="169559" y="2120660"/>
                  <a:pt x="159692" y="2143260"/>
                </a:cubicBezTo>
                <a:cubicBezTo>
                  <a:pt x="148335" y="2169760"/>
                  <a:pt x="136347" y="2187972"/>
                  <a:pt x="123727" y="2197896"/>
                </a:cubicBezTo>
                <a:cubicBezTo>
                  <a:pt x="111108" y="2207819"/>
                  <a:pt x="96079" y="2212781"/>
                  <a:pt x="78642" y="2212781"/>
                </a:cubicBezTo>
                <a:cubicBezTo>
                  <a:pt x="53059" y="2212781"/>
                  <a:pt x="33556" y="2203718"/>
                  <a:pt x="20134" y="2185592"/>
                </a:cubicBezTo>
                <a:cubicBezTo>
                  <a:pt x="6711" y="2167466"/>
                  <a:pt x="0" y="2141711"/>
                  <a:pt x="0" y="2108327"/>
                </a:cubicBezTo>
                <a:cubicBezTo>
                  <a:pt x="0" y="2077811"/>
                  <a:pt x="4933" y="2052802"/>
                  <a:pt x="14799" y="2033299"/>
                </a:cubicBezTo>
                <a:lnTo>
                  <a:pt x="71758" y="2033299"/>
                </a:lnTo>
                <a:cubicBezTo>
                  <a:pt x="53976" y="2054752"/>
                  <a:pt x="45085" y="2079130"/>
                  <a:pt x="45085" y="2106434"/>
                </a:cubicBezTo>
                <a:cubicBezTo>
                  <a:pt x="45085" y="2121922"/>
                  <a:pt x="47753" y="2133566"/>
                  <a:pt x="53087" y="2141367"/>
                </a:cubicBezTo>
                <a:cubicBezTo>
                  <a:pt x="58422" y="2149168"/>
                  <a:pt x="65277" y="2153068"/>
                  <a:pt x="73651" y="2153068"/>
                </a:cubicBezTo>
                <a:cubicBezTo>
                  <a:pt x="80879" y="2153068"/>
                  <a:pt x="87705" y="2149971"/>
                  <a:pt x="94129" y="2143776"/>
                </a:cubicBezTo>
                <a:cubicBezTo>
                  <a:pt x="100553" y="2137581"/>
                  <a:pt x="109272" y="2121233"/>
                  <a:pt x="120286" y="2094732"/>
                </a:cubicBezTo>
                <a:cubicBezTo>
                  <a:pt x="137953" y="2053089"/>
                  <a:pt x="163650" y="2032267"/>
                  <a:pt x="197379" y="2032267"/>
                </a:cubicBezTo>
                <a:close/>
                <a:moveTo>
                  <a:pt x="224740" y="1763390"/>
                </a:moveTo>
                <a:lnTo>
                  <a:pt x="271202" y="1763390"/>
                </a:lnTo>
                <a:lnTo>
                  <a:pt x="271202" y="1972298"/>
                </a:lnTo>
                <a:lnTo>
                  <a:pt x="224740" y="1972298"/>
                </a:lnTo>
                <a:lnTo>
                  <a:pt x="224740" y="1896238"/>
                </a:lnTo>
                <a:lnTo>
                  <a:pt x="4646" y="1896238"/>
                </a:lnTo>
                <a:lnTo>
                  <a:pt x="4646" y="1839278"/>
                </a:lnTo>
                <a:lnTo>
                  <a:pt x="224740" y="1839278"/>
                </a:lnTo>
                <a:close/>
                <a:moveTo>
                  <a:pt x="4646" y="1454967"/>
                </a:moveTo>
                <a:lnTo>
                  <a:pt x="271202" y="1454967"/>
                </a:lnTo>
                <a:lnTo>
                  <a:pt x="271202" y="1516917"/>
                </a:lnTo>
                <a:lnTo>
                  <a:pt x="103594" y="1625673"/>
                </a:lnTo>
                <a:cubicBezTo>
                  <a:pt x="92466" y="1632900"/>
                  <a:pt x="85410" y="1637317"/>
                  <a:pt x="82427" y="1638923"/>
                </a:cubicBezTo>
                <a:lnTo>
                  <a:pt x="82427" y="1639784"/>
                </a:lnTo>
                <a:cubicBezTo>
                  <a:pt x="88852" y="1638636"/>
                  <a:pt x="101127" y="1638063"/>
                  <a:pt x="119253" y="1638063"/>
                </a:cubicBezTo>
                <a:lnTo>
                  <a:pt x="271202" y="1638063"/>
                </a:lnTo>
                <a:lnTo>
                  <a:pt x="271202" y="1691925"/>
                </a:lnTo>
                <a:lnTo>
                  <a:pt x="4646" y="1691925"/>
                </a:lnTo>
                <a:lnTo>
                  <a:pt x="4646" y="1633761"/>
                </a:lnTo>
                <a:lnTo>
                  <a:pt x="177073" y="1520875"/>
                </a:lnTo>
                <a:cubicBezTo>
                  <a:pt x="186021" y="1515024"/>
                  <a:pt x="193249" y="1510779"/>
                  <a:pt x="198755" y="1508140"/>
                </a:cubicBezTo>
                <a:lnTo>
                  <a:pt x="198755" y="1507280"/>
                </a:lnTo>
                <a:cubicBezTo>
                  <a:pt x="189577" y="1508313"/>
                  <a:pt x="175409" y="1508829"/>
                  <a:pt x="156251" y="1508829"/>
                </a:cubicBezTo>
                <a:lnTo>
                  <a:pt x="4646" y="1508829"/>
                </a:lnTo>
                <a:close/>
                <a:moveTo>
                  <a:pt x="4646" y="1207317"/>
                </a:moveTo>
                <a:lnTo>
                  <a:pt x="271202" y="1207317"/>
                </a:lnTo>
                <a:lnTo>
                  <a:pt x="271202" y="1358922"/>
                </a:lnTo>
                <a:lnTo>
                  <a:pt x="224740" y="1358922"/>
                </a:lnTo>
                <a:lnTo>
                  <a:pt x="224740" y="1264104"/>
                </a:lnTo>
                <a:lnTo>
                  <a:pt x="161930" y="1264104"/>
                </a:lnTo>
                <a:lnTo>
                  <a:pt x="161930" y="1352210"/>
                </a:lnTo>
                <a:lnTo>
                  <a:pt x="115639" y="1352210"/>
                </a:lnTo>
                <a:lnTo>
                  <a:pt x="115639" y="1264104"/>
                </a:lnTo>
                <a:lnTo>
                  <a:pt x="51108" y="1264104"/>
                </a:lnTo>
                <a:lnTo>
                  <a:pt x="51108" y="1365117"/>
                </a:lnTo>
                <a:lnTo>
                  <a:pt x="4646" y="1365117"/>
                </a:lnTo>
                <a:close/>
                <a:moveTo>
                  <a:pt x="224740" y="925190"/>
                </a:moveTo>
                <a:lnTo>
                  <a:pt x="271202" y="925190"/>
                </a:lnTo>
                <a:lnTo>
                  <a:pt x="271202" y="1134098"/>
                </a:lnTo>
                <a:lnTo>
                  <a:pt x="224740" y="1134098"/>
                </a:lnTo>
                <a:lnTo>
                  <a:pt x="224740" y="1058038"/>
                </a:lnTo>
                <a:lnTo>
                  <a:pt x="4646" y="1058038"/>
                </a:lnTo>
                <a:lnTo>
                  <a:pt x="4646" y="1001078"/>
                </a:lnTo>
                <a:lnTo>
                  <a:pt x="224740" y="1001078"/>
                </a:lnTo>
                <a:close/>
                <a:moveTo>
                  <a:pt x="4646" y="616767"/>
                </a:moveTo>
                <a:lnTo>
                  <a:pt x="271202" y="616767"/>
                </a:lnTo>
                <a:lnTo>
                  <a:pt x="271202" y="678717"/>
                </a:lnTo>
                <a:lnTo>
                  <a:pt x="103594" y="787473"/>
                </a:lnTo>
                <a:cubicBezTo>
                  <a:pt x="92466" y="794700"/>
                  <a:pt x="85410" y="799117"/>
                  <a:pt x="82427" y="800723"/>
                </a:cubicBezTo>
                <a:lnTo>
                  <a:pt x="82427" y="801584"/>
                </a:lnTo>
                <a:cubicBezTo>
                  <a:pt x="88852" y="800436"/>
                  <a:pt x="101127" y="799863"/>
                  <a:pt x="119253" y="799863"/>
                </a:cubicBezTo>
                <a:lnTo>
                  <a:pt x="271202" y="799863"/>
                </a:lnTo>
                <a:lnTo>
                  <a:pt x="271202" y="853725"/>
                </a:lnTo>
                <a:lnTo>
                  <a:pt x="4646" y="853725"/>
                </a:lnTo>
                <a:lnTo>
                  <a:pt x="4646" y="795561"/>
                </a:lnTo>
                <a:lnTo>
                  <a:pt x="177073" y="682675"/>
                </a:lnTo>
                <a:cubicBezTo>
                  <a:pt x="186021" y="676824"/>
                  <a:pt x="193249" y="672579"/>
                  <a:pt x="198755" y="669940"/>
                </a:cubicBezTo>
                <a:lnTo>
                  <a:pt x="198755" y="669080"/>
                </a:lnTo>
                <a:cubicBezTo>
                  <a:pt x="189577" y="670113"/>
                  <a:pt x="175409" y="670629"/>
                  <a:pt x="156251" y="670629"/>
                </a:cubicBezTo>
                <a:lnTo>
                  <a:pt x="4646" y="670629"/>
                </a:lnTo>
                <a:close/>
                <a:moveTo>
                  <a:pt x="137494" y="326413"/>
                </a:moveTo>
                <a:cubicBezTo>
                  <a:pt x="111567" y="326413"/>
                  <a:pt x="90372" y="332665"/>
                  <a:pt x="73909" y="345170"/>
                </a:cubicBezTo>
                <a:cubicBezTo>
                  <a:pt x="57447" y="357674"/>
                  <a:pt x="49215" y="374825"/>
                  <a:pt x="49215" y="396622"/>
                </a:cubicBezTo>
                <a:cubicBezTo>
                  <a:pt x="49215" y="418878"/>
                  <a:pt x="57103" y="436201"/>
                  <a:pt x="72877" y="448591"/>
                </a:cubicBezTo>
                <a:cubicBezTo>
                  <a:pt x="88651" y="460981"/>
                  <a:pt x="109846" y="467176"/>
                  <a:pt x="136461" y="467176"/>
                </a:cubicBezTo>
                <a:cubicBezTo>
                  <a:pt x="164224" y="467176"/>
                  <a:pt x="186165" y="461153"/>
                  <a:pt x="202283" y="449107"/>
                </a:cubicBezTo>
                <a:cubicBezTo>
                  <a:pt x="218401" y="437062"/>
                  <a:pt x="226461" y="420083"/>
                  <a:pt x="226461" y="398171"/>
                </a:cubicBezTo>
                <a:cubicBezTo>
                  <a:pt x="226461" y="375915"/>
                  <a:pt x="218201" y="358391"/>
                  <a:pt x="201681" y="345600"/>
                </a:cubicBezTo>
                <a:cubicBezTo>
                  <a:pt x="185161" y="332808"/>
                  <a:pt x="163765" y="326413"/>
                  <a:pt x="137494" y="326413"/>
                </a:cubicBezTo>
                <a:close/>
                <a:moveTo>
                  <a:pt x="134396" y="266700"/>
                </a:moveTo>
                <a:cubicBezTo>
                  <a:pt x="176155" y="266700"/>
                  <a:pt x="210141" y="278889"/>
                  <a:pt x="236355" y="303267"/>
                </a:cubicBezTo>
                <a:cubicBezTo>
                  <a:pt x="262569" y="327646"/>
                  <a:pt x="275676" y="359854"/>
                  <a:pt x="275676" y="399892"/>
                </a:cubicBezTo>
                <a:cubicBezTo>
                  <a:pt x="275676" y="437979"/>
                  <a:pt x="262999" y="468639"/>
                  <a:pt x="237646" y="491870"/>
                </a:cubicBezTo>
                <a:cubicBezTo>
                  <a:pt x="212292" y="515101"/>
                  <a:pt x="179711" y="526717"/>
                  <a:pt x="139903" y="526717"/>
                </a:cubicBezTo>
                <a:cubicBezTo>
                  <a:pt x="98374" y="526717"/>
                  <a:pt x="64674" y="514642"/>
                  <a:pt x="38804" y="490493"/>
                </a:cubicBezTo>
                <a:cubicBezTo>
                  <a:pt x="12935" y="466344"/>
                  <a:pt x="0" y="434710"/>
                  <a:pt x="0" y="395590"/>
                </a:cubicBezTo>
                <a:cubicBezTo>
                  <a:pt x="0" y="357387"/>
                  <a:pt x="12533" y="326355"/>
                  <a:pt x="37600" y="302493"/>
                </a:cubicBezTo>
                <a:cubicBezTo>
                  <a:pt x="62667" y="278631"/>
                  <a:pt x="94932" y="266700"/>
                  <a:pt x="134396" y="266700"/>
                </a:cubicBezTo>
                <a:close/>
                <a:moveTo>
                  <a:pt x="132159" y="0"/>
                </a:moveTo>
                <a:cubicBezTo>
                  <a:pt x="174262" y="0"/>
                  <a:pt x="208707" y="13164"/>
                  <a:pt x="235495" y="39493"/>
                </a:cubicBezTo>
                <a:cubicBezTo>
                  <a:pt x="262282" y="65822"/>
                  <a:pt x="275676" y="99808"/>
                  <a:pt x="275676" y="141452"/>
                </a:cubicBezTo>
                <a:cubicBezTo>
                  <a:pt x="275676" y="167494"/>
                  <a:pt x="272292" y="189291"/>
                  <a:pt x="265523" y="206843"/>
                </a:cubicBezTo>
                <a:lnTo>
                  <a:pt x="210629" y="206843"/>
                </a:lnTo>
                <a:cubicBezTo>
                  <a:pt x="221183" y="188832"/>
                  <a:pt x="226461" y="168411"/>
                  <a:pt x="226461" y="145582"/>
                </a:cubicBezTo>
                <a:cubicBezTo>
                  <a:pt x="226461" y="119540"/>
                  <a:pt x="218143" y="98718"/>
                  <a:pt x="201509" y="83116"/>
                </a:cubicBezTo>
                <a:cubicBezTo>
                  <a:pt x="184874" y="67514"/>
                  <a:pt x="163134" y="59713"/>
                  <a:pt x="136289" y="59713"/>
                </a:cubicBezTo>
                <a:cubicBezTo>
                  <a:pt x="110133" y="59713"/>
                  <a:pt x="89081" y="67112"/>
                  <a:pt x="73135" y="81911"/>
                </a:cubicBezTo>
                <a:cubicBezTo>
                  <a:pt x="57189" y="96710"/>
                  <a:pt x="49215" y="116729"/>
                  <a:pt x="49215" y="141968"/>
                </a:cubicBezTo>
                <a:cubicBezTo>
                  <a:pt x="49215" y="165715"/>
                  <a:pt x="54952" y="187340"/>
                  <a:pt x="66424" y="206843"/>
                </a:cubicBezTo>
                <a:lnTo>
                  <a:pt x="14283" y="206843"/>
                </a:lnTo>
                <a:cubicBezTo>
                  <a:pt x="4761" y="187455"/>
                  <a:pt x="0" y="162159"/>
                  <a:pt x="0" y="130955"/>
                </a:cubicBezTo>
                <a:cubicBezTo>
                  <a:pt x="0" y="90802"/>
                  <a:pt x="12017" y="58938"/>
                  <a:pt x="36051" y="35363"/>
                </a:cubicBezTo>
                <a:cubicBezTo>
                  <a:pt x="60085" y="11788"/>
                  <a:pt x="92121" y="0"/>
                  <a:pt x="132159"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一、职业和就业</a:t>
            </a:r>
            <a:endParaRPr lang="zh-CN" altLang="en-US"/>
          </a:p>
        </p:txBody>
      </p:sp>
      <p:pic>
        <p:nvPicPr>
          <p:cNvPr id="34" name="图片 33" descr="/data/temp/e34ebc30-45eb-11f0-8970-22f04cde6aaf.jpege34ebc30-45eb-11f0-8970-22f04cde6aaf"/>
          <p:cNvPicPr>
            <a:picLocks noChangeAspect="1"/>
          </p:cNvPicPr>
          <p:nvPr>
            <p:custDataLst>
              <p:tags r:id="rId2"/>
            </p:custDataLst>
          </p:nvPr>
        </p:nvPicPr>
        <p:blipFill>
          <a:blip r:embed="rId3"/>
          <a:srcRect t="16667" b="16667"/>
          <a:stretch>
            <a:fillRect/>
          </a:stretch>
        </p:blipFill>
        <p:spPr>
          <a:xfrm>
            <a:off x="8087239" y="3045401"/>
            <a:ext cx="1024971" cy="10249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
        <p:nvSpPr>
          <p:cNvPr id="35" name="矩形 34"/>
          <p:cNvSpPr/>
          <p:nvPr>
            <p:custDataLst>
              <p:tags r:id="rId4"/>
            </p:custDataLst>
          </p:nvPr>
        </p:nvSpPr>
        <p:spPr>
          <a:xfrm>
            <a:off x="1256030" y="4773295"/>
            <a:ext cx="4581525" cy="125666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职业规划对于中职生来说至关重要，它帮助学生明确未来职业方向，提前做好技能准备，提高就业质量和职业发展的可持续性。</a:t>
            </a:r>
            <a:endParaRPr lang="zh-CN" altLang="en-US" dirty="0">
              <a:solidFill>
                <a:schemeClr val="tx1">
                  <a:lumMod val="85000"/>
                  <a:lumOff val="15000"/>
                </a:schemeClr>
              </a:solidFill>
              <a:latin typeface="+mn-ea"/>
              <a:cs typeface="+mn-ea"/>
            </a:endParaRPr>
          </a:p>
        </p:txBody>
      </p:sp>
      <p:sp>
        <p:nvSpPr>
          <p:cNvPr id="36" name="矩形 35"/>
          <p:cNvSpPr/>
          <p:nvPr>
            <p:custDataLst>
              <p:tags r:id="rId5"/>
            </p:custDataLst>
          </p:nvPr>
        </p:nvSpPr>
        <p:spPr>
          <a:xfrm>
            <a:off x="1596940" y="4314736"/>
            <a:ext cx="3943542" cy="365367"/>
          </a:xfrm>
          <a:prstGeom prst="rect">
            <a:avLst/>
          </a:prstGeom>
          <a:noFill/>
        </p:spPr>
        <p:txBody>
          <a:bodyPr wrap="square" lIns="0" tIns="0" rIns="0" bIns="0" rtlCol="0" anchor="ctr" anchorCtr="0">
            <a:noAutofit/>
          </a:bodyPr>
          <a:p>
            <a:pPr algn="ctr">
              <a:spcBef>
                <a:spcPct val="0"/>
              </a:spcBef>
              <a:spcAft>
                <a:spcPct val="0"/>
              </a:spcAft>
            </a:pPr>
            <a:r>
              <a:rPr lang="zh-CN" altLang="en-US" sz="2400" b="1" dirty="0">
                <a:solidFill>
                  <a:schemeClr val="accent1"/>
                </a:solidFill>
                <a:latin typeface="+mn-ea"/>
                <a:cs typeface="+mn-ea"/>
              </a:rPr>
              <a:t>职业规划的重要性</a:t>
            </a:r>
            <a:endParaRPr lang="zh-CN" altLang="en-US" sz="2400" b="1" dirty="0">
              <a:solidFill>
                <a:schemeClr val="accent1"/>
              </a:solidFill>
              <a:latin typeface="+mn-ea"/>
              <a:cs typeface="+mn-ea"/>
            </a:endParaRPr>
          </a:p>
        </p:txBody>
      </p:sp>
      <p:sp>
        <p:nvSpPr>
          <p:cNvPr id="37" name="矩形 36"/>
          <p:cNvSpPr/>
          <p:nvPr>
            <p:custDataLst>
              <p:tags r:id="rId6"/>
            </p:custDataLst>
          </p:nvPr>
        </p:nvSpPr>
        <p:spPr>
          <a:xfrm>
            <a:off x="6627662" y="4773334"/>
            <a:ext cx="3944137" cy="1256736"/>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中职生在就业准备阶段需要注重实践能力的培养，通过实习、实训等方式提升自身技能，以适应未来工作岗位的需求。</a:t>
            </a:r>
            <a:endParaRPr lang="zh-CN" altLang="en-US" dirty="0">
              <a:solidFill>
                <a:schemeClr val="tx1">
                  <a:lumMod val="85000"/>
                  <a:lumOff val="15000"/>
                </a:schemeClr>
              </a:solidFill>
              <a:latin typeface="+mn-ea"/>
              <a:cs typeface="+mn-ea"/>
            </a:endParaRPr>
          </a:p>
        </p:txBody>
      </p:sp>
      <p:sp>
        <p:nvSpPr>
          <p:cNvPr id="38" name="矩形 37"/>
          <p:cNvSpPr/>
          <p:nvPr>
            <p:custDataLst>
              <p:tags r:id="rId7"/>
            </p:custDataLst>
          </p:nvPr>
        </p:nvSpPr>
        <p:spPr>
          <a:xfrm>
            <a:off x="6628292" y="4315366"/>
            <a:ext cx="3943542" cy="365367"/>
          </a:xfrm>
          <a:prstGeom prst="rect">
            <a:avLst/>
          </a:prstGeom>
          <a:noFill/>
        </p:spPr>
        <p:txBody>
          <a:bodyPr wrap="square" lIns="0" tIns="0" rIns="0" bIns="0" rtlCol="0" anchor="ctr" anchorCtr="0">
            <a:noAutofit/>
          </a:bodyPr>
          <a:p>
            <a:pPr algn="ctr">
              <a:spcBef>
                <a:spcPct val="0"/>
              </a:spcBef>
              <a:spcAft>
                <a:spcPct val="0"/>
              </a:spcAft>
            </a:pPr>
            <a:r>
              <a:rPr lang="zh-CN" altLang="en-US" sz="2400" b="1" dirty="0">
                <a:solidFill>
                  <a:schemeClr val="accent2"/>
                </a:solidFill>
                <a:latin typeface="+mn-ea"/>
                <a:cs typeface="+mn-ea"/>
              </a:rPr>
              <a:t>就业准备与技能提升</a:t>
            </a:r>
            <a:endParaRPr lang="zh-CN" altLang="en-US" sz="2400" b="1" dirty="0">
              <a:solidFill>
                <a:schemeClr val="accent2"/>
              </a:solidFill>
              <a:latin typeface="+mn-ea"/>
              <a:cs typeface="+mn-ea"/>
            </a:endParaRPr>
          </a:p>
        </p:txBody>
      </p:sp>
      <p:sp>
        <p:nvSpPr>
          <p:cNvPr id="39" name="任意多边形: 形状 5"/>
          <p:cNvSpPr/>
          <p:nvPr>
            <p:custDataLst>
              <p:tags r:id="rId8"/>
            </p:custDataLst>
          </p:nvPr>
        </p:nvSpPr>
        <p:spPr>
          <a:xfrm>
            <a:off x="1055819" y="2222066"/>
            <a:ext cx="5026147" cy="517813"/>
          </a:xfrm>
          <a:custGeom>
            <a:avLst/>
            <a:gdLst>
              <a:gd name="connsiteX0" fmla="*/ 86997 w 5066498"/>
              <a:gd name="connsiteY0" fmla="*/ 0 h 521970"/>
              <a:gd name="connsiteX1" fmla="*/ 4866541 w 5066498"/>
              <a:gd name="connsiteY1" fmla="*/ 0 h 521970"/>
              <a:gd name="connsiteX2" fmla="*/ 4868617 w 5066498"/>
              <a:gd name="connsiteY2" fmla="*/ 419 h 521970"/>
              <a:gd name="connsiteX3" fmla="*/ 5066498 w 5066498"/>
              <a:gd name="connsiteY3" fmla="*/ 419 h 521970"/>
              <a:gd name="connsiteX4" fmla="*/ 5066498 w 5066498"/>
              <a:gd name="connsiteY4" fmla="*/ 521552 h 521970"/>
              <a:gd name="connsiteX5" fmla="*/ 4868612 w 5066498"/>
              <a:gd name="connsiteY5" fmla="*/ 521552 h 521970"/>
              <a:gd name="connsiteX6" fmla="*/ 4866541 w 5066498"/>
              <a:gd name="connsiteY6" fmla="*/ 521970 h 521970"/>
              <a:gd name="connsiteX7" fmla="*/ 86997 w 5066498"/>
              <a:gd name="connsiteY7" fmla="*/ 521970 h 521970"/>
              <a:gd name="connsiteX8" fmla="*/ 0 w 5066498"/>
              <a:gd name="connsiteY8" fmla="*/ 434973 h 521970"/>
              <a:gd name="connsiteX9" fmla="*/ 0 w 5066498"/>
              <a:gd name="connsiteY9" fmla="*/ 86997 h 521970"/>
              <a:gd name="connsiteX10" fmla="*/ 86997 w 5066498"/>
              <a:gd name="connsiteY10"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6498" h="521970">
                <a:moveTo>
                  <a:pt x="86997" y="0"/>
                </a:moveTo>
                <a:lnTo>
                  <a:pt x="4866541" y="0"/>
                </a:lnTo>
                <a:lnTo>
                  <a:pt x="4868617" y="419"/>
                </a:lnTo>
                <a:lnTo>
                  <a:pt x="5066498" y="419"/>
                </a:lnTo>
                <a:lnTo>
                  <a:pt x="5066498" y="521552"/>
                </a:lnTo>
                <a:lnTo>
                  <a:pt x="4868612" y="521552"/>
                </a:lnTo>
                <a:lnTo>
                  <a:pt x="4866541" y="521970"/>
                </a:lnTo>
                <a:lnTo>
                  <a:pt x="86997" y="521970"/>
                </a:lnTo>
                <a:cubicBezTo>
                  <a:pt x="38950" y="521970"/>
                  <a:pt x="0" y="483020"/>
                  <a:pt x="0" y="434973"/>
                </a:cubicBezTo>
                <a:lnTo>
                  <a:pt x="0" y="86997"/>
                </a:lnTo>
                <a:cubicBezTo>
                  <a:pt x="0" y="38950"/>
                  <a:pt x="38950" y="0"/>
                  <a:pt x="8699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uFillTx/>
                <a:latin typeface="+mn-ea"/>
                <a:cs typeface="+mn-ea"/>
                <a:sym typeface="+mn-ea"/>
              </a:rPr>
              <a:t>01</a:t>
            </a:r>
            <a:endParaRPr lang="en-US" altLang="zh-CN" sz="2400" b="1" dirty="0">
              <a:solidFill>
                <a:srgbClr val="FFFFFF"/>
              </a:solidFill>
              <a:uFillTx/>
              <a:latin typeface="+mn-ea"/>
              <a:cs typeface="+mn-ea"/>
              <a:sym typeface="+mn-ea"/>
            </a:endParaRPr>
          </a:p>
        </p:txBody>
      </p:sp>
      <p:sp>
        <p:nvSpPr>
          <p:cNvPr id="40" name="任意多边形: 形状 6"/>
          <p:cNvSpPr/>
          <p:nvPr>
            <p:custDataLst>
              <p:tags r:id="rId9"/>
            </p:custDataLst>
          </p:nvPr>
        </p:nvSpPr>
        <p:spPr>
          <a:xfrm>
            <a:off x="6082132" y="2222066"/>
            <a:ext cx="5035927" cy="517813"/>
          </a:xfrm>
          <a:custGeom>
            <a:avLst/>
            <a:gdLst>
              <a:gd name="connsiteX0" fmla="*/ 209817 w 5076357"/>
              <a:gd name="connsiteY0" fmla="*/ 0 h 521970"/>
              <a:gd name="connsiteX1" fmla="*/ 4989360 w 5076357"/>
              <a:gd name="connsiteY1" fmla="*/ 0 h 521970"/>
              <a:gd name="connsiteX2" fmla="*/ 5076357 w 5076357"/>
              <a:gd name="connsiteY2" fmla="*/ 86997 h 521970"/>
              <a:gd name="connsiteX3" fmla="*/ 5076357 w 5076357"/>
              <a:gd name="connsiteY3" fmla="*/ 434973 h 521970"/>
              <a:gd name="connsiteX4" fmla="*/ 4989360 w 5076357"/>
              <a:gd name="connsiteY4" fmla="*/ 521970 h 521970"/>
              <a:gd name="connsiteX5" fmla="*/ 209817 w 5076357"/>
              <a:gd name="connsiteY5" fmla="*/ 521970 h 521970"/>
              <a:gd name="connsiteX6" fmla="*/ 207747 w 5076357"/>
              <a:gd name="connsiteY6" fmla="*/ 521552 h 521970"/>
              <a:gd name="connsiteX7" fmla="*/ 0 w 5076357"/>
              <a:gd name="connsiteY7" fmla="*/ 521552 h 521970"/>
              <a:gd name="connsiteX8" fmla="*/ 0 w 5076357"/>
              <a:gd name="connsiteY8" fmla="*/ 419 h 521970"/>
              <a:gd name="connsiteX9" fmla="*/ 207742 w 5076357"/>
              <a:gd name="connsiteY9" fmla="*/ 419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6357" h="521970">
                <a:moveTo>
                  <a:pt x="209817" y="0"/>
                </a:moveTo>
                <a:lnTo>
                  <a:pt x="4989360" y="0"/>
                </a:lnTo>
                <a:cubicBezTo>
                  <a:pt x="5037407" y="0"/>
                  <a:pt x="5076357" y="38950"/>
                  <a:pt x="5076357" y="86997"/>
                </a:cubicBezTo>
                <a:lnTo>
                  <a:pt x="5076357" y="434973"/>
                </a:lnTo>
                <a:cubicBezTo>
                  <a:pt x="5076357" y="483020"/>
                  <a:pt x="5037407" y="521970"/>
                  <a:pt x="4989360" y="521970"/>
                </a:cubicBezTo>
                <a:lnTo>
                  <a:pt x="209817" y="521970"/>
                </a:lnTo>
                <a:lnTo>
                  <a:pt x="207747" y="521552"/>
                </a:lnTo>
                <a:lnTo>
                  <a:pt x="0" y="521552"/>
                </a:lnTo>
                <a:lnTo>
                  <a:pt x="0" y="419"/>
                </a:lnTo>
                <a:lnTo>
                  <a:pt x="207742" y="419"/>
                </a:lnTo>
                <a:close/>
              </a:path>
            </a:pathLst>
          </a:cu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uFillTx/>
                <a:latin typeface="+mn-ea"/>
                <a:cs typeface="+mn-ea"/>
                <a:sym typeface="+mn-ea"/>
              </a:rPr>
              <a:t>02</a:t>
            </a:r>
            <a:endParaRPr lang="en-US" altLang="zh-CN" sz="2400" b="1">
              <a:solidFill>
                <a:srgbClr val="FFFFFF"/>
              </a:solidFill>
              <a:uFillTx/>
              <a:latin typeface="+mn-ea"/>
              <a:cs typeface="+mn-ea"/>
              <a:sym typeface="+mn-ea"/>
            </a:endParaRPr>
          </a:p>
        </p:txBody>
      </p:sp>
      <p:pic>
        <p:nvPicPr>
          <p:cNvPr id="41" name="图片 40" descr="/data/temp/e34ebb8c-45eb-11f0-8970-22f04cde6aaf.jpege34ebb8c-45eb-11f0-8970-22f04cde6aaf"/>
          <p:cNvPicPr>
            <a:picLocks noChangeAspect="1"/>
          </p:cNvPicPr>
          <p:nvPr>
            <p:custDataLst>
              <p:tags r:id="rId10"/>
            </p:custDataLst>
          </p:nvPr>
        </p:nvPicPr>
        <p:blipFill>
          <a:blip r:embed="rId11"/>
          <a:srcRect/>
          <a:stretch>
            <a:fillRect/>
          </a:stretch>
        </p:blipFill>
        <p:spPr>
          <a:xfrm>
            <a:off x="3056517" y="3045401"/>
            <a:ext cx="1024971" cy="10249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（一）职业</a:t>
            </a:r>
            <a:endParaRPr lang="zh-CN" altLang="en-US"/>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职业是个人社会角色的体现，提供稳定工作和收入，满足生活需求，促进个人成长和价值实现。</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职业的作用</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职业是社会进步的驱动力，劳动者通过专业技能和劳动促进社会繁荣。</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职业对社会的贡献</a:t>
            </a:r>
            <a:endParaRPr lang="zh-CN" altLang="en-US" sz="2400" b="1">
              <a:solidFill>
                <a:schemeClr val="accent1"/>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职业是社会分工的结果，劳动者通过职业活动推动社会生产和进步。</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社会分工与职业</a:t>
            </a:r>
            <a:endParaRPr lang="zh-CN" altLang="en-US" sz="2400" b="1">
              <a:solidFill>
                <a:schemeClr val="accent1"/>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理解职业意义对个人和社会重要，珍视并做好工作，促进个人发展和社会进步。</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理解职业的重要性</a:t>
            </a:r>
            <a:endParaRPr lang="zh-CN" altLang="en-US" sz="2400" b="1">
              <a:solidFill>
                <a:schemeClr val="accent1"/>
              </a:solidFill>
              <a:latin typeface="+mn-ea"/>
              <a:cs typeface="+mn-ea"/>
            </a:endParaRPr>
          </a:p>
        </p:txBody>
      </p:sp>
      <p:pic>
        <p:nvPicPr>
          <p:cNvPr id="19" name="图片 22" descr="/data/temp/2a3d99a1-45ec-11f0-bcc3-3a48f31d2c94.jpg@base@tag=imgScale&amp;m=1&amp;w=450&amp;h=450&amp;q=952a3d99a1-45ec-11f0-bcc3-3a48f31d2c94"/>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2a3d99a6-45ec-11f0-bcc3-3a48f31d2c94.jpg@base@tag=imgScale&amp;m=1&amp;w=450&amp;h=450&amp;q=952a3d99a6-45ec-11f0-bcc3-3a48f31d2c94"/>
          <p:cNvPicPr>
            <a:picLocks noChangeAspect="1"/>
          </p:cNvPicPr>
          <p:nvPr>
            <p:custDataLst>
              <p:tags r:id="rId12"/>
            </p:custDataLst>
          </p:nvPr>
        </p:nvPicPr>
        <p:blipFill rotWithShape="1">
          <a:blip r:embed="rId13"/>
          <a:srcRect l="15259" r="18074"/>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2a3d9c13-45ec-11f0-bcc3-3a48f31d2c94.jpg@base@tag=imgScale&amp;m=1&amp;w=450&amp;h=450&amp;q=952a3d9c13-45ec-11f0-bcc3-3a48f31d2c94"/>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2a3d9af0-45ec-11f0-bcc3-3a48f31d2c94.jpg@base@tag=imgScale&amp;m=1&amp;w=450&amp;h=450&amp;q=952a3d9af0-45ec-11f0-bcc3-3a48f31d2c94"/>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32" name="八边形 27"/>
          <p:cNvSpPr/>
          <p:nvPr>
            <p:custDataLst>
              <p:tags r:id="rId19"/>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3" name="八边形 28"/>
          <p:cNvSpPr/>
          <p:nvPr>
            <p:custDataLst>
              <p:tags r:id="rId20"/>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
        <p:nvSpPr>
          <p:cNvPr id="34" name="八边形 29"/>
          <p:cNvSpPr/>
          <p:nvPr>
            <p:custDataLst>
              <p:tags r:id="rId21"/>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04</a:t>
            </a:r>
            <a:endParaRPr lang="zh-CN" altLang="en-US" sz="1600" b="1" dirty="0">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40"/>
          <p:cNvSpPr>
            <a:spLocks noGrp="1"/>
          </p:cNvSpPr>
          <p:nvPr>
            <p:ph type="title"/>
            <p:custDataLst>
              <p:tags r:id="rId1"/>
            </p:custDataLst>
          </p:nvPr>
        </p:nvSpPr>
        <p:spPr>
          <a:xfrm>
            <a:off x="608400" y="608400"/>
            <a:ext cx="10969200" cy="705600"/>
          </a:xfrm>
          <a:noFill/>
        </p:spPr>
        <p:txBody>
          <a:bodyPr wrap="square" lIns="91440" tIns="45720" rIns="91440" bIns="45720" rtlCol="0" anchor="b">
            <a:noAutofit/>
          </a:bodyPr>
          <a:lstStyle/>
          <a:p>
            <a:r>
              <a:rPr lang="zh-CN" altLang="en-US" dirty="0"/>
              <a:t>（</a:t>
            </a:r>
            <a:r>
              <a:rPr lang="zh-CN" altLang="en-US" dirty="0"/>
              <a:t>二）职业价值</a:t>
            </a:r>
            <a:endParaRPr lang="zh-CN" altLang="en-US" dirty="0"/>
          </a:p>
        </p:txBody>
      </p:sp>
      <p:sp>
        <p:nvSpPr>
          <p:cNvPr id="93" name="Shape 497"/>
          <p:cNvSpPr/>
          <p:nvPr>
            <p:custDataLst>
              <p:tags r:id="rId2"/>
            </p:custDataLst>
          </p:nvPr>
        </p:nvSpPr>
        <p:spPr>
          <a:xfrm>
            <a:off x="144393" y="2283465"/>
            <a:ext cx="3816439" cy="288761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5737" h="4341">
                <a:moveTo>
                  <a:pt x="289" y="0"/>
                </a:moveTo>
                <a:lnTo>
                  <a:pt x="436" y="0"/>
                </a:lnTo>
                <a:lnTo>
                  <a:pt x="864" y="0"/>
                </a:lnTo>
                <a:lnTo>
                  <a:pt x="1572" y="0"/>
                </a:lnTo>
                <a:lnTo>
                  <a:pt x="1736" y="0"/>
                </a:lnTo>
                <a:lnTo>
                  <a:pt x="2135" y="0"/>
                </a:lnTo>
                <a:lnTo>
                  <a:pt x="2135" y="0"/>
                </a:lnTo>
                <a:cubicBezTo>
                  <a:pt x="2135" y="6"/>
                  <a:pt x="2135" y="13"/>
                  <a:pt x="2135" y="19"/>
                </a:cubicBezTo>
                <a:cubicBezTo>
                  <a:pt x="2135" y="425"/>
                  <a:pt x="2463" y="754"/>
                  <a:pt x="2869" y="754"/>
                </a:cubicBezTo>
                <a:cubicBezTo>
                  <a:pt x="3274" y="754"/>
                  <a:pt x="3602" y="425"/>
                  <a:pt x="3602" y="19"/>
                </a:cubicBezTo>
                <a:cubicBezTo>
                  <a:pt x="3602" y="13"/>
                  <a:pt x="3602" y="6"/>
                  <a:pt x="3602" y="0"/>
                </a:cubicBezTo>
                <a:lnTo>
                  <a:pt x="3602" y="0"/>
                </a:lnTo>
                <a:lnTo>
                  <a:pt x="3939" y="0"/>
                </a:lnTo>
                <a:lnTo>
                  <a:pt x="4165" y="0"/>
                </a:lnTo>
                <a:lnTo>
                  <a:pt x="4873" y="0"/>
                </a:lnTo>
                <a:lnTo>
                  <a:pt x="5239" y="0"/>
                </a:lnTo>
                <a:lnTo>
                  <a:pt x="5448" y="0"/>
                </a:lnTo>
                <a:cubicBezTo>
                  <a:pt x="5608" y="0"/>
                  <a:pt x="5737" y="131"/>
                  <a:pt x="5737" y="292"/>
                </a:cubicBezTo>
                <a:lnTo>
                  <a:pt x="5737" y="4049"/>
                </a:lnTo>
                <a:cubicBezTo>
                  <a:pt x="5737" y="4210"/>
                  <a:pt x="5608" y="4341"/>
                  <a:pt x="5448" y="4341"/>
                </a:cubicBezTo>
                <a:lnTo>
                  <a:pt x="4165" y="4341"/>
                </a:lnTo>
                <a:lnTo>
                  <a:pt x="2882" y="4341"/>
                </a:lnTo>
                <a:lnTo>
                  <a:pt x="2855" y="4341"/>
                </a:lnTo>
                <a:lnTo>
                  <a:pt x="1572" y="4341"/>
                </a:lnTo>
                <a:lnTo>
                  <a:pt x="289" y="4341"/>
                </a:lnTo>
                <a:cubicBezTo>
                  <a:pt x="129" y="4341"/>
                  <a:pt x="0" y="4210"/>
                  <a:pt x="0" y="4049"/>
                </a:cubicBezTo>
                <a:lnTo>
                  <a:pt x="0" y="292"/>
                </a:lnTo>
                <a:cubicBezTo>
                  <a:pt x="0" y="131"/>
                  <a:pt x="129" y="0"/>
                  <a:pt x="289" y="0"/>
                </a:cubicBezTo>
                <a:close/>
              </a:path>
            </a:pathLst>
          </a:custGeom>
          <a:gradFill>
            <a:gsLst>
              <a:gs pos="0">
                <a:schemeClr val="accent1">
                  <a:lumMod val="80000"/>
                  <a:lumOff val="20000"/>
                  <a:alpha val="100000"/>
                </a:schemeClr>
              </a:gs>
              <a:gs pos="100000">
                <a:schemeClr val="accent1">
                  <a:alpha val="100000"/>
                </a:schemeClr>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anchor="ctr">
            <a:noAutofit/>
          </a:bodyPr>
          <a:p>
            <a:pPr lvl="0" algn="l">
              <a:buClrTx/>
              <a:buSzTx/>
              <a:buFontTx/>
            </a:pPr>
            <a:endParaRPr sz="2800" dirty="0">
              <a:solidFill>
                <a:schemeClr val="tx1"/>
              </a:solidFill>
              <a:latin typeface="+mj-lt"/>
              <a:ea typeface="微软雅黑" panose="020B0503020204020204" charset="-122"/>
              <a:cs typeface="微软雅黑" panose="020B0503020204020204" charset="-122"/>
              <a:sym typeface="+mn-ea"/>
            </a:endParaRPr>
          </a:p>
        </p:txBody>
      </p:sp>
      <p:sp>
        <p:nvSpPr>
          <p:cNvPr id="94" name="Shape 501"/>
          <p:cNvSpPr/>
          <p:nvPr>
            <p:custDataLst>
              <p:tags r:id="rId3"/>
            </p:custDataLst>
          </p:nvPr>
        </p:nvSpPr>
        <p:spPr>
          <a:xfrm>
            <a:off x="1647734" y="1890999"/>
            <a:ext cx="809542" cy="810208"/>
          </a:xfrm>
          <a:prstGeom prst="ellipse">
            <a:avLst/>
          </a:prstGeom>
          <a:gradFill>
            <a:gsLst>
              <a:gs pos="0">
                <a:schemeClr val="accent1">
                  <a:lumMod val="80000"/>
                  <a:lumOff val="20000"/>
                  <a:alpha val="100000"/>
                </a:schemeClr>
              </a:gs>
              <a:gs pos="100000">
                <a:schemeClr val="accent1">
                  <a:alpha val="100000"/>
                </a:schemeClr>
              </a:gs>
            </a:gsLst>
            <a:lin ang="2700000" scaled="0"/>
          </a:gradFill>
          <a:ln w="12700">
            <a:miter lim="400000"/>
          </a:ln>
          <a:effectLst>
            <a:innerShdw blurRad="317500" dist="50800" dir="16200000">
              <a:schemeClr val="accent1">
                <a:lumMod val="20000"/>
                <a:lumOff val="80000"/>
                <a:alpha val="30000"/>
              </a:schemeClr>
            </a:innerShdw>
          </a:effectLst>
        </p:spPr>
        <p:txBody>
          <a:bodyPr lIns="71437" tIns="71437" rIns="71437" bIns="71437" anchor="ctr">
            <a:noAutofit/>
          </a:bodyPr>
          <a:p>
            <a:pPr lvl="0" algn="l">
              <a:buClrTx/>
              <a:buSzTx/>
              <a:buFontTx/>
            </a:pPr>
            <a:endParaRPr sz="2800" dirty="0">
              <a:solidFill>
                <a:schemeClr val="tx1"/>
              </a:solidFill>
              <a:latin typeface="+mj-lt"/>
              <a:ea typeface="微软雅黑" panose="020B0503020204020204" charset="-122"/>
              <a:cs typeface="微软雅黑" panose="020B0503020204020204" charset="-122"/>
              <a:sym typeface="微软雅黑" panose="020B0503020204020204" charset="-122"/>
            </a:endParaRPr>
          </a:p>
        </p:txBody>
      </p:sp>
      <p:cxnSp>
        <p:nvCxnSpPr>
          <p:cNvPr id="95" name="直接连接符 94"/>
          <p:cNvCxnSpPr/>
          <p:nvPr>
            <p:custDataLst>
              <p:tags r:id="rId4"/>
            </p:custDataLst>
          </p:nvPr>
        </p:nvCxnSpPr>
        <p:spPr>
          <a:xfrm>
            <a:off x="1839975" y="3585251"/>
            <a:ext cx="425725" cy="0"/>
          </a:xfrm>
          <a:prstGeom prst="line">
            <a:avLst/>
          </a:prstGeom>
          <a:ln w="12700">
            <a:solidFill>
              <a:srgbClr val="FFFFFF">
                <a:alpha val="50000"/>
              </a:srgbClr>
            </a:solidFill>
          </a:ln>
        </p:spPr>
        <p:style>
          <a:lnRef idx="1">
            <a:schemeClr val="accent1"/>
          </a:lnRef>
          <a:fillRef idx="0">
            <a:schemeClr val="accent1"/>
          </a:fillRef>
          <a:effectRef idx="0">
            <a:schemeClr val="accent1"/>
          </a:effectRef>
          <a:fontRef idx="minor">
            <a:schemeClr val="tx1"/>
          </a:fontRef>
        </p:style>
      </p:cxnSp>
      <p:sp>
        <p:nvSpPr>
          <p:cNvPr id="96" name="矩形 95"/>
          <p:cNvSpPr/>
          <p:nvPr>
            <p:custDataLst>
              <p:tags r:id="rId5"/>
            </p:custDataLst>
          </p:nvPr>
        </p:nvSpPr>
        <p:spPr>
          <a:xfrm>
            <a:off x="473665" y="3737581"/>
            <a:ext cx="3158346" cy="1048348"/>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a:solidFill>
                  <a:srgbClr val="FFFFFF"/>
                </a:solidFill>
                <a:latin typeface="+mn-ea"/>
                <a:cs typeface="+mn-ea"/>
              </a:rPr>
              <a:t>职业价值观是选择职业的内部标准，决定择业决策，指导责任态度，调节行为方式</a:t>
            </a:r>
            <a:endParaRPr lang="zh-CN" altLang="en-US">
              <a:solidFill>
                <a:srgbClr val="FFFFFF"/>
              </a:solidFill>
              <a:latin typeface="+mn-ea"/>
              <a:cs typeface="+mn-ea"/>
            </a:endParaRPr>
          </a:p>
        </p:txBody>
      </p:sp>
      <p:pic>
        <p:nvPicPr>
          <p:cNvPr id="97" name="图片 16" descr="/data/temp/58d5206a-45ec-11f0-a1f8-66e61f196782.svg58d5206a-45ec-11f0-a1f8-66e61f196782"/>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rcRect l="256" r="257"/>
          <a:stretch>
            <a:fillRect/>
          </a:stretch>
        </p:blipFill>
        <p:spPr>
          <a:xfrm>
            <a:off x="1863923" y="2107853"/>
            <a:ext cx="377119" cy="377119"/>
          </a:xfrm>
          <a:prstGeom prst="rect">
            <a:avLst/>
          </a:prstGeom>
        </p:spPr>
      </p:pic>
      <p:sp>
        <p:nvSpPr>
          <p:cNvPr id="98" name="矩形 97"/>
          <p:cNvSpPr/>
          <p:nvPr>
            <p:custDataLst>
              <p:tags r:id="rId9"/>
            </p:custDataLst>
          </p:nvPr>
        </p:nvSpPr>
        <p:spPr>
          <a:xfrm>
            <a:off x="271781" y="2768550"/>
            <a:ext cx="3461490" cy="678420"/>
          </a:xfrm>
          <a:prstGeom prst="rect">
            <a:avLst/>
          </a:prstGeom>
          <a:noFill/>
        </p:spPr>
        <p:txBody>
          <a:bodyPr wrap="square" lIns="0" tIns="0" rIns="0" bIns="0" rtlCol="0" anchor="b">
            <a:noAutofit/>
          </a:bodyPr>
          <a:p>
            <a:pPr algn="ctr">
              <a:spcBef>
                <a:spcPct val="0"/>
              </a:spcBef>
              <a:spcAft>
                <a:spcPct val="0"/>
              </a:spcAft>
            </a:pPr>
            <a:r>
              <a:rPr lang="zh-CN" altLang="en-US" sz="2400" b="1">
                <a:solidFill>
                  <a:srgbClr val="FFFFFF"/>
                </a:solidFill>
                <a:latin typeface="+mn-ea"/>
                <a:cs typeface="+mn-ea"/>
              </a:rPr>
              <a:t>职业价值观的定义与作用</a:t>
            </a:r>
            <a:endParaRPr lang="zh-CN" altLang="en-US" sz="2400" b="1">
              <a:solidFill>
                <a:srgbClr val="FFFFFF"/>
              </a:solidFill>
              <a:latin typeface="+mn-ea"/>
              <a:cs typeface="+mn-ea"/>
            </a:endParaRPr>
          </a:p>
        </p:txBody>
      </p:sp>
      <p:sp>
        <p:nvSpPr>
          <p:cNvPr id="99" name="Shape 497"/>
          <p:cNvSpPr/>
          <p:nvPr>
            <p:custDataLst>
              <p:tags r:id="rId10"/>
            </p:custDataLst>
          </p:nvPr>
        </p:nvSpPr>
        <p:spPr>
          <a:xfrm>
            <a:off x="8228509" y="2283465"/>
            <a:ext cx="3816439" cy="288761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5737" h="4341">
                <a:moveTo>
                  <a:pt x="289" y="0"/>
                </a:moveTo>
                <a:lnTo>
                  <a:pt x="529" y="0"/>
                </a:lnTo>
                <a:lnTo>
                  <a:pt x="863" y="0"/>
                </a:lnTo>
                <a:lnTo>
                  <a:pt x="1575" y="0"/>
                </a:lnTo>
                <a:lnTo>
                  <a:pt x="1835" y="0"/>
                </a:lnTo>
                <a:lnTo>
                  <a:pt x="2136" y="0"/>
                </a:lnTo>
                <a:lnTo>
                  <a:pt x="2136" y="0"/>
                </a:lnTo>
                <a:cubicBezTo>
                  <a:pt x="2136" y="6"/>
                  <a:pt x="2136" y="13"/>
                  <a:pt x="2136" y="19"/>
                </a:cubicBezTo>
                <a:cubicBezTo>
                  <a:pt x="2136" y="425"/>
                  <a:pt x="2464" y="754"/>
                  <a:pt x="2870" y="754"/>
                </a:cubicBezTo>
                <a:cubicBezTo>
                  <a:pt x="3275" y="754"/>
                  <a:pt x="3603" y="425"/>
                  <a:pt x="3603" y="19"/>
                </a:cubicBezTo>
                <a:cubicBezTo>
                  <a:pt x="3603" y="13"/>
                  <a:pt x="3603" y="6"/>
                  <a:pt x="3603" y="0"/>
                </a:cubicBezTo>
                <a:lnTo>
                  <a:pt x="3603" y="0"/>
                </a:lnTo>
                <a:lnTo>
                  <a:pt x="3850" y="0"/>
                </a:lnTo>
                <a:lnTo>
                  <a:pt x="4163" y="0"/>
                </a:lnTo>
                <a:lnTo>
                  <a:pt x="4875" y="0"/>
                </a:lnTo>
                <a:lnTo>
                  <a:pt x="5156" y="0"/>
                </a:lnTo>
                <a:lnTo>
                  <a:pt x="5449" y="0"/>
                </a:lnTo>
                <a:cubicBezTo>
                  <a:pt x="5608" y="0"/>
                  <a:pt x="5737" y="131"/>
                  <a:pt x="5737" y="292"/>
                </a:cubicBezTo>
                <a:lnTo>
                  <a:pt x="5737" y="4049"/>
                </a:lnTo>
                <a:cubicBezTo>
                  <a:pt x="5737" y="4210"/>
                  <a:pt x="5608" y="4341"/>
                  <a:pt x="5449" y="4341"/>
                </a:cubicBezTo>
                <a:lnTo>
                  <a:pt x="4163" y="4341"/>
                </a:lnTo>
                <a:lnTo>
                  <a:pt x="2877" y="4341"/>
                </a:lnTo>
                <a:lnTo>
                  <a:pt x="2860" y="4341"/>
                </a:lnTo>
                <a:lnTo>
                  <a:pt x="1575" y="4341"/>
                </a:lnTo>
                <a:lnTo>
                  <a:pt x="289" y="4341"/>
                </a:lnTo>
                <a:cubicBezTo>
                  <a:pt x="129" y="4341"/>
                  <a:pt x="0" y="4210"/>
                  <a:pt x="0" y="4049"/>
                </a:cubicBezTo>
                <a:lnTo>
                  <a:pt x="0" y="292"/>
                </a:lnTo>
                <a:cubicBezTo>
                  <a:pt x="0" y="131"/>
                  <a:pt x="129" y="0"/>
                  <a:pt x="289" y="0"/>
                </a:cubicBezTo>
                <a:close/>
              </a:path>
            </a:pathLst>
          </a:custGeom>
          <a:gradFill>
            <a:gsLst>
              <a:gs pos="0">
                <a:schemeClr val="accent1">
                  <a:lumMod val="80000"/>
                  <a:lumOff val="20000"/>
                  <a:alpha val="100000"/>
                </a:schemeClr>
              </a:gs>
              <a:gs pos="100000">
                <a:schemeClr val="accent1">
                  <a:alpha val="100000"/>
                </a:schemeClr>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anchor="ctr">
            <a:noAutofit/>
          </a:bodyPr>
          <a:p>
            <a:pPr lvl="0" algn="l">
              <a:buClrTx/>
              <a:buSzTx/>
              <a:buFontTx/>
            </a:pPr>
            <a:endParaRPr sz="2800" dirty="0">
              <a:solidFill>
                <a:schemeClr val="tx1"/>
              </a:solidFill>
              <a:latin typeface="+mj-lt"/>
              <a:ea typeface="微软雅黑" panose="020B0503020204020204" charset="-122"/>
              <a:cs typeface="微软雅黑" panose="020B0503020204020204" charset="-122"/>
              <a:sym typeface="+mn-ea"/>
            </a:endParaRPr>
          </a:p>
        </p:txBody>
      </p:sp>
      <p:sp>
        <p:nvSpPr>
          <p:cNvPr id="100" name="Shape 501"/>
          <p:cNvSpPr/>
          <p:nvPr>
            <p:custDataLst>
              <p:tags r:id="rId11"/>
            </p:custDataLst>
          </p:nvPr>
        </p:nvSpPr>
        <p:spPr>
          <a:xfrm>
            <a:off x="9731850" y="1890999"/>
            <a:ext cx="809542" cy="810208"/>
          </a:xfrm>
          <a:prstGeom prst="ellipse">
            <a:avLst/>
          </a:prstGeom>
          <a:gradFill>
            <a:gsLst>
              <a:gs pos="0">
                <a:schemeClr val="accent1">
                  <a:lumMod val="80000"/>
                  <a:lumOff val="20000"/>
                  <a:alpha val="100000"/>
                </a:schemeClr>
              </a:gs>
              <a:gs pos="100000">
                <a:schemeClr val="accent1">
                  <a:alpha val="100000"/>
                </a:schemeClr>
              </a:gs>
            </a:gsLst>
            <a:lin ang="2700000" scaled="0"/>
          </a:gradFill>
          <a:ln w="12700">
            <a:miter lim="400000"/>
          </a:ln>
          <a:effectLst>
            <a:innerShdw blurRad="317500" dist="50800" dir="16200000">
              <a:schemeClr val="accent1">
                <a:lumMod val="20000"/>
                <a:lumOff val="80000"/>
                <a:alpha val="30000"/>
              </a:schemeClr>
            </a:innerShdw>
          </a:effectLst>
        </p:spPr>
        <p:txBody>
          <a:bodyPr lIns="71437" tIns="71437" rIns="71437" bIns="71437" anchor="ctr">
            <a:noAutofit/>
          </a:bodyPr>
          <a:p>
            <a:pPr lvl="0" algn="l">
              <a:buClrTx/>
              <a:buSzTx/>
              <a:buFontTx/>
            </a:pPr>
            <a:endParaRPr sz="2800" dirty="0">
              <a:solidFill>
                <a:schemeClr val="tx1"/>
              </a:solidFill>
              <a:latin typeface="+mj-lt"/>
              <a:ea typeface="微软雅黑" panose="020B0503020204020204" charset="-122"/>
              <a:cs typeface="微软雅黑" panose="020B0503020204020204" charset="-122"/>
              <a:sym typeface="微软雅黑" panose="020B0503020204020204" charset="-122"/>
            </a:endParaRPr>
          </a:p>
        </p:txBody>
      </p:sp>
      <p:cxnSp>
        <p:nvCxnSpPr>
          <p:cNvPr id="101" name="直接连接符 100"/>
          <p:cNvCxnSpPr/>
          <p:nvPr>
            <p:custDataLst>
              <p:tags r:id="rId12"/>
            </p:custDataLst>
          </p:nvPr>
        </p:nvCxnSpPr>
        <p:spPr>
          <a:xfrm>
            <a:off x="9924092" y="3585251"/>
            <a:ext cx="425725" cy="0"/>
          </a:xfrm>
          <a:prstGeom prst="line">
            <a:avLst/>
          </a:prstGeom>
          <a:ln w="12700">
            <a:solidFill>
              <a:srgbClr val="FFFFFF">
                <a:alpha val="50000"/>
              </a:srgb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custDataLst>
              <p:tags r:id="rId13"/>
            </p:custDataLst>
          </p:nvPr>
        </p:nvSpPr>
        <p:spPr>
          <a:xfrm>
            <a:off x="8557780" y="3737581"/>
            <a:ext cx="3158346" cy="1048348"/>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a:solidFill>
                  <a:srgbClr val="FFFFFF"/>
                </a:solidFill>
                <a:latin typeface="+mn-ea"/>
                <a:cs typeface="+mn-ea"/>
                <a:sym typeface="+mn-ea"/>
              </a:rPr>
              <a:t>职业是个人实现才华和成就感的平台，既发展个体也贡献社会</a:t>
            </a:r>
            <a:endParaRPr lang="zh-CN" altLang="en-US">
              <a:solidFill>
                <a:srgbClr val="FFFFFF"/>
              </a:solidFill>
              <a:latin typeface="+mn-ea"/>
              <a:cs typeface="+mn-ea"/>
              <a:sym typeface="+mn-ea"/>
            </a:endParaRPr>
          </a:p>
        </p:txBody>
      </p:sp>
      <p:sp>
        <p:nvSpPr>
          <p:cNvPr id="103" name="矩形 102"/>
          <p:cNvSpPr/>
          <p:nvPr>
            <p:custDataLst>
              <p:tags r:id="rId14"/>
            </p:custDataLst>
          </p:nvPr>
        </p:nvSpPr>
        <p:spPr>
          <a:xfrm>
            <a:off x="8355818" y="2768550"/>
            <a:ext cx="3461490" cy="678420"/>
          </a:xfrm>
          <a:prstGeom prst="rect">
            <a:avLst/>
          </a:prstGeom>
          <a:noFill/>
        </p:spPr>
        <p:txBody>
          <a:bodyPr wrap="square" lIns="0" tIns="0" rIns="0" bIns="0" rtlCol="0" anchor="b">
            <a:noAutofit/>
          </a:bodyPr>
          <a:p>
            <a:pPr algn="ctr">
              <a:spcBef>
                <a:spcPct val="0"/>
              </a:spcBef>
              <a:spcAft>
                <a:spcPct val="0"/>
              </a:spcAft>
            </a:pPr>
            <a:r>
              <a:rPr lang="zh-CN" altLang="en-US" sz="2400" b="1">
                <a:solidFill>
                  <a:srgbClr val="FFFFFF"/>
                </a:solidFill>
                <a:latin typeface="+mn-ea"/>
                <a:cs typeface="+mn-ea"/>
              </a:rPr>
              <a:t>职业与个人成就感</a:t>
            </a:r>
            <a:endParaRPr lang="zh-CN" altLang="en-US" sz="2400" b="1">
              <a:solidFill>
                <a:srgbClr val="FFFFFF"/>
              </a:solidFill>
              <a:latin typeface="+mn-ea"/>
              <a:cs typeface="+mn-ea"/>
            </a:endParaRPr>
          </a:p>
        </p:txBody>
      </p:sp>
      <p:pic>
        <p:nvPicPr>
          <p:cNvPr id="104" name="图片 4" descr="/data/temp/58d52127-45ec-11f0-a1f8-66e61f196782.svg58d52127-45ec-11f0-a1f8-66e61f196782"/>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rcRect t="4124" b="4124"/>
          <a:stretch>
            <a:fillRect/>
          </a:stretch>
        </p:blipFill>
        <p:spPr>
          <a:xfrm>
            <a:off x="9948038" y="2107853"/>
            <a:ext cx="377119" cy="377119"/>
          </a:xfrm>
          <a:prstGeom prst="rect">
            <a:avLst/>
          </a:prstGeom>
        </p:spPr>
      </p:pic>
      <p:sp>
        <p:nvSpPr>
          <p:cNvPr id="105" name="Shape 497"/>
          <p:cNvSpPr/>
          <p:nvPr>
            <p:custDataLst>
              <p:tags r:id="rId18"/>
            </p:custDataLst>
          </p:nvPr>
        </p:nvSpPr>
        <p:spPr>
          <a:xfrm>
            <a:off x="4186783" y="2283465"/>
            <a:ext cx="3816439" cy="288761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5737" h="4341">
                <a:moveTo>
                  <a:pt x="290" y="0"/>
                </a:moveTo>
                <a:lnTo>
                  <a:pt x="480" y="0"/>
                </a:lnTo>
                <a:lnTo>
                  <a:pt x="865" y="0"/>
                </a:lnTo>
                <a:lnTo>
                  <a:pt x="1567" y="0"/>
                </a:lnTo>
                <a:lnTo>
                  <a:pt x="1788" y="0"/>
                </a:lnTo>
                <a:lnTo>
                  <a:pt x="2135" y="0"/>
                </a:lnTo>
                <a:lnTo>
                  <a:pt x="2135" y="0"/>
                </a:lnTo>
                <a:cubicBezTo>
                  <a:pt x="2135" y="6"/>
                  <a:pt x="2135" y="13"/>
                  <a:pt x="2135" y="19"/>
                </a:cubicBezTo>
                <a:cubicBezTo>
                  <a:pt x="2135" y="425"/>
                  <a:pt x="2463" y="754"/>
                  <a:pt x="2869" y="754"/>
                </a:cubicBezTo>
                <a:cubicBezTo>
                  <a:pt x="3274" y="754"/>
                  <a:pt x="3602" y="425"/>
                  <a:pt x="3602" y="19"/>
                </a:cubicBezTo>
                <a:cubicBezTo>
                  <a:pt x="3602" y="13"/>
                  <a:pt x="3602" y="6"/>
                  <a:pt x="3602" y="0"/>
                </a:cubicBezTo>
                <a:lnTo>
                  <a:pt x="3602" y="0"/>
                </a:lnTo>
                <a:lnTo>
                  <a:pt x="3870" y="0"/>
                </a:lnTo>
                <a:lnTo>
                  <a:pt x="4163" y="0"/>
                </a:lnTo>
                <a:lnTo>
                  <a:pt x="4872" y="0"/>
                </a:lnTo>
                <a:lnTo>
                  <a:pt x="5178" y="0"/>
                </a:lnTo>
                <a:lnTo>
                  <a:pt x="5448" y="0"/>
                </a:lnTo>
                <a:cubicBezTo>
                  <a:pt x="5608" y="0"/>
                  <a:pt x="5737" y="131"/>
                  <a:pt x="5737" y="292"/>
                </a:cubicBezTo>
                <a:lnTo>
                  <a:pt x="5737" y="4049"/>
                </a:lnTo>
                <a:cubicBezTo>
                  <a:pt x="5737" y="4210"/>
                  <a:pt x="5608" y="4341"/>
                  <a:pt x="5448" y="4341"/>
                </a:cubicBezTo>
                <a:lnTo>
                  <a:pt x="4163" y="4341"/>
                </a:lnTo>
                <a:lnTo>
                  <a:pt x="2886" y="4341"/>
                </a:lnTo>
                <a:lnTo>
                  <a:pt x="2851" y="4341"/>
                </a:lnTo>
                <a:lnTo>
                  <a:pt x="1567" y="4341"/>
                </a:lnTo>
                <a:lnTo>
                  <a:pt x="290" y="4341"/>
                </a:lnTo>
                <a:cubicBezTo>
                  <a:pt x="129" y="4341"/>
                  <a:pt x="0" y="4210"/>
                  <a:pt x="0" y="4049"/>
                </a:cubicBezTo>
                <a:lnTo>
                  <a:pt x="0" y="292"/>
                </a:lnTo>
                <a:cubicBezTo>
                  <a:pt x="0" y="131"/>
                  <a:pt x="129" y="0"/>
                  <a:pt x="290" y="0"/>
                </a:cubicBezTo>
                <a:close/>
              </a:path>
            </a:pathLst>
          </a:custGeom>
          <a:gradFill>
            <a:gsLst>
              <a:gs pos="0">
                <a:schemeClr val="accent2">
                  <a:lumMod val="90000"/>
                  <a:lumOff val="10000"/>
                  <a:alpha val="100000"/>
                </a:schemeClr>
              </a:gs>
              <a:gs pos="100000">
                <a:schemeClr val="accent2">
                  <a:alpha val="100000"/>
                </a:schemeClr>
              </a:gs>
            </a:gsLst>
            <a:lin ang="2700000" scaled="0"/>
          </a:gradFill>
          <a:ln w="12700">
            <a:miter lim="400000"/>
          </a:ln>
          <a:effectLst>
            <a:innerShdw blurRad="317500" dist="50800" dir="16200000">
              <a:schemeClr val="accent2">
                <a:lumMod val="20000"/>
                <a:lumOff val="80000"/>
                <a:alpha val="30000"/>
              </a:schemeClr>
            </a:innerShdw>
          </a:effectLst>
        </p:spPr>
        <p:txBody>
          <a:bodyPr wrap="square" lIns="71437" tIns="71437" rIns="71437" bIns="71437" anchor="ctr">
            <a:noAutofit/>
          </a:bodyPr>
          <a:p>
            <a:pPr lvl="0" algn="l">
              <a:buClrTx/>
              <a:buSzTx/>
              <a:buFontTx/>
            </a:pPr>
            <a:endParaRPr sz="2800" u="sng" dirty="0">
              <a:solidFill>
                <a:schemeClr val="tx1"/>
              </a:solidFill>
              <a:latin typeface="+mj-lt"/>
              <a:ea typeface="微软雅黑" panose="020B0503020204020204" charset="-122"/>
              <a:cs typeface="微软雅黑" panose="020B0503020204020204" charset="-122"/>
              <a:sym typeface="+mn-ea"/>
            </a:endParaRPr>
          </a:p>
        </p:txBody>
      </p:sp>
      <p:sp>
        <p:nvSpPr>
          <p:cNvPr id="106" name="Shape 501"/>
          <p:cNvSpPr/>
          <p:nvPr>
            <p:custDataLst>
              <p:tags r:id="rId19"/>
            </p:custDataLst>
          </p:nvPr>
        </p:nvSpPr>
        <p:spPr>
          <a:xfrm>
            <a:off x="5690124" y="1890999"/>
            <a:ext cx="809542" cy="810208"/>
          </a:xfrm>
          <a:prstGeom prst="ellipse">
            <a:avLst/>
          </a:prstGeom>
          <a:gradFill>
            <a:gsLst>
              <a:gs pos="0">
                <a:schemeClr val="accent2">
                  <a:lumMod val="90000"/>
                  <a:lumOff val="10000"/>
                  <a:alpha val="100000"/>
                </a:schemeClr>
              </a:gs>
              <a:gs pos="100000">
                <a:schemeClr val="accent2">
                  <a:alpha val="100000"/>
                </a:schemeClr>
              </a:gs>
            </a:gsLst>
            <a:lin ang="2700000" scaled="0"/>
          </a:gradFill>
          <a:ln w="12700">
            <a:miter lim="400000"/>
          </a:ln>
          <a:effectLst>
            <a:innerShdw blurRad="317500" dist="50800" dir="16200000">
              <a:schemeClr val="accent2">
                <a:lumMod val="20000"/>
                <a:lumOff val="80000"/>
                <a:alpha val="30000"/>
              </a:schemeClr>
            </a:innerShdw>
          </a:effectLst>
        </p:spPr>
        <p:txBody>
          <a:bodyPr lIns="71437" tIns="71437" rIns="71437" bIns="71437" anchor="ctr">
            <a:noAutofit/>
          </a:bodyPr>
          <a:p>
            <a:pPr lvl="0" algn="l">
              <a:buClrTx/>
              <a:buSzTx/>
              <a:buFontTx/>
            </a:pPr>
            <a:endParaRPr sz="2800" u="sng" dirty="0">
              <a:solidFill>
                <a:schemeClr val="tx1"/>
              </a:solidFill>
              <a:latin typeface="+mj-lt"/>
              <a:ea typeface="微软雅黑" panose="020B0503020204020204" charset="-122"/>
              <a:cs typeface="微软雅黑" panose="020B0503020204020204" charset="-122"/>
              <a:sym typeface="微软雅黑" panose="020B0503020204020204" charset="-122"/>
            </a:endParaRPr>
          </a:p>
        </p:txBody>
      </p:sp>
      <p:cxnSp>
        <p:nvCxnSpPr>
          <p:cNvPr id="107" name="直接连接符 106"/>
          <p:cNvCxnSpPr/>
          <p:nvPr>
            <p:custDataLst>
              <p:tags r:id="rId20"/>
            </p:custDataLst>
          </p:nvPr>
        </p:nvCxnSpPr>
        <p:spPr>
          <a:xfrm>
            <a:off x="5882366" y="3585251"/>
            <a:ext cx="425725" cy="0"/>
          </a:xfrm>
          <a:prstGeom prst="line">
            <a:avLst/>
          </a:prstGeom>
          <a:ln w="12700">
            <a:solidFill>
              <a:srgbClr val="FFFFFF">
                <a:alpha val="50000"/>
              </a:srgbClr>
            </a:solidFill>
          </a:ln>
        </p:spPr>
        <p:style>
          <a:lnRef idx="1">
            <a:schemeClr val="accent1"/>
          </a:lnRef>
          <a:fillRef idx="0">
            <a:schemeClr val="accent1"/>
          </a:fillRef>
          <a:effectRef idx="0">
            <a:schemeClr val="accent1"/>
          </a:effectRef>
          <a:fontRef idx="minor">
            <a:schemeClr val="tx1"/>
          </a:fontRef>
        </p:style>
      </p:cxnSp>
      <p:sp>
        <p:nvSpPr>
          <p:cNvPr id="108" name="矩形 107"/>
          <p:cNvSpPr/>
          <p:nvPr>
            <p:custDataLst>
              <p:tags r:id="rId21"/>
            </p:custDataLst>
          </p:nvPr>
        </p:nvSpPr>
        <p:spPr>
          <a:xfrm>
            <a:off x="4516055" y="3737581"/>
            <a:ext cx="3158346" cy="1048348"/>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kern="0" dirty="0">
                <a:ln>
                  <a:noFill/>
                  <a:prstDash val="sysDot"/>
                </a:ln>
                <a:solidFill>
                  <a:srgbClr val="FFFFFF"/>
                </a:solidFill>
                <a:latin typeface="+mn-ea"/>
                <a:sym typeface="+mn-ea"/>
              </a:rPr>
              <a:t>职业价值不仅满足生存，更追求人类幸福和个人完善</a:t>
            </a:r>
            <a:endParaRPr lang="zh-CN" altLang="en-US" kern="0" dirty="0">
              <a:ln>
                <a:noFill/>
                <a:prstDash val="sysDot"/>
              </a:ln>
              <a:solidFill>
                <a:srgbClr val="FFFFFF"/>
              </a:solidFill>
              <a:latin typeface="+mn-ea"/>
              <a:sym typeface="+mn-ea"/>
            </a:endParaRPr>
          </a:p>
        </p:txBody>
      </p:sp>
      <p:sp>
        <p:nvSpPr>
          <p:cNvPr id="109" name="矩形 108"/>
          <p:cNvSpPr/>
          <p:nvPr>
            <p:custDataLst>
              <p:tags r:id="rId22"/>
            </p:custDataLst>
          </p:nvPr>
        </p:nvSpPr>
        <p:spPr>
          <a:xfrm>
            <a:off x="4313799" y="2768550"/>
            <a:ext cx="3461490" cy="678420"/>
          </a:xfrm>
          <a:prstGeom prst="rect">
            <a:avLst/>
          </a:prstGeom>
          <a:noFill/>
        </p:spPr>
        <p:txBody>
          <a:bodyPr wrap="square" lIns="0" tIns="0" rIns="0" bIns="0" rtlCol="0" anchor="b">
            <a:noAutofit/>
          </a:bodyPr>
          <a:p>
            <a:pPr algn="ctr">
              <a:spcBef>
                <a:spcPct val="0"/>
              </a:spcBef>
              <a:spcAft>
                <a:spcPct val="0"/>
              </a:spcAft>
            </a:pPr>
            <a:r>
              <a:rPr lang="zh-CN" altLang="en-US" sz="2400" b="1">
                <a:solidFill>
                  <a:srgbClr val="FFFFFF"/>
                </a:solidFill>
                <a:latin typeface="+mn-ea"/>
                <a:cs typeface="+mn-ea"/>
              </a:rPr>
              <a:t>职业价值的深层追求</a:t>
            </a:r>
            <a:endParaRPr lang="zh-CN" altLang="en-US" sz="2400" b="1">
              <a:solidFill>
                <a:srgbClr val="FFFFFF"/>
              </a:solidFill>
              <a:latin typeface="+mn-ea"/>
              <a:cs typeface="+mn-ea"/>
            </a:endParaRPr>
          </a:p>
        </p:txBody>
      </p:sp>
      <p:pic>
        <p:nvPicPr>
          <p:cNvPr id="110" name="图片 3" descr="/data/temp/58d520c1-45ec-11f0-a1f8-66e61f196782.svg58d520c1-45ec-11f0-a1f8-66e61f19678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l="1648" r="1648"/>
          <a:stretch>
            <a:fillRect/>
          </a:stretch>
        </p:blipFill>
        <p:spPr>
          <a:xfrm>
            <a:off x="5906313" y="2107853"/>
            <a:ext cx="377119" cy="377119"/>
          </a:xfrm>
          <a:prstGeom prst="rect">
            <a:avLst/>
          </a:prstGeom>
        </p:spPr>
      </p:pic>
    </p:spTree>
    <p:custDataLst>
      <p:tags r:id="rId2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a:t>
            </a:r>
            <a:r>
              <a:rPr lang="zh-CN" altLang="en-US"/>
              <a:t>三）职业选择的步骤</a:t>
            </a:r>
            <a:endParaRPr lang="zh-CN" altLang="en-US"/>
          </a:p>
        </p:txBody>
      </p:sp>
      <p:sp>
        <p:nvSpPr>
          <p:cNvPr id="48" name="任意多边形: 形状 11"/>
          <p:cNvSpPr/>
          <p:nvPr>
            <p:custDataLst>
              <p:tags r:id="rId2"/>
            </p:custDataLst>
          </p:nvPr>
        </p:nvSpPr>
        <p:spPr>
          <a:xfrm flipH="1">
            <a:off x="695960" y="1753681"/>
            <a:ext cx="3104965" cy="468112"/>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a:solidFill>
                <a:schemeClr val="tx1"/>
              </a:solidFill>
            </a:endParaRPr>
          </a:p>
        </p:txBody>
      </p:sp>
      <p:sp>
        <p:nvSpPr>
          <p:cNvPr id="49" name="任意多边形: 形状 11"/>
          <p:cNvSpPr/>
          <p:nvPr>
            <p:custDataLst>
              <p:tags r:id="rId3"/>
            </p:custDataLst>
          </p:nvPr>
        </p:nvSpPr>
        <p:spPr>
          <a:xfrm>
            <a:off x="8439105" y="1788614"/>
            <a:ext cx="3059779" cy="432104"/>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a:solidFill>
                <a:schemeClr val="tx1"/>
              </a:solidFill>
            </a:endParaRPr>
          </a:p>
        </p:txBody>
      </p:sp>
      <p:sp>
        <p:nvSpPr>
          <p:cNvPr id="50" name="任意多边形: 形状 36"/>
          <p:cNvSpPr/>
          <p:nvPr>
            <p:custDataLst>
              <p:tags r:id="rId4"/>
            </p:custDataLst>
          </p:nvPr>
        </p:nvSpPr>
        <p:spPr>
          <a:xfrm>
            <a:off x="4580553" y="1739707"/>
            <a:ext cx="3242445" cy="612147"/>
          </a:xfrm>
          <a:custGeom>
            <a:avLst/>
            <a:gdLst>
              <a:gd name="connsiteX0" fmla="*/ 645716 w 2372630"/>
              <a:gd name="connsiteY0" fmla="*/ 570203 h 593670"/>
              <a:gd name="connsiteX1" fmla="*/ 651858 w 2372630"/>
              <a:gd name="connsiteY1" fmla="*/ 582717 h 593670"/>
              <a:gd name="connsiteX2" fmla="*/ 645728 w 2372630"/>
              <a:gd name="connsiteY2" fmla="*/ 591845 h 593670"/>
              <a:gd name="connsiteX3" fmla="*/ 635001 w 2372630"/>
              <a:gd name="connsiteY3" fmla="*/ 593670 h 593670"/>
              <a:gd name="connsiteX4" fmla="*/ 624273 w 2372630"/>
              <a:gd name="connsiteY4" fmla="*/ 592301 h 593670"/>
              <a:gd name="connsiteX5" fmla="*/ 624273 w 2372630"/>
              <a:gd name="connsiteY5" fmla="*/ 591845 h 593670"/>
              <a:gd name="connsiteX6" fmla="*/ 623507 w 2372630"/>
              <a:gd name="connsiteY6" fmla="*/ 591845 h 593670"/>
              <a:gd name="connsiteX7" fmla="*/ 624273 w 2372630"/>
              <a:gd name="connsiteY7" fmla="*/ 592301 h 593670"/>
              <a:gd name="connsiteX8" fmla="*/ 629637 w 2372630"/>
              <a:gd name="connsiteY8" fmla="*/ 570852 h 593670"/>
              <a:gd name="connsiteX9" fmla="*/ 645716 w 2372630"/>
              <a:gd name="connsiteY9" fmla="*/ 570203 h 593670"/>
              <a:gd name="connsiteX10" fmla="*/ 1416074 w 2372630"/>
              <a:gd name="connsiteY10" fmla="*/ 514591 h 593670"/>
              <a:gd name="connsiteX11" fmla="*/ 1412734 w 2372630"/>
              <a:gd name="connsiteY11" fmla="*/ 527041 h 593670"/>
              <a:gd name="connsiteX12" fmla="*/ 1408137 w 2372630"/>
              <a:gd name="connsiteY12" fmla="*/ 522478 h 593670"/>
              <a:gd name="connsiteX13" fmla="*/ 1408137 w 2372630"/>
              <a:gd name="connsiteY13" fmla="*/ 516545 h 593670"/>
              <a:gd name="connsiteX14" fmla="*/ 1416074 w 2372630"/>
              <a:gd name="connsiteY14" fmla="*/ 514591 h 593670"/>
              <a:gd name="connsiteX15" fmla="*/ 1530735 w 2372630"/>
              <a:gd name="connsiteY15" fmla="*/ 513807 h 593670"/>
              <a:gd name="connsiteX16" fmla="*/ 1542228 w 2372630"/>
              <a:gd name="connsiteY16" fmla="*/ 519283 h 593670"/>
              <a:gd name="connsiteX17" fmla="*/ 1536865 w 2372630"/>
              <a:gd name="connsiteY17" fmla="*/ 521565 h 593670"/>
              <a:gd name="connsiteX18" fmla="*/ 1526137 w 2372630"/>
              <a:gd name="connsiteY18" fmla="*/ 519283 h 593670"/>
              <a:gd name="connsiteX19" fmla="*/ 1530735 w 2372630"/>
              <a:gd name="connsiteY19" fmla="*/ 513807 h 593670"/>
              <a:gd name="connsiteX20" fmla="*/ 1596823 w 2372630"/>
              <a:gd name="connsiteY20" fmla="*/ 506962 h 593670"/>
              <a:gd name="connsiteX21" fmla="*/ 1615021 w 2372630"/>
              <a:gd name="connsiteY21" fmla="*/ 516545 h 593670"/>
              <a:gd name="connsiteX22" fmla="*/ 1600463 w 2372630"/>
              <a:gd name="connsiteY22" fmla="*/ 520196 h 593670"/>
              <a:gd name="connsiteX23" fmla="*/ 1582073 w 2372630"/>
              <a:gd name="connsiteY23" fmla="*/ 516545 h 593670"/>
              <a:gd name="connsiteX24" fmla="*/ 1596823 w 2372630"/>
              <a:gd name="connsiteY24" fmla="*/ 506962 h 593670"/>
              <a:gd name="connsiteX25" fmla="*/ 643178 w 2372630"/>
              <a:gd name="connsiteY25" fmla="*/ 502755 h 593670"/>
              <a:gd name="connsiteX26" fmla="*/ 648027 w 2372630"/>
              <a:gd name="connsiteY26" fmla="*/ 512894 h 593670"/>
              <a:gd name="connsiteX27" fmla="*/ 641131 w 2372630"/>
              <a:gd name="connsiteY27" fmla="*/ 510613 h 593670"/>
              <a:gd name="connsiteX28" fmla="*/ 641131 w 2372630"/>
              <a:gd name="connsiteY28" fmla="*/ 507418 h 593670"/>
              <a:gd name="connsiteX29" fmla="*/ 643178 w 2372630"/>
              <a:gd name="connsiteY29" fmla="*/ 502755 h 593670"/>
              <a:gd name="connsiteX30" fmla="*/ 1718907 w 2372630"/>
              <a:gd name="connsiteY30" fmla="*/ 501500 h 593670"/>
              <a:gd name="connsiteX31" fmla="*/ 1726892 w 2372630"/>
              <a:gd name="connsiteY31" fmla="*/ 504223 h 593670"/>
              <a:gd name="connsiteX32" fmla="*/ 1723061 w 2372630"/>
              <a:gd name="connsiteY32" fmla="*/ 511069 h 593670"/>
              <a:gd name="connsiteX33" fmla="*/ 1713866 w 2372630"/>
              <a:gd name="connsiteY33" fmla="*/ 512894 h 593670"/>
              <a:gd name="connsiteX34" fmla="*/ 1705438 w 2372630"/>
              <a:gd name="connsiteY34" fmla="*/ 510613 h 593670"/>
              <a:gd name="connsiteX35" fmla="*/ 1718907 w 2372630"/>
              <a:gd name="connsiteY35" fmla="*/ 501500 h 593670"/>
              <a:gd name="connsiteX36" fmla="*/ 1805719 w 2372630"/>
              <a:gd name="connsiteY36" fmla="*/ 495275 h 593670"/>
              <a:gd name="connsiteX37" fmla="*/ 1822672 w 2372630"/>
              <a:gd name="connsiteY37" fmla="*/ 498747 h 593670"/>
              <a:gd name="connsiteX38" fmla="*/ 1758308 w 2372630"/>
              <a:gd name="connsiteY38" fmla="*/ 512438 h 593670"/>
              <a:gd name="connsiteX39" fmla="*/ 1753711 w 2372630"/>
              <a:gd name="connsiteY39" fmla="*/ 511982 h 593670"/>
              <a:gd name="connsiteX40" fmla="*/ 1744516 w 2372630"/>
              <a:gd name="connsiteY40" fmla="*/ 510613 h 593670"/>
              <a:gd name="connsiteX41" fmla="*/ 1805719 w 2372630"/>
              <a:gd name="connsiteY41" fmla="*/ 495275 h 593670"/>
              <a:gd name="connsiteX42" fmla="*/ 1195601 w 2372630"/>
              <a:gd name="connsiteY42" fmla="*/ 494982 h 593670"/>
              <a:gd name="connsiteX43" fmla="*/ 1218109 w 2372630"/>
              <a:gd name="connsiteY43" fmla="*/ 501485 h 593670"/>
              <a:gd name="connsiteX44" fmla="*/ 1204317 w 2372630"/>
              <a:gd name="connsiteY44" fmla="*/ 505136 h 593670"/>
              <a:gd name="connsiteX45" fmla="*/ 1178265 w 2372630"/>
              <a:gd name="connsiteY45" fmla="*/ 501485 h 593670"/>
              <a:gd name="connsiteX46" fmla="*/ 1195601 w 2372630"/>
              <a:gd name="connsiteY46" fmla="*/ 494982 h 593670"/>
              <a:gd name="connsiteX47" fmla="*/ 648314 w 2372630"/>
              <a:gd name="connsiteY47" fmla="*/ 487046 h 593670"/>
              <a:gd name="connsiteX48" fmla="*/ 707794 w 2372630"/>
              <a:gd name="connsiteY48" fmla="*/ 501485 h 593670"/>
              <a:gd name="connsiteX49" fmla="*/ 704729 w 2372630"/>
              <a:gd name="connsiteY49" fmla="*/ 502398 h 593670"/>
              <a:gd name="connsiteX50" fmla="*/ 685573 w 2372630"/>
              <a:gd name="connsiteY50" fmla="*/ 498747 h 593670"/>
              <a:gd name="connsiteX51" fmla="*/ 635001 w 2372630"/>
              <a:gd name="connsiteY51" fmla="*/ 489620 h 593670"/>
              <a:gd name="connsiteX52" fmla="*/ 648314 w 2372630"/>
              <a:gd name="connsiteY52" fmla="*/ 487046 h 593670"/>
              <a:gd name="connsiteX53" fmla="*/ 1408137 w 2372630"/>
              <a:gd name="connsiteY53" fmla="*/ 486425 h 593670"/>
              <a:gd name="connsiteX54" fmla="*/ 1429591 w 2372630"/>
              <a:gd name="connsiteY54" fmla="*/ 492358 h 593670"/>
              <a:gd name="connsiteX55" fmla="*/ 1406604 w 2372630"/>
              <a:gd name="connsiteY55" fmla="*/ 496922 h 593670"/>
              <a:gd name="connsiteX56" fmla="*/ 1390513 w 2372630"/>
              <a:gd name="connsiteY56" fmla="*/ 495096 h 593670"/>
              <a:gd name="connsiteX57" fmla="*/ 1388981 w 2372630"/>
              <a:gd name="connsiteY57" fmla="*/ 494184 h 593670"/>
              <a:gd name="connsiteX58" fmla="*/ 1408137 w 2372630"/>
              <a:gd name="connsiteY58" fmla="*/ 486425 h 593670"/>
              <a:gd name="connsiteX59" fmla="*/ 519490 w 2372630"/>
              <a:gd name="connsiteY59" fmla="*/ 485969 h 593670"/>
              <a:gd name="connsiteX60" fmla="*/ 534623 w 2372630"/>
              <a:gd name="connsiteY60" fmla="*/ 492358 h 593670"/>
              <a:gd name="connsiteX61" fmla="*/ 568338 w 2372630"/>
              <a:gd name="connsiteY61" fmla="*/ 492358 h 593670"/>
              <a:gd name="connsiteX62" fmla="*/ 564507 w 2372630"/>
              <a:gd name="connsiteY62" fmla="*/ 499204 h 593670"/>
              <a:gd name="connsiteX63" fmla="*/ 551481 w 2372630"/>
              <a:gd name="connsiteY63" fmla="*/ 498291 h 593670"/>
              <a:gd name="connsiteX64" fmla="*/ 512402 w 2372630"/>
              <a:gd name="connsiteY64" fmla="*/ 486425 h 593670"/>
              <a:gd name="connsiteX65" fmla="*/ 519490 w 2372630"/>
              <a:gd name="connsiteY65" fmla="*/ 485969 h 593670"/>
              <a:gd name="connsiteX66" fmla="*/ 1489238 w 2372630"/>
              <a:gd name="connsiteY66" fmla="*/ 475801 h 593670"/>
              <a:gd name="connsiteX67" fmla="*/ 1503150 w 2372630"/>
              <a:gd name="connsiteY67" fmla="*/ 477298 h 593670"/>
              <a:gd name="connsiteX68" fmla="*/ 1462540 w 2372630"/>
              <a:gd name="connsiteY68" fmla="*/ 494184 h 593670"/>
              <a:gd name="connsiteX69" fmla="*/ 1447215 w 2372630"/>
              <a:gd name="connsiteY69" fmla="*/ 492358 h 593670"/>
              <a:gd name="connsiteX70" fmla="*/ 1489238 w 2372630"/>
              <a:gd name="connsiteY70" fmla="*/ 475801 h 593670"/>
              <a:gd name="connsiteX71" fmla="*/ 1542228 w 2372630"/>
              <a:gd name="connsiteY71" fmla="*/ 471366 h 593670"/>
              <a:gd name="connsiteX72" fmla="*/ 1570579 w 2372630"/>
              <a:gd name="connsiteY72" fmla="*/ 483231 h 593670"/>
              <a:gd name="connsiteX73" fmla="*/ 1564449 w 2372630"/>
              <a:gd name="connsiteY73" fmla="*/ 487794 h 593670"/>
              <a:gd name="connsiteX74" fmla="*/ 1546826 w 2372630"/>
              <a:gd name="connsiteY74" fmla="*/ 490989 h 593670"/>
              <a:gd name="connsiteX75" fmla="*/ 1531501 w 2372630"/>
              <a:gd name="connsiteY75" fmla="*/ 486425 h 593670"/>
              <a:gd name="connsiteX76" fmla="*/ 1542228 w 2372630"/>
              <a:gd name="connsiteY76" fmla="*/ 471366 h 593670"/>
              <a:gd name="connsiteX77" fmla="*/ 207918 w 2372630"/>
              <a:gd name="connsiteY77" fmla="*/ 426927 h 593670"/>
              <a:gd name="connsiteX78" fmla="*/ 197478 w 2372630"/>
              <a:gd name="connsiteY78" fmla="*/ 431206 h 593670"/>
              <a:gd name="connsiteX79" fmla="*/ 212036 w 2372630"/>
              <a:gd name="connsiteY79" fmla="*/ 432119 h 593670"/>
              <a:gd name="connsiteX80" fmla="*/ 225829 w 2372630"/>
              <a:gd name="connsiteY80" fmla="*/ 428468 h 593670"/>
              <a:gd name="connsiteX81" fmla="*/ 207918 w 2372630"/>
              <a:gd name="connsiteY81" fmla="*/ 426927 h 593670"/>
              <a:gd name="connsiteX82" fmla="*/ 2211922 w 2372630"/>
              <a:gd name="connsiteY82" fmla="*/ 425045 h 593670"/>
              <a:gd name="connsiteX83" fmla="*/ 2231844 w 2372630"/>
              <a:gd name="connsiteY83" fmla="*/ 425729 h 593670"/>
              <a:gd name="connsiteX84" fmla="*/ 2222649 w 2372630"/>
              <a:gd name="connsiteY84" fmla="*/ 432119 h 593670"/>
              <a:gd name="connsiteX85" fmla="*/ 2203493 w 2372630"/>
              <a:gd name="connsiteY85" fmla="*/ 428468 h 593670"/>
              <a:gd name="connsiteX86" fmla="*/ 2211922 w 2372630"/>
              <a:gd name="connsiteY86" fmla="*/ 425045 h 593670"/>
              <a:gd name="connsiteX87" fmla="*/ 130049 w 2372630"/>
              <a:gd name="connsiteY87" fmla="*/ 418884 h 593670"/>
              <a:gd name="connsiteX88" fmla="*/ 125451 w 2372630"/>
              <a:gd name="connsiteY88" fmla="*/ 421622 h 593670"/>
              <a:gd name="connsiteX89" fmla="*/ 126217 w 2372630"/>
              <a:gd name="connsiteY89" fmla="*/ 422535 h 593670"/>
              <a:gd name="connsiteX90" fmla="*/ 130049 w 2372630"/>
              <a:gd name="connsiteY90" fmla="*/ 418884 h 593670"/>
              <a:gd name="connsiteX91" fmla="*/ 2121506 w 2372630"/>
              <a:gd name="connsiteY91" fmla="*/ 389221 h 593670"/>
              <a:gd name="connsiteX92" fmla="*/ 2124570 w 2372630"/>
              <a:gd name="connsiteY92" fmla="*/ 390590 h 593670"/>
              <a:gd name="connsiteX93" fmla="*/ 2123804 w 2372630"/>
              <a:gd name="connsiteY93" fmla="*/ 390133 h 593670"/>
              <a:gd name="connsiteX94" fmla="*/ 2121506 w 2372630"/>
              <a:gd name="connsiteY94" fmla="*/ 389221 h 593670"/>
              <a:gd name="connsiteX95" fmla="*/ 2122272 w 2372630"/>
              <a:gd name="connsiteY95" fmla="*/ 377812 h 593670"/>
              <a:gd name="connsiteX96" fmla="*/ 2121506 w 2372630"/>
              <a:gd name="connsiteY96" fmla="*/ 379637 h 593670"/>
              <a:gd name="connsiteX97" fmla="*/ 2119973 w 2372630"/>
              <a:gd name="connsiteY97" fmla="*/ 378724 h 593670"/>
              <a:gd name="connsiteX98" fmla="*/ 2119973 w 2372630"/>
              <a:gd name="connsiteY98" fmla="*/ 379181 h 593670"/>
              <a:gd name="connsiteX99" fmla="*/ 2119973 w 2372630"/>
              <a:gd name="connsiteY99" fmla="*/ 379637 h 593670"/>
              <a:gd name="connsiteX100" fmla="*/ 2120739 w 2372630"/>
              <a:gd name="connsiteY100" fmla="*/ 381919 h 593670"/>
              <a:gd name="connsiteX101" fmla="*/ 2122272 w 2372630"/>
              <a:gd name="connsiteY101" fmla="*/ 381463 h 593670"/>
              <a:gd name="connsiteX102" fmla="*/ 2122272 w 2372630"/>
              <a:gd name="connsiteY102" fmla="*/ 377812 h 593670"/>
              <a:gd name="connsiteX103" fmla="*/ 2126869 w 2372630"/>
              <a:gd name="connsiteY103" fmla="*/ 375530 h 593670"/>
              <a:gd name="connsiteX104" fmla="*/ 2127635 w 2372630"/>
              <a:gd name="connsiteY104" fmla="*/ 379637 h 593670"/>
              <a:gd name="connsiteX105" fmla="*/ 2127635 w 2372630"/>
              <a:gd name="connsiteY105" fmla="*/ 380093 h 593670"/>
              <a:gd name="connsiteX106" fmla="*/ 2128402 w 2372630"/>
              <a:gd name="connsiteY106" fmla="*/ 379637 h 593670"/>
              <a:gd name="connsiteX107" fmla="*/ 2128402 w 2372630"/>
              <a:gd name="connsiteY107" fmla="*/ 378724 h 593670"/>
              <a:gd name="connsiteX108" fmla="*/ 2129168 w 2372630"/>
              <a:gd name="connsiteY108" fmla="*/ 379637 h 593670"/>
              <a:gd name="connsiteX109" fmla="*/ 2130700 w 2372630"/>
              <a:gd name="connsiteY109" fmla="*/ 379637 h 593670"/>
              <a:gd name="connsiteX110" fmla="*/ 2129934 w 2372630"/>
              <a:gd name="connsiteY110" fmla="*/ 377812 h 593670"/>
              <a:gd name="connsiteX111" fmla="*/ 2129168 w 2372630"/>
              <a:gd name="connsiteY111" fmla="*/ 379637 h 593670"/>
              <a:gd name="connsiteX112" fmla="*/ 2129168 w 2372630"/>
              <a:gd name="connsiteY112" fmla="*/ 379181 h 593670"/>
              <a:gd name="connsiteX113" fmla="*/ 2128402 w 2372630"/>
              <a:gd name="connsiteY113" fmla="*/ 378724 h 593670"/>
              <a:gd name="connsiteX114" fmla="*/ 2129168 w 2372630"/>
              <a:gd name="connsiteY114" fmla="*/ 377812 h 593670"/>
              <a:gd name="connsiteX115" fmla="*/ 2126869 w 2372630"/>
              <a:gd name="connsiteY115" fmla="*/ 375530 h 593670"/>
              <a:gd name="connsiteX116" fmla="*/ 2124570 w 2372630"/>
              <a:gd name="connsiteY116" fmla="*/ 375530 h 593670"/>
              <a:gd name="connsiteX117" fmla="*/ 2123038 w 2372630"/>
              <a:gd name="connsiteY117" fmla="*/ 379637 h 593670"/>
              <a:gd name="connsiteX118" fmla="*/ 2123804 w 2372630"/>
              <a:gd name="connsiteY118" fmla="*/ 381919 h 593670"/>
              <a:gd name="connsiteX119" fmla="*/ 2125337 w 2372630"/>
              <a:gd name="connsiteY119" fmla="*/ 381463 h 593670"/>
              <a:gd name="connsiteX120" fmla="*/ 2124570 w 2372630"/>
              <a:gd name="connsiteY120" fmla="*/ 375530 h 593670"/>
              <a:gd name="connsiteX121" fmla="*/ 2156753 w 2372630"/>
              <a:gd name="connsiteY121" fmla="*/ 375073 h 593670"/>
              <a:gd name="connsiteX122" fmla="*/ 2156753 w 2372630"/>
              <a:gd name="connsiteY122" fmla="*/ 375530 h 593670"/>
              <a:gd name="connsiteX123" fmla="*/ 2155220 w 2372630"/>
              <a:gd name="connsiteY123" fmla="*/ 377812 h 593670"/>
              <a:gd name="connsiteX124" fmla="*/ 2157519 w 2372630"/>
              <a:gd name="connsiteY124" fmla="*/ 375530 h 593670"/>
              <a:gd name="connsiteX125" fmla="*/ 2156753 w 2372630"/>
              <a:gd name="connsiteY125" fmla="*/ 375073 h 593670"/>
              <a:gd name="connsiteX126" fmla="*/ 2116334 w 2372630"/>
              <a:gd name="connsiteY126" fmla="*/ 370567 h 593670"/>
              <a:gd name="connsiteX127" fmla="*/ 2115376 w 2372630"/>
              <a:gd name="connsiteY127" fmla="*/ 374617 h 593670"/>
              <a:gd name="connsiteX128" fmla="*/ 2114609 w 2372630"/>
              <a:gd name="connsiteY128" fmla="*/ 375530 h 593670"/>
              <a:gd name="connsiteX129" fmla="*/ 2115376 w 2372630"/>
              <a:gd name="connsiteY129" fmla="*/ 375073 h 593670"/>
              <a:gd name="connsiteX130" fmla="*/ 2116908 w 2372630"/>
              <a:gd name="connsiteY130" fmla="*/ 374617 h 593670"/>
              <a:gd name="connsiteX131" fmla="*/ 2118441 w 2372630"/>
              <a:gd name="connsiteY131" fmla="*/ 373704 h 593670"/>
              <a:gd name="connsiteX132" fmla="*/ 2116334 w 2372630"/>
              <a:gd name="connsiteY132" fmla="*/ 370567 h 593670"/>
              <a:gd name="connsiteX133" fmla="*/ 2144493 w 2372630"/>
              <a:gd name="connsiteY133" fmla="*/ 370053 h 593670"/>
              <a:gd name="connsiteX134" fmla="*/ 2146025 w 2372630"/>
              <a:gd name="connsiteY134" fmla="*/ 370053 h 593670"/>
              <a:gd name="connsiteX135" fmla="*/ 2145259 w 2372630"/>
              <a:gd name="connsiteY135" fmla="*/ 371879 h 593670"/>
              <a:gd name="connsiteX136" fmla="*/ 2144493 w 2372630"/>
              <a:gd name="connsiteY136" fmla="*/ 370053 h 593670"/>
              <a:gd name="connsiteX137" fmla="*/ 2137597 w 2372630"/>
              <a:gd name="connsiteY137" fmla="*/ 362295 h 593670"/>
              <a:gd name="connsiteX138" fmla="*/ 2136064 w 2372630"/>
              <a:gd name="connsiteY138" fmla="*/ 364121 h 593670"/>
              <a:gd name="connsiteX139" fmla="*/ 2137597 w 2372630"/>
              <a:gd name="connsiteY139" fmla="*/ 365946 h 593670"/>
              <a:gd name="connsiteX140" fmla="*/ 2137597 w 2372630"/>
              <a:gd name="connsiteY140" fmla="*/ 364121 h 593670"/>
              <a:gd name="connsiteX141" fmla="*/ 2137597 w 2372630"/>
              <a:gd name="connsiteY141" fmla="*/ 362295 h 593670"/>
              <a:gd name="connsiteX142" fmla="*/ 2181272 w 2372630"/>
              <a:gd name="connsiteY142" fmla="*/ 356819 h 593670"/>
              <a:gd name="connsiteX143" fmla="*/ 2180506 w 2372630"/>
              <a:gd name="connsiteY143" fmla="*/ 358644 h 593670"/>
              <a:gd name="connsiteX144" fmla="*/ 2181272 w 2372630"/>
              <a:gd name="connsiteY144" fmla="*/ 358644 h 593670"/>
              <a:gd name="connsiteX145" fmla="*/ 2182038 w 2372630"/>
              <a:gd name="connsiteY145" fmla="*/ 358644 h 593670"/>
              <a:gd name="connsiteX146" fmla="*/ 2181272 w 2372630"/>
              <a:gd name="connsiteY146" fmla="*/ 356819 h 593670"/>
              <a:gd name="connsiteX147" fmla="*/ 2149856 w 2372630"/>
              <a:gd name="connsiteY147" fmla="*/ 354994 h 593670"/>
              <a:gd name="connsiteX148" fmla="*/ 2146025 w 2372630"/>
              <a:gd name="connsiteY148" fmla="*/ 355450 h 593670"/>
              <a:gd name="connsiteX149" fmla="*/ 2145259 w 2372630"/>
              <a:gd name="connsiteY149" fmla="*/ 355450 h 593670"/>
              <a:gd name="connsiteX150" fmla="*/ 2145259 w 2372630"/>
              <a:gd name="connsiteY150" fmla="*/ 356819 h 593670"/>
              <a:gd name="connsiteX151" fmla="*/ 2145259 w 2372630"/>
              <a:gd name="connsiteY151" fmla="*/ 358644 h 593670"/>
              <a:gd name="connsiteX152" fmla="*/ 2139895 w 2372630"/>
              <a:gd name="connsiteY152" fmla="*/ 356819 h 593670"/>
              <a:gd name="connsiteX153" fmla="*/ 2139895 w 2372630"/>
              <a:gd name="connsiteY153" fmla="*/ 357732 h 593670"/>
              <a:gd name="connsiteX154" fmla="*/ 2142194 w 2372630"/>
              <a:gd name="connsiteY154" fmla="*/ 358644 h 593670"/>
              <a:gd name="connsiteX155" fmla="*/ 2140662 w 2372630"/>
              <a:gd name="connsiteY155" fmla="*/ 360470 h 593670"/>
              <a:gd name="connsiteX156" fmla="*/ 2140662 w 2372630"/>
              <a:gd name="connsiteY156" fmla="*/ 358644 h 593670"/>
              <a:gd name="connsiteX157" fmla="*/ 2139895 w 2372630"/>
              <a:gd name="connsiteY157" fmla="*/ 358188 h 593670"/>
              <a:gd name="connsiteX158" fmla="*/ 2139129 w 2372630"/>
              <a:gd name="connsiteY158" fmla="*/ 356363 h 593670"/>
              <a:gd name="connsiteX159" fmla="*/ 2137597 w 2372630"/>
              <a:gd name="connsiteY159" fmla="*/ 356363 h 593670"/>
              <a:gd name="connsiteX160" fmla="*/ 2137597 w 2372630"/>
              <a:gd name="connsiteY160" fmla="*/ 356819 h 593670"/>
              <a:gd name="connsiteX161" fmla="*/ 2139129 w 2372630"/>
              <a:gd name="connsiteY161" fmla="*/ 358644 h 593670"/>
              <a:gd name="connsiteX162" fmla="*/ 2131467 w 2372630"/>
              <a:gd name="connsiteY162" fmla="*/ 359101 h 593670"/>
              <a:gd name="connsiteX163" fmla="*/ 2130700 w 2372630"/>
              <a:gd name="connsiteY163" fmla="*/ 358644 h 593670"/>
              <a:gd name="connsiteX164" fmla="*/ 2129934 w 2372630"/>
              <a:gd name="connsiteY164" fmla="*/ 359101 h 593670"/>
              <a:gd name="connsiteX165" fmla="*/ 2126103 w 2372630"/>
              <a:gd name="connsiteY165" fmla="*/ 361383 h 593670"/>
              <a:gd name="connsiteX166" fmla="*/ 2125337 w 2372630"/>
              <a:gd name="connsiteY166" fmla="*/ 362295 h 593670"/>
              <a:gd name="connsiteX167" fmla="*/ 2125337 w 2372630"/>
              <a:gd name="connsiteY167" fmla="*/ 362752 h 593670"/>
              <a:gd name="connsiteX168" fmla="*/ 2134532 w 2372630"/>
              <a:gd name="connsiteY168" fmla="*/ 362295 h 593670"/>
              <a:gd name="connsiteX169" fmla="*/ 2136830 w 2372630"/>
              <a:gd name="connsiteY169" fmla="*/ 360470 h 593670"/>
              <a:gd name="connsiteX170" fmla="*/ 2139895 w 2372630"/>
              <a:gd name="connsiteY170" fmla="*/ 360470 h 593670"/>
              <a:gd name="connsiteX171" fmla="*/ 2140662 w 2372630"/>
              <a:gd name="connsiteY171" fmla="*/ 362295 h 593670"/>
              <a:gd name="connsiteX172" fmla="*/ 2140662 w 2372630"/>
              <a:gd name="connsiteY172" fmla="*/ 360470 h 593670"/>
              <a:gd name="connsiteX173" fmla="*/ 2144493 w 2372630"/>
              <a:gd name="connsiteY173" fmla="*/ 362295 h 593670"/>
              <a:gd name="connsiteX174" fmla="*/ 2146791 w 2372630"/>
              <a:gd name="connsiteY174" fmla="*/ 360470 h 593670"/>
              <a:gd name="connsiteX175" fmla="*/ 2146791 w 2372630"/>
              <a:gd name="connsiteY175" fmla="*/ 356819 h 593670"/>
              <a:gd name="connsiteX176" fmla="*/ 2150623 w 2372630"/>
              <a:gd name="connsiteY176" fmla="*/ 355906 h 593670"/>
              <a:gd name="connsiteX177" fmla="*/ 2151389 w 2372630"/>
              <a:gd name="connsiteY177" fmla="*/ 354994 h 593670"/>
              <a:gd name="connsiteX178" fmla="*/ 2150623 w 2372630"/>
              <a:gd name="connsiteY178" fmla="*/ 354994 h 593670"/>
              <a:gd name="connsiteX179" fmla="*/ 2150623 w 2372630"/>
              <a:gd name="connsiteY179" fmla="*/ 355450 h 593670"/>
              <a:gd name="connsiteX180" fmla="*/ 2149856 w 2372630"/>
              <a:gd name="connsiteY180" fmla="*/ 355450 h 593670"/>
              <a:gd name="connsiteX181" fmla="*/ 2180506 w 2372630"/>
              <a:gd name="connsiteY181" fmla="*/ 354537 h 593670"/>
              <a:gd name="connsiteX182" fmla="*/ 2182038 w 2372630"/>
              <a:gd name="connsiteY182" fmla="*/ 354537 h 593670"/>
              <a:gd name="connsiteX183" fmla="*/ 2180533 w 2372630"/>
              <a:gd name="connsiteY183" fmla="*/ 354584 h 593670"/>
              <a:gd name="connsiteX184" fmla="*/ 115490 w 2372630"/>
              <a:gd name="connsiteY184" fmla="*/ 350430 h 593670"/>
              <a:gd name="connsiteX185" fmla="*/ 115490 w 2372630"/>
              <a:gd name="connsiteY185" fmla="*/ 351343 h 593670"/>
              <a:gd name="connsiteX186" fmla="*/ 114724 w 2372630"/>
              <a:gd name="connsiteY186" fmla="*/ 352712 h 593670"/>
              <a:gd name="connsiteX187" fmla="*/ 117023 w 2372630"/>
              <a:gd name="connsiteY187" fmla="*/ 350886 h 593670"/>
              <a:gd name="connsiteX188" fmla="*/ 2158285 w 2372630"/>
              <a:gd name="connsiteY188" fmla="*/ 347235 h 593670"/>
              <a:gd name="connsiteX189" fmla="*/ 2158285 w 2372630"/>
              <a:gd name="connsiteY189" fmla="*/ 347692 h 593670"/>
              <a:gd name="connsiteX190" fmla="*/ 2159051 w 2372630"/>
              <a:gd name="connsiteY190" fmla="*/ 347692 h 593670"/>
              <a:gd name="connsiteX191" fmla="*/ 2160584 w 2372630"/>
              <a:gd name="connsiteY191" fmla="*/ 348148 h 593670"/>
              <a:gd name="connsiteX192" fmla="*/ 2161350 w 2372630"/>
              <a:gd name="connsiteY192" fmla="*/ 348148 h 593670"/>
              <a:gd name="connsiteX193" fmla="*/ 2161350 w 2372630"/>
              <a:gd name="connsiteY193" fmla="*/ 347692 h 593670"/>
              <a:gd name="connsiteX194" fmla="*/ 2162882 w 2372630"/>
              <a:gd name="connsiteY194" fmla="*/ 347235 h 593670"/>
              <a:gd name="connsiteX195" fmla="*/ 2158285 w 2372630"/>
              <a:gd name="connsiteY195" fmla="*/ 347235 h 593670"/>
              <a:gd name="connsiteX196" fmla="*/ 2168246 w 2372630"/>
              <a:gd name="connsiteY196" fmla="*/ 344954 h 593670"/>
              <a:gd name="connsiteX197" fmla="*/ 2164415 w 2372630"/>
              <a:gd name="connsiteY197" fmla="*/ 347235 h 593670"/>
              <a:gd name="connsiteX198" fmla="*/ 2165181 w 2372630"/>
              <a:gd name="connsiteY198" fmla="*/ 347692 h 593670"/>
              <a:gd name="connsiteX199" fmla="*/ 2168246 w 2372630"/>
              <a:gd name="connsiteY199" fmla="*/ 344954 h 593670"/>
              <a:gd name="connsiteX200" fmla="*/ 2150623 w 2372630"/>
              <a:gd name="connsiteY200" fmla="*/ 344954 h 593670"/>
              <a:gd name="connsiteX201" fmla="*/ 2151389 w 2372630"/>
              <a:gd name="connsiteY201" fmla="*/ 346323 h 593670"/>
              <a:gd name="connsiteX202" fmla="*/ 2151389 w 2372630"/>
              <a:gd name="connsiteY202" fmla="*/ 347235 h 593670"/>
              <a:gd name="connsiteX203" fmla="*/ 2154454 w 2372630"/>
              <a:gd name="connsiteY203" fmla="*/ 347692 h 593670"/>
              <a:gd name="connsiteX204" fmla="*/ 2154454 w 2372630"/>
              <a:gd name="connsiteY204" fmla="*/ 347235 h 593670"/>
              <a:gd name="connsiteX205" fmla="*/ 2150623 w 2372630"/>
              <a:gd name="connsiteY205" fmla="*/ 344954 h 593670"/>
              <a:gd name="connsiteX206" fmla="*/ 2170545 w 2372630"/>
              <a:gd name="connsiteY206" fmla="*/ 343585 h 593670"/>
              <a:gd name="connsiteX207" fmla="*/ 2170545 w 2372630"/>
              <a:gd name="connsiteY207" fmla="*/ 344041 h 593670"/>
              <a:gd name="connsiteX208" fmla="*/ 2169779 w 2372630"/>
              <a:gd name="connsiteY208" fmla="*/ 347235 h 593670"/>
              <a:gd name="connsiteX209" fmla="*/ 2170545 w 2372630"/>
              <a:gd name="connsiteY209" fmla="*/ 347692 h 593670"/>
              <a:gd name="connsiteX210" fmla="*/ 2171311 w 2372630"/>
              <a:gd name="connsiteY210" fmla="*/ 344954 h 593670"/>
              <a:gd name="connsiteX211" fmla="*/ 2171311 w 2372630"/>
              <a:gd name="connsiteY211" fmla="*/ 343585 h 593670"/>
              <a:gd name="connsiteX212" fmla="*/ 2187402 w 2372630"/>
              <a:gd name="connsiteY212" fmla="*/ 343128 h 593670"/>
              <a:gd name="connsiteX213" fmla="*/ 2188168 w 2372630"/>
              <a:gd name="connsiteY213" fmla="*/ 343128 h 593670"/>
              <a:gd name="connsiteX214" fmla="*/ 2188168 w 2372630"/>
              <a:gd name="connsiteY214" fmla="*/ 344497 h 593670"/>
              <a:gd name="connsiteX215" fmla="*/ 2187402 w 2372630"/>
              <a:gd name="connsiteY215" fmla="*/ 343128 h 593670"/>
              <a:gd name="connsiteX216" fmla="*/ 2169779 w 2372630"/>
              <a:gd name="connsiteY216" fmla="*/ 343128 h 593670"/>
              <a:gd name="connsiteX217" fmla="*/ 2169779 w 2372630"/>
              <a:gd name="connsiteY217" fmla="*/ 344954 h 593670"/>
              <a:gd name="connsiteX218" fmla="*/ 2170545 w 2372630"/>
              <a:gd name="connsiteY218" fmla="*/ 343128 h 593670"/>
              <a:gd name="connsiteX219" fmla="*/ 2169779 w 2372630"/>
              <a:gd name="connsiteY219" fmla="*/ 343128 h 593670"/>
              <a:gd name="connsiteX220" fmla="*/ 2172077 w 2372630"/>
              <a:gd name="connsiteY220" fmla="*/ 338565 h 593670"/>
              <a:gd name="connsiteX221" fmla="*/ 2170545 w 2372630"/>
              <a:gd name="connsiteY221" fmla="*/ 339021 h 593670"/>
              <a:gd name="connsiteX222" fmla="*/ 2171311 w 2372630"/>
              <a:gd name="connsiteY222" fmla="*/ 339021 h 593670"/>
              <a:gd name="connsiteX223" fmla="*/ 2172077 w 2372630"/>
              <a:gd name="connsiteY223" fmla="*/ 338565 h 593670"/>
              <a:gd name="connsiteX224" fmla="*/ 2151389 w 2372630"/>
              <a:gd name="connsiteY224" fmla="*/ 331719 h 593670"/>
              <a:gd name="connsiteX225" fmla="*/ 2152155 w 2372630"/>
              <a:gd name="connsiteY225" fmla="*/ 333088 h 593670"/>
              <a:gd name="connsiteX226" fmla="*/ 2152155 w 2372630"/>
              <a:gd name="connsiteY226" fmla="*/ 333545 h 593670"/>
              <a:gd name="connsiteX227" fmla="*/ 2151389 w 2372630"/>
              <a:gd name="connsiteY227" fmla="*/ 331719 h 593670"/>
              <a:gd name="connsiteX228" fmla="*/ 2141428 w 2372630"/>
              <a:gd name="connsiteY228" fmla="*/ 328068 h 593670"/>
              <a:gd name="connsiteX229" fmla="*/ 2140662 w 2372630"/>
              <a:gd name="connsiteY229" fmla="*/ 328525 h 593670"/>
              <a:gd name="connsiteX230" fmla="*/ 2141428 w 2372630"/>
              <a:gd name="connsiteY230" fmla="*/ 328525 h 593670"/>
              <a:gd name="connsiteX231" fmla="*/ 2141428 w 2372630"/>
              <a:gd name="connsiteY231" fmla="*/ 328068 h 593670"/>
              <a:gd name="connsiteX232" fmla="*/ 2079362 w 2372630"/>
              <a:gd name="connsiteY232" fmla="*/ 327612 h 593670"/>
              <a:gd name="connsiteX233" fmla="*/ 2079362 w 2372630"/>
              <a:gd name="connsiteY233" fmla="*/ 328068 h 593670"/>
              <a:gd name="connsiteX234" fmla="*/ 2079362 w 2372630"/>
              <a:gd name="connsiteY234" fmla="*/ 328525 h 593670"/>
              <a:gd name="connsiteX235" fmla="*/ 2080129 w 2372630"/>
              <a:gd name="connsiteY235" fmla="*/ 328525 h 593670"/>
              <a:gd name="connsiteX236" fmla="*/ 2080129 w 2372630"/>
              <a:gd name="connsiteY236" fmla="*/ 328068 h 593670"/>
              <a:gd name="connsiteX237" fmla="*/ 2079362 w 2372630"/>
              <a:gd name="connsiteY237" fmla="*/ 327612 h 593670"/>
              <a:gd name="connsiteX238" fmla="*/ 2073233 w 2372630"/>
              <a:gd name="connsiteY238" fmla="*/ 327612 h 593670"/>
              <a:gd name="connsiteX239" fmla="*/ 2070168 w 2372630"/>
              <a:gd name="connsiteY239" fmla="*/ 328068 h 593670"/>
              <a:gd name="connsiteX240" fmla="*/ 2070168 w 2372630"/>
              <a:gd name="connsiteY240" fmla="*/ 328525 h 593670"/>
              <a:gd name="connsiteX241" fmla="*/ 2072466 w 2372630"/>
              <a:gd name="connsiteY241" fmla="*/ 328525 h 593670"/>
              <a:gd name="connsiteX242" fmla="*/ 2074765 w 2372630"/>
              <a:gd name="connsiteY242" fmla="*/ 328068 h 593670"/>
              <a:gd name="connsiteX243" fmla="*/ 2129934 w 2372630"/>
              <a:gd name="connsiteY243" fmla="*/ 326243 h 593670"/>
              <a:gd name="connsiteX244" fmla="*/ 2130700 w 2372630"/>
              <a:gd name="connsiteY244" fmla="*/ 326243 h 593670"/>
              <a:gd name="connsiteX245" fmla="*/ 2130700 w 2372630"/>
              <a:gd name="connsiteY245" fmla="*/ 328068 h 593670"/>
              <a:gd name="connsiteX246" fmla="*/ 2129934 w 2372630"/>
              <a:gd name="connsiteY246" fmla="*/ 326243 h 593670"/>
              <a:gd name="connsiteX247" fmla="*/ 2158285 w 2372630"/>
              <a:gd name="connsiteY247" fmla="*/ 324417 h 593670"/>
              <a:gd name="connsiteX248" fmla="*/ 2153688 w 2372630"/>
              <a:gd name="connsiteY248" fmla="*/ 326243 h 593670"/>
              <a:gd name="connsiteX249" fmla="*/ 2157519 w 2372630"/>
              <a:gd name="connsiteY249" fmla="*/ 328068 h 593670"/>
              <a:gd name="connsiteX250" fmla="*/ 2158285 w 2372630"/>
              <a:gd name="connsiteY250" fmla="*/ 326243 h 593670"/>
              <a:gd name="connsiteX251" fmla="*/ 2158285 w 2372630"/>
              <a:gd name="connsiteY251" fmla="*/ 324417 h 593670"/>
              <a:gd name="connsiteX252" fmla="*/ 2152921 w 2372630"/>
              <a:gd name="connsiteY252" fmla="*/ 324417 h 593670"/>
              <a:gd name="connsiteX253" fmla="*/ 2152921 w 2372630"/>
              <a:gd name="connsiteY253" fmla="*/ 326243 h 593670"/>
              <a:gd name="connsiteX254" fmla="*/ 2149090 w 2372630"/>
              <a:gd name="connsiteY254" fmla="*/ 326243 h 593670"/>
              <a:gd name="connsiteX255" fmla="*/ 2152155 w 2372630"/>
              <a:gd name="connsiteY255" fmla="*/ 328068 h 593670"/>
              <a:gd name="connsiteX256" fmla="*/ 2152921 w 2372630"/>
              <a:gd name="connsiteY256" fmla="*/ 328068 h 593670"/>
              <a:gd name="connsiteX257" fmla="*/ 2153688 w 2372630"/>
              <a:gd name="connsiteY257" fmla="*/ 328068 h 593670"/>
              <a:gd name="connsiteX258" fmla="*/ 2153688 w 2372630"/>
              <a:gd name="connsiteY258" fmla="*/ 327612 h 593670"/>
              <a:gd name="connsiteX259" fmla="*/ 2152921 w 2372630"/>
              <a:gd name="connsiteY259" fmla="*/ 324417 h 593670"/>
              <a:gd name="connsiteX260" fmla="*/ 2127635 w 2372630"/>
              <a:gd name="connsiteY260" fmla="*/ 324417 h 593670"/>
              <a:gd name="connsiteX261" fmla="*/ 2128402 w 2372630"/>
              <a:gd name="connsiteY261" fmla="*/ 328068 h 593670"/>
              <a:gd name="connsiteX262" fmla="*/ 2129934 w 2372630"/>
              <a:gd name="connsiteY262" fmla="*/ 328525 h 593670"/>
              <a:gd name="connsiteX263" fmla="*/ 2130700 w 2372630"/>
              <a:gd name="connsiteY263" fmla="*/ 328525 h 593670"/>
              <a:gd name="connsiteX264" fmla="*/ 2134532 w 2372630"/>
              <a:gd name="connsiteY264" fmla="*/ 328068 h 593670"/>
              <a:gd name="connsiteX265" fmla="*/ 2136064 w 2372630"/>
              <a:gd name="connsiteY265" fmla="*/ 328525 h 593670"/>
              <a:gd name="connsiteX266" fmla="*/ 2136830 w 2372630"/>
              <a:gd name="connsiteY266" fmla="*/ 328068 h 593670"/>
              <a:gd name="connsiteX267" fmla="*/ 2137597 w 2372630"/>
              <a:gd name="connsiteY267" fmla="*/ 328068 h 593670"/>
              <a:gd name="connsiteX268" fmla="*/ 2138363 w 2372630"/>
              <a:gd name="connsiteY268" fmla="*/ 326243 h 593670"/>
              <a:gd name="connsiteX269" fmla="*/ 2132233 w 2372630"/>
              <a:gd name="connsiteY269" fmla="*/ 326243 h 593670"/>
              <a:gd name="connsiteX270" fmla="*/ 2131467 w 2372630"/>
              <a:gd name="connsiteY270" fmla="*/ 328068 h 593670"/>
              <a:gd name="connsiteX271" fmla="*/ 2130700 w 2372630"/>
              <a:gd name="connsiteY271" fmla="*/ 326243 h 593670"/>
              <a:gd name="connsiteX272" fmla="*/ 2129168 w 2372630"/>
              <a:gd name="connsiteY272" fmla="*/ 324417 h 593670"/>
              <a:gd name="connsiteX273" fmla="*/ 2129934 w 2372630"/>
              <a:gd name="connsiteY273" fmla="*/ 326243 h 593670"/>
              <a:gd name="connsiteX274" fmla="*/ 2127635 w 2372630"/>
              <a:gd name="connsiteY274" fmla="*/ 324417 h 593670"/>
              <a:gd name="connsiteX275" fmla="*/ 2119973 w 2372630"/>
              <a:gd name="connsiteY275" fmla="*/ 324417 h 593670"/>
              <a:gd name="connsiteX276" fmla="*/ 2119207 w 2372630"/>
              <a:gd name="connsiteY276" fmla="*/ 326243 h 593670"/>
              <a:gd name="connsiteX277" fmla="*/ 2119207 w 2372630"/>
              <a:gd name="connsiteY277" fmla="*/ 328068 h 593670"/>
              <a:gd name="connsiteX278" fmla="*/ 2119207 w 2372630"/>
              <a:gd name="connsiteY278" fmla="*/ 328525 h 593670"/>
              <a:gd name="connsiteX279" fmla="*/ 2121506 w 2372630"/>
              <a:gd name="connsiteY279" fmla="*/ 328981 h 593670"/>
              <a:gd name="connsiteX280" fmla="*/ 2127635 w 2372630"/>
              <a:gd name="connsiteY280" fmla="*/ 328068 h 593670"/>
              <a:gd name="connsiteX281" fmla="*/ 2123804 w 2372630"/>
              <a:gd name="connsiteY281" fmla="*/ 328068 h 593670"/>
              <a:gd name="connsiteX282" fmla="*/ 2123038 w 2372630"/>
              <a:gd name="connsiteY282" fmla="*/ 328068 h 593670"/>
              <a:gd name="connsiteX283" fmla="*/ 2122272 w 2372630"/>
              <a:gd name="connsiteY283" fmla="*/ 324417 h 593670"/>
              <a:gd name="connsiteX284" fmla="*/ 2121506 w 2372630"/>
              <a:gd name="connsiteY284" fmla="*/ 328068 h 593670"/>
              <a:gd name="connsiteX285" fmla="*/ 2119973 w 2372630"/>
              <a:gd name="connsiteY285" fmla="*/ 324417 h 593670"/>
              <a:gd name="connsiteX286" fmla="*/ 2100817 w 2372630"/>
              <a:gd name="connsiteY286" fmla="*/ 322592 h 593670"/>
              <a:gd name="connsiteX287" fmla="*/ 2101583 w 2372630"/>
              <a:gd name="connsiteY287" fmla="*/ 324417 h 593670"/>
              <a:gd name="connsiteX288" fmla="*/ 2101583 w 2372630"/>
              <a:gd name="connsiteY288" fmla="*/ 323048 h 593670"/>
              <a:gd name="connsiteX289" fmla="*/ 2101583 w 2372630"/>
              <a:gd name="connsiteY289" fmla="*/ 322592 h 593670"/>
              <a:gd name="connsiteX290" fmla="*/ 2080895 w 2372630"/>
              <a:gd name="connsiteY290" fmla="*/ 322592 h 593670"/>
              <a:gd name="connsiteX291" fmla="*/ 2080895 w 2372630"/>
              <a:gd name="connsiteY291" fmla="*/ 323048 h 593670"/>
              <a:gd name="connsiteX292" fmla="*/ 2080895 w 2372630"/>
              <a:gd name="connsiteY292" fmla="*/ 324417 h 593670"/>
              <a:gd name="connsiteX293" fmla="*/ 2081661 w 2372630"/>
              <a:gd name="connsiteY293" fmla="*/ 324417 h 593670"/>
              <a:gd name="connsiteX294" fmla="*/ 2081661 w 2372630"/>
              <a:gd name="connsiteY294" fmla="*/ 322592 h 593670"/>
              <a:gd name="connsiteX295" fmla="*/ 2077064 w 2372630"/>
              <a:gd name="connsiteY295" fmla="*/ 322592 h 593670"/>
              <a:gd name="connsiteX296" fmla="*/ 2077064 w 2372630"/>
              <a:gd name="connsiteY296" fmla="*/ 323048 h 593670"/>
              <a:gd name="connsiteX297" fmla="*/ 2077830 w 2372630"/>
              <a:gd name="connsiteY297" fmla="*/ 323505 h 593670"/>
              <a:gd name="connsiteX298" fmla="*/ 2079362 w 2372630"/>
              <a:gd name="connsiteY298" fmla="*/ 323048 h 593670"/>
              <a:gd name="connsiteX299" fmla="*/ 2079362 w 2372630"/>
              <a:gd name="connsiteY299" fmla="*/ 322592 h 593670"/>
              <a:gd name="connsiteX300" fmla="*/ 2075531 w 2372630"/>
              <a:gd name="connsiteY300" fmla="*/ 322592 h 593670"/>
              <a:gd name="connsiteX301" fmla="*/ 2076297 w 2372630"/>
              <a:gd name="connsiteY301" fmla="*/ 323048 h 593670"/>
              <a:gd name="connsiteX302" fmla="*/ 2076297 w 2372630"/>
              <a:gd name="connsiteY302" fmla="*/ 322592 h 593670"/>
              <a:gd name="connsiteX303" fmla="*/ 2168246 w 2372630"/>
              <a:gd name="connsiteY303" fmla="*/ 322136 h 593670"/>
              <a:gd name="connsiteX304" fmla="*/ 2166714 w 2372630"/>
              <a:gd name="connsiteY304" fmla="*/ 324417 h 593670"/>
              <a:gd name="connsiteX305" fmla="*/ 2166714 w 2372630"/>
              <a:gd name="connsiteY305" fmla="*/ 324874 h 593670"/>
              <a:gd name="connsiteX306" fmla="*/ 2168246 w 2372630"/>
              <a:gd name="connsiteY306" fmla="*/ 324417 h 593670"/>
              <a:gd name="connsiteX307" fmla="*/ 2168246 w 2372630"/>
              <a:gd name="connsiteY307" fmla="*/ 323505 h 593670"/>
              <a:gd name="connsiteX308" fmla="*/ 2168246 w 2372630"/>
              <a:gd name="connsiteY308" fmla="*/ 322136 h 593670"/>
              <a:gd name="connsiteX309" fmla="*/ 2137597 w 2372630"/>
              <a:gd name="connsiteY309" fmla="*/ 322136 h 593670"/>
              <a:gd name="connsiteX310" fmla="*/ 2141428 w 2372630"/>
              <a:gd name="connsiteY310" fmla="*/ 326243 h 593670"/>
              <a:gd name="connsiteX311" fmla="*/ 2142194 w 2372630"/>
              <a:gd name="connsiteY311" fmla="*/ 326243 h 593670"/>
              <a:gd name="connsiteX312" fmla="*/ 2142194 w 2372630"/>
              <a:gd name="connsiteY312" fmla="*/ 324417 h 593670"/>
              <a:gd name="connsiteX313" fmla="*/ 2141428 w 2372630"/>
              <a:gd name="connsiteY313" fmla="*/ 325330 h 593670"/>
              <a:gd name="connsiteX314" fmla="*/ 2139895 w 2372630"/>
              <a:gd name="connsiteY314" fmla="*/ 324417 h 593670"/>
              <a:gd name="connsiteX315" fmla="*/ 2137597 w 2372630"/>
              <a:gd name="connsiteY315" fmla="*/ 322136 h 593670"/>
              <a:gd name="connsiteX316" fmla="*/ 2108479 w 2372630"/>
              <a:gd name="connsiteY316" fmla="*/ 322136 h 593670"/>
              <a:gd name="connsiteX317" fmla="*/ 2109246 w 2372630"/>
              <a:gd name="connsiteY317" fmla="*/ 324417 h 593670"/>
              <a:gd name="connsiteX318" fmla="*/ 2110012 w 2372630"/>
              <a:gd name="connsiteY318" fmla="*/ 324417 h 593670"/>
              <a:gd name="connsiteX319" fmla="*/ 2108479 w 2372630"/>
              <a:gd name="connsiteY319" fmla="*/ 322136 h 593670"/>
              <a:gd name="connsiteX320" fmla="*/ 2072466 w 2372630"/>
              <a:gd name="connsiteY320" fmla="*/ 322136 h 593670"/>
              <a:gd name="connsiteX321" fmla="*/ 2072466 w 2372630"/>
              <a:gd name="connsiteY321" fmla="*/ 323048 h 593670"/>
              <a:gd name="connsiteX322" fmla="*/ 2073999 w 2372630"/>
              <a:gd name="connsiteY322" fmla="*/ 324417 h 593670"/>
              <a:gd name="connsiteX323" fmla="*/ 2073999 w 2372630"/>
              <a:gd name="connsiteY323" fmla="*/ 323048 h 593670"/>
              <a:gd name="connsiteX324" fmla="*/ 2073999 w 2372630"/>
              <a:gd name="connsiteY324" fmla="*/ 322592 h 593670"/>
              <a:gd name="connsiteX325" fmla="*/ 2069401 w 2372630"/>
              <a:gd name="connsiteY325" fmla="*/ 322136 h 593670"/>
              <a:gd name="connsiteX326" fmla="*/ 2067103 w 2372630"/>
              <a:gd name="connsiteY326" fmla="*/ 323048 h 593670"/>
              <a:gd name="connsiteX327" fmla="*/ 2065570 w 2372630"/>
              <a:gd name="connsiteY327" fmla="*/ 323505 h 593670"/>
              <a:gd name="connsiteX328" fmla="*/ 2065570 w 2372630"/>
              <a:gd name="connsiteY328" fmla="*/ 323657 h 593670"/>
              <a:gd name="connsiteX329" fmla="*/ 2064804 w 2372630"/>
              <a:gd name="connsiteY329" fmla="*/ 323961 h 593670"/>
              <a:gd name="connsiteX330" fmla="*/ 2065570 w 2372630"/>
              <a:gd name="connsiteY330" fmla="*/ 323961 h 593670"/>
              <a:gd name="connsiteX331" fmla="*/ 2065570 w 2372630"/>
              <a:gd name="connsiteY331" fmla="*/ 323657 h 593670"/>
              <a:gd name="connsiteX332" fmla="*/ 2067103 w 2372630"/>
              <a:gd name="connsiteY332" fmla="*/ 323048 h 593670"/>
              <a:gd name="connsiteX333" fmla="*/ 2070168 w 2372630"/>
              <a:gd name="connsiteY333" fmla="*/ 322136 h 593670"/>
              <a:gd name="connsiteX334" fmla="*/ 114724 w 2372630"/>
              <a:gd name="connsiteY334" fmla="*/ 322136 h 593670"/>
              <a:gd name="connsiteX335" fmla="*/ 114724 w 2372630"/>
              <a:gd name="connsiteY335" fmla="*/ 323048 h 593670"/>
              <a:gd name="connsiteX336" fmla="*/ 115490 w 2372630"/>
              <a:gd name="connsiteY336" fmla="*/ 323505 h 593670"/>
              <a:gd name="connsiteX337" fmla="*/ 115490 w 2372630"/>
              <a:gd name="connsiteY337" fmla="*/ 323048 h 593670"/>
              <a:gd name="connsiteX338" fmla="*/ 117023 w 2372630"/>
              <a:gd name="connsiteY338" fmla="*/ 322592 h 593670"/>
              <a:gd name="connsiteX339" fmla="*/ 116256 w 2372630"/>
              <a:gd name="connsiteY339" fmla="*/ 322592 h 593670"/>
              <a:gd name="connsiteX340" fmla="*/ 2157519 w 2372630"/>
              <a:gd name="connsiteY340" fmla="*/ 313465 h 593670"/>
              <a:gd name="connsiteX341" fmla="*/ 2157519 w 2372630"/>
              <a:gd name="connsiteY341" fmla="*/ 313921 h 593670"/>
              <a:gd name="connsiteX342" fmla="*/ 2158285 w 2372630"/>
              <a:gd name="connsiteY342" fmla="*/ 314834 h 593670"/>
              <a:gd name="connsiteX343" fmla="*/ 2159051 w 2372630"/>
              <a:gd name="connsiteY343" fmla="*/ 313921 h 593670"/>
              <a:gd name="connsiteX344" fmla="*/ 2159051 w 2372630"/>
              <a:gd name="connsiteY344" fmla="*/ 313465 h 593670"/>
              <a:gd name="connsiteX345" fmla="*/ 2158285 w 2372630"/>
              <a:gd name="connsiteY345" fmla="*/ 313465 h 593670"/>
              <a:gd name="connsiteX346" fmla="*/ 2160584 w 2372630"/>
              <a:gd name="connsiteY346" fmla="*/ 307076 h 593670"/>
              <a:gd name="connsiteX347" fmla="*/ 2160584 w 2372630"/>
              <a:gd name="connsiteY347" fmla="*/ 309814 h 593670"/>
              <a:gd name="connsiteX348" fmla="*/ 2161350 w 2372630"/>
              <a:gd name="connsiteY348" fmla="*/ 310270 h 593670"/>
              <a:gd name="connsiteX349" fmla="*/ 2162116 w 2372630"/>
              <a:gd name="connsiteY349" fmla="*/ 311183 h 593670"/>
              <a:gd name="connsiteX350" fmla="*/ 2162116 w 2372630"/>
              <a:gd name="connsiteY350" fmla="*/ 310727 h 593670"/>
              <a:gd name="connsiteX351" fmla="*/ 2162116 w 2372630"/>
              <a:gd name="connsiteY351" fmla="*/ 308901 h 593670"/>
              <a:gd name="connsiteX352" fmla="*/ 2163649 w 2372630"/>
              <a:gd name="connsiteY352" fmla="*/ 310727 h 593670"/>
              <a:gd name="connsiteX353" fmla="*/ 2163649 w 2372630"/>
              <a:gd name="connsiteY353" fmla="*/ 308901 h 593670"/>
              <a:gd name="connsiteX354" fmla="*/ 2162116 w 2372630"/>
              <a:gd name="connsiteY354" fmla="*/ 308901 h 593670"/>
              <a:gd name="connsiteX355" fmla="*/ 2163649 w 2372630"/>
              <a:gd name="connsiteY355" fmla="*/ 307076 h 593670"/>
              <a:gd name="connsiteX356" fmla="*/ 2163649 w 2372630"/>
              <a:gd name="connsiteY356" fmla="*/ 307532 h 593670"/>
              <a:gd name="connsiteX357" fmla="*/ 2163649 w 2372630"/>
              <a:gd name="connsiteY357" fmla="*/ 307988 h 593670"/>
              <a:gd name="connsiteX358" fmla="*/ 2164415 w 2372630"/>
              <a:gd name="connsiteY358" fmla="*/ 307076 h 593670"/>
              <a:gd name="connsiteX359" fmla="*/ 2163649 w 2372630"/>
              <a:gd name="connsiteY359" fmla="*/ 307076 h 593670"/>
              <a:gd name="connsiteX360" fmla="*/ 2162882 w 2372630"/>
              <a:gd name="connsiteY360" fmla="*/ 307076 h 593670"/>
              <a:gd name="connsiteX361" fmla="*/ 2160584 w 2372630"/>
              <a:gd name="connsiteY361" fmla="*/ 307076 h 593670"/>
              <a:gd name="connsiteX362" fmla="*/ 2154454 w 2372630"/>
              <a:gd name="connsiteY362" fmla="*/ 307076 h 593670"/>
              <a:gd name="connsiteX363" fmla="*/ 2154454 w 2372630"/>
              <a:gd name="connsiteY363" fmla="*/ 307988 h 593670"/>
              <a:gd name="connsiteX364" fmla="*/ 2155986 w 2372630"/>
              <a:gd name="connsiteY364" fmla="*/ 307988 h 593670"/>
              <a:gd name="connsiteX365" fmla="*/ 2157519 w 2372630"/>
              <a:gd name="connsiteY365" fmla="*/ 308445 h 593670"/>
              <a:gd name="connsiteX366" fmla="*/ 2159051 w 2372630"/>
              <a:gd name="connsiteY366" fmla="*/ 308901 h 593670"/>
              <a:gd name="connsiteX367" fmla="*/ 2159818 w 2372630"/>
              <a:gd name="connsiteY367" fmla="*/ 309358 h 593670"/>
              <a:gd name="connsiteX368" fmla="*/ 2159818 w 2372630"/>
              <a:gd name="connsiteY368" fmla="*/ 308901 h 593670"/>
              <a:gd name="connsiteX369" fmla="*/ 2159818 w 2372630"/>
              <a:gd name="connsiteY369" fmla="*/ 307076 h 593670"/>
              <a:gd name="connsiteX370" fmla="*/ 2156753 w 2372630"/>
              <a:gd name="connsiteY370" fmla="*/ 307532 h 593670"/>
              <a:gd name="connsiteX371" fmla="*/ 2155986 w 2372630"/>
              <a:gd name="connsiteY371" fmla="*/ 307988 h 593670"/>
              <a:gd name="connsiteX372" fmla="*/ 2154454 w 2372630"/>
              <a:gd name="connsiteY372" fmla="*/ 307076 h 593670"/>
              <a:gd name="connsiteX373" fmla="*/ 2165947 w 2372630"/>
              <a:gd name="connsiteY373" fmla="*/ 306619 h 593670"/>
              <a:gd name="connsiteX374" fmla="*/ 2165181 w 2372630"/>
              <a:gd name="connsiteY374" fmla="*/ 308901 h 593670"/>
              <a:gd name="connsiteX375" fmla="*/ 2165947 w 2372630"/>
              <a:gd name="connsiteY375" fmla="*/ 308901 h 593670"/>
              <a:gd name="connsiteX376" fmla="*/ 2167480 w 2372630"/>
              <a:gd name="connsiteY376" fmla="*/ 310727 h 593670"/>
              <a:gd name="connsiteX377" fmla="*/ 2168246 w 2372630"/>
              <a:gd name="connsiteY377" fmla="*/ 312552 h 593670"/>
              <a:gd name="connsiteX378" fmla="*/ 2172077 w 2372630"/>
              <a:gd name="connsiteY378" fmla="*/ 312552 h 593670"/>
              <a:gd name="connsiteX379" fmla="*/ 2169012 w 2372630"/>
              <a:gd name="connsiteY379" fmla="*/ 310727 h 593670"/>
              <a:gd name="connsiteX380" fmla="*/ 2168246 w 2372630"/>
              <a:gd name="connsiteY380" fmla="*/ 308901 h 593670"/>
              <a:gd name="connsiteX381" fmla="*/ 2169012 w 2372630"/>
              <a:gd name="connsiteY381" fmla="*/ 307988 h 593670"/>
              <a:gd name="connsiteX382" fmla="*/ 2169012 w 2372630"/>
              <a:gd name="connsiteY382" fmla="*/ 307532 h 593670"/>
              <a:gd name="connsiteX383" fmla="*/ 2166714 w 2372630"/>
              <a:gd name="connsiteY383" fmla="*/ 307076 h 593670"/>
              <a:gd name="connsiteX384" fmla="*/ 2152155 w 2372630"/>
              <a:gd name="connsiteY384" fmla="*/ 306619 h 593670"/>
              <a:gd name="connsiteX385" fmla="*/ 2152155 w 2372630"/>
              <a:gd name="connsiteY385" fmla="*/ 307076 h 593670"/>
              <a:gd name="connsiteX386" fmla="*/ 2152155 w 2372630"/>
              <a:gd name="connsiteY386" fmla="*/ 308445 h 593670"/>
              <a:gd name="connsiteX387" fmla="*/ 2147558 w 2372630"/>
              <a:gd name="connsiteY387" fmla="*/ 307532 h 593670"/>
              <a:gd name="connsiteX388" fmla="*/ 2146791 w 2372630"/>
              <a:gd name="connsiteY388" fmla="*/ 307532 h 593670"/>
              <a:gd name="connsiteX389" fmla="*/ 2146791 w 2372630"/>
              <a:gd name="connsiteY389" fmla="*/ 308901 h 593670"/>
              <a:gd name="connsiteX390" fmla="*/ 2144493 w 2372630"/>
              <a:gd name="connsiteY390" fmla="*/ 307532 h 593670"/>
              <a:gd name="connsiteX391" fmla="*/ 2143726 w 2372630"/>
              <a:gd name="connsiteY391" fmla="*/ 307532 h 593670"/>
              <a:gd name="connsiteX392" fmla="*/ 2142960 w 2372630"/>
              <a:gd name="connsiteY392" fmla="*/ 307988 h 593670"/>
              <a:gd name="connsiteX393" fmla="*/ 2136831 w 2372630"/>
              <a:gd name="connsiteY393" fmla="*/ 310726 h 593670"/>
              <a:gd name="connsiteX394" fmla="*/ 2136830 w 2372630"/>
              <a:gd name="connsiteY394" fmla="*/ 310726 h 593670"/>
              <a:gd name="connsiteX395" fmla="*/ 2136064 w 2372630"/>
              <a:gd name="connsiteY395" fmla="*/ 307988 h 593670"/>
              <a:gd name="connsiteX396" fmla="*/ 2135298 w 2372630"/>
              <a:gd name="connsiteY396" fmla="*/ 307988 h 593670"/>
              <a:gd name="connsiteX397" fmla="*/ 2135298 w 2372630"/>
              <a:gd name="connsiteY397" fmla="*/ 308445 h 593670"/>
              <a:gd name="connsiteX398" fmla="*/ 2136064 w 2372630"/>
              <a:gd name="connsiteY398" fmla="*/ 308901 h 593670"/>
              <a:gd name="connsiteX399" fmla="*/ 2135298 w 2372630"/>
              <a:gd name="connsiteY399" fmla="*/ 309814 h 593670"/>
              <a:gd name="connsiteX400" fmla="*/ 2135298 w 2372630"/>
              <a:gd name="connsiteY400" fmla="*/ 310270 h 593670"/>
              <a:gd name="connsiteX401" fmla="*/ 2136064 w 2372630"/>
              <a:gd name="connsiteY401" fmla="*/ 310270 h 593670"/>
              <a:gd name="connsiteX402" fmla="*/ 2136830 w 2372630"/>
              <a:gd name="connsiteY402" fmla="*/ 310726 h 593670"/>
              <a:gd name="connsiteX403" fmla="*/ 2136830 w 2372630"/>
              <a:gd name="connsiteY403" fmla="*/ 310727 h 593670"/>
              <a:gd name="connsiteX404" fmla="*/ 2136831 w 2372630"/>
              <a:gd name="connsiteY404" fmla="*/ 310726 h 593670"/>
              <a:gd name="connsiteX405" fmla="*/ 2138363 w 2372630"/>
              <a:gd name="connsiteY405" fmla="*/ 311639 h 593670"/>
              <a:gd name="connsiteX406" fmla="*/ 2137597 w 2372630"/>
              <a:gd name="connsiteY406" fmla="*/ 314378 h 593670"/>
              <a:gd name="connsiteX407" fmla="*/ 2139129 w 2372630"/>
              <a:gd name="connsiteY407" fmla="*/ 314378 h 593670"/>
              <a:gd name="connsiteX408" fmla="*/ 2142960 w 2372630"/>
              <a:gd name="connsiteY408" fmla="*/ 312552 h 593670"/>
              <a:gd name="connsiteX409" fmla="*/ 2143726 w 2372630"/>
              <a:gd name="connsiteY409" fmla="*/ 312552 h 593670"/>
              <a:gd name="connsiteX410" fmla="*/ 2144493 w 2372630"/>
              <a:gd name="connsiteY410" fmla="*/ 315290 h 593670"/>
              <a:gd name="connsiteX411" fmla="*/ 2144493 w 2372630"/>
              <a:gd name="connsiteY411" fmla="*/ 314834 h 593670"/>
              <a:gd name="connsiteX412" fmla="*/ 2144493 w 2372630"/>
              <a:gd name="connsiteY412" fmla="*/ 312552 h 593670"/>
              <a:gd name="connsiteX413" fmla="*/ 2151389 w 2372630"/>
              <a:gd name="connsiteY413" fmla="*/ 312552 h 593670"/>
              <a:gd name="connsiteX414" fmla="*/ 2150623 w 2372630"/>
              <a:gd name="connsiteY414" fmla="*/ 311639 h 593670"/>
              <a:gd name="connsiteX415" fmla="*/ 2151389 w 2372630"/>
              <a:gd name="connsiteY415" fmla="*/ 308445 h 593670"/>
              <a:gd name="connsiteX416" fmla="*/ 2152155 w 2372630"/>
              <a:gd name="connsiteY416" fmla="*/ 308445 h 593670"/>
              <a:gd name="connsiteX417" fmla="*/ 2152921 w 2372630"/>
              <a:gd name="connsiteY417" fmla="*/ 307988 h 593670"/>
              <a:gd name="connsiteX418" fmla="*/ 2152921 w 2372630"/>
              <a:gd name="connsiteY418" fmla="*/ 307532 h 593670"/>
              <a:gd name="connsiteX419" fmla="*/ 2190563 w 2372630"/>
              <a:gd name="connsiteY419" fmla="*/ 304623 h 593670"/>
              <a:gd name="connsiteX420" fmla="*/ 2189701 w 2372630"/>
              <a:gd name="connsiteY420" fmla="*/ 307076 h 593670"/>
              <a:gd name="connsiteX421" fmla="*/ 2190467 w 2372630"/>
              <a:gd name="connsiteY421" fmla="*/ 305250 h 593670"/>
              <a:gd name="connsiteX422" fmla="*/ 2191233 w 2372630"/>
              <a:gd name="connsiteY422" fmla="*/ 306619 h 593670"/>
              <a:gd name="connsiteX423" fmla="*/ 2192000 w 2372630"/>
              <a:gd name="connsiteY423" fmla="*/ 306619 h 593670"/>
              <a:gd name="connsiteX424" fmla="*/ 2192000 w 2372630"/>
              <a:gd name="connsiteY424" fmla="*/ 306163 h 593670"/>
              <a:gd name="connsiteX425" fmla="*/ 2192000 w 2372630"/>
              <a:gd name="connsiteY425" fmla="*/ 305250 h 593670"/>
              <a:gd name="connsiteX426" fmla="*/ 2190563 w 2372630"/>
              <a:gd name="connsiteY426" fmla="*/ 304623 h 593670"/>
              <a:gd name="connsiteX427" fmla="*/ 2162116 w 2372630"/>
              <a:gd name="connsiteY427" fmla="*/ 299318 h 593670"/>
              <a:gd name="connsiteX428" fmla="*/ 2153688 w 2372630"/>
              <a:gd name="connsiteY428" fmla="*/ 299774 h 593670"/>
              <a:gd name="connsiteX429" fmla="*/ 2159818 w 2372630"/>
              <a:gd name="connsiteY429" fmla="*/ 300230 h 593670"/>
              <a:gd name="connsiteX430" fmla="*/ 2160584 w 2372630"/>
              <a:gd name="connsiteY430" fmla="*/ 300230 h 593670"/>
              <a:gd name="connsiteX431" fmla="*/ 2162116 w 2372630"/>
              <a:gd name="connsiteY431" fmla="*/ 299318 h 593670"/>
              <a:gd name="connsiteX432" fmla="*/ 2183571 w 2372630"/>
              <a:gd name="connsiteY432" fmla="*/ 297492 h 593670"/>
              <a:gd name="connsiteX433" fmla="*/ 2184337 w 2372630"/>
              <a:gd name="connsiteY433" fmla="*/ 300230 h 593670"/>
              <a:gd name="connsiteX434" fmla="*/ 2184337 w 2372630"/>
              <a:gd name="connsiteY434" fmla="*/ 299318 h 593670"/>
              <a:gd name="connsiteX435" fmla="*/ 2185870 w 2372630"/>
              <a:gd name="connsiteY435" fmla="*/ 297492 h 593670"/>
              <a:gd name="connsiteX436" fmla="*/ 2189701 w 2372630"/>
              <a:gd name="connsiteY436" fmla="*/ 299318 h 593670"/>
              <a:gd name="connsiteX437" fmla="*/ 2189701 w 2372630"/>
              <a:gd name="connsiteY437" fmla="*/ 297492 h 593670"/>
              <a:gd name="connsiteX438" fmla="*/ 2185870 w 2372630"/>
              <a:gd name="connsiteY438" fmla="*/ 297492 h 593670"/>
              <a:gd name="connsiteX439" fmla="*/ 2183571 w 2372630"/>
              <a:gd name="connsiteY439" fmla="*/ 297492 h 593670"/>
              <a:gd name="connsiteX440" fmla="*/ 2144972 w 2372630"/>
              <a:gd name="connsiteY440" fmla="*/ 297378 h 593670"/>
              <a:gd name="connsiteX441" fmla="*/ 2143726 w 2372630"/>
              <a:gd name="connsiteY441" fmla="*/ 297949 h 593670"/>
              <a:gd name="connsiteX442" fmla="*/ 2144493 w 2372630"/>
              <a:gd name="connsiteY442" fmla="*/ 298861 h 593670"/>
              <a:gd name="connsiteX443" fmla="*/ 2146025 w 2372630"/>
              <a:gd name="connsiteY443" fmla="*/ 298861 h 593670"/>
              <a:gd name="connsiteX444" fmla="*/ 2146791 w 2372630"/>
              <a:gd name="connsiteY444" fmla="*/ 298861 h 593670"/>
              <a:gd name="connsiteX445" fmla="*/ 2146791 w 2372630"/>
              <a:gd name="connsiteY445" fmla="*/ 297492 h 593670"/>
              <a:gd name="connsiteX446" fmla="*/ 2144972 w 2372630"/>
              <a:gd name="connsiteY446" fmla="*/ 297378 h 593670"/>
              <a:gd name="connsiteX447" fmla="*/ 2137597 w 2372630"/>
              <a:gd name="connsiteY447" fmla="*/ 297036 h 593670"/>
              <a:gd name="connsiteX448" fmla="*/ 2137597 w 2372630"/>
              <a:gd name="connsiteY448" fmla="*/ 297492 h 593670"/>
              <a:gd name="connsiteX449" fmla="*/ 2138363 w 2372630"/>
              <a:gd name="connsiteY449" fmla="*/ 297492 h 593670"/>
              <a:gd name="connsiteX450" fmla="*/ 2138363 w 2372630"/>
              <a:gd name="connsiteY450" fmla="*/ 297036 h 593670"/>
              <a:gd name="connsiteX451" fmla="*/ 2137597 w 2372630"/>
              <a:gd name="connsiteY451" fmla="*/ 297036 h 593670"/>
              <a:gd name="connsiteX452" fmla="*/ 2295442 w 2372630"/>
              <a:gd name="connsiteY452" fmla="*/ 296123 h 593670"/>
              <a:gd name="connsiteX453" fmla="*/ 2284715 w 2372630"/>
              <a:gd name="connsiteY453" fmla="*/ 299774 h 593670"/>
              <a:gd name="connsiteX454" fmla="*/ 2280883 w 2372630"/>
              <a:gd name="connsiteY454" fmla="*/ 297949 h 593670"/>
              <a:gd name="connsiteX455" fmla="*/ 2295442 w 2372630"/>
              <a:gd name="connsiteY455" fmla="*/ 296123 h 593670"/>
              <a:gd name="connsiteX456" fmla="*/ 2188168 w 2372630"/>
              <a:gd name="connsiteY456" fmla="*/ 295667 h 593670"/>
              <a:gd name="connsiteX457" fmla="*/ 2189701 w 2372630"/>
              <a:gd name="connsiteY457" fmla="*/ 296579 h 593670"/>
              <a:gd name="connsiteX458" fmla="*/ 2190467 w 2372630"/>
              <a:gd name="connsiteY458" fmla="*/ 295667 h 593670"/>
              <a:gd name="connsiteX459" fmla="*/ 2188168 w 2372630"/>
              <a:gd name="connsiteY459" fmla="*/ 295667 h 593670"/>
              <a:gd name="connsiteX460" fmla="*/ 2179740 w 2372630"/>
              <a:gd name="connsiteY460" fmla="*/ 295667 h 593670"/>
              <a:gd name="connsiteX461" fmla="*/ 2180506 w 2372630"/>
              <a:gd name="connsiteY461" fmla="*/ 296579 h 593670"/>
              <a:gd name="connsiteX462" fmla="*/ 2182038 w 2372630"/>
              <a:gd name="connsiteY462" fmla="*/ 295667 h 593670"/>
              <a:gd name="connsiteX463" fmla="*/ 2179740 w 2372630"/>
              <a:gd name="connsiteY463" fmla="*/ 295667 h 593670"/>
              <a:gd name="connsiteX464" fmla="*/ 2142960 w 2372630"/>
              <a:gd name="connsiteY464" fmla="*/ 295667 h 593670"/>
              <a:gd name="connsiteX465" fmla="*/ 2141428 w 2372630"/>
              <a:gd name="connsiteY465" fmla="*/ 297492 h 593670"/>
              <a:gd name="connsiteX466" fmla="*/ 2142194 w 2372630"/>
              <a:gd name="connsiteY466" fmla="*/ 298405 h 593670"/>
              <a:gd name="connsiteX467" fmla="*/ 2142960 w 2372630"/>
              <a:gd name="connsiteY467" fmla="*/ 298405 h 593670"/>
              <a:gd name="connsiteX468" fmla="*/ 2142960 w 2372630"/>
              <a:gd name="connsiteY468" fmla="*/ 295667 h 593670"/>
              <a:gd name="connsiteX469" fmla="*/ 2134532 w 2372630"/>
              <a:gd name="connsiteY469" fmla="*/ 295667 h 593670"/>
              <a:gd name="connsiteX470" fmla="*/ 2134532 w 2372630"/>
              <a:gd name="connsiteY470" fmla="*/ 296123 h 593670"/>
              <a:gd name="connsiteX471" fmla="*/ 2136064 w 2372630"/>
              <a:gd name="connsiteY471" fmla="*/ 296579 h 593670"/>
              <a:gd name="connsiteX472" fmla="*/ 2135298 w 2372630"/>
              <a:gd name="connsiteY472" fmla="*/ 295667 h 593670"/>
              <a:gd name="connsiteX473" fmla="*/ 2144493 w 2372630"/>
              <a:gd name="connsiteY473" fmla="*/ 294754 h 593670"/>
              <a:gd name="connsiteX474" fmla="*/ 2143918 w 2372630"/>
              <a:gd name="connsiteY474" fmla="*/ 294868 h 593670"/>
              <a:gd name="connsiteX475" fmla="*/ 2139895 w 2372630"/>
              <a:gd name="connsiteY475" fmla="*/ 295210 h 593670"/>
              <a:gd name="connsiteX476" fmla="*/ 2139895 w 2372630"/>
              <a:gd name="connsiteY476" fmla="*/ 295667 h 593670"/>
              <a:gd name="connsiteX477" fmla="*/ 2143918 w 2372630"/>
              <a:gd name="connsiteY477" fmla="*/ 294868 h 593670"/>
              <a:gd name="connsiteX478" fmla="*/ 2145259 w 2372630"/>
              <a:gd name="connsiteY478" fmla="*/ 294754 h 593670"/>
              <a:gd name="connsiteX479" fmla="*/ 2184337 w 2372630"/>
              <a:gd name="connsiteY479" fmla="*/ 293841 h 593670"/>
              <a:gd name="connsiteX480" fmla="*/ 2185870 w 2372630"/>
              <a:gd name="connsiteY480" fmla="*/ 296123 h 593670"/>
              <a:gd name="connsiteX481" fmla="*/ 2186636 w 2372630"/>
              <a:gd name="connsiteY481" fmla="*/ 295667 h 593670"/>
              <a:gd name="connsiteX482" fmla="*/ 2184337 w 2372630"/>
              <a:gd name="connsiteY482" fmla="*/ 293841 h 593670"/>
              <a:gd name="connsiteX483" fmla="*/ 2159051 w 2372630"/>
              <a:gd name="connsiteY483" fmla="*/ 292929 h 593670"/>
              <a:gd name="connsiteX484" fmla="*/ 2159051 w 2372630"/>
              <a:gd name="connsiteY484" fmla="*/ 293385 h 593670"/>
              <a:gd name="connsiteX485" fmla="*/ 2159818 w 2372630"/>
              <a:gd name="connsiteY485" fmla="*/ 293841 h 593670"/>
              <a:gd name="connsiteX486" fmla="*/ 2159051 w 2372630"/>
              <a:gd name="connsiteY486" fmla="*/ 292929 h 593670"/>
              <a:gd name="connsiteX487" fmla="*/ 2168246 w 2372630"/>
              <a:gd name="connsiteY487" fmla="*/ 292016 h 593670"/>
              <a:gd name="connsiteX488" fmla="*/ 2169012 w 2372630"/>
              <a:gd name="connsiteY488" fmla="*/ 292929 h 593670"/>
              <a:gd name="connsiteX489" fmla="*/ 2170545 w 2372630"/>
              <a:gd name="connsiteY489" fmla="*/ 294298 h 593670"/>
              <a:gd name="connsiteX490" fmla="*/ 2172844 w 2372630"/>
              <a:gd name="connsiteY490" fmla="*/ 293841 h 593670"/>
              <a:gd name="connsiteX491" fmla="*/ 2169012 w 2372630"/>
              <a:gd name="connsiteY491" fmla="*/ 292472 h 593670"/>
              <a:gd name="connsiteX492" fmla="*/ 2169012 w 2372630"/>
              <a:gd name="connsiteY492" fmla="*/ 292016 h 593670"/>
              <a:gd name="connsiteX493" fmla="*/ 2152921 w 2372630"/>
              <a:gd name="connsiteY493" fmla="*/ 286083 h 593670"/>
              <a:gd name="connsiteX494" fmla="*/ 2158285 w 2372630"/>
              <a:gd name="connsiteY494" fmla="*/ 287452 h 593670"/>
              <a:gd name="connsiteX495" fmla="*/ 2158285 w 2372630"/>
              <a:gd name="connsiteY495" fmla="*/ 287909 h 593670"/>
              <a:gd name="connsiteX496" fmla="*/ 2159051 w 2372630"/>
              <a:gd name="connsiteY496" fmla="*/ 287909 h 593670"/>
              <a:gd name="connsiteX497" fmla="*/ 2159051 w 2372630"/>
              <a:gd name="connsiteY497" fmla="*/ 287452 h 593670"/>
              <a:gd name="connsiteX498" fmla="*/ 2159051 w 2372630"/>
              <a:gd name="connsiteY498" fmla="*/ 286083 h 593670"/>
              <a:gd name="connsiteX499" fmla="*/ 2152921 w 2372630"/>
              <a:gd name="connsiteY499" fmla="*/ 286083 h 593670"/>
              <a:gd name="connsiteX500" fmla="*/ 2162883 w 2372630"/>
              <a:gd name="connsiteY500" fmla="*/ 284714 h 593670"/>
              <a:gd name="connsiteX501" fmla="*/ 2161350 w 2372630"/>
              <a:gd name="connsiteY501" fmla="*/ 286083 h 593670"/>
              <a:gd name="connsiteX502" fmla="*/ 2164415 w 2372630"/>
              <a:gd name="connsiteY502" fmla="*/ 286083 h 593670"/>
              <a:gd name="connsiteX503" fmla="*/ 2162883 w 2372630"/>
              <a:gd name="connsiteY503" fmla="*/ 284714 h 593670"/>
              <a:gd name="connsiteX504" fmla="*/ 2142194 w 2372630"/>
              <a:gd name="connsiteY504" fmla="*/ 284258 h 593670"/>
              <a:gd name="connsiteX505" fmla="*/ 2144493 w 2372630"/>
              <a:gd name="connsiteY505" fmla="*/ 284258 h 593670"/>
              <a:gd name="connsiteX506" fmla="*/ 2143726 w 2372630"/>
              <a:gd name="connsiteY506" fmla="*/ 285170 h 593670"/>
              <a:gd name="connsiteX507" fmla="*/ 2142194 w 2372630"/>
              <a:gd name="connsiteY507" fmla="*/ 284258 h 593670"/>
              <a:gd name="connsiteX508" fmla="*/ 2106181 w 2372630"/>
              <a:gd name="connsiteY508" fmla="*/ 282432 h 593670"/>
              <a:gd name="connsiteX509" fmla="*/ 2106947 w 2372630"/>
              <a:gd name="connsiteY509" fmla="*/ 282432 h 593670"/>
              <a:gd name="connsiteX510" fmla="*/ 2110430 w 2372630"/>
              <a:gd name="connsiteY510" fmla="*/ 284092 h 593670"/>
              <a:gd name="connsiteX511" fmla="*/ 2110375 w 2372630"/>
              <a:gd name="connsiteY511" fmla="*/ 284354 h 593670"/>
              <a:gd name="connsiteX512" fmla="*/ 2106947 w 2372630"/>
              <a:gd name="connsiteY512" fmla="*/ 285170 h 593670"/>
              <a:gd name="connsiteX513" fmla="*/ 2106947 w 2372630"/>
              <a:gd name="connsiteY513" fmla="*/ 284714 h 593670"/>
              <a:gd name="connsiteX514" fmla="*/ 2106181 w 2372630"/>
              <a:gd name="connsiteY514" fmla="*/ 282889 h 593670"/>
              <a:gd name="connsiteX515" fmla="*/ 2182805 w 2372630"/>
              <a:gd name="connsiteY515" fmla="*/ 276500 h 593670"/>
              <a:gd name="connsiteX516" fmla="*/ 2190467 w 2372630"/>
              <a:gd name="connsiteY516" fmla="*/ 276500 h 593670"/>
              <a:gd name="connsiteX517" fmla="*/ 2187402 w 2372630"/>
              <a:gd name="connsiteY517" fmla="*/ 278325 h 593670"/>
              <a:gd name="connsiteX518" fmla="*/ 2186636 w 2372630"/>
              <a:gd name="connsiteY518" fmla="*/ 280150 h 593670"/>
              <a:gd name="connsiteX519" fmla="*/ 2179740 w 2372630"/>
              <a:gd name="connsiteY519" fmla="*/ 278325 h 593670"/>
              <a:gd name="connsiteX520" fmla="*/ 2182038 w 2372630"/>
              <a:gd name="connsiteY520" fmla="*/ 278325 h 593670"/>
              <a:gd name="connsiteX521" fmla="*/ 2182805 w 2372630"/>
              <a:gd name="connsiteY521" fmla="*/ 276500 h 593670"/>
              <a:gd name="connsiteX522" fmla="*/ 2146025 w 2372630"/>
              <a:gd name="connsiteY522" fmla="*/ 276500 h 593670"/>
              <a:gd name="connsiteX523" fmla="*/ 2147558 w 2372630"/>
              <a:gd name="connsiteY523" fmla="*/ 278325 h 593670"/>
              <a:gd name="connsiteX524" fmla="*/ 2147558 w 2372630"/>
              <a:gd name="connsiteY524" fmla="*/ 276500 h 593670"/>
              <a:gd name="connsiteX525" fmla="*/ 2146025 w 2372630"/>
              <a:gd name="connsiteY525" fmla="*/ 276500 h 593670"/>
              <a:gd name="connsiteX526" fmla="*/ 2159051 w 2372630"/>
              <a:gd name="connsiteY526" fmla="*/ 274674 h 593670"/>
              <a:gd name="connsiteX527" fmla="*/ 2159818 w 2372630"/>
              <a:gd name="connsiteY527" fmla="*/ 275131 h 593670"/>
              <a:gd name="connsiteX528" fmla="*/ 2159818 w 2372630"/>
              <a:gd name="connsiteY528" fmla="*/ 275587 h 593670"/>
              <a:gd name="connsiteX529" fmla="*/ 2159051 w 2372630"/>
              <a:gd name="connsiteY529" fmla="*/ 275131 h 593670"/>
              <a:gd name="connsiteX530" fmla="*/ 2157519 w 2372630"/>
              <a:gd name="connsiteY530" fmla="*/ 274674 h 593670"/>
              <a:gd name="connsiteX531" fmla="*/ 2157519 w 2372630"/>
              <a:gd name="connsiteY531" fmla="*/ 275131 h 593670"/>
              <a:gd name="connsiteX532" fmla="*/ 2156753 w 2372630"/>
              <a:gd name="connsiteY532" fmla="*/ 276500 h 593670"/>
              <a:gd name="connsiteX533" fmla="*/ 2170545 w 2372630"/>
              <a:gd name="connsiteY533" fmla="*/ 278325 h 593670"/>
              <a:gd name="connsiteX534" fmla="*/ 2178207 w 2372630"/>
              <a:gd name="connsiteY534" fmla="*/ 276500 h 593670"/>
              <a:gd name="connsiteX535" fmla="*/ 2178207 w 2372630"/>
              <a:gd name="connsiteY535" fmla="*/ 275131 h 593670"/>
              <a:gd name="connsiteX536" fmla="*/ 2174376 w 2372630"/>
              <a:gd name="connsiteY536" fmla="*/ 275131 h 593670"/>
              <a:gd name="connsiteX537" fmla="*/ 2169012 w 2372630"/>
              <a:gd name="connsiteY537" fmla="*/ 275131 h 593670"/>
              <a:gd name="connsiteX538" fmla="*/ 2168246 w 2372630"/>
              <a:gd name="connsiteY538" fmla="*/ 275131 h 593670"/>
              <a:gd name="connsiteX539" fmla="*/ 2165947 w 2372630"/>
              <a:gd name="connsiteY539" fmla="*/ 275131 h 593670"/>
              <a:gd name="connsiteX540" fmla="*/ 2165947 w 2372630"/>
              <a:gd name="connsiteY540" fmla="*/ 274674 h 593670"/>
              <a:gd name="connsiteX541" fmla="*/ 2164415 w 2372630"/>
              <a:gd name="connsiteY541" fmla="*/ 274674 h 593670"/>
              <a:gd name="connsiteX542" fmla="*/ 2162882 w 2372630"/>
              <a:gd name="connsiteY542" fmla="*/ 274674 h 593670"/>
              <a:gd name="connsiteX543" fmla="*/ 2162116 w 2372630"/>
              <a:gd name="connsiteY543" fmla="*/ 274674 h 593670"/>
              <a:gd name="connsiteX544" fmla="*/ 2160584 w 2372630"/>
              <a:gd name="connsiteY544" fmla="*/ 275131 h 593670"/>
              <a:gd name="connsiteX545" fmla="*/ 2159818 w 2372630"/>
              <a:gd name="connsiteY545" fmla="*/ 275131 h 593670"/>
              <a:gd name="connsiteX546" fmla="*/ 2160584 w 2372630"/>
              <a:gd name="connsiteY546" fmla="*/ 274674 h 593670"/>
              <a:gd name="connsiteX547" fmla="*/ 2159818 w 2372630"/>
              <a:gd name="connsiteY547" fmla="*/ 274674 h 593670"/>
              <a:gd name="connsiteX548" fmla="*/ 2159051 w 2372630"/>
              <a:gd name="connsiteY548" fmla="*/ 274674 h 593670"/>
              <a:gd name="connsiteX549" fmla="*/ 2150623 w 2372630"/>
              <a:gd name="connsiteY549" fmla="*/ 274674 h 593670"/>
              <a:gd name="connsiteX550" fmla="*/ 2148324 w 2372630"/>
              <a:gd name="connsiteY550" fmla="*/ 278325 h 593670"/>
              <a:gd name="connsiteX551" fmla="*/ 2149856 w 2372630"/>
              <a:gd name="connsiteY551" fmla="*/ 276500 h 593670"/>
              <a:gd name="connsiteX552" fmla="*/ 2150623 w 2372630"/>
              <a:gd name="connsiteY552" fmla="*/ 279694 h 593670"/>
              <a:gd name="connsiteX553" fmla="*/ 2156753 w 2372630"/>
              <a:gd name="connsiteY553" fmla="*/ 278325 h 593670"/>
              <a:gd name="connsiteX554" fmla="*/ 2153688 w 2372630"/>
              <a:gd name="connsiteY554" fmla="*/ 278325 h 593670"/>
              <a:gd name="connsiteX555" fmla="*/ 2150623 w 2372630"/>
              <a:gd name="connsiteY555" fmla="*/ 274674 h 593670"/>
              <a:gd name="connsiteX556" fmla="*/ 2145259 w 2372630"/>
              <a:gd name="connsiteY556" fmla="*/ 274674 h 593670"/>
              <a:gd name="connsiteX557" fmla="*/ 2143726 w 2372630"/>
              <a:gd name="connsiteY557" fmla="*/ 278325 h 593670"/>
              <a:gd name="connsiteX558" fmla="*/ 2144493 w 2372630"/>
              <a:gd name="connsiteY558" fmla="*/ 280150 h 593670"/>
              <a:gd name="connsiteX559" fmla="*/ 2145259 w 2372630"/>
              <a:gd name="connsiteY559" fmla="*/ 274674 h 593670"/>
              <a:gd name="connsiteX560" fmla="*/ 2140662 w 2372630"/>
              <a:gd name="connsiteY560" fmla="*/ 274674 h 593670"/>
              <a:gd name="connsiteX561" fmla="*/ 2139129 w 2372630"/>
              <a:gd name="connsiteY561" fmla="*/ 275131 h 593670"/>
              <a:gd name="connsiteX562" fmla="*/ 2138363 w 2372630"/>
              <a:gd name="connsiteY562" fmla="*/ 275587 h 593670"/>
              <a:gd name="connsiteX563" fmla="*/ 2137597 w 2372630"/>
              <a:gd name="connsiteY563" fmla="*/ 275587 h 593670"/>
              <a:gd name="connsiteX564" fmla="*/ 2126869 w 2372630"/>
              <a:gd name="connsiteY564" fmla="*/ 281063 h 593670"/>
              <a:gd name="connsiteX565" fmla="*/ 2124570 w 2372630"/>
              <a:gd name="connsiteY565" fmla="*/ 281063 h 593670"/>
              <a:gd name="connsiteX566" fmla="*/ 2123804 w 2372630"/>
              <a:gd name="connsiteY566" fmla="*/ 280607 h 593670"/>
              <a:gd name="connsiteX567" fmla="*/ 2123038 w 2372630"/>
              <a:gd name="connsiteY567" fmla="*/ 280607 h 593670"/>
              <a:gd name="connsiteX568" fmla="*/ 2120739 w 2372630"/>
              <a:gd name="connsiteY568" fmla="*/ 279238 h 593670"/>
              <a:gd name="connsiteX569" fmla="*/ 2111544 w 2372630"/>
              <a:gd name="connsiteY569" fmla="*/ 281063 h 593670"/>
              <a:gd name="connsiteX570" fmla="*/ 2108479 w 2372630"/>
              <a:gd name="connsiteY570" fmla="*/ 281520 h 593670"/>
              <a:gd name="connsiteX571" fmla="*/ 2106181 w 2372630"/>
              <a:gd name="connsiteY571" fmla="*/ 282432 h 593670"/>
              <a:gd name="connsiteX572" fmla="*/ 2107713 w 2372630"/>
              <a:gd name="connsiteY572" fmla="*/ 287452 h 593670"/>
              <a:gd name="connsiteX573" fmla="*/ 2106947 w 2372630"/>
              <a:gd name="connsiteY573" fmla="*/ 286996 h 593670"/>
              <a:gd name="connsiteX574" fmla="*/ 2106947 w 2372630"/>
              <a:gd name="connsiteY574" fmla="*/ 286083 h 593670"/>
              <a:gd name="connsiteX575" fmla="*/ 2109246 w 2372630"/>
              <a:gd name="connsiteY575" fmla="*/ 286083 h 593670"/>
              <a:gd name="connsiteX576" fmla="*/ 2109246 w 2372630"/>
              <a:gd name="connsiteY576" fmla="*/ 286996 h 593670"/>
              <a:gd name="connsiteX577" fmla="*/ 2109246 w 2372630"/>
              <a:gd name="connsiteY577" fmla="*/ 287909 h 593670"/>
              <a:gd name="connsiteX578" fmla="*/ 2112311 w 2372630"/>
              <a:gd name="connsiteY578" fmla="*/ 287909 h 593670"/>
              <a:gd name="connsiteX579" fmla="*/ 2111544 w 2372630"/>
              <a:gd name="connsiteY579" fmla="*/ 286083 h 593670"/>
              <a:gd name="connsiteX580" fmla="*/ 2110012 w 2372630"/>
              <a:gd name="connsiteY580" fmla="*/ 286083 h 593670"/>
              <a:gd name="connsiteX581" fmla="*/ 2110375 w 2372630"/>
              <a:gd name="connsiteY581" fmla="*/ 284354 h 593670"/>
              <a:gd name="connsiteX582" fmla="*/ 2110778 w 2372630"/>
              <a:gd name="connsiteY582" fmla="*/ 284258 h 593670"/>
              <a:gd name="connsiteX583" fmla="*/ 2110430 w 2372630"/>
              <a:gd name="connsiteY583" fmla="*/ 284092 h 593670"/>
              <a:gd name="connsiteX584" fmla="*/ 2110778 w 2372630"/>
              <a:gd name="connsiteY584" fmla="*/ 282432 h 593670"/>
              <a:gd name="connsiteX585" fmla="*/ 2119207 w 2372630"/>
              <a:gd name="connsiteY585" fmla="*/ 282432 h 593670"/>
              <a:gd name="connsiteX586" fmla="*/ 2119973 w 2372630"/>
              <a:gd name="connsiteY586" fmla="*/ 284258 h 593670"/>
              <a:gd name="connsiteX587" fmla="*/ 2120739 w 2372630"/>
              <a:gd name="connsiteY587" fmla="*/ 284258 h 593670"/>
              <a:gd name="connsiteX588" fmla="*/ 2120739 w 2372630"/>
              <a:gd name="connsiteY588" fmla="*/ 286083 h 593670"/>
              <a:gd name="connsiteX589" fmla="*/ 2115376 w 2372630"/>
              <a:gd name="connsiteY589" fmla="*/ 287909 h 593670"/>
              <a:gd name="connsiteX590" fmla="*/ 2116142 w 2372630"/>
              <a:gd name="connsiteY590" fmla="*/ 288365 h 593670"/>
              <a:gd name="connsiteX591" fmla="*/ 2117674 w 2372630"/>
              <a:gd name="connsiteY591" fmla="*/ 288365 h 593670"/>
              <a:gd name="connsiteX592" fmla="*/ 2119973 w 2372630"/>
              <a:gd name="connsiteY592" fmla="*/ 287909 h 593670"/>
              <a:gd name="connsiteX593" fmla="*/ 2120739 w 2372630"/>
              <a:gd name="connsiteY593" fmla="*/ 287909 h 593670"/>
              <a:gd name="connsiteX594" fmla="*/ 2123038 w 2372630"/>
              <a:gd name="connsiteY594" fmla="*/ 287909 h 593670"/>
              <a:gd name="connsiteX595" fmla="*/ 2123038 w 2372630"/>
              <a:gd name="connsiteY595" fmla="*/ 286996 h 593670"/>
              <a:gd name="connsiteX596" fmla="*/ 2123804 w 2372630"/>
              <a:gd name="connsiteY596" fmla="*/ 286083 h 593670"/>
              <a:gd name="connsiteX597" fmla="*/ 2123804 w 2372630"/>
              <a:gd name="connsiteY597" fmla="*/ 286996 h 593670"/>
              <a:gd name="connsiteX598" fmla="*/ 2124570 w 2372630"/>
              <a:gd name="connsiteY598" fmla="*/ 287909 h 593670"/>
              <a:gd name="connsiteX599" fmla="*/ 2124570 w 2372630"/>
              <a:gd name="connsiteY599" fmla="*/ 287452 h 593670"/>
              <a:gd name="connsiteX600" fmla="*/ 2123804 w 2372630"/>
              <a:gd name="connsiteY600" fmla="*/ 286083 h 593670"/>
              <a:gd name="connsiteX601" fmla="*/ 2123038 w 2372630"/>
              <a:gd name="connsiteY601" fmla="*/ 284258 h 593670"/>
              <a:gd name="connsiteX602" fmla="*/ 2123804 w 2372630"/>
              <a:gd name="connsiteY602" fmla="*/ 284258 h 593670"/>
              <a:gd name="connsiteX603" fmla="*/ 2124570 w 2372630"/>
              <a:gd name="connsiteY603" fmla="*/ 284258 h 593670"/>
              <a:gd name="connsiteX604" fmla="*/ 2123804 w 2372630"/>
              <a:gd name="connsiteY604" fmla="*/ 281063 h 593670"/>
              <a:gd name="connsiteX605" fmla="*/ 2126103 w 2372630"/>
              <a:gd name="connsiteY605" fmla="*/ 282432 h 593670"/>
              <a:gd name="connsiteX606" fmla="*/ 2126869 w 2372630"/>
              <a:gd name="connsiteY606" fmla="*/ 286083 h 593670"/>
              <a:gd name="connsiteX607" fmla="*/ 2124570 w 2372630"/>
              <a:gd name="connsiteY607" fmla="*/ 286083 h 593670"/>
              <a:gd name="connsiteX608" fmla="*/ 2125337 w 2372630"/>
              <a:gd name="connsiteY608" fmla="*/ 287452 h 593670"/>
              <a:gd name="connsiteX609" fmla="*/ 2125337 w 2372630"/>
              <a:gd name="connsiteY609" fmla="*/ 287909 h 593670"/>
              <a:gd name="connsiteX610" fmla="*/ 2126103 w 2372630"/>
              <a:gd name="connsiteY610" fmla="*/ 287452 h 593670"/>
              <a:gd name="connsiteX611" fmla="*/ 2126103 w 2372630"/>
              <a:gd name="connsiteY611" fmla="*/ 287909 h 593670"/>
              <a:gd name="connsiteX612" fmla="*/ 2126869 w 2372630"/>
              <a:gd name="connsiteY612" fmla="*/ 287452 h 593670"/>
              <a:gd name="connsiteX613" fmla="*/ 2136064 w 2372630"/>
              <a:gd name="connsiteY613" fmla="*/ 286540 h 593670"/>
              <a:gd name="connsiteX614" fmla="*/ 2137597 w 2372630"/>
              <a:gd name="connsiteY614" fmla="*/ 286540 h 593670"/>
              <a:gd name="connsiteX615" fmla="*/ 2139129 w 2372630"/>
              <a:gd name="connsiteY615" fmla="*/ 286540 h 593670"/>
              <a:gd name="connsiteX616" fmla="*/ 2139895 w 2372630"/>
              <a:gd name="connsiteY616" fmla="*/ 286996 h 593670"/>
              <a:gd name="connsiteX617" fmla="*/ 2140662 w 2372630"/>
              <a:gd name="connsiteY617" fmla="*/ 286540 h 593670"/>
              <a:gd name="connsiteX618" fmla="*/ 2140662 w 2372630"/>
              <a:gd name="connsiteY618" fmla="*/ 286996 h 593670"/>
              <a:gd name="connsiteX619" fmla="*/ 2141428 w 2372630"/>
              <a:gd name="connsiteY619" fmla="*/ 286996 h 593670"/>
              <a:gd name="connsiteX620" fmla="*/ 2142194 w 2372630"/>
              <a:gd name="connsiteY620" fmla="*/ 287452 h 593670"/>
              <a:gd name="connsiteX621" fmla="*/ 2142960 w 2372630"/>
              <a:gd name="connsiteY621" fmla="*/ 287452 h 593670"/>
              <a:gd name="connsiteX622" fmla="*/ 2142960 w 2372630"/>
              <a:gd name="connsiteY622" fmla="*/ 286996 h 593670"/>
              <a:gd name="connsiteX623" fmla="*/ 2142194 w 2372630"/>
              <a:gd name="connsiteY623" fmla="*/ 287452 h 593670"/>
              <a:gd name="connsiteX624" fmla="*/ 2142194 w 2372630"/>
              <a:gd name="connsiteY624" fmla="*/ 286996 h 593670"/>
              <a:gd name="connsiteX625" fmla="*/ 2142194 w 2372630"/>
              <a:gd name="connsiteY625" fmla="*/ 286083 h 593670"/>
              <a:gd name="connsiteX626" fmla="*/ 2144493 w 2372630"/>
              <a:gd name="connsiteY626" fmla="*/ 286083 h 593670"/>
              <a:gd name="connsiteX627" fmla="*/ 2143726 w 2372630"/>
              <a:gd name="connsiteY627" fmla="*/ 286996 h 593670"/>
              <a:gd name="connsiteX628" fmla="*/ 2143726 w 2372630"/>
              <a:gd name="connsiteY628" fmla="*/ 287452 h 593670"/>
              <a:gd name="connsiteX629" fmla="*/ 2144493 w 2372630"/>
              <a:gd name="connsiteY629" fmla="*/ 287909 h 593670"/>
              <a:gd name="connsiteX630" fmla="*/ 2144493 w 2372630"/>
              <a:gd name="connsiteY630" fmla="*/ 286083 h 593670"/>
              <a:gd name="connsiteX631" fmla="*/ 2144493 w 2372630"/>
              <a:gd name="connsiteY631" fmla="*/ 284258 h 593670"/>
              <a:gd name="connsiteX632" fmla="*/ 2145259 w 2372630"/>
              <a:gd name="connsiteY632" fmla="*/ 287909 h 593670"/>
              <a:gd name="connsiteX633" fmla="*/ 2146025 w 2372630"/>
              <a:gd name="connsiteY633" fmla="*/ 287909 h 593670"/>
              <a:gd name="connsiteX634" fmla="*/ 2146791 w 2372630"/>
              <a:gd name="connsiteY634" fmla="*/ 288365 h 593670"/>
              <a:gd name="connsiteX635" fmla="*/ 2147558 w 2372630"/>
              <a:gd name="connsiteY635" fmla="*/ 288365 h 593670"/>
              <a:gd name="connsiteX636" fmla="*/ 2148324 w 2372630"/>
              <a:gd name="connsiteY636" fmla="*/ 288365 h 593670"/>
              <a:gd name="connsiteX637" fmla="*/ 2149856 w 2372630"/>
              <a:gd name="connsiteY637" fmla="*/ 286083 h 593670"/>
              <a:gd name="connsiteX638" fmla="*/ 2152155 w 2372630"/>
              <a:gd name="connsiteY638" fmla="*/ 287909 h 593670"/>
              <a:gd name="connsiteX639" fmla="*/ 2149856 w 2372630"/>
              <a:gd name="connsiteY639" fmla="*/ 286083 h 593670"/>
              <a:gd name="connsiteX640" fmla="*/ 2146791 w 2372630"/>
              <a:gd name="connsiteY640" fmla="*/ 286083 h 593670"/>
              <a:gd name="connsiteX641" fmla="*/ 2146025 w 2372630"/>
              <a:gd name="connsiteY641" fmla="*/ 286083 h 593670"/>
              <a:gd name="connsiteX642" fmla="*/ 2145259 w 2372630"/>
              <a:gd name="connsiteY642" fmla="*/ 284258 h 593670"/>
              <a:gd name="connsiteX643" fmla="*/ 2148324 w 2372630"/>
              <a:gd name="connsiteY643" fmla="*/ 282432 h 593670"/>
              <a:gd name="connsiteX644" fmla="*/ 2145259 w 2372630"/>
              <a:gd name="connsiteY644" fmla="*/ 282432 h 593670"/>
              <a:gd name="connsiteX645" fmla="*/ 2142194 w 2372630"/>
              <a:gd name="connsiteY645" fmla="*/ 284258 h 593670"/>
              <a:gd name="connsiteX646" fmla="*/ 2141428 w 2372630"/>
              <a:gd name="connsiteY646" fmla="*/ 286996 h 593670"/>
              <a:gd name="connsiteX647" fmla="*/ 2140662 w 2372630"/>
              <a:gd name="connsiteY647" fmla="*/ 286083 h 593670"/>
              <a:gd name="connsiteX648" fmla="*/ 2140662 w 2372630"/>
              <a:gd name="connsiteY648" fmla="*/ 284258 h 593670"/>
              <a:gd name="connsiteX649" fmla="*/ 2141428 w 2372630"/>
              <a:gd name="connsiteY649" fmla="*/ 284258 h 593670"/>
              <a:gd name="connsiteX650" fmla="*/ 2141428 w 2372630"/>
              <a:gd name="connsiteY650" fmla="*/ 286083 h 593670"/>
              <a:gd name="connsiteX651" fmla="*/ 2142194 w 2372630"/>
              <a:gd name="connsiteY651" fmla="*/ 282432 h 593670"/>
              <a:gd name="connsiteX652" fmla="*/ 2139129 w 2372630"/>
              <a:gd name="connsiteY652" fmla="*/ 280150 h 593670"/>
              <a:gd name="connsiteX653" fmla="*/ 2141428 w 2372630"/>
              <a:gd name="connsiteY653" fmla="*/ 276500 h 593670"/>
              <a:gd name="connsiteX654" fmla="*/ 2140662 w 2372630"/>
              <a:gd name="connsiteY654" fmla="*/ 275131 h 593670"/>
              <a:gd name="connsiteX655" fmla="*/ 143841 w 2372630"/>
              <a:gd name="connsiteY655" fmla="*/ 264178 h 593670"/>
              <a:gd name="connsiteX656" fmla="*/ 134646 w 2372630"/>
              <a:gd name="connsiteY656" fmla="*/ 266916 h 593670"/>
              <a:gd name="connsiteX657" fmla="*/ 136945 w 2372630"/>
              <a:gd name="connsiteY657" fmla="*/ 267829 h 593670"/>
              <a:gd name="connsiteX658" fmla="*/ 138477 w 2372630"/>
              <a:gd name="connsiteY658" fmla="*/ 267372 h 593670"/>
              <a:gd name="connsiteX659" fmla="*/ 138477 w 2372630"/>
              <a:gd name="connsiteY659" fmla="*/ 266460 h 593670"/>
              <a:gd name="connsiteX660" fmla="*/ 140776 w 2372630"/>
              <a:gd name="connsiteY660" fmla="*/ 265547 h 593670"/>
              <a:gd name="connsiteX661" fmla="*/ 141542 w 2372630"/>
              <a:gd name="connsiteY661" fmla="*/ 265091 h 593670"/>
              <a:gd name="connsiteX662" fmla="*/ 143841 w 2372630"/>
              <a:gd name="connsiteY662" fmla="*/ 264178 h 593670"/>
              <a:gd name="connsiteX663" fmla="*/ 2091527 w 2372630"/>
              <a:gd name="connsiteY663" fmla="*/ 256819 h 593670"/>
              <a:gd name="connsiteX664" fmla="*/ 2080129 w 2372630"/>
              <a:gd name="connsiteY664" fmla="*/ 257789 h 593670"/>
              <a:gd name="connsiteX665" fmla="*/ 2088557 w 2372630"/>
              <a:gd name="connsiteY665" fmla="*/ 260527 h 593670"/>
              <a:gd name="connsiteX666" fmla="*/ 2095453 w 2372630"/>
              <a:gd name="connsiteY666" fmla="*/ 259614 h 593670"/>
              <a:gd name="connsiteX667" fmla="*/ 2091527 w 2372630"/>
              <a:gd name="connsiteY667" fmla="*/ 256819 h 593670"/>
              <a:gd name="connsiteX668" fmla="*/ 2121889 w 2372630"/>
              <a:gd name="connsiteY668" fmla="*/ 254823 h 593670"/>
              <a:gd name="connsiteX669" fmla="*/ 2110778 w 2372630"/>
              <a:gd name="connsiteY669" fmla="*/ 255963 h 593670"/>
              <a:gd name="connsiteX670" fmla="*/ 2117674 w 2372630"/>
              <a:gd name="connsiteY670" fmla="*/ 259614 h 593670"/>
              <a:gd name="connsiteX671" fmla="*/ 2126103 w 2372630"/>
              <a:gd name="connsiteY671" fmla="*/ 257789 h 593670"/>
              <a:gd name="connsiteX672" fmla="*/ 2121889 w 2372630"/>
              <a:gd name="connsiteY672" fmla="*/ 254823 h 593670"/>
              <a:gd name="connsiteX673" fmla="*/ 2371300 w 2372630"/>
              <a:gd name="connsiteY673" fmla="*/ 243185 h 593670"/>
              <a:gd name="connsiteX674" fmla="*/ 2362871 w 2372630"/>
              <a:gd name="connsiteY674" fmla="*/ 248205 h 593670"/>
              <a:gd name="connsiteX675" fmla="*/ 2362105 w 2372630"/>
              <a:gd name="connsiteY675" fmla="*/ 245011 h 593670"/>
              <a:gd name="connsiteX676" fmla="*/ 2371300 w 2372630"/>
              <a:gd name="connsiteY676" fmla="*/ 243185 h 593670"/>
              <a:gd name="connsiteX677" fmla="*/ 2110778 w 2372630"/>
              <a:gd name="connsiteY677" fmla="*/ 236340 h 593670"/>
              <a:gd name="connsiteX678" fmla="*/ 2115376 w 2372630"/>
              <a:gd name="connsiteY678" fmla="*/ 239991 h 593670"/>
              <a:gd name="connsiteX679" fmla="*/ 2116908 w 2372630"/>
              <a:gd name="connsiteY679" fmla="*/ 239991 h 593670"/>
              <a:gd name="connsiteX680" fmla="*/ 2110778 w 2372630"/>
              <a:gd name="connsiteY680" fmla="*/ 236340 h 593670"/>
              <a:gd name="connsiteX681" fmla="*/ 2195831 w 2372630"/>
              <a:gd name="connsiteY681" fmla="*/ 230864 h 593670"/>
              <a:gd name="connsiteX682" fmla="*/ 2196597 w 2372630"/>
              <a:gd name="connsiteY682" fmla="*/ 234514 h 593670"/>
              <a:gd name="connsiteX683" fmla="*/ 2195831 w 2372630"/>
              <a:gd name="connsiteY683" fmla="*/ 234514 h 593670"/>
              <a:gd name="connsiteX684" fmla="*/ 2195831 w 2372630"/>
              <a:gd name="connsiteY684" fmla="*/ 230864 h 593670"/>
              <a:gd name="connsiteX685" fmla="*/ 2157519 w 2372630"/>
              <a:gd name="connsiteY685" fmla="*/ 230864 h 593670"/>
              <a:gd name="connsiteX686" fmla="*/ 2157519 w 2372630"/>
              <a:gd name="connsiteY686" fmla="*/ 231320 h 593670"/>
              <a:gd name="connsiteX687" fmla="*/ 2158285 w 2372630"/>
              <a:gd name="connsiteY687" fmla="*/ 230864 h 593670"/>
              <a:gd name="connsiteX688" fmla="*/ 2157519 w 2372630"/>
              <a:gd name="connsiteY688" fmla="*/ 230864 h 593670"/>
              <a:gd name="connsiteX689" fmla="*/ 2155220 w 2372630"/>
              <a:gd name="connsiteY689" fmla="*/ 224931 h 593670"/>
              <a:gd name="connsiteX690" fmla="*/ 2154454 w 2372630"/>
              <a:gd name="connsiteY690" fmla="*/ 225387 h 593670"/>
              <a:gd name="connsiteX691" fmla="*/ 2139129 w 2372630"/>
              <a:gd name="connsiteY691" fmla="*/ 234058 h 593670"/>
              <a:gd name="connsiteX692" fmla="*/ 2139895 w 2372630"/>
              <a:gd name="connsiteY692" fmla="*/ 234058 h 593670"/>
              <a:gd name="connsiteX693" fmla="*/ 2152921 w 2372630"/>
              <a:gd name="connsiteY693" fmla="*/ 231776 h 593670"/>
              <a:gd name="connsiteX694" fmla="*/ 2155220 w 2372630"/>
              <a:gd name="connsiteY694" fmla="*/ 231320 h 593670"/>
              <a:gd name="connsiteX695" fmla="*/ 2154454 w 2372630"/>
              <a:gd name="connsiteY695" fmla="*/ 229951 h 593670"/>
              <a:gd name="connsiteX696" fmla="*/ 2155986 w 2372630"/>
              <a:gd name="connsiteY696" fmla="*/ 230864 h 593670"/>
              <a:gd name="connsiteX697" fmla="*/ 2155220 w 2372630"/>
              <a:gd name="connsiteY697" fmla="*/ 229038 h 593670"/>
              <a:gd name="connsiteX698" fmla="*/ 2162116 w 2372630"/>
              <a:gd name="connsiteY698" fmla="*/ 229038 h 593670"/>
              <a:gd name="connsiteX699" fmla="*/ 2154454 w 2372630"/>
              <a:gd name="connsiteY699" fmla="*/ 229038 h 593670"/>
              <a:gd name="connsiteX700" fmla="*/ 2154454 w 2372630"/>
              <a:gd name="connsiteY700" fmla="*/ 226756 h 593670"/>
              <a:gd name="connsiteX701" fmla="*/ 2155986 w 2372630"/>
              <a:gd name="connsiteY701" fmla="*/ 226300 h 593670"/>
              <a:gd name="connsiteX702" fmla="*/ 2156753 w 2372630"/>
              <a:gd name="connsiteY702" fmla="*/ 226300 h 593670"/>
              <a:gd name="connsiteX703" fmla="*/ 2156753 w 2372630"/>
              <a:gd name="connsiteY703" fmla="*/ 226756 h 593670"/>
              <a:gd name="connsiteX704" fmla="*/ 2158285 w 2372630"/>
              <a:gd name="connsiteY704" fmla="*/ 225844 h 593670"/>
              <a:gd name="connsiteX705" fmla="*/ 2159051 w 2372630"/>
              <a:gd name="connsiteY705" fmla="*/ 225387 h 593670"/>
              <a:gd name="connsiteX706" fmla="*/ 2160584 w 2372630"/>
              <a:gd name="connsiteY706" fmla="*/ 225387 h 593670"/>
              <a:gd name="connsiteX707" fmla="*/ 2166714 w 2372630"/>
              <a:gd name="connsiteY707" fmla="*/ 224931 h 593670"/>
              <a:gd name="connsiteX708" fmla="*/ 2166714 w 2372630"/>
              <a:gd name="connsiteY708" fmla="*/ 229038 h 593670"/>
              <a:gd name="connsiteX709" fmla="*/ 2167480 w 2372630"/>
              <a:gd name="connsiteY709" fmla="*/ 226756 h 593670"/>
              <a:gd name="connsiteX710" fmla="*/ 2166714 w 2372630"/>
              <a:gd name="connsiteY710" fmla="*/ 224931 h 593670"/>
              <a:gd name="connsiteX711" fmla="*/ 2170545 w 2372630"/>
              <a:gd name="connsiteY711" fmla="*/ 224931 h 593670"/>
              <a:gd name="connsiteX712" fmla="*/ 2166714 w 2372630"/>
              <a:gd name="connsiteY712" fmla="*/ 224931 h 593670"/>
              <a:gd name="connsiteX713" fmla="*/ 2160584 w 2372630"/>
              <a:gd name="connsiteY713" fmla="*/ 224931 h 593670"/>
              <a:gd name="connsiteX714" fmla="*/ 2159051 w 2372630"/>
              <a:gd name="connsiteY714" fmla="*/ 225387 h 593670"/>
              <a:gd name="connsiteX715" fmla="*/ 2157519 w 2372630"/>
              <a:gd name="connsiteY715" fmla="*/ 225844 h 593670"/>
              <a:gd name="connsiteX716" fmla="*/ 2156753 w 2372630"/>
              <a:gd name="connsiteY716" fmla="*/ 226300 h 593670"/>
              <a:gd name="connsiteX717" fmla="*/ 2156753 w 2372630"/>
              <a:gd name="connsiteY717" fmla="*/ 225844 h 593670"/>
              <a:gd name="connsiteX718" fmla="*/ 2155986 w 2372630"/>
              <a:gd name="connsiteY718" fmla="*/ 225387 h 593670"/>
              <a:gd name="connsiteX719" fmla="*/ 2132999 w 2372630"/>
              <a:gd name="connsiteY719" fmla="*/ 219455 h 593670"/>
              <a:gd name="connsiteX720" fmla="*/ 2130700 w 2372630"/>
              <a:gd name="connsiteY720" fmla="*/ 219911 h 593670"/>
              <a:gd name="connsiteX721" fmla="*/ 2129934 w 2372630"/>
              <a:gd name="connsiteY721" fmla="*/ 220367 h 593670"/>
              <a:gd name="connsiteX722" fmla="*/ 2130700 w 2372630"/>
              <a:gd name="connsiteY722" fmla="*/ 220367 h 593670"/>
              <a:gd name="connsiteX723" fmla="*/ 2131467 w 2372630"/>
              <a:gd name="connsiteY723" fmla="*/ 220367 h 593670"/>
              <a:gd name="connsiteX724" fmla="*/ 2132999 w 2372630"/>
              <a:gd name="connsiteY724" fmla="*/ 220367 h 593670"/>
              <a:gd name="connsiteX725" fmla="*/ 2132999 w 2372630"/>
              <a:gd name="connsiteY725" fmla="*/ 219455 h 593670"/>
              <a:gd name="connsiteX726" fmla="*/ 2112311 w 2372630"/>
              <a:gd name="connsiteY726" fmla="*/ 219455 h 593670"/>
              <a:gd name="connsiteX727" fmla="*/ 2110778 w 2372630"/>
              <a:gd name="connsiteY727" fmla="*/ 219911 h 593670"/>
              <a:gd name="connsiteX728" fmla="*/ 2110778 w 2372630"/>
              <a:gd name="connsiteY728" fmla="*/ 220367 h 593670"/>
              <a:gd name="connsiteX729" fmla="*/ 2111544 w 2372630"/>
              <a:gd name="connsiteY729" fmla="*/ 220367 h 593670"/>
              <a:gd name="connsiteX730" fmla="*/ 2112311 w 2372630"/>
              <a:gd name="connsiteY730" fmla="*/ 220367 h 593670"/>
              <a:gd name="connsiteX731" fmla="*/ 2112311 w 2372630"/>
              <a:gd name="connsiteY731" fmla="*/ 219911 h 593670"/>
              <a:gd name="connsiteX732" fmla="*/ 2112311 w 2372630"/>
              <a:gd name="connsiteY732" fmla="*/ 219455 h 593670"/>
              <a:gd name="connsiteX733" fmla="*/ 2079362 w 2372630"/>
              <a:gd name="connsiteY733" fmla="*/ 218542 h 593670"/>
              <a:gd name="connsiteX734" fmla="*/ 2078596 w 2372630"/>
              <a:gd name="connsiteY734" fmla="*/ 219455 h 593670"/>
              <a:gd name="connsiteX735" fmla="*/ 2079362 w 2372630"/>
              <a:gd name="connsiteY735" fmla="*/ 218998 h 593670"/>
              <a:gd name="connsiteX736" fmla="*/ 2083194 w 2372630"/>
              <a:gd name="connsiteY736" fmla="*/ 216716 h 593670"/>
              <a:gd name="connsiteX737" fmla="*/ 2083194 w 2372630"/>
              <a:gd name="connsiteY737" fmla="*/ 217173 h 593670"/>
              <a:gd name="connsiteX738" fmla="*/ 2083960 w 2372630"/>
              <a:gd name="connsiteY738" fmla="*/ 217173 h 593670"/>
              <a:gd name="connsiteX739" fmla="*/ 2095741 w 2372630"/>
              <a:gd name="connsiteY739" fmla="*/ 215747 h 593670"/>
              <a:gd name="connsiteX740" fmla="*/ 2089324 w 2372630"/>
              <a:gd name="connsiteY740" fmla="*/ 216260 h 593670"/>
              <a:gd name="connsiteX741" fmla="*/ 2089324 w 2372630"/>
              <a:gd name="connsiteY741" fmla="*/ 218998 h 593670"/>
              <a:gd name="connsiteX742" fmla="*/ 2091622 w 2372630"/>
              <a:gd name="connsiteY742" fmla="*/ 219911 h 593670"/>
              <a:gd name="connsiteX743" fmla="*/ 2090856 w 2372630"/>
              <a:gd name="connsiteY743" fmla="*/ 219911 h 593670"/>
              <a:gd name="connsiteX744" fmla="*/ 2091622 w 2372630"/>
              <a:gd name="connsiteY744" fmla="*/ 220367 h 593670"/>
              <a:gd name="connsiteX745" fmla="*/ 2092388 w 2372630"/>
              <a:gd name="connsiteY745" fmla="*/ 220824 h 593670"/>
              <a:gd name="connsiteX746" fmla="*/ 2093921 w 2372630"/>
              <a:gd name="connsiteY746" fmla="*/ 220824 h 593670"/>
              <a:gd name="connsiteX747" fmla="*/ 2094687 w 2372630"/>
              <a:gd name="connsiteY747" fmla="*/ 220367 h 593670"/>
              <a:gd name="connsiteX748" fmla="*/ 2093921 w 2372630"/>
              <a:gd name="connsiteY748" fmla="*/ 219455 h 593670"/>
              <a:gd name="connsiteX749" fmla="*/ 2095453 w 2372630"/>
              <a:gd name="connsiteY749" fmla="*/ 219455 h 593670"/>
              <a:gd name="connsiteX750" fmla="*/ 2096220 w 2372630"/>
              <a:gd name="connsiteY750" fmla="*/ 219911 h 593670"/>
              <a:gd name="connsiteX751" fmla="*/ 2096986 w 2372630"/>
              <a:gd name="connsiteY751" fmla="*/ 218998 h 593670"/>
              <a:gd name="connsiteX752" fmla="*/ 2095741 w 2372630"/>
              <a:gd name="connsiteY752" fmla="*/ 215747 h 593670"/>
              <a:gd name="connsiteX753" fmla="*/ 2122272 w 2372630"/>
              <a:gd name="connsiteY753" fmla="*/ 215347 h 593670"/>
              <a:gd name="connsiteX754" fmla="*/ 2121506 w 2372630"/>
              <a:gd name="connsiteY754" fmla="*/ 217173 h 593670"/>
              <a:gd name="connsiteX755" fmla="*/ 2122272 w 2372630"/>
              <a:gd name="connsiteY755" fmla="*/ 218998 h 593670"/>
              <a:gd name="connsiteX756" fmla="*/ 2123804 w 2372630"/>
              <a:gd name="connsiteY756" fmla="*/ 217173 h 593670"/>
              <a:gd name="connsiteX757" fmla="*/ 2122272 w 2372630"/>
              <a:gd name="connsiteY757" fmla="*/ 215347 h 593670"/>
              <a:gd name="connsiteX758" fmla="*/ 2074765 w 2372630"/>
              <a:gd name="connsiteY758" fmla="*/ 215347 h 593670"/>
              <a:gd name="connsiteX759" fmla="*/ 2076297 w 2372630"/>
              <a:gd name="connsiteY759" fmla="*/ 215347 h 593670"/>
              <a:gd name="connsiteX760" fmla="*/ 2077064 w 2372630"/>
              <a:gd name="connsiteY760" fmla="*/ 219455 h 593670"/>
              <a:gd name="connsiteX761" fmla="*/ 2074765 w 2372630"/>
              <a:gd name="connsiteY761" fmla="*/ 215347 h 593670"/>
              <a:gd name="connsiteX762" fmla="*/ 58788 w 2372630"/>
              <a:gd name="connsiteY762" fmla="*/ 215347 h 593670"/>
              <a:gd name="connsiteX763" fmla="*/ 36567 w 2372630"/>
              <a:gd name="connsiteY763" fmla="*/ 227213 h 593670"/>
              <a:gd name="connsiteX764" fmla="*/ 31204 w 2372630"/>
              <a:gd name="connsiteY764" fmla="*/ 235884 h 593670"/>
              <a:gd name="connsiteX765" fmla="*/ 28139 w 2372630"/>
              <a:gd name="connsiteY765" fmla="*/ 236340 h 593670"/>
              <a:gd name="connsiteX766" fmla="*/ 14346 w 2372630"/>
              <a:gd name="connsiteY766" fmla="*/ 233145 h 593670"/>
              <a:gd name="connsiteX767" fmla="*/ 13580 w 2372630"/>
              <a:gd name="connsiteY767" fmla="*/ 233145 h 593670"/>
              <a:gd name="connsiteX768" fmla="*/ 2853 w 2372630"/>
              <a:gd name="connsiteY768" fmla="*/ 221280 h 593670"/>
              <a:gd name="connsiteX769" fmla="*/ 30437 w 2372630"/>
              <a:gd name="connsiteY769" fmla="*/ 221280 h 593670"/>
              <a:gd name="connsiteX770" fmla="*/ 58788 w 2372630"/>
              <a:gd name="connsiteY770" fmla="*/ 215347 h 593670"/>
              <a:gd name="connsiteX771" fmla="*/ 2103116 w 2372630"/>
              <a:gd name="connsiteY771" fmla="*/ 214435 h 593670"/>
              <a:gd name="connsiteX772" fmla="*/ 2102350 w 2372630"/>
              <a:gd name="connsiteY772" fmla="*/ 214891 h 593670"/>
              <a:gd name="connsiteX773" fmla="*/ 2103116 w 2372630"/>
              <a:gd name="connsiteY773" fmla="*/ 215347 h 593670"/>
              <a:gd name="connsiteX774" fmla="*/ 2102350 w 2372630"/>
              <a:gd name="connsiteY774" fmla="*/ 215347 h 593670"/>
              <a:gd name="connsiteX775" fmla="*/ 2101583 w 2372630"/>
              <a:gd name="connsiteY775" fmla="*/ 215804 h 593670"/>
              <a:gd name="connsiteX776" fmla="*/ 2103116 w 2372630"/>
              <a:gd name="connsiteY776" fmla="*/ 219911 h 593670"/>
              <a:gd name="connsiteX777" fmla="*/ 2106947 w 2372630"/>
              <a:gd name="connsiteY777" fmla="*/ 220367 h 593670"/>
              <a:gd name="connsiteX778" fmla="*/ 2107713 w 2372630"/>
              <a:gd name="connsiteY778" fmla="*/ 220367 h 593670"/>
              <a:gd name="connsiteX779" fmla="*/ 2109246 w 2372630"/>
              <a:gd name="connsiteY779" fmla="*/ 220367 h 593670"/>
              <a:gd name="connsiteX780" fmla="*/ 2110012 w 2372630"/>
              <a:gd name="connsiteY780" fmla="*/ 220367 h 593670"/>
              <a:gd name="connsiteX781" fmla="*/ 2110012 w 2372630"/>
              <a:gd name="connsiteY781" fmla="*/ 218998 h 593670"/>
              <a:gd name="connsiteX782" fmla="*/ 2110012 w 2372630"/>
              <a:gd name="connsiteY782" fmla="*/ 217629 h 593670"/>
              <a:gd name="connsiteX783" fmla="*/ 2113843 w 2372630"/>
              <a:gd name="connsiteY783" fmla="*/ 219455 h 593670"/>
              <a:gd name="connsiteX784" fmla="*/ 2113843 w 2372630"/>
              <a:gd name="connsiteY784" fmla="*/ 217173 h 593670"/>
              <a:gd name="connsiteX785" fmla="*/ 2110778 w 2372630"/>
              <a:gd name="connsiteY785" fmla="*/ 217173 h 593670"/>
              <a:gd name="connsiteX786" fmla="*/ 2110012 w 2372630"/>
              <a:gd name="connsiteY786" fmla="*/ 217173 h 593670"/>
              <a:gd name="connsiteX787" fmla="*/ 2109246 w 2372630"/>
              <a:gd name="connsiteY787" fmla="*/ 217173 h 593670"/>
              <a:gd name="connsiteX788" fmla="*/ 2110012 w 2372630"/>
              <a:gd name="connsiteY788" fmla="*/ 217629 h 593670"/>
              <a:gd name="connsiteX789" fmla="*/ 2109246 w 2372630"/>
              <a:gd name="connsiteY789" fmla="*/ 218542 h 593670"/>
              <a:gd name="connsiteX790" fmla="*/ 2108479 w 2372630"/>
              <a:gd name="connsiteY790" fmla="*/ 217173 h 593670"/>
              <a:gd name="connsiteX791" fmla="*/ 2107713 w 2372630"/>
              <a:gd name="connsiteY791" fmla="*/ 219911 h 593670"/>
              <a:gd name="connsiteX792" fmla="*/ 2107713 w 2372630"/>
              <a:gd name="connsiteY792" fmla="*/ 217173 h 593670"/>
              <a:gd name="connsiteX793" fmla="*/ 2106947 w 2372630"/>
              <a:gd name="connsiteY793" fmla="*/ 219455 h 593670"/>
              <a:gd name="connsiteX794" fmla="*/ 2106181 w 2372630"/>
              <a:gd name="connsiteY794" fmla="*/ 215347 h 593670"/>
              <a:gd name="connsiteX795" fmla="*/ 2103116 w 2372630"/>
              <a:gd name="connsiteY795" fmla="*/ 215347 h 593670"/>
              <a:gd name="connsiteX796" fmla="*/ 2103882 w 2372630"/>
              <a:gd name="connsiteY796" fmla="*/ 214435 h 593670"/>
              <a:gd name="connsiteX797" fmla="*/ 2115376 w 2372630"/>
              <a:gd name="connsiteY797" fmla="*/ 213522 h 593670"/>
              <a:gd name="connsiteX798" fmla="*/ 2116142 w 2372630"/>
              <a:gd name="connsiteY798" fmla="*/ 213522 h 593670"/>
              <a:gd name="connsiteX799" fmla="*/ 2115376 w 2372630"/>
              <a:gd name="connsiteY799" fmla="*/ 213978 h 593670"/>
              <a:gd name="connsiteX800" fmla="*/ 2107713 w 2372630"/>
              <a:gd name="connsiteY800" fmla="*/ 213522 h 593670"/>
              <a:gd name="connsiteX801" fmla="*/ 2109246 w 2372630"/>
              <a:gd name="connsiteY801" fmla="*/ 215347 h 593670"/>
              <a:gd name="connsiteX802" fmla="*/ 2108479 w 2372630"/>
              <a:gd name="connsiteY802" fmla="*/ 213522 h 593670"/>
              <a:gd name="connsiteX803" fmla="*/ 2106181 w 2372630"/>
              <a:gd name="connsiteY803" fmla="*/ 213522 h 593670"/>
              <a:gd name="connsiteX804" fmla="*/ 2105415 w 2372630"/>
              <a:gd name="connsiteY804" fmla="*/ 213978 h 593670"/>
              <a:gd name="connsiteX805" fmla="*/ 2105415 w 2372630"/>
              <a:gd name="connsiteY805" fmla="*/ 214435 h 593670"/>
              <a:gd name="connsiteX806" fmla="*/ 2106181 w 2372630"/>
              <a:gd name="connsiteY806" fmla="*/ 214435 h 593670"/>
              <a:gd name="connsiteX807" fmla="*/ 2106181 w 2372630"/>
              <a:gd name="connsiteY807" fmla="*/ 213978 h 593670"/>
              <a:gd name="connsiteX808" fmla="*/ 2069401 w 2372630"/>
              <a:gd name="connsiteY808" fmla="*/ 213522 h 593670"/>
              <a:gd name="connsiteX809" fmla="*/ 2067869 w 2372630"/>
              <a:gd name="connsiteY809" fmla="*/ 213978 h 593670"/>
              <a:gd name="connsiteX810" fmla="*/ 2065570 w 2372630"/>
              <a:gd name="connsiteY810" fmla="*/ 216260 h 593670"/>
              <a:gd name="connsiteX811" fmla="*/ 2063271 w 2372630"/>
              <a:gd name="connsiteY811" fmla="*/ 216260 h 593670"/>
              <a:gd name="connsiteX812" fmla="*/ 2064038 w 2372630"/>
              <a:gd name="connsiteY812" fmla="*/ 216716 h 593670"/>
              <a:gd name="connsiteX813" fmla="*/ 2067869 w 2372630"/>
              <a:gd name="connsiteY813" fmla="*/ 217173 h 593670"/>
              <a:gd name="connsiteX814" fmla="*/ 2067869 w 2372630"/>
              <a:gd name="connsiteY814" fmla="*/ 218085 h 593670"/>
              <a:gd name="connsiteX815" fmla="*/ 2067103 w 2372630"/>
              <a:gd name="connsiteY815" fmla="*/ 218542 h 593670"/>
              <a:gd name="connsiteX816" fmla="*/ 2067869 w 2372630"/>
              <a:gd name="connsiteY816" fmla="*/ 218542 h 593670"/>
              <a:gd name="connsiteX817" fmla="*/ 2075531 w 2372630"/>
              <a:gd name="connsiteY817" fmla="*/ 219911 h 593670"/>
              <a:gd name="connsiteX818" fmla="*/ 2077064 w 2372630"/>
              <a:gd name="connsiteY818" fmla="*/ 219911 h 593670"/>
              <a:gd name="connsiteX819" fmla="*/ 2077064 w 2372630"/>
              <a:gd name="connsiteY819" fmla="*/ 219455 h 593670"/>
              <a:gd name="connsiteX820" fmla="*/ 2079362 w 2372630"/>
              <a:gd name="connsiteY820" fmla="*/ 215347 h 593670"/>
              <a:gd name="connsiteX821" fmla="*/ 2079362 w 2372630"/>
              <a:gd name="connsiteY821" fmla="*/ 216260 h 593670"/>
              <a:gd name="connsiteX822" fmla="*/ 2080129 w 2372630"/>
              <a:gd name="connsiteY822" fmla="*/ 219455 h 593670"/>
              <a:gd name="connsiteX823" fmla="*/ 2080895 w 2372630"/>
              <a:gd name="connsiteY823" fmla="*/ 218998 h 593670"/>
              <a:gd name="connsiteX824" fmla="*/ 2081661 w 2372630"/>
              <a:gd name="connsiteY824" fmla="*/ 218998 h 593670"/>
              <a:gd name="connsiteX825" fmla="*/ 2082427 w 2372630"/>
              <a:gd name="connsiteY825" fmla="*/ 218998 h 593670"/>
              <a:gd name="connsiteX826" fmla="*/ 2082427 w 2372630"/>
              <a:gd name="connsiteY826" fmla="*/ 218542 h 593670"/>
              <a:gd name="connsiteX827" fmla="*/ 2080895 w 2372630"/>
              <a:gd name="connsiteY827" fmla="*/ 217173 h 593670"/>
              <a:gd name="connsiteX828" fmla="*/ 2082427 w 2372630"/>
              <a:gd name="connsiteY828" fmla="*/ 216260 h 593670"/>
              <a:gd name="connsiteX829" fmla="*/ 2081661 w 2372630"/>
              <a:gd name="connsiteY829" fmla="*/ 215804 h 593670"/>
              <a:gd name="connsiteX830" fmla="*/ 2080129 w 2372630"/>
              <a:gd name="connsiteY830" fmla="*/ 214891 h 593670"/>
              <a:gd name="connsiteX831" fmla="*/ 2079362 w 2372630"/>
              <a:gd name="connsiteY831" fmla="*/ 214891 h 593670"/>
              <a:gd name="connsiteX832" fmla="*/ 2076297 w 2372630"/>
              <a:gd name="connsiteY832" fmla="*/ 213978 h 593670"/>
              <a:gd name="connsiteX833" fmla="*/ 2073233 w 2372630"/>
              <a:gd name="connsiteY833" fmla="*/ 213522 h 593670"/>
              <a:gd name="connsiteX834" fmla="*/ 2072466 w 2372630"/>
              <a:gd name="connsiteY834" fmla="*/ 213522 h 593670"/>
              <a:gd name="connsiteX835" fmla="*/ 2070934 w 2372630"/>
              <a:gd name="connsiteY835" fmla="*/ 213522 h 593670"/>
              <a:gd name="connsiteX836" fmla="*/ 2070168 w 2372630"/>
              <a:gd name="connsiteY836" fmla="*/ 213522 h 593670"/>
              <a:gd name="connsiteX837" fmla="*/ 2069401 w 2372630"/>
              <a:gd name="connsiteY837" fmla="*/ 213522 h 593670"/>
              <a:gd name="connsiteX838" fmla="*/ 2116908 w 2372630"/>
              <a:gd name="connsiteY838" fmla="*/ 209871 h 593670"/>
              <a:gd name="connsiteX839" fmla="*/ 2118441 w 2372630"/>
              <a:gd name="connsiteY839" fmla="*/ 210327 h 593670"/>
              <a:gd name="connsiteX840" fmla="*/ 2119207 w 2372630"/>
              <a:gd name="connsiteY840" fmla="*/ 210327 h 593670"/>
              <a:gd name="connsiteX841" fmla="*/ 2116908 w 2372630"/>
              <a:gd name="connsiteY841" fmla="*/ 209871 h 593670"/>
              <a:gd name="connsiteX842" fmla="*/ 2123038 w 2372630"/>
              <a:gd name="connsiteY842" fmla="*/ 208046 h 593670"/>
              <a:gd name="connsiteX843" fmla="*/ 2122272 w 2372630"/>
              <a:gd name="connsiteY843" fmla="*/ 211696 h 593670"/>
              <a:gd name="connsiteX844" fmla="*/ 2119973 w 2372630"/>
              <a:gd name="connsiteY844" fmla="*/ 209871 h 593670"/>
              <a:gd name="connsiteX845" fmla="*/ 2119973 w 2372630"/>
              <a:gd name="connsiteY845" fmla="*/ 210327 h 593670"/>
              <a:gd name="connsiteX846" fmla="*/ 2120739 w 2372630"/>
              <a:gd name="connsiteY846" fmla="*/ 210784 h 593670"/>
              <a:gd name="connsiteX847" fmla="*/ 2120739 w 2372630"/>
              <a:gd name="connsiteY847" fmla="*/ 211240 h 593670"/>
              <a:gd name="connsiteX848" fmla="*/ 2120739 w 2372630"/>
              <a:gd name="connsiteY848" fmla="*/ 211696 h 593670"/>
              <a:gd name="connsiteX849" fmla="*/ 2119973 w 2372630"/>
              <a:gd name="connsiteY849" fmla="*/ 211696 h 593670"/>
              <a:gd name="connsiteX850" fmla="*/ 2119207 w 2372630"/>
              <a:gd name="connsiteY850" fmla="*/ 211696 h 593670"/>
              <a:gd name="connsiteX851" fmla="*/ 2114609 w 2372630"/>
              <a:gd name="connsiteY851" fmla="*/ 212609 h 593670"/>
              <a:gd name="connsiteX852" fmla="*/ 2110012 w 2372630"/>
              <a:gd name="connsiteY852" fmla="*/ 213065 h 593670"/>
              <a:gd name="connsiteX853" fmla="*/ 2109246 w 2372630"/>
              <a:gd name="connsiteY853" fmla="*/ 213065 h 593670"/>
              <a:gd name="connsiteX854" fmla="*/ 2109246 w 2372630"/>
              <a:gd name="connsiteY854" fmla="*/ 213522 h 593670"/>
              <a:gd name="connsiteX855" fmla="*/ 2110012 w 2372630"/>
              <a:gd name="connsiteY855" fmla="*/ 215347 h 593670"/>
              <a:gd name="connsiteX856" fmla="*/ 2110012 w 2372630"/>
              <a:gd name="connsiteY856" fmla="*/ 213978 h 593670"/>
              <a:gd name="connsiteX857" fmla="*/ 2110012 w 2372630"/>
              <a:gd name="connsiteY857" fmla="*/ 213522 h 593670"/>
              <a:gd name="connsiteX858" fmla="*/ 2115376 w 2372630"/>
              <a:gd name="connsiteY858" fmla="*/ 213978 h 593670"/>
              <a:gd name="connsiteX859" fmla="*/ 2124570 w 2372630"/>
              <a:gd name="connsiteY859" fmla="*/ 213522 h 593670"/>
              <a:gd name="connsiteX860" fmla="*/ 2123038 w 2372630"/>
              <a:gd name="connsiteY860" fmla="*/ 215347 h 593670"/>
              <a:gd name="connsiteX861" fmla="*/ 2125337 w 2372630"/>
              <a:gd name="connsiteY861" fmla="*/ 215347 h 593670"/>
              <a:gd name="connsiteX862" fmla="*/ 2130700 w 2372630"/>
              <a:gd name="connsiteY862" fmla="*/ 215347 h 593670"/>
              <a:gd name="connsiteX863" fmla="*/ 2124570 w 2372630"/>
              <a:gd name="connsiteY863" fmla="*/ 213522 h 593670"/>
              <a:gd name="connsiteX864" fmla="*/ 2128402 w 2372630"/>
              <a:gd name="connsiteY864" fmla="*/ 211696 h 593670"/>
              <a:gd name="connsiteX865" fmla="*/ 2135298 w 2372630"/>
              <a:gd name="connsiteY865" fmla="*/ 213522 h 593670"/>
              <a:gd name="connsiteX866" fmla="*/ 2133765 w 2372630"/>
              <a:gd name="connsiteY866" fmla="*/ 215347 h 593670"/>
              <a:gd name="connsiteX867" fmla="*/ 2132857 w 2372630"/>
              <a:gd name="connsiteY867" fmla="*/ 216834 h 593670"/>
              <a:gd name="connsiteX868" fmla="*/ 2132233 w 2372630"/>
              <a:gd name="connsiteY868" fmla="*/ 215347 h 593670"/>
              <a:gd name="connsiteX869" fmla="*/ 2132233 w 2372630"/>
              <a:gd name="connsiteY869" fmla="*/ 217173 h 593670"/>
              <a:gd name="connsiteX870" fmla="*/ 2131850 w 2372630"/>
              <a:gd name="connsiteY870" fmla="*/ 218485 h 593670"/>
              <a:gd name="connsiteX871" fmla="*/ 2132857 w 2372630"/>
              <a:gd name="connsiteY871" fmla="*/ 216834 h 593670"/>
              <a:gd name="connsiteX872" fmla="*/ 2132999 w 2372630"/>
              <a:gd name="connsiteY872" fmla="*/ 217173 h 593670"/>
              <a:gd name="connsiteX873" fmla="*/ 2133765 w 2372630"/>
              <a:gd name="connsiteY873" fmla="*/ 215347 h 593670"/>
              <a:gd name="connsiteX874" fmla="*/ 2136830 w 2372630"/>
              <a:gd name="connsiteY874" fmla="*/ 217173 h 593670"/>
              <a:gd name="connsiteX875" fmla="*/ 2136064 w 2372630"/>
              <a:gd name="connsiteY875" fmla="*/ 213522 h 593670"/>
              <a:gd name="connsiteX876" fmla="*/ 2138363 w 2372630"/>
              <a:gd name="connsiteY876" fmla="*/ 213522 h 593670"/>
              <a:gd name="connsiteX877" fmla="*/ 2141428 w 2372630"/>
              <a:gd name="connsiteY877" fmla="*/ 219455 h 593670"/>
              <a:gd name="connsiteX878" fmla="*/ 2136830 w 2372630"/>
              <a:gd name="connsiteY878" fmla="*/ 219911 h 593670"/>
              <a:gd name="connsiteX879" fmla="*/ 2136064 w 2372630"/>
              <a:gd name="connsiteY879" fmla="*/ 220367 h 593670"/>
              <a:gd name="connsiteX880" fmla="*/ 2136830 w 2372630"/>
              <a:gd name="connsiteY880" fmla="*/ 220367 h 593670"/>
              <a:gd name="connsiteX881" fmla="*/ 2156753 w 2372630"/>
              <a:gd name="connsiteY881" fmla="*/ 221280 h 593670"/>
              <a:gd name="connsiteX882" fmla="*/ 2158285 w 2372630"/>
              <a:gd name="connsiteY882" fmla="*/ 221280 h 593670"/>
              <a:gd name="connsiteX883" fmla="*/ 2158285 w 2372630"/>
              <a:gd name="connsiteY883" fmla="*/ 220824 h 593670"/>
              <a:gd name="connsiteX884" fmla="*/ 2156753 w 2372630"/>
              <a:gd name="connsiteY884" fmla="*/ 219455 h 593670"/>
              <a:gd name="connsiteX885" fmla="*/ 2141428 w 2372630"/>
              <a:gd name="connsiteY885" fmla="*/ 217173 h 593670"/>
              <a:gd name="connsiteX886" fmla="*/ 2142194 w 2372630"/>
              <a:gd name="connsiteY886" fmla="*/ 215347 h 593670"/>
              <a:gd name="connsiteX887" fmla="*/ 2143726 w 2372630"/>
              <a:gd name="connsiteY887" fmla="*/ 215347 h 593670"/>
              <a:gd name="connsiteX888" fmla="*/ 2139895 w 2372630"/>
              <a:gd name="connsiteY888" fmla="*/ 211696 h 593670"/>
              <a:gd name="connsiteX889" fmla="*/ 2144493 w 2372630"/>
              <a:gd name="connsiteY889" fmla="*/ 213522 h 593670"/>
              <a:gd name="connsiteX890" fmla="*/ 2144493 w 2372630"/>
              <a:gd name="connsiteY890" fmla="*/ 217173 h 593670"/>
              <a:gd name="connsiteX891" fmla="*/ 2145259 w 2372630"/>
              <a:gd name="connsiteY891" fmla="*/ 217173 h 593670"/>
              <a:gd name="connsiteX892" fmla="*/ 2145259 w 2372630"/>
              <a:gd name="connsiteY892" fmla="*/ 215347 h 593670"/>
              <a:gd name="connsiteX893" fmla="*/ 2146791 w 2372630"/>
              <a:gd name="connsiteY893" fmla="*/ 215347 h 593670"/>
              <a:gd name="connsiteX894" fmla="*/ 2148324 w 2372630"/>
              <a:gd name="connsiteY894" fmla="*/ 217173 h 593670"/>
              <a:gd name="connsiteX895" fmla="*/ 2149856 w 2372630"/>
              <a:gd name="connsiteY895" fmla="*/ 215347 h 593670"/>
              <a:gd name="connsiteX896" fmla="*/ 2151389 w 2372630"/>
              <a:gd name="connsiteY896" fmla="*/ 217173 h 593670"/>
              <a:gd name="connsiteX897" fmla="*/ 2152103 w 2372630"/>
              <a:gd name="connsiteY897" fmla="*/ 212069 h 593670"/>
              <a:gd name="connsiteX898" fmla="*/ 2154454 w 2372630"/>
              <a:gd name="connsiteY898" fmla="*/ 212233 h 593670"/>
              <a:gd name="connsiteX899" fmla="*/ 2154454 w 2372630"/>
              <a:gd name="connsiteY899" fmla="*/ 215347 h 593670"/>
              <a:gd name="connsiteX900" fmla="*/ 2156753 w 2372630"/>
              <a:gd name="connsiteY900" fmla="*/ 215347 h 593670"/>
              <a:gd name="connsiteX901" fmla="*/ 2155986 w 2372630"/>
              <a:gd name="connsiteY901" fmla="*/ 213522 h 593670"/>
              <a:gd name="connsiteX902" fmla="*/ 2156944 w 2372630"/>
              <a:gd name="connsiteY902" fmla="*/ 213978 h 593670"/>
              <a:gd name="connsiteX903" fmla="*/ 2156812 w 2372630"/>
              <a:gd name="connsiteY903" fmla="*/ 212399 h 593670"/>
              <a:gd name="connsiteX904" fmla="*/ 2159075 w 2372630"/>
              <a:gd name="connsiteY904" fmla="*/ 212557 h 593670"/>
              <a:gd name="connsiteX905" fmla="*/ 2161063 w 2372630"/>
              <a:gd name="connsiteY905" fmla="*/ 213294 h 593670"/>
              <a:gd name="connsiteX906" fmla="*/ 2163649 w 2372630"/>
              <a:gd name="connsiteY906" fmla="*/ 213522 h 593670"/>
              <a:gd name="connsiteX907" fmla="*/ 2172844 w 2372630"/>
              <a:gd name="connsiteY907" fmla="*/ 213522 h 593670"/>
              <a:gd name="connsiteX908" fmla="*/ 2159075 w 2372630"/>
              <a:gd name="connsiteY908" fmla="*/ 212557 h 593670"/>
              <a:gd name="connsiteX909" fmla="*/ 2156753 w 2372630"/>
              <a:gd name="connsiteY909" fmla="*/ 211696 h 593670"/>
              <a:gd name="connsiteX910" fmla="*/ 2156812 w 2372630"/>
              <a:gd name="connsiteY910" fmla="*/ 212399 h 593670"/>
              <a:gd name="connsiteX911" fmla="*/ 2154454 w 2372630"/>
              <a:gd name="connsiteY911" fmla="*/ 212233 h 593670"/>
              <a:gd name="connsiteX912" fmla="*/ 2154454 w 2372630"/>
              <a:gd name="connsiteY912" fmla="*/ 211696 h 593670"/>
              <a:gd name="connsiteX913" fmla="*/ 2152155 w 2372630"/>
              <a:gd name="connsiteY913" fmla="*/ 211696 h 593670"/>
              <a:gd name="connsiteX914" fmla="*/ 2152103 w 2372630"/>
              <a:gd name="connsiteY914" fmla="*/ 212069 h 593670"/>
              <a:gd name="connsiteX915" fmla="*/ 2150567 w 2372630"/>
              <a:gd name="connsiteY915" fmla="*/ 211961 h 593670"/>
              <a:gd name="connsiteX916" fmla="*/ 2150623 w 2372630"/>
              <a:gd name="connsiteY916" fmla="*/ 211696 h 593670"/>
              <a:gd name="connsiteX917" fmla="*/ 2146791 w 2372630"/>
              <a:gd name="connsiteY917" fmla="*/ 211696 h 593670"/>
              <a:gd name="connsiteX918" fmla="*/ 2150567 w 2372630"/>
              <a:gd name="connsiteY918" fmla="*/ 211961 h 593670"/>
              <a:gd name="connsiteX919" fmla="*/ 2149856 w 2372630"/>
              <a:gd name="connsiteY919" fmla="*/ 215347 h 593670"/>
              <a:gd name="connsiteX920" fmla="*/ 2146791 w 2372630"/>
              <a:gd name="connsiteY920" fmla="*/ 213522 h 593670"/>
              <a:gd name="connsiteX921" fmla="*/ 2141428 w 2372630"/>
              <a:gd name="connsiteY921" fmla="*/ 209871 h 593670"/>
              <a:gd name="connsiteX922" fmla="*/ 2140662 w 2372630"/>
              <a:gd name="connsiteY922" fmla="*/ 211696 h 593670"/>
              <a:gd name="connsiteX923" fmla="*/ 2123038 w 2372630"/>
              <a:gd name="connsiteY923" fmla="*/ 208046 h 593670"/>
              <a:gd name="connsiteX924" fmla="*/ 2104648 w 2372630"/>
              <a:gd name="connsiteY924" fmla="*/ 207133 h 593670"/>
              <a:gd name="connsiteX925" fmla="*/ 2104648 w 2372630"/>
              <a:gd name="connsiteY925" fmla="*/ 207589 h 593670"/>
              <a:gd name="connsiteX926" fmla="*/ 2104648 w 2372630"/>
              <a:gd name="connsiteY926" fmla="*/ 208046 h 593670"/>
              <a:gd name="connsiteX927" fmla="*/ 2106947 w 2372630"/>
              <a:gd name="connsiteY927" fmla="*/ 208046 h 593670"/>
              <a:gd name="connsiteX928" fmla="*/ 2104648 w 2372630"/>
              <a:gd name="connsiteY928" fmla="*/ 207133 h 593670"/>
              <a:gd name="connsiteX929" fmla="*/ 2146791 w 2372630"/>
              <a:gd name="connsiteY929" fmla="*/ 205764 h 593670"/>
              <a:gd name="connsiteX930" fmla="*/ 2149856 w 2372630"/>
              <a:gd name="connsiteY930" fmla="*/ 208046 h 593670"/>
              <a:gd name="connsiteX931" fmla="*/ 2149856 w 2372630"/>
              <a:gd name="connsiteY931" fmla="*/ 208502 h 593670"/>
              <a:gd name="connsiteX932" fmla="*/ 2151389 w 2372630"/>
              <a:gd name="connsiteY932" fmla="*/ 208046 h 593670"/>
              <a:gd name="connsiteX933" fmla="*/ 2152155 w 2372630"/>
              <a:gd name="connsiteY933" fmla="*/ 205764 h 593670"/>
              <a:gd name="connsiteX934" fmla="*/ 2149856 w 2372630"/>
              <a:gd name="connsiteY934" fmla="*/ 205764 h 593670"/>
              <a:gd name="connsiteX935" fmla="*/ 2148324 w 2372630"/>
              <a:gd name="connsiteY935" fmla="*/ 205764 h 593670"/>
              <a:gd name="connsiteX936" fmla="*/ 2113843 w 2372630"/>
              <a:gd name="connsiteY936" fmla="*/ 205764 h 593670"/>
              <a:gd name="connsiteX937" fmla="*/ 2118441 w 2372630"/>
              <a:gd name="connsiteY937" fmla="*/ 208046 h 593670"/>
              <a:gd name="connsiteX938" fmla="*/ 2113843 w 2372630"/>
              <a:gd name="connsiteY938" fmla="*/ 205764 h 593670"/>
              <a:gd name="connsiteX939" fmla="*/ 2101583 w 2372630"/>
              <a:gd name="connsiteY939" fmla="*/ 205764 h 593670"/>
              <a:gd name="connsiteX940" fmla="*/ 2101583 w 2372630"/>
              <a:gd name="connsiteY940" fmla="*/ 206220 h 593670"/>
              <a:gd name="connsiteX941" fmla="*/ 2103116 w 2372630"/>
              <a:gd name="connsiteY941" fmla="*/ 207133 h 593670"/>
              <a:gd name="connsiteX942" fmla="*/ 2103882 w 2372630"/>
              <a:gd name="connsiteY942" fmla="*/ 207589 h 593670"/>
              <a:gd name="connsiteX943" fmla="*/ 2103882 w 2372630"/>
              <a:gd name="connsiteY943" fmla="*/ 207133 h 593670"/>
              <a:gd name="connsiteX944" fmla="*/ 2103116 w 2372630"/>
              <a:gd name="connsiteY944" fmla="*/ 206220 h 593670"/>
              <a:gd name="connsiteX945" fmla="*/ 2102350 w 2372630"/>
              <a:gd name="connsiteY945" fmla="*/ 205764 h 593670"/>
              <a:gd name="connsiteX946" fmla="*/ 2164128 w 2372630"/>
              <a:gd name="connsiteY946" fmla="*/ 205364 h 593670"/>
              <a:gd name="connsiteX947" fmla="*/ 2161350 w 2372630"/>
              <a:gd name="connsiteY947" fmla="*/ 205764 h 593670"/>
              <a:gd name="connsiteX948" fmla="*/ 2155220 w 2372630"/>
              <a:gd name="connsiteY948" fmla="*/ 205764 h 593670"/>
              <a:gd name="connsiteX949" fmla="*/ 2153688 w 2372630"/>
              <a:gd name="connsiteY949" fmla="*/ 205764 h 593670"/>
              <a:gd name="connsiteX950" fmla="*/ 2154454 w 2372630"/>
              <a:gd name="connsiteY950" fmla="*/ 208046 h 593670"/>
              <a:gd name="connsiteX951" fmla="*/ 2155220 w 2372630"/>
              <a:gd name="connsiteY951" fmla="*/ 205764 h 593670"/>
              <a:gd name="connsiteX952" fmla="*/ 2160584 w 2372630"/>
              <a:gd name="connsiteY952" fmla="*/ 209871 h 593670"/>
              <a:gd name="connsiteX953" fmla="*/ 2159818 w 2372630"/>
              <a:gd name="connsiteY953" fmla="*/ 208046 h 593670"/>
              <a:gd name="connsiteX954" fmla="*/ 2161350 w 2372630"/>
              <a:gd name="connsiteY954" fmla="*/ 209871 h 593670"/>
              <a:gd name="connsiteX955" fmla="*/ 2161350 w 2372630"/>
              <a:gd name="connsiteY955" fmla="*/ 205764 h 593670"/>
              <a:gd name="connsiteX956" fmla="*/ 2165181 w 2372630"/>
              <a:gd name="connsiteY956" fmla="*/ 208046 h 593670"/>
              <a:gd name="connsiteX957" fmla="*/ 2164128 w 2372630"/>
              <a:gd name="connsiteY957" fmla="*/ 205364 h 593670"/>
              <a:gd name="connsiteX958" fmla="*/ 2082427 w 2372630"/>
              <a:gd name="connsiteY958" fmla="*/ 202113 h 593670"/>
              <a:gd name="connsiteX959" fmla="*/ 2083194 w 2372630"/>
              <a:gd name="connsiteY959" fmla="*/ 203482 h 593670"/>
              <a:gd name="connsiteX960" fmla="*/ 2082810 w 2372630"/>
              <a:gd name="connsiteY960" fmla="*/ 203482 h 593670"/>
              <a:gd name="connsiteX961" fmla="*/ 2082427 w 2372630"/>
              <a:gd name="connsiteY961" fmla="*/ 203026 h 593670"/>
              <a:gd name="connsiteX962" fmla="*/ 2082427 w 2372630"/>
              <a:gd name="connsiteY962" fmla="*/ 202113 h 593670"/>
              <a:gd name="connsiteX963" fmla="*/ 2093155 w 2372630"/>
              <a:gd name="connsiteY963" fmla="*/ 200287 h 593670"/>
              <a:gd name="connsiteX964" fmla="*/ 2093155 w 2372630"/>
              <a:gd name="connsiteY964" fmla="*/ 201656 h 593670"/>
              <a:gd name="connsiteX965" fmla="*/ 2093155 w 2372630"/>
              <a:gd name="connsiteY965" fmla="*/ 202113 h 593670"/>
              <a:gd name="connsiteX966" fmla="*/ 2091622 w 2372630"/>
              <a:gd name="connsiteY966" fmla="*/ 203026 h 593670"/>
              <a:gd name="connsiteX967" fmla="*/ 2091622 w 2372630"/>
              <a:gd name="connsiteY967" fmla="*/ 202113 h 593670"/>
              <a:gd name="connsiteX968" fmla="*/ 2093155 w 2372630"/>
              <a:gd name="connsiteY968" fmla="*/ 200287 h 593670"/>
              <a:gd name="connsiteX969" fmla="*/ 2117674 w 2372630"/>
              <a:gd name="connsiteY969" fmla="*/ 194355 h 593670"/>
              <a:gd name="connsiteX970" fmla="*/ 2116908 w 2372630"/>
              <a:gd name="connsiteY970" fmla="*/ 196180 h 593670"/>
              <a:gd name="connsiteX971" fmla="*/ 2110778 w 2372630"/>
              <a:gd name="connsiteY971" fmla="*/ 195267 h 593670"/>
              <a:gd name="connsiteX972" fmla="*/ 2110012 w 2372630"/>
              <a:gd name="connsiteY972" fmla="*/ 194811 h 593670"/>
              <a:gd name="connsiteX973" fmla="*/ 2108479 w 2372630"/>
              <a:gd name="connsiteY973" fmla="*/ 194811 h 593670"/>
              <a:gd name="connsiteX974" fmla="*/ 2082427 w 2372630"/>
              <a:gd name="connsiteY974" fmla="*/ 196637 h 593670"/>
              <a:gd name="connsiteX975" fmla="*/ 2080129 w 2372630"/>
              <a:gd name="connsiteY975" fmla="*/ 197093 h 593670"/>
              <a:gd name="connsiteX976" fmla="*/ 2080129 w 2372630"/>
              <a:gd name="connsiteY976" fmla="*/ 197549 h 593670"/>
              <a:gd name="connsiteX977" fmla="*/ 2078596 w 2372630"/>
              <a:gd name="connsiteY977" fmla="*/ 198462 h 593670"/>
              <a:gd name="connsiteX978" fmla="*/ 2078596 w 2372630"/>
              <a:gd name="connsiteY978" fmla="*/ 197549 h 593670"/>
              <a:gd name="connsiteX979" fmla="*/ 2077830 w 2372630"/>
              <a:gd name="connsiteY979" fmla="*/ 197549 h 593670"/>
              <a:gd name="connsiteX980" fmla="*/ 2077064 w 2372630"/>
              <a:gd name="connsiteY980" fmla="*/ 197549 h 593670"/>
              <a:gd name="connsiteX981" fmla="*/ 2077064 w 2372630"/>
              <a:gd name="connsiteY981" fmla="*/ 198462 h 593670"/>
              <a:gd name="connsiteX982" fmla="*/ 2076297 w 2372630"/>
              <a:gd name="connsiteY982" fmla="*/ 197549 h 593670"/>
              <a:gd name="connsiteX983" fmla="*/ 2075531 w 2372630"/>
              <a:gd name="connsiteY983" fmla="*/ 198006 h 593670"/>
              <a:gd name="connsiteX984" fmla="*/ 2080895 w 2372630"/>
              <a:gd name="connsiteY984" fmla="*/ 203482 h 593670"/>
              <a:gd name="connsiteX985" fmla="*/ 2081661 w 2372630"/>
              <a:gd name="connsiteY985" fmla="*/ 203482 h 593670"/>
              <a:gd name="connsiteX986" fmla="*/ 2081661 w 2372630"/>
              <a:gd name="connsiteY986" fmla="*/ 203026 h 593670"/>
              <a:gd name="connsiteX987" fmla="*/ 2082427 w 2372630"/>
              <a:gd name="connsiteY987" fmla="*/ 203482 h 593670"/>
              <a:gd name="connsiteX988" fmla="*/ 2082810 w 2372630"/>
              <a:gd name="connsiteY988" fmla="*/ 203482 h 593670"/>
              <a:gd name="connsiteX989" fmla="*/ 2083194 w 2372630"/>
              <a:gd name="connsiteY989" fmla="*/ 203938 h 593670"/>
              <a:gd name="connsiteX990" fmla="*/ 2090856 w 2372630"/>
              <a:gd name="connsiteY990" fmla="*/ 203482 h 593670"/>
              <a:gd name="connsiteX991" fmla="*/ 2090090 w 2372630"/>
              <a:gd name="connsiteY991" fmla="*/ 202113 h 593670"/>
              <a:gd name="connsiteX992" fmla="*/ 2091622 w 2372630"/>
              <a:gd name="connsiteY992" fmla="*/ 203026 h 593670"/>
              <a:gd name="connsiteX993" fmla="*/ 2091622 w 2372630"/>
              <a:gd name="connsiteY993" fmla="*/ 203482 h 593670"/>
              <a:gd name="connsiteX994" fmla="*/ 2093155 w 2372630"/>
              <a:gd name="connsiteY994" fmla="*/ 203482 h 593670"/>
              <a:gd name="connsiteX995" fmla="*/ 2094687 w 2372630"/>
              <a:gd name="connsiteY995" fmla="*/ 203026 h 593670"/>
              <a:gd name="connsiteX996" fmla="*/ 2094687 w 2372630"/>
              <a:gd name="connsiteY996" fmla="*/ 202569 h 593670"/>
              <a:gd name="connsiteX997" fmla="*/ 2094687 w 2372630"/>
              <a:gd name="connsiteY997" fmla="*/ 202113 h 593670"/>
              <a:gd name="connsiteX998" fmla="*/ 2095453 w 2372630"/>
              <a:gd name="connsiteY998" fmla="*/ 203026 h 593670"/>
              <a:gd name="connsiteX999" fmla="*/ 2097752 w 2372630"/>
              <a:gd name="connsiteY999" fmla="*/ 203482 h 593670"/>
              <a:gd name="connsiteX1000" fmla="*/ 2099285 w 2372630"/>
              <a:gd name="connsiteY1000" fmla="*/ 203482 h 593670"/>
              <a:gd name="connsiteX1001" fmla="*/ 2100817 w 2372630"/>
              <a:gd name="connsiteY1001" fmla="*/ 202113 h 593670"/>
              <a:gd name="connsiteX1002" fmla="*/ 2108479 w 2372630"/>
              <a:gd name="connsiteY1002" fmla="*/ 202113 h 593670"/>
              <a:gd name="connsiteX1003" fmla="*/ 2111544 w 2372630"/>
              <a:gd name="connsiteY1003" fmla="*/ 203938 h 593670"/>
              <a:gd name="connsiteX1004" fmla="*/ 2119973 w 2372630"/>
              <a:gd name="connsiteY1004" fmla="*/ 202113 h 593670"/>
              <a:gd name="connsiteX1005" fmla="*/ 2121506 w 2372630"/>
              <a:gd name="connsiteY1005" fmla="*/ 202113 h 593670"/>
              <a:gd name="connsiteX1006" fmla="*/ 2134532 w 2372630"/>
              <a:gd name="connsiteY1006" fmla="*/ 200744 h 593670"/>
              <a:gd name="connsiteX1007" fmla="*/ 2135298 w 2372630"/>
              <a:gd name="connsiteY1007" fmla="*/ 200744 h 593670"/>
              <a:gd name="connsiteX1008" fmla="*/ 2136064 w 2372630"/>
              <a:gd name="connsiteY1008" fmla="*/ 200744 h 593670"/>
              <a:gd name="connsiteX1009" fmla="*/ 2136064 w 2372630"/>
              <a:gd name="connsiteY1009" fmla="*/ 200287 h 593670"/>
              <a:gd name="connsiteX1010" fmla="*/ 2137597 w 2372630"/>
              <a:gd name="connsiteY1010" fmla="*/ 200287 h 593670"/>
              <a:gd name="connsiteX1011" fmla="*/ 2136064 w 2372630"/>
              <a:gd name="connsiteY1011" fmla="*/ 198462 h 593670"/>
              <a:gd name="connsiteX1012" fmla="*/ 2141428 w 2372630"/>
              <a:gd name="connsiteY1012" fmla="*/ 198462 h 593670"/>
              <a:gd name="connsiteX1013" fmla="*/ 2134532 w 2372630"/>
              <a:gd name="connsiteY1013" fmla="*/ 198462 h 593670"/>
              <a:gd name="connsiteX1014" fmla="*/ 2136064 w 2372630"/>
              <a:gd name="connsiteY1014" fmla="*/ 198462 h 593670"/>
              <a:gd name="connsiteX1015" fmla="*/ 2136064 w 2372630"/>
              <a:gd name="connsiteY1015" fmla="*/ 200287 h 593670"/>
              <a:gd name="connsiteX1016" fmla="*/ 2135298 w 2372630"/>
              <a:gd name="connsiteY1016" fmla="*/ 200744 h 593670"/>
              <a:gd name="connsiteX1017" fmla="*/ 2135298 w 2372630"/>
              <a:gd name="connsiteY1017" fmla="*/ 200287 h 593670"/>
              <a:gd name="connsiteX1018" fmla="*/ 2134532 w 2372630"/>
              <a:gd name="connsiteY1018" fmla="*/ 200287 h 593670"/>
              <a:gd name="connsiteX1019" fmla="*/ 2131467 w 2372630"/>
              <a:gd name="connsiteY1019" fmla="*/ 198462 h 593670"/>
              <a:gd name="connsiteX1020" fmla="*/ 2129934 w 2372630"/>
              <a:gd name="connsiteY1020" fmla="*/ 200287 h 593670"/>
              <a:gd name="connsiteX1021" fmla="*/ 2125337 w 2372630"/>
              <a:gd name="connsiteY1021" fmla="*/ 198462 h 593670"/>
              <a:gd name="connsiteX1022" fmla="*/ 2124570 w 2372630"/>
              <a:gd name="connsiteY1022" fmla="*/ 195267 h 593670"/>
              <a:gd name="connsiteX1023" fmla="*/ 2124570 w 2372630"/>
              <a:gd name="connsiteY1023" fmla="*/ 194355 h 593670"/>
              <a:gd name="connsiteX1024" fmla="*/ 2125337 w 2372630"/>
              <a:gd name="connsiteY1024" fmla="*/ 195267 h 593670"/>
              <a:gd name="connsiteX1025" fmla="*/ 2126103 w 2372630"/>
              <a:gd name="connsiteY1025" fmla="*/ 198462 h 593670"/>
              <a:gd name="connsiteX1026" fmla="*/ 2126869 w 2372630"/>
              <a:gd name="connsiteY1026" fmla="*/ 196180 h 593670"/>
              <a:gd name="connsiteX1027" fmla="*/ 2127635 w 2372630"/>
              <a:gd name="connsiteY1027" fmla="*/ 198918 h 593670"/>
              <a:gd name="connsiteX1028" fmla="*/ 2129934 w 2372630"/>
              <a:gd name="connsiteY1028" fmla="*/ 198462 h 593670"/>
              <a:gd name="connsiteX1029" fmla="*/ 2127635 w 2372630"/>
              <a:gd name="connsiteY1029" fmla="*/ 194811 h 593670"/>
              <a:gd name="connsiteX1030" fmla="*/ 2124570 w 2372630"/>
              <a:gd name="connsiteY1030" fmla="*/ 194355 h 593670"/>
              <a:gd name="connsiteX1031" fmla="*/ 2123804 w 2372630"/>
              <a:gd name="connsiteY1031" fmla="*/ 196180 h 593670"/>
              <a:gd name="connsiteX1032" fmla="*/ 2123804 w 2372630"/>
              <a:gd name="connsiteY1032" fmla="*/ 195267 h 593670"/>
              <a:gd name="connsiteX1033" fmla="*/ 2123038 w 2372630"/>
              <a:gd name="connsiteY1033" fmla="*/ 196180 h 593670"/>
              <a:gd name="connsiteX1034" fmla="*/ 2123038 w 2372630"/>
              <a:gd name="connsiteY1034" fmla="*/ 194811 h 593670"/>
              <a:gd name="connsiteX1035" fmla="*/ 2123804 w 2372630"/>
              <a:gd name="connsiteY1035" fmla="*/ 194811 h 593670"/>
              <a:gd name="connsiteX1036" fmla="*/ 2123804 w 2372630"/>
              <a:gd name="connsiteY1036" fmla="*/ 194355 h 593670"/>
              <a:gd name="connsiteX1037" fmla="*/ 2123038 w 2372630"/>
              <a:gd name="connsiteY1037" fmla="*/ 194355 h 593670"/>
              <a:gd name="connsiteX1038" fmla="*/ 2118441 w 2372630"/>
              <a:gd name="connsiteY1038" fmla="*/ 194355 h 593670"/>
              <a:gd name="connsiteX1039" fmla="*/ 2175909 w 2372630"/>
              <a:gd name="connsiteY1039" fmla="*/ 193442 h 593670"/>
              <a:gd name="connsiteX1040" fmla="*/ 2172844 w 2372630"/>
              <a:gd name="connsiteY1040" fmla="*/ 193898 h 593670"/>
              <a:gd name="connsiteX1041" fmla="*/ 2172077 w 2372630"/>
              <a:gd name="connsiteY1041" fmla="*/ 193898 h 593670"/>
              <a:gd name="connsiteX1042" fmla="*/ 2175142 w 2372630"/>
              <a:gd name="connsiteY1042" fmla="*/ 194811 h 593670"/>
              <a:gd name="connsiteX1043" fmla="*/ 2175909 w 2372630"/>
              <a:gd name="connsiteY1043" fmla="*/ 193898 h 593670"/>
              <a:gd name="connsiteX1044" fmla="*/ 2283948 w 2372630"/>
              <a:gd name="connsiteY1044" fmla="*/ 162409 h 593670"/>
              <a:gd name="connsiteX1045" fmla="*/ 2284715 w 2372630"/>
              <a:gd name="connsiteY1045" fmla="*/ 166060 h 593670"/>
              <a:gd name="connsiteX1046" fmla="*/ 2283948 w 2372630"/>
              <a:gd name="connsiteY1046" fmla="*/ 166060 h 593670"/>
              <a:gd name="connsiteX1047" fmla="*/ 2283948 w 2372630"/>
              <a:gd name="connsiteY1047" fmla="*/ 162409 h 593670"/>
              <a:gd name="connsiteX1048" fmla="*/ 2268624 w 2372630"/>
              <a:gd name="connsiteY1048" fmla="*/ 160584 h 593670"/>
              <a:gd name="connsiteX1049" fmla="*/ 2274753 w 2372630"/>
              <a:gd name="connsiteY1049" fmla="*/ 161497 h 593670"/>
              <a:gd name="connsiteX1050" fmla="*/ 2274753 w 2372630"/>
              <a:gd name="connsiteY1050" fmla="*/ 166060 h 593670"/>
              <a:gd name="connsiteX1051" fmla="*/ 2268624 w 2372630"/>
              <a:gd name="connsiteY1051" fmla="*/ 167429 h 593670"/>
              <a:gd name="connsiteX1052" fmla="*/ 2265559 w 2372630"/>
              <a:gd name="connsiteY1052" fmla="*/ 166060 h 593670"/>
              <a:gd name="connsiteX1053" fmla="*/ 2268624 w 2372630"/>
              <a:gd name="connsiteY1053" fmla="*/ 166060 h 593670"/>
              <a:gd name="connsiteX1054" fmla="*/ 2268624 w 2372630"/>
              <a:gd name="connsiteY1054" fmla="*/ 160584 h 593670"/>
              <a:gd name="connsiteX1055" fmla="*/ 2250234 w 2372630"/>
              <a:gd name="connsiteY1055" fmla="*/ 160584 h 593670"/>
              <a:gd name="connsiteX1056" fmla="*/ 2253299 w 2372630"/>
              <a:gd name="connsiteY1056" fmla="*/ 167886 h 593670"/>
              <a:gd name="connsiteX1057" fmla="*/ 2252533 w 2372630"/>
              <a:gd name="connsiteY1057" fmla="*/ 167886 h 593670"/>
              <a:gd name="connsiteX1058" fmla="*/ 2249468 w 2372630"/>
              <a:gd name="connsiteY1058" fmla="*/ 166973 h 593670"/>
              <a:gd name="connsiteX1059" fmla="*/ 2247935 w 2372630"/>
              <a:gd name="connsiteY1059" fmla="*/ 166060 h 593670"/>
              <a:gd name="connsiteX1060" fmla="*/ 2250234 w 2372630"/>
              <a:gd name="connsiteY1060" fmla="*/ 160584 h 593670"/>
              <a:gd name="connsiteX1061" fmla="*/ 2126869 w 2372630"/>
              <a:gd name="connsiteY1061" fmla="*/ 159842 h 593670"/>
              <a:gd name="connsiteX1062" fmla="*/ 2123038 w 2372630"/>
              <a:gd name="connsiteY1062" fmla="*/ 160128 h 593670"/>
              <a:gd name="connsiteX1063" fmla="*/ 2124570 w 2372630"/>
              <a:gd name="connsiteY1063" fmla="*/ 162409 h 593670"/>
              <a:gd name="connsiteX1064" fmla="*/ 2126103 w 2372630"/>
              <a:gd name="connsiteY1064" fmla="*/ 161953 h 593670"/>
              <a:gd name="connsiteX1065" fmla="*/ 2126869 w 2372630"/>
              <a:gd name="connsiteY1065" fmla="*/ 159842 h 593670"/>
              <a:gd name="connsiteX1066" fmla="*/ 2054077 w 2372630"/>
              <a:gd name="connsiteY1066" fmla="*/ 145524 h 593670"/>
              <a:gd name="connsiteX1067" fmla="*/ 2051012 w 2372630"/>
              <a:gd name="connsiteY1067" fmla="*/ 145980 h 593670"/>
              <a:gd name="connsiteX1068" fmla="*/ 2049479 w 2372630"/>
              <a:gd name="connsiteY1068" fmla="*/ 146437 h 593670"/>
              <a:gd name="connsiteX1069" fmla="*/ 2050245 w 2372630"/>
              <a:gd name="connsiteY1069" fmla="*/ 146437 h 593670"/>
              <a:gd name="connsiteX1070" fmla="*/ 2055609 w 2372630"/>
              <a:gd name="connsiteY1070" fmla="*/ 146893 h 593670"/>
              <a:gd name="connsiteX1071" fmla="*/ 1929179 w 2372630"/>
              <a:gd name="connsiteY1071" fmla="*/ 111753 h 593670"/>
              <a:gd name="connsiteX1072" fmla="*/ 1932244 w 2372630"/>
              <a:gd name="connsiteY1072" fmla="*/ 115404 h 593670"/>
              <a:gd name="connsiteX1073" fmla="*/ 1929179 w 2372630"/>
              <a:gd name="connsiteY1073" fmla="*/ 111753 h 593670"/>
              <a:gd name="connsiteX1074" fmla="*/ 1529202 w 2372630"/>
              <a:gd name="connsiteY1074" fmla="*/ 109472 h 593670"/>
              <a:gd name="connsiteX1075" fmla="*/ 1516943 w 2372630"/>
              <a:gd name="connsiteY1075" fmla="*/ 111297 h 593670"/>
              <a:gd name="connsiteX1076" fmla="*/ 1503916 w 2372630"/>
              <a:gd name="connsiteY1076" fmla="*/ 114035 h 593670"/>
              <a:gd name="connsiteX1077" fmla="*/ 1502384 w 2372630"/>
              <a:gd name="connsiteY1077" fmla="*/ 114492 h 593670"/>
              <a:gd name="connsiteX1078" fmla="*/ 1504683 w 2372630"/>
              <a:gd name="connsiteY1078" fmla="*/ 114492 h 593670"/>
              <a:gd name="connsiteX1079" fmla="*/ 1523072 w 2372630"/>
              <a:gd name="connsiteY1079" fmla="*/ 113123 h 593670"/>
              <a:gd name="connsiteX1080" fmla="*/ 1529969 w 2372630"/>
              <a:gd name="connsiteY1080" fmla="*/ 109928 h 593670"/>
              <a:gd name="connsiteX1081" fmla="*/ 1529969 w 2372630"/>
              <a:gd name="connsiteY1081" fmla="*/ 109472 h 593670"/>
              <a:gd name="connsiteX1082" fmla="*/ 344213 w 2372630"/>
              <a:gd name="connsiteY1082" fmla="*/ 108445 h 593670"/>
              <a:gd name="connsiteX1083" fmla="*/ 326206 w 2372630"/>
              <a:gd name="connsiteY1083" fmla="*/ 109472 h 593670"/>
              <a:gd name="connsiteX1084" fmla="*/ 339232 w 2372630"/>
              <a:gd name="connsiteY1084" fmla="*/ 110841 h 593670"/>
              <a:gd name="connsiteX1085" fmla="*/ 362219 w 2372630"/>
              <a:gd name="connsiteY1085" fmla="*/ 109472 h 593670"/>
              <a:gd name="connsiteX1086" fmla="*/ 344213 w 2372630"/>
              <a:gd name="connsiteY1086" fmla="*/ 108445 h 593670"/>
              <a:gd name="connsiteX1087" fmla="*/ 1903127 w 2372630"/>
              <a:gd name="connsiteY1087" fmla="*/ 108103 h 593670"/>
              <a:gd name="connsiteX1088" fmla="*/ 1903127 w 2372630"/>
              <a:gd name="connsiteY1088" fmla="*/ 108559 h 593670"/>
              <a:gd name="connsiteX1089" fmla="*/ 1895465 w 2372630"/>
              <a:gd name="connsiteY1089" fmla="*/ 111753 h 593670"/>
              <a:gd name="connsiteX1090" fmla="*/ 1899296 w 2372630"/>
              <a:gd name="connsiteY1090" fmla="*/ 113579 h 593670"/>
              <a:gd name="connsiteX1091" fmla="*/ 1906959 w 2372630"/>
              <a:gd name="connsiteY1091" fmla="*/ 113579 h 593670"/>
              <a:gd name="connsiteX1092" fmla="*/ 1919218 w 2372630"/>
              <a:gd name="connsiteY1092" fmla="*/ 109928 h 593670"/>
              <a:gd name="connsiteX1093" fmla="*/ 1903127 w 2372630"/>
              <a:gd name="connsiteY1093" fmla="*/ 108559 h 593670"/>
              <a:gd name="connsiteX1094" fmla="*/ 1903894 w 2372630"/>
              <a:gd name="connsiteY1094" fmla="*/ 108103 h 593670"/>
              <a:gd name="connsiteX1095" fmla="*/ 1903127 w 2372630"/>
              <a:gd name="connsiteY1095" fmla="*/ 108103 h 593670"/>
              <a:gd name="connsiteX1096" fmla="*/ 294790 w 2372630"/>
              <a:gd name="connsiteY1096" fmla="*/ 108103 h 593670"/>
              <a:gd name="connsiteX1097" fmla="*/ 292491 w 2372630"/>
              <a:gd name="connsiteY1097" fmla="*/ 108559 h 593670"/>
              <a:gd name="connsiteX1098" fmla="*/ 294024 w 2372630"/>
              <a:gd name="connsiteY1098" fmla="*/ 109472 h 593670"/>
              <a:gd name="connsiteX1099" fmla="*/ 294790 w 2372630"/>
              <a:gd name="connsiteY1099" fmla="*/ 108103 h 593670"/>
              <a:gd name="connsiteX1100" fmla="*/ 1998045 w 2372630"/>
              <a:gd name="connsiteY1100" fmla="*/ 107190 h 593670"/>
              <a:gd name="connsiteX1101" fmla="*/ 1986647 w 2372630"/>
              <a:gd name="connsiteY1101" fmla="*/ 109928 h 593670"/>
              <a:gd name="connsiteX1102" fmla="*/ 1980518 w 2372630"/>
              <a:gd name="connsiteY1102" fmla="*/ 111753 h 593670"/>
              <a:gd name="connsiteX1103" fmla="*/ 1983582 w 2372630"/>
              <a:gd name="connsiteY1103" fmla="*/ 115861 h 593670"/>
              <a:gd name="connsiteX1104" fmla="*/ 1985881 w 2372630"/>
              <a:gd name="connsiteY1104" fmla="*/ 115861 h 593670"/>
              <a:gd name="connsiteX1105" fmla="*/ 2001972 w 2372630"/>
              <a:gd name="connsiteY1105" fmla="*/ 109928 h 593670"/>
              <a:gd name="connsiteX1106" fmla="*/ 1998045 w 2372630"/>
              <a:gd name="connsiteY1106" fmla="*/ 107190 h 593670"/>
              <a:gd name="connsiteX1107" fmla="*/ 225829 w 2372630"/>
              <a:gd name="connsiteY1107" fmla="*/ 106733 h 593670"/>
              <a:gd name="connsiteX1108" fmla="*/ 230426 w 2372630"/>
              <a:gd name="connsiteY1108" fmla="*/ 109472 h 593670"/>
              <a:gd name="connsiteX1109" fmla="*/ 230426 w 2372630"/>
              <a:gd name="connsiteY1109" fmla="*/ 112210 h 593670"/>
              <a:gd name="connsiteX1110" fmla="*/ 232725 w 2372630"/>
              <a:gd name="connsiteY1110" fmla="*/ 112210 h 593670"/>
              <a:gd name="connsiteX1111" fmla="*/ 235023 w 2372630"/>
              <a:gd name="connsiteY1111" fmla="*/ 109472 h 593670"/>
              <a:gd name="connsiteX1112" fmla="*/ 230426 w 2372630"/>
              <a:gd name="connsiteY1112" fmla="*/ 106733 h 593670"/>
              <a:gd name="connsiteX1113" fmla="*/ 223530 w 2372630"/>
              <a:gd name="connsiteY1113" fmla="*/ 106733 h 593670"/>
              <a:gd name="connsiteX1114" fmla="*/ 222764 w 2372630"/>
              <a:gd name="connsiteY1114" fmla="*/ 108559 h 593670"/>
              <a:gd name="connsiteX1115" fmla="*/ 223530 w 2372630"/>
              <a:gd name="connsiteY1115" fmla="*/ 109015 h 593670"/>
              <a:gd name="connsiteX1116" fmla="*/ 223530 w 2372630"/>
              <a:gd name="connsiteY1116" fmla="*/ 108559 h 593670"/>
              <a:gd name="connsiteX1117" fmla="*/ 223530 w 2372630"/>
              <a:gd name="connsiteY1117" fmla="*/ 106733 h 593670"/>
              <a:gd name="connsiteX1118" fmla="*/ 218932 w 2372630"/>
              <a:gd name="connsiteY1118" fmla="*/ 106733 h 593670"/>
              <a:gd name="connsiteX1119" fmla="*/ 218932 w 2372630"/>
              <a:gd name="connsiteY1119" fmla="*/ 109472 h 593670"/>
              <a:gd name="connsiteX1120" fmla="*/ 221231 w 2372630"/>
              <a:gd name="connsiteY1120" fmla="*/ 112210 h 593670"/>
              <a:gd name="connsiteX1121" fmla="*/ 223530 w 2372630"/>
              <a:gd name="connsiteY1121" fmla="*/ 109472 h 593670"/>
              <a:gd name="connsiteX1122" fmla="*/ 222764 w 2372630"/>
              <a:gd name="connsiteY1122" fmla="*/ 109472 h 593670"/>
              <a:gd name="connsiteX1123" fmla="*/ 218932 w 2372630"/>
              <a:gd name="connsiteY1123" fmla="*/ 106733 h 593670"/>
              <a:gd name="connsiteX1124" fmla="*/ 300154 w 2372630"/>
              <a:gd name="connsiteY1124" fmla="*/ 105821 h 593670"/>
              <a:gd name="connsiteX1125" fmla="*/ 298621 w 2372630"/>
              <a:gd name="connsiteY1125" fmla="*/ 106277 h 593670"/>
              <a:gd name="connsiteX1126" fmla="*/ 298621 w 2372630"/>
              <a:gd name="connsiteY1126" fmla="*/ 106733 h 593670"/>
              <a:gd name="connsiteX1127" fmla="*/ 298621 w 2372630"/>
              <a:gd name="connsiteY1127" fmla="*/ 107190 h 593670"/>
              <a:gd name="connsiteX1128" fmla="*/ 299388 w 2372630"/>
              <a:gd name="connsiteY1128" fmla="*/ 107646 h 593670"/>
              <a:gd name="connsiteX1129" fmla="*/ 300920 w 2372630"/>
              <a:gd name="connsiteY1129" fmla="*/ 106733 h 593670"/>
              <a:gd name="connsiteX1130" fmla="*/ 300154 w 2372630"/>
              <a:gd name="connsiteY1130" fmla="*/ 106277 h 593670"/>
              <a:gd name="connsiteX1131" fmla="*/ 321608 w 2372630"/>
              <a:gd name="connsiteY1131" fmla="*/ 103995 h 593670"/>
              <a:gd name="connsiteX1132" fmla="*/ 320076 w 2372630"/>
              <a:gd name="connsiteY1132" fmla="*/ 104452 h 593670"/>
              <a:gd name="connsiteX1133" fmla="*/ 319310 w 2372630"/>
              <a:gd name="connsiteY1133" fmla="*/ 104908 h 593670"/>
              <a:gd name="connsiteX1134" fmla="*/ 319310 w 2372630"/>
              <a:gd name="connsiteY1134" fmla="*/ 104452 h 593670"/>
              <a:gd name="connsiteX1135" fmla="*/ 321608 w 2372630"/>
              <a:gd name="connsiteY1135" fmla="*/ 103995 h 593670"/>
              <a:gd name="connsiteX1136" fmla="*/ 307816 w 2372630"/>
              <a:gd name="connsiteY1136" fmla="*/ 103995 h 593670"/>
              <a:gd name="connsiteX1137" fmla="*/ 307816 w 2372630"/>
              <a:gd name="connsiteY1137" fmla="*/ 106733 h 593670"/>
              <a:gd name="connsiteX1138" fmla="*/ 310115 w 2372630"/>
              <a:gd name="connsiteY1138" fmla="*/ 106733 h 593670"/>
              <a:gd name="connsiteX1139" fmla="*/ 310115 w 2372630"/>
              <a:gd name="connsiteY1139" fmla="*/ 103995 h 593670"/>
              <a:gd name="connsiteX1140" fmla="*/ 307816 w 2372630"/>
              <a:gd name="connsiteY1140" fmla="*/ 103995 h 593670"/>
              <a:gd name="connsiteX1141" fmla="*/ 256287 w 2372630"/>
              <a:gd name="connsiteY1141" fmla="*/ 103311 h 593670"/>
              <a:gd name="connsiteX1142" fmla="*/ 251114 w 2372630"/>
              <a:gd name="connsiteY1142" fmla="*/ 103995 h 593670"/>
              <a:gd name="connsiteX1143" fmla="*/ 258011 w 2372630"/>
              <a:gd name="connsiteY1143" fmla="*/ 106733 h 593670"/>
              <a:gd name="connsiteX1144" fmla="*/ 256287 w 2372630"/>
              <a:gd name="connsiteY1144" fmla="*/ 103311 h 593670"/>
              <a:gd name="connsiteX1145" fmla="*/ 338178 w 2372630"/>
              <a:gd name="connsiteY1145" fmla="*/ 101942 h 593670"/>
              <a:gd name="connsiteX1146" fmla="*/ 333102 w 2372630"/>
              <a:gd name="connsiteY1146" fmla="*/ 103995 h 593670"/>
              <a:gd name="connsiteX1147" fmla="*/ 336933 w 2372630"/>
              <a:gd name="connsiteY1147" fmla="*/ 105364 h 593670"/>
              <a:gd name="connsiteX1148" fmla="*/ 341531 w 2372630"/>
              <a:gd name="connsiteY1148" fmla="*/ 103995 h 593670"/>
              <a:gd name="connsiteX1149" fmla="*/ 338178 w 2372630"/>
              <a:gd name="connsiteY1149" fmla="*/ 101942 h 593670"/>
              <a:gd name="connsiteX1150" fmla="*/ 2223415 w 2372630"/>
              <a:gd name="connsiteY1150" fmla="*/ 98975 h 593670"/>
              <a:gd name="connsiteX1151" fmla="*/ 2231844 w 2372630"/>
              <a:gd name="connsiteY1151" fmla="*/ 102626 h 593670"/>
              <a:gd name="connsiteX1152" fmla="*/ 2231078 w 2372630"/>
              <a:gd name="connsiteY1152" fmla="*/ 102626 h 593670"/>
              <a:gd name="connsiteX1153" fmla="*/ 2223415 w 2372630"/>
              <a:gd name="connsiteY1153" fmla="*/ 98975 h 593670"/>
              <a:gd name="connsiteX1154" fmla="*/ 457233 w 2372630"/>
              <a:gd name="connsiteY1154" fmla="*/ 98519 h 593670"/>
              <a:gd name="connsiteX1155" fmla="*/ 464129 w 2372630"/>
              <a:gd name="connsiteY1155" fmla="*/ 98747 h 593670"/>
              <a:gd name="connsiteX1156" fmla="*/ 467960 w 2372630"/>
              <a:gd name="connsiteY1156" fmla="*/ 98975 h 593670"/>
              <a:gd name="connsiteX1157" fmla="*/ 471025 w 2372630"/>
              <a:gd name="connsiteY1157" fmla="*/ 98975 h 593670"/>
              <a:gd name="connsiteX1158" fmla="*/ 464129 w 2372630"/>
              <a:gd name="connsiteY1158" fmla="*/ 98747 h 593670"/>
              <a:gd name="connsiteX1159" fmla="*/ 460298 w 2372630"/>
              <a:gd name="connsiteY1159" fmla="*/ 98519 h 593670"/>
              <a:gd name="connsiteX1160" fmla="*/ 284829 w 2372630"/>
              <a:gd name="connsiteY1160" fmla="*/ 98519 h 593670"/>
              <a:gd name="connsiteX1161" fmla="*/ 283297 w 2372630"/>
              <a:gd name="connsiteY1161" fmla="*/ 98975 h 593670"/>
              <a:gd name="connsiteX1162" fmla="*/ 281764 w 2372630"/>
              <a:gd name="connsiteY1162" fmla="*/ 98975 h 593670"/>
              <a:gd name="connsiteX1163" fmla="*/ 282530 w 2372630"/>
              <a:gd name="connsiteY1163" fmla="*/ 99432 h 593670"/>
              <a:gd name="connsiteX1164" fmla="*/ 281764 w 2372630"/>
              <a:gd name="connsiteY1164" fmla="*/ 99432 h 593670"/>
              <a:gd name="connsiteX1165" fmla="*/ 271037 w 2372630"/>
              <a:gd name="connsiteY1165" fmla="*/ 101257 h 593670"/>
              <a:gd name="connsiteX1166" fmla="*/ 275634 w 2372630"/>
              <a:gd name="connsiteY1166" fmla="*/ 101257 h 593670"/>
              <a:gd name="connsiteX1167" fmla="*/ 281764 w 2372630"/>
              <a:gd name="connsiteY1167" fmla="*/ 105821 h 593670"/>
              <a:gd name="connsiteX1168" fmla="*/ 282530 w 2372630"/>
              <a:gd name="connsiteY1168" fmla="*/ 106277 h 593670"/>
              <a:gd name="connsiteX1169" fmla="*/ 283297 w 2372630"/>
              <a:gd name="connsiteY1169" fmla="*/ 104452 h 593670"/>
              <a:gd name="connsiteX1170" fmla="*/ 285595 w 2372630"/>
              <a:gd name="connsiteY1170" fmla="*/ 102170 h 593670"/>
              <a:gd name="connsiteX1171" fmla="*/ 287128 w 2372630"/>
              <a:gd name="connsiteY1171" fmla="*/ 100801 h 593670"/>
              <a:gd name="connsiteX1172" fmla="*/ 286361 w 2372630"/>
              <a:gd name="connsiteY1172" fmla="*/ 100344 h 593670"/>
              <a:gd name="connsiteX1173" fmla="*/ 282530 w 2372630"/>
              <a:gd name="connsiteY1173" fmla="*/ 101257 h 593670"/>
              <a:gd name="connsiteX1174" fmla="*/ 282530 w 2372630"/>
              <a:gd name="connsiteY1174" fmla="*/ 99432 h 593670"/>
              <a:gd name="connsiteX1175" fmla="*/ 283297 w 2372630"/>
              <a:gd name="connsiteY1175" fmla="*/ 98975 h 593670"/>
              <a:gd name="connsiteX1176" fmla="*/ 284063 w 2372630"/>
              <a:gd name="connsiteY1176" fmla="*/ 98975 h 593670"/>
              <a:gd name="connsiteX1177" fmla="*/ 284829 w 2372630"/>
              <a:gd name="connsiteY1177" fmla="*/ 98519 h 593670"/>
              <a:gd name="connsiteX1178" fmla="*/ 288660 w 2372630"/>
              <a:gd name="connsiteY1178" fmla="*/ 98063 h 593670"/>
              <a:gd name="connsiteX1179" fmla="*/ 287128 w 2372630"/>
              <a:gd name="connsiteY1179" fmla="*/ 99888 h 593670"/>
              <a:gd name="connsiteX1180" fmla="*/ 287128 w 2372630"/>
              <a:gd name="connsiteY1180" fmla="*/ 100344 h 593670"/>
              <a:gd name="connsiteX1181" fmla="*/ 289426 w 2372630"/>
              <a:gd name="connsiteY1181" fmla="*/ 98975 h 593670"/>
              <a:gd name="connsiteX1182" fmla="*/ 290193 w 2372630"/>
              <a:gd name="connsiteY1182" fmla="*/ 98975 h 593670"/>
              <a:gd name="connsiteX1183" fmla="*/ 1859452 w 2372630"/>
              <a:gd name="connsiteY1183" fmla="*/ 97150 h 593670"/>
              <a:gd name="connsiteX1184" fmla="*/ 1854088 w 2372630"/>
              <a:gd name="connsiteY1184" fmla="*/ 98519 h 593670"/>
              <a:gd name="connsiteX1185" fmla="*/ 1853322 w 2372630"/>
              <a:gd name="connsiteY1185" fmla="*/ 98519 h 593670"/>
              <a:gd name="connsiteX1186" fmla="*/ 1854854 w 2372630"/>
              <a:gd name="connsiteY1186" fmla="*/ 98975 h 593670"/>
              <a:gd name="connsiteX1187" fmla="*/ 1859452 w 2372630"/>
              <a:gd name="connsiteY1187" fmla="*/ 98063 h 593670"/>
              <a:gd name="connsiteX1188" fmla="*/ 1860984 w 2372630"/>
              <a:gd name="connsiteY1188" fmla="*/ 97150 h 593670"/>
              <a:gd name="connsiteX1189" fmla="*/ 294024 w 2372630"/>
              <a:gd name="connsiteY1189" fmla="*/ 95781 h 593670"/>
              <a:gd name="connsiteX1190" fmla="*/ 294024 w 2372630"/>
              <a:gd name="connsiteY1190" fmla="*/ 98519 h 593670"/>
              <a:gd name="connsiteX1191" fmla="*/ 295556 w 2372630"/>
              <a:gd name="connsiteY1191" fmla="*/ 98975 h 593670"/>
              <a:gd name="connsiteX1192" fmla="*/ 299388 w 2372630"/>
              <a:gd name="connsiteY1192" fmla="*/ 100344 h 593670"/>
              <a:gd name="connsiteX1193" fmla="*/ 300920 w 2372630"/>
              <a:gd name="connsiteY1193" fmla="*/ 101257 h 593670"/>
              <a:gd name="connsiteX1194" fmla="*/ 312414 w 2372630"/>
              <a:gd name="connsiteY1194" fmla="*/ 101257 h 593670"/>
              <a:gd name="connsiteX1195" fmla="*/ 318544 w 2372630"/>
              <a:gd name="connsiteY1195" fmla="*/ 105364 h 593670"/>
              <a:gd name="connsiteX1196" fmla="*/ 319310 w 2372630"/>
              <a:gd name="connsiteY1196" fmla="*/ 104908 h 593670"/>
              <a:gd name="connsiteX1197" fmla="*/ 319310 w 2372630"/>
              <a:gd name="connsiteY1197" fmla="*/ 106733 h 593670"/>
              <a:gd name="connsiteX1198" fmla="*/ 328505 w 2372630"/>
              <a:gd name="connsiteY1198" fmla="*/ 106733 h 593670"/>
              <a:gd name="connsiteX1199" fmla="*/ 328505 w 2372630"/>
              <a:gd name="connsiteY1199" fmla="*/ 106277 h 593670"/>
              <a:gd name="connsiteX1200" fmla="*/ 329271 w 2372630"/>
              <a:gd name="connsiteY1200" fmla="*/ 106277 h 593670"/>
              <a:gd name="connsiteX1201" fmla="*/ 330803 w 2372630"/>
              <a:gd name="connsiteY1201" fmla="*/ 103995 h 593670"/>
              <a:gd name="connsiteX1202" fmla="*/ 329271 w 2372630"/>
              <a:gd name="connsiteY1202" fmla="*/ 105821 h 593670"/>
              <a:gd name="connsiteX1203" fmla="*/ 328505 w 2372630"/>
              <a:gd name="connsiteY1203" fmla="*/ 106277 h 593670"/>
              <a:gd name="connsiteX1204" fmla="*/ 328505 w 2372630"/>
              <a:gd name="connsiteY1204" fmla="*/ 103995 h 593670"/>
              <a:gd name="connsiteX1205" fmla="*/ 330803 w 2372630"/>
              <a:gd name="connsiteY1205" fmla="*/ 101257 h 593670"/>
              <a:gd name="connsiteX1206" fmla="*/ 343829 w 2372630"/>
              <a:gd name="connsiteY1206" fmla="*/ 101257 h 593670"/>
              <a:gd name="connsiteX1207" fmla="*/ 341531 w 2372630"/>
              <a:gd name="connsiteY1207" fmla="*/ 106733 h 593670"/>
              <a:gd name="connsiteX1208" fmla="*/ 348427 w 2372630"/>
              <a:gd name="connsiteY1208" fmla="*/ 103995 h 593670"/>
              <a:gd name="connsiteX1209" fmla="*/ 346128 w 2372630"/>
              <a:gd name="connsiteY1209" fmla="*/ 101257 h 593670"/>
              <a:gd name="connsiteX1210" fmla="*/ 359920 w 2372630"/>
              <a:gd name="connsiteY1210" fmla="*/ 101257 h 593670"/>
              <a:gd name="connsiteX1211" fmla="*/ 355323 w 2372630"/>
              <a:gd name="connsiteY1211" fmla="*/ 103995 h 593670"/>
              <a:gd name="connsiteX1212" fmla="*/ 373713 w 2372630"/>
              <a:gd name="connsiteY1212" fmla="*/ 106733 h 593670"/>
              <a:gd name="connsiteX1213" fmla="*/ 380609 w 2372630"/>
              <a:gd name="connsiteY1213" fmla="*/ 109472 h 593670"/>
              <a:gd name="connsiteX1214" fmla="*/ 380609 w 2372630"/>
              <a:gd name="connsiteY1214" fmla="*/ 110384 h 593670"/>
              <a:gd name="connsiteX1215" fmla="*/ 381375 w 2372630"/>
              <a:gd name="connsiteY1215" fmla="*/ 110384 h 593670"/>
              <a:gd name="connsiteX1216" fmla="*/ 382908 w 2372630"/>
              <a:gd name="connsiteY1216" fmla="*/ 110384 h 593670"/>
              <a:gd name="connsiteX1217" fmla="*/ 383674 w 2372630"/>
              <a:gd name="connsiteY1217" fmla="*/ 109928 h 593670"/>
              <a:gd name="connsiteX1218" fmla="*/ 386739 w 2372630"/>
              <a:gd name="connsiteY1218" fmla="*/ 109472 h 593670"/>
              <a:gd name="connsiteX1219" fmla="*/ 387505 w 2372630"/>
              <a:gd name="connsiteY1219" fmla="*/ 109015 h 593670"/>
              <a:gd name="connsiteX1220" fmla="*/ 387505 w 2372630"/>
              <a:gd name="connsiteY1220" fmla="*/ 108559 h 593670"/>
              <a:gd name="connsiteX1221" fmla="*/ 385206 w 2372630"/>
              <a:gd name="connsiteY1221" fmla="*/ 106733 h 593670"/>
              <a:gd name="connsiteX1222" fmla="*/ 391336 w 2372630"/>
              <a:gd name="connsiteY1222" fmla="*/ 107646 h 593670"/>
              <a:gd name="connsiteX1223" fmla="*/ 390570 w 2372630"/>
              <a:gd name="connsiteY1223" fmla="*/ 108559 h 593670"/>
              <a:gd name="connsiteX1224" fmla="*/ 391336 w 2372630"/>
              <a:gd name="connsiteY1224" fmla="*/ 108103 h 593670"/>
              <a:gd name="connsiteX1225" fmla="*/ 397466 w 2372630"/>
              <a:gd name="connsiteY1225" fmla="*/ 106277 h 593670"/>
              <a:gd name="connsiteX1226" fmla="*/ 398232 w 2372630"/>
              <a:gd name="connsiteY1226" fmla="*/ 106277 h 593670"/>
              <a:gd name="connsiteX1227" fmla="*/ 398999 w 2372630"/>
              <a:gd name="connsiteY1227" fmla="*/ 105364 h 593670"/>
              <a:gd name="connsiteX1228" fmla="*/ 398999 w 2372630"/>
              <a:gd name="connsiteY1228" fmla="*/ 103995 h 593670"/>
              <a:gd name="connsiteX1229" fmla="*/ 400531 w 2372630"/>
              <a:gd name="connsiteY1229" fmla="*/ 105364 h 593670"/>
              <a:gd name="connsiteX1230" fmla="*/ 402064 w 2372630"/>
              <a:gd name="connsiteY1230" fmla="*/ 105821 h 593670"/>
              <a:gd name="connsiteX1231" fmla="*/ 405129 w 2372630"/>
              <a:gd name="connsiteY1231" fmla="*/ 105821 h 593670"/>
              <a:gd name="connsiteX1232" fmla="*/ 405895 w 2372630"/>
              <a:gd name="connsiteY1232" fmla="*/ 105364 h 593670"/>
              <a:gd name="connsiteX1233" fmla="*/ 406661 w 2372630"/>
              <a:gd name="connsiteY1233" fmla="*/ 104908 h 593670"/>
              <a:gd name="connsiteX1234" fmla="*/ 408194 w 2372630"/>
              <a:gd name="connsiteY1234" fmla="*/ 103995 h 593670"/>
              <a:gd name="connsiteX1235" fmla="*/ 407427 w 2372630"/>
              <a:gd name="connsiteY1235" fmla="*/ 104908 h 593670"/>
              <a:gd name="connsiteX1236" fmla="*/ 408194 w 2372630"/>
              <a:gd name="connsiteY1236" fmla="*/ 104908 h 593670"/>
              <a:gd name="connsiteX1237" fmla="*/ 408194 w 2372630"/>
              <a:gd name="connsiteY1237" fmla="*/ 103995 h 593670"/>
              <a:gd name="connsiteX1238" fmla="*/ 408960 w 2372630"/>
              <a:gd name="connsiteY1238" fmla="*/ 104908 h 593670"/>
              <a:gd name="connsiteX1239" fmla="*/ 410492 w 2372630"/>
              <a:gd name="connsiteY1239" fmla="*/ 104452 h 593670"/>
              <a:gd name="connsiteX1240" fmla="*/ 438843 w 2372630"/>
              <a:gd name="connsiteY1240" fmla="*/ 98063 h 593670"/>
              <a:gd name="connsiteX1241" fmla="*/ 441908 w 2372630"/>
              <a:gd name="connsiteY1241" fmla="*/ 98063 h 593670"/>
              <a:gd name="connsiteX1242" fmla="*/ 444973 w 2372630"/>
              <a:gd name="connsiteY1242" fmla="*/ 98063 h 593670"/>
              <a:gd name="connsiteX1243" fmla="*/ 432713 w 2372630"/>
              <a:gd name="connsiteY1243" fmla="*/ 97606 h 593670"/>
              <a:gd name="connsiteX1244" fmla="*/ 307816 w 2372630"/>
              <a:gd name="connsiteY1244" fmla="*/ 95781 h 593670"/>
              <a:gd name="connsiteX1245" fmla="*/ 305517 w 2372630"/>
              <a:gd name="connsiteY1245" fmla="*/ 98519 h 593670"/>
              <a:gd name="connsiteX1246" fmla="*/ 297855 w 2372630"/>
              <a:gd name="connsiteY1246" fmla="*/ 97150 h 593670"/>
              <a:gd name="connsiteX1247" fmla="*/ 297855 w 2372630"/>
              <a:gd name="connsiteY1247" fmla="*/ 97606 h 593670"/>
              <a:gd name="connsiteX1248" fmla="*/ 297089 w 2372630"/>
              <a:gd name="connsiteY1248" fmla="*/ 97150 h 593670"/>
              <a:gd name="connsiteX1249" fmla="*/ 294024 w 2372630"/>
              <a:gd name="connsiteY1249" fmla="*/ 95781 h 593670"/>
              <a:gd name="connsiteX1250" fmla="*/ 1922188 w 2372630"/>
              <a:gd name="connsiteY1250" fmla="*/ 92529 h 593670"/>
              <a:gd name="connsiteX1251" fmla="*/ 1913855 w 2372630"/>
              <a:gd name="connsiteY1251" fmla="*/ 93955 h 593670"/>
              <a:gd name="connsiteX1252" fmla="*/ 1913855 w 2372630"/>
              <a:gd name="connsiteY1252" fmla="*/ 94412 h 593670"/>
              <a:gd name="connsiteX1253" fmla="*/ 1896997 w 2372630"/>
              <a:gd name="connsiteY1253" fmla="*/ 97606 h 593670"/>
              <a:gd name="connsiteX1254" fmla="*/ 1893932 w 2372630"/>
              <a:gd name="connsiteY1254" fmla="*/ 97606 h 593670"/>
              <a:gd name="connsiteX1255" fmla="*/ 1896997 w 2372630"/>
              <a:gd name="connsiteY1255" fmla="*/ 98063 h 593670"/>
              <a:gd name="connsiteX1256" fmla="*/ 1900062 w 2372630"/>
              <a:gd name="connsiteY1256" fmla="*/ 98063 h 593670"/>
              <a:gd name="connsiteX1257" fmla="*/ 1924582 w 2372630"/>
              <a:gd name="connsiteY1257" fmla="*/ 95324 h 593670"/>
              <a:gd name="connsiteX1258" fmla="*/ 1927647 w 2372630"/>
              <a:gd name="connsiteY1258" fmla="*/ 93499 h 593670"/>
              <a:gd name="connsiteX1259" fmla="*/ 1922188 w 2372630"/>
              <a:gd name="connsiteY1259" fmla="*/ 92529 h 593670"/>
              <a:gd name="connsiteX1260" fmla="*/ 429840 w 2372630"/>
              <a:gd name="connsiteY1260" fmla="*/ 92358 h 593670"/>
              <a:gd name="connsiteX1261" fmla="*/ 418921 w 2372630"/>
              <a:gd name="connsiteY1261" fmla="*/ 93043 h 593670"/>
              <a:gd name="connsiteX1262" fmla="*/ 437311 w 2372630"/>
              <a:gd name="connsiteY1262" fmla="*/ 95781 h 593670"/>
              <a:gd name="connsiteX1263" fmla="*/ 429840 w 2372630"/>
              <a:gd name="connsiteY1263" fmla="*/ 92358 h 593670"/>
              <a:gd name="connsiteX1264" fmla="*/ 376873 w 2372630"/>
              <a:gd name="connsiteY1264" fmla="*/ 90989 h 593670"/>
              <a:gd name="connsiteX1265" fmla="*/ 371414 w 2372630"/>
              <a:gd name="connsiteY1265" fmla="*/ 93043 h 593670"/>
              <a:gd name="connsiteX1266" fmla="*/ 374479 w 2372630"/>
              <a:gd name="connsiteY1266" fmla="*/ 93955 h 593670"/>
              <a:gd name="connsiteX1267" fmla="*/ 380609 w 2372630"/>
              <a:gd name="connsiteY1267" fmla="*/ 93043 h 593670"/>
              <a:gd name="connsiteX1268" fmla="*/ 376873 w 2372630"/>
              <a:gd name="connsiteY1268" fmla="*/ 90989 h 593670"/>
              <a:gd name="connsiteX1269" fmla="*/ 412025 w 2372630"/>
              <a:gd name="connsiteY1269" fmla="*/ 90305 h 593670"/>
              <a:gd name="connsiteX1270" fmla="*/ 403596 w 2372630"/>
              <a:gd name="connsiteY1270" fmla="*/ 93043 h 593670"/>
              <a:gd name="connsiteX1271" fmla="*/ 408960 w 2372630"/>
              <a:gd name="connsiteY1271" fmla="*/ 94868 h 593670"/>
              <a:gd name="connsiteX1272" fmla="*/ 412584 w 2372630"/>
              <a:gd name="connsiteY1272" fmla="*/ 93635 h 593670"/>
              <a:gd name="connsiteX1273" fmla="*/ 412599 w 2372630"/>
              <a:gd name="connsiteY1273" fmla="*/ 93727 h 593670"/>
              <a:gd name="connsiteX1274" fmla="*/ 414323 w 2372630"/>
              <a:gd name="connsiteY1274" fmla="*/ 93043 h 593670"/>
              <a:gd name="connsiteX1275" fmla="*/ 412584 w 2372630"/>
              <a:gd name="connsiteY1275" fmla="*/ 93635 h 593670"/>
              <a:gd name="connsiteX1276" fmla="*/ 398999 w 2372630"/>
              <a:gd name="connsiteY1276" fmla="*/ 90305 h 593670"/>
              <a:gd name="connsiteX1277" fmla="*/ 396700 w 2372630"/>
              <a:gd name="connsiteY1277" fmla="*/ 93043 h 593670"/>
              <a:gd name="connsiteX1278" fmla="*/ 403596 w 2372630"/>
              <a:gd name="connsiteY1278" fmla="*/ 95781 h 593670"/>
              <a:gd name="connsiteX1279" fmla="*/ 401297 w 2372630"/>
              <a:gd name="connsiteY1279" fmla="*/ 93043 h 593670"/>
              <a:gd name="connsiteX1280" fmla="*/ 398999 w 2372630"/>
              <a:gd name="connsiteY1280" fmla="*/ 90305 h 593670"/>
              <a:gd name="connsiteX1281" fmla="*/ 1812711 w 2372630"/>
              <a:gd name="connsiteY1281" fmla="*/ 81634 h 593670"/>
              <a:gd name="connsiteX1282" fmla="*/ 1805815 w 2372630"/>
              <a:gd name="connsiteY1282" fmla="*/ 82090 h 593670"/>
              <a:gd name="connsiteX1283" fmla="*/ 1812711 w 2372630"/>
              <a:gd name="connsiteY1283" fmla="*/ 83459 h 593670"/>
              <a:gd name="connsiteX1284" fmla="*/ 1864815 w 2372630"/>
              <a:gd name="connsiteY1284" fmla="*/ 92130 h 593670"/>
              <a:gd name="connsiteX1285" fmla="*/ 1869413 w 2372630"/>
              <a:gd name="connsiteY1285" fmla="*/ 91674 h 593670"/>
              <a:gd name="connsiteX1286" fmla="*/ 1875543 w 2372630"/>
              <a:gd name="connsiteY1286" fmla="*/ 89392 h 593670"/>
              <a:gd name="connsiteX1287" fmla="*/ 1875543 w 2372630"/>
              <a:gd name="connsiteY1287" fmla="*/ 88935 h 593670"/>
              <a:gd name="connsiteX1288" fmla="*/ 1874776 w 2372630"/>
              <a:gd name="connsiteY1288" fmla="*/ 88479 h 593670"/>
              <a:gd name="connsiteX1289" fmla="*/ 1867880 w 2372630"/>
              <a:gd name="connsiteY1289" fmla="*/ 82546 h 593670"/>
              <a:gd name="connsiteX1290" fmla="*/ 1812711 w 2372630"/>
              <a:gd name="connsiteY1290" fmla="*/ 81634 h 593670"/>
              <a:gd name="connsiteX1291" fmla="*/ 1898530 w 2372630"/>
              <a:gd name="connsiteY1291" fmla="*/ 79352 h 593670"/>
              <a:gd name="connsiteX1292" fmla="*/ 1904660 w 2372630"/>
              <a:gd name="connsiteY1292" fmla="*/ 82546 h 593670"/>
              <a:gd name="connsiteX1293" fmla="*/ 1903127 w 2372630"/>
              <a:gd name="connsiteY1293" fmla="*/ 83003 h 593670"/>
              <a:gd name="connsiteX1294" fmla="*/ 1898530 w 2372630"/>
              <a:gd name="connsiteY1294" fmla="*/ 79352 h 593670"/>
              <a:gd name="connsiteX1295" fmla="*/ 1912131 w 2372630"/>
              <a:gd name="connsiteY1295" fmla="*/ 62523 h 593670"/>
              <a:gd name="connsiteX1296" fmla="*/ 1916920 w 2372630"/>
              <a:gd name="connsiteY1296" fmla="*/ 66574 h 593670"/>
              <a:gd name="connsiteX1297" fmla="*/ 1911556 w 2372630"/>
              <a:gd name="connsiteY1297" fmla="*/ 67943 h 593670"/>
              <a:gd name="connsiteX1298" fmla="*/ 1908491 w 2372630"/>
              <a:gd name="connsiteY1298" fmla="*/ 67943 h 593670"/>
              <a:gd name="connsiteX1299" fmla="*/ 1901595 w 2372630"/>
              <a:gd name="connsiteY1299" fmla="*/ 62923 h 593670"/>
              <a:gd name="connsiteX1300" fmla="*/ 1912131 w 2372630"/>
              <a:gd name="connsiteY1300" fmla="*/ 62523 h 593670"/>
              <a:gd name="connsiteX1301" fmla="*/ 1884450 w 2372630"/>
              <a:gd name="connsiteY1301" fmla="*/ 61896 h 593670"/>
              <a:gd name="connsiteX1302" fmla="*/ 1895465 w 2372630"/>
              <a:gd name="connsiteY1302" fmla="*/ 66574 h 593670"/>
              <a:gd name="connsiteX1303" fmla="*/ 1889335 w 2372630"/>
              <a:gd name="connsiteY1303" fmla="*/ 68399 h 593670"/>
              <a:gd name="connsiteX1304" fmla="*/ 1874010 w 2372630"/>
              <a:gd name="connsiteY1304" fmla="*/ 66574 h 593670"/>
              <a:gd name="connsiteX1305" fmla="*/ 1844127 w 2372630"/>
              <a:gd name="connsiteY1305" fmla="*/ 64748 h 593670"/>
              <a:gd name="connsiteX1306" fmla="*/ 1847192 w 2372630"/>
              <a:gd name="connsiteY1306" fmla="*/ 64748 h 593670"/>
              <a:gd name="connsiteX1307" fmla="*/ 1862517 w 2372630"/>
              <a:gd name="connsiteY1307" fmla="*/ 64748 h 593670"/>
              <a:gd name="connsiteX1308" fmla="*/ 1884450 w 2372630"/>
              <a:gd name="connsiteY1308" fmla="*/ 61896 h 593670"/>
              <a:gd name="connsiteX1309" fmla="*/ 733846 w 2372630"/>
              <a:gd name="connsiteY1309" fmla="*/ 61097 h 593670"/>
              <a:gd name="connsiteX1310" fmla="*/ 738443 w 2372630"/>
              <a:gd name="connsiteY1310" fmla="*/ 66117 h 593670"/>
              <a:gd name="connsiteX1311" fmla="*/ 730781 w 2372630"/>
              <a:gd name="connsiteY1311" fmla="*/ 67943 h 593670"/>
              <a:gd name="connsiteX1312" fmla="*/ 726183 w 2372630"/>
              <a:gd name="connsiteY1312" fmla="*/ 62467 h 593670"/>
              <a:gd name="connsiteX1313" fmla="*/ 733846 w 2372630"/>
              <a:gd name="connsiteY1313" fmla="*/ 61097 h 593670"/>
              <a:gd name="connsiteX1314" fmla="*/ 838054 w 2372630"/>
              <a:gd name="connsiteY1314" fmla="*/ 60641 h 593670"/>
              <a:gd name="connsiteX1315" fmla="*/ 844184 w 2372630"/>
              <a:gd name="connsiteY1315" fmla="*/ 62467 h 593670"/>
              <a:gd name="connsiteX1316" fmla="*/ 842652 w 2372630"/>
              <a:gd name="connsiteY1316" fmla="*/ 62467 h 593670"/>
              <a:gd name="connsiteX1317" fmla="*/ 838054 w 2372630"/>
              <a:gd name="connsiteY1317" fmla="*/ 60641 h 593670"/>
              <a:gd name="connsiteX1318" fmla="*/ 802041 w 2372630"/>
              <a:gd name="connsiteY1318" fmla="*/ 56990 h 593670"/>
              <a:gd name="connsiteX1319" fmla="*/ 820431 w 2372630"/>
              <a:gd name="connsiteY1319" fmla="*/ 64292 h 593670"/>
              <a:gd name="connsiteX1320" fmla="*/ 811236 w 2372630"/>
              <a:gd name="connsiteY1320" fmla="*/ 66574 h 593670"/>
              <a:gd name="connsiteX1321" fmla="*/ 802041 w 2372630"/>
              <a:gd name="connsiteY1321" fmla="*/ 56990 h 593670"/>
              <a:gd name="connsiteX1322" fmla="*/ 1116199 w 2372630"/>
              <a:gd name="connsiteY1322" fmla="*/ 55621 h 593670"/>
              <a:gd name="connsiteX1323" fmla="*/ 1104706 w 2372630"/>
              <a:gd name="connsiteY1323" fmla="*/ 56990 h 593670"/>
              <a:gd name="connsiteX1324" fmla="*/ 1100108 w 2372630"/>
              <a:gd name="connsiteY1324" fmla="*/ 57903 h 593670"/>
              <a:gd name="connsiteX1325" fmla="*/ 1105472 w 2372630"/>
              <a:gd name="connsiteY1325" fmla="*/ 57903 h 593670"/>
              <a:gd name="connsiteX1326" fmla="*/ 1114667 w 2372630"/>
              <a:gd name="connsiteY1326" fmla="*/ 57447 h 593670"/>
              <a:gd name="connsiteX1327" fmla="*/ 1120797 w 2372630"/>
              <a:gd name="connsiteY1327" fmla="*/ 57447 h 593670"/>
              <a:gd name="connsiteX1328" fmla="*/ 1116199 w 2372630"/>
              <a:gd name="connsiteY1328" fmla="*/ 55621 h 593670"/>
              <a:gd name="connsiteX1329" fmla="*/ 722256 w 2372630"/>
              <a:gd name="connsiteY1329" fmla="*/ 45809 h 593670"/>
              <a:gd name="connsiteX1330" fmla="*/ 741508 w 2372630"/>
              <a:gd name="connsiteY1330" fmla="*/ 51514 h 593670"/>
              <a:gd name="connsiteX1331" fmla="*/ 739976 w 2372630"/>
              <a:gd name="connsiteY1331" fmla="*/ 51970 h 593670"/>
              <a:gd name="connsiteX1332" fmla="*/ 730015 w 2372630"/>
              <a:gd name="connsiteY1332" fmla="*/ 48319 h 593670"/>
              <a:gd name="connsiteX1333" fmla="*/ 722256 w 2372630"/>
              <a:gd name="connsiteY1333" fmla="*/ 45809 h 593670"/>
              <a:gd name="connsiteX1334" fmla="*/ 1407370 w 2372630"/>
              <a:gd name="connsiteY1334" fmla="*/ 33716 h 593670"/>
              <a:gd name="connsiteX1335" fmla="*/ 1497020 w 2372630"/>
              <a:gd name="connsiteY1335" fmla="*/ 33716 h 593670"/>
              <a:gd name="connsiteX1336" fmla="*/ 1569813 w 2372630"/>
              <a:gd name="connsiteY1336" fmla="*/ 45581 h 593670"/>
              <a:gd name="connsiteX1337" fmla="*/ 1548358 w 2372630"/>
              <a:gd name="connsiteY1337" fmla="*/ 45581 h 593670"/>
              <a:gd name="connsiteX1338" fmla="*/ 1537631 w 2372630"/>
              <a:gd name="connsiteY1338" fmla="*/ 45581 h 593670"/>
              <a:gd name="connsiteX1339" fmla="*/ 1457176 w 2372630"/>
              <a:gd name="connsiteY1339" fmla="*/ 46494 h 593670"/>
              <a:gd name="connsiteX1340" fmla="*/ 1363695 w 2372630"/>
              <a:gd name="connsiteY1340" fmla="*/ 39649 h 593670"/>
              <a:gd name="connsiteX1341" fmla="*/ 1407370 w 2372630"/>
              <a:gd name="connsiteY1341" fmla="*/ 33716 h 593670"/>
              <a:gd name="connsiteX1342" fmla="*/ 1600319 w 2372630"/>
              <a:gd name="connsiteY1342" fmla="*/ 31791 h 593670"/>
              <a:gd name="connsiteX1343" fmla="*/ 1605060 w 2372630"/>
              <a:gd name="connsiteY1343" fmla="*/ 41930 h 593670"/>
              <a:gd name="connsiteX1344" fmla="*/ 1598164 w 2372630"/>
              <a:gd name="connsiteY1344" fmla="*/ 39649 h 593670"/>
              <a:gd name="connsiteX1345" fmla="*/ 1598164 w 2372630"/>
              <a:gd name="connsiteY1345" fmla="*/ 36454 h 593670"/>
              <a:gd name="connsiteX1346" fmla="*/ 1600319 w 2372630"/>
              <a:gd name="connsiteY1346" fmla="*/ 31791 h 593670"/>
              <a:gd name="connsiteX1347" fmla="*/ 808650 w 2372630"/>
              <a:gd name="connsiteY1347" fmla="*/ 17914 h 593670"/>
              <a:gd name="connsiteX1348" fmla="*/ 801275 w 2372630"/>
              <a:gd name="connsiteY1348" fmla="*/ 19112 h 593670"/>
              <a:gd name="connsiteX1349" fmla="*/ 799743 w 2372630"/>
              <a:gd name="connsiteY1349" fmla="*/ 19340 h 593670"/>
              <a:gd name="connsiteX1350" fmla="*/ 800509 w 2372630"/>
              <a:gd name="connsiteY1350" fmla="*/ 19112 h 593670"/>
              <a:gd name="connsiteX1351" fmla="*/ 808650 w 2372630"/>
              <a:gd name="connsiteY1351" fmla="*/ 17914 h 593670"/>
              <a:gd name="connsiteX1352" fmla="*/ 1536099 w 2372630"/>
              <a:gd name="connsiteY1352" fmla="*/ 9529 h 593670"/>
              <a:gd name="connsiteX1353" fmla="*/ 1536865 w 2372630"/>
              <a:gd name="connsiteY1353" fmla="*/ 9529 h 593670"/>
              <a:gd name="connsiteX1354" fmla="*/ 1537631 w 2372630"/>
              <a:gd name="connsiteY1354" fmla="*/ 9529 h 593670"/>
              <a:gd name="connsiteX1355" fmla="*/ 1537631 w 2372630"/>
              <a:gd name="connsiteY1355" fmla="*/ 9985 h 593670"/>
              <a:gd name="connsiteX1356" fmla="*/ 1536865 w 2372630"/>
              <a:gd name="connsiteY1356" fmla="*/ 9985 h 593670"/>
              <a:gd name="connsiteX1357" fmla="*/ 1536099 w 2372630"/>
              <a:gd name="connsiteY1357" fmla="*/ 9529 h 593670"/>
              <a:gd name="connsiteX1358" fmla="*/ 1186023 w 2372630"/>
              <a:gd name="connsiteY1358" fmla="*/ 4166 h 593670"/>
              <a:gd name="connsiteX1359" fmla="*/ 1232668 w 2372630"/>
              <a:gd name="connsiteY1359" fmla="*/ 10898 h 593670"/>
              <a:gd name="connsiteX1360" fmla="*/ 1176732 w 2372630"/>
              <a:gd name="connsiteY1360" fmla="*/ 16830 h 593670"/>
              <a:gd name="connsiteX1361" fmla="*/ 1165239 w 2372630"/>
              <a:gd name="connsiteY1361" fmla="*/ 22763 h 593670"/>
              <a:gd name="connsiteX1362" fmla="*/ 1132290 w 2372630"/>
              <a:gd name="connsiteY1362" fmla="*/ 19569 h 593670"/>
              <a:gd name="connsiteX1363" fmla="*/ 1048004 w 2372630"/>
              <a:gd name="connsiteY1363" fmla="*/ 19569 h 593670"/>
              <a:gd name="connsiteX1364" fmla="*/ 1014289 w 2372630"/>
              <a:gd name="connsiteY1364" fmla="*/ 31434 h 593670"/>
              <a:gd name="connsiteX1365" fmla="*/ 958354 w 2372630"/>
              <a:gd name="connsiteY1365" fmla="*/ 34629 h 593670"/>
              <a:gd name="connsiteX1366" fmla="*/ 1025783 w 2372630"/>
              <a:gd name="connsiteY1366" fmla="*/ 34629 h 593670"/>
              <a:gd name="connsiteX1367" fmla="*/ 1193589 w 2372630"/>
              <a:gd name="connsiteY1367" fmla="*/ 37367 h 593670"/>
              <a:gd name="connsiteX1368" fmla="*/ 1350669 w 2372630"/>
              <a:gd name="connsiteY1368" fmla="*/ 40561 h 593670"/>
              <a:gd name="connsiteX1369" fmla="*/ 1306227 w 2372630"/>
              <a:gd name="connsiteY1369" fmla="*/ 49688 h 593670"/>
              <a:gd name="connsiteX1370" fmla="*/ 1222707 w 2372630"/>
              <a:gd name="connsiteY1370" fmla="*/ 52883 h 593670"/>
              <a:gd name="connsiteX1371" fmla="*/ 1200486 w 2372630"/>
              <a:gd name="connsiteY1371" fmla="*/ 55621 h 593670"/>
              <a:gd name="connsiteX1372" fmla="*/ 1197421 w 2372630"/>
              <a:gd name="connsiteY1372" fmla="*/ 56534 h 593670"/>
              <a:gd name="connsiteX1373" fmla="*/ 1197421 w 2372630"/>
              <a:gd name="connsiteY1373" fmla="*/ 56990 h 593670"/>
              <a:gd name="connsiteX1374" fmla="*/ 1205849 w 2372630"/>
              <a:gd name="connsiteY1374" fmla="*/ 56990 h 593670"/>
              <a:gd name="connsiteX1375" fmla="*/ 1235733 w 2372630"/>
              <a:gd name="connsiteY1375" fmla="*/ 57447 h 593670"/>
              <a:gd name="connsiteX1376" fmla="*/ 1381318 w 2372630"/>
              <a:gd name="connsiteY1376" fmla="*/ 57447 h 593670"/>
              <a:gd name="connsiteX1377" fmla="*/ 1387448 w 2372630"/>
              <a:gd name="connsiteY1377" fmla="*/ 59728 h 593670"/>
              <a:gd name="connsiteX1378" fmla="*/ 1420396 w 2372630"/>
              <a:gd name="connsiteY1378" fmla="*/ 59728 h 593670"/>
              <a:gd name="connsiteX1379" fmla="*/ 1438786 w 2372630"/>
              <a:gd name="connsiteY1379" fmla="*/ 61097 h 593670"/>
              <a:gd name="connsiteX1380" fmla="*/ 1451046 w 2372630"/>
              <a:gd name="connsiteY1380" fmla="*/ 59728 h 593670"/>
              <a:gd name="connsiteX1381" fmla="*/ 1536099 w 2372630"/>
              <a:gd name="connsiteY1381" fmla="*/ 62923 h 593670"/>
              <a:gd name="connsiteX1382" fmla="*/ 1575177 w 2372630"/>
              <a:gd name="connsiteY1382" fmla="*/ 59728 h 593670"/>
              <a:gd name="connsiteX1383" fmla="*/ 1623450 w 2372630"/>
              <a:gd name="connsiteY1383" fmla="*/ 59728 h 593670"/>
              <a:gd name="connsiteX1384" fmla="*/ 1632645 w 2372630"/>
              <a:gd name="connsiteY1384" fmla="*/ 59728 h 593670"/>
              <a:gd name="connsiteX1385" fmla="*/ 1639541 w 2372630"/>
              <a:gd name="connsiteY1385" fmla="*/ 59728 h 593670"/>
              <a:gd name="connsiteX1386" fmla="*/ 1641073 w 2372630"/>
              <a:gd name="connsiteY1386" fmla="*/ 58816 h 593670"/>
              <a:gd name="connsiteX1387" fmla="*/ 1680152 w 2372630"/>
              <a:gd name="connsiteY1387" fmla="*/ 56077 h 593670"/>
              <a:gd name="connsiteX1388" fmla="*/ 1663294 w 2372630"/>
              <a:gd name="connsiteY1388" fmla="*/ 44212 h 593670"/>
              <a:gd name="connsiteX1389" fmla="*/ 1769802 w 2372630"/>
              <a:gd name="connsiteY1389" fmla="*/ 56077 h 593670"/>
              <a:gd name="connsiteX1390" fmla="*/ 1745282 w 2372630"/>
              <a:gd name="connsiteY1390" fmla="*/ 59728 h 593670"/>
              <a:gd name="connsiteX1391" fmla="*/ 1744516 w 2372630"/>
              <a:gd name="connsiteY1391" fmla="*/ 59728 h 593670"/>
              <a:gd name="connsiteX1392" fmla="*/ 1738386 w 2372630"/>
              <a:gd name="connsiteY1392" fmla="*/ 62923 h 593670"/>
              <a:gd name="connsiteX1393" fmla="*/ 1723827 w 2372630"/>
              <a:gd name="connsiteY1393" fmla="*/ 64748 h 593670"/>
              <a:gd name="connsiteX1394" fmla="*/ 1721529 w 2372630"/>
              <a:gd name="connsiteY1394" fmla="*/ 65205 h 593670"/>
              <a:gd name="connsiteX1395" fmla="*/ 1725360 w 2372630"/>
              <a:gd name="connsiteY1395" fmla="*/ 67943 h 593670"/>
              <a:gd name="connsiteX1396" fmla="*/ 1723061 w 2372630"/>
              <a:gd name="connsiteY1396" fmla="*/ 67943 h 593670"/>
              <a:gd name="connsiteX1397" fmla="*/ 1721529 w 2372630"/>
              <a:gd name="connsiteY1397" fmla="*/ 68399 h 593670"/>
              <a:gd name="connsiteX1398" fmla="*/ 1723827 w 2372630"/>
              <a:gd name="connsiteY1398" fmla="*/ 68399 h 593670"/>
              <a:gd name="connsiteX1399" fmla="*/ 1753711 w 2372630"/>
              <a:gd name="connsiteY1399" fmla="*/ 68399 h 593670"/>
              <a:gd name="connsiteX1400" fmla="*/ 1772100 w 2372630"/>
              <a:gd name="connsiteY1400" fmla="*/ 73876 h 593670"/>
              <a:gd name="connsiteX1401" fmla="*/ 1787425 w 2372630"/>
              <a:gd name="connsiteY1401" fmla="*/ 70225 h 593670"/>
              <a:gd name="connsiteX1402" fmla="*/ 1805049 w 2372630"/>
              <a:gd name="connsiteY1402" fmla="*/ 70225 h 593670"/>
              <a:gd name="connsiteX1403" fmla="*/ 1808114 w 2372630"/>
              <a:gd name="connsiteY1403" fmla="*/ 73876 h 593670"/>
              <a:gd name="connsiteX1404" fmla="*/ 1838763 w 2372630"/>
              <a:gd name="connsiteY1404" fmla="*/ 72050 h 593670"/>
              <a:gd name="connsiteX1405" fmla="*/ 1887036 w 2372630"/>
              <a:gd name="connsiteY1405" fmla="*/ 77526 h 593670"/>
              <a:gd name="connsiteX1406" fmla="*/ 1887036 w 2372630"/>
              <a:gd name="connsiteY1406" fmla="*/ 84828 h 593670"/>
              <a:gd name="connsiteX1407" fmla="*/ 1902361 w 2372630"/>
              <a:gd name="connsiteY1407" fmla="*/ 86654 h 593670"/>
              <a:gd name="connsiteX1408" fmla="*/ 1911556 w 2372630"/>
              <a:gd name="connsiteY1408" fmla="*/ 83003 h 593670"/>
              <a:gd name="connsiteX1409" fmla="*/ 1929946 w 2372630"/>
              <a:gd name="connsiteY1409" fmla="*/ 86654 h 593670"/>
              <a:gd name="connsiteX1410" fmla="*/ 1950634 w 2372630"/>
              <a:gd name="connsiteY1410" fmla="*/ 86654 h 593670"/>
              <a:gd name="connsiteX1411" fmla="*/ 1972089 w 2372630"/>
              <a:gd name="connsiteY1411" fmla="*/ 90305 h 593670"/>
              <a:gd name="connsiteX1412" fmla="*/ 2008102 w 2372630"/>
              <a:gd name="connsiteY1412" fmla="*/ 90305 h 593670"/>
              <a:gd name="connsiteX1413" fmla="*/ 2023427 w 2372630"/>
              <a:gd name="connsiteY1413" fmla="*/ 93955 h 593670"/>
              <a:gd name="connsiteX1414" fmla="*/ 2034921 w 2372630"/>
              <a:gd name="connsiteY1414" fmla="*/ 90305 h 593670"/>
              <a:gd name="connsiteX1415" fmla="*/ 2053310 w 2372630"/>
              <a:gd name="connsiteY1415" fmla="*/ 92130 h 593670"/>
              <a:gd name="connsiteX1416" fmla="*/ 2041050 w 2372630"/>
              <a:gd name="connsiteY1416" fmla="*/ 97150 h 593670"/>
              <a:gd name="connsiteX1417" fmla="*/ 2047180 w 2372630"/>
              <a:gd name="connsiteY1417" fmla="*/ 104452 h 593670"/>
              <a:gd name="connsiteX1418" fmla="*/ 2041050 w 2372630"/>
              <a:gd name="connsiteY1418" fmla="*/ 111297 h 593670"/>
              <a:gd name="connsiteX1419" fmla="*/ 2059440 w 2372630"/>
              <a:gd name="connsiteY1419" fmla="*/ 113123 h 593670"/>
              <a:gd name="connsiteX1420" fmla="*/ 2077830 w 2372630"/>
              <a:gd name="connsiteY1420" fmla="*/ 111297 h 593670"/>
              <a:gd name="connsiteX1421" fmla="*/ 2095453 w 2372630"/>
              <a:gd name="connsiteY1421" fmla="*/ 107646 h 593670"/>
              <a:gd name="connsiteX1422" fmla="*/ 2113843 w 2372630"/>
              <a:gd name="connsiteY1422" fmla="*/ 111297 h 593670"/>
              <a:gd name="connsiteX1423" fmla="*/ 2095453 w 2372630"/>
              <a:gd name="connsiteY1423" fmla="*/ 113579 h 593670"/>
              <a:gd name="connsiteX1424" fmla="*/ 2090856 w 2372630"/>
              <a:gd name="connsiteY1424" fmla="*/ 114948 h 593670"/>
              <a:gd name="connsiteX1425" fmla="*/ 2091622 w 2372630"/>
              <a:gd name="connsiteY1425" fmla="*/ 114948 h 593670"/>
              <a:gd name="connsiteX1426" fmla="*/ 2098518 w 2372630"/>
              <a:gd name="connsiteY1426" fmla="*/ 116773 h 593670"/>
              <a:gd name="connsiteX1427" fmla="*/ 2171311 w 2372630"/>
              <a:gd name="connsiteY1427" fmla="*/ 118599 h 593670"/>
              <a:gd name="connsiteX1428" fmla="*/ 2183571 w 2372630"/>
              <a:gd name="connsiteY1428" fmla="*/ 120424 h 593670"/>
              <a:gd name="connsiteX1429" fmla="*/ 2162116 w 2372630"/>
              <a:gd name="connsiteY1429" fmla="*/ 125901 h 593670"/>
              <a:gd name="connsiteX1430" fmla="*/ 2208091 w 2372630"/>
              <a:gd name="connsiteY1430" fmla="*/ 133202 h 593670"/>
              <a:gd name="connsiteX1431" fmla="*/ 2198896 w 2372630"/>
              <a:gd name="connsiteY1431" fmla="*/ 133202 h 593670"/>
              <a:gd name="connsiteX1432" fmla="*/ 2190467 w 2372630"/>
              <a:gd name="connsiteY1432" fmla="*/ 136853 h 593670"/>
              <a:gd name="connsiteX1433" fmla="*/ 2175142 w 2372630"/>
              <a:gd name="connsiteY1433" fmla="*/ 135028 h 593670"/>
              <a:gd name="connsiteX1434" fmla="*/ 2159818 w 2372630"/>
              <a:gd name="connsiteY1434" fmla="*/ 138679 h 593670"/>
              <a:gd name="connsiteX1435" fmla="*/ 2148324 w 2372630"/>
              <a:gd name="connsiteY1435" fmla="*/ 138679 h 593670"/>
              <a:gd name="connsiteX1436" fmla="*/ 2087791 w 2372630"/>
              <a:gd name="connsiteY1436" fmla="*/ 140504 h 593670"/>
              <a:gd name="connsiteX1437" fmla="*/ 2069401 w 2372630"/>
              <a:gd name="connsiteY1437" fmla="*/ 141417 h 593670"/>
              <a:gd name="connsiteX1438" fmla="*/ 2063271 w 2372630"/>
              <a:gd name="connsiteY1438" fmla="*/ 140961 h 593670"/>
              <a:gd name="connsiteX1439" fmla="*/ 2062505 w 2372630"/>
              <a:gd name="connsiteY1439" fmla="*/ 141873 h 593670"/>
              <a:gd name="connsiteX1440" fmla="*/ 2062505 w 2372630"/>
              <a:gd name="connsiteY1440" fmla="*/ 145068 h 593670"/>
              <a:gd name="connsiteX1441" fmla="*/ 2062505 w 2372630"/>
              <a:gd name="connsiteY1441" fmla="*/ 146893 h 593670"/>
              <a:gd name="connsiteX1442" fmla="*/ 2066336 w 2372630"/>
              <a:gd name="connsiteY1442" fmla="*/ 147350 h 593670"/>
              <a:gd name="connsiteX1443" fmla="*/ 2096986 w 2372630"/>
              <a:gd name="connsiteY1443" fmla="*/ 149175 h 593670"/>
              <a:gd name="connsiteX1444" fmla="*/ 2106181 w 2372630"/>
              <a:gd name="connsiteY1444" fmla="*/ 152826 h 593670"/>
              <a:gd name="connsiteX1445" fmla="*/ 2184337 w 2372630"/>
              <a:gd name="connsiteY1445" fmla="*/ 156477 h 593670"/>
              <a:gd name="connsiteX1446" fmla="*/ 2166714 w 2372630"/>
              <a:gd name="connsiteY1446" fmla="*/ 158302 h 593670"/>
              <a:gd name="connsiteX1447" fmla="*/ 2163649 w 2372630"/>
              <a:gd name="connsiteY1447" fmla="*/ 161953 h 593670"/>
              <a:gd name="connsiteX1448" fmla="*/ 2145259 w 2372630"/>
              <a:gd name="connsiteY1448" fmla="*/ 160128 h 593670"/>
              <a:gd name="connsiteX1449" fmla="*/ 2160584 w 2372630"/>
              <a:gd name="connsiteY1449" fmla="*/ 167429 h 593670"/>
              <a:gd name="connsiteX1450" fmla="*/ 2100051 w 2372630"/>
              <a:gd name="connsiteY1450" fmla="*/ 169255 h 593670"/>
              <a:gd name="connsiteX1451" fmla="*/ 2100051 w 2372630"/>
              <a:gd name="connsiteY1451" fmla="*/ 172906 h 593670"/>
              <a:gd name="connsiteX1452" fmla="*/ 2081661 w 2372630"/>
              <a:gd name="connsiteY1452" fmla="*/ 171080 h 593670"/>
              <a:gd name="connsiteX1453" fmla="*/ 2069401 w 2372630"/>
              <a:gd name="connsiteY1453" fmla="*/ 172906 h 593670"/>
              <a:gd name="connsiteX1454" fmla="*/ 2057141 w 2372630"/>
              <a:gd name="connsiteY1454" fmla="*/ 171080 h 593670"/>
              <a:gd name="connsiteX1455" fmla="*/ 2047947 w 2372630"/>
              <a:gd name="connsiteY1455" fmla="*/ 176557 h 593670"/>
              <a:gd name="connsiteX1456" fmla="*/ 2030323 w 2372630"/>
              <a:gd name="connsiteY1456" fmla="*/ 178382 h 593670"/>
              <a:gd name="connsiteX1457" fmla="*/ 2039518 w 2372630"/>
              <a:gd name="connsiteY1457" fmla="*/ 182033 h 593670"/>
              <a:gd name="connsiteX1458" fmla="*/ 2047947 w 2372630"/>
              <a:gd name="connsiteY1458" fmla="*/ 178382 h 593670"/>
              <a:gd name="connsiteX1459" fmla="*/ 2078596 w 2372630"/>
              <a:gd name="connsiteY1459" fmla="*/ 182033 h 593670"/>
              <a:gd name="connsiteX1460" fmla="*/ 2081661 w 2372630"/>
              <a:gd name="connsiteY1460" fmla="*/ 178382 h 593670"/>
              <a:gd name="connsiteX1461" fmla="*/ 2090856 w 2372630"/>
              <a:gd name="connsiteY1461" fmla="*/ 180208 h 593670"/>
              <a:gd name="connsiteX1462" fmla="*/ 2090856 w 2372630"/>
              <a:gd name="connsiteY1462" fmla="*/ 185684 h 593670"/>
              <a:gd name="connsiteX1463" fmla="*/ 2108479 w 2372630"/>
              <a:gd name="connsiteY1463" fmla="*/ 185684 h 593670"/>
              <a:gd name="connsiteX1464" fmla="*/ 2120739 w 2372630"/>
              <a:gd name="connsiteY1464" fmla="*/ 187053 h 593670"/>
              <a:gd name="connsiteX1465" fmla="*/ 2129934 w 2372630"/>
              <a:gd name="connsiteY1465" fmla="*/ 183858 h 593670"/>
              <a:gd name="connsiteX1466" fmla="*/ 2148324 w 2372630"/>
              <a:gd name="connsiteY1466" fmla="*/ 187053 h 593670"/>
              <a:gd name="connsiteX1467" fmla="*/ 2158285 w 2372630"/>
              <a:gd name="connsiteY1467" fmla="*/ 191617 h 593670"/>
              <a:gd name="connsiteX1468" fmla="*/ 2157519 w 2372630"/>
              <a:gd name="connsiteY1468" fmla="*/ 192529 h 593670"/>
              <a:gd name="connsiteX1469" fmla="*/ 2159051 w 2372630"/>
              <a:gd name="connsiteY1469" fmla="*/ 192529 h 593670"/>
              <a:gd name="connsiteX1470" fmla="*/ 2161350 w 2372630"/>
              <a:gd name="connsiteY1470" fmla="*/ 192073 h 593670"/>
              <a:gd name="connsiteX1471" fmla="*/ 2161350 w 2372630"/>
              <a:gd name="connsiteY1471" fmla="*/ 191617 h 593670"/>
              <a:gd name="connsiteX1472" fmla="*/ 2162116 w 2372630"/>
              <a:gd name="connsiteY1472" fmla="*/ 190704 h 593670"/>
              <a:gd name="connsiteX1473" fmla="*/ 2177441 w 2372630"/>
              <a:gd name="connsiteY1473" fmla="*/ 187053 h 593670"/>
              <a:gd name="connsiteX1474" fmla="*/ 2178207 w 2372630"/>
              <a:gd name="connsiteY1474" fmla="*/ 192986 h 593670"/>
              <a:gd name="connsiteX1475" fmla="*/ 2177441 w 2372630"/>
              <a:gd name="connsiteY1475" fmla="*/ 193442 h 593670"/>
              <a:gd name="connsiteX1476" fmla="*/ 2197363 w 2372630"/>
              <a:gd name="connsiteY1476" fmla="*/ 198462 h 593670"/>
              <a:gd name="connsiteX1477" fmla="*/ 2159818 w 2372630"/>
              <a:gd name="connsiteY1477" fmla="*/ 194355 h 593670"/>
              <a:gd name="connsiteX1478" fmla="*/ 2150623 w 2372630"/>
              <a:gd name="connsiteY1478" fmla="*/ 198462 h 593670"/>
              <a:gd name="connsiteX1479" fmla="*/ 2144493 w 2372630"/>
              <a:gd name="connsiteY1479" fmla="*/ 196180 h 593670"/>
              <a:gd name="connsiteX1480" fmla="*/ 2147558 w 2372630"/>
              <a:gd name="connsiteY1480" fmla="*/ 200287 h 593670"/>
              <a:gd name="connsiteX1481" fmla="*/ 2144493 w 2372630"/>
              <a:gd name="connsiteY1481" fmla="*/ 200287 h 593670"/>
              <a:gd name="connsiteX1482" fmla="*/ 2181272 w 2372630"/>
              <a:gd name="connsiteY1482" fmla="*/ 202113 h 593670"/>
              <a:gd name="connsiteX1483" fmla="*/ 2189701 w 2372630"/>
              <a:gd name="connsiteY1483" fmla="*/ 203938 h 593670"/>
              <a:gd name="connsiteX1484" fmla="*/ 2192000 w 2372630"/>
              <a:gd name="connsiteY1484" fmla="*/ 203938 h 593670"/>
              <a:gd name="connsiteX1485" fmla="*/ 2192766 w 2372630"/>
              <a:gd name="connsiteY1485" fmla="*/ 203938 h 593670"/>
              <a:gd name="connsiteX1486" fmla="*/ 2188168 w 2372630"/>
              <a:gd name="connsiteY1486" fmla="*/ 205764 h 593670"/>
              <a:gd name="connsiteX1487" fmla="*/ 2188935 w 2372630"/>
              <a:gd name="connsiteY1487" fmla="*/ 208046 h 593670"/>
              <a:gd name="connsiteX1488" fmla="*/ 2165947 w 2372630"/>
              <a:gd name="connsiteY1488" fmla="*/ 208046 h 593670"/>
              <a:gd name="connsiteX1489" fmla="*/ 2181272 w 2372630"/>
              <a:gd name="connsiteY1489" fmla="*/ 213522 h 593670"/>
              <a:gd name="connsiteX1490" fmla="*/ 2188168 w 2372630"/>
              <a:gd name="connsiteY1490" fmla="*/ 213522 h 593670"/>
              <a:gd name="connsiteX1491" fmla="*/ 2186636 w 2372630"/>
              <a:gd name="connsiteY1491" fmla="*/ 215347 h 593670"/>
              <a:gd name="connsiteX1492" fmla="*/ 2191233 w 2372630"/>
              <a:gd name="connsiteY1492" fmla="*/ 215347 h 593670"/>
              <a:gd name="connsiteX1493" fmla="*/ 2194298 w 2372630"/>
              <a:gd name="connsiteY1493" fmla="*/ 217173 h 593670"/>
              <a:gd name="connsiteX1494" fmla="*/ 2192000 w 2372630"/>
              <a:gd name="connsiteY1494" fmla="*/ 213522 h 593670"/>
              <a:gd name="connsiteX1495" fmla="*/ 2193532 w 2372630"/>
              <a:gd name="connsiteY1495" fmla="*/ 214891 h 593670"/>
              <a:gd name="connsiteX1496" fmla="*/ 2193532 w 2372630"/>
              <a:gd name="connsiteY1496" fmla="*/ 215347 h 593670"/>
              <a:gd name="connsiteX1497" fmla="*/ 2194298 w 2372630"/>
              <a:gd name="connsiteY1497" fmla="*/ 215347 h 593670"/>
              <a:gd name="connsiteX1498" fmla="*/ 2195831 w 2372630"/>
              <a:gd name="connsiteY1498" fmla="*/ 215347 h 593670"/>
              <a:gd name="connsiteX1499" fmla="*/ 2194298 w 2372630"/>
              <a:gd name="connsiteY1499" fmla="*/ 214891 h 593670"/>
              <a:gd name="connsiteX1500" fmla="*/ 2194298 w 2372630"/>
              <a:gd name="connsiteY1500" fmla="*/ 215347 h 593670"/>
              <a:gd name="connsiteX1501" fmla="*/ 2193532 w 2372630"/>
              <a:gd name="connsiteY1501" fmla="*/ 214891 h 593670"/>
              <a:gd name="connsiteX1502" fmla="*/ 2193532 w 2372630"/>
              <a:gd name="connsiteY1502" fmla="*/ 214435 h 593670"/>
              <a:gd name="connsiteX1503" fmla="*/ 2194298 w 2372630"/>
              <a:gd name="connsiteY1503" fmla="*/ 213522 h 593670"/>
              <a:gd name="connsiteX1504" fmla="*/ 2204259 w 2372630"/>
              <a:gd name="connsiteY1504" fmla="*/ 217173 h 593670"/>
              <a:gd name="connsiteX1505" fmla="*/ 2201961 w 2372630"/>
              <a:gd name="connsiteY1505" fmla="*/ 217173 h 593670"/>
              <a:gd name="connsiteX1506" fmla="*/ 2202727 w 2372630"/>
              <a:gd name="connsiteY1506" fmla="*/ 219455 h 593670"/>
              <a:gd name="connsiteX1507" fmla="*/ 2198129 w 2372630"/>
              <a:gd name="connsiteY1507" fmla="*/ 221280 h 593670"/>
              <a:gd name="connsiteX1508" fmla="*/ 2199662 w 2372630"/>
              <a:gd name="connsiteY1508" fmla="*/ 223105 h 593670"/>
              <a:gd name="connsiteX1509" fmla="*/ 2201194 w 2372630"/>
              <a:gd name="connsiteY1509" fmla="*/ 224931 h 593670"/>
              <a:gd name="connsiteX1510" fmla="*/ 2201961 w 2372630"/>
              <a:gd name="connsiteY1510" fmla="*/ 221280 h 593670"/>
              <a:gd name="connsiteX1511" fmla="*/ 2205026 w 2372630"/>
              <a:gd name="connsiteY1511" fmla="*/ 223105 h 593670"/>
              <a:gd name="connsiteX1512" fmla="*/ 2205026 w 2372630"/>
              <a:gd name="connsiteY1512" fmla="*/ 221736 h 593670"/>
              <a:gd name="connsiteX1513" fmla="*/ 2208091 w 2372630"/>
              <a:gd name="connsiteY1513" fmla="*/ 221736 h 593670"/>
              <a:gd name="connsiteX1514" fmla="*/ 2214221 w 2372630"/>
              <a:gd name="connsiteY1514" fmla="*/ 219911 h 593670"/>
              <a:gd name="connsiteX1515" fmla="*/ 2208857 w 2372630"/>
              <a:gd name="connsiteY1515" fmla="*/ 224475 h 593670"/>
              <a:gd name="connsiteX1516" fmla="*/ 2208091 w 2372630"/>
              <a:gd name="connsiteY1516" fmla="*/ 224475 h 593670"/>
              <a:gd name="connsiteX1517" fmla="*/ 2208857 w 2372630"/>
              <a:gd name="connsiteY1517" fmla="*/ 224931 h 593670"/>
              <a:gd name="connsiteX1518" fmla="*/ 2206558 w 2372630"/>
              <a:gd name="connsiteY1518" fmla="*/ 224931 h 593670"/>
              <a:gd name="connsiteX1519" fmla="*/ 2206558 w 2372630"/>
              <a:gd name="connsiteY1519" fmla="*/ 226756 h 593670"/>
              <a:gd name="connsiteX1520" fmla="*/ 2175909 w 2372630"/>
              <a:gd name="connsiteY1520" fmla="*/ 224931 h 593670"/>
              <a:gd name="connsiteX1521" fmla="*/ 2171311 w 2372630"/>
              <a:gd name="connsiteY1521" fmla="*/ 224931 h 593670"/>
              <a:gd name="connsiteX1522" fmla="*/ 2172077 w 2372630"/>
              <a:gd name="connsiteY1522" fmla="*/ 229038 h 593670"/>
              <a:gd name="connsiteX1523" fmla="*/ 2175909 w 2372630"/>
              <a:gd name="connsiteY1523" fmla="*/ 230864 h 593670"/>
              <a:gd name="connsiteX1524" fmla="*/ 2176675 w 2372630"/>
              <a:gd name="connsiteY1524" fmla="*/ 229038 h 593670"/>
              <a:gd name="connsiteX1525" fmla="*/ 2179740 w 2372630"/>
              <a:gd name="connsiteY1525" fmla="*/ 229038 h 593670"/>
              <a:gd name="connsiteX1526" fmla="*/ 2185870 w 2372630"/>
              <a:gd name="connsiteY1526" fmla="*/ 232689 h 593670"/>
              <a:gd name="connsiteX1527" fmla="*/ 2179740 w 2372630"/>
              <a:gd name="connsiteY1527" fmla="*/ 233145 h 593670"/>
              <a:gd name="connsiteX1528" fmla="*/ 2176675 w 2372630"/>
              <a:gd name="connsiteY1528" fmla="*/ 233145 h 593670"/>
              <a:gd name="connsiteX1529" fmla="*/ 2177441 w 2372630"/>
              <a:gd name="connsiteY1529" fmla="*/ 233602 h 593670"/>
              <a:gd name="connsiteX1530" fmla="*/ 2178207 w 2372630"/>
              <a:gd name="connsiteY1530" fmla="*/ 239534 h 593670"/>
              <a:gd name="connsiteX1531" fmla="*/ 2190467 w 2372630"/>
              <a:gd name="connsiteY1531" fmla="*/ 241360 h 593670"/>
              <a:gd name="connsiteX1532" fmla="*/ 2257130 w 2372630"/>
              <a:gd name="connsiteY1532" fmla="*/ 241360 h 593670"/>
              <a:gd name="connsiteX1533" fmla="*/ 2290844 w 2372630"/>
              <a:gd name="connsiteY1533" fmla="*/ 245011 h 593670"/>
              <a:gd name="connsiteX1534" fmla="*/ 2244870 w 2372630"/>
              <a:gd name="connsiteY1534" fmla="*/ 245011 h 593670"/>
              <a:gd name="connsiteX1535" fmla="*/ 2214221 w 2372630"/>
              <a:gd name="connsiteY1535" fmla="*/ 250487 h 593670"/>
              <a:gd name="connsiteX1536" fmla="*/ 2199662 w 2372630"/>
              <a:gd name="connsiteY1536" fmla="*/ 248662 h 593670"/>
              <a:gd name="connsiteX1537" fmla="*/ 2193532 w 2372630"/>
              <a:gd name="connsiteY1537" fmla="*/ 252312 h 593670"/>
              <a:gd name="connsiteX1538" fmla="*/ 2178207 w 2372630"/>
              <a:gd name="connsiteY1538" fmla="*/ 248662 h 593670"/>
              <a:gd name="connsiteX1539" fmla="*/ 2172077 w 2372630"/>
              <a:gd name="connsiteY1539" fmla="*/ 252312 h 593670"/>
              <a:gd name="connsiteX1540" fmla="*/ 2162882 w 2372630"/>
              <a:gd name="connsiteY1540" fmla="*/ 248662 h 593670"/>
              <a:gd name="connsiteX1541" fmla="*/ 2161350 w 2372630"/>
              <a:gd name="connsiteY1541" fmla="*/ 238165 h 593670"/>
              <a:gd name="connsiteX1542" fmla="*/ 2160584 w 2372630"/>
              <a:gd name="connsiteY1542" fmla="*/ 238165 h 593670"/>
              <a:gd name="connsiteX1543" fmla="*/ 2156753 w 2372630"/>
              <a:gd name="connsiteY1543" fmla="*/ 239534 h 593670"/>
              <a:gd name="connsiteX1544" fmla="*/ 2144493 w 2372630"/>
              <a:gd name="connsiteY1544" fmla="*/ 248662 h 593670"/>
              <a:gd name="connsiteX1545" fmla="*/ 2156753 w 2372630"/>
              <a:gd name="connsiteY1545" fmla="*/ 254138 h 593670"/>
              <a:gd name="connsiteX1546" fmla="*/ 2138363 w 2372630"/>
              <a:gd name="connsiteY1546" fmla="*/ 249118 h 593670"/>
              <a:gd name="connsiteX1547" fmla="*/ 2137597 w 2372630"/>
              <a:gd name="connsiteY1547" fmla="*/ 249118 h 593670"/>
              <a:gd name="connsiteX1548" fmla="*/ 2129168 w 2372630"/>
              <a:gd name="connsiteY1548" fmla="*/ 252312 h 593670"/>
              <a:gd name="connsiteX1549" fmla="*/ 2135298 w 2372630"/>
              <a:gd name="connsiteY1549" fmla="*/ 257789 h 593670"/>
              <a:gd name="connsiteX1550" fmla="*/ 2178207 w 2372630"/>
              <a:gd name="connsiteY1550" fmla="*/ 257789 h 593670"/>
              <a:gd name="connsiteX1551" fmla="*/ 2190467 w 2372630"/>
              <a:gd name="connsiteY1551" fmla="*/ 259614 h 593670"/>
              <a:gd name="connsiteX1552" fmla="*/ 2229545 w 2372630"/>
              <a:gd name="connsiteY1552" fmla="*/ 255963 h 593670"/>
              <a:gd name="connsiteX1553" fmla="*/ 2244870 w 2372630"/>
              <a:gd name="connsiteY1553" fmla="*/ 261440 h 593670"/>
              <a:gd name="connsiteX1554" fmla="*/ 2187402 w 2372630"/>
              <a:gd name="connsiteY1554" fmla="*/ 265091 h 593670"/>
              <a:gd name="connsiteX1555" fmla="*/ 2208857 w 2372630"/>
              <a:gd name="connsiteY1555" fmla="*/ 270111 h 593670"/>
              <a:gd name="connsiteX1556" fmla="*/ 2184337 w 2372630"/>
              <a:gd name="connsiteY1556" fmla="*/ 274674 h 593670"/>
              <a:gd name="connsiteX1557" fmla="*/ 2178974 w 2372630"/>
              <a:gd name="connsiteY1557" fmla="*/ 275131 h 593670"/>
              <a:gd name="connsiteX1558" fmla="*/ 2178974 w 2372630"/>
              <a:gd name="connsiteY1558" fmla="*/ 278325 h 593670"/>
              <a:gd name="connsiteX1559" fmla="*/ 2179740 w 2372630"/>
              <a:gd name="connsiteY1559" fmla="*/ 278325 h 593670"/>
              <a:gd name="connsiteX1560" fmla="*/ 2178974 w 2372630"/>
              <a:gd name="connsiteY1560" fmla="*/ 282432 h 593670"/>
              <a:gd name="connsiteX1561" fmla="*/ 2175142 w 2372630"/>
              <a:gd name="connsiteY1561" fmla="*/ 280150 h 593670"/>
              <a:gd name="connsiteX1562" fmla="*/ 2171311 w 2372630"/>
              <a:gd name="connsiteY1562" fmla="*/ 278325 h 593670"/>
              <a:gd name="connsiteX1563" fmla="*/ 2169779 w 2372630"/>
              <a:gd name="connsiteY1563" fmla="*/ 282432 h 593670"/>
              <a:gd name="connsiteX1564" fmla="*/ 2152155 w 2372630"/>
              <a:gd name="connsiteY1564" fmla="*/ 280150 h 593670"/>
              <a:gd name="connsiteX1565" fmla="*/ 2150623 w 2372630"/>
              <a:gd name="connsiteY1565" fmla="*/ 280150 h 593670"/>
              <a:gd name="connsiteX1566" fmla="*/ 2149090 w 2372630"/>
              <a:gd name="connsiteY1566" fmla="*/ 280150 h 593670"/>
              <a:gd name="connsiteX1567" fmla="*/ 2165181 w 2372630"/>
              <a:gd name="connsiteY1567" fmla="*/ 284258 h 593670"/>
              <a:gd name="connsiteX1568" fmla="*/ 2167480 w 2372630"/>
              <a:gd name="connsiteY1568" fmla="*/ 284258 h 593670"/>
              <a:gd name="connsiteX1569" fmla="*/ 2167480 w 2372630"/>
              <a:gd name="connsiteY1569" fmla="*/ 282432 h 593670"/>
              <a:gd name="connsiteX1570" fmla="*/ 2168246 w 2372630"/>
              <a:gd name="connsiteY1570" fmla="*/ 282432 h 593670"/>
              <a:gd name="connsiteX1571" fmla="*/ 2187402 w 2372630"/>
              <a:gd name="connsiteY1571" fmla="*/ 284258 h 593670"/>
              <a:gd name="connsiteX1572" fmla="*/ 2184337 w 2372630"/>
              <a:gd name="connsiteY1572" fmla="*/ 286083 h 593670"/>
              <a:gd name="connsiteX1573" fmla="*/ 2211922 w 2372630"/>
              <a:gd name="connsiteY1573" fmla="*/ 286083 h 593670"/>
              <a:gd name="connsiteX1574" fmla="*/ 2213454 w 2372630"/>
              <a:gd name="connsiteY1574" fmla="*/ 286540 h 593670"/>
              <a:gd name="connsiteX1575" fmla="*/ 2214987 w 2372630"/>
              <a:gd name="connsiteY1575" fmla="*/ 286083 h 593670"/>
              <a:gd name="connsiteX1576" fmla="*/ 2223415 w 2372630"/>
              <a:gd name="connsiteY1576" fmla="*/ 288365 h 593670"/>
              <a:gd name="connsiteX1577" fmla="*/ 2221883 w 2372630"/>
              <a:gd name="connsiteY1577" fmla="*/ 288365 h 593670"/>
              <a:gd name="connsiteX1578" fmla="*/ 2219584 w 2372630"/>
              <a:gd name="connsiteY1578" fmla="*/ 288365 h 593670"/>
              <a:gd name="connsiteX1579" fmla="*/ 2218052 w 2372630"/>
              <a:gd name="connsiteY1579" fmla="*/ 288365 h 593670"/>
              <a:gd name="connsiteX1580" fmla="*/ 2215753 w 2372630"/>
              <a:gd name="connsiteY1580" fmla="*/ 288365 h 593670"/>
              <a:gd name="connsiteX1581" fmla="*/ 2214987 w 2372630"/>
              <a:gd name="connsiteY1581" fmla="*/ 288365 h 593670"/>
              <a:gd name="connsiteX1582" fmla="*/ 2214221 w 2372630"/>
              <a:gd name="connsiteY1582" fmla="*/ 287909 h 593670"/>
              <a:gd name="connsiteX1583" fmla="*/ 2208857 w 2372630"/>
              <a:gd name="connsiteY1583" fmla="*/ 287452 h 593670"/>
              <a:gd name="connsiteX1584" fmla="*/ 2208091 w 2372630"/>
              <a:gd name="connsiteY1584" fmla="*/ 287452 h 593670"/>
              <a:gd name="connsiteX1585" fmla="*/ 2201194 w 2372630"/>
              <a:gd name="connsiteY1585" fmla="*/ 289734 h 593670"/>
              <a:gd name="connsiteX1586" fmla="*/ 2205792 w 2372630"/>
              <a:gd name="connsiteY1586" fmla="*/ 291559 h 593670"/>
              <a:gd name="connsiteX1587" fmla="*/ 2188935 w 2372630"/>
              <a:gd name="connsiteY1587" fmla="*/ 291559 h 593670"/>
              <a:gd name="connsiteX1588" fmla="*/ 2208091 w 2372630"/>
              <a:gd name="connsiteY1588" fmla="*/ 297492 h 593670"/>
              <a:gd name="connsiteX1589" fmla="*/ 2191233 w 2372630"/>
              <a:gd name="connsiteY1589" fmla="*/ 297492 h 593670"/>
              <a:gd name="connsiteX1590" fmla="*/ 2200428 w 2372630"/>
              <a:gd name="connsiteY1590" fmla="*/ 299318 h 593670"/>
              <a:gd name="connsiteX1591" fmla="*/ 2201194 w 2372630"/>
              <a:gd name="connsiteY1591" fmla="*/ 299318 h 593670"/>
              <a:gd name="connsiteX1592" fmla="*/ 2204259 w 2372630"/>
              <a:gd name="connsiteY1592" fmla="*/ 299318 h 593670"/>
              <a:gd name="connsiteX1593" fmla="*/ 2208857 w 2372630"/>
              <a:gd name="connsiteY1593" fmla="*/ 299318 h 593670"/>
              <a:gd name="connsiteX1594" fmla="*/ 2208091 w 2372630"/>
              <a:gd name="connsiteY1594" fmla="*/ 299774 h 593670"/>
              <a:gd name="connsiteX1595" fmla="*/ 2208091 w 2372630"/>
              <a:gd name="connsiteY1595" fmla="*/ 300230 h 593670"/>
              <a:gd name="connsiteX1596" fmla="*/ 2209623 w 2372630"/>
              <a:gd name="connsiteY1596" fmla="*/ 300687 h 593670"/>
              <a:gd name="connsiteX1597" fmla="*/ 2217285 w 2372630"/>
              <a:gd name="connsiteY1597" fmla="*/ 308445 h 593670"/>
              <a:gd name="connsiteX1598" fmla="*/ 2216519 w 2372630"/>
              <a:gd name="connsiteY1598" fmla="*/ 308445 h 593670"/>
              <a:gd name="connsiteX1599" fmla="*/ 2218052 w 2372630"/>
              <a:gd name="connsiteY1599" fmla="*/ 308901 h 593670"/>
              <a:gd name="connsiteX1600" fmla="*/ 2222649 w 2372630"/>
              <a:gd name="connsiteY1600" fmla="*/ 310727 h 593670"/>
              <a:gd name="connsiteX1601" fmla="*/ 2213454 w 2372630"/>
              <a:gd name="connsiteY1601" fmla="*/ 311183 h 593670"/>
              <a:gd name="connsiteX1602" fmla="*/ 2212688 w 2372630"/>
              <a:gd name="connsiteY1602" fmla="*/ 311183 h 593670"/>
              <a:gd name="connsiteX1603" fmla="*/ 2211156 w 2372630"/>
              <a:gd name="connsiteY1603" fmla="*/ 311183 h 593670"/>
              <a:gd name="connsiteX1604" fmla="*/ 2210389 w 2372630"/>
              <a:gd name="connsiteY1604" fmla="*/ 311639 h 593670"/>
              <a:gd name="connsiteX1605" fmla="*/ 2208091 w 2372630"/>
              <a:gd name="connsiteY1605" fmla="*/ 311639 h 593670"/>
              <a:gd name="connsiteX1606" fmla="*/ 2205792 w 2372630"/>
              <a:gd name="connsiteY1606" fmla="*/ 312096 h 593670"/>
              <a:gd name="connsiteX1607" fmla="*/ 2204259 w 2372630"/>
              <a:gd name="connsiteY1607" fmla="*/ 312552 h 593670"/>
              <a:gd name="connsiteX1608" fmla="*/ 2204259 w 2372630"/>
              <a:gd name="connsiteY1608" fmla="*/ 311639 h 593670"/>
              <a:gd name="connsiteX1609" fmla="*/ 2204259 w 2372630"/>
              <a:gd name="connsiteY1609" fmla="*/ 311183 h 593670"/>
              <a:gd name="connsiteX1610" fmla="*/ 2203493 w 2372630"/>
              <a:gd name="connsiteY1610" fmla="*/ 311183 h 593670"/>
              <a:gd name="connsiteX1611" fmla="*/ 2202727 w 2372630"/>
              <a:gd name="connsiteY1611" fmla="*/ 312096 h 593670"/>
              <a:gd name="connsiteX1612" fmla="*/ 2190467 w 2372630"/>
              <a:gd name="connsiteY1612" fmla="*/ 314834 h 593670"/>
              <a:gd name="connsiteX1613" fmla="*/ 2190467 w 2372630"/>
              <a:gd name="connsiteY1613" fmla="*/ 316659 h 593670"/>
              <a:gd name="connsiteX1614" fmla="*/ 2186636 w 2372630"/>
              <a:gd name="connsiteY1614" fmla="*/ 316659 h 593670"/>
              <a:gd name="connsiteX1615" fmla="*/ 2188168 w 2372630"/>
              <a:gd name="connsiteY1615" fmla="*/ 318485 h 593670"/>
              <a:gd name="connsiteX1616" fmla="*/ 2178974 w 2372630"/>
              <a:gd name="connsiteY1616" fmla="*/ 318485 h 593670"/>
              <a:gd name="connsiteX1617" fmla="*/ 2197363 w 2372630"/>
              <a:gd name="connsiteY1617" fmla="*/ 320310 h 593670"/>
              <a:gd name="connsiteX1618" fmla="*/ 2196597 w 2372630"/>
              <a:gd name="connsiteY1618" fmla="*/ 320310 h 593670"/>
              <a:gd name="connsiteX1619" fmla="*/ 2200428 w 2372630"/>
              <a:gd name="connsiteY1619" fmla="*/ 322136 h 593670"/>
              <a:gd name="connsiteX1620" fmla="*/ 2198896 w 2372630"/>
              <a:gd name="connsiteY1620" fmla="*/ 324417 h 593670"/>
              <a:gd name="connsiteX1621" fmla="*/ 2205026 w 2372630"/>
              <a:gd name="connsiteY1621" fmla="*/ 322136 h 593670"/>
              <a:gd name="connsiteX1622" fmla="*/ 2205792 w 2372630"/>
              <a:gd name="connsiteY1622" fmla="*/ 322136 h 593670"/>
              <a:gd name="connsiteX1623" fmla="*/ 2205792 w 2372630"/>
              <a:gd name="connsiteY1623" fmla="*/ 324417 h 593670"/>
              <a:gd name="connsiteX1624" fmla="*/ 2200428 w 2372630"/>
              <a:gd name="connsiteY1624" fmla="*/ 326243 h 593670"/>
              <a:gd name="connsiteX1625" fmla="*/ 2188935 w 2372630"/>
              <a:gd name="connsiteY1625" fmla="*/ 328068 h 593670"/>
              <a:gd name="connsiteX1626" fmla="*/ 2180506 w 2372630"/>
              <a:gd name="connsiteY1626" fmla="*/ 326243 h 593670"/>
              <a:gd name="connsiteX1627" fmla="*/ 2167480 w 2372630"/>
              <a:gd name="connsiteY1627" fmla="*/ 328068 h 593670"/>
              <a:gd name="connsiteX1628" fmla="*/ 2167480 w 2372630"/>
              <a:gd name="connsiteY1628" fmla="*/ 329894 h 593670"/>
              <a:gd name="connsiteX1629" fmla="*/ 2155986 w 2372630"/>
              <a:gd name="connsiteY1629" fmla="*/ 328068 h 593670"/>
              <a:gd name="connsiteX1630" fmla="*/ 2153688 w 2372630"/>
              <a:gd name="connsiteY1630" fmla="*/ 329209 h 593670"/>
              <a:gd name="connsiteX1631" fmla="*/ 2151389 w 2372630"/>
              <a:gd name="connsiteY1631" fmla="*/ 330350 h 593670"/>
              <a:gd name="connsiteX1632" fmla="*/ 2151389 w 2372630"/>
              <a:gd name="connsiteY1632" fmla="*/ 329894 h 593670"/>
              <a:gd name="connsiteX1633" fmla="*/ 2150623 w 2372630"/>
              <a:gd name="connsiteY1633" fmla="*/ 329894 h 593670"/>
              <a:gd name="connsiteX1634" fmla="*/ 2151389 w 2372630"/>
              <a:gd name="connsiteY1634" fmla="*/ 330350 h 593670"/>
              <a:gd name="connsiteX1635" fmla="*/ 2150623 w 2372630"/>
              <a:gd name="connsiteY1635" fmla="*/ 330806 h 593670"/>
              <a:gd name="connsiteX1636" fmla="*/ 2148324 w 2372630"/>
              <a:gd name="connsiteY1636" fmla="*/ 330806 h 593670"/>
              <a:gd name="connsiteX1637" fmla="*/ 2147558 w 2372630"/>
              <a:gd name="connsiteY1637" fmla="*/ 329894 h 593670"/>
              <a:gd name="connsiteX1638" fmla="*/ 2143726 w 2372630"/>
              <a:gd name="connsiteY1638" fmla="*/ 329894 h 593670"/>
              <a:gd name="connsiteX1639" fmla="*/ 2142960 w 2372630"/>
              <a:gd name="connsiteY1639" fmla="*/ 329894 h 593670"/>
              <a:gd name="connsiteX1640" fmla="*/ 2142194 w 2372630"/>
              <a:gd name="connsiteY1640" fmla="*/ 328981 h 593670"/>
              <a:gd name="connsiteX1641" fmla="*/ 2142194 w 2372630"/>
              <a:gd name="connsiteY1641" fmla="*/ 329437 h 593670"/>
              <a:gd name="connsiteX1642" fmla="*/ 2140662 w 2372630"/>
              <a:gd name="connsiteY1642" fmla="*/ 329894 h 593670"/>
              <a:gd name="connsiteX1643" fmla="*/ 2139895 w 2372630"/>
              <a:gd name="connsiteY1643" fmla="*/ 329894 h 593670"/>
              <a:gd name="connsiteX1644" fmla="*/ 2137597 w 2372630"/>
              <a:gd name="connsiteY1644" fmla="*/ 329437 h 593670"/>
              <a:gd name="connsiteX1645" fmla="*/ 2136830 w 2372630"/>
              <a:gd name="connsiteY1645" fmla="*/ 329437 h 593670"/>
              <a:gd name="connsiteX1646" fmla="*/ 2137597 w 2372630"/>
              <a:gd name="connsiteY1646" fmla="*/ 329894 h 593670"/>
              <a:gd name="connsiteX1647" fmla="*/ 2117674 w 2372630"/>
              <a:gd name="connsiteY1647" fmla="*/ 329894 h 593670"/>
              <a:gd name="connsiteX1648" fmla="*/ 2116908 w 2372630"/>
              <a:gd name="connsiteY1648" fmla="*/ 326243 h 593670"/>
              <a:gd name="connsiteX1649" fmla="*/ 2115376 w 2372630"/>
              <a:gd name="connsiteY1649" fmla="*/ 324417 h 593670"/>
              <a:gd name="connsiteX1650" fmla="*/ 2115376 w 2372630"/>
              <a:gd name="connsiteY1650" fmla="*/ 326243 h 593670"/>
              <a:gd name="connsiteX1651" fmla="*/ 2110778 w 2372630"/>
              <a:gd name="connsiteY1651" fmla="*/ 326243 h 593670"/>
              <a:gd name="connsiteX1652" fmla="*/ 2110012 w 2372630"/>
              <a:gd name="connsiteY1652" fmla="*/ 328068 h 593670"/>
              <a:gd name="connsiteX1653" fmla="*/ 2105415 w 2372630"/>
              <a:gd name="connsiteY1653" fmla="*/ 326243 h 593670"/>
              <a:gd name="connsiteX1654" fmla="*/ 2093921 w 2372630"/>
              <a:gd name="connsiteY1654" fmla="*/ 328981 h 593670"/>
              <a:gd name="connsiteX1655" fmla="*/ 2093921 w 2372630"/>
              <a:gd name="connsiteY1655" fmla="*/ 329437 h 593670"/>
              <a:gd name="connsiteX1656" fmla="*/ 2085492 w 2372630"/>
              <a:gd name="connsiteY1656" fmla="*/ 328068 h 593670"/>
              <a:gd name="connsiteX1657" fmla="*/ 2085492 w 2372630"/>
              <a:gd name="connsiteY1657" fmla="*/ 326243 h 593670"/>
              <a:gd name="connsiteX1658" fmla="*/ 2081661 w 2372630"/>
              <a:gd name="connsiteY1658" fmla="*/ 328068 h 593670"/>
              <a:gd name="connsiteX1659" fmla="*/ 2080895 w 2372630"/>
              <a:gd name="connsiteY1659" fmla="*/ 328525 h 593670"/>
              <a:gd name="connsiteX1660" fmla="*/ 2084726 w 2372630"/>
              <a:gd name="connsiteY1660" fmla="*/ 328981 h 593670"/>
              <a:gd name="connsiteX1661" fmla="*/ 2089324 w 2372630"/>
              <a:gd name="connsiteY1661" fmla="*/ 329437 h 593670"/>
              <a:gd name="connsiteX1662" fmla="*/ 2093155 w 2372630"/>
              <a:gd name="connsiteY1662" fmla="*/ 329437 h 593670"/>
              <a:gd name="connsiteX1663" fmla="*/ 2093921 w 2372630"/>
              <a:gd name="connsiteY1663" fmla="*/ 329437 h 593670"/>
              <a:gd name="connsiteX1664" fmla="*/ 2094687 w 2372630"/>
              <a:gd name="connsiteY1664" fmla="*/ 329437 h 593670"/>
              <a:gd name="connsiteX1665" fmla="*/ 2100817 w 2372630"/>
              <a:gd name="connsiteY1665" fmla="*/ 329894 h 593670"/>
              <a:gd name="connsiteX1666" fmla="*/ 2101583 w 2372630"/>
              <a:gd name="connsiteY1666" fmla="*/ 329894 h 593670"/>
              <a:gd name="connsiteX1667" fmla="*/ 2109246 w 2372630"/>
              <a:gd name="connsiteY1667" fmla="*/ 330350 h 593670"/>
              <a:gd name="connsiteX1668" fmla="*/ 2110012 w 2372630"/>
              <a:gd name="connsiteY1668" fmla="*/ 330806 h 593670"/>
              <a:gd name="connsiteX1669" fmla="*/ 2110778 w 2372630"/>
              <a:gd name="connsiteY1669" fmla="*/ 330806 h 593670"/>
              <a:gd name="connsiteX1670" fmla="*/ 2110012 w 2372630"/>
              <a:gd name="connsiteY1670" fmla="*/ 328068 h 593670"/>
              <a:gd name="connsiteX1671" fmla="*/ 2111544 w 2372630"/>
              <a:gd name="connsiteY1671" fmla="*/ 330350 h 593670"/>
              <a:gd name="connsiteX1672" fmla="*/ 2111544 w 2372630"/>
              <a:gd name="connsiteY1672" fmla="*/ 330806 h 593670"/>
              <a:gd name="connsiteX1673" fmla="*/ 2117674 w 2372630"/>
              <a:gd name="connsiteY1673" fmla="*/ 331263 h 593670"/>
              <a:gd name="connsiteX1674" fmla="*/ 2127635 w 2372630"/>
              <a:gd name="connsiteY1674" fmla="*/ 331719 h 593670"/>
              <a:gd name="connsiteX1675" fmla="*/ 2135298 w 2372630"/>
              <a:gd name="connsiteY1675" fmla="*/ 332176 h 593670"/>
              <a:gd name="connsiteX1676" fmla="*/ 2136064 w 2372630"/>
              <a:gd name="connsiteY1676" fmla="*/ 331719 h 593670"/>
              <a:gd name="connsiteX1677" fmla="*/ 2135298 w 2372630"/>
              <a:gd name="connsiteY1677" fmla="*/ 332632 h 593670"/>
              <a:gd name="connsiteX1678" fmla="*/ 2137597 w 2372630"/>
              <a:gd name="connsiteY1678" fmla="*/ 332632 h 593670"/>
              <a:gd name="connsiteX1679" fmla="*/ 2138363 w 2372630"/>
              <a:gd name="connsiteY1679" fmla="*/ 332176 h 593670"/>
              <a:gd name="connsiteX1680" fmla="*/ 2138363 w 2372630"/>
              <a:gd name="connsiteY1680" fmla="*/ 332632 h 593670"/>
              <a:gd name="connsiteX1681" fmla="*/ 2139129 w 2372630"/>
              <a:gd name="connsiteY1681" fmla="*/ 332632 h 593670"/>
              <a:gd name="connsiteX1682" fmla="*/ 2139129 w 2372630"/>
              <a:gd name="connsiteY1682" fmla="*/ 332176 h 593670"/>
              <a:gd name="connsiteX1683" fmla="*/ 2139129 w 2372630"/>
              <a:gd name="connsiteY1683" fmla="*/ 331719 h 593670"/>
              <a:gd name="connsiteX1684" fmla="*/ 2142194 w 2372630"/>
              <a:gd name="connsiteY1684" fmla="*/ 329894 h 593670"/>
              <a:gd name="connsiteX1685" fmla="*/ 2142194 w 2372630"/>
              <a:gd name="connsiteY1685" fmla="*/ 332632 h 593670"/>
              <a:gd name="connsiteX1686" fmla="*/ 2143726 w 2372630"/>
              <a:gd name="connsiteY1686" fmla="*/ 329894 h 593670"/>
              <a:gd name="connsiteX1687" fmla="*/ 2143726 w 2372630"/>
              <a:gd name="connsiteY1687" fmla="*/ 332632 h 593670"/>
              <a:gd name="connsiteX1688" fmla="*/ 2143726 w 2372630"/>
              <a:gd name="connsiteY1688" fmla="*/ 333088 h 593670"/>
              <a:gd name="connsiteX1689" fmla="*/ 2144493 w 2372630"/>
              <a:gd name="connsiteY1689" fmla="*/ 333088 h 593670"/>
              <a:gd name="connsiteX1690" fmla="*/ 2145259 w 2372630"/>
              <a:gd name="connsiteY1690" fmla="*/ 331719 h 593670"/>
              <a:gd name="connsiteX1691" fmla="*/ 2144493 w 2372630"/>
              <a:gd name="connsiteY1691" fmla="*/ 331719 h 593670"/>
              <a:gd name="connsiteX1692" fmla="*/ 2145259 w 2372630"/>
              <a:gd name="connsiteY1692" fmla="*/ 331263 h 593670"/>
              <a:gd name="connsiteX1693" fmla="*/ 2147558 w 2372630"/>
              <a:gd name="connsiteY1693" fmla="*/ 330350 h 593670"/>
              <a:gd name="connsiteX1694" fmla="*/ 2146025 w 2372630"/>
              <a:gd name="connsiteY1694" fmla="*/ 333088 h 593670"/>
              <a:gd name="connsiteX1695" fmla="*/ 2146791 w 2372630"/>
              <a:gd name="connsiteY1695" fmla="*/ 333088 h 593670"/>
              <a:gd name="connsiteX1696" fmla="*/ 2148324 w 2372630"/>
              <a:gd name="connsiteY1696" fmla="*/ 333545 h 593670"/>
              <a:gd name="connsiteX1697" fmla="*/ 2148324 w 2372630"/>
              <a:gd name="connsiteY1697" fmla="*/ 333088 h 593670"/>
              <a:gd name="connsiteX1698" fmla="*/ 2148324 w 2372630"/>
              <a:gd name="connsiteY1698" fmla="*/ 331719 h 593670"/>
              <a:gd name="connsiteX1699" fmla="*/ 2150623 w 2372630"/>
              <a:gd name="connsiteY1699" fmla="*/ 333545 h 593670"/>
              <a:gd name="connsiteX1700" fmla="*/ 2152155 w 2372630"/>
              <a:gd name="connsiteY1700" fmla="*/ 333545 h 593670"/>
              <a:gd name="connsiteX1701" fmla="*/ 2155220 w 2372630"/>
              <a:gd name="connsiteY1701" fmla="*/ 334001 h 593670"/>
              <a:gd name="connsiteX1702" fmla="*/ 2155986 w 2372630"/>
              <a:gd name="connsiteY1702" fmla="*/ 334001 h 593670"/>
              <a:gd name="connsiteX1703" fmla="*/ 2155986 w 2372630"/>
              <a:gd name="connsiteY1703" fmla="*/ 333545 h 593670"/>
              <a:gd name="connsiteX1704" fmla="*/ 2152921 w 2372630"/>
              <a:gd name="connsiteY1704" fmla="*/ 333545 h 593670"/>
              <a:gd name="connsiteX1705" fmla="*/ 2171311 w 2372630"/>
              <a:gd name="connsiteY1705" fmla="*/ 329894 h 593670"/>
              <a:gd name="connsiteX1706" fmla="*/ 2178207 w 2372630"/>
              <a:gd name="connsiteY1706" fmla="*/ 331719 h 593670"/>
              <a:gd name="connsiteX1707" fmla="*/ 2178207 w 2372630"/>
              <a:gd name="connsiteY1707" fmla="*/ 329894 h 593670"/>
              <a:gd name="connsiteX1708" fmla="*/ 2207324 w 2372630"/>
              <a:gd name="connsiteY1708" fmla="*/ 333545 h 593670"/>
              <a:gd name="connsiteX1709" fmla="*/ 2205026 w 2372630"/>
              <a:gd name="connsiteY1709" fmla="*/ 333545 h 593670"/>
              <a:gd name="connsiteX1710" fmla="*/ 2207324 w 2372630"/>
              <a:gd name="connsiteY1710" fmla="*/ 335826 h 593670"/>
              <a:gd name="connsiteX1711" fmla="*/ 2186636 w 2372630"/>
              <a:gd name="connsiteY1711" fmla="*/ 337652 h 593670"/>
              <a:gd name="connsiteX1712" fmla="*/ 2187402 w 2372630"/>
              <a:gd name="connsiteY1712" fmla="*/ 339477 h 593670"/>
              <a:gd name="connsiteX1713" fmla="*/ 2178974 w 2372630"/>
              <a:gd name="connsiteY1713" fmla="*/ 339477 h 593670"/>
              <a:gd name="connsiteX1714" fmla="*/ 2174376 w 2372630"/>
              <a:gd name="connsiteY1714" fmla="*/ 339477 h 593670"/>
              <a:gd name="connsiteX1715" fmla="*/ 2178207 w 2372630"/>
              <a:gd name="connsiteY1715" fmla="*/ 341303 h 593670"/>
              <a:gd name="connsiteX1716" fmla="*/ 2172077 w 2372630"/>
              <a:gd name="connsiteY1716" fmla="*/ 343128 h 593670"/>
              <a:gd name="connsiteX1717" fmla="*/ 2180506 w 2372630"/>
              <a:gd name="connsiteY1717" fmla="*/ 344954 h 593670"/>
              <a:gd name="connsiteX1718" fmla="*/ 2186636 w 2372630"/>
              <a:gd name="connsiteY1718" fmla="*/ 343128 h 593670"/>
              <a:gd name="connsiteX1719" fmla="*/ 2187402 w 2372630"/>
              <a:gd name="connsiteY1719" fmla="*/ 343128 h 593670"/>
              <a:gd name="connsiteX1720" fmla="*/ 2185103 w 2372630"/>
              <a:gd name="connsiteY1720" fmla="*/ 344954 h 593670"/>
              <a:gd name="connsiteX1721" fmla="*/ 2183571 w 2372630"/>
              <a:gd name="connsiteY1721" fmla="*/ 344954 h 593670"/>
              <a:gd name="connsiteX1722" fmla="*/ 2183571 w 2372630"/>
              <a:gd name="connsiteY1722" fmla="*/ 348148 h 593670"/>
              <a:gd name="connsiteX1723" fmla="*/ 2183571 w 2372630"/>
              <a:gd name="connsiteY1723" fmla="*/ 348605 h 593670"/>
              <a:gd name="connsiteX1724" fmla="*/ 2182805 w 2372630"/>
              <a:gd name="connsiteY1724" fmla="*/ 347692 h 593670"/>
              <a:gd name="connsiteX1725" fmla="*/ 2178207 w 2372630"/>
              <a:gd name="connsiteY1725" fmla="*/ 347235 h 593670"/>
              <a:gd name="connsiteX1726" fmla="*/ 2177441 w 2372630"/>
              <a:gd name="connsiteY1726" fmla="*/ 347235 h 593670"/>
              <a:gd name="connsiteX1727" fmla="*/ 2175909 w 2372630"/>
              <a:gd name="connsiteY1727" fmla="*/ 347235 h 593670"/>
              <a:gd name="connsiteX1728" fmla="*/ 2175909 w 2372630"/>
              <a:gd name="connsiteY1728" fmla="*/ 348148 h 593670"/>
              <a:gd name="connsiteX1729" fmla="*/ 2175653 w 2372630"/>
              <a:gd name="connsiteY1729" fmla="*/ 348605 h 593670"/>
              <a:gd name="connsiteX1730" fmla="*/ 2175142 w 2372630"/>
              <a:gd name="connsiteY1730" fmla="*/ 348605 h 593670"/>
              <a:gd name="connsiteX1731" fmla="*/ 2175142 w 2372630"/>
              <a:gd name="connsiteY1731" fmla="*/ 349061 h 593670"/>
              <a:gd name="connsiteX1732" fmla="*/ 2175142 w 2372630"/>
              <a:gd name="connsiteY1732" fmla="*/ 349517 h 593670"/>
              <a:gd name="connsiteX1733" fmla="*/ 2175653 w 2372630"/>
              <a:gd name="connsiteY1733" fmla="*/ 348605 h 593670"/>
              <a:gd name="connsiteX1734" fmla="*/ 2175909 w 2372630"/>
              <a:gd name="connsiteY1734" fmla="*/ 348605 h 593670"/>
              <a:gd name="connsiteX1735" fmla="*/ 2175909 w 2372630"/>
              <a:gd name="connsiteY1735" fmla="*/ 348148 h 593670"/>
              <a:gd name="connsiteX1736" fmla="*/ 2177441 w 2372630"/>
              <a:gd name="connsiteY1736" fmla="*/ 347692 h 593670"/>
              <a:gd name="connsiteX1737" fmla="*/ 2177441 w 2372630"/>
              <a:gd name="connsiteY1737" fmla="*/ 347235 h 593670"/>
              <a:gd name="connsiteX1738" fmla="*/ 2178974 w 2372630"/>
              <a:gd name="connsiteY1738" fmla="*/ 347692 h 593670"/>
              <a:gd name="connsiteX1739" fmla="*/ 2181272 w 2372630"/>
              <a:gd name="connsiteY1739" fmla="*/ 348148 h 593670"/>
              <a:gd name="connsiteX1740" fmla="*/ 2183571 w 2372630"/>
              <a:gd name="connsiteY1740" fmla="*/ 348605 h 593670"/>
              <a:gd name="connsiteX1741" fmla="*/ 2185103 w 2372630"/>
              <a:gd name="connsiteY1741" fmla="*/ 348605 h 593670"/>
              <a:gd name="connsiteX1742" fmla="*/ 2195831 w 2372630"/>
              <a:gd name="connsiteY1742" fmla="*/ 349061 h 593670"/>
              <a:gd name="connsiteX1743" fmla="*/ 2188168 w 2372630"/>
              <a:gd name="connsiteY1743" fmla="*/ 350886 h 593670"/>
              <a:gd name="connsiteX1744" fmla="*/ 2174376 w 2372630"/>
              <a:gd name="connsiteY1744" fmla="*/ 351799 h 593670"/>
              <a:gd name="connsiteX1745" fmla="*/ 2172844 w 2372630"/>
              <a:gd name="connsiteY1745" fmla="*/ 351799 h 593670"/>
              <a:gd name="connsiteX1746" fmla="*/ 2172077 w 2372630"/>
              <a:gd name="connsiteY1746" fmla="*/ 352712 h 593670"/>
              <a:gd name="connsiteX1747" fmla="*/ 2157519 w 2372630"/>
              <a:gd name="connsiteY1747" fmla="*/ 354994 h 593670"/>
              <a:gd name="connsiteX1748" fmla="*/ 2152155 w 2372630"/>
              <a:gd name="connsiteY1748" fmla="*/ 354994 h 593670"/>
              <a:gd name="connsiteX1749" fmla="*/ 2151389 w 2372630"/>
              <a:gd name="connsiteY1749" fmla="*/ 355450 h 593670"/>
              <a:gd name="connsiteX1750" fmla="*/ 2151389 w 2372630"/>
              <a:gd name="connsiteY1750" fmla="*/ 356819 h 593670"/>
              <a:gd name="connsiteX1751" fmla="*/ 2169779 w 2372630"/>
              <a:gd name="connsiteY1751" fmla="*/ 358644 h 593670"/>
              <a:gd name="connsiteX1752" fmla="*/ 2169779 w 2372630"/>
              <a:gd name="connsiteY1752" fmla="*/ 356819 h 593670"/>
              <a:gd name="connsiteX1753" fmla="*/ 2170545 w 2372630"/>
              <a:gd name="connsiteY1753" fmla="*/ 354537 h 593670"/>
              <a:gd name="connsiteX1754" fmla="*/ 2176579 w 2372630"/>
              <a:gd name="connsiteY1754" fmla="*/ 354708 h 593670"/>
              <a:gd name="connsiteX1755" fmla="*/ 2180533 w 2372630"/>
              <a:gd name="connsiteY1755" fmla="*/ 354584 h 593670"/>
              <a:gd name="connsiteX1756" fmla="*/ 2182038 w 2372630"/>
              <a:gd name="connsiteY1756" fmla="*/ 357275 h 593670"/>
              <a:gd name="connsiteX1757" fmla="*/ 2182038 w 2372630"/>
              <a:gd name="connsiteY1757" fmla="*/ 358188 h 593670"/>
              <a:gd name="connsiteX1758" fmla="*/ 2182805 w 2372630"/>
              <a:gd name="connsiteY1758" fmla="*/ 357732 h 593670"/>
              <a:gd name="connsiteX1759" fmla="*/ 2188935 w 2372630"/>
              <a:gd name="connsiteY1759" fmla="*/ 358188 h 593670"/>
              <a:gd name="connsiteX1760" fmla="*/ 2191233 w 2372630"/>
              <a:gd name="connsiteY1760" fmla="*/ 359557 h 593670"/>
              <a:gd name="connsiteX1761" fmla="*/ 2193532 w 2372630"/>
              <a:gd name="connsiteY1761" fmla="*/ 359557 h 593670"/>
              <a:gd name="connsiteX1762" fmla="*/ 2209623 w 2372630"/>
              <a:gd name="connsiteY1762" fmla="*/ 358644 h 593670"/>
              <a:gd name="connsiteX1763" fmla="*/ 2203493 w 2372630"/>
              <a:gd name="connsiteY1763" fmla="*/ 362295 h 593670"/>
              <a:gd name="connsiteX1764" fmla="*/ 2187402 w 2372630"/>
              <a:gd name="connsiteY1764" fmla="*/ 362295 h 593670"/>
              <a:gd name="connsiteX1765" fmla="*/ 2185870 w 2372630"/>
              <a:gd name="connsiteY1765" fmla="*/ 362295 h 593670"/>
              <a:gd name="connsiteX1766" fmla="*/ 2185103 w 2372630"/>
              <a:gd name="connsiteY1766" fmla="*/ 362295 h 593670"/>
              <a:gd name="connsiteX1767" fmla="*/ 2184337 w 2372630"/>
              <a:gd name="connsiteY1767" fmla="*/ 361839 h 593670"/>
              <a:gd name="connsiteX1768" fmla="*/ 2173610 w 2372630"/>
              <a:gd name="connsiteY1768" fmla="*/ 362295 h 593670"/>
              <a:gd name="connsiteX1769" fmla="*/ 2172844 w 2372630"/>
              <a:gd name="connsiteY1769" fmla="*/ 365946 h 593670"/>
              <a:gd name="connsiteX1770" fmla="*/ 2173610 w 2372630"/>
              <a:gd name="connsiteY1770" fmla="*/ 370053 h 593670"/>
              <a:gd name="connsiteX1771" fmla="*/ 2170545 w 2372630"/>
              <a:gd name="connsiteY1771" fmla="*/ 366403 h 593670"/>
              <a:gd name="connsiteX1772" fmla="*/ 2171311 w 2372630"/>
              <a:gd name="connsiteY1772" fmla="*/ 368228 h 593670"/>
              <a:gd name="connsiteX1773" fmla="*/ 2167480 w 2372630"/>
              <a:gd name="connsiteY1773" fmla="*/ 365946 h 593670"/>
              <a:gd name="connsiteX1774" fmla="*/ 2167480 w 2372630"/>
              <a:gd name="connsiteY1774" fmla="*/ 368228 h 593670"/>
              <a:gd name="connsiteX1775" fmla="*/ 2156753 w 2372630"/>
              <a:gd name="connsiteY1775" fmla="*/ 368684 h 593670"/>
              <a:gd name="connsiteX1776" fmla="*/ 2153688 w 2372630"/>
              <a:gd name="connsiteY1776" fmla="*/ 368228 h 593670"/>
              <a:gd name="connsiteX1777" fmla="*/ 2165947 w 2372630"/>
              <a:gd name="connsiteY1777" fmla="*/ 364121 h 593670"/>
              <a:gd name="connsiteX1778" fmla="*/ 2169012 w 2372630"/>
              <a:gd name="connsiteY1778" fmla="*/ 364577 h 593670"/>
              <a:gd name="connsiteX1779" fmla="*/ 2169012 w 2372630"/>
              <a:gd name="connsiteY1779" fmla="*/ 364121 h 593670"/>
              <a:gd name="connsiteX1780" fmla="*/ 2169779 w 2372630"/>
              <a:gd name="connsiteY1780" fmla="*/ 365034 h 593670"/>
              <a:gd name="connsiteX1781" fmla="*/ 2170545 w 2372630"/>
              <a:gd name="connsiteY1781" fmla="*/ 365946 h 593670"/>
              <a:gd name="connsiteX1782" fmla="*/ 2170545 w 2372630"/>
              <a:gd name="connsiteY1782" fmla="*/ 365490 h 593670"/>
              <a:gd name="connsiteX1783" fmla="*/ 2170545 w 2372630"/>
              <a:gd name="connsiteY1783" fmla="*/ 364121 h 593670"/>
              <a:gd name="connsiteX1784" fmla="*/ 2169779 w 2372630"/>
              <a:gd name="connsiteY1784" fmla="*/ 364121 h 593670"/>
              <a:gd name="connsiteX1785" fmla="*/ 2169012 w 2372630"/>
              <a:gd name="connsiteY1785" fmla="*/ 364121 h 593670"/>
              <a:gd name="connsiteX1786" fmla="*/ 2169012 w 2372630"/>
              <a:gd name="connsiteY1786" fmla="*/ 363664 h 593670"/>
              <a:gd name="connsiteX1787" fmla="*/ 2165947 w 2372630"/>
              <a:gd name="connsiteY1787" fmla="*/ 364121 h 593670"/>
              <a:gd name="connsiteX1788" fmla="*/ 2152921 w 2372630"/>
              <a:gd name="connsiteY1788" fmla="*/ 365946 h 593670"/>
              <a:gd name="connsiteX1789" fmla="*/ 2151389 w 2372630"/>
              <a:gd name="connsiteY1789" fmla="*/ 364121 h 593670"/>
              <a:gd name="connsiteX1790" fmla="*/ 2151389 w 2372630"/>
              <a:gd name="connsiteY1790" fmla="*/ 365946 h 593670"/>
              <a:gd name="connsiteX1791" fmla="*/ 2149090 w 2372630"/>
              <a:gd name="connsiteY1791" fmla="*/ 364121 h 593670"/>
              <a:gd name="connsiteX1792" fmla="*/ 2149090 w 2372630"/>
              <a:gd name="connsiteY1792" fmla="*/ 365946 h 593670"/>
              <a:gd name="connsiteX1793" fmla="*/ 2146791 w 2372630"/>
              <a:gd name="connsiteY1793" fmla="*/ 364121 h 593670"/>
              <a:gd name="connsiteX1794" fmla="*/ 2146791 w 2372630"/>
              <a:gd name="connsiteY1794" fmla="*/ 368228 h 593670"/>
              <a:gd name="connsiteX1795" fmla="*/ 2145259 w 2372630"/>
              <a:gd name="connsiteY1795" fmla="*/ 364121 h 593670"/>
              <a:gd name="connsiteX1796" fmla="*/ 2143726 w 2372630"/>
              <a:gd name="connsiteY1796" fmla="*/ 365946 h 593670"/>
              <a:gd name="connsiteX1797" fmla="*/ 2142960 w 2372630"/>
              <a:gd name="connsiteY1797" fmla="*/ 362295 h 593670"/>
              <a:gd name="connsiteX1798" fmla="*/ 2142960 w 2372630"/>
              <a:gd name="connsiteY1798" fmla="*/ 368228 h 593670"/>
              <a:gd name="connsiteX1799" fmla="*/ 2139895 w 2372630"/>
              <a:gd name="connsiteY1799" fmla="*/ 368228 h 593670"/>
              <a:gd name="connsiteX1800" fmla="*/ 2140662 w 2372630"/>
              <a:gd name="connsiteY1800" fmla="*/ 364121 h 593670"/>
              <a:gd name="connsiteX1801" fmla="*/ 2139129 w 2372630"/>
              <a:gd name="connsiteY1801" fmla="*/ 365946 h 593670"/>
              <a:gd name="connsiteX1802" fmla="*/ 2138363 w 2372630"/>
              <a:gd name="connsiteY1802" fmla="*/ 368228 h 593670"/>
              <a:gd name="connsiteX1803" fmla="*/ 2134532 w 2372630"/>
              <a:gd name="connsiteY1803" fmla="*/ 365946 h 593670"/>
              <a:gd name="connsiteX1804" fmla="*/ 2132233 w 2372630"/>
              <a:gd name="connsiteY1804" fmla="*/ 365946 h 593670"/>
              <a:gd name="connsiteX1805" fmla="*/ 2132999 w 2372630"/>
              <a:gd name="connsiteY1805" fmla="*/ 366859 h 593670"/>
              <a:gd name="connsiteX1806" fmla="*/ 2132999 w 2372630"/>
              <a:gd name="connsiteY1806" fmla="*/ 367315 h 593670"/>
              <a:gd name="connsiteX1807" fmla="*/ 2133765 w 2372630"/>
              <a:gd name="connsiteY1807" fmla="*/ 367315 h 593670"/>
              <a:gd name="connsiteX1808" fmla="*/ 2133765 w 2372630"/>
              <a:gd name="connsiteY1808" fmla="*/ 368228 h 593670"/>
              <a:gd name="connsiteX1809" fmla="*/ 2133765 w 2372630"/>
              <a:gd name="connsiteY1809" fmla="*/ 369141 h 593670"/>
              <a:gd name="connsiteX1810" fmla="*/ 2132233 w 2372630"/>
              <a:gd name="connsiteY1810" fmla="*/ 371879 h 593670"/>
              <a:gd name="connsiteX1811" fmla="*/ 2130700 w 2372630"/>
              <a:gd name="connsiteY1811" fmla="*/ 372335 h 593670"/>
              <a:gd name="connsiteX1812" fmla="*/ 2132233 w 2372630"/>
              <a:gd name="connsiteY1812" fmla="*/ 372335 h 593670"/>
              <a:gd name="connsiteX1813" fmla="*/ 2135298 w 2372630"/>
              <a:gd name="connsiteY1813" fmla="*/ 371879 h 593670"/>
              <a:gd name="connsiteX1814" fmla="*/ 2138363 w 2372630"/>
              <a:gd name="connsiteY1814" fmla="*/ 370053 h 593670"/>
              <a:gd name="connsiteX1815" fmla="*/ 2140662 w 2372630"/>
              <a:gd name="connsiteY1815" fmla="*/ 371879 h 593670"/>
              <a:gd name="connsiteX1816" fmla="*/ 2142960 w 2372630"/>
              <a:gd name="connsiteY1816" fmla="*/ 371879 h 593670"/>
              <a:gd name="connsiteX1817" fmla="*/ 2142960 w 2372630"/>
              <a:gd name="connsiteY1817" fmla="*/ 370053 h 593670"/>
              <a:gd name="connsiteX1818" fmla="*/ 2143726 w 2372630"/>
              <a:gd name="connsiteY1818" fmla="*/ 370053 h 593670"/>
              <a:gd name="connsiteX1819" fmla="*/ 2143726 w 2372630"/>
              <a:gd name="connsiteY1819" fmla="*/ 371879 h 593670"/>
              <a:gd name="connsiteX1820" fmla="*/ 2145259 w 2372630"/>
              <a:gd name="connsiteY1820" fmla="*/ 371879 h 593670"/>
              <a:gd name="connsiteX1821" fmla="*/ 2146791 w 2372630"/>
              <a:gd name="connsiteY1821" fmla="*/ 370053 h 593670"/>
              <a:gd name="connsiteX1822" fmla="*/ 2149856 w 2372630"/>
              <a:gd name="connsiteY1822" fmla="*/ 370053 h 593670"/>
              <a:gd name="connsiteX1823" fmla="*/ 2152155 w 2372630"/>
              <a:gd name="connsiteY1823" fmla="*/ 370053 h 593670"/>
              <a:gd name="connsiteX1824" fmla="*/ 2154454 w 2372630"/>
              <a:gd name="connsiteY1824" fmla="*/ 370053 h 593670"/>
              <a:gd name="connsiteX1825" fmla="*/ 2153688 w 2372630"/>
              <a:gd name="connsiteY1825" fmla="*/ 371879 h 593670"/>
              <a:gd name="connsiteX1826" fmla="*/ 2155986 w 2372630"/>
              <a:gd name="connsiteY1826" fmla="*/ 370053 h 593670"/>
              <a:gd name="connsiteX1827" fmla="*/ 2161350 w 2372630"/>
              <a:gd name="connsiteY1827" fmla="*/ 371879 h 593670"/>
              <a:gd name="connsiteX1828" fmla="*/ 2161350 w 2372630"/>
              <a:gd name="connsiteY1828" fmla="*/ 370053 h 593670"/>
              <a:gd name="connsiteX1829" fmla="*/ 2162116 w 2372630"/>
              <a:gd name="connsiteY1829" fmla="*/ 371879 h 593670"/>
              <a:gd name="connsiteX1830" fmla="*/ 2162882 w 2372630"/>
              <a:gd name="connsiteY1830" fmla="*/ 370053 h 593670"/>
              <a:gd name="connsiteX1831" fmla="*/ 2164415 w 2372630"/>
              <a:gd name="connsiteY1831" fmla="*/ 371879 h 593670"/>
              <a:gd name="connsiteX1832" fmla="*/ 2183571 w 2372630"/>
              <a:gd name="connsiteY1832" fmla="*/ 368228 h 593670"/>
              <a:gd name="connsiteX1833" fmla="*/ 2186636 w 2372630"/>
              <a:gd name="connsiteY1833" fmla="*/ 368228 h 593670"/>
              <a:gd name="connsiteX1834" fmla="*/ 2183571 w 2372630"/>
              <a:gd name="connsiteY1834" fmla="*/ 370053 h 593670"/>
              <a:gd name="connsiteX1835" fmla="*/ 2211922 w 2372630"/>
              <a:gd name="connsiteY1835" fmla="*/ 375530 h 593670"/>
              <a:gd name="connsiteX1836" fmla="*/ 2202727 w 2372630"/>
              <a:gd name="connsiteY1836" fmla="*/ 375530 h 593670"/>
              <a:gd name="connsiteX1837" fmla="*/ 2213454 w 2372630"/>
              <a:gd name="connsiteY1837" fmla="*/ 379637 h 593670"/>
              <a:gd name="connsiteX1838" fmla="*/ 2200428 w 2372630"/>
              <a:gd name="connsiteY1838" fmla="*/ 379637 h 593670"/>
              <a:gd name="connsiteX1839" fmla="*/ 2200428 w 2372630"/>
              <a:gd name="connsiteY1839" fmla="*/ 381463 h 593670"/>
              <a:gd name="connsiteX1840" fmla="*/ 2198896 w 2372630"/>
              <a:gd name="connsiteY1840" fmla="*/ 379637 h 593670"/>
              <a:gd name="connsiteX1841" fmla="*/ 2185870 w 2372630"/>
              <a:gd name="connsiteY1841" fmla="*/ 383288 h 593670"/>
              <a:gd name="connsiteX1842" fmla="*/ 2171311 w 2372630"/>
              <a:gd name="connsiteY1842" fmla="*/ 384201 h 593670"/>
              <a:gd name="connsiteX1843" fmla="*/ 2169012 w 2372630"/>
              <a:gd name="connsiteY1843" fmla="*/ 385113 h 593670"/>
              <a:gd name="connsiteX1844" fmla="*/ 2168246 w 2372630"/>
              <a:gd name="connsiteY1844" fmla="*/ 385113 h 593670"/>
              <a:gd name="connsiteX1845" fmla="*/ 2167480 w 2372630"/>
              <a:gd name="connsiteY1845" fmla="*/ 385113 h 593670"/>
              <a:gd name="connsiteX1846" fmla="*/ 2158285 w 2372630"/>
              <a:gd name="connsiteY1846" fmla="*/ 385570 h 593670"/>
              <a:gd name="connsiteX1847" fmla="*/ 2157519 w 2372630"/>
              <a:gd name="connsiteY1847" fmla="*/ 385570 h 593670"/>
              <a:gd name="connsiteX1848" fmla="*/ 2150623 w 2372630"/>
              <a:gd name="connsiteY1848" fmla="*/ 385113 h 593670"/>
              <a:gd name="connsiteX1849" fmla="*/ 2149856 w 2372630"/>
              <a:gd name="connsiteY1849" fmla="*/ 385113 h 593670"/>
              <a:gd name="connsiteX1850" fmla="*/ 2148324 w 2372630"/>
              <a:gd name="connsiteY1850" fmla="*/ 386939 h 593670"/>
              <a:gd name="connsiteX1851" fmla="*/ 2148324 w 2372630"/>
              <a:gd name="connsiteY1851" fmla="*/ 385113 h 593670"/>
              <a:gd name="connsiteX1852" fmla="*/ 2132233 w 2372630"/>
              <a:gd name="connsiteY1852" fmla="*/ 389221 h 593670"/>
              <a:gd name="connsiteX1853" fmla="*/ 2132233 w 2372630"/>
              <a:gd name="connsiteY1853" fmla="*/ 386939 h 593670"/>
              <a:gd name="connsiteX1854" fmla="*/ 2130700 w 2372630"/>
              <a:gd name="connsiteY1854" fmla="*/ 391046 h 593670"/>
              <a:gd name="connsiteX1855" fmla="*/ 2152155 w 2372630"/>
              <a:gd name="connsiteY1855" fmla="*/ 389221 h 593670"/>
              <a:gd name="connsiteX1856" fmla="*/ 2144493 w 2372630"/>
              <a:gd name="connsiteY1856" fmla="*/ 391046 h 593670"/>
              <a:gd name="connsiteX1857" fmla="*/ 2139895 w 2372630"/>
              <a:gd name="connsiteY1857" fmla="*/ 391046 h 593670"/>
              <a:gd name="connsiteX1858" fmla="*/ 2139129 w 2372630"/>
              <a:gd name="connsiteY1858" fmla="*/ 392872 h 593670"/>
              <a:gd name="connsiteX1859" fmla="*/ 2136830 w 2372630"/>
              <a:gd name="connsiteY1859" fmla="*/ 392872 h 593670"/>
              <a:gd name="connsiteX1860" fmla="*/ 2135298 w 2372630"/>
              <a:gd name="connsiteY1860" fmla="*/ 394697 h 593670"/>
              <a:gd name="connsiteX1861" fmla="*/ 2132999 w 2372630"/>
              <a:gd name="connsiteY1861" fmla="*/ 394697 h 593670"/>
              <a:gd name="connsiteX1862" fmla="*/ 2129168 w 2372630"/>
              <a:gd name="connsiteY1862" fmla="*/ 393328 h 593670"/>
              <a:gd name="connsiteX1863" fmla="*/ 2131467 w 2372630"/>
              <a:gd name="connsiteY1863" fmla="*/ 394241 h 593670"/>
              <a:gd name="connsiteX1864" fmla="*/ 2148324 w 2372630"/>
              <a:gd name="connsiteY1864" fmla="*/ 400173 h 593670"/>
              <a:gd name="connsiteX1865" fmla="*/ 2243338 w 2372630"/>
              <a:gd name="connsiteY1865" fmla="*/ 400173 h 593670"/>
              <a:gd name="connsiteX1866" fmla="*/ 2243338 w 2372630"/>
              <a:gd name="connsiteY1866" fmla="*/ 409300 h 593670"/>
              <a:gd name="connsiteX1867" fmla="*/ 2120739 w 2372630"/>
              <a:gd name="connsiteY1867" fmla="*/ 412495 h 593670"/>
              <a:gd name="connsiteX1868" fmla="*/ 2153688 w 2372630"/>
              <a:gd name="connsiteY1868" fmla="*/ 421622 h 593670"/>
              <a:gd name="connsiteX1869" fmla="*/ 2120739 w 2372630"/>
              <a:gd name="connsiteY1869" fmla="*/ 427555 h 593670"/>
              <a:gd name="connsiteX1870" fmla="*/ 2126103 w 2372630"/>
              <a:gd name="connsiteY1870" fmla="*/ 439420 h 593670"/>
              <a:gd name="connsiteX1871" fmla="*/ 2087025 w 2372630"/>
              <a:gd name="connsiteY1871" fmla="*/ 436226 h 593670"/>
              <a:gd name="connsiteX1872" fmla="*/ 2019596 w 2372630"/>
              <a:gd name="connsiteY1872" fmla="*/ 445353 h 593670"/>
              <a:gd name="connsiteX1873" fmla="*/ 1868647 w 2372630"/>
              <a:gd name="connsiteY1873" fmla="*/ 457218 h 593670"/>
              <a:gd name="connsiteX1874" fmla="*/ 1806581 w 2372630"/>
              <a:gd name="connsiteY1874" fmla="*/ 463151 h 593670"/>
              <a:gd name="connsiteX1875" fmla="*/ 1716931 w 2372630"/>
              <a:gd name="connsiteY1875" fmla="*/ 472278 h 593670"/>
              <a:gd name="connsiteX1876" fmla="*/ 1633411 w 2372630"/>
              <a:gd name="connsiteY1876" fmla="*/ 481405 h 593670"/>
              <a:gd name="connsiteX1877" fmla="*/ 1632645 w 2372630"/>
              <a:gd name="connsiteY1877" fmla="*/ 480949 h 593670"/>
              <a:gd name="connsiteX1878" fmla="*/ 1621917 w 2372630"/>
              <a:gd name="connsiteY1878" fmla="*/ 463151 h 593670"/>
              <a:gd name="connsiteX1879" fmla="*/ 1665593 w 2372630"/>
              <a:gd name="connsiteY1879" fmla="*/ 463151 h 593670"/>
              <a:gd name="connsiteX1880" fmla="*/ 1559086 w 2372630"/>
              <a:gd name="connsiteY1880" fmla="*/ 460413 h 593670"/>
              <a:gd name="connsiteX1881" fmla="*/ 1537631 w 2372630"/>
              <a:gd name="connsiteY1881" fmla="*/ 454024 h 593670"/>
              <a:gd name="connsiteX1882" fmla="*/ 1493955 w 2372630"/>
              <a:gd name="connsiteY1882" fmla="*/ 457218 h 593670"/>
              <a:gd name="connsiteX1883" fmla="*/ 1382084 w 2372630"/>
              <a:gd name="connsiteY1883" fmla="*/ 460413 h 593670"/>
              <a:gd name="connsiteX1884" fmla="*/ 1331513 w 2372630"/>
              <a:gd name="connsiteY1884" fmla="*/ 463151 h 593670"/>
              <a:gd name="connsiteX1885" fmla="*/ 1287071 w 2372630"/>
              <a:gd name="connsiteY1885" fmla="*/ 457218 h 593670"/>
              <a:gd name="connsiteX1886" fmla="*/ 1107771 w 2372630"/>
              <a:gd name="connsiteY1886" fmla="*/ 460413 h 593670"/>
              <a:gd name="connsiteX1887" fmla="*/ 1068692 w 2372630"/>
              <a:gd name="connsiteY1887" fmla="*/ 460413 h 593670"/>
              <a:gd name="connsiteX1888" fmla="*/ 1041108 w 2372630"/>
              <a:gd name="connsiteY1888" fmla="*/ 469084 h 593670"/>
              <a:gd name="connsiteX1889" fmla="*/ 990536 w 2372630"/>
              <a:gd name="connsiteY1889" fmla="*/ 466346 h 593670"/>
              <a:gd name="connsiteX1890" fmla="*/ 973679 w 2372630"/>
              <a:gd name="connsiteY1890" fmla="*/ 472278 h 593670"/>
              <a:gd name="connsiteX1891" fmla="*/ 917743 w 2372630"/>
              <a:gd name="connsiteY1891" fmla="*/ 472278 h 593670"/>
              <a:gd name="connsiteX1892" fmla="*/ 743807 w 2372630"/>
              <a:gd name="connsiteY1892" fmla="*/ 478211 h 593670"/>
              <a:gd name="connsiteX1893" fmla="*/ 612014 w 2372630"/>
              <a:gd name="connsiteY1893" fmla="*/ 477755 h 593670"/>
              <a:gd name="connsiteX1894" fmla="*/ 610481 w 2372630"/>
              <a:gd name="connsiteY1894" fmla="*/ 478211 h 593670"/>
              <a:gd name="connsiteX1895" fmla="*/ 611247 w 2372630"/>
              <a:gd name="connsiteY1895" fmla="*/ 478211 h 593670"/>
              <a:gd name="connsiteX1896" fmla="*/ 621208 w 2372630"/>
              <a:gd name="connsiteY1896" fmla="*/ 490076 h 593670"/>
              <a:gd name="connsiteX1897" fmla="*/ 605884 w 2372630"/>
              <a:gd name="connsiteY1897" fmla="*/ 490989 h 593670"/>
              <a:gd name="connsiteX1898" fmla="*/ 542286 w 2372630"/>
              <a:gd name="connsiteY1898" fmla="*/ 478211 h 593670"/>
              <a:gd name="connsiteX1899" fmla="*/ 498610 w 2372630"/>
              <a:gd name="connsiteY1899" fmla="*/ 475016 h 593670"/>
              <a:gd name="connsiteX1900" fmla="*/ 504740 w 2372630"/>
              <a:gd name="connsiteY1900" fmla="*/ 486882 h 593670"/>
              <a:gd name="connsiteX1901" fmla="*/ 464895 w 2372630"/>
              <a:gd name="connsiteY1901" fmla="*/ 478211 h 593670"/>
              <a:gd name="connsiteX1902" fmla="*/ 443441 w 2372630"/>
              <a:gd name="connsiteY1902" fmla="*/ 480949 h 593670"/>
              <a:gd name="connsiteX1903" fmla="*/ 398999 w 2372630"/>
              <a:gd name="connsiteY1903" fmla="*/ 480949 h 593670"/>
              <a:gd name="connsiteX1904" fmla="*/ 393635 w 2372630"/>
              <a:gd name="connsiteY1904" fmla="*/ 471822 h 593670"/>
              <a:gd name="connsiteX1905" fmla="*/ 376778 w 2372630"/>
              <a:gd name="connsiteY1905" fmla="*/ 469084 h 593670"/>
              <a:gd name="connsiteX1906" fmla="*/ 349193 w 2372630"/>
              <a:gd name="connsiteY1906" fmla="*/ 457218 h 593670"/>
              <a:gd name="connsiteX1907" fmla="*/ 304751 w 2372630"/>
              <a:gd name="connsiteY1907" fmla="*/ 451286 h 593670"/>
              <a:gd name="connsiteX1908" fmla="*/ 277167 w 2372630"/>
              <a:gd name="connsiteY1908" fmla="*/ 442158 h 593670"/>
              <a:gd name="connsiteX1909" fmla="*/ 215101 w 2372630"/>
              <a:gd name="connsiteY1909" fmla="*/ 442158 h 593670"/>
              <a:gd name="connsiteX1910" fmla="*/ 170659 w 2372630"/>
              <a:gd name="connsiteY1910" fmla="*/ 438964 h 593670"/>
              <a:gd name="connsiteX1911" fmla="*/ 176789 w 2372630"/>
              <a:gd name="connsiteY1911" fmla="*/ 428011 h 593670"/>
              <a:gd name="connsiteX1912" fmla="*/ 176023 w 2372630"/>
              <a:gd name="connsiteY1912" fmla="*/ 428011 h 593670"/>
              <a:gd name="connsiteX1913" fmla="*/ 171426 w 2372630"/>
              <a:gd name="connsiteY1913" fmla="*/ 429837 h 593670"/>
              <a:gd name="connsiteX1914" fmla="*/ 169127 w 2372630"/>
              <a:gd name="connsiteY1914" fmla="*/ 427099 h 593670"/>
              <a:gd name="connsiteX1915" fmla="*/ 166828 w 2372630"/>
              <a:gd name="connsiteY1915" fmla="*/ 429837 h 593670"/>
              <a:gd name="connsiteX1916" fmla="*/ 166828 w 2372630"/>
              <a:gd name="connsiteY1916" fmla="*/ 427099 h 593670"/>
              <a:gd name="connsiteX1917" fmla="*/ 134646 w 2372630"/>
              <a:gd name="connsiteY1917" fmla="*/ 432575 h 593670"/>
              <a:gd name="connsiteX1918" fmla="*/ 141542 w 2372630"/>
              <a:gd name="connsiteY1918" fmla="*/ 429837 h 593670"/>
              <a:gd name="connsiteX1919" fmla="*/ 134646 w 2372630"/>
              <a:gd name="connsiteY1919" fmla="*/ 427099 h 593670"/>
              <a:gd name="connsiteX1920" fmla="*/ 130049 w 2372630"/>
              <a:gd name="connsiteY1920" fmla="*/ 429837 h 593670"/>
              <a:gd name="connsiteX1921" fmla="*/ 127750 w 2372630"/>
              <a:gd name="connsiteY1921" fmla="*/ 427099 h 593670"/>
              <a:gd name="connsiteX1922" fmla="*/ 132347 w 2372630"/>
              <a:gd name="connsiteY1922" fmla="*/ 421622 h 593670"/>
              <a:gd name="connsiteX1923" fmla="*/ 117023 w 2372630"/>
              <a:gd name="connsiteY1923" fmla="*/ 421622 h 593670"/>
              <a:gd name="connsiteX1924" fmla="*/ 114724 w 2372630"/>
              <a:gd name="connsiteY1924" fmla="*/ 416146 h 593670"/>
              <a:gd name="connsiteX1925" fmla="*/ 127750 w 2372630"/>
              <a:gd name="connsiteY1925" fmla="*/ 410213 h 593670"/>
              <a:gd name="connsiteX1926" fmla="*/ 130049 w 2372630"/>
              <a:gd name="connsiteY1926" fmla="*/ 409300 h 593670"/>
              <a:gd name="connsiteX1927" fmla="*/ 128516 w 2372630"/>
              <a:gd name="connsiteY1927" fmla="*/ 408388 h 593670"/>
              <a:gd name="connsiteX1928" fmla="*/ 130285 w 2372630"/>
              <a:gd name="connsiteY1928" fmla="*/ 406281 h 593670"/>
              <a:gd name="connsiteX1929" fmla="*/ 131703 w 2372630"/>
              <a:gd name="connsiteY1929" fmla="*/ 405661 h 593670"/>
              <a:gd name="connsiteX1930" fmla="*/ 136945 w 2372630"/>
              <a:gd name="connsiteY1930" fmla="*/ 403824 h 593670"/>
              <a:gd name="connsiteX1931" fmla="*/ 137711 w 2372630"/>
              <a:gd name="connsiteY1931" fmla="*/ 403368 h 593670"/>
              <a:gd name="connsiteX1932" fmla="*/ 136945 w 2372630"/>
              <a:gd name="connsiteY1932" fmla="*/ 403368 h 593670"/>
              <a:gd name="connsiteX1933" fmla="*/ 131703 w 2372630"/>
              <a:gd name="connsiteY1933" fmla="*/ 405661 h 593670"/>
              <a:gd name="connsiteX1934" fmla="*/ 130432 w 2372630"/>
              <a:gd name="connsiteY1934" fmla="*/ 406106 h 593670"/>
              <a:gd name="connsiteX1935" fmla="*/ 130285 w 2372630"/>
              <a:gd name="connsiteY1935" fmla="*/ 406281 h 593670"/>
              <a:gd name="connsiteX1936" fmla="*/ 124685 w 2372630"/>
              <a:gd name="connsiteY1936" fmla="*/ 408730 h 593670"/>
              <a:gd name="connsiteX1937" fmla="*/ 112425 w 2372630"/>
              <a:gd name="connsiteY1937" fmla="*/ 413408 h 593670"/>
              <a:gd name="connsiteX1938" fmla="*/ 112425 w 2372630"/>
              <a:gd name="connsiteY1938" fmla="*/ 410670 h 593670"/>
              <a:gd name="connsiteX1939" fmla="*/ 114724 w 2372630"/>
              <a:gd name="connsiteY1939" fmla="*/ 410670 h 593670"/>
              <a:gd name="connsiteX1940" fmla="*/ 136945 w 2372630"/>
              <a:gd name="connsiteY1940" fmla="*/ 399261 h 593670"/>
              <a:gd name="connsiteX1941" fmla="*/ 137711 w 2372630"/>
              <a:gd name="connsiteY1941" fmla="*/ 398348 h 593670"/>
              <a:gd name="connsiteX1942" fmla="*/ 136945 w 2372630"/>
              <a:gd name="connsiteY1942" fmla="*/ 396979 h 593670"/>
              <a:gd name="connsiteX1943" fmla="*/ 136179 w 2372630"/>
              <a:gd name="connsiteY1943" fmla="*/ 397435 h 593670"/>
              <a:gd name="connsiteX1944" fmla="*/ 130049 w 2372630"/>
              <a:gd name="connsiteY1944" fmla="*/ 399717 h 593670"/>
              <a:gd name="connsiteX1945" fmla="*/ 130049 w 2372630"/>
              <a:gd name="connsiteY1945" fmla="*/ 396979 h 593670"/>
              <a:gd name="connsiteX1946" fmla="*/ 112425 w 2372630"/>
              <a:gd name="connsiteY1946" fmla="*/ 405193 h 593670"/>
              <a:gd name="connsiteX1947" fmla="*/ 119321 w 2372630"/>
              <a:gd name="connsiteY1947" fmla="*/ 399717 h 593670"/>
              <a:gd name="connsiteX1948" fmla="*/ 112425 w 2372630"/>
              <a:gd name="connsiteY1948" fmla="*/ 399717 h 593670"/>
              <a:gd name="connsiteX1949" fmla="*/ 117023 w 2372630"/>
              <a:gd name="connsiteY1949" fmla="*/ 396979 h 593670"/>
              <a:gd name="connsiteX1950" fmla="*/ 120087 w 2372630"/>
              <a:gd name="connsiteY1950" fmla="*/ 394697 h 593670"/>
              <a:gd name="connsiteX1951" fmla="*/ 122386 w 2372630"/>
              <a:gd name="connsiteY1951" fmla="*/ 394241 h 593670"/>
              <a:gd name="connsiteX1952" fmla="*/ 121620 w 2372630"/>
              <a:gd name="connsiteY1952" fmla="*/ 393784 h 593670"/>
              <a:gd name="connsiteX1953" fmla="*/ 120087 w 2372630"/>
              <a:gd name="connsiteY1953" fmla="*/ 391959 h 593670"/>
              <a:gd name="connsiteX1954" fmla="*/ 119321 w 2372630"/>
              <a:gd name="connsiteY1954" fmla="*/ 392415 h 593670"/>
              <a:gd name="connsiteX1955" fmla="*/ 110126 w 2372630"/>
              <a:gd name="connsiteY1955" fmla="*/ 391502 h 593670"/>
              <a:gd name="connsiteX1956" fmla="*/ 132347 w 2372630"/>
              <a:gd name="connsiteY1956" fmla="*/ 380093 h 593670"/>
              <a:gd name="connsiteX1957" fmla="*/ 107828 w 2372630"/>
              <a:gd name="connsiteY1957" fmla="*/ 385570 h 593670"/>
              <a:gd name="connsiteX1958" fmla="*/ 125451 w 2372630"/>
              <a:gd name="connsiteY1958" fmla="*/ 371879 h 593670"/>
              <a:gd name="connsiteX1959" fmla="*/ 114724 w 2372630"/>
              <a:gd name="connsiteY1959" fmla="*/ 374617 h 593670"/>
              <a:gd name="connsiteX1960" fmla="*/ 126217 w 2372630"/>
              <a:gd name="connsiteY1960" fmla="*/ 365946 h 593670"/>
              <a:gd name="connsiteX1961" fmla="*/ 129282 w 2372630"/>
              <a:gd name="connsiteY1961" fmla="*/ 364577 h 593670"/>
              <a:gd name="connsiteX1962" fmla="*/ 129282 w 2372630"/>
              <a:gd name="connsiteY1962" fmla="*/ 363664 h 593670"/>
              <a:gd name="connsiteX1963" fmla="*/ 107828 w 2372630"/>
              <a:gd name="connsiteY1963" fmla="*/ 369141 h 593670"/>
              <a:gd name="connsiteX1964" fmla="*/ 123152 w 2372630"/>
              <a:gd name="connsiteY1964" fmla="*/ 358188 h 593670"/>
              <a:gd name="connsiteX1965" fmla="*/ 105529 w 2372630"/>
              <a:gd name="connsiteY1965" fmla="*/ 360926 h 593670"/>
              <a:gd name="connsiteX1966" fmla="*/ 110126 w 2372630"/>
              <a:gd name="connsiteY1966" fmla="*/ 352712 h 593670"/>
              <a:gd name="connsiteX1967" fmla="*/ 105529 w 2372630"/>
              <a:gd name="connsiteY1967" fmla="*/ 350886 h 593670"/>
              <a:gd name="connsiteX1968" fmla="*/ 105529 w 2372630"/>
              <a:gd name="connsiteY1968" fmla="*/ 349974 h 593670"/>
              <a:gd name="connsiteX1969" fmla="*/ 103230 w 2372630"/>
              <a:gd name="connsiteY1969" fmla="*/ 349974 h 593670"/>
              <a:gd name="connsiteX1970" fmla="*/ 96334 w 2372630"/>
              <a:gd name="connsiteY1970" fmla="*/ 349061 h 593670"/>
              <a:gd name="connsiteX1971" fmla="*/ 113191 w 2372630"/>
              <a:gd name="connsiteY1971" fmla="*/ 337196 h 593670"/>
              <a:gd name="connsiteX1972" fmla="*/ 114724 w 2372630"/>
              <a:gd name="connsiteY1972" fmla="*/ 336283 h 593670"/>
              <a:gd name="connsiteX1973" fmla="*/ 115490 w 2372630"/>
              <a:gd name="connsiteY1973" fmla="*/ 334914 h 593670"/>
              <a:gd name="connsiteX1974" fmla="*/ 117023 w 2372630"/>
              <a:gd name="connsiteY1974" fmla="*/ 333088 h 593670"/>
              <a:gd name="connsiteX1975" fmla="*/ 110126 w 2372630"/>
              <a:gd name="connsiteY1975" fmla="*/ 335826 h 593670"/>
              <a:gd name="connsiteX1976" fmla="*/ 125451 w 2372630"/>
              <a:gd name="connsiteY1976" fmla="*/ 324874 h 593670"/>
              <a:gd name="connsiteX1977" fmla="*/ 125451 w 2372630"/>
              <a:gd name="connsiteY1977" fmla="*/ 322136 h 593670"/>
              <a:gd name="connsiteX1978" fmla="*/ 105529 w 2372630"/>
              <a:gd name="connsiteY1978" fmla="*/ 327612 h 593670"/>
              <a:gd name="connsiteX1979" fmla="*/ 110126 w 2372630"/>
              <a:gd name="connsiteY1979" fmla="*/ 321223 h 593670"/>
              <a:gd name="connsiteX1980" fmla="*/ 109360 w 2372630"/>
              <a:gd name="connsiteY1980" fmla="*/ 320767 h 593670"/>
              <a:gd name="connsiteX1981" fmla="*/ 107828 w 2372630"/>
              <a:gd name="connsiteY1981" fmla="*/ 320310 h 593670"/>
              <a:gd name="connsiteX1982" fmla="*/ 107061 w 2372630"/>
              <a:gd name="connsiteY1982" fmla="*/ 320767 h 593670"/>
              <a:gd name="connsiteX1983" fmla="*/ 105529 w 2372630"/>
              <a:gd name="connsiteY1983" fmla="*/ 322136 h 593670"/>
              <a:gd name="connsiteX1984" fmla="*/ 106295 w 2372630"/>
              <a:gd name="connsiteY1984" fmla="*/ 320310 h 593670"/>
              <a:gd name="connsiteX1985" fmla="*/ 107061 w 2372630"/>
              <a:gd name="connsiteY1985" fmla="*/ 319854 h 593670"/>
              <a:gd name="connsiteX1986" fmla="*/ 106295 w 2372630"/>
              <a:gd name="connsiteY1986" fmla="*/ 319854 h 593670"/>
              <a:gd name="connsiteX1987" fmla="*/ 106295 w 2372630"/>
              <a:gd name="connsiteY1987" fmla="*/ 308901 h 593670"/>
              <a:gd name="connsiteX1988" fmla="*/ 105529 w 2372630"/>
              <a:gd name="connsiteY1988" fmla="*/ 308445 h 593670"/>
              <a:gd name="connsiteX1989" fmla="*/ 108594 w 2372630"/>
              <a:gd name="connsiteY1989" fmla="*/ 306619 h 593670"/>
              <a:gd name="connsiteX1990" fmla="*/ 110893 w 2372630"/>
              <a:gd name="connsiteY1990" fmla="*/ 305707 h 593670"/>
              <a:gd name="connsiteX1991" fmla="*/ 112425 w 2372630"/>
              <a:gd name="connsiteY1991" fmla="*/ 304338 h 593670"/>
              <a:gd name="connsiteX1992" fmla="*/ 114724 w 2372630"/>
              <a:gd name="connsiteY1992" fmla="*/ 302969 h 593670"/>
              <a:gd name="connsiteX1993" fmla="*/ 116256 w 2372630"/>
              <a:gd name="connsiteY1993" fmla="*/ 301599 h 593670"/>
              <a:gd name="connsiteX1994" fmla="*/ 115490 w 2372630"/>
              <a:gd name="connsiteY1994" fmla="*/ 302056 h 593670"/>
              <a:gd name="connsiteX1995" fmla="*/ 98633 w 2372630"/>
              <a:gd name="connsiteY1995" fmla="*/ 292016 h 593670"/>
              <a:gd name="connsiteX1996" fmla="*/ 103230 w 2372630"/>
              <a:gd name="connsiteY1996" fmla="*/ 289278 h 593670"/>
              <a:gd name="connsiteX1997" fmla="*/ 107828 w 2372630"/>
              <a:gd name="connsiteY1997" fmla="*/ 286083 h 593670"/>
              <a:gd name="connsiteX1998" fmla="*/ 100931 w 2372630"/>
              <a:gd name="connsiteY1998" fmla="*/ 286083 h 593670"/>
              <a:gd name="connsiteX1999" fmla="*/ 107061 w 2372630"/>
              <a:gd name="connsiteY1999" fmla="*/ 284258 h 593670"/>
              <a:gd name="connsiteX2000" fmla="*/ 109360 w 2372630"/>
              <a:gd name="connsiteY2000" fmla="*/ 283345 h 593670"/>
              <a:gd name="connsiteX2001" fmla="*/ 108594 w 2372630"/>
              <a:gd name="connsiteY2001" fmla="*/ 281976 h 593670"/>
              <a:gd name="connsiteX2002" fmla="*/ 108594 w 2372630"/>
              <a:gd name="connsiteY2002" fmla="*/ 281063 h 593670"/>
              <a:gd name="connsiteX2003" fmla="*/ 107061 w 2372630"/>
              <a:gd name="connsiteY2003" fmla="*/ 281520 h 593670"/>
              <a:gd name="connsiteX2004" fmla="*/ 100931 w 2372630"/>
              <a:gd name="connsiteY2004" fmla="*/ 280607 h 593670"/>
              <a:gd name="connsiteX2005" fmla="*/ 100931 w 2372630"/>
              <a:gd name="connsiteY2005" fmla="*/ 277869 h 593670"/>
              <a:gd name="connsiteX2006" fmla="*/ 105529 w 2372630"/>
              <a:gd name="connsiteY2006" fmla="*/ 277412 h 593670"/>
              <a:gd name="connsiteX2007" fmla="*/ 109360 w 2372630"/>
              <a:gd name="connsiteY2007" fmla="*/ 276956 h 593670"/>
              <a:gd name="connsiteX2008" fmla="*/ 109360 w 2372630"/>
              <a:gd name="connsiteY2008" fmla="*/ 276500 h 593670"/>
              <a:gd name="connsiteX2009" fmla="*/ 110126 w 2372630"/>
              <a:gd name="connsiteY2009" fmla="*/ 276500 h 593670"/>
              <a:gd name="connsiteX2010" fmla="*/ 115490 w 2372630"/>
              <a:gd name="connsiteY2010" fmla="*/ 276043 h 593670"/>
              <a:gd name="connsiteX2011" fmla="*/ 118555 w 2372630"/>
              <a:gd name="connsiteY2011" fmla="*/ 275587 h 593670"/>
              <a:gd name="connsiteX2012" fmla="*/ 120087 w 2372630"/>
              <a:gd name="connsiteY2012" fmla="*/ 275131 h 593670"/>
              <a:gd name="connsiteX2013" fmla="*/ 121620 w 2372630"/>
              <a:gd name="connsiteY2013" fmla="*/ 274674 h 593670"/>
              <a:gd name="connsiteX2014" fmla="*/ 129282 w 2372630"/>
              <a:gd name="connsiteY2014" fmla="*/ 270111 h 593670"/>
              <a:gd name="connsiteX2015" fmla="*/ 130049 w 2372630"/>
              <a:gd name="connsiteY2015" fmla="*/ 269654 h 593670"/>
              <a:gd name="connsiteX2016" fmla="*/ 130815 w 2372630"/>
              <a:gd name="connsiteY2016" fmla="*/ 268741 h 593670"/>
              <a:gd name="connsiteX2017" fmla="*/ 132347 w 2372630"/>
              <a:gd name="connsiteY2017" fmla="*/ 266460 h 593670"/>
              <a:gd name="connsiteX2018" fmla="*/ 132347 w 2372630"/>
              <a:gd name="connsiteY2018" fmla="*/ 264634 h 593670"/>
              <a:gd name="connsiteX2019" fmla="*/ 131581 w 2372630"/>
              <a:gd name="connsiteY2019" fmla="*/ 265091 h 593670"/>
              <a:gd name="connsiteX2020" fmla="*/ 130815 w 2372630"/>
              <a:gd name="connsiteY2020" fmla="*/ 265091 h 593670"/>
              <a:gd name="connsiteX2021" fmla="*/ 128516 w 2372630"/>
              <a:gd name="connsiteY2021" fmla="*/ 266460 h 593670"/>
              <a:gd name="connsiteX2022" fmla="*/ 112425 w 2372630"/>
              <a:gd name="connsiteY2022" fmla="*/ 274218 h 593670"/>
              <a:gd name="connsiteX2023" fmla="*/ 110126 w 2372630"/>
              <a:gd name="connsiteY2023" fmla="*/ 275131 h 593670"/>
              <a:gd name="connsiteX2024" fmla="*/ 98633 w 2372630"/>
              <a:gd name="connsiteY2024" fmla="*/ 275131 h 593670"/>
              <a:gd name="connsiteX2025" fmla="*/ 121620 w 2372630"/>
              <a:gd name="connsiteY2025" fmla="*/ 266003 h 593670"/>
              <a:gd name="connsiteX2026" fmla="*/ 126217 w 2372630"/>
              <a:gd name="connsiteY2026" fmla="*/ 265091 h 593670"/>
              <a:gd name="connsiteX2027" fmla="*/ 125451 w 2372630"/>
              <a:gd name="connsiteY2027" fmla="*/ 265091 h 593670"/>
              <a:gd name="connsiteX2028" fmla="*/ 125451 w 2372630"/>
              <a:gd name="connsiteY2028" fmla="*/ 260983 h 593670"/>
              <a:gd name="connsiteX2029" fmla="*/ 126984 w 2372630"/>
              <a:gd name="connsiteY2029" fmla="*/ 259158 h 593670"/>
              <a:gd name="connsiteX2030" fmla="*/ 124685 w 2372630"/>
              <a:gd name="connsiteY2030" fmla="*/ 259614 h 593670"/>
              <a:gd name="connsiteX2031" fmla="*/ 100931 w 2372630"/>
              <a:gd name="connsiteY2031" fmla="*/ 266916 h 593670"/>
              <a:gd name="connsiteX2032" fmla="*/ 114724 w 2372630"/>
              <a:gd name="connsiteY2032" fmla="*/ 258702 h 593670"/>
              <a:gd name="connsiteX2033" fmla="*/ 110126 w 2372630"/>
              <a:gd name="connsiteY2033" fmla="*/ 258702 h 593670"/>
              <a:gd name="connsiteX2034" fmla="*/ 112425 w 2372630"/>
              <a:gd name="connsiteY2034" fmla="*/ 255963 h 593670"/>
              <a:gd name="connsiteX2035" fmla="*/ 103230 w 2372630"/>
              <a:gd name="connsiteY2035" fmla="*/ 258702 h 593670"/>
              <a:gd name="connsiteX2036" fmla="*/ 112425 w 2372630"/>
              <a:gd name="connsiteY2036" fmla="*/ 247749 h 593670"/>
              <a:gd name="connsiteX2037" fmla="*/ 112425 w 2372630"/>
              <a:gd name="connsiteY2037" fmla="*/ 245011 h 593670"/>
              <a:gd name="connsiteX2038" fmla="*/ 100931 w 2372630"/>
              <a:gd name="connsiteY2038" fmla="*/ 247749 h 593670"/>
              <a:gd name="connsiteX2039" fmla="*/ 105529 w 2372630"/>
              <a:gd name="connsiteY2039" fmla="*/ 245011 h 593670"/>
              <a:gd name="connsiteX2040" fmla="*/ 100931 w 2372630"/>
              <a:gd name="connsiteY2040" fmla="*/ 245011 h 593670"/>
              <a:gd name="connsiteX2041" fmla="*/ 107828 w 2372630"/>
              <a:gd name="connsiteY2041" fmla="*/ 239534 h 593670"/>
              <a:gd name="connsiteX2042" fmla="*/ 105529 w 2372630"/>
              <a:gd name="connsiteY2042" fmla="*/ 236340 h 593670"/>
              <a:gd name="connsiteX2043" fmla="*/ 106295 w 2372630"/>
              <a:gd name="connsiteY2043" fmla="*/ 235884 h 593670"/>
              <a:gd name="connsiteX2044" fmla="*/ 105529 w 2372630"/>
              <a:gd name="connsiteY2044" fmla="*/ 235884 h 593670"/>
              <a:gd name="connsiteX2045" fmla="*/ 81776 w 2372630"/>
              <a:gd name="connsiteY2045" fmla="*/ 224018 h 593670"/>
              <a:gd name="connsiteX2046" fmla="*/ 93269 w 2372630"/>
              <a:gd name="connsiteY2046" fmla="*/ 214891 h 593670"/>
              <a:gd name="connsiteX2047" fmla="*/ 98633 w 2372630"/>
              <a:gd name="connsiteY2047" fmla="*/ 193898 h 593670"/>
              <a:gd name="connsiteX2048" fmla="*/ 102464 w 2372630"/>
              <a:gd name="connsiteY2048" fmla="*/ 192073 h 593670"/>
              <a:gd name="connsiteX2049" fmla="*/ 103996 w 2372630"/>
              <a:gd name="connsiteY2049" fmla="*/ 191617 h 593670"/>
              <a:gd name="connsiteX2050" fmla="*/ 105529 w 2372630"/>
              <a:gd name="connsiteY2050" fmla="*/ 191160 h 593670"/>
              <a:gd name="connsiteX2051" fmla="*/ 107828 w 2372630"/>
              <a:gd name="connsiteY2051" fmla="*/ 190247 h 593670"/>
              <a:gd name="connsiteX2052" fmla="*/ 107828 w 2372630"/>
              <a:gd name="connsiteY2052" fmla="*/ 188422 h 593670"/>
              <a:gd name="connsiteX2053" fmla="*/ 105529 w 2372630"/>
              <a:gd name="connsiteY2053" fmla="*/ 175644 h 593670"/>
              <a:gd name="connsiteX2054" fmla="*/ 114724 w 2372630"/>
              <a:gd name="connsiteY2054" fmla="*/ 170168 h 593670"/>
              <a:gd name="connsiteX2055" fmla="*/ 112425 w 2372630"/>
              <a:gd name="connsiteY2055" fmla="*/ 170168 h 593670"/>
              <a:gd name="connsiteX2056" fmla="*/ 120854 w 2372630"/>
              <a:gd name="connsiteY2056" fmla="*/ 164691 h 593670"/>
              <a:gd name="connsiteX2057" fmla="*/ 112425 w 2372630"/>
              <a:gd name="connsiteY2057" fmla="*/ 167429 h 593670"/>
              <a:gd name="connsiteX2058" fmla="*/ 123152 w 2372630"/>
              <a:gd name="connsiteY2058" fmla="*/ 159215 h 593670"/>
              <a:gd name="connsiteX2059" fmla="*/ 117023 w 2372630"/>
              <a:gd name="connsiteY2059" fmla="*/ 159215 h 593670"/>
              <a:gd name="connsiteX2060" fmla="*/ 127750 w 2372630"/>
              <a:gd name="connsiteY2060" fmla="*/ 142786 h 593670"/>
              <a:gd name="connsiteX2061" fmla="*/ 153036 w 2372630"/>
              <a:gd name="connsiteY2061" fmla="*/ 128639 h 593670"/>
              <a:gd name="connsiteX2062" fmla="*/ 130049 w 2372630"/>
              <a:gd name="connsiteY2062" fmla="*/ 134115 h 593670"/>
              <a:gd name="connsiteX2063" fmla="*/ 244218 w 2372630"/>
              <a:gd name="connsiteY2063" fmla="*/ 98519 h 593670"/>
              <a:gd name="connsiteX2064" fmla="*/ 253413 w 2372630"/>
              <a:gd name="connsiteY2064" fmla="*/ 93043 h 593670"/>
              <a:gd name="connsiteX2065" fmla="*/ 251114 w 2372630"/>
              <a:gd name="connsiteY2065" fmla="*/ 90305 h 593670"/>
              <a:gd name="connsiteX2066" fmla="*/ 300920 w 2372630"/>
              <a:gd name="connsiteY2066" fmla="*/ 90305 h 593670"/>
              <a:gd name="connsiteX2067" fmla="*/ 300920 w 2372630"/>
              <a:gd name="connsiteY2067" fmla="*/ 87566 h 593670"/>
              <a:gd name="connsiteX2068" fmla="*/ 317011 w 2372630"/>
              <a:gd name="connsiteY2068" fmla="*/ 81634 h 593670"/>
              <a:gd name="connsiteX2069" fmla="*/ 319310 w 2372630"/>
              <a:gd name="connsiteY2069" fmla="*/ 87566 h 593670"/>
              <a:gd name="connsiteX2070" fmla="*/ 341531 w 2372630"/>
              <a:gd name="connsiteY2070" fmla="*/ 87566 h 593670"/>
              <a:gd name="connsiteX2071" fmla="*/ 344596 w 2372630"/>
              <a:gd name="connsiteY2071" fmla="*/ 83915 h 593670"/>
              <a:gd name="connsiteX2072" fmla="*/ 346128 w 2372630"/>
              <a:gd name="connsiteY2072" fmla="*/ 81634 h 593670"/>
              <a:gd name="connsiteX2073" fmla="*/ 343829 w 2372630"/>
              <a:gd name="connsiteY2073" fmla="*/ 87566 h 593670"/>
              <a:gd name="connsiteX2074" fmla="*/ 364518 w 2372630"/>
              <a:gd name="connsiteY2074" fmla="*/ 84372 h 593670"/>
              <a:gd name="connsiteX2075" fmla="*/ 378310 w 2372630"/>
              <a:gd name="connsiteY2075" fmla="*/ 87566 h 593670"/>
              <a:gd name="connsiteX2076" fmla="*/ 389804 w 2372630"/>
              <a:gd name="connsiteY2076" fmla="*/ 90305 h 593670"/>
              <a:gd name="connsiteX2077" fmla="*/ 398999 w 2372630"/>
              <a:gd name="connsiteY2077" fmla="*/ 87566 h 593670"/>
              <a:gd name="connsiteX2078" fmla="*/ 403596 w 2372630"/>
              <a:gd name="connsiteY2078" fmla="*/ 84372 h 593670"/>
              <a:gd name="connsiteX2079" fmla="*/ 414323 w 2372630"/>
              <a:gd name="connsiteY2079" fmla="*/ 87566 h 593670"/>
              <a:gd name="connsiteX2080" fmla="*/ 416622 w 2372630"/>
              <a:gd name="connsiteY2080" fmla="*/ 88023 h 593670"/>
              <a:gd name="connsiteX2081" fmla="*/ 416622 w 2372630"/>
              <a:gd name="connsiteY2081" fmla="*/ 87566 h 593670"/>
              <a:gd name="connsiteX2082" fmla="*/ 428882 w 2372630"/>
              <a:gd name="connsiteY2082" fmla="*/ 82546 h 593670"/>
              <a:gd name="connsiteX2083" fmla="*/ 427350 w 2372630"/>
              <a:gd name="connsiteY2083" fmla="*/ 88023 h 593670"/>
              <a:gd name="connsiteX2084" fmla="*/ 426583 w 2372630"/>
              <a:gd name="connsiteY2084" fmla="*/ 88479 h 593670"/>
              <a:gd name="connsiteX2085" fmla="*/ 428116 w 2372630"/>
              <a:gd name="connsiteY2085" fmla="*/ 88479 h 593670"/>
              <a:gd name="connsiteX2086" fmla="*/ 441908 w 2372630"/>
              <a:gd name="connsiteY2086" fmla="*/ 87566 h 593670"/>
              <a:gd name="connsiteX2087" fmla="*/ 444207 w 2372630"/>
              <a:gd name="connsiteY2087" fmla="*/ 87566 h 593670"/>
              <a:gd name="connsiteX2088" fmla="*/ 448804 w 2372630"/>
              <a:gd name="connsiteY2088" fmla="*/ 93043 h 593670"/>
              <a:gd name="connsiteX2089" fmla="*/ 446506 w 2372630"/>
              <a:gd name="connsiteY2089" fmla="*/ 87566 h 593670"/>
              <a:gd name="connsiteX2090" fmla="*/ 469493 w 2372630"/>
              <a:gd name="connsiteY2090" fmla="*/ 93043 h 593670"/>
              <a:gd name="connsiteX2091" fmla="*/ 453402 w 2372630"/>
              <a:gd name="connsiteY2091" fmla="*/ 95781 h 593670"/>
              <a:gd name="connsiteX2092" fmla="*/ 462597 w 2372630"/>
              <a:gd name="connsiteY2092" fmla="*/ 95781 h 593670"/>
              <a:gd name="connsiteX2093" fmla="*/ 467194 w 2372630"/>
              <a:gd name="connsiteY2093" fmla="*/ 95781 h 593670"/>
              <a:gd name="connsiteX2094" fmla="*/ 469493 w 2372630"/>
              <a:gd name="connsiteY2094" fmla="*/ 97606 h 593670"/>
              <a:gd name="connsiteX2095" fmla="*/ 470259 w 2372630"/>
              <a:gd name="connsiteY2095" fmla="*/ 97150 h 593670"/>
              <a:gd name="connsiteX2096" fmla="*/ 469493 w 2372630"/>
              <a:gd name="connsiteY2096" fmla="*/ 95781 h 593670"/>
              <a:gd name="connsiteX2097" fmla="*/ 468726 w 2372630"/>
              <a:gd name="connsiteY2097" fmla="*/ 95781 h 593670"/>
              <a:gd name="connsiteX2098" fmla="*/ 467194 w 2372630"/>
              <a:gd name="connsiteY2098" fmla="*/ 95781 h 593670"/>
              <a:gd name="connsiteX2099" fmla="*/ 468726 w 2372630"/>
              <a:gd name="connsiteY2099" fmla="*/ 94868 h 593670"/>
              <a:gd name="connsiteX2100" fmla="*/ 469493 w 2372630"/>
              <a:gd name="connsiteY2100" fmla="*/ 94412 h 593670"/>
              <a:gd name="connsiteX2101" fmla="*/ 470259 w 2372630"/>
              <a:gd name="connsiteY2101" fmla="*/ 93955 h 593670"/>
              <a:gd name="connsiteX2102" fmla="*/ 471791 w 2372630"/>
              <a:gd name="connsiteY2102" fmla="*/ 92586 h 593670"/>
              <a:gd name="connsiteX2103" fmla="*/ 469493 w 2372630"/>
              <a:gd name="connsiteY2103" fmla="*/ 90305 h 593670"/>
              <a:gd name="connsiteX2104" fmla="*/ 480986 w 2372630"/>
              <a:gd name="connsiteY2104" fmla="*/ 90761 h 593670"/>
              <a:gd name="connsiteX2105" fmla="*/ 482519 w 2372630"/>
              <a:gd name="connsiteY2105" fmla="*/ 90761 h 593670"/>
              <a:gd name="connsiteX2106" fmla="*/ 482519 w 2372630"/>
              <a:gd name="connsiteY2106" fmla="*/ 89392 h 593670"/>
              <a:gd name="connsiteX2107" fmla="*/ 516233 w 2372630"/>
              <a:gd name="connsiteY2107" fmla="*/ 83003 h 593670"/>
              <a:gd name="connsiteX2108" fmla="*/ 512402 w 2372630"/>
              <a:gd name="connsiteY2108" fmla="*/ 85741 h 593670"/>
              <a:gd name="connsiteX2109" fmla="*/ 511636 w 2372630"/>
              <a:gd name="connsiteY2109" fmla="*/ 86197 h 593670"/>
              <a:gd name="connsiteX2110" fmla="*/ 513168 w 2372630"/>
              <a:gd name="connsiteY2110" fmla="*/ 85741 h 593670"/>
              <a:gd name="connsiteX2111" fmla="*/ 521597 w 2372630"/>
              <a:gd name="connsiteY2111" fmla="*/ 83003 h 593670"/>
              <a:gd name="connsiteX2112" fmla="*/ 542286 w 2372630"/>
              <a:gd name="connsiteY2112" fmla="*/ 83003 h 593670"/>
              <a:gd name="connsiteX2113" fmla="*/ 554546 w 2372630"/>
              <a:gd name="connsiteY2113" fmla="*/ 75701 h 593670"/>
              <a:gd name="connsiteX2114" fmla="*/ 572935 w 2372630"/>
              <a:gd name="connsiteY2114" fmla="*/ 77526 h 593670"/>
              <a:gd name="connsiteX2115" fmla="*/ 594390 w 2372630"/>
              <a:gd name="connsiteY2115" fmla="*/ 70225 h 593670"/>
              <a:gd name="connsiteX2116" fmla="*/ 621208 w 2372630"/>
              <a:gd name="connsiteY2116" fmla="*/ 75701 h 593670"/>
              <a:gd name="connsiteX2117" fmla="*/ 639598 w 2372630"/>
              <a:gd name="connsiteY2117" fmla="*/ 72050 h 593670"/>
              <a:gd name="connsiteX2118" fmla="*/ 648793 w 2372630"/>
              <a:gd name="connsiteY2118" fmla="*/ 81177 h 593670"/>
              <a:gd name="connsiteX2119" fmla="*/ 664118 w 2372630"/>
              <a:gd name="connsiteY2119" fmla="*/ 72050 h 593670"/>
              <a:gd name="connsiteX2120" fmla="*/ 673313 w 2372630"/>
              <a:gd name="connsiteY2120" fmla="*/ 64748 h 593670"/>
              <a:gd name="connsiteX2121" fmla="*/ 681741 w 2372630"/>
              <a:gd name="connsiteY2121" fmla="*/ 72050 h 593670"/>
              <a:gd name="connsiteX2122" fmla="*/ 700131 w 2372630"/>
              <a:gd name="connsiteY2122" fmla="*/ 72050 h 593670"/>
              <a:gd name="connsiteX2123" fmla="*/ 706261 w 2372630"/>
              <a:gd name="connsiteY2123" fmla="*/ 77526 h 593670"/>
              <a:gd name="connsiteX2124" fmla="*/ 718521 w 2372630"/>
              <a:gd name="connsiteY2124" fmla="*/ 73876 h 593670"/>
              <a:gd name="connsiteX2125" fmla="*/ 751469 w 2372630"/>
              <a:gd name="connsiteY2125" fmla="*/ 75701 h 593670"/>
              <a:gd name="connsiteX2126" fmla="*/ 782119 w 2372630"/>
              <a:gd name="connsiteY2126" fmla="*/ 73876 h 593670"/>
              <a:gd name="connsiteX2127" fmla="*/ 797444 w 2372630"/>
              <a:gd name="connsiteY2127" fmla="*/ 68399 h 593670"/>
              <a:gd name="connsiteX2128" fmla="*/ 815067 w 2372630"/>
              <a:gd name="connsiteY2128" fmla="*/ 70225 h 593670"/>
              <a:gd name="connsiteX2129" fmla="*/ 851847 w 2372630"/>
              <a:gd name="connsiteY2129" fmla="*/ 72050 h 593670"/>
              <a:gd name="connsiteX2130" fmla="*/ 863340 w 2372630"/>
              <a:gd name="connsiteY2130" fmla="*/ 68399 h 593670"/>
              <a:gd name="connsiteX2131" fmla="*/ 868704 w 2372630"/>
              <a:gd name="connsiteY2131" fmla="*/ 67943 h 593670"/>
              <a:gd name="connsiteX2132" fmla="*/ 870236 w 2372630"/>
              <a:gd name="connsiteY2132" fmla="*/ 67943 h 593670"/>
              <a:gd name="connsiteX2133" fmla="*/ 870236 w 2372630"/>
              <a:gd name="connsiteY2133" fmla="*/ 67487 h 593670"/>
              <a:gd name="connsiteX2134" fmla="*/ 870236 w 2372630"/>
              <a:gd name="connsiteY2134" fmla="*/ 64748 h 593670"/>
              <a:gd name="connsiteX2135" fmla="*/ 880964 w 2372630"/>
              <a:gd name="connsiteY2135" fmla="*/ 52883 h 593670"/>
              <a:gd name="connsiteX2136" fmla="*/ 931536 w 2372630"/>
              <a:gd name="connsiteY2136" fmla="*/ 34629 h 593670"/>
              <a:gd name="connsiteX2137" fmla="*/ 830392 w 2372630"/>
              <a:gd name="connsiteY2137" fmla="*/ 34629 h 593670"/>
              <a:gd name="connsiteX2138" fmla="*/ 763729 w 2372630"/>
              <a:gd name="connsiteY2138" fmla="*/ 34629 h 593670"/>
              <a:gd name="connsiteX2139" fmla="*/ 796677 w 2372630"/>
              <a:gd name="connsiteY2139" fmla="*/ 20025 h 593670"/>
              <a:gd name="connsiteX2140" fmla="*/ 798210 w 2372630"/>
              <a:gd name="connsiteY2140" fmla="*/ 19569 h 593670"/>
              <a:gd name="connsiteX2141" fmla="*/ 799743 w 2372630"/>
              <a:gd name="connsiteY2141" fmla="*/ 19340 h 593670"/>
              <a:gd name="connsiteX2142" fmla="*/ 798976 w 2372630"/>
              <a:gd name="connsiteY2142" fmla="*/ 19569 h 593670"/>
              <a:gd name="connsiteX2143" fmla="*/ 801275 w 2372630"/>
              <a:gd name="connsiteY2143" fmla="*/ 19112 h 593670"/>
              <a:gd name="connsiteX2144" fmla="*/ 841119 w 2372630"/>
              <a:gd name="connsiteY2144" fmla="*/ 19569 h 593670"/>
              <a:gd name="connsiteX2145" fmla="*/ 890925 w 2372630"/>
              <a:gd name="connsiteY2145" fmla="*/ 13636 h 593670"/>
              <a:gd name="connsiteX2146" fmla="*/ 941497 w 2372630"/>
              <a:gd name="connsiteY2146" fmla="*/ 13636 h 593670"/>
              <a:gd name="connsiteX2147" fmla="*/ 1025783 w 2372630"/>
              <a:gd name="connsiteY2147" fmla="*/ 7703 h 593670"/>
              <a:gd name="connsiteX2148" fmla="*/ 1126160 w 2372630"/>
              <a:gd name="connsiteY2148" fmla="*/ 7703 h 593670"/>
              <a:gd name="connsiteX2149" fmla="*/ 1186023 w 2372630"/>
              <a:gd name="connsiteY2149" fmla="*/ 4166 h 593670"/>
              <a:gd name="connsiteX2150" fmla="*/ 1277493 w 2372630"/>
              <a:gd name="connsiteY2150" fmla="*/ 1828 h 593670"/>
              <a:gd name="connsiteX2151" fmla="*/ 1312357 w 2372630"/>
              <a:gd name="connsiteY2151" fmla="*/ 9529 h 593670"/>
              <a:gd name="connsiteX2152" fmla="*/ 1290136 w 2372630"/>
              <a:gd name="connsiteY2152" fmla="*/ 9529 h 593670"/>
              <a:gd name="connsiteX2153" fmla="*/ 1261019 w 2372630"/>
              <a:gd name="connsiteY2153" fmla="*/ 12267 h 593670"/>
              <a:gd name="connsiteX2154" fmla="*/ 1245694 w 2372630"/>
              <a:gd name="connsiteY2154" fmla="*/ 9529 h 593670"/>
              <a:gd name="connsiteX2155" fmla="*/ 1244928 w 2372630"/>
              <a:gd name="connsiteY2155" fmla="*/ 9529 h 593670"/>
              <a:gd name="connsiteX2156" fmla="*/ 1277493 w 2372630"/>
              <a:gd name="connsiteY2156" fmla="*/ 1828 h 593670"/>
              <a:gd name="connsiteX2157" fmla="*/ 1569909 w 2372630"/>
              <a:gd name="connsiteY2157" fmla="*/ 915 h 593670"/>
              <a:gd name="connsiteX2158" fmla="*/ 1580540 w 2372630"/>
              <a:gd name="connsiteY2158" fmla="*/ 9529 h 593670"/>
              <a:gd name="connsiteX2159" fmla="*/ 1564449 w 2372630"/>
              <a:gd name="connsiteY2159" fmla="*/ 12267 h 593670"/>
              <a:gd name="connsiteX2160" fmla="*/ 1538397 w 2372630"/>
              <a:gd name="connsiteY2160" fmla="*/ 9985 h 593670"/>
              <a:gd name="connsiteX2161" fmla="*/ 1537631 w 2372630"/>
              <a:gd name="connsiteY2161" fmla="*/ 9529 h 593670"/>
              <a:gd name="connsiteX2162" fmla="*/ 1538397 w 2372630"/>
              <a:gd name="connsiteY2162" fmla="*/ 9529 h 593670"/>
              <a:gd name="connsiteX2163" fmla="*/ 1541462 w 2372630"/>
              <a:gd name="connsiteY2163" fmla="*/ 6334 h 593670"/>
              <a:gd name="connsiteX2164" fmla="*/ 1569909 w 2372630"/>
              <a:gd name="connsiteY2164" fmla="*/ 915 h 593670"/>
              <a:gd name="connsiteX2165" fmla="*/ 1503150 w 2372630"/>
              <a:gd name="connsiteY2165" fmla="*/ 402 h 593670"/>
              <a:gd name="connsiteX2166" fmla="*/ 1494722 w 2372630"/>
              <a:gd name="connsiteY2166" fmla="*/ 6334 h 593670"/>
              <a:gd name="connsiteX2167" fmla="*/ 1486293 w 2372630"/>
              <a:gd name="connsiteY2167" fmla="*/ 3140 h 593670"/>
              <a:gd name="connsiteX2168" fmla="*/ 1503150 w 2372630"/>
              <a:gd name="connsiteY2168" fmla="*/ 402 h 5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Lst>
            <a:rect l="l" t="t" r="r" b="b"/>
            <a:pathLst>
              <a:path w="2372630" h="593670">
                <a:moveTo>
                  <a:pt x="645716" y="570203"/>
                </a:moveTo>
                <a:cubicBezTo>
                  <a:pt x="657461" y="571166"/>
                  <a:pt x="657030" y="576557"/>
                  <a:pt x="651858" y="582717"/>
                </a:cubicBezTo>
                <a:cubicBezTo>
                  <a:pt x="652624" y="581805"/>
                  <a:pt x="645728" y="591845"/>
                  <a:pt x="645728" y="591845"/>
                </a:cubicBezTo>
                <a:cubicBezTo>
                  <a:pt x="643429" y="593214"/>
                  <a:pt x="638832" y="593670"/>
                  <a:pt x="635001" y="593670"/>
                </a:cubicBezTo>
                <a:cubicBezTo>
                  <a:pt x="630403" y="593670"/>
                  <a:pt x="625806" y="592757"/>
                  <a:pt x="624273" y="592301"/>
                </a:cubicBezTo>
                <a:lnTo>
                  <a:pt x="624273" y="591845"/>
                </a:lnTo>
                <a:cubicBezTo>
                  <a:pt x="623507" y="591845"/>
                  <a:pt x="623507" y="591845"/>
                  <a:pt x="623507" y="591845"/>
                </a:cubicBezTo>
                <a:lnTo>
                  <a:pt x="624273" y="592301"/>
                </a:lnTo>
                <a:cubicBezTo>
                  <a:pt x="585195" y="588194"/>
                  <a:pt x="602819" y="574503"/>
                  <a:pt x="629637" y="570852"/>
                </a:cubicBezTo>
                <a:cubicBezTo>
                  <a:pt x="636533" y="570054"/>
                  <a:pt x="641801" y="569882"/>
                  <a:pt x="645716" y="570203"/>
                </a:cubicBezTo>
                <a:close/>
                <a:moveTo>
                  <a:pt x="1416074" y="514591"/>
                </a:moveTo>
                <a:cubicBezTo>
                  <a:pt x="1420779" y="516174"/>
                  <a:pt x="1416757" y="526357"/>
                  <a:pt x="1412734" y="527041"/>
                </a:cubicBezTo>
                <a:cubicBezTo>
                  <a:pt x="1411202" y="527041"/>
                  <a:pt x="1409669" y="526129"/>
                  <a:pt x="1408137" y="522478"/>
                </a:cubicBezTo>
                <a:cubicBezTo>
                  <a:pt x="1407370" y="520652"/>
                  <a:pt x="1407370" y="518371"/>
                  <a:pt x="1408137" y="516545"/>
                </a:cubicBezTo>
                <a:cubicBezTo>
                  <a:pt x="1411968" y="514491"/>
                  <a:pt x="1414506" y="514064"/>
                  <a:pt x="1416074" y="514591"/>
                </a:cubicBezTo>
                <a:close/>
                <a:moveTo>
                  <a:pt x="1530735" y="513807"/>
                </a:moveTo>
                <a:cubicBezTo>
                  <a:pt x="1537248" y="513921"/>
                  <a:pt x="1544910" y="515861"/>
                  <a:pt x="1542228" y="519283"/>
                </a:cubicBezTo>
                <a:cubicBezTo>
                  <a:pt x="1541462" y="521109"/>
                  <a:pt x="1539164" y="521565"/>
                  <a:pt x="1536865" y="521565"/>
                </a:cubicBezTo>
                <a:cubicBezTo>
                  <a:pt x="1533034" y="521565"/>
                  <a:pt x="1527670" y="520652"/>
                  <a:pt x="1526137" y="519283"/>
                </a:cubicBezTo>
                <a:cubicBezTo>
                  <a:pt x="1518858" y="515404"/>
                  <a:pt x="1524222" y="513693"/>
                  <a:pt x="1530735" y="513807"/>
                </a:cubicBezTo>
                <a:close/>
                <a:moveTo>
                  <a:pt x="1596823" y="506962"/>
                </a:moveTo>
                <a:cubicBezTo>
                  <a:pt x="1609849" y="506277"/>
                  <a:pt x="1623450" y="508787"/>
                  <a:pt x="1615021" y="516545"/>
                </a:cubicBezTo>
                <a:cubicBezTo>
                  <a:pt x="1612723" y="518827"/>
                  <a:pt x="1606593" y="520196"/>
                  <a:pt x="1600463" y="520196"/>
                </a:cubicBezTo>
                <a:cubicBezTo>
                  <a:pt x="1593567" y="520196"/>
                  <a:pt x="1586670" y="518827"/>
                  <a:pt x="1582073" y="516545"/>
                </a:cubicBezTo>
                <a:cubicBezTo>
                  <a:pt x="1571346" y="511525"/>
                  <a:pt x="1583797" y="507646"/>
                  <a:pt x="1596823" y="506962"/>
                </a:cubicBezTo>
                <a:close/>
                <a:moveTo>
                  <a:pt x="643178" y="502755"/>
                </a:moveTo>
                <a:cubicBezTo>
                  <a:pt x="646734" y="502541"/>
                  <a:pt x="653199" y="513237"/>
                  <a:pt x="648027" y="512894"/>
                </a:cubicBezTo>
                <a:cubicBezTo>
                  <a:pt x="646494" y="512894"/>
                  <a:pt x="644196" y="511982"/>
                  <a:pt x="641131" y="510613"/>
                </a:cubicBezTo>
                <a:cubicBezTo>
                  <a:pt x="641131" y="510156"/>
                  <a:pt x="641131" y="507418"/>
                  <a:pt x="641131" y="507418"/>
                </a:cubicBezTo>
                <a:cubicBezTo>
                  <a:pt x="641131" y="504109"/>
                  <a:pt x="641993" y="502826"/>
                  <a:pt x="643178" y="502755"/>
                </a:cubicBezTo>
                <a:close/>
                <a:moveTo>
                  <a:pt x="1718907" y="501500"/>
                </a:moveTo>
                <a:cubicBezTo>
                  <a:pt x="1722486" y="501856"/>
                  <a:pt x="1725551" y="502740"/>
                  <a:pt x="1726892" y="504223"/>
                </a:cubicBezTo>
                <a:cubicBezTo>
                  <a:pt x="1727658" y="506962"/>
                  <a:pt x="1726126" y="509243"/>
                  <a:pt x="1723061" y="511069"/>
                </a:cubicBezTo>
                <a:cubicBezTo>
                  <a:pt x="1720762" y="512438"/>
                  <a:pt x="1716931" y="512894"/>
                  <a:pt x="1713866" y="512894"/>
                </a:cubicBezTo>
                <a:cubicBezTo>
                  <a:pt x="1710801" y="512438"/>
                  <a:pt x="1707736" y="511982"/>
                  <a:pt x="1705438" y="510613"/>
                </a:cubicBezTo>
                <a:cubicBezTo>
                  <a:pt x="1692795" y="504109"/>
                  <a:pt x="1708167" y="500430"/>
                  <a:pt x="1718907" y="501500"/>
                </a:cubicBezTo>
                <a:close/>
                <a:moveTo>
                  <a:pt x="1805719" y="495275"/>
                </a:moveTo>
                <a:cubicBezTo>
                  <a:pt x="1814244" y="495496"/>
                  <a:pt x="1820757" y="496579"/>
                  <a:pt x="1822672" y="498747"/>
                </a:cubicBezTo>
                <a:cubicBezTo>
                  <a:pt x="1828802" y="505136"/>
                  <a:pt x="1782828" y="511982"/>
                  <a:pt x="1758308" y="512438"/>
                </a:cubicBezTo>
                <a:cubicBezTo>
                  <a:pt x="1756776" y="512438"/>
                  <a:pt x="1755243" y="512438"/>
                  <a:pt x="1753711" y="511982"/>
                </a:cubicBezTo>
                <a:cubicBezTo>
                  <a:pt x="1749113" y="511982"/>
                  <a:pt x="1745282" y="511525"/>
                  <a:pt x="1744516" y="510613"/>
                </a:cubicBezTo>
                <a:cubicBezTo>
                  <a:pt x="1736470" y="501713"/>
                  <a:pt x="1780146" y="494611"/>
                  <a:pt x="1805719" y="495275"/>
                </a:cubicBezTo>
                <a:close/>
                <a:moveTo>
                  <a:pt x="1195601" y="494982"/>
                </a:moveTo>
                <a:cubicBezTo>
                  <a:pt x="1207957" y="494640"/>
                  <a:pt x="1221174" y="496465"/>
                  <a:pt x="1218109" y="501485"/>
                </a:cubicBezTo>
                <a:cubicBezTo>
                  <a:pt x="1215810" y="504223"/>
                  <a:pt x="1210447" y="505136"/>
                  <a:pt x="1204317" y="505136"/>
                </a:cubicBezTo>
                <a:cubicBezTo>
                  <a:pt x="1193589" y="505136"/>
                  <a:pt x="1180563" y="502398"/>
                  <a:pt x="1178265" y="501485"/>
                </a:cubicBezTo>
                <a:cubicBezTo>
                  <a:pt x="1171752" y="497834"/>
                  <a:pt x="1183245" y="495324"/>
                  <a:pt x="1195601" y="494982"/>
                </a:cubicBezTo>
                <a:close/>
                <a:moveTo>
                  <a:pt x="648314" y="487046"/>
                </a:moveTo>
                <a:cubicBezTo>
                  <a:pt x="672020" y="485826"/>
                  <a:pt x="718138" y="489164"/>
                  <a:pt x="707794" y="501485"/>
                </a:cubicBezTo>
                <a:cubicBezTo>
                  <a:pt x="707027" y="501942"/>
                  <a:pt x="706261" y="502398"/>
                  <a:pt x="704729" y="502398"/>
                </a:cubicBezTo>
                <a:cubicBezTo>
                  <a:pt x="698599" y="502398"/>
                  <a:pt x="687871" y="499660"/>
                  <a:pt x="685573" y="498747"/>
                </a:cubicBezTo>
                <a:cubicBezTo>
                  <a:pt x="661053" y="498747"/>
                  <a:pt x="635001" y="499660"/>
                  <a:pt x="635001" y="489620"/>
                </a:cubicBezTo>
                <a:cubicBezTo>
                  <a:pt x="635001" y="488365"/>
                  <a:pt x="640412" y="487452"/>
                  <a:pt x="648314" y="487046"/>
                </a:cubicBezTo>
                <a:close/>
                <a:moveTo>
                  <a:pt x="1408137" y="486425"/>
                </a:moveTo>
                <a:cubicBezTo>
                  <a:pt x="1420396" y="485513"/>
                  <a:pt x="1432656" y="490533"/>
                  <a:pt x="1429591" y="492358"/>
                </a:cubicBezTo>
                <a:cubicBezTo>
                  <a:pt x="1425760" y="495553"/>
                  <a:pt x="1415799" y="496922"/>
                  <a:pt x="1406604" y="496922"/>
                </a:cubicBezTo>
                <a:cubicBezTo>
                  <a:pt x="1400474" y="496922"/>
                  <a:pt x="1394344" y="496009"/>
                  <a:pt x="1390513" y="495096"/>
                </a:cubicBezTo>
                <a:lnTo>
                  <a:pt x="1388981" y="494184"/>
                </a:lnTo>
                <a:cubicBezTo>
                  <a:pt x="1392812" y="493727"/>
                  <a:pt x="1398942" y="486882"/>
                  <a:pt x="1408137" y="486425"/>
                </a:cubicBezTo>
                <a:close/>
                <a:moveTo>
                  <a:pt x="519490" y="485969"/>
                </a:moveTo>
                <a:cubicBezTo>
                  <a:pt x="522364" y="488251"/>
                  <a:pt x="526578" y="491674"/>
                  <a:pt x="534623" y="492358"/>
                </a:cubicBezTo>
                <a:cubicBezTo>
                  <a:pt x="542286" y="493271"/>
                  <a:pt x="560676" y="485513"/>
                  <a:pt x="568338" y="492358"/>
                </a:cubicBezTo>
                <a:cubicBezTo>
                  <a:pt x="573702" y="497378"/>
                  <a:pt x="569870" y="498747"/>
                  <a:pt x="564507" y="499204"/>
                </a:cubicBezTo>
                <a:cubicBezTo>
                  <a:pt x="559143" y="499204"/>
                  <a:pt x="552247" y="498291"/>
                  <a:pt x="551481" y="498291"/>
                </a:cubicBezTo>
                <a:cubicBezTo>
                  <a:pt x="536922" y="498291"/>
                  <a:pt x="504740" y="496465"/>
                  <a:pt x="512402" y="486425"/>
                </a:cubicBezTo>
                <a:cubicBezTo>
                  <a:pt x="515084" y="482546"/>
                  <a:pt x="516617" y="483687"/>
                  <a:pt x="519490" y="485969"/>
                </a:cubicBezTo>
                <a:close/>
                <a:moveTo>
                  <a:pt x="1489238" y="475801"/>
                </a:moveTo>
                <a:cubicBezTo>
                  <a:pt x="1496494" y="475587"/>
                  <a:pt x="1502001" y="476043"/>
                  <a:pt x="1503150" y="477298"/>
                </a:cubicBezTo>
                <a:cubicBezTo>
                  <a:pt x="1513878" y="488251"/>
                  <a:pt x="1482462" y="494184"/>
                  <a:pt x="1462540" y="494184"/>
                </a:cubicBezTo>
                <a:cubicBezTo>
                  <a:pt x="1455643" y="494184"/>
                  <a:pt x="1449513" y="493727"/>
                  <a:pt x="1447215" y="492358"/>
                </a:cubicBezTo>
                <a:cubicBezTo>
                  <a:pt x="1429974" y="483117"/>
                  <a:pt x="1467472" y="476442"/>
                  <a:pt x="1489238" y="475801"/>
                </a:cubicBezTo>
                <a:close/>
                <a:moveTo>
                  <a:pt x="1542228" y="471366"/>
                </a:moveTo>
                <a:cubicBezTo>
                  <a:pt x="1560618" y="468171"/>
                  <a:pt x="1570579" y="481862"/>
                  <a:pt x="1570579" y="483231"/>
                </a:cubicBezTo>
                <a:cubicBezTo>
                  <a:pt x="1569047" y="485056"/>
                  <a:pt x="1566748" y="486882"/>
                  <a:pt x="1564449" y="487794"/>
                </a:cubicBezTo>
                <a:cubicBezTo>
                  <a:pt x="1559086" y="490076"/>
                  <a:pt x="1552956" y="490989"/>
                  <a:pt x="1546826" y="490989"/>
                </a:cubicBezTo>
                <a:cubicBezTo>
                  <a:pt x="1541462" y="490533"/>
                  <a:pt x="1535332" y="489164"/>
                  <a:pt x="1531501" y="486425"/>
                </a:cubicBezTo>
                <a:cubicBezTo>
                  <a:pt x="1529202" y="485513"/>
                  <a:pt x="1536099" y="472735"/>
                  <a:pt x="1542228" y="471366"/>
                </a:cubicBezTo>
                <a:close/>
                <a:moveTo>
                  <a:pt x="207918" y="426927"/>
                </a:moveTo>
                <a:cubicBezTo>
                  <a:pt x="199585" y="427213"/>
                  <a:pt x="192497" y="428468"/>
                  <a:pt x="197478" y="431206"/>
                </a:cubicBezTo>
                <a:cubicBezTo>
                  <a:pt x="198244" y="431662"/>
                  <a:pt x="205140" y="432575"/>
                  <a:pt x="212036" y="432119"/>
                </a:cubicBezTo>
                <a:cubicBezTo>
                  <a:pt x="218932" y="432119"/>
                  <a:pt x="225829" y="431206"/>
                  <a:pt x="225829" y="428468"/>
                </a:cubicBezTo>
                <a:cubicBezTo>
                  <a:pt x="225829" y="427327"/>
                  <a:pt x="216251" y="426642"/>
                  <a:pt x="207918" y="426927"/>
                </a:cubicBezTo>
                <a:close/>
                <a:moveTo>
                  <a:pt x="2211922" y="425045"/>
                </a:moveTo>
                <a:cubicBezTo>
                  <a:pt x="2217286" y="424817"/>
                  <a:pt x="2224565" y="425273"/>
                  <a:pt x="2231844" y="425729"/>
                </a:cubicBezTo>
                <a:cubicBezTo>
                  <a:pt x="2273221" y="427555"/>
                  <a:pt x="2244870" y="432119"/>
                  <a:pt x="2222649" y="432119"/>
                </a:cubicBezTo>
                <a:cubicBezTo>
                  <a:pt x="2212688" y="432119"/>
                  <a:pt x="2204259" y="431206"/>
                  <a:pt x="2203493" y="428468"/>
                </a:cubicBezTo>
                <a:cubicBezTo>
                  <a:pt x="2203110" y="426186"/>
                  <a:pt x="2206558" y="425273"/>
                  <a:pt x="2211922" y="425045"/>
                </a:cubicBezTo>
                <a:close/>
                <a:moveTo>
                  <a:pt x="130049" y="418884"/>
                </a:moveTo>
                <a:cubicBezTo>
                  <a:pt x="130049" y="416146"/>
                  <a:pt x="125451" y="421622"/>
                  <a:pt x="125451" y="421622"/>
                </a:cubicBezTo>
                <a:cubicBezTo>
                  <a:pt x="125451" y="422535"/>
                  <a:pt x="126217" y="422535"/>
                  <a:pt x="126217" y="422535"/>
                </a:cubicBezTo>
                <a:cubicBezTo>
                  <a:pt x="126984" y="422079"/>
                  <a:pt x="128516" y="418884"/>
                  <a:pt x="130049" y="418884"/>
                </a:cubicBezTo>
                <a:close/>
                <a:moveTo>
                  <a:pt x="2121506" y="389221"/>
                </a:moveTo>
                <a:lnTo>
                  <a:pt x="2124570" y="390590"/>
                </a:lnTo>
                <a:lnTo>
                  <a:pt x="2123804" y="390133"/>
                </a:lnTo>
                <a:cubicBezTo>
                  <a:pt x="2123038" y="389221"/>
                  <a:pt x="2123038" y="389221"/>
                  <a:pt x="2121506" y="389221"/>
                </a:cubicBezTo>
                <a:close/>
                <a:moveTo>
                  <a:pt x="2122272" y="377812"/>
                </a:moveTo>
                <a:cubicBezTo>
                  <a:pt x="2122272" y="377812"/>
                  <a:pt x="2121506" y="377812"/>
                  <a:pt x="2121506" y="379637"/>
                </a:cubicBezTo>
                <a:cubicBezTo>
                  <a:pt x="2121506" y="378268"/>
                  <a:pt x="2120739" y="377812"/>
                  <a:pt x="2119973" y="378724"/>
                </a:cubicBezTo>
                <a:lnTo>
                  <a:pt x="2119973" y="379181"/>
                </a:lnTo>
                <a:lnTo>
                  <a:pt x="2119973" y="379637"/>
                </a:lnTo>
                <a:lnTo>
                  <a:pt x="2120739" y="381919"/>
                </a:lnTo>
                <a:cubicBezTo>
                  <a:pt x="2121506" y="381919"/>
                  <a:pt x="2121506" y="381919"/>
                  <a:pt x="2122272" y="381463"/>
                </a:cubicBezTo>
                <a:cubicBezTo>
                  <a:pt x="2123038" y="379637"/>
                  <a:pt x="2122272" y="379637"/>
                  <a:pt x="2122272" y="377812"/>
                </a:cubicBezTo>
                <a:close/>
                <a:moveTo>
                  <a:pt x="2126869" y="375530"/>
                </a:moveTo>
                <a:cubicBezTo>
                  <a:pt x="2126869" y="377812"/>
                  <a:pt x="2127635" y="377812"/>
                  <a:pt x="2127635" y="379637"/>
                </a:cubicBezTo>
                <a:cubicBezTo>
                  <a:pt x="2127635" y="380093"/>
                  <a:pt x="2127635" y="380093"/>
                  <a:pt x="2127635" y="380093"/>
                </a:cubicBezTo>
                <a:cubicBezTo>
                  <a:pt x="2127635" y="380093"/>
                  <a:pt x="2128402" y="378268"/>
                  <a:pt x="2128402" y="379637"/>
                </a:cubicBezTo>
                <a:cubicBezTo>
                  <a:pt x="2128402" y="379637"/>
                  <a:pt x="2128402" y="379181"/>
                  <a:pt x="2128402" y="378724"/>
                </a:cubicBezTo>
                <a:cubicBezTo>
                  <a:pt x="2129168" y="378724"/>
                  <a:pt x="2129168" y="378724"/>
                  <a:pt x="2129168" y="379637"/>
                </a:cubicBezTo>
                <a:cubicBezTo>
                  <a:pt x="2129934" y="379637"/>
                  <a:pt x="2129934" y="377812"/>
                  <a:pt x="2130700" y="379637"/>
                </a:cubicBezTo>
                <a:cubicBezTo>
                  <a:pt x="2131467" y="375530"/>
                  <a:pt x="2129934" y="379637"/>
                  <a:pt x="2129934" y="377812"/>
                </a:cubicBezTo>
                <a:cubicBezTo>
                  <a:pt x="2129934" y="377812"/>
                  <a:pt x="2129168" y="379637"/>
                  <a:pt x="2129168" y="379637"/>
                </a:cubicBezTo>
                <a:cubicBezTo>
                  <a:pt x="2129168" y="379637"/>
                  <a:pt x="2129168" y="379181"/>
                  <a:pt x="2129168" y="379181"/>
                </a:cubicBezTo>
                <a:lnTo>
                  <a:pt x="2128402" y="378724"/>
                </a:lnTo>
                <a:cubicBezTo>
                  <a:pt x="2128402" y="378268"/>
                  <a:pt x="2128402" y="377812"/>
                  <a:pt x="2129168" y="377812"/>
                </a:cubicBezTo>
                <a:cubicBezTo>
                  <a:pt x="2128402" y="377812"/>
                  <a:pt x="2127635" y="379637"/>
                  <a:pt x="2126869" y="375530"/>
                </a:cubicBezTo>
                <a:close/>
                <a:moveTo>
                  <a:pt x="2124570" y="375530"/>
                </a:moveTo>
                <a:cubicBezTo>
                  <a:pt x="2124570" y="379637"/>
                  <a:pt x="2123804" y="377812"/>
                  <a:pt x="2123038" y="379637"/>
                </a:cubicBezTo>
                <a:cubicBezTo>
                  <a:pt x="2123038" y="381463"/>
                  <a:pt x="2123804" y="381919"/>
                  <a:pt x="2123804" y="381919"/>
                </a:cubicBezTo>
                <a:cubicBezTo>
                  <a:pt x="2124570" y="381919"/>
                  <a:pt x="2124570" y="381463"/>
                  <a:pt x="2125337" y="381463"/>
                </a:cubicBezTo>
                <a:cubicBezTo>
                  <a:pt x="2125337" y="377812"/>
                  <a:pt x="2124570" y="377812"/>
                  <a:pt x="2124570" y="375530"/>
                </a:cubicBezTo>
                <a:close/>
                <a:moveTo>
                  <a:pt x="2156753" y="375073"/>
                </a:moveTo>
                <a:lnTo>
                  <a:pt x="2156753" y="375530"/>
                </a:lnTo>
                <a:cubicBezTo>
                  <a:pt x="2155986" y="375530"/>
                  <a:pt x="2155220" y="374161"/>
                  <a:pt x="2155220" y="377812"/>
                </a:cubicBezTo>
                <a:cubicBezTo>
                  <a:pt x="2155986" y="375530"/>
                  <a:pt x="2156753" y="377812"/>
                  <a:pt x="2157519" y="375530"/>
                </a:cubicBezTo>
                <a:cubicBezTo>
                  <a:pt x="2158285" y="372335"/>
                  <a:pt x="2157519" y="373704"/>
                  <a:pt x="2156753" y="375073"/>
                </a:cubicBezTo>
                <a:close/>
                <a:moveTo>
                  <a:pt x="2116334" y="370567"/>
                </a:moveTo>
                <a:cubicBezTo>
                  <a:pt x="2115759" y="370510"/>
                  <a:pt x="2115376" y="371651"/>
                  <a:pt x="2115376" y="374617"/>
                </a:cubicBezTo>
                <a:lnTo>
                  <a:pt x="2114609" y="375530"/>
                </a:lnTo>
                <a:lnTo>
                  <a:pt x="2115376" y="375073"/>
                </a:lnTo>
                <a:cubicBezTo>
                  <a:pt x="2116142" y="375073"/>
                  <a:pt x="2116142" y="374617"/>
                  <a:pt x="2116908" y="374617"/>
                </a:cubicBezTo>
                <a:lnTo>
                  <a:pt x="2118441" y="373704"/>
                </a:lnTo>
                <a:cubicBezTo>
                  <a:pt x="2117675" y="371879"/>
                  <a:pt x="2116908" y="370624"/>
                  <a:pt x="2116334" y="370567"/>
                </a:cubicBezTo>
                <a:close/>
                <a:moveTo>
                  <a:pt x="2144493" y="370053"/>
                </a:moveTo>
                <a:cubicBezTo>
                  <a:pt x="2145259" y="370053"/>
                  <a:pt x="2145259" y="370053"/>
                  <a:pt x="2146025" y="370053"/>
                </a:cubicBezTo>
                <a:cubicBezTo>
                  <a:pt x="2146025" y="371879"/>
                  <a:pt x="2146025" y="370053"/>
                  <a:pt x="2145259" y="371879"/>
                </a:cubicBezTo>
                <a:cubicBezTo>
                  <a:pt x="2145259" y="370053"/>
                  <a:pt x="2144493" y="373704"/>
                  <a:pt x="2144493" y="370053"/>
                </a:cubicBezTo>
                <a:close/>
                <a:moveTo>
                  <a:pt x="2137597" y="362295"/>
                </a:moveTo>
                <a:cubicBezTo>
                  <a:pt x="2137597" y="364121"/>
                  <a:pt x="2136830" y="365946"/>
                  <a:pt x="2136064" y="364121"/>
                </a:cubicBezTo>
                <a:cubicBezTo>
                  <a:pt x="2136064" y="365946"/>
                  <a:pt x="2136830" y="365946"/>
                  <a:pt x="2137597" y="365946"/>
                </a:cubicBezTo>
                <a:cubicBezTo>
                  <a:pt x="2137597" y="364121"/>
                  <a:pt x="2137597" y="365946"/>
                  <a:pt x="2137597" y="364121"/>
                </a:cubicBezTo>
                <a:cubicBezTo>
                  <a:pt x="2137597" y="362295"/>
                  <a:pt x="2137597" y="362295"/>
                  <a:pt x="2137597" y="362295"/>
                </a:cubicBezTo>
                <a:close/>
                <a:moveTo>
                  <a:pt x="2181272" y="356819"/>
                </a:moveTo>
                <a:cubicBezTo>
                  <a:pt x="2181272" y="358644"/>
                  <a:pt x="2181272" y="358644"/>
                  <a:pt x="2180506" y="358644"/>
                </a:cubicBezTo>
                <a:cubicBezTo>
                  <a:pt x="2181272" y="358644"/>
                  <a:pt x="2181272" y="358644"/>
                  <a:pt x="2181272" y="358644"/>
                </a:cubicBezTo>
                <a:lnTo>
                  <a:pt x="2182038" y="358644"/>
                </a:lnTo>
                <a:cubicBezTo>
                  <a:pt x="2182038" y="358188"/>
                  <a:pt x="2182038" y="356819"/>
                  <a:pt x="2181272" y="356819"/>
                </a:cubicBezTo>
                <a:close/>
                <a:moveTo>
                  <a:pt x="2149856" y="354994"/>
                </a:moveTo>
                <a:cubicBezTo>
                  <a:pt x="2148324" y="354994"/>
                  <a:pt x="2146791" y="354994"/>
                  <a:pt x="2146025" y="355450"/>
                </a:cubicBezTo>
                <a:lnTo>
                  <a:pt x="2145259" y="355450"/>
                </a:lnTo>
                <a:cubicBezTo>
                  <a:pt x="2145259" y="355906"/>
                  <a:pt x="2145259" y="356363"/>
                  <a:pt x="2145259" y="356819"/>
                </a:cubicBezTo>
                <a:cubicBezTo>
                  <a:pt x="2144493" y="354537"/>
                  <a:pt x="2145259" y="356819"/>
                  <a:pt x="2145259" y="358644"/>
                </a:cubicBezTo>
                <a:cubicBezTo>
                  <a:pt x="2143726" y="354537"/>
                  <a:pt x="2141428" y="356819"/>
                  <a:pt x="2139895" y="356819"/>
                </a:cubicBezTo>
                <a:cubicBezTo>
                  <a:pt x="2139895" y="356819"/>
                  <a:pt x="2139895" y="356819"/>
                  <a:pt x="2139895" y="357732"/>
                </a:cubicBezTo>
                <a:cubicBezTo>
                  <a:pt x="2140662" y="356819"/>
                  <a:pt x="2141428" y="356819"/>
                  <a:pt x="2142194" y="358644"/>
                </a:cubicBezTo>
                <a:cubicBezTo>
                  <a:pt x="2141428" y="358644"/>
                  <a:pt x="2140662" y="358644"/>
                  <a:pt x="2140662" y="360470"/>
                </a:cubicBezTo>
                <a:cubicBezTo>
                  <a:pt x="2140662" y="360014"/>
                  <a:pt x="2140662" y="359557"/>
                  <a:pt x="2140662" y="358644"/>
                </a:cubicBezTo>
                <a:cubicBezTo>
                  <a:pt x="2140662" y="358644"/>
                  <a:pt x="2139895" y="358644"/>
                  <a:pt x="2139895" y="358188"/>
                </a:cubicBezTo>
                <a:cubicBezTo>
                  <a:pt x="2139895" y="357275"/>
                  <a:pt x="2139129" y="356819"/>
                  <a:pt x="2139129" y="356363"/>
                </a:cubicBezTo>
                <a:lnTo>
                  <a:pt x="2137597" y="356363"/>
                </a:lnTo>
                <a:lnTo>
                  <a:pt x="2137597" y="356819"/>
                </a:lnTo>
                <a:cubicBezTo>
                  <a:pt x="2137597" y="358644"/>
                  <a:pt x="2138363" y="356819"/>
                  <a:pt x="2139129" y="358644"/>
                </a:cubicBezTo>
                <a:cubicBezTo>
                  <a:pt x="2136064" y="358644"/>
                  <a:pt x="2133765" y="359101"/>
                  <a:pt x="2131467" y="359101"/>
                </a:cubicBezTo>
                <a:lnTo>
                  <a:pt x="2130700" y="358644"/>
                </a:lnTo>
                <a:lnTo>
                  <a:pt x="2129934" y="359101"/>
                </a:lnTo>
                <a:cubicBezTo>
                  <a:pt x="2128402" y="360014"/>
                  <a:pt x="2126869" y="360470"/>
                  <a:pt x="2126103" y="361383"/>
                </a:cubicBezTo>
                <a:cubicBezTo>
                  <a:pt x="2125337" y="361839"/>
                  <a:pt x="2125337" y="361839"/>
                  <a:pt x="2125337" y="362295"/>
                </a:cubicBezTo>
                <a:lnTo>
                  <a:pt x="2125337" y="362752"/>
                </a:lnTo>
                <a:cubicBezTo>
                  <a:pt x="2128402" y="362752"/>
                  <a:pt x="2131467" y="359101"/>
                  <a:pt x="2134532" y="362295"/>
                </a:cubicBezTo>
                <a:cubicBezTo>
                  <a:pt x="2134532" y="358644"/>
                  <a:pt x="2137597" y="364121"/>
                  <a:pt x="2136830" y="360470"/>
                </a:cubicBezTo>
                <a:cubicBezTo>
                  <a:pt x="2138363" y="362295"/>
                  <a:pt x="2139895" y="360470"/>
                  <a:pt x="2139895" y="360470"/>
                </a:cubicBezTo>
                <a:cubicBezTo>
                  <a:pt x="2139895" y="360470"/>
                  <a:pt x="2139895" y="362295"/>
                  <a:pt x="2140662" y="362295"/>
                </a:cubicBezTo>
                <a:cubicBezTo>
                  <a:pt x="2140662" y="361383"/>
                  <a:pt x="2140662" y="360926"/>
                  <a:pt x="2140662" y="360470"/>
                </a:cubicBezTo>
                <a:cubicBezTo>
                  <a:pt x="2142194" y="362295"/>
                  <a:pt x="2142960" y="358644"/>
                  <a:pt x="2144493" y="362295"/>
                </a:cubicBezTo>
                <a:cubicBezTo>
                  <a:pt x="2145259" y="356819"/>
                  <a:pt x="2146025" y="362295"/>
                  <a:pt x="2146791" y="360470"/>
                </a:cubicBezTo>
                <a:cubicBezTo>
                  <a:pt x="2146025" y="358644"/>
                  <a:pt x="2148324" y="360470"/>
                  <a:pt x="2146791" y="356819"/>
                </a:cubicBezTo>
                <a:cubicBezTo>
                  <a:pt x="2149090" y="356819"/>
                  <a:pt x="2149856" y="358188"/>
                  <a:pt x="2150623" y="355906"/>
                </a:cubicBezTo>
                <a:lnTo>
                  <a:pt x="2151389" y="354994"/>
                </a:lnTo>
                <a:lnTo>
                  <a:pt x="2150623" y="354994"/>
                </a:lnTo>
                <a:lnTo>
                  <a:pt x="2150623" y="355450"/>
                </a:lnTo>
                <a:cubicBezTo>
                  <a:pt x="2149856" y="355450"/>
                  <a:pt x="2149856" y="355450"/>
                  <a:pt x="2149856" y="355450"/>
                </a:cubicBezTo>
                <a:close/>
                <a:moveTo>
                  <a:pt x="2180506" y="354537"/>
                </a:moveTo>
                <a:cubicBezTo>
                  <a:pt x="2180506" y="354537"/>
                  <a:pt x="2181272" y="354537"/>
                  <a:pt x="2182038" y="354537"/>
                </a:cubicBezTo>
                <a:lnTo>
                  <a:pt x="2180533" y="354584"/>
                </a:lnTo>
                <a:close/>
                <a:moveTo>
                  <a:pt x="115490" y="350430"/>
                </a:moveTo>
                <a:lnTo>
                  <a:pt x="115490" y="351343"/>
                </a:lnTo>
                <a:cubicBezTo>
                  <a:pt x="114724" y="351799"/>
                  <a:pt x="114724" y="352255"/>
                  <a:pt x="114724" y="352712"/>
                </a:cubicBezTo>
                <a:cubicBezTo>
                  <a:pt x="115490" y="351799"/>
                  <a:pt x="116256" y="351343"/>
                  <a:pt x="117023" y="350886"/>
                </a:cubicBezTo>
                <a:close/>
                <a:moveTo>
                  <a:pt x="2158285" y="347235"/>
                </a:moveTo>
                <a:cubicBezTo>
                  <a:pt x="2158285" y="347235"/>
                  <a:pt x="2158285" y="347692"/>
                  <a:pt x="2158285" y="347692"/>
                </a:cubicBezTo>
                <a:lnTo>
                  <a:pt x="2159051" y="347692"/>
                </a:lnTo>
                <a:lnTo>
                  <a:pt x="2160584" y="348148"/>
                </a:lnTo>
                <a:lnTo>
                  <a:pt x="2161350" y="348148"/>
                </a:lnTo>
                <a:lnTo>
                  <a:pt x="2161350" y="347692"/>
                </a:lnTo>
                <a:cubicBezTo>
                  <a:pt x="2162116" y="347235"/>
                  <a:pt x="2162116" y="347235"/>
                  <a:pt x="2162882" y="347235"/>
                </a:cubicBezTo>
                <a:cubicBezTo>
                  <a:pt x="2162116" y="344954"/>
                  <a:pt x="2159818" y="347235"/>
                  <a:pt x="2158285" y="347235"/>
                </a:cubicBezTo>
                <a:close/>
                <a:moveTo>
                  <a:pt x="2168246" y="344954"/>
                </a:moveTo>
                <a:cubicBezTo>
                  <a:pt x="2167480" y="347235"/>
                  <a:pt x="2165947" y="344954"/>
                  <a:pt x="2164415" y="347235"/>
                </a:cubicBezTo>
                <a:cubicBezTo>
                  <a:pt x="2164415" y="347692"/>
                  <a:pt x="2165181" y="347692"/>
                  <a:pt x="2165181" y="347692"/>
                </a:cubicBezTo>
                <a:cubicBezTo>
                  <a:pt x="2166714" y="348148"/>
                  <a:pt x="2169779" y="346779"/>
                  <a:pt x="2168246" y="344954"/>
                </a:cubicBezTo>
                <a:close/>
                <a:moveTo>
                  <a:pt x="2150623" y="344954"/>
                </a:moveTo>
                <a:cubicBezTo>
                  <a:pt x="2150623" y="345866"/>
                  <a:pt x="2150623" y="345866"/>
                  <a:pt x="2151389" y="346323"/>
                </a:cubicBezTo>
                <a:lnTo>
                  <a:pt x="2151389" y="347235"/>
                </a:lnTo>
                <a:lnTo>
                  <a:pt x="2154454" y="347692"/>
                </a:lnTo>
                <a:lnTo>
                  <a:pt x="2154454" y="347235"/>
                </a:lnTo>
                <a:cubicBezTo>
                  <a:pt x="2153688" y="344497"/>
                  <a:pt x="2152155" y="348605"/>
                  <a:pt x="2150623" y="344954"/>
                </a:cubicBezTo>
                <a:close/>
                <a:moveTo>
                  <a:pt x="2170545" y="343585"/>
                </a:moveTo>
                <a:lnTo>
                  <a:pt x="2170545" y="344041"/>
                </a:lnTo>
                <a:cubicBezTo>
                  <a:pt x="2170545" y="345410"/>
                  <a:pt x="2169012" y="345410"/>
                  <a:pt x="2169779" y="347235"/>
                </a:cubicBezTo>
                <a:cubicBezTo>
                  <a:pt x="2169779" y="347692"/>
                  <a:pt x="2170545" y="347692"/>
                  <a:pt x="2170545" y="347692"/>
                </a:cubicBezTo>
                <a:cubicBezTo>
                  <a:pt x="2170545" y="347235"/>
                  <a:pt x="2171311" y="344954"/>
                  <a:pt x="2171311" y="344954"/>
                </a:cubicBezTo>
                <a:cubicBezTo>
                  <a:pt x="2171311" y="344041"/>
                  <a:pt x="2171311" y="343585"/>
                  <a:pt x="2171311" y="343585"/>
                </a:cubicBezTo>
                <a:close/>
                <a:moveTo>
                  <a:pt x="2187402" y="343128"/>
                </a:moveTo>
                <a:lnTo>
                  <a:pt x="2188168" y="343128"/>
                </a:lnTo>
                <a:cubicBezTo>
                  <a:pt x="2188168" y="344041"/>
                  <a:pt x="2188168" y="344497"/>
                  <a:pt x="2188168" y="344497"/>
                </a:cubicBezTo>
                <a:cubicBezTo>
                  <a:pt x="2188168" y="344497"/>
                  <a:pt x="2187402" y="344041"/>
                  <a:pt x="2187402" y="343128"/>
                </a:cubicBezTo>
                <a:close/>
                <a:moveTo>
                  <a:pt x="2169779" y="343128"/>
                </a:moveTo>
                <a:cubicBezTo>
                  <a:pt x="2169779" y="343128"/>
                  <a:pt x="2169779" y="343128"/>
                  <a:pt x="2169779" y="344954"/>
                </a:cubicBezTo>
                <a:cubicBezTo>
                  <a:pt x="2169779" y="344954"/>
                  <a:pt x="2169779" y="343585"/>
                  <a:pt x="2170545" y="343128"/>
                </a:cubicBezTo>
                <a:cubicBezTo>
                  <a:pt x="2170545" y="343128"/>
                  <a:pt x="2169779" y="343128"/>
                  <a:pt x="2169779" y="343128"/>
                </a:cubicBezTo>
                <a:close/>
                <a:moveTo>
                  <a:pt x="2172077" y="338565"/>
                </a:moveTo>
                <a:lnTo>
                  <a:pt x="2170545" y="339021"/>
                </a:lnTo>
                <a:cubicBezTo>
                  <a:pt x="2171311" y="339021"/>
                  <a:pt x="2171311" y="339477"/>
                  <a:pt x="2171311" y="339021"/>
                </a:cubicBezTo>
                <a:cubicBezTo>
                  <a:pt x="2171311" y="339021"/>
                  <a:pt x="2172077" y="339021"/>
                  <a:pt x="2172077" y="338565"/>
                </a:cubicBezTo>
                <a:close/>
                <a:moveTo>
                  <a:pt x="2151389" y="331719"/>
                </a:moveTo>
                <a:cubicBezTo>
                  <a:pt x="2151389" y="332176"/>
                  <a:pt x="2152155" y="332632"/>
                  <a:pt x="2152155" y="333088"/>
                </a:cubicBezTo>
                <a:lnTo>
                  <a:pt x="2152155" y="333545"/>
                </a:lnTo>
                <a:cubicBezTo>
                  <a:pt x="2152155" y="333545"/>
                  <a:pt x="2152155" y="333088"/>
                  <a:pt x="2151389" y="331719"/>
                </a:cubicBezTo>
                <a:close/>
                <a:moveTo>
                  <a:pt x="2141428" y="328068"/>
                </a:moveTo>
                <a:lnTo>
                  <a:pt x="2140662" y="328525"/>
                </a:lnTo>
                <a:lnTo>
                  <a:pt x="2141428" y="328525"/>
                </a:lnTo>
                <a:cubicBezTo>
                  <a:pt x="2141428" y="328525"/>
                  <a:pt x="2141428" y="328068"/>
                  <a:pt x="2141428" y="328068"/>
                </a:cubicBezTo>
                <a:close/>
                <a:moveTo>
                  <a:pt x="2079362" y="327612"/>
                </a:moveTo>
                <a:lnTo>
                  <a:pt x="2079362" y="328068"/>
                </a:lnTo>
                <a:lnTo>
                  <a:pt x="2079362" y="328525"/>
                </a:lnTo>
                <a:lnTo>
                  <a:pt x="2080129" y="328525"/>
                </a:lnTo>
                <a:cubicBezTo>
                  <a:pt x="2080129" y="328068"/>
                  <a:pt x="2080129" y="328068"/>
                  <a:pt x="2080129" y="328068"/>
                </a:cubicBezTo>
                <a:cubicBezTo>
                  <a:pt x="2080129" y="325787"/>
                  <a:pt x="2079362" y="326243"/>
                  <a:pt x="2079362" y="327612"/>
                </a:cubicBezTo>
                <a:close/>
                <a:moveTo>
                  <a:pt x="2073233" y="327612"/>
                </a:moveTo>
                <a:cubicBezTo>
                  <a:pt x="2072466" y="327156"/>
                  <a:pt x="2070934" y="327156"/>
                  <a:pt x="2070168" y="328068"/>
                </a:cubicBezTo>
                <a:cubicBezTo>
                  <a:pt x="2070168" y="328068"/>
                  <a:pt x="2070168" y="328068"/>
                  <a:pt x="2070168" y="328525"/>
                </a:cubicBezTo>
                <a:lnTo>
                  <a:pt x="2072466" y="328525"/>
                </a:lnTo>
                <a:lnTo>
                  <a:pt x="2074765" y="328068"/>
                </a:lnTo>
                <a:close/>
                <a:moveTo>
                  <a:pt x="2129934" y="326243"/>
                </a:moveTo>
                <a:cubicBezTo>
                  <a:pt x="2129934" y="326243"/>
                  <a:pt x="2129934" y="326243"/>
                  <a:pt x="2130700" y="326243"/>
                </a:cubicBezTo>
                <a:cubicBezTo>
                  <a:pt x="2130700" y="326243"/>
                  <a:pt x="2130700" y="328068"/>
                  <a:pt x="2130700" y="328068"/>
                </a:cubicBezTo>
                <a:cubicBezTo>
                  <a:pt x="2130700" y="327612"/>
                  <a:pt x="2129934" y="326243"/>
                  <a:pt x="2129934" y="326243"/>
                </a:cubicBezTo>
                <a:close/>
                <a:moveTo>
                  <a:pt x="2158285" y="324417"/>
                </a:moveTo>
                <a:cubicBezTo>
                  <a:pt x="2158285" y="328068"/>
                  <a:pt x="2155220" y="324417"/>
                  <a:pt x="2153688" y="326243"/>
                </a:cubicBezTo>
                <a:cubicBezTo>
                  <a:pt x="2154454" y="328068"/>
                  <a:pt x="2156753" y="326243"/>
                  <a:pt x="2157519" y="328068"/>
                </a:cubicBezTo>
                <a:cubicBezTo>
                  <a:pt x="2157519" y="326243"/>
                  <a:pt x="2158285" y="326243"/>
                  <a:pt x="2158285" y="326243"/>
                </a:cubicBezTo>
                <a:cubicBezTo>
                  <a:pt x="2158285" y="326243"/>
                  <a:pt x="2158285" y="326243"/>
                  <a:pt x="2158285" y="324417"/>
                </a:cubicBezTo>
                <a:close/>
                <a:moveTo>
                  <a:pt x="2152921" y="324417"/>
                </a:moveTo>
                <a:cubicBezTo>
                  <a:pt x="2152155" y="326243"/>
                  <a:pt x="2152921" y="326243"/>
                  <a:pt x="2152921" y="326243"/>
                </a:cubicBezTo>
                <a:cubicBezTo>
                  <a:pt x="2152155" y="326243"/>
                  <a:pt x="2150623" y="326243"/>
                  <a:pt x="2149090" y="326243"/>
                </a:cubicBezTo>
                <a:cubicBezTo>
                  <a:pt x="2148324" y="328068"/>
                  <a:pt x="2151389" y="326243"/>
                  <a:pt x="2152155" y="328068"/>
                </a:cubicBezTo>
                <a:cubicBezTo>
                  <a:pt x="2152155" y="328068"/>
                  <a:pt x="2152155" y="326243"/>
                  <a:pt x="2152921" y="328068"/>
                </a:cubicBezTo>
                <a:lnTo>
                  <a:pt x="2153688" y="328068"/>
                </a:lnTo>
                <a:lnTo>
                  <a:pt x="2153688" y="327612"/>
                </a:lnTo>
                <a:cubicBezTo>
                  <a:pt x="2152921" y="326699"/>
                  <a:pt x="2152921" y="325330"/>
                  <a:pt x="2152921" y="324417"/>
                </a:cubicBezTo>
                <a:close/>
                <a:moveTo>
                  <a:pt x="2127635" y="324417"/>
                </a:moveTo>
                <a:cubicBezTo>
                  <a:pt x="2126869" y="324417"/>
                  <a:pt x="2129934" y="326243"/>
                  <a:pt x="2128402" y="328068"/>
                </a:cubicBezTo>
                <a:cubicBezTo>
                  <a:pt x="2128402" y="328525"/>
                  <a:pt x="2129168" y="328525"/>
                  <a:pt x="2129934" y="328525"/>
                </a:cubicBezTo>
                <a:lnTo>
                  <a:pt x="2130700" y="328525"/>
                </a:lnTo>
                <a:cubicBezTo>
                  <a:pt x="2132233" y="328068"/>
                  <a:pt x="2133765" y="328068"/>
                  <a:pt x="2134532" y="328068"/>
                </a:cubicBezTo>
                <a:lnTo>
                  <a:pt x="2136064" y="328525"/>
                </a:lnTo>
                <a:cubicBezTo>
                  <a:pt x="2136064" y="328525"/>
                  <a:pt x="2136064" y="328525"/>
                  <a:pt x="2136830" y="328068"/>
                </a:cubicBezTo>
                <a:lnTo>
                  <a:pt x="2137597" y="328068"/>
                </a:lnTo>
                <a:cubicBezTo>
                  <a:pt x="2137597" y="324417"/>
                  <a:pt x="2138363" y="329894"/>
                  <a:pt x="2138363" y="326243"/>
                </a:cubicBezTo>
                <a:cubicBezTo>
                  <a:pt x="2136064" y="324417"/>
                  <a:pt x="2132999" y="329894"/>
                  <a:pt x="2132233" y="326243"/>
                </a:cubicBezTo>
                <a:cubicBezTo>
                  <a:pt x="2131467" y="326243"/>
                  <a:pt x="2131467" y="326243"/>
                  <a:pt x="2131467" y="328068"/>
                </a:cubicBezTo>
                <a:cubicBezTo>
                  <a:pt x="2131467" y="328068"/>
                  <a:pt x="2130700" y="326243"/>
                  <a:pt x="2130700" y="326243"/>
                </a:cubicBezTo>
                <a:cubicBezTo>
                  <a:pt x="2129934" y="324417"/>
                  <a:pt x="2129168" y="322136"/>
                  <a:pt x="2129168" y="324417"/>
                </a:cubicBezTo>
                <a:cubicBezTo>
                  <a:pt x="2129168" y="324417"/>
                  <a:pt x="2129934" y="324417"/>
                  <a:pt x="2129934" y="326243"/>
                </a:cubicBezTo>
                <a:cubicBezTo>
                  <a:pt x="2129168" y="324417"/>
                  <a:pt x="2128402" y="324417"/>
                  <a:pt x="2127635" y="324417"/>
                </a:cubicBezTo>
                <a:close/>
                <a:moveTo>
                  <a:pt x="2119973" y="324417"/>
                </a:moveTo>
                <a:cubicBezTo>
                  <a:pt x="2119973" y="326243"/>
                  <a:pt x="2119207" y="328068"/>
                  <a:pt x="2119207" y="326243"/>
                </a:cubicBezTo>
                <a:cubicBezTo>
                  <a:pt x="2118441" y="326243"/>
                  <a:pt x="2119207" y="327612"/>
                  <a:pt x="2119207" y="328068"/>
                </a:cubicBezTo>
                <a:lnTo>
                  <a:pt x="2119207" y="328525"/>
                </a:lnTo>
                <a:cubicBezTo>
                  <a:pt x="2119973" y="328981"/>
                  <a:pt x="2120739" y="328981"/>
                  <a:pt x="2121506" y="328981"/>
                </a:cubicBezTo>
                <a:cubicBezTo>
                  <a:pt x="2123804" y="328981"/>
                  <a:pt x="2125337" y="328068"/>
                  <a:pt x="2127635" y="328068"/>
                </a:cubicBezTo>
                <a:cubicBezTo>
                  <a:pt x="2127635" y="324417"/>
                  <a:pt x="2124570" y="324417"/>
                  <a:pt x="2123804" y="328068"/>
                </a:cubicBezTo>
                <a:cubicBezTo>
                  <a:pt x="2123804" y="324417"/>
                  <a:pt x="2123038" y="326243"/>
                  <a:pt x="2123038" y="328068"/>
                </a:cubicBezTo>
                <a:cubicBezTo>
                  <a:pt x="2122272" y="326243"/>
                  <a:pt x="2123038" y="326243"/>
                  <a:pt x="2122272" y="324417"/>
                </a:cubicBezTo>
                <a:cubicBezTo>
                  <a:pt x="2121506" y="324417"/>
                  <a:pt x="2121506" y="326243"/>
                  <a:pt x="2121506" y="328068"/>
                </a:cubicBezTo>
                <a:cubicBezTo>
                  <a:pt x="2120739" y="326243"/>
                  <a:pt x="2120739" y="324417"/>
                  <a:pt x="2119973" y="324417"/>
                </a:cubicBezTo>
                <a:close/>
                <a:moveTo>
                  <a:pt x="2100817" y="322592"/>
                </a:moveTo>
                <a:cubicBezTo>
                  <a:pt x="2101583" y="322592"/>
                  <a:pt x="2101583" y="323048"/>
                  <a:pt x="2101583" y="324417"/>
                </a:cubicBezTo>
                <a:cubicBezTo>
                  <a:pt x="2101583" y="323961"/>
                  <a:pt x="2101583" y="323505"/>
                  <a:pt x="2101583" y="323048"/>
                </a:cubicBezTo>
                <a:lnTo>
                  <a:pt x="2101583" y="322592"/>
                </a:lnTo>
                <a:close/>
                <a:moveTo>
                  <a:pt x="2080895" y="322592"/>
                </a:moveTo>
                <a:lnTo>
                  <a:pt x="2080895" y="323048"/>
                </a:lnTo>
                <a:cubicBezTo>
                  <a:pt x="2080895" y="323505"/>
                  <a:pt x="2080895" y="323505"/>
                  <a:pt x="2080895" y="324417"/>
                </a:cubicBezTo>
                <a:cubicBezTo>
                  <a:pt x="2080895" y="324417"/>
                  <a:pt x="2080895" y="322136"/>
                  <a:pt x="2081661" y="324417"/>
                </a:cubicBezTo>
                <a:lnTo>
                  <a:pt x="2081661" y="322592"/>
                </a:lnTo>
                <a:close/>
                <a:moveTo>
                  <a:pt x="2077064" y="322592"/>
                </a:moveTo>
                <a:lnTo>
                  <a:pt x="2077064" y="323048"/>
                </a:lnTo>
                <a:cubicBezTo>
                  <a:pt x="2077064" y="323048"/>
                  <a:pt x="2077830" y="323505"/>
                  <a:pt x="2077830" y="323505"/>
                </a:cubicBezTo>
                <a:cubicBezTo>
                  <a:pt x="2078596" y="323505"/>
                  <a:pt x="2078596" y="323505"/>
                  <a:pt x="2079362" y="323048"/>
                </a:cubicBezTo>
                <a:lnTo>
                  <a:pt x="2079362" y="322592"/>
                </a:lnTo>
                <a:close/>
                <a:moveTo>
                  <a:pt x="2075531" y="322592"/>
                </a:moveTo>
                <a:cubicBezTo>
                  <a:pt x="2075531" y="322592"/>
                  <a:pt x="2075531" y="323048"/>
                  <a:pt x="2076297" y="323048"/>
                </a:cubicBezTo>
                <a:cubicBezTo>
                  <a:pt x="2076297" y="323048"/>
                  <a:pt x="2076297" y="323048"/>
                  <a:pt x="2076297" y="322592"/>
                </a:cubicBezTo>
                <a:close/>
                <a:moveTo>
                  <a:pt x="2168246" y="322136"/>
                </a:moveTo>
                <a:cubicBezTo>
                  <a:pt x="2167480" y="324417"/>
                  <a:pt x="2167480" y="322136"/>
                  <a:pt x="2166714" y="324417"/>
                </a:cubicBezTo>
                <a:cubicBezTo>
                  <a:pt x="2164415" y="324417"/>
                  <a:pt x="2165181" y="324874"/>
                  <a:pt x="2166714" y="324874"/>
                </a:cubicBezTo>
                <a:cubicBezTo>
                  <a:pt x="2167480" y="324874"/>
                  <a:pt x="2168246" y="324874"/>
                  <a:pt x="2168246" y="324417"/>
                </a:cubicBezTo>
                <a:lnTo>
                  <a:pt x="2168246" y="323505"/>
                </a:lnTo>
                <a:cubicBezTo>
                  <a:pt x="2168246" y="323048"/>
                  <a:pt x="2168246" y="322592"/>
                  <a:pt x="2168246" y="322136"/>
                </a:cubicBezTo>
                <a:close/>
                <a:moveTo>
                  <a:pt x="2137597" y="322136"/>
                </a:moveTo>
                <a:cubicBezTo>
                  <a:pt x="2137597" y="325330"/>
                  <a:pt x="2139895" y="325787"/>
                  <a:pt x="2141428" y="326243"/>
                </a:cubicBezTo>
                <a:cubicBezTo>
                  <a:pt x="2142194" y="326243"/>
                  <a:pt x="2142194" y="326243"/>
                  <a:pt x="2142194" y="326243"/>
                </a:cubicBezTo>
                <a:cubicBezTo>
                  <a:pt x="2142960" y="326243"/>
                  <a:pt x="2141428" y="324417"/>
                  <a:pt x="2142194" y="324417"/>
                </a:cubicBezTo>
                <a:cubicBezTo>
                  <a:pt x="2141428" y="324417"/>
                  <a:pt x="2141428" y="324417"/>
                  <a:pt x="2141428" y="325330"/>
                </a:cubicBezTo>
                <a:cubicBezTo>
                  <a:pt x="2141428" y="324417"/>
                  <a:pt x="2140662" y="324417"/>
                  <a:pt x="2139895" y="324417"/>
                </a:cubicBezTo>
                <a:cubicBezTo>
                  <a:pt x="2139129" y="324417"/>
                  <a:pt x="2139129" y="324417"/>
                  <a:pt x="2137597" y="322136"/>
                </a:cubicBezTo>
                <a:close/>
                <a:moveTo>
                  <a:pt x="2108479" y="322136"/>
                </a:moveTo>
                <a:cubicBezTo>
                  <a:pt x="2108479" y="324417"/>
                  <a:pt x="2109246" y="324417"/>
                  <a:pt x="2109246" y="324417"/>
                </a:cubicBezTo>
                <a:cubicBezTo>
                  <a:pt x="2110012" y="324417"/>
                  <a:pt x="2109246" y="322136"/>
                  <a:pt x="2110012" y="324417"/>
                </a:cubicBezTo>
                <a:cubicBezTo>
                  <a:pt x="2110778" y="322136"/>
                  <a:pt x="2109246" y="322136"/>
                  <a:pt x="2108479" y="322136"/>
                </a:cubicBezTo>
                <a:close/>
                <a:moveTo>
                  <a:pt x="2072466" y="322136"/>
                </a:moveTo>
                <a:lnTo>
                  <a:pt x="2072466" y="323048"/>
                </a:lnTo>
                <a:cubicBezTo>
                  <a:pt x="2073233" y="323505"/>
                  <a:pt x="2073233" y="324417"/>
                  <a:pt x="2073999" y="324417"/>
                </a:cubicBezTo>
                <a:cubicBezTo>
                  <a:pt x="2073999" y="323505"/>
                  <a:pt x="2073999" y="323505"/>
                  <a:pt x="2073999" y="323048"/>
                </a:cubicBezTo>
                <a:lnTo>
                  <a:pt x="2073999" y="322592"/>
                </a:lnTo>
                <a:close/>
                <a:moveTo>
                  <a:pt x="2069401" y="322136"/>
                </a:moveTo>
                <a:lnTo>
                  <a:pt x="2067103" y="323048"/>
                </a:lnTo>
                <a:lnTo>
                  <a:pt x="2065570" y="323505"/>
                </a:lnTo>
                <a:lnTo>
                  <a:pt x="2065570" y="323657"/>
                </a:lnTo>
                <a:lnTo>
                  <a:pt x="2064804" y="323961"/>
                </a:lnTo>
                <a:lnTo>
                  <a:pt x="2065570" y="323961"/>
                </a:lnTo>
                <a:lnTo>
                  <a:pt x="2065570" y="323657"/>
                </a:lnTo>
                <a:lnTo>
                  <a:pt x="2067103" y="323048"/>
                </a:lnTo>
                <a:lnTo>
                  <a:pt x="2070168" y="322136"/>
                </a:lnTo>
                <a:close/>
                <a:moveTo>
                  <a:pt x="114724" y="322136"/>
                </a:moveTo>
                <a:lnTo>
                  <a:pt x="114724" y="323048"/>
                </a:lnTo>
                <a:cubicBezTo>
                  <a:pt x="114724" y="323505"/>
                  <a:pt x="114724" y="323505"/>
                  <a:pt x="115490" y="323505"/>
                </a:cubicBezTo>
                <a:cubicBezTo>
                  <a:pt x="115490" y="323505"/>
                  <a:pt x="115490" y="323505"/>
                  <a:pt x="115490" y="323048"/>
                </a:cubicBezTo>
                <a:lnTo>
                  <a:pt x="117023" y="322592"/>
                </a:lnTo>
                <a:lnTo>
                  <a:pt x="116256" y="322592"/>
                </a:lnTo>
                <a:close/>
                <a:moveTo>
                  <a:pt x="2157519" y="313465"/>
                </a:moveTo>
                <a:lnTo>
                  <a:pt x="2157519" y="313921"/>
                </a:lnTo>
                <a:cubicBezTo>
                  <a:pt x="2158285" y="314834"/>
                  <a:pt x="2158285" y="314834"/>
                  <a:pt x="2158285" y="314834"/>
                </a:cubicBezTo>
                <a:cubicBezTo>
                  <a:pt x="2159051" y="314834"/>
                  <a:pt x="2159051" y="314378"/>
                  <a:pt x="2159051" y="313921"/>
                </a:cubicBezTo>
                <a:lnTo>
                  <a:pt x="2159051" y="313465"/>
                </a:lnTo>
                <a:lnTo>
                  <a:pt x="2158285" y="313465"/>
                </a:lnTo>
                <a:close/>
                <a:moveTo>
                  <a:pt x="2160584" y="307076"/>
                </a:moveTo>
                <a:cubicBezTo>
                  <a:pt x="2159818" y="308445"/>
                  <a:pt x="2160584" y="308901"/>
                  <a:pt x="2160584" y="309814"/>
                </a:cubicBezTo>
                <a:lnTo>
                  <a:pt x="2161350" y="310270"/>
                </a:lnTo>
                <a:cubicBezTo>
                  <a:pt x="2162116" y="310727"/>
                  <a:pt x="2162116" y="310727"/>
                  <a:pt x="2162116" y="311183"/>
                </a:cubicBezTo>
                <a:lnTo>
                  <a:pt x="2162116" y="310727"/>
                </a:lnTo>
                <a:cubicBezTo>
                  <a:pt x="2162116" y="310270"/>
                  <a:pt x="2162882" y="309814"/>
                  <a:pt x="2162116" y="308901"/>
                </a:cubicBezTo>
                <a:cubicBezTo>
                  <a:pt x="2162882" y="310727"/>
                  <a:pt x="2162882" y="308901"/>
                  <a:pt x="2163649" y="310727"/>
                </a:cubicBezTo>
                <a:cubicBezTo>
                  <a:pt x="2163649" y="310727"/>
                  <a:pt x="2163649" y="308901"/>
                  <a:pt x="2163649" y="308901"/>
                </a:cubicBezTo>
                <a:cubicBezTo>
                  <a:pt x="2162882" y="308901"/>
                  <a:pt x="2162882" y="308901"/>
                  <a:pt x="2162116" y="308901"/>
                </a:cubicBezTo>
                <a:cubicBezTo>
                  <a:pt x="2162116" y="307076"/>
                  <a:pt x="2162882" y="307076"/>
                  <a:pt x="2163649" y="307076"/>
                </a:cubicBezTo>
                <a:cubicBezTo>
                  <a:pt x="2163649" y="307076"/>
                  <a:pt x="2163649" y="307532"/>
                  <a:pt x="2163649" y="307532"/>
                </a:cubicBezTo>
                <a:lnTo>
                  <a:pt x="2163649" y="307988"/>
                </a:lnTo>
                <a:cubicBezTo>
                  <a:pt x="2163649" y="307988"/>
                  <a:pt x="2164415" y="308445"/>
                  <a:pt x="2164415" y="307076"/>
                </a:cubicBezTo>
                <a:lnTo>
                  <a:pt x="2163649" y="307076"/>
                </a:lnTo>
                <a:lnTo>
                  <a:pt x="2162882" y="307076"/>
                </a:lnTo>
                <a:cubicBezTo>
                  <a:pt x="2162116" y="307076"/>
                  <a:pt x="2161350" y="307076"/>
                  <a:pt x="2160584" y="307076"/>
                </a:cubicBezTo>
                <a:close/>
                <a:moveTo>
                  <a:pt x="2154454" y="307076"/>
                </a:moveTo>
                <a:lnTo>
                  <a:pt x="2154454" y="307988"/>
                </a:lnTo>
                <a:lnTo>
                  <a:pt x="2155986" y="307988"/>
                </a:lnTo>
                <a:lnTo>
                  <a:pt x="2157519" y="308445"/>
                </a:lnTo>
                <a:cubicBezTo>
                  <a:pt x="2158285" y="308445"/>
                  <a:pt x="2159051" y="308901"/>
                  <a:pt x="2159051" y="308901"/>
                </a:cubicBezTo>
                <a:lnTo>
                  <a:pt x="2159818" y="309358"/>
                </a:lnTo>
                <a:lnTo>
                  <a:pt x="2159818" y="308901"/>
                </a:lnTo>
                <a:cubicBezTo>
                  <a:pt x="2159818" y="308445"/>
                  <a:pt x="2159818" y="307988"/>
                  <a:pt x="2159818" y="307076"/>
                </a:cubicBezTo>
                <a:cubicBezTo>
                  <a:pt x="2159051" y="307076"/>
                  <a:pt x="2157519" y="305707"/>
                  <a:pt x="2156753" y="307532"/>
                </a:cubicBezTo>
                <a:lnTo>
                  <a:pt x="2155986" y="307988"/>
                </a:lnTo>
                <a:cubicBezTo>
                  <a:pt x="2155220" y="307988"/>
                  <a:pt x="2155220" y="308445"/>
                  <a:pt x="2154454" y="307076"/>
                </a:cubicBezTo>
                <a:close/>
                <a:moveTo>
                  <a:pt x="2165947" y="306619"/>
                </a:moveTo>
                <a:cubicBezTo>
                  <a:pt x="2165181" y="307076"/>
                  <a:pt x="2165181" y="307988"/>
                  <a:pt x="2165181" y="308901"/>
                </a:cubicBezTo>
                <a:lnTo>
                  <a:pt x="2165947" y="308901"/>
                </a:lnTo>
                <a:cubicBezTo>
                  <a:pt x="2165947" y="310727"/>
                  <a:pt x="2167480" y="308901"/>
                  <a:pt x="2167480" y="310727"/>
                </a:cubicBezTo>
                <a:cubicBezTo>
                  <a:pt x="2167480" y="308901"/>
                  <a:pt x="2168246" y="308901"/>
                  <a:pt x="2168246" y="312552"/>
                </a:cubicBezTo>
                <a:cubicBezTo>
                  <a:pt x="2169012" y="310727"/>
                  <a:pt x="2170545" y="312552"/>
                  <a:pt x="2172077" y="312552"/>
                </a:cubicBezTo>
                <a:cubicBezTo>
                  <a:pt x="2172077" y="308901"/>
                  <a:pt x="2169779" y="308901"/>
                  <a:pt x="2169012" y="310727"/>
                </a:cubicBezTo>
                <a:cubicBezTo>
                  <a:pt x="2169012" y="310727"/>
                  <a:pt x="2169012" y="308901"/>
                  <a:pt x="2168246" y="308901"/>
                </a:cubicBezTo>
                <a:cubicBezTo>
                  <a:pt x="2169012" y="308901"/>
                  <a:pt x="2169012" y="308445"/>
                  <a:pt x="2169012" y="307988"/>
                </a:cubicBezTo>
                <a:lnTo>
                  <a:pt x="2169012" y="307532"/>
                </a:lnTo>
                <a:lnTo>
                  <a:pt x="2166714" y="307076"/>
                </a:lnTo>
                <a:close/>
                <a:moveTo>
                  <a:pt x="2152155" y="306619"/>
                </a:moveTo>
                <a:lnTo>
                  <a:pt x="2152155" y="307076"/>
                </a:lnTo>
                <a:cubicBezTo>
                  <a:pt x="2152155" y="307532"/>
                  <a:pt x="2152155" y="307988"/>
                  <a:pt x="2152155" y="308445"/>
                </a:cubicBezTo>
                <a:cubicBezTo>
                  <a:pt x="2151389" y="306163"/>
                  <a:pt x="2149090" y="307988"/>
                  <a:pt x="2147558" y="307532"/>
                </a:cubicBezTo>
                <a:lnTo>
                  <a:pt x="2146791" y="307532"/>
                </a:lnTo>
                <a:cubicBezTo>
                  <a:pt x="2146791" y="308901"/>
                  <a:pt x="2146791" y="308901"/>
                  <a:pt x="2146791" y="308901"/>
                </a:cubicBezTo>
                <a:cubicBezTo>
                  <a:pt x="2146025" y="308445"/>
                  <a:pt x="2145259" y="307988"/>
                  <a:pt x="2144493" y="307532"/>
                </a:cubicBezTo>
                <a:lnTo>
                  <a:pt x="2143726" y="307532"/>
                </a:lnTo>
                <a:lnTo>
                  <a:pt x="2142960" y="307988"/>
                </a:lnTo>
                <a:lnTo>
                  <a:pt x="2136831" y="310726"/>
                </a:lnTo>
                <a:lnTo>
                  <a:pt x="2136830" y="310726"/>
                </a:lnTo>
                <a:lnTo>
                  <a:pt x="2136064" y="307988"/>
                </a:lnTo>
                <a:lnTo>
                  <a:pt x="2135298" y="307988"/>
                </a:lnTo>
                <a:lnTo>
                  <a:pt x="2135298" y="308445"/>
                </a:lnTo>
                <a:cubicBezTo>
                  <a:pt x="2135298" y="308901"/>
                  <a:pt x="2136064" y="308901"/>
                  <a:pt x="2136064" y="308901"/>
                </a:cubicBezTo>
                <a:cubicBezTo>
                  <a:pt x="2136064" y="309358"/>
                  <a:pt x="2135298" y="309814"/>
                  <a:pt x="2135298" y="309814"/>
                </a:cubicBezTo>
                <a:lnTo>
                  <a:pt x="2135298" y="310270"/>
                </a:lnTo>
                <a:lnTo>
                  <a:pt x="2136064" y="310270"/>
                </a:lnTo>
                <a:lnTo>
                  <a:pt x="2136830" y="310726"/>
                </a:lnTo>
                <a:lnTo>
                  <a:pt x="2136830" y="310727"/>
                </a:lnTo>
                <a:lnTo>
                  <a:pt x="2136831" y="310726"/>
                </a:lnTo>
                <a:lnTo>
                  <a:pt x="2138363" y="311639"/>
                </a:lnTo>
                <a:cubicBezTo>
                  <a:pt x="2139129" y="312552"/>
                  <a:pt x="2138363" y="313465"/>
                  <a:pt x="2137597" y="314378"/>
                </a:cubicBezTo>
                <a:lnTo>
                  <a:pt x="2139129" y="314378"/>
                </a:lnTo>
                <a:cubicBezTo>
                  <a:pt x="2140662" y="314378"/>
                  <a:pt x="2141428" y="313921"/>
                  <a:pt x="2142960" y="312552"/>
                </a:cubicBezTo>
                <a:cubicBezTo>
                  <a:pt x="2141428" y="314834"/>
                  <a:pt x="2144493" y="316659"/>
                  <a:pt x="2143726" y="312552"/>
                </a:cubicBezTo>
                <a:cubicBezTo>
                  <a:pt x="2144493" y="312552"/>
                  <a:pt x="2143726" y="314834"/>
                  <a:pt x="2144493" y="315290"/>
                </a:cubicBezTo>
                <a:cubicBezTo>
                  <a:pt x="2144493" y="315290"/>
                  <a:pt x="2144493" y="315290"/>
                  <a:pt x="2144493" y="314834"/>
                </a:cubicBezTo>
                <a:cubicBezTo>
                  <a:pt x="2144493" y="314834"/>
                  <a:pt x="2144493" y="314834"/>
                  <a:pt x="2144493" y="312552"/>
                </a:cubicBezTo>
                <a:cubicBezTo>
                  <a:pt x="2147558" y="312552"/>
                  <a:pt x="2149090" y="313921"/>
                  <a:pt x="2151389" y="312552"/>
                </a:cubicBezTo>
                <a:lnTo>
                  <a:pt x="2150623" y="311639"/>
                </a:lnTo>
                <a:cubicBezTo>
                  <a:pt x="2149090" y="310727"/>
                  <a:pt x="2149090" y="309814"/>
                  <a:pt x="2151389" y="308445"/>
                </a:cubicBezTo>
                <a:lnTo>
                  <a:pt x="2152155" y="308445"/>
                </a:lnTo>
                <a:lnTo>
                  <a:pt x="2152921" y="307988"/>
                </a:lnTo>
                <a:lnTo>
                  <a:pt x="2152921" y="307532"/>
                </a:lnTo>
                <a:close/>
                <a:moveTo>
                  <a:pt x="2190563" y="304623"/>
                </a:moveTo>
                <a:cubicBezTo>
                  <a:pt x="2190084" y="304109"/>
                  <a:pt x="2189701" y="304109"/>
                  <a:pt x="2189701" y="307076"/>
                </a:cubicBezTo>
                <a:cubicBezTo>
                  <a:pt x="2189701" y="307076"/>
                  <a:pt x="2189701" y="307076"/>
                  <a:pt x="2190467" y="305250"/>
                </a:cubicBezTo>
                <a:cubicBezTo>
                  <a:pt x="2190467" y="305707"/>
                  <a:pt x="2191233" y="306163"/>
                  <a:pt x="2191233" y="306619"/>
                </a:cubicBezTo>
                <a:lnTo>
                  <a:pt x="2192000" y="306619"/>
                </a:lnTo>
                <a:lnTo>
                  <a:pt x="2192000" y="306163"/>
                </a:lnTo>
                <a:cubicBezTo>
                  <a:pt x="2192000" y="306163"/>
                  <a:pt x="2192000" y="305707"/>
                  <a:pt x="2192000" y="305250"/>
                </a:cubicBezTo>
                <a:cubicBezTo>
                  <a:pt x="2191616" y="306163"/>
                  <a:pt x="2191042" y="305136"/>
                  <a:pt x="2190563" y="304623"/>
                </a:cubicBezTo>
                <a:close/>
                <a:moveTo>
                  <a:pt x="2162116" y="299318"/>
                </a:moveTo>
                <a:cubicBezTo>
                  <a:pt x="2159051" y="298405"/>
                  <a:pt x="2156753" y="299318"/>
                  <a:pt x="2153688" y="299774"/>
                </a:cubicBezTo>
                <a:lnTo>
                  <a:pt x="2159818" y="300230"/>
                </a:lnTo>
                <a:lnTo>
                  <a:pt x="2160584" y="300230"/>
                </a:lnTo>
                <a:cubicBezTo>
                  <a:pt x="2161350" y="299774"/>
                  <a:pt x="2162116" y="299774"/>
                  <a:pt x="2162116" y="299318"/>
                </a:cubicBezTo>
                <a:close/>
                <a:moveTo>
                  <a:pt x="2183571" y="297492"/>
                </a:moveTo>
                <a:cubicBezTo>
                  <a:pt x="2183571" y="298861"/>
                  <a:pt x="2184337" y="300230"/>
                  <a:pt x="2184337" y="300230"/>
                </a:cubicBezTo>
                <a:cubicBezTo>
                  <a:pt x="2184337" y="300230"/>
                  <a:pt x="2184337" y="299774"/>
                  <a:pt x="2184337" y="299318"/>
                </a:cubicBezTo>
                <a:cubicBezTo>
                  <a:pt x="2185103" y="299318"/>
                  <a:pt x="2185870" y="301143"/>
                  <a:pt x="2185870" y="297492"/>
                </a:cubicBezTo>
                <a:cubicBezTo>
                  <a:pt x="2186636" y="299318"/>
                  <a:pt x="2188935" y="299318"/>
                  <a:pt x="2189701" y="299318"/>
                </a:cubicBezTo>
                <a:cubicBezTo>
                  <a:pt x="2189701" y="299318"/>
                  <a:pt x="2189701" y="299318"/>
                  <a:pt x="2189701" y="297492"/>
                </a:cubicBezTo>
                <a:cubicBezTo>
                  <a:pt x="2188935" y="297492"/>
                  <a:pt x="2187402" y="297492"/>
                  <a:pt x="2185870" y="297492"/>
                </a:cubicBezTo>
                <a:cubicBezTo>
                  <a:pt x="2185103" y="299318"/>
                  <a:pt x="2184337" y="297492"/>
                  <a:pt x="2183571" y="297492"/>
                </a:cubicBezTo>
                <a:close/>
                <a:moveTo>
                  <a:pt x="2144972" y="297378"/>
                </a:moveTo>
                <a:cubicBezTo>
                  <a:pt x="2144493" y="296922"/>
                  <a:pt x="2144110" y="296580"/>
                  <a:pt x="2143726" y="297949"/>
                </a:cubicBezTo>
                <a:lnTo>
                  <a:pt x="2144493" y="298861"/>
                </a:lnTo>
                <a:lnTo>
                  <a:pt x="2146025" y="298861"/>
                </a:lnTo>
                <a:lnTo>
                  <a:pt x="2146791" y="298861"/>
                </a:lnTo>
                <a:cubicBezTo>
                  <a:pt x="2146791" y="298405"/>
                  <a:pt x="2146791" y="297949"/>
                  <a:pt x="2146791" y="297492"/>
                </a:cubicBezTo>
                <a:cubicBezTo>
                  <a:pt x="2146025" y="298405"/>
                  <a:pt x="2145451" y="297834"/>
                  <a:pt x="2144972" y="297378"/>
                </a:cubicBezTo>
                <a:close/>
                <a:moveTo>
                  <a:pt x="2137597" y="297036"/>
                </a:moveTo>
                <a:lnTo>
                  <a:pt x="2137597" y="297492"/>
                </a:lnTo>
                <a:lnTo>
                  <a:pt x="2138363" y="297492"/>
                </a:lnTo>
                <a:lnTo>
                  <a:pt x="2138363" y="297036"/>
                </a:lnTo>
                <a:cubicBezTo>
                  <a:pt x="2138363" y="297036"/>
                  <a:pt x="2138363" y="297036"/>
                  <a:pt x="2137597" y="297036"/>
                </a:cubicBezTo>
                <a:close/>
                <a:moveTo>
                  <a:pt x="2295442" y="296123"/>
                </a:moveTo>
                <a:cubicBezTo>
                  <a:pt x="2329156" y="295210"/>
                  <a:pt x="2298507" y="299774"/>
                  <a:pt x="2284715" y="299774"/>
                </a:cubicBezTo>
                <a:cubicBezTo>
                  <a:pt x="2280883" y="299774"/>
                  <a:pt x="2277818" y="299318"/>
                  <a:pt x="2280883" y="297949"/>
                </a:cubicBezTo>
                <a:cubicBezTo>
                  <a:pt x="2283948" y="295667"/>
                  <a:pt x="2292377" y="296123"/>
                  <a:pt x="2295442" y="296123"/>
                </a:cubicBezTo>
                <a:close/>
                <a:moveTo>
                  <a:pt x="2188168" y="295667"/>
                </a:moveTo>
                <a:cubicBezTo>
                  <a:pt x="2188935" y="296123"/>
                  <a:pt x="2188935" y="296579"/>
                  <a:pt x="2189701" y="296579"/>
                </a:cubicBezTo>
                <a:cubicBezTo>
                  <a:pt x="2189701" y="296123"/>
                  <a:pt x="2190467" y="295667"/>
                  <a:pt x="2190467" y="295667"/>
                </a:cubicBezTo>
                <a:cubicBezTo>
                  <a:pt x="2190467" y="293841"/>
                  <a:pt x="2188935" y="295667"/>
                  <a:pt x="2188168" y="295667"/>
                </a:cubicBezTo>
                <a:close/>
                <a:moveTo>
                  <a:pt x="2179740" y="295667"/>
                </a:moveTo>
                <a:cubicBezTo>
                  <a:pt x="2179740" y="296123"/>
                  <a:pt x="2180506" y="296579"/>
                  <a:pt x="2180506" y="296579"/>
                </a:cubicBezTo>
                <a:cubicBezTo>
                  <a:pt x="2181272" y="296123"/>
                  <a:pt x="2182038" y="295667"/>
                  <a:pt x="2182038" y="295667"/>
                </a:cubicBezTo>
                <a:cubicBezTo>
                  <a:pt x="2181272" y="293841"/>
                  <a:pt x="2180506" y="295667"/>
                  <a:pt x="2179740" y="295667"/>
                </a:cubicBezTo>
                <a:close/>
                <a:moveTo>
                  <a:pt x="2142960" y="295667"/>
                </a:moveTo>
                <a:cubicBezTo>
                  <a:pt x="2142960" y="299318"/>
                  <a:pt x="2142194" y="293841"/>
                  <a:pt x="2141428" y="297492"/>
                </a:cubicBezTo>
                <a:cubicBezTo>
                  <a:pt x="2141428" y="297492"/>
                  <a:pt x="2142194" y="297492"/>
                  <a:pt x="2142194" y="298405"/>
                </a:cubicBezTo>
                <a:lnTo>
                  <a:pt x="2142960" y="298405"/>
                </a:lnTo>
                <a:cubicBezTo>
                  <a:pt x="2142960" y="297492"/>
                  <a:pt x="2142960" y="297036"/>
                  <a:pt x="2142960" y="295667"/>
                </a:cubicBezTo>
                <a:close/>
                <a:moveTo>
                  <a:pt x="2134532" y="295667"/>
                </a:moveTo>
                <a:lnTo>
                  <a:pt x="2134532" y="296123"/>
                </a:lnTo>
                <a:lnTo>
                  <a:pt x="2136064" y="296579"/>
                </a:lnTo>
                <a:lnTo>
                  <a:pt x="2135298" y="295667"/>
                </a:lnTo>
                <a:close/>
                <a:moveTo>
                  <a:pt x="2144493" y="294754"/>
                </a:moveTo>
                <a:lnTo>
                  <a:pt x="2143918" y="294868"/>
                </a:lnTo>
                <a:lnTo>
                  <a:pt x="2139895" y="295210"/>
                </a:lnTo>
                <a:lnTo>
                  <a:pt x="2139895" y="295667"/>
                </a:lnTo>
                <a:lnTo>
                  <a:pt x="2143918" y="294868"/>
                </a:lnTo>
                <a:lnTo>
                  <a:pt x="2145259" y="294754"/>
                </a:lnTo>
                <a:close/>
                <a:moveTo>
                  <a:pt x="2184337" y="293841"/>
                </a:moveTo>
                <a:cubicBezTo>
                  <a:pt x="2185103" y="295667"/>
                  <a:pt x="2185103" y="296123"/>
                  <a:pt x="2185870" y="296123"/>
                </a:cubicBezTo>
                <a:cubicBezTo>
                  <a:pt x="2185870" y="296123"/>
                  <a:pt x="2186636" y="295667"/>
                  <a:pt x="2186636" y="295667"/>
                </a:cubicBezTo>
                <a:cubicBezTo>
                  <a:pt x="2186636" y="293841"/>
                  <a:pt x="2185103" y="295667"/>
                  <a:pt x="2184337" y="293841"/>
                </a:cubicBezTo>
                <a:close/>
                <a:moveTo>
                  <a:pt x="2159051" y="292929"/>
                </a:moveTo>
                <a:lnTo>
                  <a:pt x="2159051" y="293385"/>
                </a:lnTo>
                <a:cubicBezTo>
                  <a:pt x="2159818" y="293841"/>
                  <a:pt x="2159818" y="293841"/>
                  <a:pt x="2159818" y="293841"/>
                </a:cubicBezTo>
                <a:cubicBezTo>
                  <a:pt x="2159818" y="293385"/>
                  <a:pt x="2159051" y="293385"/>
                  <a:pt x="2159051" y="292929"/>
                </a:cubicBezTo>
                <a:close/>
                <a:moveTo>
                  <a:pt x="2168246" y="292016"/>
                </a:moveTo>
                <a:lnTo>
                  <a:pt x="2169012" y="292929"/>
                </a:lnTo>
                <a:cubicBezTo>
                  <a:pt x="2169779" y="293841"/>
                  <a:pt x="2169779" y="294298"/>
                  <a:pt x="2170545" y="294298"/>
                </a:cubicBezTo>
                <a:cubicBezTo>
                  <a:pt x="2171311" y="294298"/>
                  <a:pt x="2172077" y="293841"/>
                  <a:pt x="2172844" y="293841"/>
                </a:cubicBezTo>
                <a:cubicBezTo>
                  <a:pt x="2172844" y="292016"/>
                  <a:pt x="2171311" y="293385"/>
                  <a:pt x="2169012" y="292472"/>
                </a:cubicBezTo>
                <a:lnTo>
                  <a:pt x="2169012" y="292016"/>
                </a:lnTo>
                <a:close/>
                <a:moveTo>
                  <a:pt x="2152921" y="286083"/>
                </a:moveTo>
                <a:cubicBezTo>
                  <a:pt x="2154454" y="289734"/>
                  <a:pt x="2157519" y="284714"/>
                  <a:pt x="2158285" y="287452"/>
                </a:cubicBezTo>
                <a:lnTo>
                  <a:pt x="2158285" y="287909"/>
                </a:lnTo>
                <a:lnTo>
                  <a:pt x="2159051" y="287909"/>
                </a:lnTo>
                <a:lnTo>
                  <a:pt x="2159051" y="287452"/>
                </a:lnTo>
                <a:cubicBezTo>
                  <a:pt x="2159051" y="286996"/>
                  <a:pt x="2159051" y="286083"/>
                  <a:pt x="2159051" y="286083"/>
                </a:cubicBezTo>
                <a:cubicBezTo>
                  <a:pt x="2157519" y="286083"/>
                  <a:pt x="2154454" y="284258"/>
                  <a:pt x="2152921" y="286083"/>
                </a:cubicBezTo>
                <a:close/>
                <a:moveTo>
                  <a:pt x="2162883" y="284714"/>
                </a:moveTo>
                <a:cubicBezTo>
                  <a:pt x="2162116" y="284258"/>
                  <a:pt x="2161350" y="284258"/>
                  <a:pt x="2161350" y="286083"/>
                </a:cubicBezTo>
                <a:cubicBezTo>
                  <a:pt x="2162116" y="286083"/>
                  <a:pt x="2162882" y="286083"/>
                  <a:pt x="2164415" y="286083"/>
                </a:cubicBezTo>
                <a:cubicBezTo>
                  <a:pt x="2164415" y="286083"/>
                  <a:pt x="2163649" y="285170"/>
                  <a:pt x="2162883" y="284714"/>
                </a:cubicBezTo>
                <a:close/>
                <a:moveTo>
                  <a:pt x="2142194" y="284258"/>
                </a:moveTo>
                <a:cubicBezTo>
                  <a:pt x="2142960" y="282432"/>
                  <a:pt x="2143726" y="284258"/>
                  <a:pt x="2144493" y="284258"/>
                </a:cubicBezTo>
                <a:cubicBezTo>
                  <a:pt x="2144493" y="284258"/>
                  <a:pt x="2144493" y="284714"/>
                  <a:pt x="2143726" y="285170"/>
                </a:cubicBezTo>
                <a:cubicBezTo>
                  <a:pt x="2142960" y="285170"/>
                  <a:pt x="2142960" y="284714"/>
                  <a:pt x="2142194" y="284258"/>
                </a:cubicBezTo>
                <a:close/>
                <a:moveTo>
                  <a:pt x="2106181" y="282432"/>
                </a:moveTo>
                <a:lnTo>
                  <a:pt x="2106947" y="282432"/>
                </a:lnTo>
                <a:lnTo>
                  <a:pt x="2110430" y="284092"/>
                </a:lnTo>
                <a:lnTo>
                  <a:pt x="2110375" y="284354"/>
                </a:lnTo>
                <a:lnTo>
                  <a:pt x="2106947" y="285170"/>
                </a:lnTo>
                <a:lnTo>
                  <a:pt x="2106947" y="284714"/>
                </a:lnTo>
                <a:cubicBezTo>
                  <a:pt x="2106947" y="284258"/>
                  <a:pt x="2106181" y="283801"/>
                  <a:pt x="2106181" y="282889"/>
                </a:cubicBezTo>
                <a:close/>
                <a:moveTo>
                  <a:pt x="2182805" y="276500"/>
                </a:moveTo>
                <a:cubicBezTo>
                  <a:pt x="2184337" y="276500"/>
                  <a:pt x="2187402" y="278325"/>
                  <a:pt x="2190467" y="276500"/>
                </a:cubicBezTo>
                <a:cubicBezTo>
                  <a:pt x="2194298" y="278325"/>
                  <a:pt x="2188935" y="276500"/>
                  <a:pt x="2187402" y="278325"/>
                </a:cubicBezTo>
                <a:cubicBezTo>
                  <a:pt x="2187402" y="282432"/>
                  <a:pt x="2186636" y="276500"/>
                  <a:pt x="2186636" y="280150"/>
                </a:cubicBezTo>
                <a:cubicBezTo>
                  <a:pt x="2184337" y="278325"/>
                  <a:pt x="2183571" y="280150"/>
                  <a:pt x="2179740" y="278325"/>
                </a:cubicBezTo>
                <a:lnTo>
                  <a:pt x="2182038" y="278325"/>
                </a:lnTo>
                <a:cubicBezTo>
                  <a:pt x="2182038" y="278325"/>
                  <a:pt x="2182038" y="274674"/>
                  <a:pt x="2182805" y="276500"/>
                </a:cubicBezTo>
                <a:close/>
                <a:moveTo>
                  <a:pt x="2146025" y="276500"/>
                </a:moveTo>
                <a:cubicBezTo>
                  <a:pt x="2146791" y="274674"/>
                  <a:pt x="2146025" y="276500"/>
                  <a:pt x="2147558" y="278325"/>
                </a:cubicBezTo>
                <a:cubicBezTo>
                  <a:pt x="2146791" y="276500"/>
                  <a:pt x="2146791" y="276500"/>
                  <a:pt x="2147558" y="276500"/>
                </a:cubicBezTo>
                <a:cubicBezTo>
                  <a:pt x="2147558" y="274674"/>
                  <a:pt x="2146025" y="274674"/>
                  <a:pt x="2146025" y="276500"/>
                </a:cubicBezTo>
                <a:close/>
                <a:moveTo>
                  <a:pt x="2159051" y="274674"/>
                </a:moveTo>
                <a:lnTo>
                  <a:pt x="2159818" y="275131"/>
                </a:lnTo>
                <a:cubicBezTo>
                  <a:pt x="2159818" y="275587"/>
                  <a:pt x="2159818" y="275587"/>
                  <a:pt x="2159818" y="275587"/>
                </a:cubicBezTo>
                <a:cubicBezTo>
                  <a:pt x="2159818" y="275587"/>
                  <a:pt x="2159818" y="275587"/>
                  <a:pt x="2159051" y="275131"/>
                </a:cubicBezTo>
                <a:close/>
                <a:moveTo>
                  <a:pt x="2157519" y="274674"/>
                </a:moveTo>
                <a:lnTo>
                  <a:pt x="2157519" y="275131"/>
                </a:lnTo>
                <a:cubicBezTo>
                  <a:pt x="2157519" y="276043"/>
                  <a:pt x="2157519" y="276500"/>
                  <a:pt x="2156753" y="276500"/>
                </a:cubicBezTo>
                <a:cubicBezTo>
                  <a:pt x="2160584" y="276500"/>
                  <a:pt x="2165947" y="277869"/>
                  <a:pt x="2170545" y="278325"/>
                </a:cubicBezTo>
                <a:cubicBezTo>
                  <a:pt x="2173610" y="278325"/>
                  <a:pt x="2176675" y="277869"/>
                  <a:pt x="2178207" y="276500"/>
                </a:cubicBezTo>
                <a:cubicBezTo>
                  <a:pt x="2178207" y="276500"/>
                  <a:pt x="2178207" y="276500"/>
                  <a:pt x="2178207" y="275131"/>
                </a:cubicBezTo>
                <a:lnTo>
                  <a:pt x="2174376" y="275131"/>
                </a:lnTo>
                <a:cubicBezTo>
                  <a:pt x="2172844" y="275131"/>
                  <a:pt x="2170545" y="275131"/>
                  <a:pt x="2169012" y="275131"/>
                </a:cubicBezTo>
                <a:lnTo>
                  <a:pt x="2168246" y="275131"/>
                </a:lnTo>
                <a:cubicBezTo>
                  <a:pt x="2167480" y="275587"/>
                  <a:pt x="2166714" y="275587"/>
                  <a:pt x="2165947" y="275131"/>
                </a:cubicBezTo>
                <a:lnTo>
                  <a:pt x="2165947" y="274674"/>
                </a:lnTo>
                <a:lnTo>
                  <a:pt x="2164415" y="274674"/>
                </a:lnTo>
                <a:lnTo>
                  <a:pt x="2162882" y="274674"/>
                </a:lnTo>
                <a:lnTo>
                  <a:pt x="2162116" y="274674"/>
                </a:lnTo>
                <a:cubicBezTo>
                  <a:pt x="2161350" y="275131"/>
                  <a:pt x="2161350" y="275131"/>
                  <a:pt x="2160584" y="275131"/>
                </a:cubicBezTo>
                <a:lnTo>
                  <a:pt x="2159818" y="275131"/>
                </a:lnTo>
                <a:lnTo>
                  <a:pt x="2160584" y="274674"/>
                </a:lnTo>
                <a:lnTo>
                  <a:pt x="2159818" y="274674"/>
                </a:lnTo>
                <a:lnTo>
                  <a:pt x="2159051" y="274674"/>
                </a:lnTo>
                <a:close/>
                <a:moveTo>
                  <a:pt x="2150623" y="274674"/>
                </a:moveTo>
                <a:cubicBezTo>
                  <a:pt x="2149090" y="276500"/>
                  <a:pt x="2148324" y="276500"/>
                  <a:pt x="2148324" y="278325"/>
                </a:cubicBezTo>
                <a:cubicBezTo>
                  <a:pt x="2149090" y="278325"/>
                  <a:pt x="2149856" y="278325"/>
                  <a:pt x="2149856" y="276500"/>
                </a:cubicBezTo>
                <a:cubicBezTo>
                  <a:pt x="2150623" y="278325"/>
                  <a:pt x="2150623" y="278325"/>
                  <a:pt x="2150623" y="279694"/>
                </a:cubicBezTo>
                <a:cubicBezTo>
                  <a:pt x="2152155" y="276956"/>
                  <a:pt x="2154454" y="280150"/>
                  <a:pt x="2156753" y="278325"/>
                </a:cubicBezTo>
                <a:cubicBezTo>
                  <a:pt x="2155986" y="276500"/>
                  <a:pt x="2153688" y="276500"/>
                  <a:pt x="2153688" y="278325"/>
                </a:cubicBezTo>
                <a:cubicBezTo>
                  <a:pt x="2153688" y="272849"/>
                  <a:pt x="2150623" y="280150"/>
                  <a:pt x="2150623" y="274674"/>
                </a:cubicBezTo>
                <a:close/>
                <a:moveTo>
                  <a:pt x="2145259" y="274674"/>
                </a:moveTo>
                <a:cubicBezTo>
                  <a:pt x="2145259" y="276500"/>
                  <a:pt x="2143726" y="276500"/>
                  <a:pt x="2143726" y="278325"/>
                </a:cubicBezTo>
                <a:cubicBezTo>
                  <a:pt x="2144493" y="280150"/>
                  <a:pt x="2144493" y="276500"/>
                  <a:pt x="2144493" y="280150"/>
                </a:cubicBezTo>
                <a:cubicBezTo>
                  <a:pt x="2146025" y="278325"/>
                  <a:pt x="2145259" y="278325"/>
                  <a:pt x="2145259" y="274674"/>
                </a:cubicBezTo>
                <a:close/>
                <a:moveTo>
                  <a:pt x="2140662" y="274674"/>
                </a:moveTo>
                <a:lnTo>
                  <a:pt x="2139129" y="275131"/>
                </a:lnTo>
                <a:lnTo>
                  <a:pt x="2138363" y="275587"/>
                </a:lnTo>
                <a:lnTo>
                  <a:pt x="2137597" y="275587"/>
                </a:lnTo>
                <a:cubicBezTo>
                  <a:pt x="2133765" y="276956"/>
                  <a:pt x="2142194" y="278325"/>
                  <a:pt x="2126869" y="281063"/>
                </a:cubicBezTo>
                <a:cubicBezTo>
                  <a:pt x="2126103" y="281063"/>
                  <a:pt x="2125337" y="281063"/>
                  <a:pt x="2124570" y="281063"/>
                </a:cubicBezTo>
                <a:lnTo>
                  <a:pt x="2123804" y="280607"/>
                </a:lnTo>
                <a:lnTo>
                  <a:pt x="2123038" y="280607"/>
                </a:lnTo>
                <a:cubicBezTo>
                  <a:pt x="2122272" y="280150"/>
                  <a:pt x="2121506" y="279238"/>
                  <a:pt x="2120739" y="279238"/>
                </a:cubicBezTo>
                <a:cubicBezTo>
                  <a:pt x="2118441" y="279238"/>
                  <a:pt x="2114609" y="280607"/>
                  <a:pt x="2111544" y="281063"/>
                </a:cubicBezTo>
                <a:cubicBezTo>
                  <a:pt x="2110012" y="281520"/>
                  <a:pt x="2109246" y="281520"/>
                  <a:pt x="2108479" y="281520"/>
                </a:cubicBezTo>
                <a:lnTo>
                  <a:pt x="2106181" y="282432"/>
                </a:lnTo>
                <a:cubicBezTo>
                  <a:pt x="2098518" y="284258"/>
                  <a:pt x="2100817" y="286540"/>
                  <a:pt x="2107713" y="287452"/>
                </a:cubicBezTo>
                <a:lnTo>
                  <a:pt x="2106947" y="286996"/>
                </a:lnTo>
                <a:cubicBezTo>
                  <a:pt x="2106947" y="286996"/>
                  <a:pt x="2106947" y="286540"/>
                  <a:pt x="2106947" y="286083"/>
                </a:cubicBezTo>
                <a:cubicBezTo>
                  <a:pt x="2107713" y="286083"/>
                  <a:pt x="2108479" y="286083"/>
                  <a:pt x="2109246" y="286083"/>
                </a:cubicBezTo>
                <a:cubicBezTo>
                  <a:pt x="2109246" y="286540"/>
                  <a:pt x="2109246" y="286996"/>
                  <a:pt x="2109246" y="286996"/>
                </a:cubicBezTo>
                <a:lnTo>
                  <a:pt x="2109246" y="287909"/>
                </a:lnTo>
                <a:lnTo>
                  <a:pt x="2112311" y="287909"/>
                </a:lnTo>
                <a:cubicBezTo>
                  <a:pt x="2111544" y="287909"/>
                  <a:pt x="2111544" y="286083"/>
                  <a:pt x="2111544" y="286083"/>
                </a:cubicBezTo>
                <a:cubicBezTo>
                  <a:pt x="2111544" y="287909"/>
                  <a:pt x="2110012" y="286083"/>
                  <a:pt x="2110012" y="286083"/>
                </a:cubicBezTo>
                <a:lnTo>
                  <a:pt x="2110375" y="284354"/>
                </a:lnTo>
                <a:lnTo>
                  <a:pt x="2110778" y="284258"/>
                </a:lnTo>
                <a:lnTo>
                  <a:pt x="2110430" y="284092"/>
                </a:lnTo>
                <a:lnTo>
                  <a:pt x="2110778" y="282432"/>
                </a:lnTo>
                <a:cubicBezTo>
                  <a:pt x="2114609" y="282432"/>
                  <a:pt x="2116908" y="282432"/>
                  <a:pt x="2119207" y="282432"/>
                </a:cubicBezTo>
                <a:cubicBezTo>
                  <a:pt x="2119973" y="280150"/>
                  <a:pt x="2119207" y="284258"/>
                  <a:pt x="2119973" y="284258"/>
                </a:cubicBezTo>
                <a:lnTo>
                  <a:pt x="2120739" y="284258"/>
                </a:lnTo>
                <a:cubicBezTo>
                  <a:pt x="2120739" y="284258"/>
                  <a:pt x="2120739" y="286083"/>
                  <a:pt x="2120739" y="286083"/>
                </a:cubicBezTo>
                <a:cubicBezTo>
                  <a:pt x="2118441" y="287909"/>
                  <a:pt x="2116908" y="286083"/>
                  <a:pt x="2115376" y="287909"/>
                </a:cubicBezTo>
                <a:lnTo>
                  <a:pt x="2116142" y="288365"/>
                </a:lnTo>
                <a:lnTo>
                  <a:pt x="2117674" y="288365"/>
                </a:lnTo>
                <a:lnTo>
                  <a:pt x="2119973" y="287909"/>
                </a:lnTo>
                <a:lnTo>
                  <a:pt x="2120739" y="287909"/>
                </a:lnTo>
                <a:lnTo>
                  <a:pt x="2123038" y="287909"/>
                </a:lnTo>
                <a:lnTo>
                  <a:pt x="2123038" y="286996"/>
                </a:lnTo>
                <a:cubicBezTo>
                  <a:pt x="2123038" y="286996"/>
                  <a:pt x="2123038" y="286540"/>
                  <a:pt x="2123804" y="286083"/>
                </a:cubicBezTo>
                <a:cubicBezTo>
                  <a:pt x="2123804" y="286540"/>
                  <a:pt x="2123804" y="286996"/>
                  <a:pt x="2123804" y="286996"/>
                </a:cubicBezTo>
                <a:lnTo>
                  <a:pt x="2124570" y="287909"/>
                </a:lnTo>
                <a:lnTo>
                  <a:pt x="2124570" y="287452"/>
                </a:lnTo>
                <a:cubicBezTo>
                  <a:pt x="2124570" y="286540"/>
                  <a:pt x="2123804" y="286083"/>
                  <a:pt x="2123804" y="286083"/>
                </a:cubicBezTo>
                <a:cubicBezTo>
                  <a:pt x="2123804" y="286083"/>
                  <a:pt x="2123038" y="286083"/>
                  <a:pt x="2123038" y="284258"/>
                </a:cubicBezTo>
                <a:lnTo>
                  <a:pt x="2123804" y="284258"/>
                </a:lnTo>
                <a:lnTo>
                  <a:pt x="2124570" y="284258"/>
                </a:lnTo>
                <a:cubicBezTo>
                  <a:pt x="2123038" y="282432"/>
                  <a:pt x="2123804" y="282432"/>
                  <a:pt x="2123804" y="281063"/>
                </a:cubicBezTo>
                <a:cubicBezTo>
                  <a:pt x="2124570" y="282432"/>
                  <a:pt x="2125337" y="282432"/>
                  <a:pt x="2126103" y="282432"/>
                </a:cubicBezTo>
                <a:cubicBezTo>
                  <a:pt x="2125337" y="286083"/>
                  <a:pt x="2126869" y="284258"/>
                  <a:pt x="2126869" y="286083"/>
                </a:cubicBezTo>
                <a:cubicBezTo>
                  <a:pt x="2126103" y="286083"/>
                  <a:pt x="2125337" y="286083"/>
                  <a:pt x="2124570" y="286083"/>
                </a:cubicBezTo>
                <a:cubicBezTo>
                  <a:pt x="2125337" y="286083"/>
                  <a:pt x="2125337" y="286996"/>
                  <a:pt x="2125337" y="287452"/>
                </a:cubicBezTo>
                <a:lnTo>
                  <a:pt x="2125337" y="287909"/>
                </a:lnTo>
                <a:cubicBezTo>
                  <a:pt x="2125337" y="287452"/>
                  <a:pt x="2125337" y="287452"/>
                  <a:pt x="2126103" y="287452"/>
                </a:cubicBezTo>
                <a:lnTo>
                  <a:pt x="2126103" y="287909"/>
                </a:lnTo>
                <a:lnTo>
                  <a:pt x="2126869" y="287452"/>
                </a:lnTo>
                <a:cubicBezTo>
                  <a:pt x="2129934" y="287452"/>
                  <a:pt x="2132999" y="286996"/>
                  <a:pt x="2136064" y="286540"/>
                </a:cubicBezTo>
                <a:cubicBezTo>
                  <a:pt x="2136064" y="286540"/>
                  <a:pt x="2136830" y="286540"/>
                  <a:pt x="2137597" y="286540"/>
                </a:cubicBezTo>
                <a:lnTo>
                  <a:pt x="2139129" y="286540"/>
                </a:lnTo>
                <a:lnTo>
                  <a:pt x="2139895" y="286996"/>
                </a:lnTo>
                <a:lnTo>
                  <a:pt x="2140662" y="286540"/>
                </a:lnTo>
                <a:lnTo>
                  <a:pt x="2140662" y="286996"/>
                </a:lnTo>
                <a:lnTo>
                  <a:pt x="2141428" y="286996"/>
                </a:lnTo>
                <a:lnTo>
                  <a:pt x="2142194" y="287452"/>
                </a:lnTo>
                <a:lnTo>
                  <a:pt x="2142960" y="287452"/>
                </a:lnTo>
                <a:cubicBezTo>
                  <a:pt x="2143726" y="286540"/>
                  <a:pt x="2142960" y="286083"/>
                  <a:pt x="2142960" y="286996"/>
                </a:cubicBezTo>
                <a:lnTo>
                  <a:pt x="2142194" y="287452"/>
                </a:lnTo>
                <a:lnTo>
                  <a:pt x="2142194" y="286996"/>
                </a:lnTo>
                <a:cubicBezTo>
                  <a:pt x="2142194" y="286540"/>
                  <a:pt x="2142194" y="286083"/>
                  <a:pt x="2142194" y="286083"/>
                </a:cubicBezTo>
                <a:cubicBezTo>
                  <a:pt x="2142194" y="284258"/>
                  <a:pt x="2143726" y="287909"/>
                  <a:pt x="2144493" y="286083"/>
                </a:cubicBezTo>
                <a:cubicBezTo>
                  <a:pt x="2144493" y="286540"/>
                  <a:pt x="2144493" y="286996"/>
                  <a:pt x="2143726" y="286996"/>
                </a:cubicBezTo>
                <a:lnTo>
                  <a:pt x="2143726" y="287452"/>
                </a:lnTo>
                <a:lnTo>
                  <a:pt x="2144493" y="287909"/>
                </a:lnTo>
                <a:lnTo>
                  <a:pt x="2144493" y="286083"/>
                </a:lnTo>
                <a:lnTo>
                  <a:pt x="2144493" y="284258"/>
                </a:lnTo>
                <a:cubicBezTo>
                  <a:pt x="2145259" y="284258"/>
                  <a:pt x="2144493" y="286996"/>
                  <a:pt x="2145259" y="287909"/>
                </a:cubicBezTo>
                <a:lnTo>
                  <a:pt x="2146025" y="287909"/>
                </a:lnTo>
                <a:cubicBezTo>
                  <a:pt x="2146025" y="287909"/>
                  <a:pt x="2146791" y="287909"/>
                  <a:pt x="2146791" y="288365"/>
                </a:cubicBezTo>
                <a:lnTo>
                  <a:pt x="2147558" y="288365"/>
                </a:lnTo>
                <a:lnTo>
                  <a:pt x="2148324" y="288365"/>
                </a:lnTo>
                <a:cubicBezTo>
                  <a:pt x="2149090" y="287452"/>
                  <a:pt x="2149856" y="288821"/>
                  <a:pt x="2149856" y="286083"/>
                </a:cubicBezTo>
                <a:cubicBezTo>
                  <a:pt x="2150623" y="289734"/>
                  <a:pt x="2151389" y="286083"/>
                  <a:pt x="2152155" y="287909"/>
                </a:cubicBezTo>
                <a:cubicBezTo>
                  <a:pt x="2152155" y="286083"/>
                  <a:pt x="2150623" y="286083"/>
                  <a:pt x="2149856" y="286083"/>
                </a:cubicBezTo>
                <a:cubicBezTo>
                  <a:pt x="2148324" y="286083"/>
                  <a:pt x="2148324" y="287909"/>
                  <a:pt x="2146791" y="286083"/>
                </a:cubicBezTo>
                <a:cubicBezTo>
                  <a:pt x="2147558" y="284258"/>
                  <a:pt x="2146025" y="282432"/>
                  <a:pt x="2146025" y="286083"/>
                </a:cubicBezTo>
                <a:cubicBezTo>
                  <a:pt x="2146025" y="286083"/>
                  <a:pt x="2146025" y="284258"/>
                  <a:pt x="2145259" y="284258"/>
                </a:cubicBezTo>
                <a:cubicBezTo>
                  <a:pt x="2146025" y="282432"/>
                  <a:pt x="2147558" y="282432"/>
                  <a:pt x="2148324" y="282432"/>
                </a:cubicBezTo>
                <a:cubicBezTo>
                  <a:pt x="2147558" y="280150"/>
                  <a:pt x="2146025" y="280150"/>
                  <a:pt x="2145259" y="282432"/>
                </a:cubicBezTo>
                <a:cubicBezTo>
                  <a:pt x="2144493" y="282432"/>
                  <a:pt x="2142960" y="280150"/>
                  <a:pt x="2142194" y="284258"/>
                </a:cubicBezTo>
                <a:cubicBezTo>
                  <a:pt x="2142194" y="285627"/>
                  <a:pt x="2141428" y="286540"/>
                  <a:pt x="2141428" y="286996"/>
                </a:cubicBezTo>
                <a:cubicBezTo>
                  <a:pt x="2141428" y="286996"/>
                  <a:pt x="2140662" y="286540"/>
                  <a:pt x="2140662" y="286083"/>
                </a:cubicBezTo>
                <a:lnTo>
                  <a:pt x="2140662" y="284258"/>
                </a:lnTo>
                <a:cubicBezTo>
                  <a:pt x="2140662" y="284258"/>
                  <a:pt x="2141428" y="284258"/>
                  <a:pt x="2141428" y="284258"/>
                </a:cubicBezTo>
                <a:cubicBezTo>
                  <a:pt x="2142194" y="286083"/>
                  <a:pt x="2139895" y="284258"/>
                  <a:pt x="2141428" y="286083"/>
                </a:cubicBezTo>
                <a:cubicBezTo>
                  <a:pt x="2142194" y="286083"/>
                  <a:pt x="2141428" y="282432"/>
                  <a:pt x="2142194" y="282432"/>
                </a:cubicBezTo>
                <a:cubicBezTo>
                  <a:pt x="2141428" y="280150"/>
                  <a:pt x="2139129" y="284258"/>
                  <a:pt x="2139129" y="280150"/>
                </a:cubicBezTo>
                <a:cubicBezTo>
                  <a:pt x="2139895" y="280150"/>
                  <a:pt x="2141428" y="282432"/>
                  <a:pt x="2141428" y="276500"/>
                </a:cubicBezTo>
                <a:cubicBezTo>
                  <a:pt x="2141428" y="275131"/>
                  <a:pt x="2141428" y="275587"/>
                  <a:pt x="2140662" y="275131"/>
                </a:cubicBezTo>
                <a:close/>
                <a:moveTo>
                  <a:pt x="143841" y="264178"/>
                </a:moveTo>
                <a:cubicBezTo>
                  <a:pt x="143841" y="264178"/>
                  <a:pt x="136945" y="264178"/>
                  <a:pt x="134646" y="266916"/>
                </a:cubicBezTo>
                <a:cubicBezTo>
                  <a:pt x="135412" y="267829"/>
                  <a:pt x="136179" y="267829"/>
                  <a:pt x="136945" y="267829"/>
                </a:cubicBezTo>
                <a:cubicBezTo>
                  <a:pt x="137711" y="267829"/>
                  <a:pt x="137711" y="267372"/>
                  <a:pt x="138477" y="267372"/>
                </a:cubicBezTo>
                <a:lnTo>
                  <a:pt x="138477" y="266460"/>
                </a:lnTo>
                <a:lnTo>
                  <a:pt x="140776" y="265547"/>
                </a:lnTo>
                <a:lnTo>
                  <a:pt x="141542" y="265091"/>
                </a:lnTo>
                <a:cubicBezTo>
                  <a:pt x="143075" y="264634"/>
                  <a:pt x="143075" y="264178"/>
                  <a:pt x="143841" y="264178"/>
                </a:cubicBezTo>
                <a:close/>
                <a:moveTo>
                  <a:pt x="2091527" y="256819"/>
                </a:moveTo>
                <a:cubicBezTo>
                  <a:pt x="2087983" y="256192"/>
                  <a:pt x="2083194" y="256192"/>
                  <a:pt x="2080129" y="257789"/>
                </a:cubicBezTo>
                <a:cubicBezTo>
                  <a:pt x="2077064" y="260071"/>
                  <a:pt x="2083194" y="260527"/>
                  <a:pt x="2088557" y="260527"/>
                </a:cubicBezTo>
                <a:cubicBezTo>
                  <a:pt x="2092388" y="260527"/>
                  <a:pt x="2095453" y="260071"/>
                  <a:pt x="2095453" y="259614"/>
                </a:cubicBezTo>
                <a:cubicBezTo>
                  <a:pt x="2097369" y="258701"/>
                  <a:pt x="2095070" y="257447"/>
                  <a:pt x="2091527" y="256819"/>
                </a:cubicBezTo>
                <a:close/>
                <a:moveTo>
                  <a:pt x="2121889" y="254823"/>
                </a:moveTo>
                <a:cubicBezTo>
                  <a:pt x="2118632" y="254252"/>
                  <a:pt x="2114226" y="254366"/>
                  <a:pt x="2110778" y="255963"/>
                </a:cubicBezTo>
                <a:cubicBezTo>
                  <a:pt x="2106181" y="258245"/>
                  <a:pt x="2112311" y="259614"/>
                  <a:pt x="2117674" y="259614"/>
                </a:cubicBezTo>
                <a:cubicBezTo>
                  <a:pt x="2121506" y="259614"/>
                  <a:pt x="2124570" y="259158"/>
                  <a:pt x="2126103" y="257789"/>
                </a:cubicBezTo>
                <a:cubicBezTo>
                  <a:pt x="2127252" y="256648"/>
                  <a:pt x="2125145" y="255393"/>
                  <a:pt x="2121889" y="254823"/>
                </a:cubicBezTo>
                <a:close/>
                <a:moveTo>
                  <a:pt x="2371300" y="243185"/>
                </a:moveTo>
                <a:cubicBezTo>
                  <a:pt x="2375897" y="245467"/>
                  <a:pt x="2367468" y="247749"/>
                  <a:pt x="2362871" y="248205"/>
                </a:cubicBezTo>
                <a:cubicBezTo>
                  <a:pt x="2359806" y="248205"/>
                  <a:pt x="2358274" y="247293"/>
                  <a:pt x="2362105" y="245011"/>
                </a:cubicBezTo>
                <a:cubicBezTo>
                  <a:pt x="2362871" y="244554"/>
                  <a:pt x="2367468" y="241816"/>
                  <a:pt x="2371300" y="243185"/>
                </a:cubicBezTo>
                <a:close/>
                <a:moveTo>
                  <a:pt x="2110778" y="236340"/>
                </a:moveTo>
                <a:cubicBezTo>
                  <a:pt x="2103116" y="236796"/>
                  <a:pt x="2111544" y="240447"/>
                  <a:pt x="2115376" y="239991"/>
                </a:cubicBezTo>
                <a:cubicBezTo>
                  <a:pt x="2116142" y="239991"/>
                  <a:pt x="2116142" y="239991"/>
                  <a:pt x="2116908" y="239991"/>
                </a:cubicBezTo>
                <a:cubicBezTo>
                  <a:pt x="2120739" y="237709"/>
                  <a:pt x="2112311" y="236340"/>
                  <a:pt x="2110778" y="236340"/>
                </a:cubicBezTo>
                <a:close/>
                <a:moveTo>
                  <a:pt x="2195831" y="230864"/>
                </a:moveTo>
                <a:cubicBezTo>
                  <a:pt x="2195831" y="230864"/>
                  <a:pt x="2198896" y="234058"/>
                  <a:pt x="2196597" y="234514"/>
                </a:cubicBezTo>
                <a:cubicBezTo>
                  <a:pt x="2196597" y="234514"/>
                  <a:pt x="2196597" y="234514"/>
                  <a:pt x="2195831" y="234514"/>
                </a:cubicBezTo>
                <a:cubicBezTo>
                  <a:pt x="2193532" y="234058"/>
                  <a:pt x="2191233" y="230864"/>
                  <a:pt x="2195831" y="230864"/>
                </a:cubicBezTo>
                <a:close/>
                <a:moveTo>
                  <a:pt x="2157519" y="230864"/>
                </a:moveTo>
                <a:lnTo>
                  <a:pt x="2157519" y="231320"/>
                </a:lnTo>
                <a:lnTo>
                  <a:pt x="2158285" y="230864"/>
                </a:lnTo>
                <a:cubicBezTo>
                  <a:pt x="2158285" y="230864"/>
                  <a:pt x="2158285" y="230864"/>
                  <a:pt x="2157519" y="230864"/>
                </a:cubicBezTo>
                <a:close/>
                <a:moveTo>
                  <a:pt x="2155220" y="224931"/>
                </a:moveTo>
                <a:lnTo>
                  <a:pt x="2154454" y="225387"/>
                </a:lnTo>
                <a:cubicBezTo>
                  <a:pt x="2146791" y="226300"/>
                  <a:pt x="2129934" y="230407"/>
                  <a:pt x="2139129" y="234058"/>
                </a:cubicBezTo>
                <a:cubicBezTo>
                  <a:pt x="2139129" y="234058"/>
                  <a:pt x="2139129" y="234058"/>
                  <a:pt x="2139895" y="234058"/>
                </a:cubicBezTo>
                <a:cubicBezTo>
                  <a:pt x="2141428" y="234058"/>
                  <a:pt x="2146791" y="232689"/>
                  <a:pt x="2152921" y="231776"/>
                </a:cubicBezTo>
                <a:lnTo>
                  <a:pt x="2155220" y="231320"/>
                </a:lnTo>
                <a:cubicBezTo>
                  <a:pt x="2155220" y="230864"/>
                  <a:pt x="2154454" y="230407"/>
                  <a:pt x="2154454" y="229951"/>
                </a:cubicBezTo>
                <a:cubicBezTo>
                  <a:pt x="2155220" y="230864"/>
                  <a:pt x="2155220" y="230864"/>
                  <a:pt x="2155986" y="230864"/>
                </a:cubicBezTo>
                <a:cubicBezTo>
                  <a:pt x="2155986" y="230864"/>
                  <a:pt x="2155220" y="229038"/>
                  <a:pt x="2155220" y="229038"/>
                </a:cubicBezTo>
                <a:cubicBezTo>
                  <a:pt x="2156753" y="229038"/>
                  <a:pt x="2159818" y="229038"/>
                  <a:pt x="2162116" y="229038"/>
                </a:cubicBezTo>
                <a:cubicBezTo>
                  <a:pt x="2160584" y="224931"/>
                  <a:pt x="2156753" y="226756"/>
                  <a:pt x="2154454" y="229038"/>
                </a:cubicBezTo>
                <a:cubicBezTo>
                  <a:pt x="2154454" y="229038"/>
                  <a:pt x="2154454" y="226756"/>
                  <a:pt x="2154454" y="226756"/>
                </a:cubicBezTo>
                <a:cubicBezTo>
                  <a:pt x="2155220" y="226756"/>
                  <a:pt x="2155986" y="226300"/>
                  <a:pt x="2155986" y="226300"/>
                </a:cubicBezTo>
                <a:lnTo>
                  <a:pt x="2156753" y="226300"/>
                </a:lnTo>
                <a:lnTo>
                  <a:pt x="2156753" y="226756"/>
                </a:lnTo>
                <a:cubicBezTo>
                  <a:pt x="2157519" y="226300"/>
                  <a:pt x="2158285" y="225844"/>
                  <a:pt x="2158285" y="225844"/>
                </a:cubicBezTo>
                <a:lnTo>
                  <a:pt x="2159051" y="225387"/>
                </a:lnTo>
                <a:lnTo>
                  <a:pt x="2160584" y="225387"/>
                </a:lnTo>
                <a:cubicBezTo>
                  <a:pt x="2162882" y="224931"/>
                  <a:pt x="2164415" y="224931"/>
                  <a:pt x="2166714" y="224931"/>
                </a:cubicBezTo>
                <a:cubicBezTo>
                  <a:pt x="2166714" y="226756"/>
                  <a:pt x="2165947" y="226756"/>
                  <a:pt x="2166714" y="229038"/>
                </a:cubicBezTo>
                <a:cubicBezTo>
                  <a:pt x="2166714" y="229038"/>
                  <a:pt x="2167480" y="229038"/>
                  <a:pt x="2167480" y="226756"/>
                </a:cubicBezTo>
                <a:cubicBezTo>
                  <a:pt x="2167480" y="224931"/>
                  <a:pt x="2166714" y="229038"/>
                  <a:pt x="2166714" y="224931"/>
                </a:cubicBezTo>
                <a:cubicBezTo>
                  <a:pt x="2169779" y="226756"/>
                  <a:pt x="2169779" y="229038"/>
                  <a:pt x="2170545" y="224931"/>
                </a:cubicBezTo>
                <a:lnTo>
                  <a:pt x="2166714" y="224931"/>
                </a:lnTo>
                <a:lnTo>
                  <a:pt x="2160584" y="224931"/>
                </a:lnTo>
                <a:lnTo>
                  <a:pt x="2159051" y="225387"/>
                </a:lnTo>
                <a:lnTo>
                  <a:pt x="2157519" y="225844"/>
                </a:lnTo>
                <a:lnTo>
                  <a:pt x="2156753" y="226300"/>
                </a:lnTo>
                <a:lnTo>
                  <a:pt x="2156753" y="225844"/>
                </a:lnTo>
                <a:cubicBezTo>
                  <a:pt x="2155986" y="225844"/>
                  <a:pt x="2155986" y="225387"/>
                  <a:pt x="2155986" y="225387"/>
                </a:cubicBezTo>
                <a:close/>
                <a:moveTo>
                  <a:pt x="2132999" y="219455"/>
                </a:moveTo>
                <a:cubicBezTo>
                  <a:pt x="2131467" y="219455"/>
                  <a:pt x="2130700" y="219455"/>
                  <a:pt x="2130700" y="219911"/>
                </a:cubicBezTo>
                <a:lnTo>
                  <a:pt x="2129934" y="220367"/>
                </a:lnTo>
                <a:lnTo>
                  <a:pt x="2130700" y="220367"/>
                </a:lnTo>
                <a:cubicBezTo>
                  <a:pt x="2130700" y="220367"/>
                  <a:pt x="2131467" y="220367"/>
                  <a:pt x="2131467" y="220367"/>
                </a:cubicBezTo>
                <a:lnTo>
                  <a:pt x="2132999" y="220367"/>
                </a:lnTo>
                <a:cubicBezTo>
                  <a:pt x="2132999" y="219911"/>
                  <a:pt x="2132999" y="219911"/>
                  <a:pt x="2132999" y="219455"/>
                </a:cubicBezTo>
                <a:close/>
                <a:moveTo>
                  <a:pt x="2112311" y="219455"/>
                </a:moveTo>
                <a:cubicBezTo>
                  <a:pt x="2111544" y="220824"/>
                  <a:pt x="2111544" y="218085"/>
                  <a:pt x="2110778" y="219911"/>
                </a:cubicBezTo>
                <a:lnTo>
                  <a:pt x="2110778" y="220367"/>
                </a:lnTo>
                <a:lnTo>
                  <a:pt x="2111544" y="220367"/>
                </a:lnTo>
                <a:lnTo>
                  <a:pt x="2112311" y="220367"/>
                </a:lnTo>
                <a:lnTo>
                  <a:pt x="2112311" y="219911"/>
                </a:lnTo>
                <a:cubicBezTo>
                  <a:pt x="2112311" y="219455"/>
                  <a:pt x="2112311" y="219455"/>
                  <a:pt x="2112311" y="219455"/>
                </a:cubicBezTo>
                <a:close/>
                <a:moveTo>
                  <a:pt x="2079362" y="218542"/>
                </a:moveTo>
                <a:lnTo>
                  <a:pt x="2078596" y="219455"/>
                </a:lnTo>
                <a:cubicBezTo>
                  <a:pt x="2078596" y="219455"/>
                  <a:pt x="2078596" y="219455"/>
                  <a:pt x="2079362" y="218998"/>
                </a:cubicBezTo>
                <a:close/>
                <a:moveTo>
                  <a:pt x="2083194" y="216716"/>
                </a:moveTo>
                <a:lnTo>
                  <a:pt x="2083194" y="217173"/>
                </a:lnTo>
                <a:cubicBezTo>
                  <a:pt x="2083194" y="217173"/>
                  <a:pt x="2083960" y="217173"/>
                  <a:pt x="2083960" y="217173"/>
                </a:cubicBezTo>
                <a:close/>
                <a:moveTo>
                  <a:pt x="2095741" y="215747"/>
                </a:moveTo>
                <a:cubicBezTo>
                  <a:pt x="2094113" y="215119"/>
                  <a:pt x="2091623" y="215119"/>
                  <a:pt x="2089324" y="216260"/>
                </a:cubicBezTo>
                <a:cubicBezTo>
                  <a:pt x="2088557" y="217173"/>
                  <a:pt x="2088557" y="218085"/>
                  <a:pt x="2089324" y="218998"/>
                </a:cubicBezTo>
                <a:cubicBezTo>
                  <a:pt x="2090090" y="218542"/>
                  <a:pt x="2090856" y="218542"/>
                  <a:pt x="2091622" y="219911"/>
                </a:cubicBezTo>
                <a:cubicBezTo>
                  <a:pt x="2090856" y="219911"/>
                  <a:pt x="2090856" y="219911"/>
                  <a:pt x="2090856" y="219911"/>
                </a:cubicBezTo>
                <a:cubicBezTo>
                  <a:pt x="2090856" y="220367"/>
                  <a:pt x="2090856" y="220367"/>
                  <a:pt x="2091622" y="220367"/>
                </a:cubicBezTo>
                <a:lnTo>
                  <a:pt x="2092388" y="220824"/>
                </a:lnTo>
                <a:cubicBezTo>
                  <a:pt x="2093155" y="220824"/>
                  <a:pt x="2093921" y="220824"/>
                  <a:pt x="2093921" y="220824"/>
                </a:cubicBezTo>
                <a:lnTo>
                  <a:pt x="2094687" y="220367"/>
                </a:lnTo>
                <a:cubicBezTo>
                  <a:pt x="2094687" y="219911"/>
                  <a:pt x="2093921" y="219911"/>
                  <a:pt x="2093921" y="219455"/>
                </a:cubicBezTo>
                <a:cubicBezTo>
                  <a:pt x="2094687" y="218998"/>
                  <a:pt x="2095453" y="218998"/>
                  <a:pt x="2095453" y="219455"/>
                </a:cubicBezTo>
                <a:lnTo>
                  <a:pt x="2096220" y="219911"/>
                </a:lnTo>
                <a:lnTo>
                  <a:pt x="2096986" y="218998"/>
                </a:lnTo>
                <a:cubicBezTo>
                  <a:pt x="2098135" y="217629"/>
                  <a:pt x="2097369" y="216374"/>
                  <a:pt x="2095741" y="215747"/>
                </a:cubicBezTo>
                <a:close/>
                <a:moveTo>
                  <a:pt x="2122272" y="215347"/>
                </a:moveTo>
                <a:cubicBezTo>
                  <a:pt x="2122272" y="217173"/>
                  <a:pt x="2121506" y="217173"/>
                  <a:pt x="2121506" y="217173"/>
                </a:cubicBezTo>
                <a:cubicBezTo>
                  <a:pt x="2121506" y="218542"/>
                  <a:pt x="2121506" y="218998"/>
                  <a:pt x="2122272" y="218998"/>
                </a:cubicBezTo>
                <a:cubicBezTo>
                  <a:pt x="2122272" y="218998"/>
                  <a:pt x="2123038" y="218542"/>
                  <a:pt x="2123804" y="217173"/>
                </a:cubicBezTo>
                <a:cubicBezTo>
                  <a:pt x="2123804" y="217173"/>
                  <a:pt x="2123038" y="215347"/>
                  <a:pt x="2122272" y="215347"/>
                </a:cubicBezTo>
                <a:close/>
                <a:moveTo>
                  <a:pt x="2074765" y="215347"/>
                </a:moveTo>
                <a:cubicBezTo>
                  <a:pt x="2075531" y="217173"/>
                  <a:pt x="2076297" y="217173"/>
                  <a:pt x="2076297" y="215347"/>
                </a:cubicBezTo>
                <a:cubicBezTo>
                  <a:pt x="2077064" y="217173"/>
                  <a:pt x="2077064" y="217173"/>
                  <a:pt x="2077064" y="219455"/>
                </a:cubicBezTo>
                <a:cubicBezTo>
                  <a:pt x="2076297" y="218542"/>
                  <a:pt x="2075531" y="216716"/>
                  <a:pt x="2074765" y="215347"/>
                </a:cubicBezTo>
                <a:close/>
                <a:moveTo>
                  <a:pt x="58788" y="215347"/>
                </a:moveTo>
                <a:cubicBezTo>
                  <a:pt x="68749" y="222649"/>
                  <a:pt x="48061" y="219911"/>
                  <a:pt x="36567" y="227213"/>
                </a:cubicBezTo>
                <a:cubicBezTo>
                  <a:pt x="32736" y="229494"/>
                  <a:pt x="38866" y="234058"/>
                  <a:pt x="31204" y="235884"/>
                </a:cubicBezTo>
                <a:cubicBezTo>
                  <a:pt x="29671" y="236340"/>
                  <a:pt x="28905" y="236340"/>
                  <a:pt x="28139" y="236340"/>
                </a:cubicBezTo>
                <a:cubicBezTo>
                  <a:pt x="22009" y="236796"/>
                  <a:pt x="16645" y="233145"/>
                  <a:pt x="14346" y="233145"/>
                </a:cubicBezTo>
                <a:lnTo>
                  <a:pt x="13580" y="233145"/>
                </a:lnTo>
                <a:cubicBezTo>
                  <a:pt x="6684" y="232233"/>
                  <a:pt x="-5576" y="230864"/>
                  <a:pt x="2853" y="221280"/>
                </a:cubicBezTo>
                <a:cubicBezTo>
                  <a:pt x="11281" y="211696"/>
                  <a:pt x="12814" y="223562"/>
                  <a:pt x="30437" y="221280"/>
                </a:cubicBezTo>
                <a:cubicBezTo>
                  <a:pt x="31970" y="221280"/>
                  <a:pt x="48061" y="208046"/>
                  <a:pt x="58788" y="215347"/>
                </a:cubicBezTo>
                <a:close/>
                <a:moveTo>
                  <a:pt x="2103116" y="214435"/>
                </a:moveTo>
                <a:lnTo>
                  <a:pt x="2102350" y="214891"/>
                </a:lnTo>
                <a:lnTo>
                  <a:pt x="2103116" y="215347"/>
                </a:lnTo>
                <a:lnTo>
                  <a:pt x="2102350" y="215347"/>
                </a:lnTo>
                <a:lnTo>
                  <a:pt x="2101583" y="215804"/>
                </a:lnTo>
                <a:cubicBezTo>
                  <a:pt x="2100051" y="216716"/>
                  <a:pt x="2100051" y="218085"/>
                  <a:pt x="2103116" y="219911"/>
                </a:cubicBezTo>
                <a:cubicBezTo>
                  <a:pt x="2103116" y="219911"/>
                  <a:pt x="2104648" y="219911"/>
                  <a:pt x="2106947" y="220367"/>
                </a:cubicBezTo>
                <a:lnTo>
                  <a:pt x="2107713" y="220367"/>
                </a:lnTo>
                <a:lnTo>
                  <a:pt x="2109246" y="220367"/>
                </a:lnTo>
                <a:lnTo>
                  <a:pt x="2110012" y="220367"/>
                </a:lnTo>
                <a:cubicBezTo>
                  <a:pt x="2110012" y="219911"/>
                  <a:pt x="2110012" y="219455"/>
                  <a:pt x="2110012" y="218998"/>
                </a:cubicBezTo>
                <a:lnTo>
                  <a:pt x="2110012" y="217629"/>
                </a:lnTo>
                <a:cubicBezTo>
                  <a:pt x="2111544" y="218542"/>
                  <a:pt x="2113077" y="219455"/>
                  <a:pt x="2113843" y="219455"/>
                </a:cubicBezTo>
                <a:cubicBezTo>
                  <a:pt x="2113843" y="219455"/>
                  <a:pt x="2113843" y="217173"/>
                  <a:pt x="2113843" y="217173"/>
                </a:cubicBezTo>
                <a:cubicBezTo>
                  <a:pt x="2112311" y="215347"/>
                  <a:pt x="2111544" y="215347"/>
                  <a:pt x="2110778" y="217173"/>
                </a:cubicBezTo>
                <a:lnTo>
                  <a:pt x="2110012" y="217173"/>
                </a:lnTo>
                <a:lnTo>
                  <a:pt x="2109246" y="217173"/>
                </a:lnTo>
                <a:lnTo>
                  <a:pt x="2110012" y="217629"/>
                </a:lnTo>
                <a:lnTo>
                  <a:pt x="2109246" y="218542"/>
                </a:lnTo>
                <a:cubicBezTo>
                  <a:pt x="2108479" y="219911"/>
                  <a:pt x="2108479" y="220367"/>
                  <a:pt x="2108479" y="217173"/>
                </a:cubicBezTo>
                <a:cubicBezTo>
                  <a:pt x="2107713" y="218542"/>
                  <a:pt x="2107713" y="219455"/>
                  <a:pt x="2107713" y="219911"/>
                </a:cubicBezTo>
                <a:cubicBezTo>
                  <a:pt x="2106947" y="217629"/>
                  <a:pt x="2106947" y="218998"/>
                  <a:pt x="2107713" y="217173"/>
                </a:cubicBezTo>
                <a:cubicBezTo>
                  <a:pt x="2106947" y="215347"/>
                  <a:pt x="2106947" y="217173"/>
                  <a:pt x="2106947" y="219455"/>
                </a:cubicBezTo>
                <a:cubicBezTo>
                  <a:pt x="2106947" y="217173"/>
                  <a:pt x="2106181" y="217173"/>
                  <a:pt x="2106181" y="215347"/>
                </a:cubicBezTo>
                <a:lnTo>
                  <a:pt x="2103116" y="215347"/>
                </a:lnTo>
                <a:cubicBezTo>
                  <a:pt x="2103116" y="215347"/>
                  <a:pt x="2103882" y="215347"/>
                  <a:pt x="2103882" y="214435"/>
                </a:cubicBezTo>
                <a:close/>
                <a:moveTo>
                  <a:pt x="2115376" y="213522"/>
                </a:moveTo>
                <a:cubicBezTo>
                  <a:pt x="2115376" y="213522"/>
                  <a:pt x="2116142" y="213522"/>
                  <a:pt x="2116142" y="213522"/>
                </a:cubicBezTo>
                <a:lnTo>
                  <a:pt x="2115376" y="213978"/>
                </a:lnTo>
                <a:close/>
                <a:moveTo>
                  <a:pt x="2107713" y="213522"/>
                </a:moveTo>
                <a:cubicBezTo>
                  <a:pt x="2107713" y="214891"/>
                  <a:pt x="2108479" y="213978"/>
                  <a:pt x="2109246" y="215347"/>
                </a:cubicBezTo>
                <a:cubicBezTo>
                  <a:pt x="2109246" y="214435"/>
                  <a:pt x="2108479" y="213978"/>
                  <a:pt x="2108479" y="213522"/>
                </a:cubicBezTo>
                <a:close/>
                <a:moveTo>
                  <a:pt x="2106181" y="213522"/>
                </a:moveTo>
                <a:lnTo>
                  <a:pt x="2105415" y="213978"/>
                </a:lnTo>
                <a:lnTo>
                  <a:pt x="2105415" y="214435"/>
                </a:lnTo>
                <a:cubicBezTo>
                  <a:pt x="2106181" y="214435"/>
                  <a:pt x="2106181" y="214435"/>
                  <a:pt x="2106181" y="214435"/>
                </a:cubicBezTo>
                <a:cubicBezTo>
                  <a:pt x="2106181" y="214435"/>
                  <a:pt x="2106181" y="214435"/>
                  <a:pt x="2106181" y="213978"/>
                </a:cubicBezTo>
                <a:close/>
                <a:moveTo>
                  <a:pt x="2069401" y="213522"/>
                </a:moveTo>
                <a:lnTo>
                  <a:pt x="2067869" y="213978"/>
                </a:lnTo>
                <a:cubicBezTo>
                  <a:pt x="2066336" y="214435"/>
                  <a:pt x="2065570" y="214891"/>
                  <a:pt x="2065570" y="216260"/>
                </a:cubicBezTo>
                <a:lnTo>
                  <a:pt x="2063271" y="216260"/>
                </a:lnTo>
                <a:lnTo>
                  <a:pt x="2064038" y="216716"/>
                </a:lnTo>
                <a:cubicBezTo>
                  <a:pt x="2065570" y="217173"/>
                  <a:pt x="2067103" y="216260"/>
                  <a:pt x="2067869" y="217173"/>
                </a:cubicBezTo>
                <a:cubicBezTo>
                  <a:pt x="2067869" y="217629"/>
                  <a:pt x="2067869" y="217629"/>
                  <a:pt x="2067869" y="218085"/>
                </a:cubicBezTo>
                <a:lnTo>
                  <a:pt x="2067103" y="218542"/>
                </a:lnTo>
                <a:lnTo>
                  <a:pt x="2067869" y="218542"/>
                </a:lnTo>
                <a:cubicBezTo>
                  <a:pt x="2070168" y="219455"/>
                  <a:pt x="2073233" y="219911"/>
                  <a:pt x="2075531" y="219911"/>
                </a:cubicBezTo>
                <a:lnTo>
                  <a:pt x="2077064" y="219911"/>
                </a:lnTo>
                <a:lnTo>
                  <a:pt x="2077064" y="219455"/>
                </a:lnTo>
                <a:cubicBezTo>
                  <a:pt x="2077830" y="219455"/>
                  <a:pt x="2078596" y="217173"/>
                  <a:pt x="2079362" y="215347"/>
                </a:cubicBezTo>
                <a:lnTo>
                  <a:pt x="2079362" y="216260"/>
                </a:lnTo>
                <a:cubicBezTo>
                  <a:pt x="2080129" y="217173"/>
                  <a:pt x="2080129" y="218542"/>
                  <a:pt x="2080129" y="219455"/>
                </a:cubicBezTo>
                <a:cubicBezTo>
                  <a:pt x="2080895" y="216716"/>
                  <a:pt x="2080895" y="218085"/>
                  <a:pt x="2080895" y="218998"/>
                </a:cubicBezTo>
                <a:lnTo>
                  <a:pt x="2081661" y="218998"/>
                </a:lnTo>
                <a:lnTo>
                  <a:pt x="2082427" y="218998"/>
                </a:lnTo>
                <a:lnTo>
                  <a:pt x="2082427" y="218542"/>
                </a:lnTo>
                <a:cubicBezTo>
                  <a:pt x="2082427" y="217629"/>
                  <a:pt x="2080895" y="218998"/>
                  <a:pt x="2080895" y="217173"/>
                </a:cubicBezTo>
                <a:cubicBezTo>
                  <a:pt x="2080895" y="215804"/>
                  <a:pt x="2081661" y="216716"/>
                  <a:pt x="2082427" y="216260"/>
                </a:cubicBezTo>
                <a:lnTo>
                  <a:pt x="2081661" y="215804"/>
                </a:lnTo>
                <a:cubicBezTo>
                  <a:pt x="2080895" y="215347"/>
                  <a:pt x="2080895" y="215347"/>
                  <a:pt x="2080129" y="214891"/>
                </a:cubicBezTo>
                <a:lnTo>
                  <a:pt x="2079362" y="214891"/>
                </a:lnTo>
                <a:lnTo>
                  <a:pt x="2076297" y="213978"/>
                </a:lnTo>
                <a:cubicBezTo>
                  <a:pt x="2075531" y="213522"/>
                  <a:pt x="2073999" y="213522"/>
                  <a:pt x="2073233" y="213522"/>
                </a:cubicBezTo>
                <a:lnTo>
                  <a:pt x="2072466" y="213522"/>
                </a:lnTo>
                <a:lnTo>
                  <a:pt x="2070934" y="213522"/>
                </a:lnTo>
                <a:lnTo>
                  <a:pt x="2070168" y="213522"/>
                </a:lnTo>
                <a:cubicBezTo>
                  <a:pt x="2070168" y="213522"/>
                  <a:pt x="2069401" y="213522"/>
                  <a:pt x="2069401" y="213522"/>
                </a:cubicBezTo>
                <a:close/>
                <a:moveTo>
                  <a:pt x="2116908" y="209871"/>
                </a:moveTo>
                <a:cubicBezTo>
                  <a:pt x="2117674" y="209871"/>
                  <a:pt x="2117674" y="210327"/>
                  <a:pt x="2118441" y="210327"/>
                </a:cubicBezTo>
                <a:lnTo>
                  <a:pt x="2119207" y="210327"/>
                </a:lnTo>
                <a:cubicBezTo>
                  <a:pt x="2118441" y="209415"/>
                  <a:pt x="2116908" y="208958"/>
                  <a:pt x="2116908" y="209871"/>
                </a:cubicBezTo>
                <a:close/>
                <a:moveTo>
                  <a:pt x="2123038" y="208046"/>
                </a:moveTo>
                <a:cubicBezTo>
                  <a:pt x="2123804" y="211696"/>
                  <a:pt x="2121506" y="208046"/>
                  <a:pt x="2122272" y="211696"/>
                </a:cubicBezTo>
                <a:cubicBezTo>
                  <a:pt x="2121506" y="209871"/>
                  <a:pt x="2120739" y="209871"/>
                  <a:pt x="2119973" y="209871"/>
                </a:cubicBezTo>
                <a:cubicBezTo>
                  <a:pt x="2119973" y="209871"/>
                  <a:pt x="2119973" y="210327"/>
                  <a:pt x="2119973" y="210327"/>
                </a:cubicBezTo>
                <a:lnTo>
                  <a:pt x="2120739" y="210784"/>
                </a:lnTo>
                <a:cubicBezTo>
                  <a:pt x="2121506" y="210784"/>
                  <a:pt x="2121506" y="211240"/>
                  <a:pt x="2120739" y="211240"/>
                </a:cubicBezTo>
                <a:lnTo>
                  <a:pt x="2120739" y="211696"/>
                </a:lnTo>
                <a:lnTo>
                  <a:pt x="2119973" y="211696"/>
                </a:lnTo>
                <a:lnTo>
                  <a:pt x="2119207" y="211696"/>
                </a:lnTo>
                <a:cubicBezTo>
                  <a:pt x="2118441" y="212153"/>
                  <a:pt x="2116142" y="212153"/>
                  <a:pt x="2114609" y="212609"/>
                </a:cubicBezTo>
                <a:lnTo>
                  <a:pt x="2110012" y="213065"/>
                </a:lnTo>
                <a:lnTo>
                  <a:pt x="2109246" y="213065"/>
                </a:lnTo>
                <a:lnTo>
                  <a:pt x="2109246" y="213522"/>
                </a:lnTo>
                <a:cubicBezTo>
                  <a:pt x="2109246" y="214435"/>
                  <a:pt x="2109246" y="215347"/>
                  <a:pt x="2110012" y="215347"/>
                </a:cubicBezTo>
                <a:cubicBezTo>
                  <a:pt x="2110012" y="214891"/>
                  <a:pt x="2110012" y="214435"/>
                  <a:pt x="2110012" y="213978"/>
                </a:cubicBezTo>
                <a:lnTo>
                  <a:pt x="2110012" y="213522"/>
                </a:lnTo>
                <a:cubicBezTo>
                  <a:pt x="2110778" y="213522"/>
                  <a:pt x="2113843" y="214891"/>
                  <a:pt x="2115376" y="213978"/>
                </a:cubicBezTo>
                <a:cubicBezTo>
                  <a:pt x="2118441" y="216716"/>
                  <a:pt x="2122272" y="211696"/>
                  <a:pt x="2124570" y="213522"/>
                </a:cubicBezTo>
                <a:cubicBezTo>
                  <a:pt x="2124570" y="217173"/>
                  <a:pt x="2123804" y="213522"/>
                  <a:pt x="2123038" y="215347"/>
                </a:cubicBezTo>
                <a:cubicBezTo>
                  <a:pt x="2124570" y="215347"/>
                  <a:pt x="2126103" y="221280"/>
                  <a:pt x="2125337" y="215347"/>
                </a:cubicBezTo>
                <a:cubicBezTo>
                  <a:pt x="2127635" y="219455"/>
                  <a:pt x="2128402" y="215347"/>
                  <a:pt x="2130700" y="215347"/>
                </a:cubicBezTo>
                <a:cubicBezTo>
                  <a:pt x="2128402" y="213522"/>
                  <a:pt x="2126103" y="217173"/>
                  <a:pt x="2124570" y="213522"/>
                </a:cubicBezTo>
                <a:cubicBezTo>
                  <a:pt x="2125337" y="211696"/>
                  <a:pt x="2127635" y="215347"/>
                  <a:pt x="2128402" y="211696"/>
                </a:cubicBezTo>
                <a:cubicBezTo>
                  <a:pt x="2130700" y="215347"/>
                  <a:pt x="2132999" y="211696"/>
                  <a:pt x="2135298" y="213522"/>
                </a:cubicBezTo>
                <a:cubicBezTo>
                  <a:pt x="2135298" y="215347"/>
                  <a:pt x="2133765" y="213522"/>
                  <a:pt x="2133765" y="215347"/>
                </a:cubicBezTo>
                <a:lnTo>
                  <a:pt x="2132857" y="216834"/>
                </a:lnTo>
                <a:lnTo>
                  <a:pt x="2132233" y="215347"/>
                </a:lnTo>
                <a:cubicBezTo>
                  <a:pt x="2132233" y="217173"/>
                  <a:pt x="2132233" y="217173"/>
                  <a:pt x="2132233" y="217173"/>
                </a:cubicBezTo>
                <a:cubicBezTo>
                  <a:pt x="2130701" y="217173"/>
                  <a:pt x="2131084" y="218199"/>
                  <a:pt x="2131850" y="218485"/>
                </a:cubicBezTo>
                <a:lnTo>
                  <a:pt x="2132857" y="216834"/>
                </a:lnTo>
                <a:lnTo>
                  <a:pt x="2132999" y="217173"/>
                </a:lnTo>
                <a:cubicBezTo>
                  <a:pt x="2132999" y="215347"/>
                  <a:pt x="2132999" y="215347"/>
                  <a:pt x="2133765" y="215347"/>
                </a:cubicBezTo>
                <a:cubicBezTo>
                  <a:pt x="2135298" y="219455"/>
                  <a:pt x="2136064" y="215347"/>
                  <a:pt x="2136830" y="217173"/>
                </a:cubicBezTo>
                <a:cubicBezTo>
                  <a:pt x="2136830" y="215347"/>
                  <a:pt x="2136064" y="215347"/>
                  <a:pt x="2136064" y="213522"/>
                </a:cubicBezTo>
                <a:cubicBezTo>
                  <a:pt x="2137597" y="215347"/>
                  <a:pt x="2137597" y="211696"/>
                  <a:pt x="2138363" y="213522"/>
                </a:cubicBezTo>
                <a:cubicBezTo>
                  <a:pt x="2138363" y="215347"/>
                  <a:pt x="2141428" y="215347"/>
                  <a:pt x="2141428" y="219455"/>
                </a:cubicBezTo>
                <a:cubicBezTo>
                  <a:pt x="2139895" y="219455"/>
                  <a:pt x="2137597" y="219455"/>
                  <a:pt x="2136830" y="219911"/>
                </a:cubicBezTo>
                <a:lnTo>
                  <a:pt x="2136064" y="220367"/>
                </a:lnTo>
                <a:lnTo>
                  <a:pt x="2136830" y="220367"/>
                </a:lnTo>
                <a:cubicBezTo>
                  <a:pt x="2144493" y="220367"/>
                  <a:pt x="2152155" y="220824"/>
                  <a:pt x="2156753" y="221280"/>
                </a:cubicBezTo>
                <a:lnTo>
                  <a:pt x="2158285" y="221280"/>
                </a:lnTo>
                <a:lnTo>
                  <a:pt x="2158285" y="220824"/>
                </a:lnTo>
                <a:cubicBezTo>
                  <a:pt x="2157519" y="219911"/>
                  <a:pt x="2156753" y="220824"/>
                  <a:pt x="2156753" y="219455"/>
                </a:cubicBezTo>
                <a:cubicBezTo>
                  <a:pt x="2153688" y="221280"/>
                  <a:pt x="2145259" y="219455"/>
                  <a:pt x="2141428" y="217173"/>
                </a:cubicBezTo>
                <a:cubicBezTo>
                  <a:pt x="2140662" y="215347"/>
                  <a:pt x="2142194" y="217173"/>
                  <a:pt x="2142194" y="215347"/>
                </a:cubicBezTo>
                <a:cubicBezTo>
                  <a:pt x="2142194" y="215347"/>
                  <a:pt x="2143726" y="217173"/>
                  <a:pt x="2143726" y="215347"/>
                </a:cubicBezTo>
                <a:cubicBezTo>
                  <a:pt x="2142194" y="211696"/>
                  <a:pt x="2140662" y="215347"/>
                  <a:pt x="2139895" y="211696"/>
                </a:cubicBezTo>
                <a:cubicBezTo>
                  <a:pt x="2141428" y="213522"/>
                  <a:pt x="2142960" y="211696"/>
                  <a:pt x="2144493" y="213522"/>
                </a:cubicBezTo>
                <a:cubicBezTo>
                  <a:pt x="2144493" y="213522"/>
                  <a:pt x="2145259" y="217173"/>
                  <a:pt x="2144493" y="217173"/>
                </a:cubicBezTo>
                <a:cubicBezTo>
                  <a:pt x="2145259" y="217173"/>
                  <a:pt x="2145259" y="217173"/>
                  <a:pt x="2145259" y="217173"/>
                </a:cubicBezTo>
                <a:cubicBezTo>
                  <a:pt x="2145259" y="215347"/>
                  <a:pt x="2145259" y="215347"/>
                  <a:pt x="2145259" y="215347"/>
                </a:cubicBezTo>
                <a:cubicBezTo>
                  <a:pt x="2146025" y="215347"/>
                  <a:pt x="2146025" y="213522"/>
                  <a:pt x="2146791" y="215347"/>
                </a:cubicBezTo>
                <a:cubicBezTo>
                  <a:pt x="2148324" y="215347"/>
                  <a:pt x="2148324" y="215347"/>
                  <a:pt x="2148324" y="217173"/>
                </a:cubicBezTo>
                <a:cubicBezTo>
                  <a:pt x="2149090" y="215347"/>
                  <a:pt x="2150623" y="217173"/>
                  <a:pt x="2149856" y="215347"/>
                </a:cubicBezTo>
                <a:cubicBezTo>
                  <a:pt x="2150623" y="217173"/>
                  <a:pt x="2151389" y="215347"/>
                  <a:pt x="2151389" y="217173"/>
                </a:cubicBezTo>
                <a:lnTo>
                  <a:pt x="2152103" y="212069"/>
                </a:lnTo>
                <a:lnTo>
                  <a:pt x="2154454" y="212233"/>
                </a:lnTo>
                <a:lnTo>
                  <a:pt x="2154454" y="215347"/>
                </a:lnTo>
                <a:cubicBezTo>
                  <a:pt x="2154454" y="213522"/>
                  <a:pt x="2155986" y="217173"/>
                  <a:pt x="2156753" y="215347"/>
                </a:cubicBezTo>
                <a:cubicBezTo>
                  <a:pt x="2155986" y="215347"/>
                  <a:pt x="2155220" y="215347"/>
                  <a:pt x="2155986" y="213522"/>
                </a:cubicBezTo>
                <a:cubicBezTo>
                  <a:pt x="2155986" y="212609"/>
                  <a:pt x="2156561" y="213522"/>
                  <a:pt x="2156944" y="213978"/>
                </a:cubicBezTo>
                <a:lnTo>
                  <a:pt x="2156812" y="212399"/>
                </a:lnTo>
                <a:lnTo>
                  <a:pt x="2159075" y="212557"/>
                </a:lnTo>
                <a:lnTo>
                  <a:pt x="2161063" y="213294"/>
                </a:lnTo>
                <a:cubicBezTo>
                  <a:pt x="2162116" y="213065"/>
                  <a:pt x="2162882" y="212609"/>
                  <a:pt x="2163649" y="213522"/>
                </a:cubicBezTo>
                <a:cubicBezTo>
                  <a:pt x="2166714" y="211696"/>
                  <a:pt x="2169012" y="215347"/>
                  <a:pt x="2172844" y="213522"/>
                </a:cubicBezTo>
                <a:lnTo>
                  <a:pt x="2159075" y="212557"/>
                </a:lnTo>
                <a:lnTo>
                  <a:pt x="2156753" y="211696"/>
                </a:lnTo>
                <a:lnTo>
                  <a:pt x="2156812" y="212399"/>
                </a:lnTo>
                <a:lnTo>
                  <a:pt x="2154454" y="212233"/>
                </a:lnTo>
                <a:lnTo>
                  <a:pt x="2154454" y="211696"/>
                </a:lnTo>
                <a:cubicBezTo>
                  <a:pt x="2153688" y="211696"/>
                  <a:pt x="2152921" y="213522"/>
                  <a:pt x="2152155" y="211696"/>
                </a:cubicBezTo>
                <a:lnTo>
                  <a:pt x="2152103" y="212069"/>
                </a:lnTo>
                <a:lnTo>
                  <a:pt x="2150567" y="211961"/>
                </a:lnTo>
                <a:lnTo>
                  <a:pt x="2150623" y="211696"/>
                </a:lnTo>
                <a:cubicBezTo>
                  <a:pt x="2149090" y="213522"/>
                  <a:pt x="2146791" y="213522"/>
                  <a:pt x="2146791" y="211696"/>
                </a:cubicBezTo>
                <a:lnTo>
                  <a:pt x="2150567" y="211961"/>
                </a:lnTo>
                <a:lnTo>
                  <a:pt x="2149856" y="215347"/>
                </a:lnTo>
                <a:cubicBezTo>
                  <a:pt x="2149090" y="213522"/>
                  <a:pt x="2147558" y="213522"/>
                  <a:pt x="2146791" y="213522"/>
                </a:cubicBezTo>
                <a:cubicBezTo>
                  <a:pt x="2146025" y="205764"/>
                  <a:pt x="2142194" y="211696"/>
                  <a:pt x="2141428" y="209871"/>
                </a:cubicBezTo>
                <a:cubicBezTo>
                  <a:pt x="2140662" y="209871"/>
                  <a:pt x="2140662" y="209871"/>
                  <a:pt x="2140662" y="211696"/>
                </a:cubicBezTo>
                <a:cubicBezTo>
                  <a:pt x="2133765" y="208046"/>
                  <a:pt x="2128402" y="211696"/>
                  <a:pt x="2123038" y="208046"/>
                </a:cubicBezTo>
                <a:close/>
                <a:moveTo>
                  <a:pt x="2104648" y="207133"/>
                </a:moveTo>
                <a:lnTo>
                  <a:pt x="2104648" y="207589"/>
                </a:lnTo>
                <a:lnTo>
                  <a:pt x="2104648" y="208046"/>
                </a:lnTo>
                <a:lnTo>
                  <a:pt x="2106947" y="208046"/>
                </a:lnTo>
                <a:cubicBezTo>
                  <a:pt x="2106947" y="206220"/>
                  <a:pt x="2104648" y="205764"/>
                  <a:pt x="2104648" y="207133"/>
                </a:cubicBezTo>
                <a:close/>
                <a:moveTo>
                  <a:pt x="2146791" y="205764"/>
                </a:moveTo>
                <a:cubicBezTo>
                  <a:pt x="2147558" y="205764"/>
                  <a:pt x="2147558" y="208046"/>
                  <a:pt x="2149856" y="208046"/>
                </a:cubicBezTo>
                <a:cubicBezTo>
                  <a:pt x="2149856" y="208502"/>
                  <a:pt x="2149856" y="208958"/>
                  <a:pt x="2149856" y="208502"/>
                </a:cubicBezTo>
                <a:cubicBezTo>
                  <a:pt x="2149856" y="208502"/>
                  <a:pt x="2150623" y="208046"/>
                  <a:pt x="2151389" y="208046"/>
                </a:cubicBezTo>
                <a:cubicBezTo>
                  <a:pt x="2149856" y="205764"/>
                  <a:pt x="2152155" y="208046"/>
                  <a:pt x="2152155" y="205764"/>
                </a:cubicBezTo>
                <a:cubicBezTo>
                  <a:pt x="2151389" y="205764"/>
                  <a:pt x="2150623" y="205764"/>
                  <a:pt x="2149856" y="205764"/>
                </a:cubicBezTo>
                <a:cubicBezTo>
                  <a:pt x="2149090" y="205764"/>
                  <a:pt x="2148324" y="205764"/>
                  <a:pt x="2148324" y="205764"/>
                </a:cubicBezTo>
                <a:close/>
                <a:moveTo>
                  <a:pt x="2113843" y="205764"/>
                </a:moveTo>
                <a:cubicBezTo>
                  <a:pt x="2114609" y="209871"/>
                  <a:pt x="2116908" y="205764"/>
                  <a:pt x="2118441" y="208046"/>
                </a:cubicBezTo>
                <a:cubicBezTo>
                  <a:pt x="2117674" y="203938"/>
                  <a:pt x="2115376" y="208046"/>
                  <a:pt x="2113843" y="205764"/>
                </a:cubicBezTo>
                <a:close/>
                <a:moveTo>
                  <a:pt x="2101583" y="205764"/>
                </a:moveTo>
                <a:lnTo>
                  <a:pt x="2101583" y="206220"/>
                </a:lnTo>
                <a:lnTo>
                  <a:pt x="2103116" y="207133"/>
                </a:lnTo>
                <a:lnTo>
                  <a:pt x="2103882" y="207589"/>
                </a:lnTo>
                <a:lnTo>
                  <a:pt x="2103882" y="207133"/>
                </a:lnTo>
                <a:cubicBezTo>
                  <a:pt x="2103882" y="206676"/>
                  <a:pt x="2103116" y="206220"/>
                  <a:pt x="2103116" y="206220"/>
                </a:cubicBezTo>
                <a:lnTo>
                  <a:pt x="2102350" y="205764"/>
                </a:lnTo>
                <a:close/>
                <a:moveTo>
                  <a:pt x="2164128" y="205364"/>
                </a:moveTo>
                <a:cubicBezTo>
                  <a:pt x="2163074" y="205307"/>
                  <a:pt x="2161733" y="205764"/>
                  <a:pt x="2161350" y="205764"/>
                </a:cubicBezTo>
                <a:lnTo>
                  <a:pt x="2155220" y="205764"/>
                </a:lnTo>
                <a:lnTo>
                  <a:pt x="2153688" y="205764"/>
                </a:lnTo>
                <a:cubicBezTo>
                  <a:pt x="2154454" y="208046"/>
                  <a:pt x="2154454" y="208046"/>
                  <a:pt x="2154454" y="208046"/>
                </a:cubicBezTo>
                <a:cubicBezTo>
                  <a:pt x="2155220" y="209871"/>
                  <a:pt x="2155986" y="208046"/>
                  <a:pt x="2155220" y="205764"/>
                </a:cubicBezTo>
                <a:cubicBezTo>
                  <a:pt x="2157519" y="209871"/>
                  <a:pt x="2158285" y="203938"/>
                  <a:pt x="2160584" y="209871"/>
                </a:cubicBezTo>
                <a:cubicBezTo>
                  <a:pt x="2162116" y="208046"/>
                  <a:pt x="2160584" y="208046"/>
                  <a:pt x="2159818" y="208046"/>
                </a:cubicBezTo>
                <a:cubicBezTo>
                  <a:pt x="2159818" y="205764"/>
                  <a:pt x="2162116" y="208046"/>
                  <a:pt x="2161350" y="209871"/>
                </a:cubicBezTo>
                <a:cubicBezTo>
                  <a:pt x="2162116" y="209871"/>
                  <a:pt x="2161350" y="208046"/>
                  <a:pt x="2161350" y="205764"/>
                </a:cubicBezTo>
                <a:cubicBezTo>
                  <a:pt x="2162882" y="209871"/>
                  <a:pt x="2165181" y="203938"/>
                  <a:pt x="2165181" y="208046"/>
                </a:cubicBezTo>
                <a:cubicBezTo>
                  <a:pt x="2165947" y="205992"/>
                  <a:pt x="2165181" y="205421"/>
                  <a:pt x="2164128" y="205364"/>
                </a:cubicBezTo>
                <a:close/>
                <a:moveTo>
                  <a:pt x="2082427" y="202113"/>
                </a:moveTo>
                <a:cubicBezTo>
                  <a:pt x="2081661" y="203938"/>
                  <a:pt x="2083194" y="202569"/>
                  <a:pt x="2083194" y="203482"/>
                </a:cubicBezTo>
                <a:lnTo>
                  <a:pt x="2082810" y="203482"/>
                </a:lnTo>
                <a:lnTo>
                  <a:pt x="2082427" y="203026"/>
                </a:lnTo>
                <a:cubicBezTo>
                  <a:pt x="2082427" y="202569"/>
                  <a:pt x="2082427" y="202569"/>
                  <a:pt x="2082427" y="202113"/>
                </a:cubicBezTo>
                <a:close/>
                <a:moveTo>
                  <a:pt x="2093155" y="200287"/>
                </a:moveTo>
                <a:cubicBezTo>
                  <a:pt x="2093155" y="200744"/>
                  <a:pt x="2093155" y="201200"/>
                  <a:pt x="2093155" y="201656"/>
                </a:cubicBezTo>
                <a:lnTo>
                  <a:pt x="2093155" y="202113"/>
                </a:lnTo>
                <a:cubicBezTo>
                  <a:pt x="2093155" y="202113"/>
                  <a:pt x="2092388" y="203026"/>
                  <a:pt x="2091622" y="203026"/>
                </a:cubicBezTo>
                <a:cubicBezTo>
                  <a:pt x="2091622" y="203026"/>
                  <a:pt x="2091622" y="203026"/>
                  <a:pt x="2091622" y="202113"/>
                </a:cubicBezTo>
                <a:cubicBezTo>
                  <a:pt x="2092388" y="200287"/>
                  <a:pt x="2093155" y="202113"/>
                  <a:pt x="2093155" y="200287"/>
                </a:cubicBezTo>
                <a:close/>
                <a:moveTo>
                  <a:pt x="2117674" y="194355"/>
                </a:moveTo>
                <a:cubicBezTo>
                  <a:pt x="2116908" y="194811"/>
                  <a:pt x="2117674" y="196180"/>
                  <a:pt x="2116908" y="196180"/>
                </a:cubicBezTo>
                <a:cubicBezTo>
                  <a:pt x="2116142" y="193442"/>
                  <a:pt x="2113077" y="196180"/>
                  <a:pt x="2110778" y="195267"/>
                </a:cubicBezTo>
                <a:lnTo>
                  <a:pt x="2110012" y="194811"/>
                </a:lnTo>
                <a:lnTo>
                  <a:pt x="2108479" y="194811"/>
                </a:lnTo>
                <a:cubicBezTo>
                  <a:pt x="2100817" y="195267"/>
                  <a:pt x="2090090" y="196180"/>
                  <a:pt x="2082427" y="196637"/>
                </a:cubicBezTo>
                <a:lnTo>
                  <a:pt x="2080129" y="197093"/>
                </a:lnTo>
                <a:lnTo>
                  <a:pt x="2080129" y="197549"/>
                </a:lnTo>
                <a:cubicBezTo>
                  <a:pt x="2080129" y="198462"/>
                  <a:pt x="2079362" y="198462"/>
                  <a:pt x="2078596" y="198462"/>
                </a:cubicBezTo>
                <a:cubicBezTo>
                  <a:pt x="2079362" y="198462"/>
                  <a:pt x="2078596" y="198462"/>
                  <a:pt x="2078596" y="197549"/>
                </a:cubicBezTo>
                <a:lnTo>
                  <a:pt x="2077830" y="197549"/>
                </a:lnTo>
                <a:lnTo>
                  <a:pt x="2077064" y="197549"/>
                </a:lnTo>
                <a:lnTo>
                  <a:pt x="2077064" y="198462"/>
                </a:lnTo>
                <a:lnTo>
                  <a:pt x="2076297" y="197549"/>
                </a:lnTo>
                <a:cubicBezTo>
                  <a:pt x="2075531" y="198006"/>
                  <a:pt x="2075531" y="198006"/>
                  <a:pt x="2075531" y="198006"/>
                </a:cubicBezTo>
                <a:cubicBezTo>
                  <a:pt x="2074765" y="198462"/>
                  <a:pt x="2079362" y="202569"/>
                  <a:pt x="2080895" y="203482"/>
                </a:cubicBezTo>
                <a:lnTo>
                  <a:pt x="2081661" y="203482"/>
                </a:lnTo>
                <a:lnTo>
                  <a:pt x="2081661" y="203026"/>
                </a:lnTo>
                <a:lnTo>
                  <a:pt x="2082427" y="203482"/>
                </a:lnTo>
                <a:lnTo>
                  <a:pt x="2082810" y="203482"/>
                </a:lnTo>
                <a:lnTo>
                  <a:pt x="2083194" y="203938"/>
                </a:lnTo>
                <a:cubicBezTo>
                  <a:pt x="2085492" y="203938"/>
                  <a:pt x="2087791" y="203482"/>
                  <a:pt x="2090856" y="203482"/>
                </a:cubicBezTo>
                <a:cubicBezTo>
                  <a:pt x="2090856" y="202113"/>
                  <a:pt x="2090090" y="202113"/>
                  <a:pt x="2090090" y="202113"/>
                </a:cubicBezTo>
                <a:cubicBezTo>
                  <a:pt x="2090856" y="202113"/>
                  <a:pt x="2091622" y="202569"/>
                  <a:pt x="2091622" y="203026"/>
                </a:cubicBezTo>
                <a:lnTo>
                  <a:pt x="2091622" y="203482"/>
                </a:lnTo>
                <a:lnTo>
                  <a:pt x="2093155" y="203482"/>
                </a:lnTo>
                <a:lnTo>
                  <a:pt x="2094687" y="203026"/>
                </a:lnTo>
                <a:lnTo>
                  <a:pt x="2094687" y="202569"/>
                </a:lnTo>
                <a:cubicBezTo>
                  <a:pt x="2094687" y="202113"/>
                  <a:pt x="2094687" y="202113"/>
                  <a:pt x="2094687" y="202113"/>
                </a:cubicBezTo>
                <a:lnTo>
                  <a:pt x="2095453" y="203026"/>
                </a:lnTo>
                <a:lnTo>
                  <a:pt x="2097752" y="203482"/>
                </a:lnTo>
                <a:lnTo>
                  <a:pt x="2099285" y="203482"/>
                </a:lnTo>
                <a:lnTo>
                  <a:pt x="2100817" y="202113"/>
                </a:lnTo>
                <a:cubicBezTo>
                  <a:pt x="2101583" y="203938"/>
                  <a:pt x="2110778" y="203938"/>
                  <a:pt x="2108479" y="202113"/>
                </a:cubicBezTo>
                <a:cubicBezTo>
                  <a:pt x="2110012" y="202113"/>
                  <a:pt x="2111544" y="200287"/>
                  <a:pt x="2111544" y="203938"/>
                </a:cubicBezTo>
                <a:cubicBezTo>
                  <a:pt x="2113843" y="202113"/>
                  <a:pt x="2117674" y="202113"/>
                  <a:pt x="2119973" y="202113"/>
                </a:cubicBezTo>
                <a:cubicBezTo>
                  <a:pt x="2119973" y="200287"/>
                  <a:pt x="2121506" y="200287"/>
                  <a:pt x="2121506" y="202113"/>
                </a:cubicBezTo>
                <a:cubicBezTo>
                  <a:pt x="2125337" y="202113"/>
                  <a:pt x="2129934" y="202113"/>
                  <a:pt x="2134532" y="200744"/>
                </a:cubicBezTo>
                <a:lnTo>
                  <a:pt x="2135298" y="200744"/>
                </a:lnTo>
                <a:cubicBezTo>
                  <a:pt x="2135298" y="200744"/>
                  <a:pt x="2135298" y="200744"/>
                  <a:pt x="2136064" y="200744"/>
                </a:cubicBezTo>
                <a:lnTo>
                  <a:pt x="2136064" y="200287"/>
                </a:lnTo>
                <a:cubicBezTo>
                  <a:pt x="2136830" y="202113"/>
                  <a:pt x="2137597" y="203938"/>
                  <a:pt x="2137597" y="200287"/>
                </a:cubicBezTo>
                <a:cubicBezTo>
                  <a:pt x="2136830" y="200287"/>
                  <a:pt x="2136830" y="200287"/>
                  <a:pt x="2136064" y="198462"/>
                </a:cubicBezTo>
                <a:lnTo>
                  <a:pt x="2141428" y="198462"/>
                </a:lnTo>
                <a:cubicBezTo>
                  <a:pt x="2139895" y="196180"/>
                  <a:pt x="2136064" y="194355"/>
                  <a:pt x="2134532" y="198462"/>
                </a:cubicBezTo>
                <a:lnTo>
                  <a:pt x="2136064" y="198462"/>
                </a:lnTo>
                <a:cubicBezTo>
                  <a:pt x="2136064" y="199375"/>
                  <a:pt x="2136064" y="199831"/>
                  <a:pt x="2136064" y="200287"/>
                </a:cubicBezTo>
                <a:lnTo>
                  <a:pt x="2135298" y="200744"/>
                </a:lnTo>
                <a:lnTo>
                  <a:pt x="2135298" y="200287"/>
                </a:lnTo>
                <a:cubicBezTo>
                  <a:pt x="2134532" y="200287"/>
                  <a:pt x="2134532" y="200287"/>
                  <a:pt x="2134532" y="200287"/>
                </a:cubicBezTo>
                <a:cubicBezTo>
                  <a:pt x="2134532" y="196180"/>
                  <a:pt x="2131467" y="202113"/>
                  <a:pt x="2131467" y="198462"/>
                </a:cubicBezTo>
                <a:cubicBezTo>
                  <a:pt x="2130700" y="203938"/>
                  <a:pt x="2130700" y="196180"/>
                  <a:pt x="2129934" y="200287"/>
                </a:cubicBezTo>
                <a:cubicBezTo>
                  <a:pt x="2128402" y="200287"/>
                  <a:pt x="2127635" y="200287"/>
                  <a:pt x="2125337" y="198462"/>
                </a:cubicBezTo>
                <a:cubicBezTo>
                  <a:pt x="2126103" y="196637"/>
                  <a:pt x="2124570" y="196637"/>
                  <a:pt x="2124570" y="195267"/>
                </a:cubicBezTo>
                <a:lnTo>
                  <a:pt x="2124570" y="194355"/>
                </a:lnTo>
                <a:lnTo>
                  <a:pt x="2125337" y="195267"/>
                </a:lnTo>
                <a:cubicBezTo>
                  <a:pt x="2125337" y="196180"/>
                  <a:pt x="2126103" y="198462"/>
                  <a:pt x="2126103" y="198462"/>
                </a:cubicBezTo>
                <a:cubicBezTo>
                  <a:pt x="2126869" y="198462"/>
                  <a:pt x="2126869" y="196180"/>
                  <a:pt x="2126869" y="196180"/>
                </a:cubicBezTo>
                <a:cubicBezTo>
                  <a:pt x="2126869" y="198462"/>
                  <a:pt x="2126869" y="198918"/>
                  <a:pt x="2127635" y="198918"/>
                </a:cubicBezTo>
                <a:cubicBezTo>
                  <a:pt x="2128402" y="198918"/>
                  <a:pt x="2129168" y="198462"/>
                  <a:pt x="2129934" y="198462"/>
                </a:cubicBezTo>
                <a:cubicBezTo>
                  <a:pt x="2126869" y="197093"/>
                  <a:pt x="2127635" y="196637"/>
                  <a:pt x="2127635" y="194811"/>
                </a:cubicBezTo>
                <a:lnTo>
                  <a:pt x="2124570" y="194355"/>
                </a:lnTo>
                <a:cubicBezTo>
                  <a:pt x="2124570" y="194811"/>
                  <a:pt x="2124570" y="196180"/>
                  <a:pt x="2123804" y="196180"/>
                </a:cubicBezTo>
                <a:lnTo>
                  <a:pt x="2123804" y="195267"/>
                </a:lnTo>
                <a:cubicBezTo>
                  <a:pt x="2123038" y="195724"/>
                  <a:pt x="2123038" y="196180"/>
                  <a:pt x="2123038" y="196180"/>
                </a:cubicBezTo>
                <a:lnTo>
                  <a:pt x="2123038" y="194811"/>
                </a:lnTo>
                <a:lnTo>
                  <a:pt x="2123804" y="194811"/>
                </a:lnTo>
                <a:lnTo>
                  <a:pt x="2123804" y="194355"/>
                </a:lnTo>
                <a:lnTo>
                  <a:pt x="2123038" y="194355"/>
                </a:lnTo>
                <a:lnTo>
                  <a:pt x="2118441" y="194355"/>
                </a:lnTo>
                <a:close/>
                <a:moveTo>
                  <a:pt x="2175909" y="193442"/>
                </a:moveTo>
                <a:lnTo>
                  <a:pt x="2172844" y="193898"/>
                </a:lnTo>
                <a:lnTo>
                  <a:pt x="2172077" y="193898"/>
                </a:lnTo>
                <a:cubicBezTo>
                  <a:pt x="2173610" y="194355"/>
                  <a:pt x="2174376" y="194811"/>
                  <a:pt x="2175142" y="194811"/>
                </a:cubicBezTo>
                <a:cubicBezTo>
                  <a:pt x="2175909" y="194811"/>
                  <a:pt x="2175909" y="194355"/>
                  <a:pt x="2175909" y="193898"/>
                </a:cubicBezTo>
                <a:close/>
                <a:moveTo>
                  <a:pt x="2283948" y="162409"/>
                </a:moveTo>
                <a:cubicBezTo>
                  <a:pt x="2290844" y="158302"/>
                  <a:pt x="2290078" y="166060"/>
                  <a:pt x="2284715" y="166060"/>
                </a:cubicBezTo>
                <a:cubicBezTo>
                  <a:pt x="2284715" y="166060"/>
                  <a:pt x="2283948" y="166060"/>
                  <a:pt x="2283948" y="166060"/>
                </a:cubicBezTo>
                <a:cubicBezTo>
                  <a:pt x="2280117" y="165604"/>
                  <a:pt x="2283182" y="162866"/>
                  <a:pt x="2283948" y="162409"/>
                </a:cubicBezTo>
                <a:close/>
                <a:moveTo>
                  <a:pt x="2268624" y="160584"/>
                </a:moveTo>
                <a:cubicBezTo>
                  <a:pt x="2270922" y="160128"/>
                  <a:pt x="2273221" y="160128"/>
                  <a:pt x="2274753" y="161497"/>
                </a:cubicBezTo>
                <a:cubicBezTo>
                  <a:pt x="2277052" y="162866"/>
                  <a:pt x="2277052" y="164691"/>
                  <a:pt x="2274753" y="166060"/>
                </a:cubicBezTo>
                <a:cubicBezTo>
                  <a:pt x="2273221" y="166973"/>
                  <a:pt x="2270156" y="167429"/>
                  <a:pt x="2268624" y="167429"/>
                </a:cubicBezTo>
                <a:cubicBezTo>
                  <a:pt x="2267091" y="167429"/>
                  <a:pt x="2265559" y="166973"/>
                  <a:pt x="2265559" y="166060"/>
                </a:cubicBezTo>
                <a:lnTo>
                  <a:pt x="2268624" y="166060"/>
                </a:lnTo>
                <a:cubicBezTo>
                  <a:pt x="2268624" y="165148"/>
                  <a:pt x="2267091" y="161040"/>
                  <a:pt x="2268624" y="160584"/>
                </a:cubicBezTo>
                <a:close/>
                <a:moveTo>
                  <a:pt x="2250234" y="160584"/>
                </a:moveTo>
                <a:cubicBezTo>
                  <a:pt x="2257896" y="160584"/>
                  <a:pt x="2257896" y="167429"/>
                  <a:pt x="2253299" y="167886"/>
                </a:cubicBezTo>
                <a:cubicBezTo>
                  <a:pt x="2253299" y="167886"/>
                  <a:pt x="2253299" y="168342"/>
                  <a:pt x="2252533" y="167886"/>
                </a:cubicBezTo>
                <a:cubicBezTo>
                  <a:pt x="2251766" y="167886"/>
                  <a:pt x="2250234" y="167886"/>
                  <a:pt x="2249468" y="166973"/>
                </a:cubicBezTo>
                <a:lnTo>
                  <a:pt x="2247935" y="166060"/>
                </a:lnTo>
                <a:cubicBezTo>
                  <a:pt x="2248701" y="166060"/>
                  <a:pt x="2247169" y="160584"/>
                  <a:pt x="2250234" y="160584"/>
                </a:cubicBezTo>
                <a:close/>
                <a:moveTo>
                  <a:pt x="2126869" y="159842"/>
                </a:moveTo>
                <a:cubicBezTo>
                  <a:pt x="2126103" y="159443"/>
                  <a:pt x="2124571" y="159443"/>
                  <a:pt x="2123038" y="160128"/>
                </a:cubicBezTo>
                <a:cubicBezTo>
                  <a:pt x="2120739" y="161497"/>
                  <a:pt x="2122272" y="162409"/>
                  <a:pt x="2124570" y="162409"/>
                </a:cubicBezTo>
                <a:cubicBezTo>
                  <a:pt x="2124570" y="162409"/>
                  <a:pt x="2125337" y="162409"/>
                  <a:pt x="2126103" y="161953"/>
                </a:cubicBezTo>
                <a:cubicBezTo>
                  <a:pt x="2127636" y="161040"/>
                  <a:pt x="2127636" y="160242"/>
                  <a:pt x="2126869" y="159842"/>
                </a:cubicBezTo>
                <a:close/>
                <a:moveTo>
                  <a:pt x="2054077" y="145524"/>
                </a:moveTo>
                <a:cubicBezTo>
                  <a:pt x="2053310" y="145068"/>
                  <a:pt x="2051778" y="145068"/>
                  <a:pt x="2051012" y="145980"/>
                </a:cubicBezTo>
                <a:lnTo>
                  <a:pt x="2049479" y="146437"/>
                </a:lnTo>
                <a:lnTo>
                  <a:pt x="2050245" y="146437"/>
                </a:lnTo>
                <a:lnTo>
                  <a:pt x="2055609" y="146893"/>
                </a:lnTo>
                <a:close/>
                <a:moveTo>
                  <a:pt x="1929179" y="111753"/>
                </a:moveTo>
                <a:cubicBezTo>
                  <a:pt x="1923050" y="111297"/>
                  <a:pt x="1932244" y="115404"/>
                  <a:pt x="1932244" y="115404"/>
                </a:cubicBezTo>
                <a:cubicBezTo>
                  <a:pt x="1938374" y="114948"/>
                  <a:pt x="1933011" y="111753"/>
                  <a:pt x="1929179" y="111753"/>
                </a:cubicBezTo>
                <a:close/>
                <a:moveTo>
                  <a:pt x="1529202" y="109472"/>
                </a:moveTo>
                <a:cubicBezTo>
                  <a:pt x="1526137" y="109928"/>
                  <a:pt x="1522306" y="110384"/>
                  <a:pt x="1516943" y="111297"/>
                </a:cubicBezTo>
                <a:cubicBezTo>
                  <a:pt x="1510813" y="112666"/>
                  <a:pt x="1506981" y="113123"/>
                  <a:pt x="1503916" y="114035"/>
                </a:cubicBezTo>
                <a:lnTo>
                  <a:pt x="1502384" y="114492"/>
                </a:lnTo>
                <a:lnTo>
                  <a:pt x="1504683" y="114492"/>
                </a:lnTo>
                <a:cubicBezTo>
                  <a:pt x="1512345" y="114492"/>
                  <a:pt x="1518475" y="114035"/>
                  <a:pt x="1523072" y="113123"/>
                </a:cubicBezTo>
                <a:cubicBezTo>
                  <a:pt x="1528436" y="111753"/>
                  <a:pt x="1529969" y="110841"/>
                  <a:pt x="1529969" y="109928"/>
                </a:cubicBezTo>
                <a:lnTo>
                  <a:pt x="1529969" y="109472"/>
                </a:lnTo>
                <a:close/>
                <a:moveTo>
                  <a:pt x="344213" y="108445"/>
                </a:moveTo>
                <a:cubicBezTo>
                  <a:pt x="338083" y="108787"/>
                  <a:pt x="331953" y="109472"/>
                  <a:pt x="326206" y="109472"/>
                </a:cubicBezTo>
                <a:cubicBezTo>
                  <a:pt x="330037" y="110384"/>
                  <a:pt x="334635" y="110841"/>
                  <a:pt x="339232" y="110841"/>
                </a:cubicBezTo>
                <a:cubicBezTo>
                  <a:pt x="346128" y="110384"/>
                  <a:pt x="353791" y="109472"/>
                  <a:pt x="362219" y="109472"/>
                </a:cubicBezTo>
                <a:cubicBezTo>
                  <a:pt x="356473" y="108103"/>
                  <a:pt x="350343" y="108103"/>
                  <a:pt x="344213" y="108445"/>
                </a:cubicBezTo>
                <a:close/>
                <a:moveTo>
                  <a:pt x="1903127" y="108103"/>
                </a:moveTo>
                <a:lnTo>
                  <a:pt x="1903127" y="108559"/>
                </a:lnTo>
                <a:cubicBezTo>
                  <a:pt x="1900062" y="109928"/>
                  <a:pt x="1895465" y="111753"/>
                  <a:pt x="1895465" y="111753"/>
                </a:cubicBezTo>
                <a:cubicBezTo>
                  <a:pt x="1895465" y="112210"/>
                  <a:pt x="1891634" y="113579"/>
                  <a:pt x="1899296" y="113579"/>
                </a:cubicBezTo>
                <a:cubicBezTo>
                  <a:pt x="1901595" y="113579"/>
                  <a:pt x="1903894" y="113579"/>
                  <a:pt x="1906959" y="113579"/>
                </a:cubicBezTo>
                <a:cubicBezTo>
                  <a:pt x="1916920" y="113123"/>
                  <a:pt x="1915387" y="114492"/>
                  <a:pt x="1919218" y="109928"/>
                </a:cubicBezTo>
                <a:cubicBezTo>
                  <a:pt x="1915387" y="114948"/>
                  <a:pt x="1904660" y="110384"/>
                  <a:pt x="1903127" y="108559"/>
                </a:cubicBezTo>
                <a:lnTo>
                  <a:pt x="1903894" y="108103"/>
                </a:lnTo>
                <a:cubicBezTo>
                  <a:pt x="1903894" y="108103"/>
                  <a:pt x="1903127" y="108103"/>
                  <a:pt x="1903127" y="108103"/>
                </a:cubicBezTo>
                <a:close/>
                <a:moveTo>
                  <a:pt x="294790" y="108103"/>
                </a:moveTo>
                <a:lnTo>
                  <a:pt x="292491" y="108559"/>
                </a:lnTo>
                <a:lnTo>
                  <a:pt x="294024" y="109472"/>
                </a:lnTo>
                <a:cubicBezTo>
                  <a:pt x="294024" y="108559"/>
                  <a:pt x="294024" y="108559"/>
                  <a:pt x="294790" y="108103"/>
                </a:cubicBezTo>
                <a:close/>
                <a:moveTo>
                  <a:pt x="1998045" y="107190"/>
                </a:moveTo>
                <a:cubicBezTo>
                  <a:pt x="1994885" y="107304"/>
                  <a:pt x="1990479" y="108331"/>
                  <a:pt x="1986647" y="109928"/>
                </a:cubicBezTo>
                <a:cubicBezTo>
                  <a:pt x="1987414" y="109472"/>
                  <a:pt x="1979751" y="112666"/>
                  <a:pt x="1980518" y="111753"/>
                </a:cubicBezTo>
                <a:cubicBezTo>
                  <a:pt x="1978219" y="114492"/>
                  <a:pt x="1980518" y="115861"/>
                  <a:pt x="1983582" y="115861"/>
                </a:cubicBezTo>
                <a:cubicBezTo>
                  <a:pt x="1984349" y="115861"/>
                  <a:pt x="1985115" y="115861"/>
                  <a:pt x="1985881" y="115861"/>
                </a:cubicBezTo>
                <a:cubicBezTo>
                  <a:pt x="1992011" y="115861"/>
                  <a:pt x="1999674" y="113579"/>
                  <a:pt x="2001972" y="109928"/>
                </a:cubicBezTo>
                <a:cubicBezTo>
                  <a:pt x="2003122" y="107874"/>
                  <a:pt x="2001206" y="107076"/>
                  <a:pt x="1998045" y="107190"/>
                </a:cubicBezTo>
                <a:close/>
                <a:moveTo>
                  <a:pt x="225829" y="106733"/>
                </a:moveTo>
                <a:cubicBezTo>
                  <a:pt x="225829" y="109472"/>
                  <a:pt x="230426" y="109472"/>
                  <a:pt x="230426" y="109472"/>
                </a:cubicBezTo>
                <a:cubicBezTo>
                  <a:pt x="232725" y="109472"/>
                  <a:pt x="228127" y="109472"/>
                  <a:pt x="230426" y="112210"/>
                </a:cubicBezTo>
                <a:cubicBezTo>
                  <a:pt x="230426" y="112210"/>
                  <a:pt x="232725" y="112210"/>
                  <a:pt x="232725" y="112210"/>
                </a:cubicBezTo>
                <a:cubicBezTo>
                  <a:pt x="235023" y="109472"/>
                  <a:pt x="232725" y="109472"/>
                  <a:pt x="235023" y="109472"/>
                </a:cubicBezTo>
                <a:cubicBezTo>
                  <a:pt x="237322" y="106733"/>
                  <a:pt x="232725" y="109472"/>
                  <a:pt x="230426" y="106733"/>
                </a:cubicBezTo>
                <a:close/>
                <a:moveTo>
                  <a:pt x="223530" y="106733"/>
                </a:moveTo>
                <a:cubicBezTo>
                  <a:pt x="223530" y="104452"/>
                  <a:pt x="221997" y="106277"/>
                  <a:pt x="222764" y="108559"/>
                </a:cubicBezTo>
                <a:lnTo>
                  <a:pt x="223530" y="109015"/>
                </a:lnTo>
                <a:lnTo>
                  <a:pt x="223530" y="108559"/>
                </a:lnTo>
                <a:cubicBezTo>
                  <a:pt x="223530" y="107646"/>
                  <a:pt x="223530" y="106733"/>
                  <a:pt x="223530" y="106733"/>
                </a:cubicBezTo>
                <a:close/>
                <a:moveTo>
                  <a:pt x="218932" y="106733"/>
                </a:moveTo>
                <a:cubicBezTo>
                  <a:pt x="218932" y="109472"/>
                  <a:pt x="218932" y="109472"/>
                  <a:pt x="218932" y="109472"/>
                </a:cubicBezTo>
                <a:cubicBezTo>
                  <a:pt x="218932" y="112210"/>
                  <a:pt x="221231" y="106733"/>
                  <a:pt x="221231" y="112210"/>
                </a:cubicBezTo>
                <a:cubicBezTo>
                  <a:pt x="222764" y="112210"/>
                  <a:pt x="222764" y="110841"/>
                  <a:pt x="223530" y="109472"/>
                </a:cubicBezTo>
                <a:lnTo>
                  <a:pt x="222764" y="109472"/>
                </a:lnTo>
                <a:cubicBezTo>
                  <a:pt x="221231" y="109015"/>
                  <a:pt x="221231" y="106733"/>
                  <a:pt x="218932" y="106733"/>
                </a:cubicBezTo>
                <a:close/>
                <a:moveTo>
                  <a:pt x="300154" y="105821"/>
                </a:moveTo>
                <a:lnTo>
                  <a:pt x="298621" y="106277"/>
                </a:lnTo>
                <a:lnTo>
                  <a:pt x="298621" y="106733"/>
                </a:lnTo>
                <a:lnTo>
                  <a:pt x="298621" y="107190"/>
                </a:lnTo>
                <a:cubicBezTo>
                  <a:pt x="299388" y="107190"/>
                  <a:pt x="299388" y="107190"/>
                  <a:pt x="299388" y="107646"/>
                </a:cubicBezTo>
                <a:cubicBezTo>
                  <a:pt x="300154" y="107646"/>
                  <a:pt x="300154" y="107190"/>
                  <a:pt x="300920" y="106733"/>
                </a:cubicBezTo>
                <a:cubicBezTo>
                  <a:pt x="300154" y="106733"/>
                  <a:pt x="300154" y="106733"/>
                  <a:pt x="300154" y="106277"/>
                </a:cubicBezTo>
                <a:close/>
                <a:moveTo>
                  <a:pt x="321608" y="103995"/>
                </a:moveTo>
                <a:cubicBezTo>
                  <a:pt x="321608" y="103995"/>
                  <a:pt x="320842" y="104452"/>
                  <a:pt x="320076" y="104452"/>
                </a:cubicBezTo>
                <a:lnTo>
                  <a:pt x="319310" y="104908"/>
                </a:lnTo>
                <a:lnTo>
                  <a:pt x="319310" y="104452"/>
                </a:lnTo>
                <a:cubicBezTo>
                  <a:pt x="319310" y="103995"/>
                  <a:pt x="320076" y="103995"/>
                  <a:pt x="321608" y="103995"/>
                </a:cubicBezTo>
                <a:close/>
                <a:moveTo>
                  <a:pt x="307816" y="103995"/>
                </a:moveTo>
                <a:cubicBezTo>
                  <a:pt x="307816" y="103995"/>
                  <a:pt x="312414" y="106733"/>
                  <a:pt x="307816" y="106733"/>
                </a:cubicBezTo>
                <a:cubicBezTo>
                  <a:pt x="307816" y="106733"/>
                  <a:pt x="310115" y="106733"/>
                  <a:pt x="310115" y="106733"/>
                </a:cubicBezTo>
                <a:cubicBezTo>
                  <a:pt x="312414" y="106733"/>
                  <a:pt x="310115" y="103995"/>
                  <a:pt x="310115" y="103995"/>
                </a:cubicBezTo>
                <a:cubicBezTo>
                  <a:pt x="310115" y="103995"/>
                  <a:pt x="310115" y="103995"/>
                  <a:pt x="307816" y="103995"/>
                </a:cubicBezTo>
                <a:close/>
                <a:moveTo>
                  <a:pt x="256287" y="103311"/>
                </a:moveTo>
                <a:cubicBezTo>
                  <a:pt x="254563" y="103311"/>
                  <a:pt x="252264" y="103995"/>
                  <a:pt x="251114" y="103995"/>
                </a:cubicBezTo>
                <a:cubicBezTo>
                  <a:pt x="253413" y="109472"/>
                  <a:pt x="255712" y="101257"/>
                  <a:pt x="258011" y="106733"/>
                </a:cubicBezTo>
                <a:cubicBezTo>
                  <a:pt x="259160" y="103995"/>
                  <a:pt x="258011" y="103311"/>
                  <a:pt x="256287" y="103311"/>
                </a:cubicBezTo>
                <a:close/>
                <a:moveTo>
                  <a:pt x="338178" y="101942"/>
                </a:moveTo>
                <a:cubicBezTo>
                  <a:pt x="336359" y="101942"/>
                  <a:pt x="334252" y="102626"/>
                  <a:pt x="333102" y="103995"/>
                </a:cubicBezTo>
                <a:cubicBezTo>
                  <a:pt x="334635" y="104908"/>
                  <a:pt x="336167" y="105364"/>
                  <a:pt x="336933" y="105364"/>
                </a:cubicBezTo>
                <a:cubicBezTo>
                  <a:pt x="339232" y="104908"/>
                  <a:pt x="340764" y="103995"/>
                  <a:pt x="341531" y="103995"/>
                </a:cubicBezTo>
                <a:cubicBezTo>
                  <a:pt x="341531" y="102626"/>
                  <a:pt x="339998" y="101942"/>
                  <a:pt x="338178" y="101942"/>
                </a:cubicBezTo>
                <a:close/>
                <a:moveTo>
                  <a:pt x="2223415" y="98975"/>
                </a:moveTo>
                <a:cubicBezTo>
                  <a:pt x="2225714" y="98975"/>
                  <a:pt x="2236441" y="99888"/>
                  <a:pt x="2231844" y="102626"/>
                </a:cubicBezTo>
                <a:cubicBezTo>
                  <a:pt x="2231844" y="102626"/>
                  <a:pt x="2231844" y="102626"/>
                  <a:pt x="2231078" y="102626"/>
                </a:cubicBezTo>
                <a:cubicBezTo>
                  <a:pt x="2226480" y="102626"/>
                  <a:pt x="2214221" y="99888"/>
                  <a:pt x="2223415" y="98975"/>
                </a:cubicBezTo>
                <a:close/>
                <a:moveTo>
                  <a:pt x="457233" y="98519"/>
                </a:moveTo>
                <a:lnTo>
                  <a:pt x="464129" y="98747"/>
                </a:lnTo>
                <a:lnTo>
                  <a:pt x="467960" y="98975"/>
                </a:lnTo>
                <a:lnTo>
                  <a:pt x="471025" y="98975"/>
                </a:lnTo>
                <a:lnTo>
                  <a:pt x="464129" y="98747"/>
                </a:lnTo>
                <a:lnTo>
                  <a:pt x="460298" y="98519"/>
                </a:lnTo>
                <a:close/>
                <a:moveTo>
                  <a:pt x="284829" y="98519"/>
                </a:moveTo>
                <a:lnTo>
                  <a:pt x="283297" y="98975"/>
                </a:lnTo>
                <a:cubicBezTo>
                  <a:pt x="282530" y="98519"/>
                  <a:pt x="281764" y="98519"/>
                  <a:pt x="281764" y="98975"/>
                </a:cubicBezTo>
                <a:lnTo>
                  <a:pt x="282530" y="99432"/>
                </a:lnTo>
                <a:lnTo>
                  <a:pt x="281764" y="99432"/>
                </a:lnTo>
                <a:cubicBezTo>
                  <a:pt x="277933" y="100344"/>
                  <a:pt x="274868" y="98975"/>
                  <a:pt x="271037" y="101257"/>
                </a:cubicBezTo>
                <a:cubicBezTo>
                  <a:pt x="273335" y="101257"/>
                  <a:pt x="273335" y="103995"/>
                  <a:pt x="275634" y="101257"/>
                </a:cubicBezTo>
                <a:cubicBezTo>
                  <a:pt x="277933" y="104452"/>
                  <a:pt x="279465" y="105364"/>
                  <a:pt x="281764" y="105821"/>
                </a:cubicBezTo>
                <a:lnTo>
                  <a:pt x="282530" y="106277"/>
                </a:lnTo>
                <a:lnTo>
                  <a:pt x="283297" y="104452"/>
                </a:lnTo>
                <a:cubicBezTo>
                  <a:pt x="284063" y="103539"/>
                  <a:pt x="284829" y="103083"/>
                  <a:pt x="285595" y="102170"/>
                </a:cubicBezTo>
                <a:lnTo>
                  <a:pt x="287128" y="100801"/>
                </a:lnTo>
                <a:lnTo>
                  <a:pt x="286361" y="100344"/>
                </a:lnTo>
                <a:cubicBezTo>
                  <a:pt x="284829" y="98975"/>
                  <a:pt x="282530" y="101257"/>
                  <a:pt x="282530" y="101257"/>
                </a:cubicBezTo>
                <a:cubicBezTo>
                  <a:pt x="282530" y="100344"/>
                  <a:pt x="282530" y="99888"/>
                  <a:pt x="282530" y="99432"/>
                </a:cubicBezTo>
                <a:lnTo>
                  <a:pt x="283297" y="98975"/>
                </a:lnTo>
                <a:lnTo>
                  <a:pt x="284063" y="98975"/>
                </a:lnTo>
                <a:cubicBezTo>
                  <a:pt x="284063" y="99432"/>
                  <a:pt x="284829" y="99432"/>
                  <a:pt x="284829" y="98519"/>
                </a:cubicBezTo>
                <a:close/>
                <a:moveTo>
                  <a:pt x="288660" y="98063"/>
                </a:moveTo>
                <a:cubicBezTo>
                  <a:pt x="287128" y="97150"/>
                  <a:pt x="286361" y="97150"/>
                  <a:pt x="287128" y="99888"/>
                </a:cubicBezTo>
                <a:lnTo>
                  <a:pt x="287128" y="100344"/>
                </a:lnTo>
                <a:cubicBezTo>
                  <a:pt x="287894" y="99888"/>
                  <a:pt x="288660" y="99432"/>
                  <a:pt x="289426" y="98975"/>
                </a:cubicBezTo>
                <a:lnTo>
                  <a:pt x="290193" y="98975"/>
                </a:lnTo>
                <a:close/>
                <a:moveTo>
                  <a:pt x="1859452" y="97150"/>
                </a:moveTo>
                <a:cubicBezTo>
                  <a:pt x="1857153" y="97606"/>
                  <a:pt x="1855620" y="98063"/>
                  <a:pt x="1854088" y="98519"/>
                </a:cubicBezTo>
                <a:lnTo>
                  <a:pt x="1853322" y="98519"/>
                </a:lnTo>
                <a:lnTo>
                  <a:pt x="1854854" y="98975"/>
                </a:lnTo>
                <a:cubicBezTo>
                  <a:pt x="1856387" y="98975"/>
                  <a:pt x="1857919" y="98519"/>
                  <a:pt x="1859452" y="98063"/>
                </a:cubicBezTo>
                <a:lnTo>
                  <a:pt x="1860984" y="97150"/>
                </a:lnTo>
                <a:close/>
                <a:moveTo>
                  <a:pt x="294024" y="95781"/>
                </a:moveTo>
                <a:cubicBezTo>
                  <a:pt x="294024" y="97150"/>
                  <a:pt x="294024" y="97606"/>
                  <a:pt x="294024" y="98519"/>
                </a:cubicBezTo>
                <a:lnTo>
                  <a:pt x="295556" y="98975"/>
                </a:lnTo>
                <a:cubicBezTo>
                  <a:pt x="297089" y="98975"/>
                  <a:pt x="297855" y="99888"/>
                  <a:pt x="299388" y="100344"/>
                </a:cubicBezTo>
                <a:lnTo>
                  <a:pt x="300920" y="101257"/>
                </a:lnTo>
                <a:lnTo>
                  <a:pt x="312414" y="101257"/>
                </a:lnTo>
                <a:cubicBezTo>
                  <a:pt x="312414" y="106277"/>
                  <a:pt x="315479" y="106277"/>
                  <a:pt x="318544" y="105364"/>
                </a:cubicBezTo>
                <a:lnTo>
                  <a:pt x="319310" y="104908"/>
                </a:lnTo>
                <a:cubicBezTo>
                  <a:pt x="319310" y="105364"/>
                  <a:pt x="319310" y="105821"/>
                  <a:pt x="319310" y="106733"/>
                </a:cubicBezTo>
                <a:cubicBezTo>
                  <a:pt x="322375" y="106733"/>
                  <a:pt x="326206" y="108103"/>
                  <a:pt x="328505" y="106733"/>
                </a:cubicBezTo>
                <a:lnTo>
                  <a:pt x="328505" y="106277"/>
                </a:lnTo>
                <a:lnTo>
                  <a:pt x="329271" y="106277"/>
                </a:lnTo>
                <a:cubicBezTo>
                  <a:pt x="329271" y="106277"/>
                  <a:pt x="330803" y="103995"/>
                  <a:pt x="330803" y="103995"/>
                </a:cubicBezTo>
                <a:cubicBezTo>
                  <a:pt x="330037" y="104452"/>
                  <a:pt x="330037" y="105364"/>
                  <a:pt x="329271" y="105821"/>
                </a:cubicBezTo>
                <a:lnTo>
                  <a:pt x="328505" y="106277"/>
                </a:lnTo>
                <a:cubicBezTo>
                  <a:pt x="328505" y="105821"/>
                  <a:pt x="328505" y="105364"/>
                  <a:pt x="328505" y="103995"/>
                </a:cubicBezTo>
                <a:cubicBezTo>
                  <a:pt x="330803" y="106733"/>
                  <a:pt x="330803" y="101257"/>
                  <a:pt x="330803" y="101257"/>
                </a:cubicBezTo>
                <a:cubicBezTo>
                  <a:pt x="333102" y="101257"/>
                  <a:pt x="341531" y="101257"/>
                  <a:pt x="343829" y="101257"/>
                </a:cubicBezTo>
                <a:cubicBezTo>
                  <a:pt x="343829" y="103995"/>
                  <a:pt x="343829" y="103995"/>
                  <a:pt x="341531" y="106733"/>
                </a:cubicBezTo>
                <a:cubicBezTo>
                  <a:pt x="343829" y="106733"/>
                  <a:pt x="346128" y="103995"/>
                  <a:pt x="348427" y="103995"/>
                </a:cubicBezTo>
                <a:cubicBezTo>
                  <a:pt x="348427" y="103995"/>
                  <a:pt x="346128" y="103995"/>
                  <a:pt x="346128" y="101257"/>
                </a:cubicBezTo>
                <a:cubicBezTo>
                  <a:pt x="350726" y="103995"/>
                  <a:pt x="355323" y="98519"/>
                  <a:pt x="359920" y="101257"/>
                </a:cubicBezTo>
                <a:cubicBezTo>
                  <a:pt x="357622" y="101257"/>
                  <a:pt x="357622" y="101257"/>
                  <a:pt x="355323" y="103995"/>
                </a:cubicBezTo>
                <a:cubicBezTo>
                  <a:pt x="362219" y="103995"/>
                  <a:pt x="366817" y="103995"/>
                  <a:pt x="373713" y="106733"/>
                </a:cubicBezTo>
                <a:cubicBezTo>
                  <a:pt x="376011" y="101257"/>
                  <a:pt x="385206" y="106733"/>
                  <a:pt x="380609" y="109472"/>
                </a:cubicBezTo>
                <a:cubicBezTo>
                  <a:pt x="380609" y="109928"/>
                  <a:pt x="380609" y="109928"/>
                  <a:pt x="380609" y="110384"/>
                </a:cubicBezTo>
                <a:lnTo>
                  <a:pt x="381375" y="110384"/>
                </a:lnTo>
                <a:lnTo>
                  <a:pt x="382908" y="110384"/>
                </a:lnTo>
                <a:lnTo>
                  <a:pt x="383674" y="109928"/>
                </a:lnTo>
                <a:cubicBezTo>
                  <a:pt x="384440" y="109928"/>
                  <a:pt x="385206" y="109472"/>
                  <a:pt x="386739" y="109472"/>
                </a:cubicBezTo>
                <a:lnTo>
                  <a:pt x="387505" y="109015"/>
                </a:lnTo>
                <a:lnTo>
                  <a:pt x="387505" y="108559"/>
                </a:lnTo>
                <a:cubicBezTo>
                  <a:pt x="386739" y="107190"/>
                  <a:pt x="385206" y="109015"/>
                  <a:pt x="385206" y="106733"/>
                </a:cubicBezTo>
                <a:cubicBezTo>
                  <a:pt x="386739" y="106733"/>
                  <a:pt x="391336" y="106733"/>
                  <a:pt x="391336" y="107646"/>
                </a:cubicBezTo>
                <a:lnTo>
                  <a:pt x="390570" y="108559"/>
                </a:lnTo>
                <a:lnTo>
                  <a:pt x="391336" y="108103"/>
                </a:lnTo>
                <a:cubicBezTo>
                  <a:pt x="393635" y="107646"/>
                  <a:pt x="395934" y="106733"/>
                  <a:pt x="397466" y="106277"/>
                </a:cubicBezTo>
                <a:lnTo>
                  <a:pt x="398232" y="106277"/>
                </a:lnTo>
                <a:lnTo>
                  <a:pt x="398999" y="105364"/>
                </a:lnTo>
                <a:cubicBezTo>
                  <a:pt x="398999" y="104908"/>
                  <a:pt x="398999" y="104452"/>
                  <a:pt x="398999" y="103995"/>
                </a:cubicBezTo>
                <a:cubicBezTo>
                  <a:pt x="398999" y="104452"/>
                  <a:pt x="399765" y="105364"/>
                  <a:pt x="400531" y="105364"/>
                </a:cubicBezTo>
                <a:lnTo>
                  <a:pt x="402064" y="105821"/>
                </a:lnTo>
                <a:lnTo>
                  <a:pt x="405129" y="105821"/>
                </a:lnTo>
                <a:lnTo>
                  <a:pt x="405895" y="105364"/>
                </a:lnTo>
                <a:lnTo>
                  <a:pt x="406661" y="104908"/>
                </a:lnTo>
                <a:cubicBezTo>
                  <a:pt x="407427" y="104452"/>
                  <a:pt x="407427" y="104452"/>
                  <a:pt x="408194" y="103995"/>
                </a:cubicBezTo>
                <a:lnTo>
                  <a:pt x="407427" y="104908"/>
                </a:lnTo>
                <a:lnTo>
                  <a:pt x="408194" y="104908"/>
                </a:lnTo>
                <a:lnTo>
                  <a:pt x="408194" y="103995"/>
                </a:lnTo>
                <a:lnTo>
                  <a:pt x="408960" y="104908"/>
                </a:lnTo>
                <a:lnTo>
                  <a:pt x="410492" y="104452"/>
                </a:lnTo>
                <a:cubicBezTo>
                  <a:pt x="419687" y="101714"/>
                  <a:pt x="428882" y="99432"/>
                  <a:pt x="438843" y="98063"/>
                </a:cubicBezTo>
                <a:cubicBezTo>
                  <a:pt x="439609" y="98063"/>
                  <a:pt x="441142" y="98063"/>
                  <a:pt x="441908" y="98063"/>
                </a:cubicBezTo>
                <a:lnTo>
                  <a:pt x="444973" y="98063"/>
                </a:lnTo>
                <a:lnTo>
                  <a:pt x="432713" y="97606"/>
                </a:lnTo>
                <a:cubicBezTo>
                  <a:pt x="389804" y="96237"/>
                  <a:pt x="347661" y="95781"/>
                  <a:pt x="307816" y="95781"/>
                </a:cubicBezTo>
                <a:cubicBezTo>
                  <a:pt x="305517" y="98519"/>
                  <a:pt x="305517" y="98519"/>
                  <a:pt x="305517" y="98519"/>
                </a:cubicBezTo>
                <a:cubicBezTo>
                  <a:pt x="305517" y="98519"/>
                  <a:pt x="297855" y="96694"/>
                  <a:pt x="297855" y="97150"/>
                </a:cubicBezTo>
                <a:lnTo>
                  <a:pt x="297855" y="97606"/>
                </a:lnTo>
                <a:lnTo>
                  <a:pt x="297089" y="97150"/>
                </a:lnTo>
                <a:cubicBezTo>
                  <a:pt x="295556" y="96694"/>
                  <a:pt x="294024" y="97606"/>
                  <a:pt x="294024" y="95781"/>
                </a:cubicBezTo>
                <a:close/>
                <a:moveTo>
                  <a:pt x="1922188" y="92529"/>
                </a:moveTo>
                <a:cubicBezTo>
                  <a:pt x="1920176" y="93043"/>
                  <a:pt x="1917686" y="93955"/>
                  <a:pt x="1913855" y="93955"/>
                </a:cubicBezTo>
                <a:lnTo>
                  <a:pt x="1913855" y="94412"/>
                </a:lnTo>
                <a:cubicBezTo>
                  <a:pt x="1914621" y="96237"/>
                  <a:pt x="1910023" y="97606"/>
                  <a:pt x="1896997" y="97606"/>
                </a:cubicBezTo>
                <a:lnTo>
                  <a:pt x="1893932" y="97606"/>
                </a:lnTo>
                <a:cubicBezTo>
                  <a:pt x="1894699" y="97606"/>
                  <a:pt x="1895465" y="98063"/>
                  <a:pt x="1896997" y="98063"/>
                </a:cubicBezTo>
                <a:cubicBezTo>
                  <a:pt x="1897764" y="98063"/>
                  <a:pt x="1898530" y="98063"/>
                  <a:pt x="1900062" y="98063"/>
                </a:cubicBezTo>
                <a:cubicBezTo>
                  <a:pt x="1907725" y="98063"/>
                  <a:pt x="1918452" y="96694"/>
                  <a:pt x="1924582" y="95324"/>
                </a:cubicBezTo>
                <a:cubicBezTo>
                  <a:pt x="1923050" y="95781"/>
                  <a:pt x="1932244" y="97150"/>
                  <a:pt x="1927647" y="93499"/>
                </a:cubicBezTo>
                <a:cubicBezTo>
                  <a:pt x="1925732" y="91902"/>
                  <a:pt x="1924199" y="92016"/>
                  <a:pt x="1922188" y="92529"/>
                </a:cubicBezTo>
                <a:close/>
                <a:moveTo>
                  <a:pt x="429840" y="92358"/>
                </a:moveTo>
                <a:cubicBezTo>
                  <a:pt x="426392" y="90989"/>
                  <a:pt x="422369" y="90304"/>
                  <a:pt x="418921" y="93043"/>
                </a:cubicBezTo>
                <a:cubicBezTo>
                  <a:pt x="425817" y="95781"/>
                  <a:pt x="430415" y="95781"/>
                  <a:pt x="437311" y="95781"/>
                </a:cubicBezTo>
                <a:cubicBezTo>
                  <a:pt x="436161" y="95781"/>
                  <a:pt x="433288" y="93727"/>
                  <a:pt x="429840" y="92358"/>
                </a:cubicBezTo>
                <a:close/>
                <a:moveTo>
                  <a:pt x="376873" y="90989"/>
                </a:moveTo>
                <a:cubicBezTo>
                  <a:pt x="375437" y="91674"/>
                  <a:pt x="373713" y="93043"/>
                  <a:pt x="371414" y="93043"/>
                </a:cubicBezTo>
                <a:cubicBezTo>
                  <a:pt x="372180" y="93955"/>
                  <a:pt x="373713" y="93955"/>
                  <a:pt x="374479" y="93955"/>
                </a:cubicBezTo>
                <a:cubicBezTo>
                  <a:pt x="376778" y="93955"/>
                  <a:pt x="379076" y="93043"/>
                  <a:pt x="380609" y="93043"/>
                </a:cubicBezTo>
                <a:cubicBezTo>
                  <a:pt x="379460" y="90304"/>
                  <a:pt x="378310" y="90304"/>
                  <a:pt x="376873" y="90989"/>
                </a:cubicBezTo>
                <a:close/>
                <a:moveTo>
                  <a:pt x="412025" y="90305"/>
                </a:moveTo>
                <a:cubicBezTo>
                  <a:pt x="410492" y="93043"/>
                  <a:pt x="403596" y="87566"/>
                  <a:pt x="403596" y="93043"/>
                </a:cubicBezTo>
                <a:cubicBezTo>
                  <a:pt x="405895" y="94412"/>
                  <a:pt x="407427" y="94868"/>
                  <a:pt x="408960" y="94868"/>
                </a:cubicBezTo>
                <a:lnTo>
                  <a:pt x="412584" y="93635"/>
                </a:lnTo>
                <a:lnTo>
                  <a:pt x="412599" y="93727"/>
                </a:lnTo>
                <a:cubicBezTo>
                  <a:pt x="413366" y="93043"/>
                  <a:pt x="414323" y="91674"/>
                  <a:pt x="414323" y="93043"/>
                </a:cubicBezTo>
                <a:lnTo>
                  <a:pt x="412584" y="93635"/>
                </a:lnTo>
                <a:close/>
                <a:moveTo>
                  <a:pt x="398999" y="90305"/>
                </a:moveTo>
                <a:cubicBezTo>
                  <a:pt x="401297" y="95781"/>
                  <a:pt x="396700" y="90305"/>
                  <a:pt x="396700" y="93043"/>
                </a:cubicBezTo>
                <a:cubicBezTo>
                  <a:pt x="396700" y="95781"/>
                  <a:pt x="401297" y="93043"/>
                  <a:pt x="403596" y="95781"/>
                </a:cubicBezTo>
                <a:cubicBezTo>
                  <a:pt x="401297" y="93043"/>
                  <a:pt x="401297" y="93043"/>
                  <a:pt x="401297" y="93043"/>
                </a:cubicBezTo>
                <a:cubicBezTo>
                  <a:pt x="401297" y="93043"/>
                  <a:pt x="401297" y="90305"/>
                  <a:pt x="398999" y="90305"/>
                </a:cubicBezTo>
                <a:close/>
                <a:moveTo>
                  <a:pt x="1812711" y="81634"/>
                </a:moveTo>
                <a:lnTo>
                  <a:pt x="1805815" y="82090"/>
                </a:lnTo>
                <a:lnTo>
                  <a:pt x="1812711" y="83459"/>
                </a:lnTo>
                <a:cubicBezTo>
                  <a:pt x="1831867" y="87110"/>
                  <a:pt x="1849491" y="92130"/>
                  <a:pt x="1864815" y="92130"/>
                </a:cubicBezTo>
                <a:cubicBezTo>
                  <a:pt x="1866348" y="91674"/>
                  <a:pt x="1867880" y="91674"/>
                  <a:pt x="1869413" y="91674"/>
                </a:cubicBezTo>
                <a:cubicBezTo>
                  <a:pt x="1872478" y="91674"/>
                  <a:pt x="1874010" y="90305"/>
                  <a:pt x="1875543" y="89392"/>
                </a:cubicBezTo>
                <a:lnTo>
                  <a:pt x="1875543" y="88935"/>
                </a:lnTo>
                <a:lnTo>
                  <a:pt x="1874776" y="88479"/>
                </a:lnTo>
                <a:cubicBezTo>
                  <a:pt x="1873244" y="86197"/>
                  <a:pt x="1873244" y="83459"/>
                  <a:pt x="1867880" y="82546"/>
                </a:cubicBezTo>
                <a:cubicBezTo>
                  <a:pt x="1849491" y="81177"/>
                  <a:pt x="1831101" y="80721"/>
                  <a:pt x="1812711" y="81634"/>
                </a:cubicBezTo>
                <a:close/>
                <a:moveTo>
                  <a:pt x="1898530" y="79352"/>
                </a:moveTo>
                <a:cubicBezTo>
                  <a:pt x="1900829" y="78896"/>
                  <a:pt x="1906959" y="81177"/>
                  <a:pt x="1904660" y="82546"/>
                </a:cubicBezTo>
                <a:cubicBezTo>
                  <a:pt x="1904660" y="83003"/>
                  <a:pt x="1903894" y="83003"/>
                  <a:pt x="1903127" y="83003"/>
                </a:cubicBezTo>
                <a:cubicBezTo>
                  <a:pt x="1899296" y="83003"/>
                  <a:pt x="1890867" y="79352"/>
                  <a:pt x="1898530" y="79352"/>
                </a:cubicBezTo>
                <a:close/>
                <a:moveTo>
                  <a:pt x="1912131" y="62523"/>
                </a:moveTo>
                <a:cubicBezTo>
                  <a:pt x="1915579" y="63379"/>
                  <a:pt x="1918069" y="64976"/>
                  <a:pt x="1916920" y="66574"/>
                </a:cubicBezTo>
                <a:cubicBezTo>
                  <a:pt x="1916153" y="67487"/>
                  <a:pt x="1913855" y="67943"/>
                  <a:pt x="1911556" y="67943"/>
                </a:cubicBezTo>
                <a:cubicBezTo>
                  <a:pt x="1910790" y="67943"/>
                  <a:pt x="1909257" y="67943"/>
                  <a:pt x="1908491" y="67943"/>
                </a:cubicBezTo>
                <a:cubicBezTo>
                  <a:pt x="1902361" y="67487"/>
                  <a:pt x="1896231" y="65661"/>
                  <a:pt x="1901595" y="62923"/>
                </a:cubicBezTo>
                <a:cubicBezTo>
                  <a:pt x="1904277" y="61554"/>
                  <a:pt x="1908683" y="61668"/>
                  <a:pt x="1912131" y="62523"/>
                </a:cubicBezTo>
                <a:close/>
                <a:moveTo>
                  <a:pt x="1884450" y="61896"/>
                </a:moveTo>
                <a:cubicBezTo>
                  <a:pt x="1892592" y="61211"/>
                  <a:pt x="1898913" y="61782"/>
                  <a:pt x="1895465" y="66574"/>
                </a:cubicBezTo>
                <a:cubicBezTo>
                  <a:pt x="1894699" y="67943"/>
                  <a:pt x="1892400" y="68399"/>
                  <a:pt x="1889335" y="68399"/>
                </a:cubicBezTo>
                <a:cubicBezTo>
                  <a:pt x="1883971" y="67943"/>
                  <a:pt x="1877841" y="66574"/>
                  <a:pt x="1874010" y="66574"/>
                </a:cubicBezTo>
                <a:cubicBezTo>
                  <a:pt x="1866348" y="66574"/>
                  <a:pt x="1844893" y="69312"/>
                  <a:pt x="1844127" y="64748"/>
                </a:cubicBezTo>
                <a:lnTo>
                  <a:pt x="1847192" y="64748"/>
                </a:lnTo>
                <a:cubicBezTo>
                  <a:pt x="1851023" y="59728"/>
                  <a:pt x="1859452" y="64748"/>
                  <a:pt x="1862517" y="64748"/>
                </a:cubicBezTo>
                <a:cubicBezTo>
                  <a:pt x="1866348" y="64520"/>
                  <a:pt x="1876309" y="62581"/>
                  <a:pt x="1884450" y="61896"/>
                </a:cubicBezTo>
                <a:close/>
                <a:moveTo>
                  <a:pt x="733846" y="61097"/>
                </a:moveTo>
                <a:cubicBezTo>
                  <a:pt x="737677" y="61554"/>
                  <a:pt x="739209" y="63836"/>
                  <a:pt x="738443" y="66117"/>
                </a:cubicBezTo>
                <a:cubicBezTo>
                  <a:pt x="736911" y="67487"/>
                  <a:pt x="733846" y="67943"/>
                  <a:pt x="730781" y="67943"/>
                </a:cubicBezTo>
                <a:cubicBezTo>
                  <a:pt x="725417" y="67943"/>
                  <a:pt x="720820" y="65661"/>
                  <a:pt x="726183" y="62467"/>
                </a:cubicBezTo>
                <a:cubicBezTo>
                  <a:pt x="727716" y="61097"/>
                  <a:pt x="730781" y="60641"/>
                  <a:pt x="733846" y="61097"/>
                </a:cubicBezTo>
                <a:close/>
                <a:moveTo>
                  <a:pt x="838054" y="60641"/>
                </a:moveTo>
                <a:cubicBezTo>
                  <a:pt x="842652" y="60185"/>
                  <a:pt x="848782" y="62010"/>
                  <a:pt x="844184" y="62467"/>
                </a:cubicBezTo>
                <a:cubicBezTo>
                  <a:pt x="843418" y="62467"/>
                  <a:pt x="843418" y="62467"/>
                  <a:pt x="842652" y="62467"/>
                </a:cubicBezTo>
                <a:cubicBezTo>
                  <a:pt x="838821" y="62467"/>
                  <a:pt x="833457" y="61554"/>
                  <a:pt x="838054" y="60641"/>
                </a:cubicBezTo>
                <a:close/>
                <a:moveTo>
                  <a:pt x="802041" y="56990"/>
                </a:moveTo>
                <a:cubicBezTo>
                  <a:pt x="807405" y="53796"/>
                  <a:pt x="822730" y="61097"/>
                  <a:pt x="820431" y="64292"/>
                </a:cubicBezTo>
                <a:cubicBezTo>
                  <a:pt x="818898" y="66117"/>
                  <a:pt x="815067" y="66574"/>
                  <a:pt x="811236" y="66574"/>
                </a:cubicBezTo>
                <a:cubicBezTo>
                  <a:pt x="802807" y="66117"/>
                  <a:pt x="793612" y="62010"/>
                  <a:pt x="802041" y="56990"/>
                </a:cubicBezTo>
                <a:close/>
                <a:moveTo>
                  <a:pt x="1116199" y="55621"/>
                </a:moveTo>
                <a:cubicBezTo>
                  <a:pt x="1114667" y="55165"/>
                  <a:pt x="1110069" y="55621"/>
                  <a:pt x="1104706" y="56990"/>
                </a:cubicBezTo>
                <a:lnTo>
                  <a:pt x="1100108" y="57903"/>
                </a:lnTo>
                <a:lnTo>
                  <a:pt x="1105472" y="57903"/>
                </a:lnTo>
                <a:cubicBezTo>
                  <a:pt x="1108537" y="57903"/>
                  <a:pt x="1111602" y="57903"/>
                  <a:pt x="1114667" y="57447"/>
                </a:cubicBezTo>
                <a:lnTo>
                  <a:pt x="1120797" y="57447"/>
                </a:lnTo>
                <a:cubicBezTo>
                  <a:pt x="1120030" y="56534"/>
                  <a:pt x="1118498" y="55621"/>
                  <a:pt x="1116199" y="55621"/>
                </a:cubicBezTo>
                <a:close/>
                <a:moveTo>
                  <a:pt x="722256" y="45809"/>
                </a:moveTo>
                <a:cubicBezTo>
                  <a:pt x="733463" y="46152"/>
                  <a:pt x="749171" y="47863"/>
                  <a:pt x="741508" y="51514"/>
                </a:cubicBezTo>
                <a:cubicBezTo>
                  <a:pt x="740742" y="51514"/>
                  <a:pt x="740742" y="51970"/>
                  <a:pt x="739976" y="51970"/>
                </a:cubicBezTo>
                <a:cubicBezTo>
                  <a:pt x="736144" y="52427"/>
                  <a:pt x="730015" y="48319"/>
                  <a:pt x="730015" y="48319"/>
                </a:cubicBezTo>
                <a:cubicBezTo>
                  <a:pt x="704346" y="46494"/>
                  <a:pt x="711050" y="45467"/>
                  <a:pt x="722256" y="45809"/>
                </a:cubicBezTo>
                <a:close/>
                <a:moveTo>
                  <a:pt x="1407370" y="33716"/>
                </a:moveTo>
                <a:cubicBezTo>
                  <a:pt x="1437254" y="32803"/>
                  <a:pt x="1467137" y="32803"/>
                  <a:pt x="1497020" y="33716"/>
                </a:cubicBezTo>
                <a:cubicBezTo>
                  <a:pt x="1535332" y="34629"/>
                  <a:pt x="1574411" y="35998"/>
                  <a:pt x="1569813" y="45581"/>
                </a:cubicBezTo>
                <a:cubicBezTo>
                  <a:pt x="1569813" y="47407"/>
                  <a:pt x="1552190" y="45581"/>
                  <a:pt x="1548358" y="45581"/>
                </a:cubicBezTo>
                <a:cubicBezTo>
                  <a:pt x="1544527" y="46038"/>
                  <a:pt x="1540696" y="46038"/>
                  <a:pt x="1537631" y="45581"/>
                </a:cubicBezTo>
                <a:cubicBezTo>
                  <a:pt x="1527670" y="45581"/>
                  <a:pt x="1493189" y="46494"/>
                  <a:pt x="1457176" y="46494"/>
                </a:cubicBezTo>
                <a:cubicBezTo>
                  <a:pt x="1411202" y="46494"/>
                  <a:pt x="1362928" y="45125"/>
                  <a:pt x="1363695" y="39649"/>
                </a:cubicBezTo>
                <a:cubicBezTo>
                  <a:pt x="1378253" y="36910"/>
                  <a:pt x="1392812" y="35085"/>
                  <a:pt x="1407370" y="33716"/>
                </a:cubicBezTo>
                <a:close/>
                <a:moveTo>
                  <a:pt x="1600319" y="31791"/>
                </a:moveTo>
                <a:cubicBezTo>
                  <a:pt x="1604055" y="31577"/>
                  <a:pt x="1610807" y="42273"/>
                  <a:pt x="1605060" y="41930"/>
                </a:cubicBezTo>
                <a:cubicBezTo>
                  <a:pt x="1603528" y="41930"/>
                  <a:pt x="1601229" y="41018"/>
                  <a:pt x="1598164" y="39649"/>
                </a:cubicBezTo>
                <a:cubicBezTo>
                  <a:pt x="1598164" y="39192"/>
                  <a:pt x="1598164" y="36454"/>
                  <a:pt x="1598164" y="36454"/>
                </a:cubicBezTo>
                <a:cubicBezTo>
                  <a:pt x="1598164" y="33145"/>
                  <a:pt x="1599074" y="31862"/>
                  <a:pt x="1600319" y="31791"/>
                </a:cubicBezTo>
                <a:close/>
                <a:moveTo>
                  <a:pt x="808650" y="17914"/>
                </a:moveTo>
                <a:cubicBezTo>
                  <a:pt x="808362" y="17971"/>
                  <a:pt x="805489" y="18428"/>
                  <a:pt x="801275" y="19112"/>
                </a:cubicBezTo>
                <a:lnTo>
                  <a:pt x="799743" y="19340"/>
                </a:lnTo>
                <a:lnTo>
                  <a:pt x="800509" y="19112"/>
                </a:lnTo>
                <a:cubicBezTo>
                  <a:pt x="806639" y="18199"/>
                  <a:pt x="808937" y="17857"/>
                  <a:pt x="808650" y="17914"/>
                </a:cubicBezTo>
                <a:close/>
                <a:moveTo>
                  <a:pt x="1536099" y="9529"/>
                </a:moveTo>
                <a:lnTo>
                  <a:pt x="1536865" y="9529"/>
                </a:lnTo>
                <a:cubicBezTo>
                  <a:pt x="1536865" y="9529"/>
                  <a:pt x="1536865" y="9529"/>
                  <a:pt x="1537631" y="9529"/>
                </a:cubicBezTo>
                <a:lnTo>
                  <a:pt x="1537631" y="9985"/>
                </a:lnTo>
                <a:cubicBezTo>
                  <a:pt x="1536865" y="9985"/>
                  <a:pt x="1536865" y="9985"/>
                  <a:pt x="1536865" y="9985"/>
                </a:cubicBezTo>
                <a:cubicBezTo>
                  <a:pt x="1536099" y="9985"/>
                  <a:pt x="1536099" y="9529"/>
                  <a:pt x="1536099" y="9529"/>
                </a:cubicBezTo>
                <a:close/>
                <a:moveTo>
                  <a:pt x="1186023" y="4166"/>
                </a:moveTo>
                <a:cubicBezTo>
                  <a:pt x="1210064" y="3368"/>
                  <a:pt x="1231901" y="4280"/>
                  <a:pt x="1232668" y="10898"/>
                </a:cubicBezTo>
                <a:cubicBezTo>
                  <a:pt x="1234200" y="17743"/>
                  <a:pt x="1184395" y="15461"/>
                  <a:pt x="1176732" y="16830"/>
                </a:cubicBezTo>
                <a:cubicBezTo>
                  <a:pt x="1169070" y="18200"/>
                  <a:pt x="1170602" y="20938"/>
                  <a:pt x="1165239" y="22763"/>
                </a:cubicBezTo>
                <a:cubicBezTo>
                  <a:pt x="1147615" y="29609"/>
                  <a:pt x="1139953" y="22763"/>
                  <a:pt x="1132290" y="19569"/>
                </a:cubicBezTo>
                <a:cubicBezTo>
                  <a:pt x="1119264" y="15005"/>
                  <a:pt x="1064861" y="17287"/>
                  <a:pt x="1048004" y="19569"/>
                </a:cubicBezTo>
                <a:cubicBezTo>
                  <a:pt x="1036510" y="21394"/>
                  <a:pt x="1025017" y="30065"/>
                  <a:pt x="1014289" y="31434"/>
                </a:cubicBezTo>
                <a:cubicBezTo>
                  <a:pt x="994367" y="34629"/>
                  <a:pt x="968315" y="33259"/>
                  <a:pt x="958354" y="34629"/>
                </a:cubicBezTo>
                <a:cubicBezTo>
                  <a:pt x="911613" y="40105"/>
                  <a:pt x="994367" y="35998"/>
                  <a:pt x="1025783" y="34629"/>
                </a:cubicBezTo>
                <a:cubicBezTo>
                  <a:pt x="1097810" y="30978"/>
                  <a:pt x="1123095" y="35998"/>
                  <a:pt x="1193589" y="37367"/>
                </a:cubicBezTo>
                <a:cubicBezTo>
                  <a:pt x="1215810" y="38279"/>
                  <a:pt x="1344539" y="34172"/>
                  <a:pt x="1350669" y="40561"/>
                </a:cubicBezTo>
                <a:cubicBezTo>
                  <a:pt x="1361396" y="51514"/>
                  <a:pt x="1326915" y="48776"/>
                  <a:pt x="1306227" y="49688"/>
                </a:cubicBezTo>
                <a:cubicBezTo>
                  <a:pt x="1278642" y="49688"/>
                  <a:pt x="1250291" y="50601"/>
                  <a:pt x="1222707" y="52883"/>
                </a:cubicBezTo>
                <a:cubicBezTo>
                  <a:pt x="1215044" y="53339"/>
                  <a:pt x="1207382" y="54252"/>
                  <a:pt x="1200486" y="55621"/>
                </a:cubicBezTo>
                <a:cubicBezTo>
                  <a:pt x="1199719" y="56077"/>
                  <a:pt x="1198187" y="56534"/>
                  <a:pt x="1197421" y="56534"/>
                </a:cubicBezTo>
                <a:lnTo>
                  <a:pt x="1197421" y="56990"/>
                </a:lnTo>
                <a:lnTo>
                  <a:pt x="1205849" y="56990"/>
                </a:lnTo>
                <a:cubicBezTo>
                  <a:pt x="1215810" y="56990"/>
                  <a:pt x="1225772" y="57447"/>
                  <a:pt x="1235733" y="57447"/>
                </a:cubicBezTo>
                <a:cubicBezTo>
                  <a:pt x="1282473" y="60185"/>
                  <a:pt x="1339941" y="52883"/>
                  <a:pt x="1381318" y="57447"/>
                </a:cubicBezTo>
                <a:cubicBezTo>
                  <a:pt x="1383617" y="57903"/>
                  <a:pt x="1385149" y="58816"/>
                  <a:pt x="1387448" y="59728"/>
                </a:cubicBezTo>
                <a:cubicBezTo>
                  <a:pt x="1396643" y="62923"/>
                  <a:pt x="1406604" y="58816"/>
                  <a:pt x="1420396" y="59728"/>
                </a:cubicBezTo>
                <a:cubicBezTo>
                  <a:pt x="1427293" y="59728"/>
                  <a:pt x="1433422" y="61097"/>
                  <a:pt x="1438786" y="61097"/>
                </a:cubicBezTo>
                <a:cubicBezTo>
                  <a:pt x="1444150" y="61554"/>
                  <a:pt x="1445682" y="59728"/>
                  <a:pt x="1451046" y="59728"/>
                </a:cubicBezTo>
                <a:cubicBezTo>
                  <a:pt x="1470202" y="59728"/>
                  <a:pt x="1518475" y="62923"/>
                  <a:pt x="1536099" y="62923"/>
                </a:cubicBezTo>
                <a:cubicBezTo>
                  <a:pt x="1549125" y="62467"/>
                  <a:pt x="1562151" y="61097"/>
                  <a:pt x="1575177" y="59728"/>
                </a:cubicBezTo>
                <a:cubicBezTo>
                  <a:pt x="1594333" y="58816"/>
                  <a:pt x="1611190" y="60185"/>
                  <a:pt x="1623450" y="59728"/>
                </a:cubicBezTo>
                <a:cubicBezTo>
                  <a:pt x="1626515" y="59728"/>
                  <a:pt x="1629580" y="59728"/>
                  <a:pt x="1632645" y="59728"/>
                </a:cubicBezTo>
                <a:lnTo>
                  <a:pt x="1639541" y="59728"/>
                </a:lnTo>
                <a:lnTo>
                  <a:pt x="1641073" y="58816"/>
                </a:lnTo>
                <a:cubicBezTo>
                  <a:pt x="1651034" y="51970"/>
                  <a:pt x="1674022" y="64748"/>
                  <a:pt x="1680152" y="56077"/>
                </a:cubicBezTo>
                <a:cubicBezTo>
                  <a:pt x="1678619" y="57903"/>
                  <a:pt x="1649502" y="46950"/>
                  <a:pt x="1663294" y="44212"/>
                </a:cubicBezTo>
                <a:cubicBezTo>
                  <a:pt x="1699308" y="35998"/>
                  <a:pt x="1769802" y="51514"/>
                  <a:pt x="1769802" y="56077"/>
                </a:cubicBezTo>
                <a:cubicBezTo>
                  <a:pt x="1761373" y="57447"/>
                  <a:pt x="1753711" y="58816"/>
                  <a:pt x="1745282" y="59728"/>
                </a:cubicBezTo>
                <a:lnTo>
                  <a:pt x="1744516" y="59728"/>
                </a:lnTo>
                <a:cubicBezTo>
                  <a:pt x="1747581" y="60641"/>
                  <a:pt x="1746814" y="61554"/>
                  <a:pt x="1738386" y="62923"/>
                </a:cubicBezTo>
                <a:cubicBezTo>
                  <a:pt x="1734555" y="63836"/>
                  <a:pt x="1728425" y="64292"/>
                  <a:pt x="1723827" y="64748"/>
                </a:cubicBezTo>
                <a:lnTo>
                  <a:pt x="1721529" y="65205"/>
                </a:lnTo>
                <a:cubicBezTo>
                  <a:pt x="1723061" y="66574"/>
                  <a:pt x="1725360" y="67943"/>
                  <a:pt x="1725360" y="67943"/>
                </a:cubicBezTo>
                <a:cubicBezTo>
                  <a:pt x="1724593" y="67943"/>
                  <a:pt x="1723827" y="67943"/>
                  <a:pt x="1723061" y="67943"/>
                </a:cubicBezTo>
                <a:lnTo>
                  <a:pt x="1721529" y="68399"/>
                </a:lnTo>
                <a:lnTo>
                  <a:pt x="1723827" y="68399"/>
                </a:lnTo>
                <a:cubicBezTo>
                  <a:pt x="1733022" y="69768"/>
                  <a:pt x="1743749" y="67487"/>
                  <a:pt x="1753711" y="68399"/>
                </a:cubicBezTo>
                <a:cubicBezTo>
                  <a:pt x="1764438" y="69768"/>
                  <a:pt x="1765970" y="73876"/>
                  <a:pt x="1772100" y="73876"/>
                </a:cubicBezTo>
                <a:cubicBezTo>
                  <a:pt x="1776698" y="72506"/>
                  <a:pt x="1782061" y="71137"/>
                  <a:pt x="1787425" y="70225"/>
                </a:cubicBezTo>
                <a:cubicBezTo>
                  <a:pt x="1793555" y="69768"/>
                  <a:pt x="1799685" y="69768"/>
                  <a:pt x="1805049" y="70225"/>
                </a:cubicBezTo>
                <a:cubicBezTo>
                  <a:pt x="1809646" y="71137"/>
                  <a:pt x="1805815" y="72050"/>
                  <a:pt x="1808114" y="73876"/>
                </a:cubicBezTo>
                <a:cubicBezTo>
                  <a:pt x="1816542" y="79808"/>
                  <a:pt x="1830335" y="72506"/>
                  <a:pt x="1838763" y="72050"/>
                </a:cubicBezTo>
                <a:cubicBezTo>
                  <a:pt x="1855620" y="72050"/>
                  <a:pt x="1871711" y="73876"/>
                  <a:pt x="1887036" y="77526"/>
                </a:cubicBezTo>
                <a:cubicBezTo>
                  <a:pt x="1893932" y="83003"/>
                  <a:pt x="1877075" y="82546"/>
                  <a:pt x="1887036" y="84828"/>
                </a:cubicBezTo>
                <a:cubicBezTo>
                  <a:pt x="1892400" y="85741"/>
                  <a:pt x="1896997" y="86197"/>
                  <a:pt x="1902361" y="86654"/>
                </a:cubicBezTo>
                <a:cubicBezTo>
                  <a:pt x="1906192" y="86197"/>
                  <a:pt x="1906959" y="83003"/>
                  <a:pt x="1911556" y="83003"/>
                </a:cubicBezTo>
                <a:cubicBezTo>
                  <a:pt x="1916153" y="83003"/>
                  <a:pt x="1922283" y="86197"/>
                  <a:pt x="1929946" y="86654"/>
                </a:cubicBezTo>
                <a:cubicBezTo>
                  <a:pt x="1935309" y="87110"/>
                  <a:pt x="1944504" y="85741"/>
                  <a:pt x="1950634" y="86654"/>
                </a:cubicBezTo>
                <a:cubicBezTo>
                  <a:pt x="1956764" y="87110"/>
                  <a:pt x="1965193" y="89848"/>
                  <a:pt x="1972089" y="90305"/>
                </a:cubicBezTo>
                <a:cubicBezTo>
                  <a:pt x="1985115" y="91217"/>
                  <a:pt x="1998141" y="88935"/>
                  <a:pt x="2008102" y="90305"/>
                </a:cubicBezTo>
                <a:cubicBezTo>
                  <a:pt x="2014998" y="90761"/>
                  <a:pt x="2020362" y="93955"/>
                  <a:pt x="2023427" y="93955"/>
                </a:cubicBezTo>
                <a:cubicBezTo>
                  <a:pt x="2027258" y="93955"/>
                  <a:pt x="2032622" y="90305"/>
                  <a:pt x="2034921" y="90305"/>
                </a:cubicBezTo>
                <a:cubicBezTo>
                  <a:pt x="2041050" y="89392"/>
                  <a:pt x="2047947" y="90305"/>
                  <a:pt x="2053310" y="92130"/>
                </a:cubicBezTo>
                <a:cubicBezTo>
                  <a:pt x="2057908" y="94412"/>
                  <a:pt x="2041817" y="97150"/>
                  <a:pt x="2041050" y="97150"/>
                </a:cubicBezTo>
                <a:cubicBezTo>
                  <a:pt x="2041050" y="97606"/>
                  <a:pt x="2048713" y="96237"/>
                  <a:pt x="2047180" y="104452"/>
                </a:cubicBezTo>
                <a:cubicBezTo>
                  <a:pt x="2046414" y="110384"/>
                  <a:pt x="2034154" y="107190"/>
                  <a:pt x="2041050" y="111297"/>
                </a:cubicBezTo>
                <a:cubicBezTo>
                  <a:pt x="2041050" y="111753"/>
                  <a:pt x="2053310" y="112666"/>
                  <a:pt x="2059440" y="113123"/>
                </a:cubicBezTo>
                <a:cubicBezTo>
                  <a:pt x="2075531" y="114492"/>
                  <a:pt x="2083194" y="116773"/>
                  <a:pt x="2077830" y="111297"/>
                </a:cubicBezTo>
                <a:cubicBezTo>
                  <a:pt x="2071700" y="105821"/>
                  <a:pt x="2083960" y="107646"/>
                  <a:pt x="2095453" y="107646"/>
                </a:cubicBezTo>
                <a:cubicBezTo>
                  <a:pt x="2110778" y="108559"/>
                  <a:pt x="2110012" y="109015"/>
                  <a:pt x="2113843" y="111297"/>
                </a:cubicBezTo>
                <a:cubicBezTo>
                  <a:pt x="2107713" y="111753"/>
                  <a:pt x="2101583" y="112210"/>
                  <a:pt x="2095453" y="113579"/>
                </a:cubicBezTo>
                <a:lnTo>
                  <a:pt x="2090856" y="114948"/>
                </a:lnTo>
                <a:lnTo>
                  <a:pt x="2091622" y="114948"/>
                </a:lnTo>
                <a:cubicBezTo>
                  <a:pt x="2093921" y="114948"/>
                  <a:pt x="2100051" y="116773"/>
                  <a:pt x="2098518" y="116773"/>
                </a:cubicBezTo>
                <a:cubicBezTo>
                  <a:pt x="2125337" y="119968"/>
                  <a:pt x="2154454" y="117230"/>
                  <a:pt x="2171311" y="118599"/>
                </a:cubicBezTo>
                <a:cubicBezTo>
                  <a:pt x="2168246" y="118599"/>
                  <a:pt x="2184337" y="121337"/>
                  <a:pt x="2183571" y="120424"/>
                </a:cubicBezTo>
                <a:cubicBezTo>
                  <a:pt x="2194298" y="130921"/>
                  <a:pt x="2149856" y="120424"/>
                  <a:pt x="2162116" y="125901"/>
                </a:cubicBezTo>
                <a:cubicBezTo>
                  <a:pt x="2177441" y="132746"/>
                  <a:pt x="2205026" y="123619"/>
                  <a:pt x="2208091" y="133202"/>
                </a:cubicBezTo>
                <a:cubicBezTo>
                  <a:pt x="2208091" y="133202"/>
                  <a:pt x="2199662" y="133202"/>
                  <a:pt x="2198896" y="133202"/>
                </a:cubicBezTo>
                <a:cubicBezTo>
                  <a:pt x="2188935" y="131377"/>
                  <a:pt x="2196597" y="135941"/>
                  <a:pt x="2190467" y="136853"/>
                </a:cubicBezTo>
                <a:cubicBezTo>
                  <a:pt x="2171311" y="139135"/>
                  <a:pt x="2187402" y="134115"/>
                  <a:pt x="2175142" y="135028"/>
                </a:cubicBezTo>
                <a:cubicBezTo>
                  <a:pt x="2172077" y="135028"/>
                  <a:pt x="2165947" y="138222"/>
                  <a:pt x="2159818" y="138679"/>
                </a:cubicBezTo>
                <a:cubicBezTo>
                  <a:pt x="2155986" y="138679"/>
                  <a:pt x="2152155" y="138679"/>
                  <a:pt x="2148324" y="138679"/>
                </a:cubicBezTo>
                <a:cubicBezTo>
                  <a:pt x="2127635" y="138222"/>
                  <a:pt x="2107713" y="139135"/>
                  <a:pt x="2087791" y="140504"/>
                </a:cubicBezTo>
                <a:cubicBezTo>
                  <a:pt x="2081661" y="140961"/>
                  <a:pt x="2075531" y="141417"/>
                  <a:pt x="2069401" y="141417"/>
                </a:cubicBezTo>
                <a:lnTo>
                  <a:pt x="2063271" y="140961"/>
                </a:lnTo>
                <a:lnTo>
                  <a:pt x="2062505" y="141873"/>
                </a:lnTo>
                <a:cubicBezTo>
                  <a:pt x="2062505" y="142786"/>
                  <a:pt x="2062505" y="143699"/>
                  <a:pt x="2062505" y="145068"/>
                </a:cubicBezTo>
                <a:lnTo>
                  <a:pt x="2062505" y="146893"/>
                </a:lnTo>
                <a:lnTo>
                  <a:pt x="2066336" y="147350"/>
                </a:lnTo>
                <a:cubicBezTo>
                  <a:pt x="2077064" y="147350"/>
                  <a:pt x="2087791" y="148262"/>
                  <a:pt x="2096986" y="149175"/>
                </a:cubicBezTo>
                <a:cubicBezTo>
                  <a:pt x="2098518" y="149631"/>
                  <a:pt x="2103116" y="152370"/>
                  <a:pt x="2106181" y="152826"/>
                </a:cubicBezTo>
                <a:cubicBezTo>
                  <a:pt x="2122272" y="156477"/>
                  <a:pt x="2182038" y="149175"/>
                  <a:pt x="2184337" y="156477"/>
                </a:cubicBezTo>
                <a:cubicBezTo>
                  <a:pt x="2185103" y="159215"/>
                  <a:pt x="2166714" y="158302"/>
                  <a:pt x="2166714" y="158302"/>
                </a:cubicBezTo>
                <a:cubicBezTo>
                  <a:pt x="2165947" y="158302"/>
                  <a:pt x="2161350" y="161953"/>
                  <a:pt x="2163649" y="161953"/>
                </a:cubicBezTo>
                <a:cubicBezTo>
                  <a:pt x="2152155" y="162409"/>
                  <a:pt x="2145259" y="153282"/>
                  <a:pt x="2145259" y="160128"/>
                </a:cubicBezTo>
                <a:cubicBezTo>
                  <a:pt x="2145259" y="164235"/>
                  <a:pt x="2160584" y="167429"/>
                  <a:pt x="2160584" y="167429"/>
                </a:cubicBezTo>
                <a:cubicBezTo>
                  <a:pt x="2148324" y="172906"/>
                  <a:pt x="2115376" y="164691"/>
                  <a:pt x="2100051" y="169255"/>
                </a:cubicBezTo>
                <a:cubicBezTo>
                  <a:pt x="2099285" y="169255"/>
                  <a:pt x="2100051" y="172449"/>
                  <a:pt x="2100051" y="172906"/>
                </a:cubicBezTo>
                <a:cubicBezTo>
                  <a:pt x="2096986" y="178838"/>
                  <a:pt x="2087025" y="171537"/>
                  <a:pt x="2081661" y="171080"/>
                </a:cubicBezTo>
                <a:cubicBezTo>
                  <a:pt x="2076297" y="170624"/>
                  <a:pt x="2071700" y="172906"/>
                  <a:pt x="2069401" y="172906"/>
                </a:cubicBezTo>
                <a:cubicBezTo>
                  <a:pt x="2064804" y="172906"/>
                  <a:pt x="2060206" y="170624"/>
                  <a:pt x="2057141" y="171080"/>
                </a:cubicBezTo>
                <a:cubicBezTo>
                  <a:pt x="2054077" y="171537"/>
                  <a:pt x="2051012" y="175644"/>
                  <a:pt x="2047947" y="176557"/>
                </a:cubicBezTo>
                <a:cubicBezTo>
                  <a:pt x="2034154" y="179295"/>
                  <a:pt x="2031089" y="172449"/>
                  <a:pt x="2030323" y="178382"/>
                </a:cubicBezTo>
                <a:cubicBezTo>
                  <a:pt x="2030323" y="176100"/>
                  <a:pt x="2039518" y="182033"/>
                  <a:pt x="2039518" y="182033"/>
                </a:cubicBezTo>
                <a:cubicBezTo>
                  <a:pt x="2042583" y="184315"/>
                  <a:pt x="2047947" y="178382"/>
                  <a:pt x="2047947" y="178382"/>
                </a:cubicBezTo>
                <a:cubicBezTo>
                  <a:pt x="2062505" y="175188"/>
                  <a:pt x="2076297" y="182033"/>
                  <a:pt x="2078596" y="182033"/>
                </a:cubicBezTo>
                <a:cubicBezTo>
                  <a:pt x="2079362" y="180664"/>
                  <a:pt x="2080129" y="179295"/>
                  <a:pt x="2081661" y="178382"/>
                </a:cubicBezTo>
                <a:cubicBezTo>
                  <a:pt x="2084726" y="178838"/>
                  <a:pt x="2087791" y="179295"/>
                  <a:pt x="2090856" y="180208"/>
                </a:cubicBezTo>
                <a:cubicBezTo>
                  <a:pt x="2090090" y="182033"/>
                  <a:pt x="2090090" y="183858"/>
                  <a:pt x="2090856" y="185684"/>
                </a:cubicBezTo>
                <a:cubicBezTo>
                  <a:pt x="2096986" y="188878"/>
                  <a:pt x="2101583" y="185684"/>
                  <a:pt x="2108479" y="185684"/>
                </a:cubicBezTo>
                <a:cubicBezTo>
                  <a:pt x="2113843" y="185228"/>
                  <a:pt x="2119973" y="187509"/>
                  <a:pt x="2120739" y="187053"/>
                </a:cubicBezTo>
                <a:cubicBezTo>
                  <a:pt x="2122272" y="187053"/>
                  <a:pt x="2127635" y="183858"/>
                  <a:pt x="2129934" y="183858"/>
                </a:cubicBezTo>
                <a:cubicBezTo>
                  <a:pt x="2136830" y="183858"/>
                  <a:pt x="2142960" y="185228"/>
                  <a:pt x="2148324" y="187053"/>
                </a:cubicBezTo>
                <a:cubicBezTo>
                  <a:pt x="2154454" y="189335"/>
                  <a:pt x="2159818" y="189335"/>
                  <a:pt x="2158285" y="191617"/>
                </a:cubicBezTo>
                <a:lnTo>
                  <a:pt x="2157519" y="192529"/>
                </a:lnTo>
                <a:lnTo>
                  <a:pt x="2159051" y="192529"/>
                </a:lnTo>
                <a:lnTo>
                  <a:pt x="2161350" y="192073"/>
                </a:lnTo>
                <a:lnTo>
                  <a:pt x="2161350" y="191617"/>
                </a:lnTo>
                <a:cubicBezTo>
                  <a:pt x="2161350" y="191617"/>
                  <a:pt x="2162116" y="191160"/>
                  <a:pt x="2162116" y="190704"/>
                </a:cubicBezTo>
                <a:cubicBezTo>
                  <a:pt x="2165947" y="187966"/>
                  <a:pt x="2177441" y="187053"/>
                  <a:pt x="2177441" y="187053"/>
                </a:cubicBezTo>
                <a:cubicBezTo>
                  <a:pt x="2194298" y="188878"/>
                  <a:pt x="2187402" y="191617"/>
                  <a:pt x="2178207" y="192986"/>
                </a:cubicBezTo>
                <a:lnTo>
                  <a:pt x="2177441" y="193442"/>
                </a:lnTo>
                <a:cubicBezTo>
                  <a:pt x="2184337" y="198006"/>
                  <a:pt x="2190467" y="194811"/>
                  <a:pt x="2197363" y="198462"/>
                </a:cubicBezTo>
                <a:cubicBezTo>
                  <a:pt x="2184337" y="198462"/>
                  <a:pt x="2171311" y="196180"/>
                  <a:pt x="2159818" y="194355"/>
                </a:cubicBezTo>
                <a:cubicBezTo>
                  <a:pt x="2156753" y="194355"/>
                  <a:pt x="2152921" y="196180"/>
                  <a:pt x="2150623" y="198462"/>
                </a:cubicBezTo>
                <a:cubicBezTo>
                  <a:pt x="2149856" y="192529"/>
                  <a:pt x="2146025" y="198462"/>
                  <a:pt x="2144493" y="196180"/>
                </a:cubicBezTo>
                <a:cubicBezTo>
                  <a:pt x="2145259" y="200287"/>
                  <a:pt x="2146025" y="196180"/>
                  <a:pt x="2147558" y="200287"/>
                </a:cubicBezTo>
                <a:cubicBezTo>
                  <a:pt x="2146025" y="200287"/>
                  <a:pt x="2145259" y="200287"/>
                  <a:pt x="2144493" y="200287"/>
                </a:cubicBezTo>
                <a:cubicBezTo>
                  <a:pt x="2156753" y="200287"/>
                  <a:pt x="2169779" y="200287"/>
                  <a:pt x="2181272" y="202113"/>
                </a:cubicBezTo>
                <a:cubicBezTo>
                  <a:pt x="2182805" y="203938"/>
                  <a:pt x="2187402" y="200287"/>
                  <a:pt x="2189701" y="203938"/>
                </a:cubicBezTo>
                <a:cubicBezTo>
                  <a:pt x="2189701" y="200287"/>
                  <a:pt x="2191233" y="205764"/>
                  <a:pt x="2192000" y="203938"/>
                </a:cubicBezTo>
                <a:cubicBezTo>
                  <a:pt x="2192000" y="203938"/>
                  <a:pt x="2192000" y="202113"/>
                  <a:pt x="2192766" y="203938"/>
                </a:cubicBezTo>
                <a:cubicBezTo>
                  <a:pt x="2192000" y="208046"/>
                  <a:pt x="2188935" y="203938"/>
                  <a:pt x="2188168" y="205764"/>
                </a:cubicBezTo>
                <a:cubicBezTo>
                  <a:pt x="2188168" y="205764"/>
                  <a:pt x="2188935" y="205764"/>
                  <a:pt x="2188935" y="208046"/>
                </a:cubicBezTo>
                <a:cubicBezTo>
                  <a:pt x="2180506" y="208046"/>
                  <a:pt x="2172844" y="203938"/>
                  <a:pt x="2165947" y="208046"/>
                </a:cubicBezTo>
                <a:cubicBezTo>
                  <a:pt x="2169779" y="211696"/>
                  <a:pt x="2175142" y="208046"/>
                  <a:pt x="2181272" y="213522"/>
                </a:cubicBezTo>
                <a:cubicBezTo>
                  <a:pt x="2182038" y="208046"/>
                  <a:pt x="2187402" y="213522"/>
                  <a:pt x="2188168" y="213522"/>
                </a:cubicBezTo>
                <a:cubicBezTo>
                  <a:pt x="2188168" y="215347"/>
                  <a:pt x="2186636" y="213522"/>
                  <a:pt x="2186636" y="215347"/>
                </a:cubicBezTo>
                <a:cubicBezTo>
                  <a:pt x="2188935" y="215347"/>
                  <a:pt x="2191233" y="217173"/>
                  <a:pt x="2191233" y="215347"/>
                </a:cubicBezTo>
                <a:cubicBezTo>
                  <a:pt x="2192000" y="217173"/>
                  <a:pt x="2192000" y="219455"/>
                  <a:pt x="2194298" y="217173"/>
                </a:cubicBezTo>
                <a:cubicBezTo>
                  <a:pt x="2192766" y="215347"/>
                  <a:pt x="2192000" y="215347"/>
                  <a:pt x="2192000" y="213522"/>
                </a:cubicBezTo>
                <a:cubicBezTo>
                  <a:pt x="2192766" y="213978"/>
                  <a:pt x="2192766" y="214435"/>
                  <a:pt x="2193532" y="214891"/>
                </a:cubicBezTo>
                <a:lnTo>
                  <a:pt x="2193532" y="215347"/>
                </a:lnTo>
                <a:cubicBezTo>
                  <a:pt x="2193532" y="215347"/>
                  <a:pt x="2194298" y="215347"/>
                  <a:pt x="2194298" y="215347"/>
                </a:cubicBezTo>
                <a:cubicBezTo>
                  <a:pt x="2195065" y="215347"/>
                  <a:pt x="2195831" y="215347"/>
                  <a:pt x="2195831" y="215347"/>
                </a:cubicBezTo>
                <a:cubicBezTo>
                  <a:pt x="2195065" y="214891"/>
                  <a:pt x="2195065" y="214891"/>
                  <a:pt x="2194298" y="214891"/>
                </a:cubicBezTo>
                <a:lnTo>
                  <a:pt x="2194298" y="215347"/>
                </a:lnTo>
                <a:lnTo>
                  <a:pt x="2193532" y="214891"/>
                </a:lnTo>
                <a:lnTo>
                  <a:pt x="2193532" y="214435"/>
                </a:lnTo>
                <a:cubicBezTo>
                  <a:pt x="2193532" y="214435"/>
                  <a:pt x="2193532" y="213978"/>
                  <a:pt x="2194298" y="213522"/>
                </a:cubicBezTo>
                <a:cubicBezTo>
                  <a:pt x="2198129" y="217173"/>
                  <a:pt x="2201194" y="213522"/>
                  <a:pt x="2204259" y="217173"/>
                </a:cubicBezTo>
                <a:cubicBezTo>
                  <a:pt x="2203493" y="217173"/>
                  <a:pt x="2202727" y="217173"/>
                  <a:pt x="2201961" y="217173"/>
                </a:cubicBezTo>
                <a:cubicBezTo>
                  <a:pt x="2201961" y="217173"/>
                  <a:pt x="2202727" y="217173"/>
                  <a:pt x="2202727" y="219455"/>
                </a:cubicBezTo>
                <a:cubicBezTo>
                  <a:pt x="2201194" y="219455"/>
                  <a:pt x="2199662" y="219455"/>
                  <a:pt x="2198129" y="221280"/>
                </a:cubicBezTo>
                <a:cubicBezTo>
                  <a:pt x="2198129" y="223105"/>
                  <a:pt x="2198896" y="223105"/>
                  <a:pt x="2199662" y="223105"/>
                </a:cubicBezTo>
                <a:cubicBezTo>
                  <a:pt x="2198896" y="219455"/>
                  <a:pt x="2200428" y="224931"/>
                  <a:pt x="2201194" y="224931"/>
                </a:cubicBezTo>
                <a:cubicBezTo>
                  <a:pt x="2201194" y="223105"/>
                  <a:pt x="2201194" y="221280"/>
                  <a:pt x="2201961" y="221280"/>
                </a:cubicBezTo>
                <a:cubicBezTo>
                  <a:pt x="2202727" y="222193"/>
                  <a:pt x="2203493" y="222649"/>
                  <a:pt x="2205026" y="223105"/>
                </a:cubicBezTo>
                <a:cubicBezTo>
                  <a:pt x="2205026" y="222649"/>
                  <a:pt x="2205026" y="222193"/>
                  <a:pt x="2205026" y="221736"/>
                </a:cubicBezTo>
                <a:cubicBezTo>
                  <a:pt x="2205792" y="221736"/>
                  <a:pt x="2206558" y="221736"/>
                  <a:pt x="2208091" y="221736"/>
                </a:cubicBezTo>
                <a:cubicBezTo>
                  <a:pt x="2208091" y="221280"/>
                  <a:pt x="2210389" y="218085"/>
                  <a:pt x="2214221" y="219911"/>
                </a:cubicBezTo>
                <a:cubicBezTo>
                  <a:pt x="2216519" y="220824"/>
                  <a:pt x="2212688" y="223562"/>
                  <a:pt x="2208857" y="224475"/>
                </a:cubicBezTo>
                <a:lnTo>
                  <a:pt x="2208091" y="224475"/>
                </a:lnTo>
                <a:lnTo>
                  <a:pt x="2208857" y="224931"/>
                </a:lnTo>
                <a:cubicBezTo>
                  <a:pt x="2208857" y="226756"/>
                  <a:pt x="2207324" y="224931"/>
                  <a:pt x="2206558" y="224931"/>
                </a:cubicBezTo>
                <a:cubicBezTo>
                  <a:pt x="2206558" y="226756"/>
                  <a:pt x="2206558" y="226756"/>
                  <a:pt x="2206558" y="226756"/>
                </a:cubicBezTo>
                <a:cubicBezTo>
                  <a:pt x="2196597" y="226756"/>
                  <a:pt x="2185103" y="223105"/>
                  <a:pt x="2175909" y="224931"/>
                </a:cubicBezTo>
                <a:cubicBezTo>
                  <a:pt x="2173610" y="223105"/>
                  <a:pt x="2173610" y="224931"/>
                  <a:pt x="2171311" y="224931"/>
                </a:cubicBezTo>
                <a:cubicBezTo>
                  <a:pt x="2171311" y="226756"/>
                  <a:pt x="2172077" y="226756"/>
                  <a:pt x="2172077" y="229038"/>
                </a:cubicBezTo>
                <a:cubicBezTo>
                  <a:pt x="2174376" y="229038"/>
                  <a:pt x="2174376" y="229038"/>
                  <a:pt x="2175909" y="230864"/>
                </a:cubicBezTo>
                <a:cubicBezTo>
                  <a:pt x="2175909" y="229038"/>
                  <a:pt x="2175909" y="226756"/>
                  <a:pt x="2176675" y="229038"/>
                </a:cubicBezTo>
                <a:cubicBezTo>
                  <a:pt x="2176675" y="230864"/>
                  <a:pt x="2178974" y="230864"/>
                  <a:pt x="2179740" y="229038"/>
                </a:cubicBezTo>
                <a:cubicBezTo>
                  <a:pt x="2181272" y="234514"/>
                  <a:pt x="2184337" y="230864"/>
                  <a:pt x="2185870" y="232689"/>
                </a:cubicBezTo>
                <a:cubicBezTo>
                  <a:pt x="2183571" y="233145"/>
                  <a:pt x="2182038" y="233145"/>
                  <a:pt x="2179740" y="233145"/>
                </a:cubicBezTo>
                <a:lnTo>
                  <a:pt x="2176675" y="233145"/>
                </a:lnTo>
                <a:lnTo>
                  <a:pt x="2177441" y="233602"/>
                </a:lnTo>
                <a:cubicBezTo>
                  <a:pt x="2177441" y="235884"/>
                  <a:pt x="2178207" y="239534"/>
                  <a:pt x="2178207" y="239534"/>
                </a:cubicBezTo>
                <a:cubicBezTo>
                  <a:pt x="2178974" y="239991"/>
                  <a:pt x="2190467" y="241360"/>
                  <a:pt x="2190467" y="241360"/>
                </a:cubicBezTo>
                <a:cubicBezTo>
                  <a:pt x="2204259" y="242273"/>
                  <a:pt x="2245636" y="241360"/>
                  <a:pt x="2257130" y="241360"/>
                </a:cubicBezTo>
                <a:cubicBezTo>
                  <a:pt x="2260195" y="241360"/>
                  <a:pt x="2296208" y="242273"/>
                  <a:pt x="2290844" y="245011"/>
                </a:cubicBezTo>
                <a:cubicBezTo>
                  <a:pt x="2284715" y="247749"/>
                  <a:pt x="2247935" y="245011"/>
                  <a:pt x="2244870" y="245011"/>
                </a:cubicBezTo>
                <a:cubicBezTo>
                  <a:pt x="2234909" y="245923"/>
                  <a:pt x="2222649" y="249574"/>
                  <a:pt x="2214221" y="250487"/>
                </a:cubicBezTo>
                <a:cubicBezTo>
                  <a:pt x="2209623" y="249118"/>
                  <a:pt x="2204259" y="248662"/>
                  <a:pt x="2199662" y="248662"/>
                </a:cubicBezTo>
                <a:cubicBezTo>
                  <a:pt x="2198896" y="248662"/>
                  <a:pt x="2194298" y="252312"/>
                  <a:pt x="2193532" y="252312"/>
                </a:cubicBezTo>
                <a:cubicBezTo>
                  <a:pt x="2186636" y="251856"/>
                  <a:pt x="2182038" y="248662"/>
                  <a:pt x="2178207" y="248662"/>
                </a:cubicBezTo>
                <a:cubicBezTo>
                  <a:pt x="2177441" y="248662"/>
                  <a:pt x="2172844" y="252312"/>
                  <a:pt x="2172077" y="252312"/>
                </a:cubicBezTo>
                <a:cubicBezTo>
                  <a:pt x="2161350" y="253682"/>
                  <a:pt x="2163649" y="249574"/>
                  <a:pt x="2162882" y="248662"/>
                </a:cubicBezTo>
                <a:cubicBezTo>
                  <a:pt x="2160584" y="245467"/>
                  <a:pt x="2162882" y="239991"/>
                  <a:pt x="2161350" y="238165"/>
                </a:cubicBezTo>
                <a:lnTo>
                  <a:pt x="2160584" y="238165"/>
                </a:lnTo>
                <a:cubicBezTo>
                  <a:pt x="2159818" y="238622"/>
                  <a:pt x="2156753" y="239534"/>
                  <a:pt x="2156753" y="239534"/>
                </a:cubicBezTo>
                <a:cubicBezTo>
                  <a:pt x="2154454" y="240903"/>
                  <a:pt x="2143726" y="246836"/>
                  <a:pt x="2144493" y="248662"/>
                </a:cubicBezTo>
                <a:cubicBezTo>
                  <a:pt x="2145259" y="250487"/>
                  <a:pt x="2165947" y="249574"/>
                  <a:pt x="2156753" y="254138"/>
                </a:cubicBezTo>
                <a:cubicBezTo>
                  <a:pt x="2146791" y="259158"/>
                  <a:pt x="2139129" y="250943"/>
                  <a:pt x="2138363" y="249118"/>
                </a:cubicBezTo>
                <a:lnTo>
                  <a:pt x="2137597" y="249118"/>
                </a:lnTo>
                <a:cubicBezTo>
                  <a:pt x="2135298" y="250031"/>
                  <a:pt x="2129168" y="251856"/>
                  <a:pt x="2129168" y="252312"/>
                </a:cubicBezTo>
                <a:cubicBezTo>
                  <a:pt x="2132233" y="255051"/>
                  <a:pt x="2131467" y="256420"/>
                  <a:pt x="2135298" y="257789"/>
                </a:cubicBezTo>
                <a:cubicBezTo>
                  <a:pt x="2148324" y="261896"/>
                  <a:pt x="2162882" y="258245"/>
                  <a:pt x="2178207" y="257789"/>
                </a:cubicBezTo>
                <a:cubicBezTo>
                  <a:pt x="2183571" y="257332"/>
                  <a:pt x="2184337" y="259614"/>
                  <a:pt x="2190467" y="259614"/>
                </a:cubicBezTo>
                <a:cubicBezTo>
                  <a:pt x="2203493" y="258702"/>
                  <a:pt x="2216519" y="257789"/>
                  <a:pt x="2229545" y="255963"/>
                </a:cubicBezTo>
                <a:cubicBezTo>
                  <a:pt x="2245636" y="253225"/>
                  <a:pt x="2263260" y="259158"/>
                  <a:pt x="2244870" y="261440"/>
                </a:cubicBezTo>
                <a:cubicBezTo>
                  <a:pt x="2231078" y="262809"/>
                  <a:pt x="2187402" y="260071"/>
                  <a:pt x="2187402" y="265091"/>
                </a:cubicBezTo>
                <a:cubicBezTo>
                  <a:pt x="2187402" y="266460"/>
                  <a:pt x="2211156" y="268285"/>
                  <a:pt x="2208857" y="270111"/>
                </a:cubicBezTo>
                <a:cubicBezTo>
                  <a:pt x="2204259" y="273305"/>
                  <a:pt x="2194298" y="274674"/>
                  <a:pt x="2184337" y="274674"/>
                </a:cubicBezTo>
                <a:lnTo>
                  <a:pt x="2178974" y="275131"/>
                </a:lnTo>
                <a:cubicBezTo>
                  <a:pt x="2178974" y="276043"/>
                  <a:pt x="2178974" y="278325"/>
                  <a:pt x="2178974" y="278325"/>
                </a:cubicBezTo>
                <a:lnTo>
                  <a:pt x="2179740" y="278325"/>
                </a:lnTo>
                <a:cubicBezTo>
                  <a:pt x="2179740" y="280150"/>
                  <a:pt x="2179740" y="280150"/>
                  <a:pt x="2178974" y="282432"/>
                </a:cubicBezTo>
                <a:cubicBezTo>
                  <a:pt x="2178974" y="276500"/>
                  <a:pt x="2176675" y="280150"/>
                  <a:pt x="2175142" y="280150"/>
                </a:cubicBezTo>
                <a:cubicBezTo>
                  <a:pt x="2174376" y="282432"/>
                  <a:pt x="2172077" y="280150"/>
                  <a:pt x="2171311" y="278325"/>
                </a:cubicBezTo>
                <a:cubicBezTo>
                  <a:pt x="2171311" y="282432"/>
                  <a:pt x="2170545" y="280150"/>
                  <a:pt x="2169779" y="282432"/>
                </a:cubicBezTo>
                <a:cubicBezTo>
                  <a:pt x="2165181" y="278781"/>
                  <a:pt x="2158285" y="280150"/>
                  <a:pt x="2152155" y="280150"/>
                </a:cubicBezTo>
                <a:lnTo>
                  <a:pt x="2150623" y="280150"/>
                </a:lnTo>
                <a:lnTo>
                  <a:pt x="2149090" y="280150"/>
                </a:lnTo>
                <a:cubicBezTo>
                  <a:pt x="2155220" y="286083"/>
                  <a:pt x="2158285" y="276500"/>
                  <a:pt x="2165181" y="284258"/>
                </a:cubicBezTo>
                <a:cubicBezTo>
                  <a:pt x="2165181" y="282432"/>
                  <a:pt x="2166714" y="284258"/>
                  <a:pt x="2167480" y="284258"/>
                </a:cubicBezTo>
                <a:cubicBezTo>
                  <a:pt x="2167480" y="282432"/>
                  <a:pt x="2167480" y="282432"/>
                  <a:pt x="2167480" y="282432"/>
                </a:cubicBezTo>
                <a:cubicBezTo>
                  <a:pt x="2167480" y="284258"/>
                  <a:pt x="2169779" y="282432"/>
                  <a:pt x="2168246" y="282432"/>
                </a:cubicBezTo>
                <a:cubicBezTo>
                  <a:pt x="2172844" y="282432"/>
                  <a:pt x="2182038" y="282432"/>
                  <a:pt x="2187402" y="284258"/>
                </a:cubicBezTo>
                <a:cubicBezTo>
                  <a:pt x="2186636" y="284258"/>
                  <a:pt x="2185103" y="284258"/>
                  <a:pt x="2184337" y="286083"/>
                </a:cubicBezTo>
                <a:cubicBezTo>
                  <a:pt x="2193532" y="286083"/>
                  <a:pt x="2202727" y="285170"/>
                  <a:pt x="2211922" y="286083"/>
                </a:cubicBezTo>
                <a:lnTo>
                  <a:pt x="2213454" y="286540"/>
                </a:lnTo>
                <a:lnTo>
                  <a:pt x="2214987" y="286083"/>
                </a:lnTo>
                <a:cubicBezTo>
                  <a:pt x="2222649" y="285627"/>
                  <a:pt x="2224182" y="288365"/>
                  <a:pt x="2223415" y="288365"/>
                </a:cubicBezTo>
                <a:cubicBezTo>
                  <a:pt x="2222649" y="288365"/>
                  <a:pt x="2222649" y="288365"/>
                  <a:pt x="2221883" y="288365"/>
                </a:cubicBezTo>
                <a:cubicBezTo>
                  <a:pt x="2221117" y="288365"/>
                  <a:pt x="2220350" y="288365"/>
                  <a:pt x="2219584" y="288365"/>
                </a:cubicBezTo>
                <a:lnTo>
                  <a:pt x="2218052" y="288365"/>
                </a:lnTo>
                <a:cubicBezTo>
                  <a:pt x="2217285" y="288365"/>
                  <a:pt x="2216519" y="288365"/>
                  <a:pt x="2215753" y="288365"/>
                </a:cubicBezTo>
                <a:lnTo>
                  <a:pt x="2214987" y="288365"/>
                </a:lnTo>
                <a:lnTo>
                  <a:pt x="2214221" y="287909"/>
                </a:lnTo>
                <a:cubicBezTo>
                  <a:pt x="2211922" y="287909"/>
                  <a:pt x="2209623" y="287452"/>
                  <a:pt x="2208857" y="287452"/>
                </a:cubicBezTo>
                <a:lnTo>
                  <a:pt x="2208091" y="287452"/>
                </a:lnTo>
                <a:cubicBezTo>
                  <a:pt x="2205792" y="286996"/>
                  <a:pt x="2203493" y="287909"/>
                  <a:pt x="2201194" y="289734"/>
                </a:cubicBezTo>
                <a:cubicBezTo>
                  <a:pt x="2202727" y="291559"/>
                  <a:pt x="2205026" y="287909"/>
                  <a:pt x="2205792" y="291559"/>
                </a:cubicBezTo>
                <a:cubicBezTo>
                  <a:pt x="2200428" y="291559"/>
                  <a:pt x="2194298" y="289734"/>
                  <a:pt x="2188935" y="291559"/>
                </a:cubicBezTo>
                <a:cubicBezTo>
                  <a:pt x="2196597" y="293841"/>
                  <a:pt x="2201961" y="293841"/>
                  <a:pt x="2208091" y="297492"/>
                </a:cubicBezTo>
                <a:cubicBezTo>
                  <a:pt x="2201194" y="297492"/>
                  <a:pt x="2198129" y="297492"/>
                  <a:pt x="2191233" y="297492"/>
                </a:cubicBezTo>
                <a:cubicBezTo>
                  <a:pt x="2194298" y="298405"/>
                  <a:pt x="2197363" y="298861"/>
                  <a:pt x="2200428" y="299318"/>
                </a:cubicBezTo>
                <a:lnTo>
                  <a:pt x="2201194" y="299318"/>
                </a:lnTo>
                <a:cubicBezTo>
                  <a:pt x="2201961" y="299318"/>
                  <a:pt x="2203493" y="299318"/>
                  <a:pt x="2204259" y="299318"/>
                </a:cubicBezTo>
                <a:cubicBezTo>
                  <a:pt x="2205792" y="299318"/>
                  <a:pt x="2207324" y="299318"/>
                  <a:pt x="2208857" y="299318"/>
                </a:cubicBezTo>
                <a:cubicBezTo>
                  <a:pt x="2208091" y="299318"/>
                  <a:pt x="2208091" y="299318"/>
                  <a:pt x="2208091" y="299774"/>
                </a:cubicBezTo>
                <a:lnTo>
                  <a:pt x="2208091" y="300230"/>
                </a:lnTo>
                <a:lnTo>
                  <a:pt x="2209623" y="300687"/>
                </a:lnTo>
                <a:cubicBezTo>
                  <a:pt x="2214221" y="302056"/>
                  <a:pt x="2216519" y="305250"/>
                  <a:pt x="2217285" y="308445"/>
                </a:cubicBezTo>
                <a:lnTo>
                  <a:pt x="2216519" y="308445"/>
                </a:lnTo>
                <a:lnTo>
                  <a:pt x="2218052" y="308901"/>
                </a:lnTo>
                <a:cubicBezTo>
                  <a:pt x="2219584" y="309358"/>
                  <a:pt x="2221117" y="309814"/>
                  <a:pt x="2222649" y="310727"/>
                </a:cubicBezTo>
                <a:cubicBezTo>
                  <a:pt x="2219584" y="310727"/>
                  <a:pt x="2216519" y="310727"/>
                  <a:pt x="2213454" y="311183"/>
                </a:cubicBezTo>
                <a:lnTo>
                  <a:pt x="2212688" y="311183"/>
                </a:lnTo>
                <a:lnTo>
                  <a:pt x="2211156" y="311183"/>
                </a:lnTo>
                <a:lnTo>
                  <a:pt x="2210389" y="311639"/>
                </a:lnTo>
                <a:lnTo>
                  <a:pt x="2208091" y="311639"/>
                </a:lnTo>
                <a:cubicBezTo>
                  <a:pt x="2207324" y="311639"/>
                  <a:pt x="2206558" y="312096"/>
                  <a:pt x="2205792" y="312096"/>
                </a:cubicBezTo>
                <a:lnTo>
                  <a:pt x="2204259" y="312552"/>
                </a:lnTo>
                <a:cubicBezTo>
                  <a:pt x="2204259" y="312552"/>
                  <a:pt x="2204259" y="312096"/>
                  <a:pt x="2204259" y="311639"/>
                </a:cubicBezTo>
                <a:lnTo>
                  <a:pt x="2204259" y="311183"/>
                </a:lnTo>
                <a:lnTo>
                  <a:pt x="2203493" y="311183"/>
                </a:lnTo>
                <a:lnTo>
                  <a:pt x="2202727" y="312096"/>
                </a:lnTo>
                <a:cubicBezTo>
                  <a:pt x="2198896" y="315290"/>
                  <a:pt x="2195065" y="316203"/>
                  <a:pt x="2190467" y="314834"/>
                </a:cubicBezTo>
                <a:cubicBezTo>
                  <a:pt x="2190467" y="316659"/>
                  <a:pt x="2190467" y="316659"/>
                  <a:pt x="2190467" y="316659"/>
                </a:cubicBezTo>
                <a:cubicBezTo>
                  <a:pt x="2189701" y="314834"/>
                  <a:pt x="2188168" y="316659"/>
                  <a:pt x="2186636" y="316659"/>
                </a:cubicBezTo>
                <a:cubicBezTo>
                  <a:pt x="2186636" y="320310"/>
                  <a:pt x="2188168" y="314834"/>
                  <a:pt x="2188168" y="318485"/>
                </a:cubicBezTo>
                <a:cubicBezTo>
                  <a:pt x="2184337" y="320310"/>
                  <a:pt x="2182038" y="316659"/>
                  <a:pt x="2178974" y="318485"/>
                </a:cubicBezTo>
                <a:cubicBezTo>
                  <a:pt x="2183571" y="322136"/>
                  <a:pt x="2192000" y="318485"/>
                  <a:pt x="2197363" y="320310"/>
                </a:cubicBezTo>
                <a:cubicBezTo>
                  <a:pt x="2197363" y="320310"/>
                  <a:pt x="2196597" y="320310"/>
                  <a:pt x="2196597" y="320310"/>
                </a:cubicBezTo>
                <a:cubicBezTo>
                  <a:pt x="2197363" y="320310"/>
                  <a:pt x="2199662" y="320310"/>
                  <a:pt x="2200428" y="322136"/>
                </a:cubicBezTo>
                <a:cubicBezTo>
                  <a:pt x="2200428" y="324417"/>
                  <a:pt x="2199662" y="324417"/>
                  <a:pt x="2198896" y="324417"/>
                </a:cubicBezTo>
                <a:cubicBezTo>
                  <a:pt x="2200428" y="324417"/>
                  <a:pt x="2202727" y="326243"/>
                  <a:pt x="2205026" y="322136"/>
                </a:cubicBezTo>
                <a:lnTo>
                  <a:pt x="2205792" y="322136"/>
                </a:lnTo>
                <a:cubicBezTo>
                  <a:pt x="2204259" y="324417"/>
                  <a:pt x="2206558" y="322136"/>
                  <a:pt x="2205792" y="324417"/>
                </a:cubicBezTo>
                <a:cubicBezTo>
                  <a:pt x="2204259" y="328068"/>
                  <a:pt x="2202727" y="326243"/>
                  <a:pt x="2200428" y="326243"/>
                </a:cubicBezTo>
                <a:cubicBezTo>
                  <a:pt x="2196597" y="326243"/>
                  <a:pt x="2192000" y="328068"/>
                  <a:pt x="2188935" y="328068"/>
                </a:cubicBezTo>
                <a:cubicBezTo>
                  <a:pt x="2185870" y="328068"/>
                  <a:pt x="2182805" y="326243"/>
                  <a:pt x="2180506" y="326243"/>
                </a:cubicBezTo>
                <a:cubicBezTo>
                  <a:pt x="2175142" y="328068"/>
                  <a:pt x="2170545" y="329894"/>
                  <a:pt x="2167480" y="328068"/>
                </a:cubicBezTo>
                <a:cubicBezTo>
                  <a:pt x="2167480" y="329894"/>
                  <a:pt x="2167480" y="329894"/>
                  <a:pt x="2167480" y="329894"/>
                </a:cubicBezTo>
                <a:cubicBezTo>
                  <a:pt x="2164415" y="328068"/>
                  <a:pt x="2157519" y="333545"/>
                  <a:pt x="2155986" y="328068"/>
                </a:cubicBezTo>
                <a:lnTo>
                  <a:pt x="2153688" y="329209"/>
                </a:lnTo>
                <a:lnTo>
                  <a:pt x="2151389" y="330350"/>
                </a:lnTo>
                <a:lnTo>
                  <a:pt x="2151389" y="329894"/>
                </a:lnTo>
                <a:lnTo>
                  <a:pt x="2150623" y="329894"/>
                </a:lnTo>
                <a:lnTo>
                  <a:pt x="2151389" y="330350"/>
                </a:lnTo>
                <a:lnTo>
                  <a:pt x="2150623" y="330806"/>
                </a:lnTo>
                <a:cubicBezTo>
                  <a:pt x="2149856" y="332632"/>
                  <a:pt x="2149090" y="331719"/>
                  <a:pt x="2148324" y="330806"/>
                </a:cubicBezTo>
                <a:lnTo>
                  <a:pt x="2147558" y="329894"/>
                </a:lnTo>
                <a:cubicBezTo>
                  <a:pt x="2146025" y="328981"/>
                  <a:pt x="2145259" y="328525"/>
                  <a:pt x="2143726" y="329894"/>
                </a:cubicBezTo>
                <a:cubicBezTo>
                  <a:pt x="2143726" y="329894"/>
                  <a:pt x="2142960" y="329894"/>
                  <a:pt x="2142960" y="329894"/>
                </a:cubicBezTo>
                <a:lnTo>
                  <a:pt x="2142194" y="328981"/>
                </a:lnTo>
                <a:lnTo>
                  <a:pt x="2142194" y="329437"/>
                </a:lnTo>
                <a:cubicBezTo>
                  <a:pt x="2142194" y="329437"/>
                  <a:pt x="2141428" y="329894"/>
                  <a:pt x="2140662" y="329894"/>
                </a:cubicBezTo>
                <a:cubicBezTo>
                  <a:pt x="2140662" y="329894"/>
                  <a:pt x="2139895" y="329894"/>
                  <a:pt x="2139895" y="329894"/>
                </a:cubicBezTo>
                <a:cubicBezTo>
                  <a:pt x="2139129" y="329894"/>
                  <a:pt x="2138363" y="329894"/>
                  <a:pt x="2137597" y="329437"/>
                </a:cubicBezTo>
                <a:lnTo>
                  <a:pt x="2136830" y="329437"/>
                </a:lnTo>
                <a:lnTo>
                  <a:pt x="2137597" y="329894"/>
                </a:lnTo>
                <a:cubicBezTo>
                  <a:pt x="2131467" y="329894"/>
                  <a:pt x="2124570" y="331719"/>
                  <a:pt x="2117674" y="329894"/>
                </a:cubicBezTo>
                <a:cubicBezTo>
                  <a:pt x="2116908" y="329894"/>
                  <a:pt x="2117674" y="328068"/>
                  <a:pt x="2116908" y="326243"/>
                </a:cubicBezTo>
                <a:cubicBezTo>
                  <a:pt x="2116142" y="328068"/>
                  <a:pt x="2116142" y="326243"/>
                  <a:pt x="2115376" y="324417"/>
                </a:cubicBezTo>
                <a:cubicBezTo>
                  <a:pt x="2114609" y="328068"/>
                  <a:pt x="2116142" y="324417"/>
                  <a:pt x="2115376" y="326243"/>
                </a:cubicBezTo>
                <a:cubicBezTo>
                  <a:pt x="2114609" y="328068"/>
                  <a:pt x="2112311" y="326243"/>
                  <a:pt x="2110778" y="326243"/>
                </a:cubicBezTo>
                <a:cubicBezTo>
                  <a:pt x="2110778" y="328068"/>
                  <a:pt x="2110012" y="326243"/>
                  <a:pt x="2110012" y="328068"/>
                </a:cubicBezTo>
                <a:cubicBezTo>
                  <a:pt x="2106947" y="326243"/>
                  <a:pt x="2106181" y="329894"/>
                  <a:pt x="2105415" y="326243"/>
                </a:cubicBezTo>
                <a:cubicBezTo>
                  <a:pt x="2103116" y="329894"/>
                  <a:pt x="2096986" y="324874"/>
                  <a:pt x="2093921" y="328981"/>
                </a:cubicBezTo>
                <a:lnTo>
                  <a:pt x="2093921" y="329437"/>
                </a:lnTo>
                <a:cubicBezTo>
                  <a:pt x="2093155" y="326699"/>
                  <a:pt x="2087791" y="329894"/>
                  <a:pt x="2085492" y="328068"/>
                </a:cubicBezTo>
                <a:cubicBezTo>
                  <a:pt x="2085492" y="328068"/>
                  <a:pt x="2085492" y="327156"/>
                  <a:pt x="2085492" y="326243"/>
                </a:cubicBezTo>
                <a:cubicBezTo>
                  <a:pt x="2084726" y="327156"/>
                  <a:pt x="2082427" y="329894"/>
                  <a:pt x="2081661" y="328068"/>
                </a:cubicBezTo>
                <a:lnTo>
                  <a:pt x="2080895" y="328525"/>
                </a:lnTo>
                <a:lnTo>
                  <a:pt x="2084726" y="328981"/>
                </a:lnTo>
                <a:cubicBezTo>
                  <a:pt x="2086259" y="328981"/>
                  <a:pt x="2087791" y="328981"/>
                  <a:pt x="2089324" y="329437"/>
                </a:cubicBezTo>
                <a:lnTo>
                  <a:pt x="2093155" y="329437"/>
                </a:lnTo>
                <a:lnTo>
                  <a:pt x="2093921" y="329437"/>
                </a:lnTo>
                <a:lnTo>
                  <a:pt x="2094687" y="329437"/>
                </a:lnTo>
                <a:lnTo>
                  <a:pt x="2100817" y="329894"/>
                </a:lnTo>
                <a:lnTo>
                  <a:pt x="2101583" y="329894"/>
                </a:lnTo>
                <a:cubicBezTo>
                  <a:pt x="2103882" y="329437"/>
                  <a:pt x="2107713" y="329437"/>
                  <a:pt x="2109246" y="330350"/>
                </a:cubicBezTo>
                <a:lnTo>
                  <a:pt x="2110012" y="330806"/>
                </a:lnTo>
                <a:lnTo>
                  <a:pt x="2110778" y="330806"/>
                </a:lnTo>
                <a:cubicBezTo>
                  <a:pt x="2111544" y="328525"/>
                  <a:pt x="2109246" y="329894"/>
                  <a:pt x="2110012" y="328068"/>
                </a:cubicBezTo>
                <a:cubicBezTo>
                  <a:pt x="2110012" y="326699"/>
                  <a:pt x="2110778" y="328525"/>
                  <a:pt x="2111544" y="330350"/>
                </a:cubicBezTo>
                <a:lnTo>
                  <a:pt x="2111544" y="330806"/>
                </a:lnTo>
                <a:lnTo>
                  <a:pt x="2117674" y="331263"/>
                </a:lnTo>
                <a:cubicBezTo>
                  <a:pt x="2120739" y="331263"/>
                  <a:pt x="2124570" y="331719"/>
                  <a:pt x="2127635" y="331719"/>
                </a:cubicBezTo>
                <a:lnTo>
                  <a:pt x="2135298" y="332176"/>
                </a:lnTo>
                <a:cubicBezTo>
                  <a:pt x="2135298" y="332176"/>
                  <a:pt x="2136064" y="332176"/>
                  <a:pt x="2136064" y="331719"/>
                </a:cubicBezTo>
                <a:lnTo>
                  <a:pt x="2135298" y="332632"/>
                </a:lnTo>
                <a:lnTo>
                  <a:pt x="2137597" y="332632"/>
                </a:lnTo>
                <a:lnTo>
                  <a:pt x="2138363" y="332176"/>
                </a:lnTo>
                <a:lnTo>
                  <a:pt x="2138363" y="332632"/>
                </a:lnTo>
                <a:lnTo>
                  <a:pt x="2139129" y="332632"/>
                </a:lnTo>
                <a:lnTo>
                  <a:pt x="2139129" y="332176"/>
                </a:lnTo>
                <a:cubicBezTo>
                  <a:pt x="2139129" y="331719"/>
                  <a:pt x="2139129" y="331719"/>
                  <a:pt x="2139129" y="331719"/>
                </a:cubicBezTo>
                <a:cubicBezTo>
                  <a:pt x="2140662" y="331719"/>
                  <a:pt x="2141428" y="333545"/>
                  <a:pt x="2142194" y="329894"/>
                </a:cubicBezTo>
                <a:cubicBezTo>
                  <a:pt x="2142194" y="330806"/>
                  <a:pt x="2142194" y="331719"/>
                  <a:pt x="2142194" y="332632"/>
                </a:cubicBezTo>
                <a:cubicBezTo>
                  <a:pt x="2142194" y="330350"/>
                  <a:pt x="2142960" y="331719"/>
                  <a:pt x="2143726" y="329894"/>
                </a:cubicBezTo>
                <a:cubicBezTo>
                  <a:pt x="2143726" y="331263"/>
                  <a:pt x="2143726" y="331719"/>
                  <a:pt x="2143726" y="332632"/>
                </a:cubicBezTo>
                <a:lnTo>
                  <a:pt x="2143726" y="333088"/>
                </a:lnTo>
                <a:lnTo>
                  <a:pt x="2144493" y="333088"/>
                </a:lnTo>
                <a:cubicBezTo>
                  <a:pt x="2144493" y="332632"/>
                  <a:pt x="2145259" y="333088"/>
                  <a:pt x="2145259" y="331719"/>
                </a:cubicBezTo>
                <a:cubicBezTo>
                  <a:pt x="2145259" y="332632"/>
                  <a:pt x="2144493" y="332176"/>
                  <a:pt x="2144493" y="331719"/>
                </a:cubicBezTo>
                <a:lnTo>
                  <a:pt x="2145259" y="331263"/>
                </a:lnTo>
                <a:cubicBezTo>
                  <a:pt x="2146025" y="330350"/>
                  <a:pt x="2146791" y="331263"/>
                  <a:pt x="2147558" y="330350"/>
                </a:cubicBezTo>
                <a:cubicBezTo>
                  <a:pt x="2147558" y="333088"/>
                  <a:pt x="2146025" y="330350"/>
                  <a:pt x="2146025" y="333088"/>
                </a:cubicBezTo>
                <a:lnTo>
                  <a:pt x="2146791" y="333088"/>
                </a:lnTo>
                <a:lnTo>
                  <a:pt x="2148324" y="333545"/>
                </a:lnTo>
                <a:lnTo>
                  <a:pt x="2148324" y="333088"/>
                </a:lnTo>
                <a:cubicBezTo>
                  <a:pt x="2148324" y="332632"/>
                  <a:pt x="2148324" y="332176"/>
                  <a:pt x="2148324" y="331719"/>
                </a:cubicBezTo>
                <a:cubicBezTo>
                  <a:pt x="2149090" y="331719"/>
                  <a:pt x="2149856" y="332632"/>
                  <a:pt x="2150623" y="333545"/>
                </a:cubicBezTo>
                <a:lnTo>
                  <a:pt x="2152155" y="333545"/>
                </a:lnTo>
                <a:lnTo>
                  <a:pt x="2155220" y="334001"/>
                </a:lnTo>
                <a:lnTo>
                  <a:pt x="2155986" y="334001"/>
                </a:lnTo>
                <a:lnTo>
                  <a:pt x="2155986" y="333545"/>
                </a:lnTo>
                <a:cubicBezTo>
                  <a:pt x="2155220" y="333545"/>
                  <a:pt x="2153688" y="333545"/>
                  <a:pt x="2152921" y="333545"/>
                </a:cubicBezTo>
                <a:cubicBezTo>
                  <a:pt x="2159051" y="329894"/>
                  <a:pt x="2165947" y="335826"/>
                  <a:pt x="2171311" y="329894"/>
                </a:cubicBezTo>
                <a:cubicBezTo>
                  <a:pt x="2172844" y="333545"/>
                  <a:pt x="2176675" y="331719"/>
                  <a:pt x="2178207" y="331719"/>
                </a:cubicBezTo>
                <a:cubicBezTo>
                  <a:pt x="2178207" y="329894"/>
                  <a:pt x="2178207" y="329894"/>
                  <a:pt x="2178207" y="329894"/>
                </a:cubicBezTo>
                <a:cubicBezTo>
                  <a:pt x="2187402" y="333545"/>
                  <a:pt x="2197363" y="328068"/>
                  <a:pt x="2207324" y="333545"/>
                </a:cubicBezTo>
                <a:cubicBezTo>
                  <a:pt x="2206558" y="333545"/>
                  <a:pt x="2205792" y="333545"/>
                  <a:pt x="2205026" y="333545"/>
                </a:cubicBezTo>
                <a:cubicBezTo>
                  <a:pt x="2205026" y="335826"/>
                  <a:pt x="2207324" y="331719"/>
                  <a:pt x="2207324" y="335826"/>
                </a:cubicBezTo>
                <a:cubicBezTo>
                  <a:pt x="2201194" y="337652"/>
                  <a:pt x="2194298" y="335826"/>
                  <a:pt x="2186636" y="337652"/>
                </a:cubicBezTo>
                <a:cubicBezTo>
                  <a:pt x="2187402" y="337652"/>
                  <a:pt x="2187402" y="337652"/>
                  <a:pt x="2187402" y="339477"/>
                </a:cubicBezTo>
                <a:cubicBezTo>
                  <a:pt x="2184337" y="339477"/>
                  <a:pt x="2181272" y="337652"/>
                  <a:pt x="2178974" y="339477"/>
                </a:cubicBezTo>
                <a:cubicBezTo>
                  <a:pt x="2178974" y="339477"/>
                  <a:pt x="2175909" y="337652"/>
                  <a:pt x="2174376" y="339477"/>
                </a:cubicBezTo>
                <a:cubicBezTo>
                  <a:pt x="2175909" y="341303"/>
                  <a:pt x="2177441" y="337652"/>
                  <a:pt x="2178207" y="341303"/>
                </a:cubicBezTo>
                <a:cubicBezTo>
                  <a:pt x="2176675" y="343128"/>
                  <a:pt x="2174376" y="343128"/>
                  <a:pt x="2172077" y="343128"/>
                </a:cubicBezTo>
                <a:cubicBezTo>
                  <a:pt x="2174376" y="349061"/>
                  <a:pt x="2178974" y="343128"/>
                  <a:pt x="2180506" y="344954"/>
                </a:cubicBezTo>
                <a:cubicBezTo>
                  <a:pt x="2182038" y="343128"/>
                  <a:pt x="2185103" y="343128"/>
                  <a:pt x="2186636" y="343128"/>
                </a:cubicBezTo>
                <a:lnTo>
                  <a:pt x="2187402" y="343128"/>
                </a:lnTo>
                <a:cubicBezTo>
                  <a:pt x="2186636" y="344954"/>
                  <a:pt x="2185870" y="343128"/>
                  <a:pt x="2185103" y="344954"/>
                </a:cubicBezTo>
                <a:cubicBezTo>
                  <a:pt x="2185103" y="344954"/>
                  <a:pt x="2183571" y="343128"/>
                  <a:pt x="2183571" y="344954"/>
                </a:cubicBezTo>
                <a:cubicBezTo>
                  <a:pt x="2183571" y="346779"/>
                  <a:pt x="2183571" y="347235"/>
                  <a:pt x="2183571" y="348148"/>
                </a:cubicBezTo>
                <a:lnTo>
                  <a:pt x="2183571" y="348605"/>
                </a:lnTo>
                <a:lnTo>
                  <a:pt x="2182805" y="347692"/>
                </a:lnTo>
                <a:cubicBezTo>
                  <a:pt x="2182038" y="346779"/>
                  <a:pt x="2180506" y="346779"/>
                  <a:pt x="2178207" y="347235"/>
                </a:cubicBezTo>
                <a:lnTo>
                  <a:pt x="2177441" y="347235"/>
                </a:lnTo>
                <a:lnTo>
                  <a:pt x="2175909" y="347235"/>
                </a:lnTo>
                <a:lnTo>
                  <a:pt x="2175909" y="348148"/>
                </a:lnTo>
                <a:lnTo>
                  <a:pt x="2175653" y="348605"/>
                </a:lnTo>
                <a:lnTo>
                  <a:pt x="2175142" y="348605"/>
                </a:lnTo>
                <a:lnTo>
                  <a:pt x="2175142" y="349061"/>
                </a:lnTo>
                <a:lnTo>
                  <a:pt x="2175142" y="349517"/>
                </a:lnTo>
                <a:lnTo>
                  <a:pt x="2175653" y="348605"/>
                </a:lnTo>
                <a:lnTo>
                  <a:pt x="2175909" y="348605"/>
                </a:lnTo>
                <a:lnTo>
                  <a:pt x="2175909" y="348148"/>
                </a:lnTo>
                <a:lnTo>
                  <a:pt x="2177441" y="347692"/>
                </a:lnTo>
                <a:lnTo>
                  <a:pt x="2177441" y="347235"/>
                </a:lnTo>
                <a:lnTo>
                  <a:pt x="2178974" y="347692"/>
                </a:lnTo>
                <a:cubicBezTo>
                  <a:pt x="2179740" y="347692"/>
                  <a:pt x="2180506" y="348148"/>
                  <a:pt x="2181272" y="348148"/>
                </a:cubicBezTo>
                <a:lnTo>
                  <a:pt x="2183571" y="348605"/>
                </a:lnTo>
                <a:lnTo>
                  <a:pt x="2185103" y="348605"/>
                </a:lnTo>
                <a:cubicBezTo>
                  <a:pt x="2188168" y="349061"/>
                  <a:pt x="2191233" y="349061"/>
                  <a:pt x="2195831" y="349061"/>
                </a:cubicBezTo>
                <a:cubicBezTo>
                  <a:pt x="2192766" y="352712"/>
                  <a:pt x="2190467" y="350886"/>
                  <a:pt x="2188168" y="350886"/>
                </a:cubicBezTo>
                <a:cubicBezTo>
                  <a:pt x="2183571" y="350886"/>
                  <a:pt x="2178974" y="351799"/>
                  <a:pt x="2174376" y="351799"/>
                </a:cubicBezTo>
                <a:lnTo>
                  <a:pt x="2172844" y="351799"/>
                </a:lnTo>
                <a:lnTo>
                  <a:pt x="2172077" y="352712"/>
                </a:lnTo>
                <a:cubicBezTo>
                  <a:pt x="2168246" y="354537"/>
                  <a:pt x="2162882" y="354994"/>
                  <a:pt x="2157519" y="354994"/>
                </a:cubicBezTo>
                <a:lnTo>
                  <a:pt x="2152155" y="354994"/>
                </a:lnTo>
                <a:lnTo>
                  <a:pt x="2151389" y="355450"/>
                </a:lnTo>
                <a:cubicBezTo>
                  <a:pt x="2151389" y="355906"/>
                  <a:pt x="2151389" y="356363"/>
                  <a:pt x="2151389" y="356819"/>
                </a:cubicBezTo>
                <a:cubicBezTo>
                  <a:pt x="2158285" y="358644"/>
                  <a:pt x="2163649" y="354537"/>
                  <a:pt x="2169779" y="358644"/>
                </a:cubicBezTo>
                <a:cubicBezTo>
                  <a:pt x="2169779" y="356819"/>
                  <a:pt x="2169012" y="356819"/>
                  <a:pt x="2169779" y="356819"/>
                </a:cubicBezTo>
                <a:cubicBezTo>
                  <a:pt x="2169779" y="356819"/>
                  <a:pt x="2172077" y="356819"/>
                  <a:pt x="2170545" y="354537"/>
                </a:cubicBezTo>
                <a:cubicBezTo>
                  <a:pt x="2172844" y="355678"/>
                  <a:pt x="2174759" y="355222"/>
                  <a:pt x="2176579" y="354708"/>
                </a:cubicBezTo>
                <a:lnTo>
                  <a:pt x="2180533" y="354584"/>
                </a:lnTo>
                <a:lnTo>
                  <a:pt x="2182038" y="357275"/>
                </a:lnTo>
                <a:lnTo>
                  <a:pt x="2182038" y="358188"/>
                </a:lnTo>
                <a:lnTo>
                  <a:pt x="2182805" y="357732"/>
                </a:lnTo>
                <a:cubicBezTo>
                  <a:pt x="2184337" y="357275"/>
                  <a:pt x="2186636" y="357732"/>
                  <a:pt x="2188935" y="358188"/>
                </a:cubicBezTo>
                <a:lnTo>
                  <a:pt x="2191233" y="359557"/>
                </a:lnTo>
                <a:lnTo>
                  <a:pt x="2193532" y="359557"/>
                </a:lnTo>
                <a:cubicBezTo>
                  <a:pt x="2198896" y="359101"/>
                  <a:pt x="2204259" y="358644"/>
                  <a:pt x="2209623" y="358644"/>
                </a:cubicBezTo>
                <a:cubicBezTo>
                  <a:pt x="2208091" y="362295"/>
                  <a:pt x="2205792" y="362295"/>
                  <a:pt x="2203493" y="362295"/>
                </a:cubicBezTo>
                <a:cubicBezTo>
                  <a:pt x="2197363" y="363208"/>
                  <a:pt x="2192000" y="362752"/>
                  <a:pt x="2187402" y="362295"/>
                </a:cubicBezTo>
                <a:lnTo>
                  <a:pt x="2185870" y="362295"/>
                </a:lnTo>
                <a:lnTo>
                  <a:pt x="2185103" y="362295"/>
                </a:lnTo>
                <a:lnTo>
                  <a:pt x="2184337" y="361839"/>
                </a:lnTo>
                <a:cubicBezTo>
                  <a:pt x="2180506" y="361839"/>
                  <a:pt x="2177441" y="361839"/>
                  <a:pt x="2173610" y="362295"/>
                </a:cubicBezTo>
                <a:cubicBezTo>
                  <a:pt x="2173610" y="364121"/>
                  <a:pt x="2172844" y="364121"/>
                  <a:pt x="2172844" y="365946"/>
                </a:cubicBezTo>
                <a:cubicBezTo>
                  <a:pt x="2174376" y="365946"/>
                  <a:pt x="2172844" y="365946"/>
                  <a:pt x="2173610" y="370053"/>
                </a:cubicBezTo>
                <a:cubicBezTo>
                  <a:pt x="2172844" y="369141"/>
                  <a:pt x="2172077" y="367772"/>
                  <a:pt x="2170545" y="366403"/>
                </a:cubicBezTo>
                <a:cubicBezTo>
                  <a:pt x="2171311" y="368228"/>
                  <a:pt x="2172077" y="368228"/>
                  <a:pt x="2171311" y="368228"/>
                </a:cubicBezTo>
                <a:cubicBezTo>
                  <a:pt x="2169012" y="365946"/>
                  <a:pt x="2169012" y="370053"/>
                  <a:pt x="2167480" y="365946"/>
                </a:cubicBezTo>
                <a:cubicBezTo>
                  <a:pt x="2167480" y="368228"/>
                  <a:pt x="2167480" y="368228"/>
                  <a:pt x="2167480" y="368228"/>
                </a:cubicBezTo>
                <a:cubicBezTo>
                  <a:pt x="2164415" y="366859"/>
                  <a:pt x="2159818" y="368228"/>
                  <a:pt x="2156753" y="368684"/>
                </a:cubicBezTo>
                <a:cubicBezTo>
                  <a:pt x="2155220" y="368684"/>
                  <a:pt x="2154454" y="368684"/>
                  <a:pt x="2153688" y="368228"/>
                </a:cubicBezTo>
                <a:cubicBezTo>
                  <a:pt x="2158285" y="364121"/>
                  <a:pt x="2162116" y="370053"/>
                  <a:pt x="2165947" y="364121"/>
                </a:cubicBezTo>
                <a:cubicBezTo>
                  <a:pt x="2166714" y="366859"/>
                  <a:pt x="2168246" y="365490"/>
                  <a:pt x="2169012" y="364577"/>
                </a:cubicBezTo>
                <a:lnTo>
                  <a:pt x="2169012" y="364121"/>
                </a:lnTo>
                <a:lnTo>
                  <a:pt x="2169779" y="365034"/>
                </a:lnTo>
                <a:lnTo>
                  <a:pt x="2170545" y="365946"/>
                </a:lnTo>
                <a:lnTo>
                  <a:pt x="2170545" y="365490"/>
                </a:lnTo>
                <a:cubicBezTo>
                  <a:pt x="2170545" y="365034"/>
                  <a:pt x="2170545" y="364577"/>
                  <a:pt x="2170545" y="364121"/>
                </a:cubicBezTo>
                <a:cubicBezTo>
                  <a:pt x="2170545" y="363664"/>
                  <a:pt x="2169779" y="363664"/>
                  <a:pt x="2169779" y="364121"/>
                </a:cubicBezTo>
                <a:lnTo>
                  <a:pt x="2169012" y="364121"/>
                </a:lnTo>
                <a:lnTo>
                  <a:pt x="2169012" y="363664"/>
                </a:lnTo>
                <a:cubicBezTo>
                  <a:pt x="2168246" y="363208"/>
                  <a:pt x="2167480" y="362752"/>
                  <a:pt x="2165947" y="364121"/>
                </a:cubicBezTo>
                <a:cubicBezTo>
                  <a:pt x="2161350" y="365946"/>
                  <a:pt x="2155986" y="362295"/>
                  <a:pt x="2152921" y="365946"/>
                </a:cubicBezTo>
                <a:cubicBezTo>
                  <a:pt x="2152921" y="364121"/>
                  <a:pt x="2151389" y="365946"/>
                  <a:pt x="2151389" y="364121"/>
                </a:cubicBezTo>
                <a:cubicBezTo>
                  <a:pt x="2150623" y="364121"/>
                  <a:pt x="2151389" y="365946"/>
                  <a:pt x="2151389" y="365946"/>
                </a:cubicBezTo>
                <a:cubicBezTo>
                  <a:pt x="2149856" y="364121"/>
                  <a:pt x="2149856" y="365946"/>
                  <a:pt x="2149090" y="364121"/>
                </a:cubicBezTo>
                <a:cubicBezTo>
                  <a:pt x="2149090" y="364121"/>
                  <a:pt x="2149090" y="365946"/>
                  <a:pt x="2149090" y="365946"/>
                </a:cubicBezTo>
                <a:cubicBezTo>
                  <a:pt x="2148324" y="365946"/>
                  <a:pt x="2148324" y="364121"/>
                  <a:pt x="2146791" y="364121"/>
                </a:cubicBezTo>
                <a:cubicBezTo>
                  <a:pt x="2147558" y="368228"/>
                  <a:pt x="2145259" y="364121"/>
                  <a:pt x="2146791" y="368228"/>
                </a:cubicBezTo>
                <a:cubicBezTo>
                  <a:pt x="2146025" y="368228"/>
                  <a:pt x="2146025" y="365946"/>
                  <a:pt x="2145259" y="364121"/>
                </a:cubicBezTo>
                <a:cubicBezTo>
                  <a:pt x="2145259" y="365946"/>
                  <a:pt x="2142960" y="368228"/>
                  <a:pt x="2143726" y="365946"/>
                </a:cubicBezTo>
                <a:cubicBezTo>
                  <a:pt x="2143726" y="364121"/>
                  <a:pt x="2143726" y="362295"/>
                  <a:pt x="2142960" y="362295"/>
                </a:cubicBezTo>
                <a:cubicBezTo>
                  <a:pt x="2142960" y="365946"/>
                  <a:pt x="2143726" y="368228"/>
                  <a:pt x="2142960" y="368228"/>
                </a:cubicBezTo>
                <a:cubicBezTo>
                  <a:pt x="2142194" y="364121"/>
                  <a:pt x="2141428" y="365946"/>
                  <a:pt x="2139895" y="368228"/>
                </a:cubicBezTo>
                <a:cubicBezTo>
                  <a:pt x="2139895" y="365946"/>
                  <a:pt x="2141428" y="365946"/>
                  <a:pt x="2140662" y="364121"/>
                </a:cubicBezTo>
                <a:cubicBezTo>
                  <a:pt x="2140662" y="365946"/>
                  <a:pt x="2139129" y="362295"/>
                  <a:pt x="2139129" y="365946"/>
                </a:cubicBezTo>
                <a:cubicBezTo>
                  <a:pt x="2138363" y="364121"/>
                  <a:pt x="2137597" y="365946"/>
                  <a:pt x="2138363" y="368228"/>
                </a:cubicBezTo>
                <a:cubicBezTo>
                  <a:pt x="2136830" y="368228"/>
                  <a:pt x="2133765" y="370053"/>
                  <a:pt x="2134532" y="365946"/>
                </a:cubicBezTo>
                <a:cubicBezTo>
                  <a:pt x="2133765" y="367315"/>
                  <a:pt x="2132999" y="366403"/>
                  <a:pt x="2132233" y="365946"/>
                </a:cubicBezTo>
                <a:cubicBezTo>
                  <a:pt x="2132999" y="366403"/>
                  <a:pt x="2132999" y="366859"/>
                  <a:pt x="2132999" y="366859"/>
                </a:cubicBezTo>
                <a:lnTo>
                  <a:pt x="2132999" y="367315"/>
                </a:lnTo>
                <a:lnTo>
                  <a:pt x="2133765" y="367315"/>
                </a:lnTo>
                <a:cubicBezTo>
                  <a:pt x="2133765" y="367315"/>
                  <a:pt x="2133765" y="367772"/>
                  <a:pt x="2133765" y="368228"/>
                </a:cubicBezTo>
                <a:lnTo>
                  <a:pt x="2133765" y="369141"/>
                </a:lnTo>
                <a:cubicBezTo>
                  <a:pt x="2133765" y="370053"/>
                  <a:pt x="2132999" y="370966"/>
                  <a:pt x="2132233" y="371879"/>
                </a:cubicBezTo>
                <a:lnTo>
                  <a:pt x="2130700" y="372335"/>
                </a:lnTo>
                <a:lnTo>
                  <a:pt x="2132233" y="372335"/>
                </a:lnTo>
                <a:cubicBezTo>
                  <a:pt x="2132999" y="371879"/>
                  <a:pt x="2133765" y="371879"/>
                  <a:pt x="2135298" y="371879"/>
                </a:cubicBezTo>
                <a:cubicBezTo>
                  <a:pt x="2134532" y="370053"/>
                  <a:pt x="2137597" y="370053"/>
                  <a:pt x="2138363" y="370053"/>
                </a:cubicBezTo>
                <a:cubicBezTo>
                  <a:pt x="2139895" y="370053"/>
                  <a:pt x="2142194" y="370053"/>
                  <a:pt x="2140662" y="371879"/>
                </a:cubicBezTo>
                <a:lnTo>
                  <a:pt x="2142960" y="371879"/>
                </a:lnTo>
                <a:cubicBezTo>
                  <a:pt x="2142194" y="371879"/>
                  <a:pt x="2142194" y="370053"/>
                  <a:pt x="2142960" y="370053"/>
                </a:cubicBezTo>
                <a:cubicBezTo>
                  <a:pt x="2142960" y="371879"/>
                  <a:pt x="2143726" y="370053"/>
                  <a:pt x="2143726" y="370053"/>
                </a:cubicBezTo>
                <a:cubicBezTo>
                  <a:pt x="2143726" y="371879"/>
                  <a:pt x="2143726" y="370053"/>
                  <a:pt x="2143726" y="371879"/>
                </a:cubicBezTo>
                <a:cubicBezTo>
                  <a:pt x="2143726" y="373704"/>
                  <a:pt x="2145259" y="371879"/>
                  <a:pt x="2145259" y="371879"/>
                </a:cubicBezTo>
                <a:cubicBezTo>
                  <a:pt x="2146791" y="371879"/>
                  <a:pt x="2146791" y="373704"/>
                  <a:pt x="2146791" y="370053"/>
                </a:cubicBezTo>
                <a:cubicBezTo>
                  <a:pt x="2148324" y="375530"/>
                  <a:pt x="2149856" y="371879"/>
                  <a:pt x="2149856" y="370053"/>
                </a:cubicBezTo>
                <a:cubicBezTo>
                  <a:pt x="2149856" y="371879"/>
                  <a:pt x="2153688" y="373704"/>
                  <a:pt x="2152155" y="370053"/>
                </a:cubicBezTo>
                <a:cubicBezTo>
                  <a:pt x="2152921" y="370053"/>
                  <a:pt x="2154454" y="368228"/>
                  <a:pt x="2154454" y="370053"/>
                </a:cubicBezTo>
                <a:cubicBezTo>
                  <a:pt x="2153688" y="370053"/>
                  <a:pt x="2153688" y="370053"/>
                  <a:pt x="2153688" y="371879"/>
                </a:cubicBezTo>
                <a:cubicBezTo>
                  <a:pt x="2154454" y="371879"/>
                  <a:pt x="2155986" y="373704"/>
                  <a:pt x="2155986" y="370053"/>
                </a:cubicBezTo>
                <a:cubicBezTo>
                  <a:pt x="2157519" y="371879"/>
                  <a:pt x="2159818" y="370053"/>
                  <a:pt x="2161350" y="371879"/>
                </a:cubicBezTo>
                <a:cubicBezTo>
                  <a:pt x="2161350" y="370053"/>
                  <a:pt x="2161350" y="370053"/>
                  <a:pt x="2161350" y="370053"/>
                </a:cubicBezTo>
                <a:cubicBezTo>
                  <a:pt x="2162116" y="370053"/>
                  <a:pt x="2162116" y="371879"/>
                  <a:pt x="2162116" y="371879"/>
                </a:cubicBezTo>
                <a:cubicBezTo>
                  <a:pt x="2162882" y="371879"/>
                  <a:pt x="2163649" y="371879"/>
                  <a:pt x="2162882" y="370053"/>
                </a:cubicBezTo>
                <a:cubicBezTo>
                  <a:pt x="2163649" y="371879"/>
                  <a:pt x="2164415" y="368228"/>
                  <a:pt x="2164415" y="371879"/>
                </a:cubicBezTo>
                <a:cubicBezTo>
                  <a:pt x="2169012" y="370053"/>
                  <a:pt x="2177441" y="371879"/>
                  <a:pt x="2183571" y="368228"/>
                </a:cubicBezTo>
                <a:lnTo>
                  <a:pt x="2186636" y="368228"/>
                </a:lnTo>
                <a:cubicBezTo>
                  <a:pt x="2185103" y="368228"/>
                  <a:pt x="2185103" y="368228"/>
                  <a:pt x="2183571" y="370053"/>
                </a:cubicBezTo>
                <a:cubicBezTo>
                  <a:pt x="2192766" y="371879"/>
                  <a:pt x="2203493" y="368228"/>
                  <a:pt x="2211922" y="375530"/>
                </a:cubicBezTo>
                <a:cubicBezTo>
                  <a:pt x="2208857" y="375530"/>
                  <a:pt x="2205026" y="373704"/>
                  <a:pt x="2202727" y="375530"/>
                </a:cubicBezTo>
                <a:cubicBezTo>
                  <a:pt x="2206558" y="377812"/>
                  <a:pt x="2210389" y="375530"/>
                  <a:pt x="2213454" y="379637"/>
                </a:cubicBezTo>
                <a:cubicBezTo>
                  <a:pt x="2209623" y="381463"/>
                  <a:pt x="2204259" y="377812"/>
                  <a:pt x="2200428" y="379637"/>
                </a:cubicBezTo>
                <a:cubicBezTo>
                  <a:pt x="2200428" y="379637"/>
                  <a:pt x="2200428" y="381463"/>
                  <a:pt x="2200428" y="381463"/>
                </a:cubicBezTo>
                <a:cubicBezTo>
                  <a:pt x="2199662" y="381463"/>
                  <a:pt x="2199662" y="379637"/>
                  <a:pt x="2198896" y="379637"/>
                </a:cubicBezTo>
                <a:cubicBezTo>
                  <a:pt x="2195065" y="383288"/>
                  <a:pt x="2189701" y="379637"/>
                  <a:pt x="2185870" y="383288"/>
                </a:cubicBezTo>
                <a:cubicBezTo>
                  <a:pt x="2181272" y="381463"/>
                  <a:pt x="2176675" y="382832"/>
                  <a:pt x="2171311" y="384201"/>
                </a:cubicBezTo>
                <a:cubicBezTo>
                  <a:pt x="2171311" y="384657"/>
                  <a:pt x="2170545" y="384657"/>
                  <a:pt x="2169012" y="385113"/>
                </a:cubicBezTo>
                <a:lnTo>
                  <a:pt x="2168246" y="385113"/>
                </a:lnTo>
                <a:lnTo>
                  <a:pt x="2167480" y="385113"/>
                </a:lnTo>
                <a:cubicBezTo>
                  <a:pt x="2164415" y="386026"/>
                  <a:pt x="2161350" y="386482"/>
                  <a:pt x="2158285" y="385570"/>
                </a:cubicBezTo>
                <a:lnTo>
                  <a:pt x="2157519" y="385570"/>
                </a:lnTo>
                <a:cubicBezTo>
                  <a:pt x="2155220" y="385570"/>
                  <a:pt x="2152155" y="385570"/>
                  <a:pt x="2150623" y="385113"/>
                </a:cubicBezTo>
                <a:lnTo>
                  <a:pt x="2149856" y="385113"/>
                </a:lnTo>
                <a:cubicBezTo>
                  <a:pt x="2149856" y="385570"/>
                  <a:pt x="2149090" y="386026"/>
                  <a:pt x="2148324" y="386939"/>
                </a:cubicBezTo>
                <a:cubicBezTo>
                  <a:pt x="2148324" y="386939"/>
                  <a:pt x="2148324" y="385113"/>
                  <a:pt x="2148324" y="385113"/>
                </a:cubicBezTo>
                <a:cubicBezTo>
                  <a:pt x="2144493" y="386939"/>
                  <a:pt x="2135298" y="389221"/>
                  <a:pt x="2132233" y="389221"/>
                </a:cubicBezTo>
                <a:cubicBezTo>
                  <a:pt x="2132233" y="389221"/>
                  <a:pt x="2132233" y="386939"/>
                  <a:pt x="2132233" y="386939"/>
                </a:cubicBezTo>
                <a:cubicBezTo>
                  <a:pt x="2131467" y="389221"/>
                  <a:pt x="2130700" y="386939"/>
                  <a:pt x="2130700" y="391046"/>
                </a:cubicBezTo>
                <a:cubicBezTo>
                  <a:pt x="2136830" y="391046"/>
                  <a:pt x="2145259" y="386939"/>
                  <a:pt x="2152155" y="389221"/>
                </a:cubicBezTo>
                <a:cubicBezTo>
                  <a:pt x="2150623" y="391046"/>
                  <a:pt x="2146791" y="392872"/>
                  <a:pt x="2144493" y="391046"/>
                </a:cubicBezTo>
                <a:cubicBezTo>
                  <a:pt x="2143726" y="391046"/>
                  <a:pt x="2141428" y="391046"/>
                  <a:pt x="2139895" y="391046"/>
                </a:cubicBezTo>
                <a:cubicBezTo>
                  <a:pt x="2139129" y="392872"/>
                  <a:pt x="2139129" y="392872"/>
                  <a:pt x="2139129" y="392872"/>
                </a:cubicBezTo>
                <a:cubicBezTo>
                  <a:pt x="2138363" y="391046"/>
                  <a:pt x="2137597" y="391046"/>
                  <a:pt x="2136830" y="392872"/>
                </a:cubicBezTo>
                <a:cubicBezTo>
                  <a:pt x="2136064" y="392872"/>
                  <a:pt x="2135298" y="392872"/>
                  <a:pt x="2135298" y="394697"/>
                </a:cubicBezTo>
                <a:cubicBezTo>
                  <a:pt x="2134532" y="392872"/>
                  <a:pt x="2131467" y="392872"/>
                  <a:pt x="2132999" y="394697"/>
                </a:cubicBezTo>
                <a:cubicBezTo>
                  <a:pt x="2132233" y="393784"/>
                  <a:pt x="2130700" y="393328"/>
                  <a:pt x="2129168" y="393328"/>
                </a:cubicBezTo>
                <a:lnTo>
                  <a:pt x="2131467" y="394241"/>
                </a:lnTo>
                <a:cubicBezTo>
                  <a:pt x="2136830" y="396522"/>
                  <a:pt x="2142194" y="398804"/>
                  <a:pt x="2148324" y="400173"/>
                </a:cubicBezTo>
                <a:cubicBezTo>
                  <a:pt x="2185870" y="407019"/>
                  <a:pt x="2177441" y="396066"/>
                  <a:pt x="2243338" y="400173"/>
                </a:cubicBezTo>
                <a:cubicBezTo>
                  <a:pt x="2273221" y="402455"/>
                  <a:pt x="2293909" y="407019"/>
                  <a:pt x="2243338" y="409300"/>
                </a:cubicBezTo>
                <a:cubicBezTo>
                  <a:pt x="2203493" y="411582"/>
                  <a:pt x="2122272" y="405193"/>
                  <a:pt x="2120739" y="412495"/>
                </a:cubicBezTo>
                <a:cubicBezTo>
                  <a:pt x="2119973" y="414320"/>
                  <a:pt x="2158285" y="415690"/>
                  <a:pt x="2153688" y="421622"/>
                </a:cubicBezTo>
                <a:cubicBezTo>
                  <a:pt x="2149856" y="427555"/>
                  <a:pt x="2124570" y="421622"/>
                  <a:pt x="2120739" y="427555"/>
                </a:cubicBezTo>
                <a:cubicBezTo>
                  <a:pt x="2119973" y="427555"/>
                  <a:pt x="2132999" y="437595"/>
                  <a:pt x="2126103" y="439420"/>
                </a:cubicBezTo>
                <a:cubicBezTo>
                  <a:pt x="2119207" y="441246"/>
                  <a:pt x="2100051" y="436226"/>
                  <a:pt x="2087025" y="436226"/>
                </a:cubicBezTo>
                <a:cubicBezTo>
                  <a:pt x="2068635" y="436682"/>
                  <a:pt x="2043349" y="443071"/>
                  <a:pt x="2019596" y="445353"/>
                </a:cubicBezTo>
                <a:cubicBezTo>
                  <a:pt x="1962894" y="450373"/>
                  <a:pt x="1910023" y="452655"/>
                  <a:pt x="1868647" y="457218"/>
                </a:cubicBezTo>
                <a:cubicBezTo>
                  <a:pt x="1847958" y="459500"/>
                  <a:pt x="1826503" y="461326"/>
                  <a:pt x="1806581" y="463151"/>
                </a:cubicBezTo>
                <a:cubicBezTo>
                  <a:pt x="1770568" y="466802"/>
                  <a:pt x="1744516" y="470453"/>
                  <a:pt x="1716931" y="472278"/>
                </a:cubicBezTo>
                <a:cubicBezTo>
                  <a:pt x="1694710" y="473647"/>
                  <a:pt x="1646437" y="484144"/>
                  <a:pt x="1633411" y="481405"/>
                </a:cubicBezTo>
                <a:cubicBezTo>
                  <a:pt x="1632645" y="481405"/>
                  <a:pt x="1632645" y="480949"/>
                  <a:pt x="1632645" y="480949"/>
                </a:cubicBezTo>
                <a:cubicBezTo>
                  <a:pt x="1620385" y="477755"/>
                  <a:pt x="1615787" y="469540"/>
                  <a:pt x="1621917" y="463151"/>
                </a:cubicBezTo>
                <a:cubicBezTo>
                  <a:pt x="1623450" y="461326"/>
                  <a:pt x="1674022" y="477755"/>
                  <a:pt x="1665593" y="463151"/>
                </a:cubicBezTo>
                <a:cubicBezTo>
                  <a:pt x="1658697" y="451286"/>
                  <a:pt x="1575943" y="462238"/>
                  <a:pt x="1559086" y="460413"/>
                </a:cubicBezTo>
                <a:cubicBezTo>
                  <a:pt x="1542995" y="458131"/>
                  <a:pt x="1559086" y="454024"/>
                  <a:pt x="1537631" y="454024"/>
                </a:cubicBezTo>
                <a:cubicBezTo>
                  <a:pt x="1523072" y="454480"/>
                  <a:pt x="1507748" y="455393"/>
                  <a:pt x="1493955" y="457218"/>
                </a:cubicBezTo>
                <a:cubicBezTo>
                  <a:pt x="1457176" y="459044"/>
                  <a:pt x="1418864" y="459044"/>
                  <a:pt x="1382084" y="460413"/>
                </a:cubicBezTo>
                <a:cubicBezTo>
                  <a:pt x="1365227" y="461782"/>
                  <a:pt x="1348370" y="462695"/>
                  <a:pt x="1331513" y="463151"/>
                </a:cubicBezTo>
                <a:cubicBezTo>
                  <a:pt x="1316954" y="462695"/>
                  <a:pt x="1302395" y="458131"/>
                  <a:pt x="1287071" y="457218"/>
                </a:cubicBezTo>
                <a:cubicBezTo>
                  <a:pt x="1227304" y="455393"/>
                  <a:pt x="1167537" y="456306"/>
                  <a:pt x="1107771" y="460413"/>
                </a:cubicBezTo>
                <a:cubicBezTo>
                  <a:pt x="1094745" y="459957"/>
                  <a:pt x="1081718" y="459957"/>
                  <a:pt x="1068692" y="460413"/>
                </a:cubicBezTo>
                <a:cubicBezTo>
                  <a:pt x="1059498" y="461326"/>
                  <a:pt x="1048770" y="467715"/>
                  <a:pt x="1041108" y="469084"/>
                </a:cubicBezTo>
                <a:cubicBezTo>
                  <a:pt x="1024251" y="472735"/>
                  <a:pt x="1005095" y="471822"/>
                  <a:pt x="990536" y="466346"/>
                </a:cubicBezTo>
                <a:cubicBezTo>
                  <a:pt x="962185" y="458131"/>
                  <a:pt x="974445" y="472278"/>
                  <a:pt x="973679" y="472278"/>
                </a:cubicBezTo>
                <a:cubicBezTo>
                  <a:pt x="961419" y="475016"/>
                  <a:pt x="944562" y="471366"/>
                  <a:pt x="917743" y="472278"/>
                </a:cubicBezTo>
                <a:cubicBezTo>
                  <a:pt x="880198" y="473647"/>
                  <a:pt x="811236" y="476385"/>
                  <a:pt x="743807" y="478211"/>
                </a:cubicBezTo>
                <a:cubicBezTo>
                  <a:pt x="690936" y="479580"/>
                  <a:pt x="625040" y="475929"/>
                  <a:pt x="612014" y="477755"/>
                </a:cubicBezTo>
                <a:lnTo>
                  <a:pt x="610481" y="478211"/>
                </a:lnTo>
                <a:lnTo>
                  <a:pt x="611247" y="478211"/>
                </a:lnTo>
                <a:cubicBezTo>
                  <a:pt x="615845" y="479124"/>
                  <a:pt x="618910" y="490076"/>
                  <a:pt x="621208" y="490076"/>
                </a:cubicBezTo>
                <a:cubicBezTo>
                  <a:pt x="615845" y="490533"/>
                  <a:pt x="610481" y="490989"/>
                  <a:pt x="605884" y="490989"/>
                </a:cubicBezTo>
                <a:cubicBezTo>
                  <a:pt x="574468" y="490989"/>
                  <a:pt x="559143" y="480949"/>
                  <a:pt x="542286" y="478211"/>
                </a:cubicBezTo>
                <a:cubicBezTo>
                  <a:pt x="528493" y="476385"/>
                  <a:pt x="513168" y="475473"/>
                  <a:pt x="498610" y="475016"/>
                </a:cubicBezTo>
                <a:cubicBezTo>
                  <a:pt x="495545" y="476385"/>
                  <a:pt x="507038" y="486882"/>
                  <a:pt x="504740" y="486882"/>
                </a:cubicBezTo>
                <a:cubicBezTo>
                  <a:pt x="476389" y="488251"/>
                  <a:pt x="479454" y="479580"/>
                  <a:pt x="464895" y="478211"/>
                </a:cubicBezTo>
                <a:cubicBezTo>
                  <a:pt x="459532" y="477298"/>
                  <a:pt x="454168" y="481862"/>
                  <a:pt x="443441" y="480949"/>
                </a:cubicBezTo>
                <a:cubicBezTo>
                  <a:pt x="437311" y="480949"/>
                  <a:pt x="398999" y="480949"/>
                  <a:pt x="398999" y="480949"/>
                </a:cubicBezTo>
                <a:cubicBezTo>
                  <a:pt x="399765" y="480949"/>
                  <a:pt x="393635" y="471822"/>
                  <a:pt x="393635" y="471822"/>
                </a:cubicBezTo>
                <a:cubicBezTo>
                  <a:pt x="389804" y="469996"/>
                  <a:pt x="381375" y="470909"/>
                  <a:pt x="376778" y="469084"/>
                </a:cubicBezTo>
                <a:cubicBezTo>
                  <a:pt x="368349" y="464520"/>
                  <a:pt x="358388" y="460869"/>
                  <a:pt x="349193" y="457218"/>
                </a:cubicBezTo>
                <a:cubicBezTo>
                  <a:pt x="332336" y="451742"/>
                  <a:pt x="322375" y="454480"/>
                  <a:pt x="304751" y="451286"/>
                </a:cubicBezTo>
                <a:cubicBezTo>
                  <a:pt x="295556" y="448547"/>
                  <a:pt x="285595" y="445353"/>
                  <a:pt x="277167" y="442158"/>
                </a:cubicBezTo>
                <a:cubicBezTo>
                  <a:pt x="244985" y="434857"/>
                  <a:pt x="237322" y="440333"/>
                  <a:pt x="215101" y="442158"/>
                </a:cubicBezTo>
                <a:cubicBezTo>
                  <a:pt x="198244" y="443528"/>
                  <a:pt x="187517" y="448547"/>
                  <a:pt x="170659" y="438964"/>
                </a:cubicBezTo>
                <a:cubicBezTo>
                  <a:pt x="176023" y="442158"/>
                  <a:pt x="176789" y="434400"/>
                  <a:pt x="176789" y="428011"/>
                </a:cubicBezTo>
                <a:lnTo>
                  <a:pt x="176023" y="428011"/>
                </a:lnTo>
                <a:cubicBezTo>
                  <a:pt x="174490" y="428468"/>
                  <a:pt x="172958" y="428924"/>
                  <a:pt x="171426" y="429837"/>
                </a:cubicBezTo>
                <a:cubicBezTo>
                  <a:pt x="171426" y="427099"/>
                  <a:pt x="171426" y="424360"/>
                  <a:pt x="169127" y="427099"/>
                </a:cubicBezTo>
                <a:cubicBezTo>
                  <a:pt x="169127" y="427099"/>
                  <a:pt x="169127" y="432575"/>
                  <a:pt x="166828" y="429837"/>
                </a:cubicBezTo>
                <a:cubicBezTo>
                  <a:pt x="166828" y="427099"/>
                  <a:pt x="166828" y="427099"/>
                  <a:pt x="166828" y="427099"/>
                </a:cubicBezTo>
                <a:cubicBezTo>
                  <a:pt x="155335" y="429837"/>
                  <a:pt x="143841" y="435313"/>
                  <a:pt x="134646" y="432575"/>
                </a:cubicBezTo>
                <a:cubicBezTo>
                  <a:pt x="136945" y="432575"/>
                  <a:pt x="139243" y="432575"/>
                  <a:pt x="141542" y="429837"/>
                </a:cubicBezTo>
                <a:cubicBezTo>
                  <a:pt x="139243" y="424360"/>
                  <a:pt x="136945" y="432575"/>
                  <a:pt x="134646" y="427099"/>
                </a:cubicBezTo>
                <a:cubicBezTo>
                  <a:pt x="134646" y="429837"/>
                  <a:pt x="132347" y="427099"/>
                  <a:pt x="130049" y="429837"/>
                </a:cubicBezTo>
                <a:cubicBezTo>
                  <a:pt x="132347" y="424360"/>
                  <a:pt x="127750" y="429837"/>
                  <a:pt x="127750" y="427099"/>
                </a:cubicBezTo>
                <a:cubicBezTo>
                  <a:pt x="130049" y="424360"/>
                  <a:pt x="132347" y="424360"/>
                  <a:pt x="132347" y="421622"/>
                </a:cubicBezTo>
                <a:cubicBezTo>
                  <a:pt x="127750" y="421622"/>
                  <a:pt x="120854" y="427099"/>
                  <a:pt x="117023" y="421622"/>
                </a:cubicBezTo>
                <a:cubicBezTo>
                  <a:pt x="117023" y="421622"/>
                  <a:pt x="114724" y="418884"/>
                  <a:pt x="114724" y="416146"/>
                </a:cubicBezTo>
                <a:cubicBezTo>
                  <a:pt x="119321" y="414777"/>
                  <a:pt x="123152" y="412495"/>
                  <a:pt x="127750" y="410213"/>
                </a:cubicBezTo>
                <a:lnTo>
                  <a:pt x="130049" y="409300"/>
                </a:lnTo>
                <a:lnTo>
                  <a:pt x="128516" y="408388"/>
                </a:lnTo>
                <a:lnTo>
                  <a:pt x="130285" y="406281"/>
                </a:lnTo>
                <a:lnTo>
                  <a:pt x="131703" y="405661"/>
                </a:lnTo>
                <a:lnTo>
                  <a:pt x="136945" y="403824"/>
                </a:lnTo>
                <a:lnTo>
                  <a:pt x="137711" y="403368"/>
                </a:lnTo>
                <a:lnTo>
                  <a:pt x="136945" y="403368"/>
                </a:lnTo>
                <a:lnTo>
                  <a:pt x="131703" y="405661"/>
                </a:lnTo>
                <a:lnTo>
                  <a:pt x="130432" y="406106"/>
                </a:lnTo>
                <a:lnTo>
                  <a:pt x="130285" y="406281"/>
                </a:lnTo>
                <a:lnTo>
                  <a:pt x="124685" y="408730"/>
                </a:lnTo>
                <a:cubicBezTo>
                  <a:pt x="121045" y="410555"/>
                  <a:pt x="117406" y="412267"/>
                  <a:pt x="112425" y="413408"/>
                </a:cubicBezTo>
                <a:cubicBezTo>
                  <a:pt x="114724" y="410670"/>
                  <a:pt x="112425" y="410670"/>
                  <a:pt x="112425" y="410670"/>
                </a:cubicBezTo>
                <a:cubicBezTo>
                  <a:pt x="114724" y="407931"/>
                  <a:pt x="114724" y="407931"/>
                  <a:pt x="114724" y="410670"/>
                </a:cubicBezTo>
                <a:cubicBezTo>
                  <a:pt x="120087" y="401086"/>
                  <a:pt x="130049" y="403824"/>
                  <a:pt x="136945" y="399261"/>
                </a:cubicBezTo>
                <a:lnTo>
                  <a:pt x="137711" y="398348"/>
                </a:lnTo>
                <a:lnTo>
                  <a:pt x="136945" y="396979"/>
                </a:lnTo>
                <a:lnTo>
                  <a:pt x="136179" y="397435"/>
                </a:lnTo>
                <a:cubicBezTo>
                  <a:pt x="133880" y="397891"/>
                  <a:pt x="132347" y="399717"/>
                  <a:pt x="130049" y="399717"/>
                </a:cubicBezTo>
                <a:cubicBezTo>
                  <a:pt x="130049" y="396979"/>
                  <a:pt x="130049" y="396979"/>
                  <a:pt x="130049" y="396979"/>
                </a:cubicBezTo>
                <a:cubicBezTo>
                  <a:pt x="123152" y="396979"/>
                  <a:pt x="119321" y="402455"/>
                  <a:pt x="112425" y="405193"/>
                </a:cubicBezTo>
                <a:cubicBezTo>
                  <a:pt x="112425" y="399717"/>
                  <a:pt x="117023" y="402455"/>
                  <a:pt x="119321" y="399717"/>
                </a:cubicBezTo>
                <a:cubicBezTo>
                  <a:pt x="117023" y="399717"/>
                  <a:pt x="114724" y="399717"/>
                  <a:pt x="112425" y="399717"/>
                </a:cubicBezTo>
                <a:cubicBezTo>
                  <a:pt x="110126" y="399717"/>
                  <a:pt x="114724" y="396979"/>
                  <a:pt x="117023" y="396979"/>
                </a:cubicBezTo>
                <a:cubicBezTo>
                  <a:pt x="117789" y="396066"/>
                  <a:pt x="119321" y="395610"/>
                  <a:pt x="120087" y="394697"/>
                </a:cubicBezTo>
                <a:lnTo>
                  <a:pt x="122386" y="394241"/>
                </a:lnTo>
                <a:lnTo>
                  <a:pt x="121620" y="393784"/>
                </a:lnTo>
                <a:cubicBezTo>
                  <a:pt x="120854" y="393328"/>
                  <a:pt x="120087" y="392872"/>
                  <a:pt x="120087" y="391959"/>
                </a:cubicBezTo>
                <a:lnTo>
                  <a:pt x="119321" y="392415"/>
                </a:lnTo>
                <a:cubicBezTo>
                  <a:pt x="114724" y="394697"/>
                  <a:pt x="110893" y="396979"/>
                  <a:pt x="110126" y="391502"/>
                </a:cubicBezTo>
                <a:cubicBezTo>
                  <a:pt x="117023" y="388308"/>
                  <a:pt x="125451" y="385570"/>
                  <a:pt x="132347" y="380093"/>
                </a:cubicBezTo>
                <a:cubicBezTo>
                  <a:pt x="123152" y="382832"/>
                  <a:pt x="117023" y="391502"/>
                  <a:pt x="107828" y="385570"/>
                </a:cubicBezTo>
                <a:cubicBezTo>
                  <a:pt x="110126" y="371879"/>
                  <a:pt x="120854" y="377355"/>
                  <a:pt x="125451" y="371879"/>
                </a:cubicBezTo>
                <a:cubicBezTo>
                  <a:pt x="120854" y="371879"/>
                  <a:pt x="117023" y="377355"/>
                  <a:pt x="114724" y="374617"/>
                </a:cubicBezTo>
                <a:cubicBezTo>
                  <a:pt x="117789" y="370510"/>
                  <a:pt x="122386" y="367772"/>
                  <a:pt x="126217" y="365946"/>
                </a:cubicBezTo>
                <a:lnTo>
                  <a:pt x="129282" y="364577"/>
                </a:lnTo>
                <a:lnTo>
                  <a:pt x="129282" y="363664"/>
                </a:lnTo>
                <a:cubicBezTo>
                  <a:pt x="122386" y="364577"/>
                  <a:pt x="116256" y="371879"/>
                  <a:pt x="107828" y="369141"/>
                </a:cubicBezTo>
                <a:cubicBezTo>
                  <a:pt x="114724" y="363664"/>
                  <a:pt x="120854" y="363664"/>
                  <a:pt x="123152" y="358188"/>
                </a:cubicBezTo>
                <a:cubicBezTo>
                  <a:pt x="117023" y="358188"/>
                  <a:pt x="112425" y="366403"/>
                  <a:pt x="105529" y="360926"/>
                </a:cubicBezTo>
                <a:cubicBezTo>
                  <a:pt x="105529" y="358188"/>
                  <a:pt x="107828" y="358188"/>
                  <a:pt x="110126" y="352712"/>
                </a:cubicBezTo>
                <a:cubicBezTo>
                  <a:pt x="107828" y="354537"/>
                  <a:pt x="106295" y="353625"/>
                  <a:pt x="105529" y="350886"/>
                </a:cubicBezTo>
                <a:lnTo>
                  <a:pt x="105529" y="349974"/>
                </a:lnTo>
                <a:lnTo>
                  <a:pt x="103230" y="349974"/>
                </a:lnTo>
                <a:cubicBezTo>
                  <a:pt x="100931" y="349517"/>
                  <a:pt x="98633" y="349517"/>
                  <a:pt x="96334" y="349061"/>
                </a:cubicBezTo>
                <a:cubicBezTo>
                  <a:pt x="90970" y="345866"/>
                  <a:pt x="113191" y="337196"/>
                  <a:pt x="113191" y="337196"/>
                </a:cubicBezTo>
                <a:cubicBezTo>
                  <a:pt x="113958" y="336739"/>
                  <a:pt x="113958" y="336283"/>
                  <a:pt x="114724" y="336283"/>
                </a:cubicBezTo>
                <a:lnTo>
                  <a:pt x="115490" y="334914"/>
                </a:lnTo>
                <a:cubicBezTo>
                  <a:pt x="116256" y="334457"/>
                  <a:pt x="116256" y="334001"/>
                  <a:pt x="117023" y="333088"/>
                </a:cubicBezTo>
                <a:cubicBezTo>
                  <a:pt x="114724" y="335826"/>
                  <a:pt x="112425" y="333088"/>
                  <a:pt x="110126" y="335826"/>
                </a:cubicBezTo>
                <a:cubicBezTo>
                  <a:pt x="114724" y="327612"/>
                  <a:pt x="123152" y="333088"/>
                  <a:pt x="125451" y="324874"/>
                </a:cubicBezTo>
                <a:cubicBezTo>
                  <a:pt x="120854" y="324874"/>
                  <a:pt x="125451" y="322136"/>
                  <a:pt x="125451" y="322136"/>
                </a:cubicBezTo>
                <a:cubicBezTo>
                  <a:pt x="119321" y="324874"/>
                  <a:pt x="107828" y="330350"/>
                  <a:pt x="105529" y="327612"/>
                </a:cubicBezTo>
                <a:cubicBezTo>
                  <a:pt x="103230" y="323505"/>
                  <a:pt x="107061" y="322592"/>
                  <a:pt x="110126" y="321223"/>
                </a:cubicBezTo>
                <a:lnTo>
                  <a:pt x="109360" y="320767"/>
                </a:lnTo>
                <a:lnTo>
                  <a:pt x="107828" y="320310"/>
                </a:lnTo>
                <a:lnTo>
                  <a:pt x="107061" y="320767"/>
                </a:lnTo>
                <a:cubicBezTo>
                  <a:pt x="106295" y="321223"/>
                  <a:pt x="105529" y="321679"/>
                  <a:pt x="105529" y="322136"/>
                </a:cubicBezTo>
                <a:cubicBezTo>
                  <a:pt x="105529" y="321679"/>
                  <a:pt x="106295" y="320767"/>
                  <a:pt x="106295" y="320310"/>
                </a:cubicBezTo>
                <a:lnTo>
                  <a:pt x="107061" y="319854"/>
                </a:lnTo>
                <a:lnTo>
                  <a:pt x="106295" y="319854"/>
                </a:lnTo>
                <a:cubicBezTo>
                  <a:pt x="100165" y="316659"/>
                  <a:pt x="102464" y="313008"/>
                  <a:pt x="106295" y="308901"/>
                </a:cubicBezTo>
                <a:cubicBezTo>
                  <a:pt x="106295" y="308901"/>
                  <a:pt x="105529" y="308901"/>
                  <a:pt x="105529" y="308445"/>
                </a:cubicBezTo>
                <a:cubicBezTo>
                  <a:pt x="106295" y="307532"/>
                  <a:pt x="107828" y="307076"/>
                  <a:pt x="108594" y="306619"/>
                </a:cubicBezTo>
                <a:lnTo>
                  <a:pt x="110893" y="305707"/>
                </a:lnTo>
                <a:lnTo>
                  <a:pt x="112425" y="304338"/>
                </a:lnTo>
                <a:cubicBezTo>
                  <a:pt x="113191" y="303881"/>
                  <a:pt x="113958" y="303425"/>
                  <a:pt x="114724" y="302969"/>
                </a:cubicBezTo>
                <a:lnTo>
                  <a:pt x="116256" y="301599"/>
                </a:lnTo>
                <a:lnTo>
                  <a:pt x="115490" y="302056"/>
                </a:lnTo>
                <a:cubicBezTo>
                  <a:pt x="107828" y="305250"/>
                  <a:pt x="102464" y="303881"/>
                  <a:pt x="98633" y="292016"/>
                </a:cubicBezTo>
                <a:cubicBezTo>
                  <a:pt x="103230" y="294754"/>
                  <a:pt x="100931" y="292016"/>
                  <a:pt x="103230" y="289278"/>
                </a:cubicBezTo>
                <a:cubicBezTo>
                  <a:pt x="105529" y="289278"/>
                  <a:pt x="107828" y="289278"/>
                  <a:pt x="107828" y="286083"/>
                </a:cubicBezTo>
                <a:cubicBezTo>
                  <a:pt x="105529" y="286083"/>
                  <a:pt x="103230" y="289278"/>
                  <a:pt x="100931" y="286083"/>
                </a:cubicBezTo>
                <a:cubicBezTo>
                  <a:pt x="103230" y="285627"/>
                  <a:pt x="105529" y="284714"/>
                  <a:pt x="107061" y="284258"/>
                </a:cubicBezTo>
                <a:lnTo>
                  <a:pt x="109360" y="283345"/>
                </a:lnTo>
                <a:lnTo>
                  <a:pt x="108594" y="281976"/>
                </a:lnTo>
                <a:lnTo>
                  <a:pt x="108594" y="281063"/>
                </a:lnTo>
                <a:lnTo>
                  <a:pt x="107061" y="281520"/>
                </a:lnTo>
                <a:cubicBezTo>
                  <a:pt x="104763" y="281976"/>
                  <a:pt x="101698" y="281976"/>
                  <a:pt x="100931" y="280607"/>
                </a:cubicBezTo>
                <a:cubicBezTo>
                  <a:pt x="103230" y="280607"/>
                  <a:pt x="103230" y="280607"/>
                  <a:pt x="100931" y="277869"/>
                </a:cubicBezTo>
                <a:cubicBezTo>
                  <a:pt x="102464" y="277869"/>
                  <a:pt x="103996" y="277412"/>
                  <a:pt x="105529" y="277412"/>
                </a:cubicBezTo>
                <a:lnTo>
                  <a:pt x="109360" y="276956"/>
                </a:lnTo>
                <a:lnTo>
                  <a:pt x="109360" y="276500"/>
                </a:lnTo>
                <a:lnTo>
                  <a:pt x="110126" y="276500"/>
                </a:lnTo>
                <a:cubicBezTo>
                  <a:pt x="111659" y="276500"/>
                  <a:pt x="113191" y="276500"/>
                  <a:pt x="115490" y="276043"/>
                </a:cubicBezTo>
                <a:lnTo>
                  <a:pt x="118555" y="275587"/>
                </a:lnTo>
                <a:lnTo>
                  <a:pt x="120087" y="275131"/>
                </a:lnTo>
                <a:cubicBezTo>
                  <a:pt x="120854" y="274674"/>
                  <a:pt x="121620" y="274674"/>
                  <a:pt x="121620" y="274674"/>
                </a:cubicBezTo>
                <a:cubicBezTo>
                  <a:pt x="123919" y="273761"/>
                  <a:pt x="126984" y="271480"/>
                  <a:pt x="129282" y="270111"/>
                </a:cubicBezTo>
                <a:lnTo>
                  <a:pt x="130049" y="269654"/>
                </a:lnTo>
                <a:lnTo>
                  <a:pt x="130815" y="268741"/>
                </a:lnTo>
                <a:cubicBezTo>
                  <a:pt x="131581" y="267829"/>
                  <a:pt x="131581" y="267372"/>
                  <a:pt x="132347" y="266460"/>
                </a:cubicBezTo>
                <a:lnTo>
                  <a:pt x="132347" y="264634"/>
                </a:lnTo>
                <a:lnTo>
                  <a:pt x="131581" y="265091"/>
                </a:lnTo>
                <a:lnTo>
                  <a:pt x="130815" y="265091"/>
                </a:lnTo>
                <a:lnTo>
                  <a:pt x="128516" y="266460"/>
                </a:lnTo>
                <a:cubicBezTo>
                  <a:pt x="123152" y="269198"/>
                  <a:pt x="117789" y="272849"/>
                  <a:pt x="112425" y="274218"/>
                </a:cubicBezTo>
                <a:lnTo>
                  <a:pt x="110126" y="275131"/>
                </a:lnTo>
                <a:cubicBezTo>
                  <a:pt x="106295" y="276043"/>
                  <a:pt x="102464" y="276043"/>
                  <a:pt x="98633" y="275131"/>
                </a:cubicBezTo>
                <a:cubicBezTo>
                  <a:pt x="105529" y="269198"/>
                  <a:pt x="113191" y="267372"/>
                  <a:pt x="121620" y="266003"/>
                </a:cubicBezTo>
                <a:lnTo>
                  <a:pt x="126217" y="265091"/>
                </a:lnTo>
                <a:lnTo>
                  <a:pt x="125451" y="265091"/>
                </a:lnTo>
                <a:cubicBezTo>
                  <a:pt x="124685" y="263722"/>
                  <a:pt x="124685" y="262352"/>
                  <a:pt x="125451" y="260983"/>
                </a:cubicBezTo>
                <a:lnTo>
                  <a:pt x="126984" y="259158"/>
                </a:lnTo>
                <a:lnTo>
                  <a:pt x="124685" y="259614"/>
                </a:lnTo>
                <a:cubicBezTo>
                  <a:pt x="117023" y="262809"/>
                  <a:pt x="110893" y="266916"/>
                  <a:pt x="100931" y="266916"/>
                </a:cubicBezTo>
                <a:cubicBezTo>
                  <a:pt x="103230" y="261440"/>
                  <a:pt x="110126" y="264178"/>
                  <a:pt x="114724" y="258702"/>
                </a:cubicBezTo>
                <a:cubicBezTo>
                  <a:pt x="112425" y="258702"/>
                  <a:pt x="110126" y="261440"/>
                  <a:pt x="110126" y="258702"/>
                </a:cubicBezTo>
                <a:cubicBezTo>
                  <a:pt x="110126" y="255963"/>
                  <a:pt x="112425" y="258702"/>
                  <a:pt x="112425" y="255963"/>
                </a:cubicBezTo>
                <a:cubicBezTo>
                  <a:pt x="107828" y="253225"/>
                  <a:pt x="107828" y="258702"/>
                  <a:pt x="103230" y="258702"/>
                </a:cubicBezTo>
                <a:cubicBezTo>
                  <a:pt x="103230" y="250487"/>
                  <a:pt x="110126" y="255963"/>
                  <a:pt x="112425" y="247749"/>
                </a:cubicBezTo>
                <a:cubicBezTo>
                  <a:pt x="110126" y="247749"/>
                  <a:pt x="114724" y="245011"/>
                  <a:pt x="112425" y="245011"/>
                </a:cubicBezTo>
                <a:cubicBezTo>
                  <a:pt x="107828" y="245011"/>
                  <a:pt x="103230" y="250487"/>
                  <a:pt x="100931" y="247749"/>
                </a:cubicBezTo>
                <a:cubicBezTo>
                  <a:pt x="103230" y="247749"/>
                  <a:pt x="103230" y="247749"/>
                  <a:pt x="105529" y="245011"/>
                </a:cubicBezTo>
                <a:cubicBezTo>
                  <a:pt x="103230" y="245011"/>
                  <a:pt x="103230" y="245011"/>
                  <a:pt x="100931" y="245011"/>
                </a:cubicBezTo>
                <a:cubicBezTo>
                  <a:pt x="103230" y="242273"/>
                  <a:pt x="107828" y="242273"/>
                  <a:pt x="107828" y="239534"/>
                </a:cubicBezTo>
                <a:cubicBezTo>
                  <a:pt x="107828" y="239534"/>
                  <a:pt x="107828" y="239534"/>
                  <a:pt x="105529" y="236340"/>
                </a:cubicBezTo>
                <a:lnTo>
                  <a:pt x="106295" y="235884"/>
                </a:lnTo>
                <a:lnTo>
                  <a:pt x="105529" y="235884"/>
                </a:lnTo>
                <a:cubicBezTo>
                  <a:pt x="94802" y="235427"/>
                  <a:pt x="88672" y="232689"/>
                  <a:pt x="81776" y="224018"/>
                </a:cubicBezTo>
                <a:cubicBezTo>
                  <a:pt x="76412" y="216260"/>
                  <a:pt x="89438" y="217173"/>
                  <a:pt x="93269" y="214891"/>
                </a:cubicBezTo>
                <a:cubicBezTo>
                  <a:pt x="109360" y="205764"/>
                  <a:pt x="89438" y="204851"/>
                  <a:pt x="98633" y="193898"/>
                </a:cubicBezTo>
                <a:cubicBezTo>
                  <a:pt x="99399" y="192986"/>
                  <a:pt x="100931" y="192073"/>
                  <a:pt x="102464" y="192073"/>
                </a:cubicBezTo>
                <a:lnTo>
                  <a:pt x="103996" y="191617"/>
                </a:lnTo>
                <a:lnTo>
                  <a:pt x="105529" y="191160"/>
                </a:lnTo>
                <a:lnTo>
                  <a:pt x="107828" y="190247"/>
                </a:lnTo>
                <a:lnTo>
                  <a:pt x="107828" y="188422"/>
                </a:lnTo>
                <a:cubicBezTo>
                  <a:pt x="107828" y="185228"/>
                  <a:pt x="105529" y="182033"/>
                  <a:pt x="105529" y="175644"/>
                </a:cubicBezTo>
                <a:cubicBezTo>
                  <a:pt x="110126" y="172906"/>
                  <a:pt x="110126" y="175644"/>
                  <a:pt x="114724" y="170168"/>
                </a:cubicBezTo>
                <a:cubicBezTo>
                  <a:pt x="114724" y="170168"/>
                  <a:pt x="112425" y="170168"/>
                  <a:pt x="112425" y="170168"/>
                </a:cubicBezTo>
                <a:cubicBezTo>
                  <a:pt x="114724" y="170168"/>
                  <a:pt x="117023" y="167429"/>
                  <a:pt x="120854" y="164691"/>
                </a:cubicBezTo>
                <a:cubicBezTo>
                  <a:pt x="117023" y="164691"/>
                  <a:pt x="114724" y="170168"/>
                  <a:pt x="112425" y="167429"/>
                </a:cubicBezTo>
                <a:cubicBezTo>
                  <a:pt x="114724" y="164691"/>
                  <a:pt x="119321" y="159215"/>
                  <a:pt x="123152" y="159215"/>
                </a:cubicBezTo>
                <a:cubicBezTo>
                  <a:pt x="120854" y="159215"/>
                  <a:pt x="117023" y="159215"/>
                  <a:pt x="117023" y="159215"/>
                </a:cubicBezTo>
                <a:cubicBezTo>
                  <a:pt x="120854" y="156477"/>
                  <a:pt x="130049" y="151000"/>
                  <a:pt x="127750" y="142786"/>
                </a:cubicBezTo>
                <a:cubicBezTo>
                  <a:pt x="134646" y="137310"/>
                  <a:pt x="146140" y="134115"/>
                  <a:pt x="153036" y="128639"/>
                </a:cubicBezTo>
                <a:cubicBezTo>
                  <a:pt x="146140" y="128639"/>
                  <a:pt x="139243" y="137310"/>
                  <a:pt x="130049" y="134115"/>
                </a:cubicBezTo>
                <a:cubicBezTo>
                  <a:pt x="164529" y="114948"/>
                  <a:pt x="202841" y="101257"/>
                  <a:pt x="244218" y="98519"/>
                </a:cubicBezTo>
                <a:cubicBezTo>
                  <a:pt x="246517" y="93043"/>
                  <a:pt x="251114" y="95781"/>
                  <a:pt x="253413" y="93043"/>
                </a:cubicBezTo>
                <a:cubicBezTo>
                  <a:pt x="253413" y="93043"/>
                  <a:pt x="251114" y="93043"/>
                  <a:pt x="251114" y="90305"/>
                </a:cubicBezTo>
                <a:cubicBezTo>
                  <a:pt x="271037" y="93043"/>
                  <a:pt x="287128" y="84372"/>
                  <a:pt x="300920" y="90305"/>
                </a:cubicBezTo>
                <a:cubicBezTo>
                  <a:pt x="300920" y="87566"/>
                  <a:pt x="300920" y="87566"/>
                  <a:pt x="300920" y="87566"/>
                </a:cubicBezTo>
                <a:cubicBezTo>
                  <a:pt x="303219" y="87566"/>
                  <a:pt x="314712" y="87566"/>
                  <a:pt x="317011" y="81634"/>
                </a:cubicBezTo>
                <a:cubicBezTo>
                  <a:pt x="317011" y="84372"/>
                  <a:pt x="317011" y="87566"/>
                  <a:pt x="319310" y="87566"/>
                </a:cubicBezTo>
                <a:cubicBezTo>
                  <a:pt x="326206" y="87566"/>
                  <a:pt x="333102" y="84372"/>
                  <a:pt x="341531" y="87566"/>
                </a:cubicBezTo>
                <a:cubicBezTo>
                  <a:pt x="341531" y="83003"/>
                  <a:pt x="344596" y="85741"/>
                  <a:pt x="344596" y="83915"/>
                </a:cubicBezTo>
                <a:cubicBezTo>
                  <a:pt x="345362" y="84372"/>
                  <a:pt x="346128" y="83459"/>
                  <a:pt x="346128" y="81634"/>
                </a:cubicBezTo>
                <a:cubicBezTo>
                  <a:pt x="346128" y="87566"/>
                  <a:pt x="343829" y="84372"/>
                  <a:pt x="343829" y="87566"/>
                </a:cubicBezTo>
                <a:cubicBezTo>
                  <a:pt x="350726" y="84372"/>
                  <a:pt x="359920" y="87566"/>
                  <a:pt x="364518" y="84372"/>
                </a:cubicBezTo>
                <a:cubicBezTo>
                  <a:pt x="366817" y="84372"/>
                  <a:pt x="373713" y="87566"/>
                  <a:pt x="378310" y="87566"/>
                </a:cubicBezTo>
                <a:cubicBezTo>
                  <a:pt x="382908" y="90305"/>
                  <a:pt x="389804" y="84372"/>
                  <a:pt x="389804" y="90305"/>
                </a:cubicBezTo>
                <a:cubicBezTo>
                  <a:pt x="392103" y="84372"/>
                  <a:pt x="398999" y="87566"/>
                  <a:pt x="398999" y="87566"/>
                </a:cubicBezTo>
                <a:cubicBezTo>
                  <a:pt x="398999" y="84372"/>
                  <a:pt x="403596" y="87566"/>
                  <a:pt x="403596" y="84372"/>
                </a:cubicBezTo>
                <a:cubicBezTo>
                  <a:pt x="403596" y="87566"/>
                  <a:pt x="416622" y="90305"/>
                  <a:pt x="414323" y="87566"/>
                </a:cubicBezTo>
                <a:lnTo>
                  <a:pt x="416622" y="88023"/>
                </a:lnTo>
                <a:lnTo>
                  <a:pt x="416622" y="87566"/>
                </a:lnTo>
                <a:cubicBezTo>
                  <a:pt x="412025" y="83915"/>
                  <a:pt x="423518" y="79352"/>
                  <a:pt x="428882" y="82546"/>
                </a:cubicBezTo>
                <a:cubicBezTo>
                  <a:pt x="431181" y="83915"/>
                  <a:pt x="430415" y="86197"/>
                  <a:pt x="427350" y="88023"/>
                </a:cubicBezTo>
                <a:lnTo>
                  <a:pt x="426583" y="88479"/>
                </a:lnTo>
                <a:lnTo>
                  <a:pt x="428116" y="88479"/>
                </a:lnTo>
                <a:cubicBezTo>
                  <a:pt x="432713" y="88023"/>
                  <a:pt x="437311" y="87566"/>
                  <a:pt x="441908" y="87566"/>
                </a:cubicBezTo>
                <a:cubicBezTo>
                  <a:pt x="439609" y="87566"/>
                  <a:pt x="444207" y="90305"/>
                  <a:pt x="444207" y="87566"/>
                </a:cubicBezTo>
                <a:cubicBezTo>
                  <a:pt x="444207" y="90305"/>
                  <a:pt x="448804" y="93043"/>
                  <a:pt x="448804" y="93043"/>
                </a:cubicBezTo>
                <a:cubicBezTo>
                  <a:pt x="448804" y="90305"/>
                  <a:pt x="446506" y="90305"/>
                  <a:pt x="446506" y="87566"/>
                </a:cubicBezTo>
                <a:cubicBezTo>
                  <a:pt x="455700" y="95781"/>
                  <a:pt x="464895" y="84372"/>
                  <a:pt x="469493" y="93043"/>
                </a:cubicBezTo>
                <a:cubicBezTo>
                  <a:pt x="467194" y="93043"/>
                  <a:pt x="455700" y="90305"/>
                  <a:pt x="453402" y="95781"/>
                </a:cubicBezTo>
                <a:cubicBezTo>
                  <a:pt x="455700" y="95781"/>
                  <a:pt x="457999" y="95781"/>
                  <a:pt x="462597" y="95781"/>
                </a:cubicBezTo>
                <a:cubicBezTo>
                  <a:pt x="460298" y="93043"/>
                  <a:pt x="464895" y="95781"/>
                  <a:pt x="467194" y="95781"/>
                </a:cubicBezTo>
                <a:cubicBezTo>
                  <a:pt x="465662" y="97150"/>
                  <a:pt x="467960" y="98063"/>
                  <a:pt x="469493" y="97606"/>
                </a:cubicBezTo>
                <a:lnTo>
                  <a:pt x="470259" y="97150"/>
                </a:lnTo>
                <a:cubicBezTo>
                  <a:pt x="470259" y="96694"/>
                  <a:pt x="469493" y="96237"/>
                  <a:pt x="469493" y="95781"/>
                </a:cubicBezTo>
                <a:lnTo>
                  <a:pt x="468726" y="95781"/>
                </a:lnTo>
                <a:cubicBezTo>
                  <a:pt x="467194" y="95781"/>
                  <a:pt x="467194" y="95781"/>
                  <a:pt x="467194" y="95781"/>
                </a:cubicBezTo>
                <a:cubicBezTo>
                  <a:pt x="467194" y="95324"/>
                  <a:pt x="467960" y="94868"/>
                  <a:pt x="468726" y="94868"/>
                </a:cubicBezTo>
                <a:lnTo>
                  <a:pt x="469493" y="94412"/>
                </a:lnTo>
                <a:lnTo>
                  <a:pt x="470259" y="93955"/>
                </a:lnTo>
                <a:cubicBezTo>
                  <a:pt x="470259" y="93043"/>
                  <a:pt x="471025" y="93043"/>
                  <a:pt x="471791" y="92586"/>
                </a:cubicBezTo>
                <a:cubicBezTo>
                  <a:pt x="471025" y="92130"/>
                  <a:pt x="469493" y="91674"/>
                  <a:pt x="469493" y="90305"/>
                </a:cubicBezTo>
                <a:cubicBezTo>
                  <a:pt x="473324" y="90761"/>
                  <a:pt x="477155" y="90761"/>
                  <a:pt x="480986" y="90761"/>
                </a:cubicBezTo>
                <a:lnTo>
                  <a:pt x="482519" y="90761"/>
                </a:lnTo>
                <a:lnTo>
                  <a:pt x="482519" y="89392"/>
                </a:lnTo>
                <a:cubicBezTo>
                  <a:pt x="486350" y="80265"/>
                  <a:pt x="510870" y="77070"/>
                  <a:pt x="516233" y="83003"/>
                </a:cubicBezTo>
                <a:cubicBezTo>
                  <a:pt x="516233" y="83003"/>
                  <a:pt x="513935" y="83915"/>
                  <a:pt x="512402" y="85741"/>
                </a:cubicBezTo>
                <a:lnTo>
                  <a:pt x="511636" y="86197"/>
                </a:lnTo>
                <a:lnTo>
                  <a:pt x="513168" y="85741"/>
                </a:lnTo>
                <a:cubicBezTo>
                  <a:pt x="517000" y="84372"/>
                  <a:pt x="518532" y="83003"/>
                  <a:pt x="521597" y="83003"/>
                </a:cubicBezTo>
                <a:cubicBezTo>
                  <a:pt x="529260" y="82546"/>
                  <a:pt x="536922" y="84372"/>
                  <a:pt x="542286" y="83003"/>
                </a:cubicBezTo>
                <a:cubicBezTo>
                  <a:pt x="545351" y="82546"/>
                  <a:pt x="552247" y="76157"/>
                  <a:pt x="554546" y="75701"/>
                </a:cubicBezTo>
                <a:cubicBezTo>
                  <a:pt x="559909" y="74788"/>
                  <a:pt x="566805" y="77983"/>
                  <a:pt x="572935" y="77526"/>
                </a:cubicBezTo>
                <a:cubicBezTo>
                  <a:pt x="580598" y="75701"/>
                  <a:pt x="587494" y="72963"/>
                  <a:pt x="594390" y="70225"/>
                </a:cubicBezTo>
                <a:cubicBezTo>
                  <a:pt x="611247" y="67030"/>
                  <a:pt x="612014" y="75245"/>
                  <a:pt x="621208" y="75701"/>
                </a:cubicBezTo>
                <a:cubicBezTo>
                  <a:pt x="628871" y="76157"/>
                  <a:pt x="630403" y="69768"/>
                  <a:pt x="639598" y="72050"/>
                </a:cubicBezTo>
                <a:cubicBezTo>
                  <a:pt x="646494" y="73876"/>
                  <a:pt x="643429" y="79808"/>
                  <a:pt x="648793" y="81177"/>
                </a:cubicBezTo>
                <a:cubicBezTo>
                  <a:pt x="664118" y="84828"/>
                  <a:pt x="661819" y="75701"/>
                  <a:pt x="664118" y="72050"/>
                </a:cubicBezTo>
                <a:cubicBezTo>
                  <a:pt x="668715" y="63836"/>
                  <a:pt x="663352" y="66117"/>
                  <a:pt x="673313" y="64748"/>
                </a:cubicBezTo>
                <a:cubicBezTo>
                  <a:pt x="673313" y="64748"/>
                  <a:pt x="679443" y="71137"/>
                  <a:pt x="681741" y="72050"/>
                </a:cubicBezTo>
                <a:cubicBezTo>
                  <a:pt x="687871" y="71137"/>
                  <a:pt x="694001" y="71137"/>
                  <a:pt x="700131" y="72050"/>
                </a:cubicBezTo>
                <a:cubicBezTo>
                  <a:pt x="702430" y="72963"/>
                  <a:pt x="702430" y="77526"/>
                  <a:pt x="706261" y="77526"/>
                </a:cubicBezTo>
                <a:cubicBezTo>
                  <a:pt x="707027" y="77526"/>
                  <a:pt x="713157" y="75245"/>
                  <a:pt x="718521" y="73876"/>
                </a:cubicBezTo>
                <a:cubicBezTo>
                  <a:pt x="734612" y="70681"/>
                  <a:pt x="738443" y="75245"/>
                  <a:pt x="751469" y="75701"/>
                </a:cubicBezTo>
                <a:cubicBezTo>
                  <a:pt x="754534" y="75701"/>
                  <a:pt x="779054" y="74332"/>
                  <a:pt x="782119" y="73876"/>
                </a:cubicBezTo>
                <a:cubicBezTo>
                  <a:pt x="787483" y="72963"/>
                  <a:pt x="789781" y="68856"/>
                  <a:pt x="797444" y="68399"/>
                </a:cubicBezTo>
                <a:cubicBezTo>
                  <a:pt x="799742" y="68399"/>
                  <a:pt x="808937" y="70225"/>
                  <a:pt x="815067" y="70225"/>
                </a:cubicBezTo>
                <a:cubicBezTo>
                  <a:pt x="831924" y="70681"/>
                  <a:pt x="841886" y="72050"/>
                  <a:pt x="851847" y="72050"/>
                </a:cubicBezTo>
                <a:cubicBezTo>
                  <a:pt x="854145" y="72050"/>
                  <a:pt x="859509" y="68856"/>
                  <a:pt x="863340" y="68399"/>
                </a:cubicBezTo>
                <a:cubicBezTo>
                  <a:pt x="864873" y="68399"/>
                  <a:pt x="867171" y="67943"/>
                  <a:pt x="868704" y="67943"/>
                </a:cubicBezTo>
                <a:lnTo>
                  <a:pt x="870236" y="67943"/>
                </a:lnTo>
                <a:lnTo>
                  <a:pt x="870236" y="67487"/>
                </a:lnTo>
                <a:cubicBezTo>
                  <a:pt x="870236" y="67030"/>
                  <a:pt x="870236" y="66117"/>
                  <a:pt x="870236" y="64748"/>
                </a:cubicBezTo>
                <a:cubicBezTo>
                  <a:pt x="870236" y="61097"/>
                  <a:pt x="875600" y="58359"/>
                  <a:pt x="880964" y="52883"/>
                </a:cubicBezTo>
                <a:cubicBezTo>
                  <a:pt x="891691" y="42843"/>
                  <a:pt x="946860" y="43299"/>
                  <a:pt x="931536" y="34629"/>
                </a:cubicBezTo>
                <a:cubicBezTo>
                  <a:pt x="927704" y="32803"/>
                  <a:pt x="846483" y="36910"/>
                  <a:pt x="830392" y="34629"/>
                </a:cubicBezTo>
                <a:cubicBezTo>
                  <a:pt x="821963" y="33716"/>
                  <a:pt x="766028" y="36454"/>
                  <a:pt x="763729" y="34629"/>
                </a:cubicBezTo>
                <a:cubicBezTo>
                  <a:pt x="754534" y="29152"/>
                  <a:pt x="780586" y="23220"/>
                  <a:pt x="796677" y="20025"/>
                </a:cubicBezTo>
                <a:lnTo>
                  <a:pt x="798210" y="19569"/>
                </a:lnTo>
                <a:lnTo>
                  <a:pt x="799743" y="19340"/>
                </a:lnTo>
                <a:lnTo>
                  <a:pt x="798976" y="19569"/>
                </a:lnTo>
                <a:lnTo>
                  <a:pt x="801275" y="19112"/>
                </a:lnTo>
                <a:cubicBezTo>
                  <a:pt x="811236" y="18656"/>
                  <a:pt x="825794" y="20481"/>
                  <a:pt x="841119" y="19569"/>
                </a:cubicBezTo>
                <a:cubicBezTo>
                  <a:pt x="857977" y="18656"/>
                  <a:pt x="874834" y="14549"/>
                  <a:pt x="890925" y="13636"/>
                </a:cubicBezTo>
                <a:cubicBezTo>
                  <a:pt x="907782" y="12723"/>
                  <a:pt x="923873" y="14549"/>
                  <a:pt x="941497" y="13636"/>
                </a:cubicBezTo>
                <a:cubicBezTo>
                  <a:pt x="969848" y="12723"/>
                  <a:pt x="999731" y="8616"/>
                  <a:pt x="1025783" y="7703"/>
                </a:cubicBezTo>
                <a:cubicBezTo>
                  <a:pt x="1060264" y="6791"/>
                  <a:pt x="1094745" y="8616"/>
                  <a:pt x="1126160" y="7703"/>
                </a:cubicBezTo>
                <a:cubicBezTo>
                  <a:pt x="1135738" y="7475"/>
                  <a:pt x="1161982" y="4965"/>
                  <a:pt x="1186023" y="4166"/>
                </a:cubicBezTo>
                <a:close/>
                <a:moveTo>
                  <a:pt x="1277493" y="1828"/>
                </a:moveTo>
                <a:cubicBezTo>
                  <a:pt x="1298756" y="1542"/>
                  <a:pt x="1320402" y="3824"/>
                  <a:pt x="1312357" y="9529"/>
                </a:cubicBezTo>
                <a:cubicBezTo>
                  <a:pt x="1310824" y="10441"/>
                  <a:pt x="1293967" y="9529"/>
                  <a:pt x="1290136" y="9529"/>
                </a:cubicBezTo>
                <a:cubicBezTo>
                  <a:pt x="1280175" y="10441"/>
                  <a:pt x="1270213" y="12267"/>
                  <a:pt x="1261019" y="12267"/>
                </a:cubicBezTo>
                <a:cubicBezTo>
                  <a:pt x="1255655" y="12267"/>
                  <a:pt x="1250291" y="11354"/>
                  <a:pt x="1245694" y="9529"/>
                </a:cubicBezTo>
                <a:lnTo>
                  <a:pt x="1244928" y="9529"/>
                </a:lnTo>
                <a:cubicBezTo>
                  <a:pt x="1235350" y="4965"/>
                  <a:pt x="1256230" y="2113"/>
                  <a:pt x="1277493" y="1828"/>
                </a:cubicBezTo>
                <a:close/>
                <a:moveTo>
                  <a:pt x="1569909" y="915"/>
                </a:moveTo>
                <a:cubicBezTo>
                  <a:pt x="1579774" y="1428"/>
                  <a:pt x="1586670" y="4281"/>
                  <a:pt x="1580540" y="9529"/>
                </a:cubicBezTo>
                <a:cubicBezTo>
                  <a:pt x="1579008" y="11354"/>
                  <a:pt x="1572112" y="12267"/>
                  <a:pt x="1564449" y="12267"/>
                </a:cubicBezTo>
                <a:cubicBezTo>
                  <a:pt x="1554488" y="12267"/>
                  <a:pt x="1542995" y="10898"/>
                  <a:pt x="1538397" y="9985"/>
                </a:cubicBezTo>
                <a:lnTo>
                  <a:pt x="1537631" y="9529"/>
                </a:lnTo>
                <a:lnTo>
                  <a:pt x="1538397" y="9529"/>
                </a:lnTo>
                <a:cubicBezTo>
                  <a:pt x="1539930" y="8616"/>
                  <a:pt x="1541462" y="6334"/>
                  <a:pt x="1541462" y="6334"/>
                </a:cubicBezTo>
                <a:cubicBezTo>
                  <a:pt x="1547209" y="2227"/>
                  <a:pt x="1560044" y="401"/>
                  <a:pt x="1569909" y="915"/>
                </a:cubicBezTo>
                <a:close/>
                <a:moveTo>
                  <a:pt x="1503150" y="402"/>
                </a:moveTo>
                <a:cubicBezTo>
                  <a:pt x="1510046" y="3596"/>
                  <a:pt x="1501618" y="6334"/>
                  <a:pt x="1494722" y="6334"/>
                </a:cubicBezTo>
                <a:cubicBezTo>
                  <a:pt x="1490124" y="6334"/>
                  <a:pt x="1486293" y="5421"/>
                  <a:pt x="1486293" y="3140"/>
                </a:cubicBezTo>
                <a:cubicBezTo>
                  <a:pt x="1486293" y="3596"/>
                  <a:pt x="1500085" y="-1424"/>
                  <a:pt x="1503150" y="402"/>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a:solidFill>
                <a:schemeClr val="tx1"/>
              </a:solidFill>
            </a:endParaRPr>
          </a:p>
        </p:txBody>
      </p:sp>
      <p:pic>
        <p:nvPicPr>
          <p:cNvPr id="51" name="图片" descr="/data/temp/ef01b04e-45ec-11f0-8ba1-a6fe38c01473.jpegef01b04e-45ec-11f0-8ba1-a6fe38c01473"/>
          <p:cNvPicPr>
            <a:picLocks noChangeAspect="1"/>
          </p:cNvPicPr>
          <p:nvPr>
            <p:custDataLst>
              <p:tags r:id="rId5"/>
            </p:custDataLst>
          </p:nvPr>
        </p:nvPicPr>
        <p:blipFill>
          <a:blip r:embed="rId6"/>
          <a:srcRect l="4675" r="4675"/>
          <a:stretch>
            <a:fillRect/>
          </a:stretch>
        </p:blipFill>
        <p:spPr>
          <a:xfrm>
            <a:off x="8460700" y="3742979"/>
            <a:ext cx="2966352" cy="2181548"/>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pic>
        <p:nvPicPr>
          <p:cNvPr id="52" name="图片" descr="/data/temp/ef01af08-45ec-11f0-8ba1-a6fe38c01473.jpegef01af08-45ec-11f0-8ba1-a6fe38c01473"/>
          <p:cNvPicPr>
            <a:picLocks noChangeAspect="1"/>
          </p:cNvPicPr>
          <p:nvPr>
            <p:custDataLst>
              <p:tags r:id="rId7"/>
            </p:custDataLst>
          </p:nvPr>
        </p:nvPicPr>
        <p:blipFill>
          <a:blip r:embed="rId8">
            <a:lum contrast="24000"/>
          </a:blip>
          <a:srcRect l="1611" r="1611"/>
          <a:stretch>
            <a:fillRect/>
          </a:stretch>
        </p:blipFill>
        <p:spPr>
          <a:xfrm>
            <a:off x="4622473" y="3742979"/>
            <a:ext cx="3027267" cy="2078397"/>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pic>
        <p:nvPicPr>
          <p:cNvPr id="53" name="图片" descr="/data/temp/ef01ade5-45ec-11f0-8ba1-a6fe38c01473.jpegef01ade5-45ec-11f0-8ba1-a6fe38c01473"/>
          <p:cNvPicPr>
            <a:picLocks noChangeAspect="1"/>
          </p:cNvPicPr>
          <p:nvPr>
            <p:custDataLst>
              <p:tags r:id="rId9"/>
            </p:custDataLst>
          </p:nvPr>
        </p:nvPicPr>
        <p:blipFill>
          <a:blip r:embed="rId10"/>
          <a:srcRect l="4675" r="4675"/>
          <a:stretch>
            <a:fillRect/>
          </a:stretch>
        </p:blipFill>
        <p:spPr>
          <a:xfrm>
            <a:off x="788692" y="3742979"/>
            <a:ext cx="2833003" cy="2083479"/>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54" name="矩形 53"/>
          <p:cNvSpPr/>
          <p:nvPr>
            <p:custDataLst>
              <p:tags r:id="rId11"/>
            </p:custDataLst>
          </p:nvPr>
        </p:nvSpPr>
        <p:spPr>
          <a:xfrm>
            <a:off x="696595" y="2531110"/>
            <a:ext cx="3289300" cy="876300"/>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在职业选择中，要确保个人职业理想与国家需求及个人条件相契合，以实现个人发展与国家利益的和谐统一。</a:t>
            </a:r>
            <a:endParaRPr lang="zh-CN" altLang="en-US" sz="1600" kern="0">
              <a:ln>
                <a:noFill/>
                <a:prstDash val="sysDot"/>
              </a:ln>
              <a:solidFill>
                <a:schemeClr val="tx1">
                  <a:lumMod val="85000"/>
                  <a:lumOff val="15000"/>
                </a:schemeClr>
              </a:solidFill>
              <a:latin typeface="+mn-ea"/>
              <a:cs typeface="+mn-ea"/>
            </a:endParaRPr>
          </a:p>
        </p:txBody>
      </p:sp>
      <p:sp>
        <p:nvSpPr>
          <p:cNvPr id="55" name="矩形 54"/>
          <p:cNvSpPr/>
          <p:nvPr>
            <p:custDataLst>
              <p:tags r:id="rId12"/>
            </p:custDataLst>
          </p:nvPr>
        </p:nvSpPr>
        <p:spPr>
          <a:xfrm>
            <a:off x="808382" y="1521850"/>
            <a:ext cx="2880687" cy="5912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sz="1700" b="1" kern="0" dirty="0">
                <a:solidFill>
                  <a:schemeClr val="tx1"/>
                </a:solidFill>
                <a:latin typeface="+mn-ea"/>
                <a:cs typeface="+mn-ea"/>
              </a:rPr>
              <a:t>明确个人与国家需求</a:t>
            </a:r>
            <a:endParaRPr lang="zh-CN" altLang="en-US" sz="1700" b="1" kern="0" dirty="0">
              <a:solidFill>
                <a:schemeClr val="tx1"/>
              </a:solidFill>
              <a:latin typeface="+mn-ea"/>
              <a:cs typeface="+mn-ea"/>
            </a:endParaRPr>
          </a:p>
        </p:txBody>
      </p:sp>
      <p:sp>
        <p:nvSpPr>
          <p:cNvPr id="56" name="矩形 55"/>
          <p:cNvSpPr/>
          <p:nvPr>
            <p:custDataLst>
              <p:tags r:id="rId13"/>
            </p:custDataLst>
          </p:nvPr>
        </p:nvSpPr>
        <p:spPr>
          <a:xfrm>
            <a:off x="4666299" y="2531108"/>
            <a:ext cx="2880689" cy="876168"/>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深入审视个人的知识储备、技能水平、生理条件和个性特点，评估与所选职业要求的匹配程度。</a:t>
            </a:r>
            <a:endParaRPr lang="zh-CN" altLang="en-US" sz="1600" kern="0">
              <a:ln>
                <a:noFill/>
                <a:prstDash val="sysDot"/>
              </a:ln>
              <a:solidFill>
                <a:schemeClr val="tx1">
                  <a:lumMod val="85000"/>
                  <a:lumOff val="15000"/>
                </a:schemeClr>
              </a:solidFill>
              <a:latin typeface="+mn-ea"/>
              <a:cs typeface="+mn-ea"/>
            </a:endParaRPr>
          </a:p>
        </p:txBody>
      </p:sp>
      <p:sp>
        <p:nvSpPr>
          <p:cNvPr id="57" name="矩形 56"/>
          <p:cNvSpPr/>
          <p:nvPr>
            <p:custDataLst>
              <p:tags r:id="rId14"/>
            </p:custDataLst>
          </p:nvPr>
        </p:nvSpPr>
        <p:spPr>
          <a:xfrm>
            <a:off x="4666299" y="1521850"/>
            <a:ext cx="2880687" cy="5912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sz="1700" b="1" kern="0" dirty="0">
                <a:solidFill>
                  <a:schemeClr val="tx1"/>
                </a:solidFill>
                <a:latin typeface="+mn-ea"/>
                <a:cs typeface="+mn-ea"/>
              </a:rPr>
              <a:t>自我评估与职业匹配</a:t>
            </a:r>
            <a:endParaRPr lang="zh-CN" altLang="en-US" sz="1700" b="1" kern="0" dirty="0">
              <a:solidFill>
                <a:schemeClr val="tx1"/>
              </a:solidFill>
              <a:latin typeface="+mn-ea"/>
              <a:cs typeface="+mn-ea"/>
            </a:endParaRPr>
          </a:p>
        </p:txBody>
      </p:sp>
      <p:sp>
        <p:nvSpPr>
          <p:cNvPr id="58" name="矩形 57"/>
          <p:cNvSpPr/>
          <p:nvPr>
            <p:custDataLst>
              <p:tags r:id="rId15"/>
            </p:custDataLst>
          </p:nvPr>
        </p:nvSpPr>
        <p:spPr>
          <a:xfrm>
            <a:off x="8524850" y="2531108"/>
            <a:ext cx="2880689" cy="876168"/>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职业选择时，需考虑职业的社会价值和长远发展前景，以确保职业的稳定性和成长性。</a:t>
            </a:r>
            <a:endParaRPr lang="zh-CN" altLang="en-US" sz="1600" kern="0">
              <a:ln>
                <a:noFill/>
                <a:prstDash val="sysDot"/>
              </a:ln>
              <a:solidFill>
                <a:schemeClr val="tx1">
                  <a:lumMod val="85000"/>
                  <a:lumOff val="15000"/>
                </a:schemeClr>
              </a:solidFill>
              <a:latin typeface="+mn-ea"/>
              <a:cs typeface="+mn-ea"/>
            </a:endParaRPr>
          </a:p>
        </p:txBody>
      </p:sp>
      <p:sp>
        <p:nvSpPr>
          <p:cNvPr id="59" name="矩形 58"/>
          <p:cNvSpPr/>
          <p:nvPr>
            <p:custDataLst>
              <p:tags r:id="rId16"/>
            </p:custDataLst>
          </p:nvPr>
        </p:nvSpPr>
        <p:spPr>
          <a:xfrm>
            <a:off x="8524850" y="1521850"/>
            <a:ext cx="2880686" cy="5912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sz="1700" b="1" kern="0">
                <a:solidFill>
                  <a:schemeClr val="tx1"/>
                </a:solidFill>
                <a:latin typeface="+mn-ea"/>
                <a:cs typeface="+mn-ea"/>
              </a:rPr>
              <a:t>考虑职业的社会价值与前景</a:t>
            </a:r>
            <a:endParaRPr lang="zh-CN" altLang="en-US" sz="1700" b="1" kern="0">
              <a:solidFill>
                <a:schemeClr val="tx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1.深入了解社会职业</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利用互联网、职业介绍会等多渠道了解职业现状和发展趋势。</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职业信息获取途径</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研究工作内容、行业背景、职业前景及所需技能和资质。</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职业的深入理解</a:t>
            </a:r>
            <a:endParaRPr lang="zh-CN" altLang="en-US" sz="2200" b="1">
              <a:solidFill>
                <a:schemeClr val="accent1"/>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运用SWOT分析等方法，结合自身条件对职业进行客观评价。</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职业的准确评价方法</a:t>
            </a:r>
            <a:endParaRPr lang="zh-CN" altLang="en-US" sz="22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data/temp/7b096ca0-45ed-11f0-9e72-9247331c6b07.jpg@base@tag=imgScale&amp;m=1&amp;w=1678&amp;h=811&amp;q=957b096ca0-45ed-11f0-9e72-9247331c6b07"/>
          <p:cNvPicPr>
            <a:picLocks noChangeAspect="1"/>
          </p:cNvPicPr>
          <p:nvPr>
            <p:custDataLst>
              <p:tags r:id="rId1"/>
            </p:custDataLst>
          </p:nvPr>
        </p:nvPicPr>
        <p:blipFill rotWithShape="1">
          <a:blip r:embed="rId2"/>
          <a:srcRect l="6589" r="6648"/>
          <a:stretch>
            <a:fillRect/>
          </a:stretch>
        </p:blipFill>
        <p:spPr>
          <a:xfrm>
            <a:off x="5447761" y="793922"/>
            <a:ext cx="6047199" cy="2923200"/>
          </a:xfrm>
          <a:custGeom>
            <a:avLst/>
            <a:gdLst>
              <a:gd name="connsiteX0" fmla="*/ 0 w 6884130"/>
              <a:gd name="connsiteY0" fmla="*/ 0 h 2935140"/>
              <a:gd name="connsiteX1" fmla="*/ 6884130 w 6884130"/>
              <a:gd name="connsiteY1" fmla="*/ 0 h 2935140"/>
              <a:gd name="connsiteX2" fmla="*/ 6884130 w 6884130"/>
              <a:gd name="connsiteY2" fmla="*/ 2935140 h 2935140"/>
              <a:gd name="connsiteX3" fmla="*/ 0 w 6884130"/>
              <a:gd name="connsiteY3" fmla="*/ 2935140 h 2935140"/>
            </a:gdLst>
            <a:ahLst/>
            <a:cxnLst>
              <a:cxn ang="0">
                <a:pos x="connsiteX0" y="connsiteY0"/>
              </a:cxn>
              <a:cxn ang="0">
                <a:pos x="connsiteX1" y="connsiteY1"/>
              </a:cxn>
              <a:cxn ang="0">
                <a:pos x="connsiteX2" y="connsiteY2"/>
              </a:cxn>
              <a:cxn ang="0">
                <a:pos x="connsiteX3" y="connsiteY3"/>
              </a:cxn>
            </a:cxnLst>
            <a:rect l="l" t="t" r="r" b="b"/>
            <a:pathLst>
              <a:path w="6884130" h="2935140">
                <a:moveTo>
                  <a:pt x="0" y="0"/>
                </a:moveTo>
                <a:lnTo>
                  <a:pt x="6884130" y="0"/>
                </a:lnTo>
                <a:lnTo>
                  <a:pt x="6884130" y="2935140"/>
                </a:lnTo>
                <a:lnTo>
                  <a:pt x="0" y="2935140"/>
                </a:lnTo>
                <a:close/>
              </a:path>
            </a:pathLst>
          </a:custGeom>
          <a:solidFill>
            <a:schemeClr val="accent1"/>
          </a:solidFill>
          <a:ln w="6350"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695325" y="787572"/>
            <a:ext cx="4752438" cy="293514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5"/>
          <p:cNvSpPr>
            <a:spLocks noGrp="1"/>
          </p:cNvSpPr>
          <p:nvPr>
            <p:ph type="title"/>
            <p:custDataLst>
              <p:tags r:id="rId4"/>
            </p:custDataLst>
          </p:nvPr>
        </p:nvSpPr>
        <p:spPr>
          <a:xfrm>
            <a:off x="1290955" y="1438910"/>
            <a:ext cx="3917950" cy="1632585"/>
          </a:xfrm>
        </p:spPr>
        <p:txBody>
          <a:bodyPr lIns="0" tIns="0" rIns="0" bIns="0">
            <a:normAutofit/>
          </a:bodyPr>
          <a:lstStyle/>
          <a:p>
            <a:pPr algn="l">
              <a:lnSpc>
                <a:spcPct val="120000"/>
              </a:lnSpc>
            </a:pPr>
            <a:r>
              <a:rPr lang="zh-CN" altLang="en-US" sz="2800" dirty="0">
                <a:solidFill>
                  <a:schemeClr val="lt1">
                    <a:lumMod val="100000"/>
                  </a:schemeClr>
                </a:solidFill>
                <a:latin typeface="+mj-lt"/>
                <a:ea typeface="+mj-lt"/>
                <a:cs typeface="+mj-lt"/>
              </a:rPr>
              <a:t>2.全面认识自己</a:t>
            </a:r>
            <a:endParaRPr lang="zh-CN" altLang="en-US" sz="2800" dirty="0">
              <a:solidFill>
                <a:schemeClr val="lt1">
                  <a:lumMod val="100000"/>
                </a:schemeClr>
              </a:solidFill>
              <a:latin typeface="+mj-lt"/>
              <a:ea typeface="+mj-lt"/>
              <a:cs typeface="+mj-lt"/>
            </a:endParaRPr>
          </a:p>
        </p:txBody>
      </p:sp>
      <p:sp>
        <p:nvSpPr>
          <p:cNvPr id="2" name="矩形 2"/>
          <p:cNvSpPr/>
          <p:nvPr>
            <p:custDataLst>
              <p:tags r:id="rId5"/>
            </p:custDataLst>
          </p:nvPr>
        </p:nvSpPr>
        <p:spPr>
          <a:xfrm>
            <a:off x="696326" y="4651760"/>
            <a:ext cx="2149547" cy="73016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评估学业成绩和学习能力，了解学术潜力和限制。</a:t>
            </a:r>
            <a:endParaRPr lang="zh-CN" altLang="en-US">
              <a:ln>
                <a:noFill/>
                <a:prstDash val="sysDot"/>
              </a:ln>
              <a:solidFill>
                <a:schemeClr val="tx1">
                  <a:lumMod val="85000"/>
                  <a:lumOff val="15000"/>
                </a:schemeClr>
              </a:solidFill>
              <a:latin typeface="+mn-ea"/>
              <a:cs typeface="+mn-ea"/>
            </a:endParaRPr>
          </a:p>
        </p:txBody>
      </p:sp>
      <p:sp>
        <p:nvSpPr>
          <p:cNvPr id="4" name="矩形 3"/>
          <p:cNvSpPr/>
          <p:nvPr>
            <p:custDataLst>
              <p:tags r:id="rId6"/>
            </p:custDataLst>
          </p:nvPr>
        </p:nvSpPr>
        <p:spPr>
          <a:xfrm>
            <a:off x="696326" y="3987041"/>
            <a:ext cx="2149547" cy="64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学业与智力评估</a:t>
            </a:r>
            <a:endParaRPr lang="zh-CN" altLang="en-US" sz="2000" b="1">
              <a:solidFill>
                <a:schemeClr val="accent1"/>
              </a:solidFill>
              <a:latin typeface="+mn-ea"/>
              <a:cs typeface="+mn-ea"/>
            </a:endParaRPr>
          </a:p>
        </p:txBody>
      </p:sp>
      <p:sp>
        <p:nvSpPr>
          <p:cNvPr id="5" name="矩形 4"/>
          <p:cNvSpPr/>
          <p:nvPr>
            <p:custDataLst>
              <p:tags r:id="rId7"/>
            </p:custDataLst>
          </p:nvPr>
        </p:nvSpPr>
        <p:spPr>
          <a:xfrm>
            <a:off x="3579316" y="4651760"/>
            <a:ext cx="2149547" cy="73016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通过测试和反思了解适合自己的工作环境和职业类型。</a:t>
            </a:r>
            <a:endParaRPr lang="zh-CN" altLang="en-US">
              <a:ln>
                <a:noFill/>
                <a:prstDash val="sysDot"/>
              </a:ln>
              <a:solidFill>
                <a:schemeClr val="tx1">
                  <a:lumMod val="85000"/>
                  <a:lumOff val="15000"/>
                </a:schemeClr>
              </a:solidFill>
              <a:latin typeface="+mn-ea"/>
              <a:cs typeface="+mn-ea"/>
            </a:endParaRPr>
          </a:p>
        </p:txBody>
      </p:sp>
      <p:sp>
        <p:nvSpPr>
          <p:cNvPr id="7" name="矩形 5"/>
          <p:cNvSpPr/>
          <p:nvPr>
            <p:custDataLst>
              <p:tags r:id="rId8"/>
            </p:custDataLst>
          </p:nvPr>
        </p:nvSpPr>
        <p:spPr>
          <a:xfrm>
            <a:off x="3579316" y="3987041"/>
            <a:ext cx="2149547" cy="64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气质与人格分析</a:t>
            </a:r>
            <a:endParaRPr lang="zh-CN" altLang="en-US" sz="2000" b="1">
              <a:solidFill>
                <a:schemeClr val="accent1"/>
              </a:solidFill>
              <a:latin typeface="+mn-ea"/>
              <a:cs typeface="+mn-ea"/>
            </a:endParaRPr>
          </a:p>
        </p:txBody>
      </p:sp>
      <p:sp>
        <p:nvSpPr>
          <p:cNvPr id="8" name="矩形 6"/>
          <p:cNvSpPr/>
          <p:nvPr>
            <p:custDataLst>
              <p:tags r:id="rId9"/>
            </p:custDataLst>
          </p:nvPr>
        </p:nvSpPr>
        <p:spPr>
          <a:xfrm>
            <a:off x="6462305" y="4651760"/>
            <a:ext cx="2149547" cy="73016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识别可转化为职业动力和方向的兴趣爱好。</a:t>
            </a:r>
            <a:endParaRPr lang="zh-CN" altLang="en-US">
              <a:ln>
                <a:noFill/>
                <a:prstDash val="sysDot"/>
              </a:ln>
              <a:solidFill>
                <a:schemeClr val="tx1">
                  <a:lumMod val="85000"/>
                  <a:lumOff val="15000"/>
                </a:schemeClr>
              </a:solidFill>
              <a:latin typeface="+mn-ea"/>
              <a:cs typeface="+mn-ea"/>
            </a:endParaRPr>
          </a:p>
        </p:txBody>
      </p:sp>
      <p:sp>
        <p:nvSpPr>
          <p:cNvPr id="9" name="矩形 7"/>
          <p:cNvSpPr/>
          <p:nvPr>
            <p:custDataLst>
              <p:tags r:id="rId10"/>
            </p:custDataLst>
          </p:nvPr>
        </p:nvSpPr>
        <p:spPr>
          <a:xfrm>
            <a:off x="6462305" y="3987041"/>
            <a:ext cx="2149547" cy="64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兴趣与爱好自评</a:t>
            </a:r>
            <a:endParaRPr lang="zh-CN" altLang="en-US" sz="2000" b="1">
              <a:solidFill>
                <a:schemeClr val="accent1"/>
              </a:solidFill>
              <a:latin typeface="+mn-ea"/>
              <a:cs typeface="+mn-ea"/>
            </a:endParaRPr>
          </a:p>
        </p:txBody>
      </p:sp>
      <p:sp>
        <p:nvSpPr>
          <p:cNvPr id="10" name="矩形 8"/>
          <p:cNvSpPr/>
          <p:nvPr>
            <p:custDataLst>
              <p:tags r:id="rId11"/>
            </p:custDataLst>
          </p:nvPr>
        </p:nvSpPr>
        <p:spPr>
          <a:xfrm>
            <a:off x="9345295" y="4651760"/>
            <a:ext cx="2149547" cy="73016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考虑身体条件和健康状况，确保职业选择与自身匹配。</a:t>
            </a:r>
            <a:endParaRPr lang="zh-CN" altLang="en-US">
              <a:ln>
                <a:noFill/>
                <a:prstDash val="sysDot"/>
              </a:ln>
              <a:solidFill>
                <a:schemeClr val="tx1">
                  <a:lumMod val="85000"/>
                  <a:lumOff val="15000"/>
                </a:schemeClr>
              </a:solidFill>
              <a:latin typeface="+mn-ea"/>
              <a:cs typeface="+mn-ea"/>
            </a:endParaRPr>
          </a:p>
        </p:txBody>
      </p:sp>
      <p:sp>
        <p:nvSpPr>
          <p:cNvPr id="12" name="矩形 9"/>
          <p:cNvSpPr/>
          <p:nvPr>
            <p:custDataLst>
              <p:tags r:id="rId12"/>
            </p:custDataLst>
          </p:nvPr>
        </p:nvSpPr>
        <p:spPr>
          <a:xfrm>
            <a:off x="9345295" y="3987041"/>
            <a:ext cx="2149547" cy="64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身体素质考量</a:t>
            </a:r>
            <a:endParaRPr lang="zh-CN" altLang="en-US" sz="2000" b="1">
              <a:solidFill>
                <a:schemeClr val="accent1"/>
              </a:solidFill>
              <a:latin typeface="+mn-ea"/>
              <a:cs typeface="+mn-ea"/>
            </a:endParaRPr>
          </a:p>
        </p:txBody>
      </p:sp>
    </p:spTree>
    <p:custDataLst>
      <p:tags r:id="rId1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3.综合分析职业信息与个人情况</a:t>
            </a:r>
            <a:endParaRPr lang="zh-CN" altLang="en-US" sz="2800">
              <a:solidFill>
                <a:schemeClr val="accent1">
                  <a:lumMod val="75000"/>
                </a:schemeClr>
              </a:solidFill>
            </a:endParaRPr>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7b543941-45ed-11f0-9249-daf1c8d5ce3c.jpg@base@tag=imgScale&amp;m=1&amp;w=932&amp;h=529&amp;q=957b543941-45ed-11f0-9249-daf1c8d5ce3c"/>
          <p:cNvPicPr>
            <a:picLocks noChangeAspect="1"/>
          </p:cNvPicPr>
          <p:nvPr>
            <p:custDataLst>
              <p:tags r:id="rId5"/>
            </p:custDataLst>
          </p:nvPr>
        </p:nvPicPr>
        <p:blipFill rotWithShape="1">
          <a:blip r:embed="rId6"/>
          <a:srcRect t="7456" b="7456"/>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7b543885-45ed-11f0-9249-daf1c8d5ce3c.jpg@base@tag=imgScale&amp;m=1&amp;w=932&amp;h=529&amp;q=957b543885-45ed-11f0-9249-daf1c8d5ce3c"/>
          <p:cNvPicPr>
            <a:picLocks noChangeAspect="1"/>
          </p:cNvPicPr>
          <p:nvPr>
            <p:custDataLst>
              <p:tags r:id="rId7"/>
            </p:custDataLst>
          </p:nvPr>
        </p:nvPicPr>
        <p:blipFill rotWithShape="1">
          <a:blip r:embed="rId8"/>
          <a:srcRect t="7403" b="7403"/>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7b543bf5-45ed-11f0-9249-daf1c8d5ce3c.jpg@base@tag=imgScale&amp;m=1&amp;w=932&amp;h=529&amp;q=957b543bf5-45ed-11f0-9249-daf1c8d5ce3c"/>
          <p:cNvPicPr>
            <a:picLocks noChangeAspect="1"/>
          </p:cNvPicPr>
          <p:nvPr>
            <p:custDataLst>
              <p:tags r:id="rId9"/>
            </p:custDataLst>
          </p:nvPr>
        </p:nvPicPr>
        <p:blipFill rotWithShape="1">
          <a:blip r:embed="rId10"/>
          <a:srcRect t="7403" b="7403"/>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1052830" y="3505835"/>
            <a:ext cx="2799715" cy="53276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确定择业方向</a:t>
            </a:r>
            <a:endParaRPr lang="zh-CN" altLang="en-US" sz="24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结合信息和个人评估，明确职业兴趣和目标，制定择业方向。</a:t>
            </a:r>
            <a:endParaRPr lang="zh-CN" altLang="en-US" sz="2000"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773930" y="3505835"/>
            <a:ext cx="2798445" cy="53276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rgbClr val="FFFFFF"/>
                </a:solidFill>
                <a:latin typeface="+mn-ea"/>
                <a:cs typeface="+mn-ea"/>
              </a:rPr>
              <a:t>克服心理障碍</a:t>
            </a:r>
            <a:endParaRPr lang="zh-CN" altLang="en-US" sz="2400" b="1" dirty="0">
              <a:solidFill>
                <a:srgbClr val="FFFFFF"/>
              </a:solidFill>
              <a:latin typeface="+mn-ea"/>
              <a:cs typeface="+mn-ea"/>
            </a:endParaRPr>
          </a:p>
        </p:txBody>
      </p:sp>
      <p:sp>
        <p:nvSpPr>
          <p:cNvPr id="24" name="矩形 14"/>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rgbClr val="FFFFFF"/>
                </a:solidFill>
                <a:latin typeface="+mn-ea"/>
                <a:cs typeface="+mn-ea"/>
              </a:rPr>
              <a:t>认识并克服影响择业的心理障碍，如“大众型”、“等待型”等。</a:t>
            </a:r>
            <a:endParaRPr lang="zh-CN" altLang="en-US" sz="2000">
              <a:solidFill>
                <a:srgbClr val="FFFFFF"/>
              </a:solidFill>
              <a:latin typeface="+mn-ea"/>
              <a:cs typeface="+mn-ea"/>
            </a:endParaRPr>
          </a:p>
        </p:txBody>
      </p:sp>
      <p:sp>
        <p:nvSpPr>
          <p:cNvPr id="25" name="矩形 15"/>
          <p:cNvSpPr/>
          <p:nvPr>
            <p:custDataLst>
              <p:tags r:id="rId15"/>
            </p:custDataLst>
          </p:nvPr>
        </p:nvSpPr>
        <p:spPr>
          <a:xfrm>
            <a:off x="8496300" y="3505835"/>
            <a:ext cx="2795905" cy="53276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避免择业中的片面性</a:t>
            </a:r>
            <a:endParaRPr lang="zh-CN" altLang="en-US" sz="24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综合考虑个人条件、职业信息和市场需求，做出全面的职业选择。</a:t>
            </a:r>
            <a:endParaRPr lang="zh-CN" altLang="en-US" sz="2000">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custDataLst>
              <p:tags r:id="rId1"/>
            </p:custDataLst>
          </p:nvPr>
        </p:nvSpPr>
        <p:spPr/>
        <p:txBody>
          <a:bodyPr/>
          <a:lstStyle/>
          <a:p>
            <a:r>
              <a:rPr lang="zh-CN" altLang="en-US"/>
              <a:t>二、就业与个性</a:t>
            </a:r>
            <a:endParaRPr lang="zh-CN" altLang="en-US"/>
          </a:p>
        </p:txBody>
      </p:sp>
      <p:pic>
        <p:nvPicPr>
          <p:cNvPr id="16" name="图片 15" descr="/data/temp/30c9c7c9-45d2-11f0-9961-229938af90b5.jpg@base@tag=imgScale&amp;m=1&amp;w=729&amp;h=779&amp;q=9530c9c7c9-45d2-11f0-9961-229938af90b5"/>
          <p:cNvPicPr>
            <a:picLocks noChangeAspect="1"/>
          </p:cNvPicPr>
          <p:nvPr>
            <p:custDataLst>
              <p:tags r:id="rId2"/>
            </p:custDataLst>
          </p:nvPr>
        </p:nvPicPr>
        <p:blipFill rotWithShape="1">
          <a:blip r:embed="rId3"/>
          <a:srcRect l="14888" r="14888"/>
          <a:stretch>
            <a:fillRect/>
          </a:stretch>
        </p:blipFill>
        <p:spPr>
          <a:xfrm>
            <a:off x="2274927" y="1477519"/>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6" y="6374"/>
                  <a:pt x="1393218" y="19125"/>
                </a:cubicBezTo>
                <a:cubicBezTo>
                  <a:pt x="1444222" y="44627"/>
                  <a:pt x="2467209" y="556120"/>
                  <a:pt x="2529110" y="587071"/>
                </a:cubicBezTo>
                <a:cubicBezTo>
                  <a:pt x="2591012" y="618021"/>
                  <a:pt x="2627404" y="676896"/>
                  <a:pt x="2627403" y="746105"/>
                </a:cubicBezTo>
                <a:lnTo>
                  <a:pt x="2627403" y="2059094"/>
                </a:ln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0" name="矩形 9"/>
          <p:cNvSpPr/>
          <p:nvPr>
            <p:custDataLst>
              <p:tags r:id="rId4"/>
            </p:custDataLst>
          </p:nvPr>
        </p:nvSpPr>
        <p:spPr>
          <a:xfrm>
            <a:off x="1506596" y="5009940"/>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通过兴趣寻找理想职业，但现实因素导致兴趣与职业不完全匹配</a:t>
            </a:r>
            <a:endParaRPr lang="zh-CN" altLang="en-US" sz="2000">
              <a:ln>
                <a:noFill/>
                <a:prstDash val="sysDot"/>
              </a:ln>
              <a:solidFill>
                <a:schemeClr val="tx1">
                  <a:lumMod val="85000"/>
                  <a:lumOff val="15000"/>
                </a:schemeClr>
              </a:solidFill>
              <a:latin typeface="+mn-ea"/>
              <a:cs typeface="+mn-ea"/>
            </a:endParaRPr>
          </a:p>
        </p:txBody>
      </p:sp>
      <p:sp>
        <p:nvSpPr>
          <p:cNvPr id="11" name="矩形 10"/>
          <p:cNvSpPr/>
          <p:nvPr>
            <p:custDataLst>
              <p:tags r:id="rId5"/>
            </p:custDataLst>
          </p:nvPr>
        </p:nvSpPr>
        <p:spPr>
          <a:xfrm>
            <a:off x="2085702" y="4509572"/>
            <a:ext cx="3004748" cy="462269"/>
          </a:xfrm>
          <a:prstGeom prst="rect">
            <a:avLst/>
          </a:prstGeom>
          <a:noFill/>
        </p:spPr>
        <p:txBody>
          <a:bodyPr wrap="square" lIns="0" tIns="0" rIns="0" bIns="0" rtlCol="0" anchor="b">
            <a:noAutofit/>
          </a:bodyPr>
          <a:p>
            <a:pPr algn="ctr">
              <a:spcBef>
                <a:spcPct val="0"/>
              </a:spcBef>
              <a:spcAft>
                <a:spcPct val="0"/>
              </a:spcAft>
            </a:pPr>
            <a:r>
              <a:rPr lang="zh-CN" altLang="en-US" sz="2800" b="1" kern="0" dirty="0">
                <a:solidFill>
                  <a:schemeClr val="accent1"/>
                </a:solidFill>
                <a:latin typeface="+mn-ea"/>
                <a:cs typeface="+mn-ea"/>
              </a:rPr>
              <a:t>兴趣与职业匹配</a:t>
            </a:r>
            <a:endParaRPr lang="zh-CN" altLang="en-US" sz="2800" b="1" kern="0" dirty="0">
              <a:solidFill>
                <a:schemeClr val="accent1"/>
              </a:solidFill>
              <a:latin typeface="+mn-ea"/>
              <a:cs typeface="+mn-ea"/>
            </a:endParaRPr>
          </a:p>
        </p:txBody>
      </p:sp>
      <p:pic>
        <p:nvPicPr>
          <p:cNvPr id="13" name="图片 12" descr="/data/temp/30c9c82c-45d2-11f0-9961-229938af90b5.jpg@base@tag=imgScale&amp;m=1&amp;w=729&amp;h=779&amp;q=9530c9c82c-45d2-11f0-9961-229938af90b5"/>
          <p:cNvPicPr>
            <a:picLocks noChangeAspect="1"/>
          </p:cNvPicPr>
          <p:nvPr>
            <p:custDataLst>
              <p:tags r:id="rId6"/>
            </p:custDataLst>
          </p:nvPr>
        </p:nvPicPr>
        <p:blipFill rotWithShape="1">
          <a:blip r:embed="rId7"/>
          <a:srcRect l="18497" r="11279"/>
          <a:stretch>
            <a:fillRect/>
          </a:stretch>
        </p:blipFill>
        <p:spPr>
          <a:xfrm>
            <a:off x="7285592" y="1477519"/>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5" y="6374"/>
                  <a:pt x="1393218" y="19125"/>
                </a:cubicBezTo>
                <a:cubicBezTo>
                  <a:pt x="1444222" y="44627"/>
                  <a:pt x="2467209" y="556120"/>
                  <a:pt x="2529110" y="587071"/>
                </a:cubicBezTo>
                <a:cubicBezTo>
                  <a:pt x="2591012" y="618021"/>
                  <a:pt x="2627404" y="676896"/>
                  <a:pt x="2627403" y="746105"/>
                </a:cubicBezTo>
                <a:cubicBezTo>
                  <a:pt x="2627404" y="815312"/>
                  <a:pt x="2627404" y="1989885"/>
                  <a:pt x="2627403" y="2059094"/>
                </a:cubicBez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6518531" y="5009940"/>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即使兴趣与职业不匹配，也不应放弃对职业的探索和追求</a:t>
            </a:r>
            <a:endParaRPr lang="zh-CN" altLang="en-US" sz="2000">
              <a:ln>
                <a:noFill/>
                <a:prstDash val="sysDot"/>
              </a:ln>
              <a:solidFill>
                <a:schemeClr val="tx1">
                  <a:lumMod val="85000"/>
                  <a:lumOff val="15000"/>
                </a:schemeClr>
              </a:solidFill>
              <a:latin typeface="+mn-ea"/>
              <a:cs typeface="+mn-ea"/>
            </a:endParaRPr>
          </a:p>
        </p:txBody>
      </p:sp>
      <p:sp>
        <p:nvSpPr>
          <p:cNvPr id="15" name="矩形 14"/>
          <p:cNvSpPr/>
          <p:nvPr>
            <p:custDataLst>
              <p:tags r:id="rId9"/>
            </p:custDataLst>
          </p:nvPr>
        </p:nvSpPr>
        <p:spPr>
          <a:xfrm>
            <a:off x="7097637" y="4509572"/>
            <a:ext cx="3004748" cy="462269"/>
          </a:xfrm>
          <a:prstGeom prst="rect">
            <a:avLst/>
          </a:prstGeom>
          <a:noFill/>
        </p:spPr>
        <p:txBody>
          <a:bodyPr wrap="square" lIns="0" tIns="0" rIns="0" bIns="0" rtlCol="0" anchor="b">
            <a:noAutofit/>
          </a:bodyPr>
          <a:p>
            <a:pPr algn="ctr">
              <a:spcBef>
                <a:spcPct val="0"/>
              </a:spcBef>
              <a:spcAft>
                <a:spcPct val="0"/>
              </a:spcAft>
            </a:pPr>
            <a:r>
              <a:rPr lang="zh-CN" altLang="en-US" sz="2800" b="1" kern="0">
                <a:solidFill>
                  <a:schemeClr val="accent1"/>
                </a:solidFill>
                <a:latin typeface="+mn-ea"/>
                <a:cs typeface="+mn-ea"/>
              </a:rPr>
              <a:t>职业探索与追求</a:t>
            </a:r>
            <a:endParaRPr lang="zh-CN" altLang="en-US" sz="2800" b="1" kern="0">
              <a:solidFill>
                <a:schemeClr val="accent1"/>
              </a:solidFill>
              <a:latin typeface="+mn-ea"/>
              <a:cs typeface="+mn-ea"/>
            </a:endParaRPr>
          </a:p>
        </p:txBody>
      </p:sp>
    </p:spTree>
    <p:custDataLst>
      <p:tags r:id="rId10"/>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（一）个人职业兴趣的培养</a:t>
            </a:r>
            <a:endParaRPr lang="zh-CN" altLang="en-US"/>
          </a:p>
        </p:txBody>
      </p:sp>
      <p:sp>
        <p:nvSpPr>
          <p:cNvPr id="9" name="矩形 23"/>
          <p:cNvSpPr/>
          <p:nvPr>
            <p:custDataLst>
              <p:tags r:id="rId2"/>
            </p:custDataLst>
          </p:nvPr>
        </p:nvSpPr>
        <p:spPr>
          <a:xfrm>
            <a:off x="4440140" y="1419693"/>
            <a:ext cx="3312019" cy="4932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21"/>
          <p:cNvSpPr/>
          <p:nvPr>
            <p:custDataLst>
              <p:tags r:id="rId3"/>
            </p:custDataLst>
          </p:nvPr>
        </p:nvSpPr>
        <p:spPr>
          <a:xfrm>
            <a:off x="4440140" y="1419693"/>
            <a:ext cx="3312019" cy="108006"/>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11" name="矩形 1"/>
          <p:cNvSpPr/>
          <p:nvPr>
            <p:custDataLst>
              <p:tags r:id="rId4"/>
            </p:custDataLst>
          </p:nvPr>
        </p:nvSpPr>
        <p:spPr>
          <a:xfrm>
            <a:off x="4782425" y="1527014"/>
            <a:ext cx="2628420" cy="1003994"/>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2"/>
                </a:solidFill>
                <a:latin typeface="+mn-ea"/>
                <a:cs typeface="+mn-ea"/>
              </a:rPr>
              <a:t>专业学习与社会实践的作用</a:t>
            </a:r>
            <a:endParaRPr lang="zh-CN" altLang="en-US" sz="2400" b="1">
              <a:solidFill>
                <a:schemeClr val="accent2"/>
              </a:solidFill>
              <a:latin typeface="+mn-ea"/>
              <a:cs typeface="+mn-ea"/>
            </a:endParaRPr>
          </a:p>
        </p:txBody>
      </p:sp>
      <p:sp>
        <p:nvSpPr>
          <p:cNvPr id="12" name="矩形 19"/>
          <p:cNvSpPr/>
          <p:nvPr>
            <p:custDataLst>
              <p:tags r:id="rId5"/>
            </p:custDataLst>
          </p:nvPr>
        </p:nvSpPr>
        <p:spPr>
          <a:xfrm>
            <a:off x="695960" y="1419693"/>
            <a:ext cx="3312019" cy="4932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矩形 18"/>
          <p:cNvSpPr/>
          <p:nvPr>
            <p:custDataLst>
              <p:tags r:id="rId6"/>
            </p:custDataLst>
          </p:nvPr>
        </p:nvSpPr>
        <p:spPr>
          <a:xfrm>
            <a:off x="695960" y="1419693"/>
            <a:ext cx="3312019" cy="108006"/>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14" name="矩形 2"/>
          <p:cNvSpPr/>
          <p:nvPr>
            <p:custDataLst>
              <p:tags r:id="rId7"/>
            </p:custDataLst>
          </p:nvPr>
        </p:nvSpPr>
        <p:spPr>
          <a:xfrm>
            <a:off x="1037610" y="1527014"/>
            <a:ext cx="2628420" cy="1003994"/>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1"/>
                </a:solidFill>
                <a:latin typeface="+mn-ea"/>
                <a:cs typeface="+mn-ea"/>
              </a:rPr>
              <a:t>兴趣的可变性与开放心态</a:t>
            </a:r>
            <a:endParaRPr lang="zh-CN" altLang="en-US" sz="2400" b="1">
              <a:solidFill>
                <a:schemeClr val="accent1"/>
              </a:solidFill>
              <a:latin typeface="+mn-ea"/>
              <a:cs typeface="+mn-ea"/>
            </a:endParaRPr>
          </a:p>
        </p:txBody>
      </p:sp>
      <p:sp>
        <p:nvSpPr>
          <p:cNvPr id="18" name="矩形 3"/>
          <p:cNvSpPr/>
          <p:nvPr>
            <p:custDataLst>
              <p:tags r:id="rId8"/>
            </p:custDataLst>
          </p:nvPr>
        </p:nvSpPr>
        <p:spPr>
          <a:xfrm>
            <a:off x="1037590" y="3206750"/>
            <a:ext cx="2628265" cy="1615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兴趣随经验变化，保持开放心态，勇于尝试新领域。</a:t>
            </a:r>
            <a:endParaRPr lang="zh-CN" altLang="en-US" sz="2000">
              <a:solidFill>
                <a:schemeClr val="tx1">
                  <a:lumMod val="85000"/>
                  <a:lumOff val="15000"/>
                </a:schemeClr>
              </a:solidFill>
              <a:latin typeface="+mn-ea"/>
              <a:cs typeface="+mn-ea"/>
            </a:endParaRPr>
          </a:p>
        </p:txBody>
      </p:sp>
      <p:sp>
        <p:nvSpPr>
          <p:cNvPr id="21" name="矩形 4"/>
          <p:cNvSpPr/>
          <p:nvPr>
            <p:custDataLst>
              <p:tags r:id="rId9"/>
            </p:custDataLst>
          </p:nvPr>
        </p:nvSpPr>
        <p:spPr>
          <a:xfrm>
            <a:off x="4782185" y="3206750"/>
            <a:ext cx="2628265" cy="1615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专业学习和社会实践助于发现和调整兴趣，适应职业。</a:t>
            </a:r>
            <a:endParaRPr lang="zh-CN" altLang="en-US" sz="2000">
              <a:solidFill>
                <a:schemeClr val="tx1">
                  <a:lumMod val="85000"/>
                  <a:lumOff val="15000"/>
                </a:schemeClr>
              </a:solidFill>
              <a:latin typeface="+mn-ea"/>
              <a:cs typeface="+mn-ea"/>
            </a:endParaRPr>
          </a:p>
        </p:txBody>
      </p:sp>
      <p:sp>
        <p:nvSpPr>
          <p:cNvPr id="26" name="矩形 24"/>
          <p:cNvSpPr/>
          <p:nvPr>
            <p:custDataLst>
              <p:tags r:id="rId10"/>
            </p:custDataLst>
          </p:nvPr>
        </p:nvSpPr>
        <p:spPr>
          <a:xfrm>
            <a:off x="8184955" y="1419693"/>
            <a:ext cx="3312019" cy="4932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7" name="矩形 22"/>
          <p:cNvSpPr/>
          <p:nvPr>
            <p:custDataLst>
              <p:tags r:id="rId11"/>
            </p:custDataLst>
          </p:nvPr>
        </p:nvSpPr>
        <p:spPr>
          <a:xfrm>
            <a:off x="8184955" y="1419693"/>
            <a:ext cx="3312019" cy="108006"/>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dirty="0">
              <a:solidFill>
                <a:schemeClr val="tx1"/>
              </a:solidFill>
              <a:sym typeface="+mn-ea"/>
            </a:endParaRPr>
          </a:p>
        </p:txBody>
      </p:sp>
      <p:sp>
        <p:nvSpPr>
          <p:cNvPr id="28" name="矩形 6"/>
          <p:cNvSpPr/>
          <p:nvPr>
            <p:custDataLst>
              <p:tags r:id="rId12"/>
            </p:custDataLst>
          </p:nvPr>
        </p:nvSpPr>
        <p:spPr>
          <a:xfrm>
            <a:off x="8526605" y="1527014"/>
            <a:ext cx="2628420" cy="1003994"/>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1"/>
                </a:solidFill>
                <a:latin typeface="+mn-ea"/>
                <a:cs typeface="+mn-ea"/>
              </a:rPr>
              <a:t>尝试新领域的重要性</a:t>
            </a:r>
            <a:endParaRPr lang="zh-CN" altLang="en-US" sz="2400" b="1">
              <a:solidFill>
                <a:schemeClr val="accent1"/>
              </a:solidFill>
              <a:latin typeface="+mn-ea"/>
              <a:cs typeface="+mn-ea"/>
            </a:endParaRPr>
          </a:p>
        </p:txBody>
      </p:sp>
      <p:sp>
        <p:nvSpPr>
          <p:cNvPr id="29" name="矩形 7"/>
          <p:cNvSpPr/>
          <p:nvPr>
            <p:custDataLst>
              <p:tags r:id="rId13"/>
            </p:custDataLst>
          </p:nvPr>
        </p:nvSpPr>
        <p:spPr>
          <a:xfrm>
            <a:off x="8526780" y="3206750"/>
            <a:ext cx="2628265" cy="1615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不断尝试新领域，拓展兴趣，增加乐趣和成就感。</a:t>
            </a:r>
            <a:endParaRPr lang="zh-CN" altLang="en-US" sz="2000" dirty="0">
              <a:solidFill>
                <a:schemeClr val="tx1">
                  <a:lumMod val="85000"/>
                  <a:lumOff val="15000"/>
                </a:schemeClr>
              </a:solidFill>
              <a:latin typeface="+mn-ea"/>
              <a:cs typeface="+mn-ea"/>
            </a:endParaRPr>
          </a:p>
        </p:txBody>
      </p:sp>
      <p:sp>
        <p:nvSpPr>
          <p:cNvPr id="30" name="矩形 14"/>
          <p:cNvSpPr/>
          <p:nvPr>
            <p:custDataLst>
              <p:tags r:id="rId14"/>
            </p:custDataLst>
          </p:nvPr>
        </p:nvSpPr>
        <p:spPr>
          <a:xfrm>
            <a:off x="10024023" y="5320727"/>
            <a:ext cx="1171367" cy="830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r">
              <a:spcBef>
                <a:spcPct val="0"/>
              </a:spcBef>
              <a:spcAft>
                <a:spcPct val="0"/>
              </a:spcAft>
              <a:buClrTx/>
              <a:buSzTx/>
              <a:buFontTx/>
            </a:pPr>
            <a:r>
              <a:rPr lang="en-US" altLang="zh-CN" sz="4000" b="1">
                <a:solidFill>
                  <a:schemeClr val="accent1">
                    <a:alpha val="50000"/>
                  </a:schemeClr>
                </a:solidFill>
                <a:latin typeface="+mn-ea"/>
                <a:cs typeface="+mn-ea"/>
                <a:sym typeface="+mn-ea"/>
              </a:rPr>
              <a:t>03</a:t>
            </a:r>
            <a:endParaRPr lang="en-US" altLang="zh-CN" sz="4000" b="1" dirty="0">
              <a:solidFill>
                <a:schemeClr val="accent1">
                  <a:alpha val="50000"/>
                </a:schemeClr>
              </a:solidFill>
              <a:latin typeface="+mn-ea"/>
              <a:cs typeface="+mn-ea"/>
              <a:sym typeface="+mn-ea"/>
            </a:endParaRPr>
          </a:p>
        </p:txBody>
      </p:sp>
      <p:sp>
        <p:nvSpPr>
          <p:cNvPr id="31" name="矩形 15"/>
          <p:cNvSpPr/>
          <p:nvPr>
            <p:custDataLst>
              <p:tags r:id="rId15"/>
            </p:custDataLst>
          </p:nvPr>
        </p:nvSpPr>
        <p:spPr>
          <a:xfrm>
            <a:off x="2494386" y="5333428"/>
            <a:ext cx="1171367" cy="830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000" b="1">
                <a:solidFill>
                  <a:schemeClr val="accent1">
                    <a:alpha val="50000"/>
                  </a:schemeClr>
                </a:solidFill>
                <a:latin typeface="+mn-ea"/>
                <a:cs typeface="+mn-ea"/>
                <a:sym typeface="+mn-ea"/>
              </a:rPr>
              <a:t>01</a:t>
            </a:r>
            <a:endParaRPr lang="en-US" altLang="zh-CN" sz="4000" b="1" dirty="0">
              <a:solidFill>
                <a:schemeClr val="accent1">
                  <a:alpha val="50000"/>
                </a:schemeClr>
              </a:solidFill>
              <a:latin typeface="+mn-ea"/>
              <a:cs typeface="+mn-ea"/>
              <a:sym typeface="+mn-ea"/>
            </a:endParaRPr>
          </a:p>
        </p:txBody>
      </p:sp>
      <p:sp>
        <p:nvSpPr>
          <p:cNvPr id="32" name="矩形 5"/>
          <p:cNvSpPr/>
          <p:nvPr>
            <p:custDataLst>
              <p:tags r:id="rId16"/>
            </p:custDataLst>
          </p:nvPr>
        </p:nvSpPr>
        <p:spPr>
          <a:xfrm>
            <a:off x="6279843" y="5320727"/>
            <a:ext cx="1171367" cy="830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000" b="1" dirty="0">
                <a:solidFill>
                  <a:schemeClr val="accent2">
                    <a:alpha val="50000"/>
                  </a:schemeClr>
                </a:solidFill>
                <a:latin typeface="+mn-ea"/>
                <a:cs typeface="+mn-ea"/>
                <a:sym typeface="+mn-ea"/>
              </a:rPr>
              <a:t>02</a:t>
            </a:r>
            <a:endParaRPr lang="en-US" altLang="zh-CN" sz="4000" b="1" dirty="0">
              <a:solidFill>
                <a:schemeClr val="accent2">
                  <a:alpha val="50000"/>
                </a:schemeClr>
              </a:solidFill>
              <a:latin typeface="+mn-ea"/>
              <a:cs typeface="+mn-ea"/>
              <a:sym typeface="+mn-ea"/>
            </a:endParaRPr>
          </a:p>
        </p:txBody>
      </p:sp>
    </p:spTree>
    <p:custDataLst>
      <p:tags r:id="rId17"/>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（二）通过培养和发展自己的职业兴趣来适应职业需求</a:t>
            </a:r>
            <a:endParaRPr lang="zh-CN" altLang="en-US"/>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8b24d9fb-45ef-11f0-b56c-d2df687f9c64.jpg@base@tag=imgScale&amp;m=1&amp;w=932&amp;h=529&amp;q=958b24d9fb-45ef-11f0-b56c-d2df687f9c64"/>
          <p:cNvPicPr>
            <a:picLocks noChangeAspect="1"/>
          </p:cNvPicPr>
          <p:nvPr>
            <p:custDataLst>
              <p:tags r:id="rId5"/>
            </p:custDataLst>
          </p:nvPr>
        </p:nvPicPr>
        <p:blipFill rotWithShape="1">
          <a:blip r:embed="rId6"/>
          <a:srcRect t="9293" b="5512"/>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8b24da1c-45ef-11f0-b56c-d2df687f9c64.jpg@base@tag=imgScale&amp;m=1&amp;w=932&amp;h=529&amp;q=958b24da1c-45ef-11f0-b56c-d2df687f9c64"/>
          <p:cNvPicPr>
            <a:picLocks noChangeAspect="1"/>
          </p:cNvPicPr>
          <p:nvPr>
            <p:custDataLst>
              <p:tags r:id="rId7"/>
            </p:custDataLst>
          </p:nvPr>
        </p:nvPicPr>
        <p:blipFill rotWithShape="1">
          <a:blip r:embed="rId8"/>
          <a:srcRect t="7403" b="7403"/>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8b24da03-45ef-11f0-b56c-d2df687f9c64.jpg@base@tag=imgScale&amp;m=1&amp;w=932&amp;h=529&amp;q=958b24da03-45ef-11f0-b56c-d2df687f9c64"/>
          <p:cNvPicPr>
            <a:picLocks noChangeAspect="1"/>
          </p:cNvPicPr>
          <p:nvPr>
            <p:custDataLst>
              <p:tags r:id="rId9"/>
            </p:custDataLst>
          </p:nvPr>
        </p:nvPicPr>
        <p:blipFill rotWithShape="1">
          <a:blip r:embed="rId10"/>
          <a:srcRect t="15020"/>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1052851" y="3505980"/>
            <a:ext cx="2661227" cy="532781"/>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400" b="1" dirty="0">
                <a:solidFill>
                  <a:schemeClr val="tx1">
                    <a:lumMod val="85000"/>
                    <a:lumOff val="15000"/>
                  </a:schemeClr>
                </a:solidFill>
                <a:latin typeface="+mn-ea"/>
                <a:cs typeface="+mn-ea"/>
              </a:rPr>
              <a:t>培养职业兴趣的重要性</a:t>
            </a:r>
            <a:endParaRPr lang="zh-CN" altLang="en-US" sz="24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82927"/>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培养职业兴趣提升素养和能力，增强职业竞争力。</a:t>
            </a:r>
            <a:endParaRPr lang="zh-CN" altLang="en-US" sz="2000"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774170" y="3505980"/>
            <a:ext cx="2659955" cy="532782"/>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400" b="1" dirty="0">
                <a:solidFill>
                  <a:srgbClr val="FFFFFF"/>
                </a:solidFill>
                <a:latin typeface="+mn-ea"/>
                <a:cs typeface="+mn-ea"/>
              </a:rPr>
              <a:t>学习与实践提升职业素养</a:t>
            </a:r>
            <a:endParaRPr lang="zh-CN" altLang="en-US" sz="2400" b="1" dirty="0">
              <a:solidFill>
                <a:srgbClr val="FFFFFF"/>
              </a:solidFill>
              <a:latin typeface="+mn-ea"/>
              <a:cs typeface="+mn-ea"/>
            </a:endParaRPr>
          </a:p>
        </p:txBody>
      </p:sp>
      <p:sp>
        <p:nvSpPr>
          <p:cNvPr id="24" name="矩形 14"/>
          <p:cNvSpPr/>
          <p:nvPr>
            <p:custDataLst>
              <p:tags r:id="rId14"/>
            </p:custDataLst>
          </p:nvPr>
        </p:nvSpPr>
        <p:spPr>
          <a:xfrm>
            <a:off x="4773535" y="4182927"/>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rgbClr val="FFFFFF"/>
                </a:solidFill>
                <a:latin typeface="+mn-ea"/>
                <a:cs typeface="+mn-ea"/>
              </a:rPr>
              <a:t>积极学习实践，积累经验，提升职业素养和成就感。</a:t>
            </a:r>
            <a:endParaRPr lang="zh-CN" altLang="en-US" sz="2000">
              <a:solidFill>
                <a:srgbClr val="FFFFFF"/>
              </a:solidFill>
              <a:latin typeface="+mn-ea"/>
              <a:cs typeface="+mn-ea"/>
            </a:endParaRPr>
          </a:p>
        </p:txBody>
      </p:sp>
      <p:sp>
        <p:nvSpPr>
          <p:cNvPr id="25" name="矩形 15"/>
          <p:cNvSpPr/>
          <p:nvPr>
            <p:custDataLst>
              <p:tags r:id="rId15"/>
            </p:custDataLst>
          </p:nvPr>
        </p:nvSpPr>
        <p:spPr>
          <a:xfrm>
            <a:off x="8496124" y="3505980"/>
            <a:ext cx="2658049" cy="532782"/>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400" b="1" dirty="0">
                <a:solidFill>
                  <a:schemeClr val="tx1">
                    <a:lumMod val="85000"/>
                    <a:lumOff val="15000"/>
                  </a:schemeClr>
                </a:solidFill>
                <a:latin typeface="+mn-ea"/>
                <a:cs typeface="+mn-ea"/>
              </a:rPr>
              <a:t>提升职业竞争力的途径</a:t>
            </a:r>
            <a:endParaRPr lang="zh-CN" altLang="en-US" sz="24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82927"/>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培养兴趣，不断学习实践，是提升职业竞争力的关键。</a:t>
            </a:r>
            <a:endParaRPr lang="zh-CN" altLang="en-US" sz="2000">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职业教育及其重要性</a:t>
            </a:r>
            <a:endParaRPr lang="zh-CN" altLang="en-US"/>
          </a:p>
        </p:txBody>
      </p:sp>
      <p:sp>
        <p:nvSpPr>
          <p:cNvPr id="3" name="节编号"/>
          <p:cNvSpPr>
            <a:spLocks noGrp="1"/>
          </p:cNvSpPr>
          <p:nvPr>
            <p:custDataLst>
              <p:tags r:id="rId2"/>
            </p:custDataLst>
          </p:nvPr>
        </p:nvSpPr>
        <p:spPr>
          <a:xfrm>
            <a:off x="6096000" y="197394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5400"/>
              <a:t>第一节</a:t>
            </a:r>
            <a:endParaRPr lang="zh-CN" altLang="en-US" sz="5400"/>
          </a:p>
        </p:txBody>
      </p:sp>
      <p:sp useBgFill="1">
        <p:nvSpPr>
          <p:cNvPr id="189" name="矩形: 圆角 35"/>
          <p:cNvSpPr/>
          <p:nvPr>
            <p:custDataLst>
              <p:tags r:id="rId3"/>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4"/>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5"/>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6"/>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7"/>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8"/>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9"/>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10"/>
            </p:custDataLst>
          </p:nvPr>
        </p:nvSpPr>
        <p:spPr>
          <a:xfrm>
            <a:off x="1965325" y="1436370"/>
            <a:ext cx="8996045"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mn-ea"/>
                <a:cs typeface="+mn-ea"/>
              </a:rPr>
              <a:t>通过职业教育的学习，培养学生的社会主义核心价值观，塑造良好的职业道德和职业行为，以形成为社会主义现代化建设贡献力量的意识和能力。激发对专业的热爱，培育其勤奋学习、精益求精、追求卓越的工匠精神，使其成为具有良好综合素质的技术技能型人才。</a:t>
            </a:r>
            <a:endParaRPr lang="zh-CN" altLang="en-US" dirty="0">
              <a:solidFill>
                <a:schemeClr val="tx1">
                  <a:lumMod val="85000"/>
                  <a:lumOff val="15000"/>
                </a:schemeClr>
              </a:solidFill>
              <a:latin typeface="+mn-ea"/>
              <a:cs typeface="+mn-ea"/>
            </a:endParaRPr>
          </a:p>
        </p:txBody>
      </p:sp>
      <p:sp>
        <p:nvSpPr>
          <p:cNvPr id="198" name="椭圆 197"/>
          <p:cNvSpPr/>
          <p:nvPr>
            <p:custDataLst>
              <p:tags r:id="rId11"/>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2"/>
            </p:custDataLst>
          </p:nvPr>
        </p:nvSpPr>
        <p:spPr>
          <a:xfrm>
            <a:off x="1965325" y="3031490"/>
            <a:ext cx="8996045"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通过实践活动等环节，训练创新思维和独立完成工作的能力。树立正确的职业观和人生观，形成积极向上的生活态度和吃苦耐劳的精神风貌。</a:t>
            </a:r>
            <a:endParaRPr lang="zh-CN" altLang="en-US">
              <a:solidFill>
                <a:schemeClr val="tx1">
                  <a:lumMod val="85000"/>
                  <a:lumOff val="15000"/>
                </a:schemeClr>
              </a:solidFill>
              <a:latin typeface="+mn-ea"/>
              <a:cs typeface="+mn-ea"/>
            </a:endParaRPr>
          </a:p>
        </p:txBody>
      </p:sp>
      <p:sp>
        <p:nvSpPr>
          <p:cNvPr id="201" name="椭圆 200"/>
          <p:cNvSpPr/>
          <p:nvPr>
            <p:custDataLst>
              <p:tags r:id="rId13"/>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4"/>
            </p:custDataLst>
          </p:nvPr>
        </p:nvSpPr>
        <p:spPr>
          <a:xfrm>
            <a:off x="1965325" y="4661535"/>
            <a:ext cx="8996045"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鼓励学生进行创新实践，增强自主创业的能力，为未来的发展提供更广阔的平台。培养学生的社会责任感和团队协作能力，使其能够在工作中更好地与他人合作，共同进步。</a:t>
            </a:r>
            <a:endParaRPr lang="zh-CN" altLang="en-US">
              <a:solidFill>
                <a:schemeClr val="tx1">
                  <a:lumMod val="85000"/>
                  <a:lumOff val="15000"/>
                </a:schemeClr>
              </a:solidFill>
              <a:latin typeface="+mn-ea"/>
              <a:cs typeface="+mn-ea"/>
            </a:endParaRPr>
          </a:p>
        </p:txBody>
      </p:sp>
    </p:spTree>
    <p:custDataLst>
      <p:tags r:id="rId1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（三）学会平衡个人兴趣与职业发展的关系</a:t>
            </a:r>
            <a:endParaRPr lang="zh-CN" altLang="en-US"/>
          </a:p>
        </p:txBody>
      </p:sp>
      <p:sp>
        <p:nvSpPr>
          <p:cNvPr id="2" name="平行四边形 3"/>
          <p:cNvSpPr/>
          <p:nvPr>
            <p:custDataLst>
              <p:tags r:id="rId2"/>
            </p:custDataLst>
          </p:nvPr>
        </p:nvSpPr>
        <p:spPr>
          <a:xfrm rot="16200000">
            <a:off x="4092508" y="2629694"/>
            <a:ext cx="527370" cy="610838"/>
          </a:xfrm>
          <a:prstGeom prst="parallelogram">
            <a:avLst>
              <a:gd name="adj" fmla="val 47404"/>
            </a:avLst>
          </a:prstGeom>
          <a:gradFill>
            <a:gsLst>
              <a:gs pos="0">
                <a:schemeClr val="accent1">
                  <a:lumMod val="85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3" name="直接连接符 27"/>
          <p:cNvCxnSpPr/>
          <p:nvPr>
            <p:custDataLst>
              <p:tags r:id="rId3"/>
            </p:custDataLst>
          </p:nvPr>
        </p:nvCxnSpPr>
        <p:spPr>
          <a:xfrm>
            <a:off x="7598187" y="2509550"/>
            <a:ext cx="827098" cy="8220"/>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6" name="矩形 1"/>
          <p:cNvSpPr/>
          <p:nvPr>
            <p:custDataLst>
              <p:tags r:id="rId4"/>
            </p:custDataLst>
          </p:nvPr>
        </p:nvSpPr>
        <p:spPr>
          <a:xfrm>
            <a:off x="9060152" y="1980915"/>
            <a:ext cx="2421503" cy="1167295"/>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kern="0" dirty="0">
                <a:ln>
                  <a:noFill/>
                  <a:prstDash val="sysDot"/>
                </a:ln>
                <a:solidFill>
                  <a:schemeClr val="tx1">
                    <a:lumMod val="85000"/>
                    <a:lumOff val="15000"/>
                  </a:schemeClr>
                </a:solidFill>
                <a:latin typeface="+mn-ea"/>
                <a:sym typeface="+mn-ea"/>
              </a:rPr>
              <a:t>寻找兴趣与职业交集，或发展多元兴趣丰富职业生活。</a:t>
            </a:r>
            <a:endParaRPr lang="zh-CN" altLang="en-US" sz="2000" kern="0" dirty="0">
              <a:ln>
                <a:noFill/>
                <a:prstDash val="sysDot"/>
              </a:ln>
              <a:solidFill>
                <a:schemeClr val="tx1">
                  <a:lumMod val="85000"/>
                  <a:lumOff val="15000"/>
                </a:schemeClr>
              </a:solidFill>
              <a:latin typeface="+mn-ea"/>
              <a:sym typeface="+mn-ea"/>
            </a:endParaRPr>
          </a:p>
        </p:txBody>
      </p:sp>
      <p:sp>
        <p:nvSpPr>
          <p:cNvPr id="7" name="椭圆 32"/>
          <p:cNvSpPr/>
          <p:nvPr>
            <p:custDataLst>
              <p:tags r:id="rId5"/>
            </p:custDataLst>
          </p:nvPr>
        </p:nvSpPr>
        <p:spPr>
          <a:xfrm>
            <a:off x="8511283" y="2288864"/>
            <a:ext cx="457812" cy="457812"/>
          </a:xfrm>
          <a:prstGeom prst="ellipse">
            <a:avLst/>
          </a:prstGeom>
          <a:gradFill>
            <a:gsLst>
              <a:gs pos="0">
                <a:schemeClr val="accent1">
                  <a:lumMod val="75000"/>
                  <a:lumOff val="25000"/>
                </a:schemeClr>
              </a:gs>
              <a:gs pos="100000">
                <a:schemeClr val="accent1">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10" name="图片 12" descr="343439383331313b343532303032383bbfcdbba7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17515" y="2398891"/>
            <a:ext cx="237127" cy="237127"/>
          </a:xfrm>
          <a:prstGeom prst="rect">
            <a:avLst/>
          </a:prstGeom>
        </p:spPr>
      </p:pic>
      <p:sp>
        <p:nvSpPr>
          <p:cNvPr id="20" name="标题"/>
          <p:cNvSpPr/>
          <p:nvPr>
            <p:custDataLst>
              <p:tags r:id="rId9"/>
            </p:custDataLst>
          </p:nvPr>
        </p:nvSpPr>
        <p:spPr>
          <a:xfrm>
            <a:off x="4050141" y="2087781"/>
            <a:ext cx="3345698" cy="860611"/>
          </a:xfrm>
          <a:prstGeom prst="rect">
            <a:avLst/>
          </a:prstGeom>
          <a:gradFill>
            <a:gsLst>
              <a:gs pos="80000">
                <a:schemeClr val="accent1">
                  <a:lumMod val="70000"/>
                  <a:lumOff val="30000"/>
                </a:schemeClr>
              </a:gs>
              <a:gs pos="20000">
                <a:schemeClr val="accent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000" b="1">
                <a:solidFill>
                  <a:srgbClr val="FFFFFF"/>
                </a:solidFill>
                <a:uFillTx/>
                <a:latin typeface="+mn-ea"/>
                <a:cs typeface="+mn-ea"/>
                <a:sym typeface="+mn-ea"/>
              </a:rPr>
              <a:t>兴趣与职业发展的偏差处理</a:t>
            </a:r>
            <a:endParaRPr lang="zh-CN" altLang="en-US" sz="2000" b="1">
              <a:solidFill>
                <a:srgbClr val="FFFFFF"/>
              </a:solidFill>
              <a:uFillTx/>
              <a:latin typeface="+mn-ea"/>
              <a:cs typeface="+mn-ea"/>
              <a:sym typeface="+mn-ea"/>
            </a:endParaRPr>
          </a:p>
        </p:txBody>
      </p:sp>
      <p:sp>
        <p:nvSpPr>
          <p:cNvPr id="21" name="平行四边形 4"/>
          <p:cNvSpPr/>
          <p:nvPr>
            <p:custDataLst>
              <p:tags r:id="rId10"/>
            </p:custDataLst>
          </p:nvPr>
        </p:nvSpPr>
        <p:spPr>
          <a:xfrm rot="16200000" flipH="1">
            <a:off x="7605775" y="3730594"/>
            <a:ext cx="527370" cy="610838"/>
          </a:xfrm>
          <a:prstGeom prst="parallelogram">
            <a:avLst>
              <a:gd name="adj" fmla="val 47404"/>
            </a:avLst>
          </a:prstGeom>
          <a:gradFill>
            <a:gsLst>
              <a:gs pos="0">
                <a:schemeClr val="accent2">
                  <a:lumMod val="75000"/>
                </a:schemeClr>
              </a:gs>
              <a:gs pos="100000">
                <a:schemeClr val="accent2">
                  <a:lumMod val="9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22" name="直接连接符 6"/>
          <p:cNvCxnSpPr/>
          <p:nvPr>
            <p:custDataLst>
              <p:tags r:id="rId11"/>
            </p:custDataLst>
          </p:nvPr>
        </p:nvCxnSpPr>
        <p:spPr>
          <a:xfrm flipH="1">
            <a:off x="3800368" y="3618670"/>
            <a:ext cx="822671" cy="0"/>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23" name="矩形 8"/>
          <p:cNvSpPr/>
          <p:nvPr>
            <p:custDataLst>
              <p:tags r:id="rId12"/>
            </p:custDataLst>
          </p:nvPr>
        </p:nvSpPr>
        <p:spPr>
          <a:xfrm flipH="1">
            <a:off x="744280" y="3081815"/>
            <a:ext cx="2421221" cy="1167295"/>
          </a:xfrm>
          <a:prstGeom prst="rect">
            <a:avLst/>
          </a:prstGeom>
          <a:noFill/>
        </p:spPr>
        <p:txBody>
          <a:bodyPr wrap="square" lIns="0" tIns="0" rIns="0" bIns="0" rtlCol="0" anchor="ctr" anchorCtr="0">
            <a:noAutofit/>
          </a:bodyPr>
          <a:lstStyle/>
          <a:p>
            <a:pPr algn="r">
              <a:lnSpc>
                <a:spcPct val="130000"/>
              </a:lnSpc>
              <a:spcBef>
                <a:spcPct val="0"/>
              </a:spcBef>
              <a:spcAft>
                <a:spcPct val="0"/>
              </a:spcAft>
            </a:pPr>
            <a:r>
              <a:rPr lang="zh-CN" altLang="en-US" sz="2000" kern="0" dirty="0">
                <a:ln>
                  <a:noFill/>
                  <a:prstDash val="sysDot"/>
                </a:ln>
                <a:solidFill>
                  <a:schemeClr val="tx1">
                    <a:lumMod val="85000"/>
                    <a:lumOff val="15000"/>
                  </a:schemeClr>
                </a:solidFill>
                <a:latin typeface="+mn-ea"/>
                <a:sym typeface="+mn-ea"/>
              </a:rPr>
              <a:t>寻找兴趣与职业交集，实现个人目标与价值观一致。</a:t>
            </a:r>
            <a:endParaRPr lang="zh-CN" altLang="en-US" sz="2000" kern="0" dirty="0">
              <a:ln>
                <a:noFill/>
                <a:prstDash val="sysDot"/>
              </a:ln>
              <a:solidFill>
                <a:schemeClr val="tx1">
                  <a:lumMod val="85000"/>
                  <a:lumOff val="15000"/>
                </a:schemeClr>
              </a:solidFill>
              <a:latin typeface="+mn-ea"/>
              <a:sym typeface="+mn-ea"/>
            </a:endParaRPr>
          </a:p>
        </p:txBody>
      </p:sp>
      <p:sp>
        <p:nvSpPr>
          <p:cNvPr id="24" name="标题"/>
          <p:cNvSpPr/>
          <p:nvPr>
            <p:custDataLst>
              <p:tags r:id="rId13"/>
            </p:custDataLst>
          </p:nvPr>
        </p:nvSpPr>
        <p:spPr>
          <a:xfrm flipH="1">
            <a:off x="4829813" y="3188680"/>
            <a:ext cx="3345698" cy="860611"/>
          </a:xfrm>
          <a:prstGeom prst="rect">
            <a:avLst/>
          </a:prstGeom>
          <a:gradFill>
            <a:gsLst>
              <a:gs pos="80000">
                <a:schemeClr val="accent2">
                  <a:lumMod val="70000"/>
                  <a:lumOff val="30000"/>
                </a:schemeClr>
              </a:gs>
              <a:gs pos="20000">
                <a:schemeClr val="accent2"/>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a:solidFill>
                  <a:srgbClr val="FFFFFF"/>
                </a:solidFill>
                <a:uFillTx/>
                <a:latin typeface="+mn-ea"/>
                <a:cs typeface="+mn-ea"/>
                <a:sym typeface="+mn-ea"/>
              </a:rPr>
              <a:t>寻找兴趣与职业的交集点</a:t>
            </a:r>
            <a:endParaRPr lang="zh-CN" altLang="en-US" sz="2000" b="1">
              <a:solidFill>
                <a:srgbClr val="FFFFFF"/>
              </a:solidFill>
              <a:uFillTx/>
              <a:latin typeface="+mn-ea"/>
              <a:cs typeface="+mn-ea"/>
              <a:sym typeface="+mn-ea"/>
            </a:endParaRPr>
          </a:p>
        </p:txBody>
      </p:sp>
      <p:sp>
        <p:nvSpPr>
          <p:cNvPr id="25" name="椭圆 7"/>
          <p:cNvSpPr/>
          <p:nvPr>
            <p:custDataLst>
              <p:tags r:id="rId14"/>
            </p:custDataLst>
          </p:nvPr>
        </p:nvSpPr>
        <p:spPr>
          <a:xfrm flipH="1">
            <a:off x="3271733" y="3382176"/>
            <a:ext cx="457812" cy="457812"/>
          </a:xfrm>
          <a:prstGeom prst="ellipse">
            <a:avLst/>
          </a:prstGeom>
          <a:gradFill>
            <a:gsLst>
              <a:gs pos="0">
                <a:schemeClr val="accent2">
                  <a:lumMod val="75000"/>
                  <a:lumOff val="25000"/>
                </a:schemeClr>
              </a:gs>
              <a:gs pos="100000">
                <a:schemeClr val="accent2">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26" name="图片 14" descr="343439383331313b343532303033303bd2d1b9bad3a6d3c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409583" y="3510540"/>
            <a:ext cx="224480" cy="224480"/>
          </a:xfrm>
          <a:prstGeom prst="rect">
            <a:avLst/>
          </a:prstGeom>
        </p:spPr>
      </p:pic>
      <p:sp>
        <p:nvSpPr>
          <p:cNvPr id="34" name="平行四边形 2"/>
          <p:cNvSpPr/>
          <p:nvPr>
            <p:custDataLst>
              <p:tags r:id="rId18"/>
            </p:custDataLst>
          </p:nvPr>
        </p:nvSpPr>
        <p:spPr>
          <a:xfrm rot="16200000">
            <a:off x="4092508" y="4791024"/>
            <a:ext cx="527370" cy="610838"/>
          </a:xfrm>
          <a:prstGeom prst="parallelogram">
            <a:avLst>
              <a:gd name="adj" fmla="val 47404"/>
            </a:avLst>
          </a:prstGeom>
          <a:gradFill>
            <a:gsLst>
              <a:gs pos="0">
                <a:schemeClr val="accent3">
                  <a:lumMod val="85000"/>
                </a:schemeClr>
              </a:gs>
              <a:gs pos="100000">
                <a:schemeClr val="accent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38" name="直接连接符 10"/>
          <p:cNvCxnSpPr/>
          <p:nvPr>
            <p:custDataLst>
              <p:tags r:id="rId19"/>
            </p:custDataLst>
          </p:nvPr>
        </p:nvCxnSpPr>
        <p:spPr>
          <a:xfrm flipV="1">
            <a:off x="7602614" y="4679100"/>
            <a:ext cx="822671" cy="632"/>
          </a:xfrm>
          <a:prstGeom prst="line">
            <a:avLst/>
          </a:prstGeom>
          <a:ln w="9525">
            <a:solidFill>
              <a:schemeClr val="accent3">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9" name="矩形 13"/>
          <p:cNvSpPr/>
          <p:nvPr>
            <p:custDataLst>
              <p:tags r:id="rId20"/>
            </p:custDataLst>
          </p:nvPr>
        </p:nvSpPr>
        <p:spPr>
          <a:xfrm>
            <a:off x="9060152" y="4142245"/>
            <a:ext cx="2421503" cy="1167295"/>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kern="0" dirty="0">
                <a:ln>
                  <a:noFill/>
                  <a:prstDash val="sysDot"/>
                </a:ln>
                <a:solidFill>
                  <a:schemeClr val="tx1">
                    <a:lumMod val="85000"/>
                    <a:lumOff val="15000"/>
                  </a:schemeClr>
                </a:solidFill>
                <a:latin typeface="+mn-ea"/>
                <a:sym typeface="+mn-ea"/>
              </a:rPr>
              <a:t>发展多元兴趣，确保职业发展与个人目标价值观一致。</a:t>
            </a:r>
            <a:endParaRPr lang="zh-CN" altLang="en-US" sz="2000" kern="0" dirty="0">
              <a:ln>
                <a:noFill/>
                <a:prstDash val="sysDot"/>
              </a:ln>
              <a:solidFill>
                <a:schemeClr val="tx1">
                  <a:lumMod val="85000"/>
                  <a:lumOff val="15000"/>
                </a:schemeClr>
              </a:solidFill>
              <a:latin typeface="+mn-ea"/>
              <a:sym typeface="+mn-ea"/>
            </a:endParaRPr>
          </a:p>
        </p:txBody>
      </p:sp>
      <p:sp>
        <p:nvSpPr>
          <p:cNvPr id="40" name="椭圆 11"/>
          <p:cNvSpPr/>
          <p:nvPr>
            <p:custDataLst>
              <p:tags r:id="rId21"/>
            </p:custDataLst>
          </p:nvPr>
        </p:nvSpPr>
        <p:spPr>
          <a:xfrm>
            <a:off x="8511283" y="4450194"/>
            <a:ext cx="457812" cy="457812"/>
          </a:xfrm>
          <a:prstGeom prst="ellipse">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43" name="图片 12" descr="343439383331313b343532303032383bbfcdbba7b9dcc0ed"/>
          <p:cNvPicPr>
            <a:picLocks noChangeAspect="1"/>
          </p:cNvPicPr>
          <p:nvPr>
            <p:custDataLst>
              <p:tags r:id="rId22"/>
            </p:custDataLst>
          </p:nvPr>
        </p:nvPicPr>
        <p:blipFill>
          <a:blip r:embed="rId7">
            <a:extLst>
              <a:ext uri="{96DAC541-7B7A-43D3-8B79-37D633B846F1}">
                <asvg:svgBlip xmlns:asvg="http://schemas.microsoft.com/office/drawing/2016/SVG/main" r:embed="rId8"/>
              </a:ext>
            </a:extLst>
          </a:blip>
          <a:stretch>
            <a:fillRect/>
          </a:stretch>
        </p:blipFill>
        <p:spPr>
          <a:xfrm>
            <a:off x="8617515" y="4560220"/>
            <a:ext cx="237127" cy="237127"/>
          </a:xfrm>
          <a:prstGeom prst="rect">
            <a:avLst/>
          </a:prstGeom>
        </p:spPr>
      </p:pic>
      <p:sp>
        <p:nvSpPr>
          <p:cNvPr id="44" name="标题"/>
          <p:cNvSpPr/>
          <p:nvPr>
            <p:custDataLst>
              <p:tags r:id="rId23"/>
            </p:custDataLst>
          </p:nvPr>
        </p:nvSpPr>
        <p:spPr>
          <a:xfrm>
            <a:off x="4050141" y="4249110"/>
            <a:ext cx="3345698" cy="860611"/>
          </a:xfrm>
          <a:prstGeom prst="rect">
            <a:avLst/>
          </a:prstGeom>
          <a:gradFill>
            <a:gsLst>
              <a:gs pos="80000">
                <a:schemeClr val="accent3">
                  <a:lumMod val="70000"/>
                  <a:lumOff val="30000"/>
                </a:schemeClr>
              </a:gs>
              <a:gs pos="20000">
                <a:schemeClr val="accent3"/>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000" b="1">
                <a:solidFill>
                  <a:srgbClr val="FFFFFF"/>
                </a:solidFill>
                <a:uFillTx/>
                <a:latin typeface="+mn-ea"/>
                <a:cs typeface="+mn-ea"/>
                <a:sym typeface="+mn-ea"/>
              </a:rPr>
              <a:t>发展多元兴趣丰富职业生活</a:t>
            </a:r>
            <a:endParaRPr lang="zh-CN" altLang="en-US" sz="2000" b="1">
              <a:solidFill>
                <a:srgbClr val="FFFFFF"/>
              </a:solidFill>
              <a:uFillTx/>
              <a:latin typeface="+mn-ea"/>
              <a:cs typeface="+mn-ea"/>
              <a:sym typeface="+mn-ea"/>
            </a:endParaRPr>
          </a:p>
        </p:txBody>
      </p:sp>
    </p:spTree>
    <p:custDataLst>
      <p:tags r:id="rId24"/>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（四）性格与职业性格</a:t>
            </a:r>
            <a:endParaRPr lang="zh-CN" altLang="en-US"/>
          </a:p>
        </p:txBody>
      </p:sp>
      <p:sp>
        <p:nvSpPr>
          <p:cNvPr id="3" name="圆角矩形 5"/>
          <p:cNvSpPr/>
          <p:nvPr>
            <p:custDataLst>
              <p:tags r:id="rId2"/>
            </p:custDataLst>
          </p:nvPr>
        </p:nvSpPr>
        <p:spPr>
          <a:xfrm>
            <a:off x="698500" y="1599248"/>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4" name="图片 1" descr="E:/设计图片素材/pexels-arthouse-studio-4514086.jpgpexels-arthouse-studio-4514086"/>
          <p:cNvPicPr>
            <a:picLocks noChangeAspect="1"/>
          </p:cNvPicPr>
          <p:nvPr>
            <p:custDataLst>
              <p:tags r:id="rId3"/>
            </p:custDataLst>
          </p:nvPr>
        </p:nvPicPr>
        <p:blipFill rotWithShape="1">
          <a:blip r:embed="rId4"/>
          <a:srcRect l="23766" r="23766"/>
          <a:stretch>
            <a:fillRect/>
          </a:stretch>
        </p:blipFill>
        <p:spPr>
          <a:xfrm>
            <a:off x="699770" y="1599248"/>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7" name="正文"/>
          <p:cNvSpPr txBox="1"/>
          <p:nvPr>
            <p:custDataLst>
              <p:tags r:id="rId5"/>
            </p:custDataLst>
          </p:nvPr>
        </p:nvSpPr>
        <p:spPr>
          <a:xfrm>
            <a:off x="2404745" y="2380933"/>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sz="2000" dirty="0">
                <a:solidFill>
                  <a:schemeClr val="tx1">
                    <a:lumMod val="85000"/>
                    <a:lumOff val="15000"/>
                  </a:schemeClr>
                </a:solidFill>
                <a:latin typeface="+mn-ea"/>
                <a:cs typeface="+mn-ea"/>
                <a:sym typeface="+mn-ea"/>
              </a:rPr>
              <a:t>性格是稳定心理特征，心理学家分类为多种类型。</a:t>
            </a:r>
            <a:endParaRPr lang="zh-CN" altLang="en-US" sz="2000" dirty="0">
              <a:solidFill>
                <a:schemeClr val="tx1">
                  <a:lumMod val="85000"/>
                  <a:lumOff val="15000"/>
                </a:schemeClr>
              </a:solidFill>
              <a:latin typeface="+mn-ea"/>
              <a:cs typeface="+mn-ea"/>
              <a:sym typeface="+mn-ea"/>
            </a:endParaRPr>
          </a:p>
        </p:txBody>
      </p:sp>
      <p:sp>
        <p:nvSpPr>
          <p:cNvPr id="8" name="矩形 4"/>
          <p:cNvSpPr/>
          <p:nvPr>
            <p:custDataLst>
              <p:tags r:id="rId6"/>
            </p:custDataLst>
          </p:nvPr>
        </p:nvSpPr>
        <p:spPr>
          <a:xfrm>
            <a:off x="2404745" y="1758950"/>
            <a:ext cx="3549650" cy="40640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性格的定义与分类</a:t>
            </a:r>
            <a:endParaRPr lang="zh-CN" altLang="en-US" sz="2200" b="1" dirty="0">
              <a:solidFill>
                <a:schemeClr val="accent1"/>
              </a:solidFill>
              <a:latin typeface="+mn-ea"/>
              <a:cs typeface="+mn-ea"/>
            </a:endParaRPr>
          </a:p>
        </p:txBody>
      </p:sp>
      <p:cxnSp>
        <p:nvCxnSpPr>
          <p:cNvPr id="11" name="直接连接符 8"/>
          <p:cNvCxnSpPr/>
          <p:nvPr>
            <p:custDataLst>
              <p:tags r:id="rId7"/>
            </p:custDataLst>
          </p:nvPr>
        </p:nvCxnSpPr>
        <p:spPr>
          <a:xfrm>
            <a:off x="2412365" y="2272983"/>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12" name="圆角矩形 9"/>
          <p:cNvSpPr/>
          <p:nvPr>
            <p:custDataLst>
              <p:tags r:id="rId8"/>
            </p:custDataLst>
          </p:nvPr>
        </p:nvSpPr>
        <p:spPr>
          <a:xfrm>
            <a:off x="6233160" y="1599248"/>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13" name="图片 25" descr="E:/设计图片素材/brian-yang-qwv8C2SDTq4-unsplash.jpgbrian-yang-qwv8C2SDTq4-unsplash"/>
          <p:cNvPicPr>
            <a:picLocks noChangeAspect="1"/>
          </p:cNvPicPr>
          <p:nvPr>
            <p:custDataLst>
              <p:tags r:id="rId9"/>
            </p:custDataLst>
          </p:nvPr>
        </p:nvPicPr>
        <p:blipFill rotWithShape="1">
          <a:blip r:embed="rId10"/>
          <a:srcRect l="28729" r="28729"/>
          <a:stretch>
            <a:fillRect/>
          </a:stretch>
        </p:blipFill>
        <p:spPr>
          <a:xfrm>
            <a:off x="6234430" y="1599248"/>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14" name="正文"/>
          <p:cNvSpPr txBox="1"/>
          <p:nvPr>
            <p:custDataLst>
              <p:tags r:id="rId11"/>
            </p:custDataLst>
          </p:nvPr>
        </p:nvSpPr>
        <p:spPr>
          <a:xfrm>
            <a:off x="7939405" y="2380933"/>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sz="2000" dirty="0">
                <a:solidFill>
                  <a:schemeClr val="tx1">
                    <a:lumMod val="85000"/>
                    <a:lumOff val="15000"/>
                  </a:schemeClr>
                </a:solidFill>
                <a:latin typeface="+mn-ea"/>
                <a:cs typeface="+mn-ea"/>
                <a:sym typeface="+mn-ea"/>
              </a:rPr>
              <a:t>职业性格在特定活动中形成，具有一定的稳定性。</a:t>
            </a:r>
            <a:endParaRPr lang="zh-CN" altLang="en-US" sz="2000" dirty="0">
              <a:solidFill>
                <a:schemeClr val="tx1">
                  <a:lumMod val="85000"/>
                  <a:lumOff val="15000"/>
                </a:schemeClr>
              </a:solidFill>
              <a:latin typeface="+mn-ea"/>
              <a:cs typeface="+mn-ea"/>
              <a:sym typeface="+mn-ea"/>
            </a:endParaRPr>
          </a:p>
        </p:txBody>
      </p:sp>
      <p:sp>
        <p:nvSpPr>
          <p:cNvPr id="15" name="矩形 31"/>
          <p:cNvSpPr/>
          <p:nvPr>
            <p:custDataLst>
              <p:tags r:id="rId12"/>
            </p:custDataLst>
          </p:nvPr>
        </p:nvSpPr>
        <p:spPr>
          <a:xfrm>
            <a:off x="7939405" y="1758950"/>
            <a:ext cx="3549650" cy="40640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职业性格的形成与稳定性</a:t>
            </a:r>
            <a:endParaRPr lang="zh-CN" altLang="en-US" sz="2200" b="1">
              <a:solidFill>
                <a:schemeClr val="accent1"/>
              </a:solidFill>
              <a:latin typeface="+mn-ea"/>
              <a:cs typeface="+mn-ea"/>
            </a:endParaRPr>
          </a:p>
        </p:txBody>
      </p:sp>
      <p:cxnSp>
        <p:nvCxnSpPr>
          <p:cNvPr id="16" name="直接连接符 32"/>
          <p:cNvCxnSpPr/>
          <p:nvPr>
            <p:custDataLst>
              <p:tags r:id="rId13"/>
            </p:custDataLst>
          </p:nvPr>
        </p:nvCxnSpPr>
        <p:spPr>
          <a:xfrm>
            <a:off x="7947025" y="2272983"/>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18" name="圆角矩形 36"/>
          <p:cNvSpPr/>
          <p:nvPr>
            <p:custDataLst>
              <p:tags r:id="rId14"/>
            </p:custDataLst>
          </p:nvPr>
        </p:nvSpPr>
        <p:spPr>
          <a:xfrm>
            <a:off x="697230" y="4095433"/>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19" name="图片 37" descr="E:/设计图片素材/jimmy-chang-ACt8ycSzpdE-unsplash.jpgjimmy-chang-ACt8ycSzpdE-unsplash"/>
          <p:cNvPicPr>
            <a:picLocks noChangeAspect="1"/>
          </p:cNvPicPr>
          <p:nvPr>
            <p:custDataLst>
              <p:tags r:id="rId15"/>
            </p:custDataLst>
          </p:nvPr>
        </p:nvPicPr>
        <p:blipFill rotWithShape="1">
          <a:blip r:embed="rId16"/>
          <a:srcRect l="18094" r="18094"/>
          <a:stretch>
            <a:fillRect/>
          </a:stretch>
        </p:blipFill>
        <p:spPr>
          <a:xfrm>
            <a:off x="698500" y="4095433"/>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20" name="正文"/>
          <p:cNvSpPr txBox="1"/>
          <p:nvPr>
            <p:custDataLst>
              <p:tags r:id="rId17"/>
            </p:custDataLst>
          </p:nvPr>
        </p:nvSpPr>
        <p:spPr>
          <a:xfrm>
            <a:off x="2403475" y="4877118"/>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sz="2000" dirty="0">
                <a:solidFill>
                  <a:schemeClr val="tx1">
                    <a:lumMod val="85000"/>
                    <a:lumOff val="15000"/>
                  </a:schemeClr>
                </a:solidFill>
                <a:latin typeface="+mn-ea"/>
                <a:cs typeface="+mn-ea"/>
                <a:sym typeface="+mn-ea"/>
              </a:rPr>
              <a:t>职业性格有多种类型，每种有独特性格特征。</a:t>
            </a:r>
            <a:endParaRPr lang="zh-CN" altLang="en-US" sz="2000" dirty="0">
              <a:solidFill>
                <a:schemeClr val="tx1">
                  <a:lumMod val="85000"/>
                  <a:lumOff val="15000"/>
                </a:schemeClr>
              </a:solidFill>
              <a:latin typeface="+mn-ea"/>
              <a:cs typeface="+mn-ea"/>
              <a:sym typeface="+mn-ea"/>
            </a:endParaRPr>
          </a:p>
        </p:txBody>
      </p:sp>
      <p:sp>
        <p:nvSpPr>
          <p:cNvPr id="21" name="矩形 39"/>
          <p:cNvSpPr/>
          <p:nvPr>
            <p:custDataLst>
              <p:tags r:id="rId18"/>
            </p:custDataLst>
          </p:nvPr>
        </p:nvSpPr>
        <p:spPr>
          <a:xfrm>
            <a:off x="2403475" y="4255135"/>
            <a:ext cx="3549650" cy="40640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职业性格类型与特征</a:t>
            </a:r>
            <a:endParaRPr lang="zh-CN" altLang="en-US" sz="2200" b="1">
              <a:solidFill>
                <a:schemeClr val="accent1"/>
              </a:solidFill>
              <a:latin typeface="+mn-ea"/>
              <a:cs typeface="+mn-ea"/>
            </a:endParaRPr>
          </a:p>
        </p:txBody>
      </p:sp>
      <p:cxnSp>
        <p:nvCxnSpPr>
          <p:cNvPr id="22" name="直接连接符 40"/>
          <p:cNvCxnSpPr/>
          <p:nvPr>
            <p:custDataLst>
              <p:tags r:id="rId19"/>
            </p:custDataLst>
          </p:nvPr>
        </p:nvCxnSpPr>
        <p:spPr>
          <a:xfrm>
            <a:off x="2411095" y="4769168"/>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23" name="圆角矩形 42"/>
          <p:cNvSpPr/>
          <p:nvPr>
            <p:custDataLst>
              <p:tags r:id="rId20"/>
            </p:custDataLst>
          </p:nvPr>
        </p:nvSpPr>
        <p:spPr>
          <a:xfrm>
            <a:off x="6231890" y="4095433"/>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24" name="图片 43" descr="E:/设计图片素材/grischa-kXCs5VL-Uwk-unsplash.jpggrischa-kXCs5VL-Uwk-unsplash"/>
          <p:cNvPicPr>
            <a:picLocks noChangeAspect="1"/>
          </p:cNvPicPr>
          <p:nvPr>
            <p:custDataLst>
              <p:tags r:id="rId21"/>
            </p:custDataLst>
          </p:nvPr>
        </p:nvPicPr>
        <p:blipFill rotWithShape="1">
          <a:blip r:embed="rId22"/>
          <a:srcRect l="28729" r="28729"/>
          <a:stretch>
            <a:fillRect/>
          </a:stretch>
        </p:blipFill>
        <p:spPr>
          <a:xfrm>
            <a:off x="6233160" y="4095433"/>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25" name="正文"/>
          <p:cNvSpPr txBox="1"/>
          <p:nvPr>
            <p:custDataLst>
              <p:tags r:id="rId23"/>
            </p:custDataLst>
          </p:nvPr>
        </p:nvSpPr>
        <p:spPr>
          <a:xfrm>
            <a:off x="7938135" y="4877118"/>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sz="2000" dirty="0">
                <a:solidFill>
                  <a:schemeClr val="tx1">
                    <a:lumMod val="85000"/>
                    <a:lumOff val="15000"/>
                  </a:schemeClr>
                </a:solidFill>
                <a:latin typeface="+mn-ea"/>
                <a:cs typeface="+mn-ea"/>
                <a:sym typeface="+mn-ea"/>
              </a:rPr>
              <a:t>调适职业性格，与职业要求匹配，实现更好职业发展。</a:t>
            </a:r>
            <a:endParaRPr lang="zh-CN" altLang="en-US" sz="2000" dirty="0">
              <a:solidFill>
                <a:schemeClr val="tx1">
                  <a:lumMod val="85000"/>
                  <a:lumOff val="15000"/>
                </a:schemeClr>
              </a:solidFill>
              <a:latin typeface="+mn-ea"/>
              <a:cs typeface="+mn-ea"/>
              <a:sym typeface="+mn-ea"/>
            </a:endParaRPr>
          </a:p>
        </p:txBody>
      </p:sp>
      <p:sp>
        <p:nvSpPr>
          <p:cNvPr id="27" name="矩形 45"/>
          <p:cNvSpPr/>
          <p:nvPr>
            <p:custDataLst>
              <p:tags r:id="rId24"/>
            </p:custDataLst>
          </p:nvPr>
        </p:nvSpPr>
        <p:spPr>
          <a:xfrm>
            <a:off x="7938135" y="4255135"/>
            <a:ext cx="3813175" cy="40640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调适职业性格以适应职业需求</a:t>
            </a:r>
            <a:endParaRPr lang="zh-CN" altLang="en-US" sz="2200" b="1">
              <a:solidFill>
                <a:schemeClr val="accent1"/>
              </a:solidFill>
              <a:latin typeface="+mn-ea"/>
              <a:cs typeface="+mn-ea"/>
            </a:endParaRPr>
          </a:p>
        </p:txBody>
      </p:sp>
      <p:cxnSp>
        <p:nvCxnSpPr>
          <p:cNvPr id="29" name="直接连接符 46"/>
          <p:cNvCxnSpPr/>
          <p:nvPr>
            <p:custDataLst>
              <p:tags r:id="rId25"/>
            </p:custDataLst>
          </p:nvPr>
        </p:nvCxnSpPr>
        <p:spPr>
          <a:xfrm>
            <a:off x="7945755" y="4769168"/>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Tree>
    <p:custDataLst>
      <p:tags r:id="rId26"/>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33cfdba8-45d2-11f0-889e-de5f574d6cb4.jpg33cfdba8-45d2-11f0-889e-de5f574d6cb4"/>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rgbClr val="000000"/>
                </a:solidFill>
              </a:rPr>
              <a:t>三、能力与职业能力</a:t>
            </a:r>
            <a:endParaRPr lang="zh-CN" altLang="en-US">
              <a:solidFill>
                <a:srgbClr val="000000"/>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能力是个体在特定活动中展现出的心理特征，影响活动效率和结果</a:t>
            </a:r>
            <a:endParaRPr lang="zh-CN" altLang="en-US"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能力的定义</a:t>
            </a:r>
            <a:endParaRPr lang="zh-CN" altLang="en-US" sz="2400" b="1" dirty="0">
              <a:solidFill>
                <a:schemeClr val="accent1"/>
              </a:solidFill>
              <a:latin typeface="+mn-ea"/>
              <a:cs typeface="+mn-ea"/>
              <a:sym typeface="+mn-ea"/>
            </a:endParaRPr>
          </a:p>
        </p:txBody>
      </p:sp>
      <p:sp>
        <p:nvSpPr>
          <p:cNvPr id="9" name="矩形 8"/>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a:solidFill>
                  <a:srgbClr val="000000"/>
                </a:solidFill>
                <a:latin typeface="+mn-ea"/>
                <a:cs typeface="+mn-ea"/>
                <a:sym typeface="+mn-ea"/>
              </a:rPr>
              <a:t>这些能力并非天生，而是通过长期学习和实践逐渐形成</a:t>
            </a:r>
            <a:endParaRPr lang="zh-CN" altLang="en-US">
              <a:solidFill>
                <a:srgbClr val="000000"/>
              </a:solidFill>
              <a:latin typeface="+mn-ea"/>
              <a:cs typeface="+mn-ea"/>
              <a:sym typeface="+mn-ea"/>
            </a:endParaRPr>
          </a:p>
        </p:txBody>
      </p:sp>
      <p:sp>
        <p:nvSpPr>
          <p:cNvPr id="10" name="矩形 9"/>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能力的形成</a:t>
            </a:r>
            <a:endParaRPr lang="zh-CN" altLang="en-US" sz="2400" b="1">
              <a:solidFill>
                <a:schemeClr val="accent1"/>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a:solidFill>
                  <a:srgbClr val="000000"/>
                </a:solidFill>
                <a:latin typeface="+mn-ea"/>
                <a:cs typeface="+mn-ea"/>
                <a:sym typeface="+mn-ea"/>
              </a:rPr>
              <a:t>每个人在某些方面有优势，如沟通、操作或分析能力</a:t>
            </a:r>
            <a:endParaRPr lang="zh-CN" altLang="en-US">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个体优势</a:t>
            </a:r>
            <a:endParaRPr lang="zh-CN" altLang="en-US" sz="2400" b="1">
              <a:solidFill>
                <a:schemeClr val="accent1"/>
              </a:solidFill>
              <a:latin typeface="+mn-ea"/>
              <a:cs typeface="+mn-ea"/>
              <a:sym typeface="+mn-ea"/>
            </a:endParaRPr>
          </a:p>
        </p:txBody>
      </p:sp>
    </p:spTree>
    <p:custDataLst>
      <p:tags r:id="rId1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a:t>
            </a:r>
            <a:r>
              <a:rPr lang="zh-CN" altLang="en-US"/>
              <a:t>一）职业能力</a:t>
            </a:r>
            <a:endParaRPr lang="zh-CN" altLang="en-US"/>
          </a:p>
        </p:txBody>
      </p:sp>
      <p:sp>
        <p:nvSpPr>
          <p:cNvPr id="2" name="矩形 1"/>
          <p:cNvSpPr/>
          <p:nvPr>
            <p:custDataLst>
              <p:tags r:id="rId2"/>
            </p:custDataLst>
          </p:nvPr>
        </p:nvSpPr>
        <p:spPr>
          <a:xfrm>
            <a:off x="695960" y="1415799"/>
            <a:ext cx="5041524" cy="4644259"/>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4" name="图片 3" descr="/data/temp/31b246e1-45d2-11f0-82ad-cae5c735e619.jpg@base@tag=imgScale&amp;m=1&amp;w=1399&amp;h=817&amp;q=9531b246e1-45d2-11f0-82ad-cae5c735e619"/>
          <p:cNvPicPr>
            <a:picLocks noChangeAspect="1"/>
          </p:cNvPicPr>
          <p:nvPr>
            <p:custDataLst>
              <p:tags r:id="rId3"/>
            </p:custDataLst>
          </p:nvPr>
        </p:nvPicPr>
        <p:blipFill rotWithShape="1">
          <a:blip r:embed="rId4"/>
          <a:srcRect t="10114" b="10114"/>
          <a:stretch>
            <a:fillRect/>
          </a:stretch>
        </p:blipFill>
        <p:spPr>
          <a:xfrm>
            <a:off x="696595" y="1415799"/>
            <a:ext cx="5040889" cy="294386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5" name="矩形 4"/>
          <p:cNvSpPr/>
          <p:nvPr>
            <p:custDataLst>
              <p:tags r:id="rId5"/>
            </p:custDataLst>
          </p:nvPr>
        </p:nvSpPr>
        <p:spPr>
          <a:xfrm>
            <a:off x="1136092" y="4536104"/>
            <a:ext cx="4173296" cy="52018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职业能力定义</a:t>
            </a:r>
            <a:endParaRPr lang="zh-CN" altLang="en-US" sz="2400" b="1" dirty="0">
              <a:solidFill>
                <a:schemeClr val="tx1">
                  <a:lumMod val="85000"/>
                  <a:lumOff val="15000"/>
                </a:schemeClr>
              </a:solidFill>
              <a:latin typeface="+mn-ea"/>
              <a:cs typeface="+mn-ea"/>
            </a:endParaRPr>
          </a:p>
        </p:txBody>
      </p:sp>
      <p:sp>
        <p:nvSpPr>
          <p:cNvPr id="9" name="矩形 8"/>
          <p:cNvSpPr/>
          <p:nvPr>
            <p:custDataLst>
              <p:tags r:id="rId6"/>
            </p:custDataLst>
          </p:nvPr>
        </p:nvSpPr>
        <p:spPr>
          <a:xfrm>
            <a:off x="1136092" y="5082301"/>
            <a:ext cx="4174293" cy="9160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职业能力是个体在特定职业活动中，运用知识、技能和态度完成任务的能力</a:t>
            </a:r>
            <a:endParaRPr lang="zh-CN" altLang="en-US" dirty="0">
              <a:solidFill>
                <a:schemeClr val="tx1">
                  <a:lumMod val="85000"/>
                  <a:lumOff val="15000"/>
                </a:schemeClr>
              </a:solidFill>
              <a:latin typeface="+mn-ea"/>
              <a:cs typeface="+mn-ea"/>
            </a:endParaRPr>
          </a:p>
        </p:txBody>
      </p:sp>
      <p:sp>
        <p:nvSpPr>
          <p:cNvPr id="19" name="矩形 18"/>
          <p:cNvSpPr/>
          <p:nvPr>
            <p:custDataLst>
              <p:tags r:id="rId7"/>
            </p:custDataLst>
          </p:nvPr>
        </p:nvSpPr>
        <p:spPr>
          <a:xfrm>
            <a:off x="6455791" y="1415799"/>
            <a:ext cx="5040889" cy="4644258"/>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20" name="矩形 19"/>
          <p:cNvSpPr/>
          <p:nvPr>
            <p:custDataLst>
              <p:tags r:id="rId8"/>
            </p:custDataLst>
          </p:nvPr>
        </p:nvSpPr>
        <p:spPr>
          <a:xfrm>
            <a:off x="6909261" y="4536104"/>
            <a:ext cx="4171303" cy="52018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rgbClr val="FFFFFF"/>
                </a:solidFill>
                <a:latin typeface="+mn-ea"/>
                <a:cs typeface="+mn-ea"/>
              </a:rPr>
              <a:t>职业能力构成</a:t>
            </a:r>
            <a:endParaRPr lang="zh-CN" altLang="en-US" sz="2400" b="1" dirty="0">
              <a:solidFill>
                <a:srgbClr val="FFFFFF"/>
              </a:solidFill>
              <a:latin typeface="+mn-ea"/>
              <a:cs typeface="+mn-ea"/>
            </a:endParaRPr>
          </a:p>
        </p:txBody>
      </p:sp>
      <p:sp>
        <p:nvSpPr>
          <p:cNvPr id="21" name="矩形 20"/>
          <p:cNvSpPr/>
          <p:nvPr>
            <p:custDataLst>
              <p:tags r:id="rId9"/>
            </p:custDataLst>
          </p:nvPr>
        </p:nvSpPr>
        <p:spPr>
          <a:xfrm>
            <a:off x="6905450" y="5082301"/>
            <a:ext cx="4174293" cy="9160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rgbClr val="FFFFFF"/>
                </a:solidFill>
                <a:latin typeface="+mn-ea"/>
                <a:cs typeface="+mn-ea"/>
              </a:rPr>
              <a:t>它主要包含知识、技能和态度三个方面的类化迁移与整合</a:t>
            </a:r>
            <a:endParaRPr lang="zh-CN" altLang="en-US" dirty="0">
              <a:solidFill>
                <a:srgbClr val="FFFFFF"/>
              </a:solidFill>
              <a:latin typeface="+mn-ea"/>
              <a:cs typeface="+mn-ea"/>
            </a:endParaRPr>
          </a:p>
        </p:txBody>
      </p:sp>
      <p:pic>
        <p:nvPicPr>
          <p:cNvPr id="22" name="图片 21" descr="/data/temp/31b24733-45d2-11f0-82ad-cae5c735e619.jpg@base@tag=imgScale&amp;m=1&amp;w=1399&amp;h=817&amp;q=9531b24733-45d2-11f0-82ad-cae5c735e619"/>
          <p:cNvPicPr>
            <a:picLocks noChangeAspect="1"/>
          </p:cNvPicPr>
          <p:nvPr>
            <p:custDataLst>
              <p:tags r:id="rId10"/>
            </p:custDataLst>
          </p:nvPr>
        </p:nvPicPr>
        <p:blipFill rotWithShape="1">
          <a:blip r:embed="rId11"/>
          <a:srcRect t="6039" b="6039"/>
          <a:stretch>
            <a:fillRect/>
          </a:stretch>
        </p:blipFill>
        <p:spPr>
          <a:xfrm>
            <a:off x="6455791" y="1415799"/>
            <a:ext cx="5040889" cy="294386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spTree>
    <p:custDataLst>
      <p:tags r:id="rId1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1.一般职业能力</a:t>
            </a:r>
            <a:endParaRPr lang="zh-CN" altLang="en-US" sz="2800">
              <a:solidFill>
                <a:schemeClr val="accent1">
                  <a:lumMod val="75000"/>
                </a:schemeClr>
              </a:solidFill>
            </a:endParaRPr>
          </a:p>
        </p:txBody>
      </p:sp>
      <p:sp>
        <p:nvSpPr>
          <p:cNvPr id="2" name="矩形 2"/>
          <p:cNvSpPr/>
          <p:nvPr>
            <p:custDataLst>
              <p:tags r:id="rId2"/>
            </p:custDataLst>
          </p:nvPr>
        </p:nvSpPr>
        <p:spPr>
          <a:xfrm>
            <a:off x="416560" y="2324735"/>
            <a:ext cx="3566795"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学习能力是适应快速变化职业环境的关键，使个体能够不断更新知识和技能，保持竞争力。</a:t>
            </a:r>
            <a:endParaRPr lang="zh-CN" altLang="en-US"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学习能力的重要性</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474980" y="4625975"/>
            <a:ext cx="3508375"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数学能力在解决问题、分析数据和进行科学计算中发挥着基础性作用，是许多职业不可或缺的技能。</a:t>
            </a:r>
            <a:endParaRPr lang="zh-CN" altLang="en-US">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数学运用能力概述</a:t>
            </a:r>
            <a:endParaRPr lang="zh-CN" altLang="en-US" sz="2400" b="1">
              <a:solidFill>
                <a:schemeClr val="accent1"/>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语言和文字运用能力对于沟通和表达思想至关重要，影响工作中的信息传递效率和准确性。</a:t>
            </a:r>
            <a:endParaRPr lang="zh-CN" altLang="en-US">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语言文字运用能力</a:t>
            </a:r>
            <a:endParaRPr lang="zh-CN" altLang="en-US" sz="2400" b="1">
              <a:solidFill>
                <a:schemeClr val="accent1"/>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空间判断能力和形体知觉能力对于需要空间理解的工作至关重要，如设计、建筑和工程等领域。</a:t>
            </a:r>
            <a:endParaRPr lang="zh-CN" altLang="en-US">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空间判断与形体知觉</a:t>
            </a:r>
            <a:endParaRPr lang="zh-CN" altLang="en-US" sz="2400" b="1">
              <a:solidFill>
                <a:schemeClr val="accent1"/>
              </a:solidFill>
              <a:latin typeface="+mn-ea"/>
              <a:cs typeface="+mn-ea"/>
            </a:endParaRPr>
          </a:p>
        </p:txBody>
      </p:sp>
      <p:pic>
        <p:nvPicPr>
          <p:cNvPr id="19" name="图片 22" descr="/data/temp/d070a206-45f0-11f0-93f7-1e2cf641b027.jpg@base@tag=imgScale&amp;m=1&amp;w=450&amp;h=450&amp;q=95d070a206-45f0-11f0-93f7-1e2cf641b027"/>
          <p:cNvPicPr>
            <a:picLocks noChangeAspect="1"/>
          </p:cNvPicPr>
          <p:nvPr>
            <p:custDataLst>
              <p:tags r:id="rId10"/>
            </p:custDataLst>
          </p:nvPr>
        </p:nvPicPr>
        <p:blipFill rotWithShape="1">
          <a:blip r:embed="rId11"/>
          <a:srcRect l="9914" r="1250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d070a2c7-45f0-11f0-93f7-1e2cf641b027.jpg@base@tag=imgScale&amp;m=1&amp;w=450&amp;h=450&amp;q=95d070a2c7-45f0-11f0-93f7-1e2cf641b027"/>
          <p:cNvPicPr>
            <a:picLocks noChangeAspect="1"/>
          </p:cNvPicPr>
          <p:nvPr>
            <p:custDataLst>
              <p:tags r:id="rId12"/>
            </p:custDataLst>
          </p:nvPr>
        </p:nvPicPr>
        <p:blipFill rotWithShape="1">
          <a:blip r:embed="rId13"/>
          <a:srcRect t="21875" b="21875"/>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d070a266-45f0-11f0-93f7-1e2cf641b027.jpg@base@tag=imgScale&amp;m=1&amp;w=450&amp;h=450&amp;q=95d070a266-45f0-11f0-93f7-1e2cf641b027"/>
          <p:cNvPicPr>
            <a:picLocks noChangeAspect="1"/>
          </p:cNvPicPr>
          <p:nvPr>
            <p:custDataLst>
              <p:tags r:id="rId14"/>
            </p:custDataLst>
          </p:nvPr>
        </p:nvPicPr>
        <p:blipFill>
          <a:blip r:embed="rId15"/>
          <a:srcRect t="1717" b="171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d070a336-45f0-11f0-93f7-1e2cf641b027.jpg@base@tag=imgScale&amp;m=1&amp;w=450&amp;h=450&amp;q=95d070a336-45f0-11f0-93f7-1e2cf641b027"/>
          <p:cNvPicPr>
            <a:picLocks noChangeAspect="1"/>
          </p:cNvPicPr>
          <p:nvPr>
            <p:custDataLst>
              <p:tags r:id="rId16"/>
            </p:custDataLst>
          </p:nvPr>
        </p:nvPicPr>
        <p:blipFill>
          <a:blip r:embed="rId17"/>
          <a:srcRect t="11340" b="11340"/>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32" name="八边形 27"/>
          <p:cNvSpPr/>
          <p:nvPr>
            <p:custDataLst>
              <p:tags r:id="rId19"/>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3" name="八边形 28"/>
          <p:cNvSpPr/>
          <p:nvPr>
            <p:custDataLst>
              <p:tags r:id="rId20"/>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
        <p:nvSpPr>
          <p:cNvPr id="34" name="八边形 29"/>
          <p:cNvSpPr/>
          <p:nvPr>
            <p:custDataLst>
              <p:tags r:id="rId21"/>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04</a:t>
            </a:r>
            <a:endParaRPr lang="zh-CN" altLang="en-US" sz="1600" b="1" dirty="0">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2.专业能力</a:t>
            </a:r>
            <a:endParaRPr lang="zh-CN" altLang="en-US" sz="2800">
              <a:solidFill>
                <a:schemeClr val="accent1">
                  <a:lumMod val="75000"/>
                </a:schemeClr>
              </a:solidFill>
            </a:endParaRPr>
          </a:p>
        </p:txBody>
      </p:sp>
      <p:sp>
        <p:nvSpPr>
          <p:cNvPr id="188" name="矩形 187"/>
          <p:cNvSpPr/>
          <p:nvPr>
            <p:custDataLst>
              <p:tags r:id="rId2"/>
            </p:custDataLst>
          </p:nvPr>
        </p:nvSpPr>
        <p:spPr>
          <a:xfrm>
            <a:off x="1241851" y="1655144"/>
            <a:ext cx="4545823" cy="445027"/>
          </a:xfrm>
          <a:prstGeom prst="rect">
            <a:avLst/>
          </a:prstGeom>
          <a:noFill/>
        </p:spPr>
        <p:txBody>
          <a:bodyPr wrap="none" lIns="0" tIns="0" rIns="0" bIns="0" rtlCol="0" anchor="ctr" anchorCtr="0">
            <a:normAutofit fontScale="80000"/>
          </a:bodyPr>
          <a:p>
            <a:pPr>
              <a:spcBef>
                <a:spcPct val="0"/>
              </a:spcBef>
              <a:spcAft>
                <a:spcPct val="0"/>
              </a:spcAft>
            </a:pPr>
            <a:r>
              <a:rPr lang="en-US" altLang="zh-CN" sz="3200" b="1" dirty="0">
                <a:solidFill>
                  <a:schemeClr val="accent1">
                    <a:lumMod val="40000"/>
                    <a:lumOff val="60000"/>
                  </a:schemeClr>
                </a:solidFill>
                <a:latin typeface="+mn-ea"/>
                <a:cs typeface="+mn-ea"/>
              </a:rPr>
              <a:t>01</a:t>
            </a:r>
            <a:endParaRPr lang="en-US" altLang="zh-CN" sz="3200" b="1" dirty="0">
              <a:solidFill>
                <a:schemeClr val="accent1">
                  <a:lumMod val="40000"/>
                  <a:lumOff val="60000"/>
                </a:schemeClr>
              </a:solidFill>
              <a:latin typeface="+mn-ea"/>
              <a:cs typeface="+mn-ea"/>
            </a:endParaRPr>
          </a:p>
        </p:txBody>
      </p:sp>
      <p:cxnSp>
        <p:nvCxnSpPr>
          <p:cNvPr id="189" name="直接连接符 188"/>
          <p:cNvCxnSpPr/>
          <p:nvPr>
            <p:custDataLst>
              <p:tags r:id="rId3"/>
            </p:custDataLst>
          </p:nvPr>
        </p:nvCxnSpPr>
        <p:spPr>
          <a:xfrm>
            <a:off x="1241851" y="2153528"/>
            <a:ext cx="4564768" cy="0"/>
          </a:xfrm>
          <a:prstGeom prst="line">
            <a:avLst/>
          </a:prstGeom>
          <a:ln w="127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190" name="矩形 189"/>
          <p:cNvSpPr/>
          <p:nvPr>
            <p:custDataLst>
              <p:tags r:id="rId4"/>
            </p:custDataLst>
          </p:nvPr>
        </p:nvSpPr>
        <p:spPr>
          <a:xfrm>
            <a:off x="1241851" y="2206883"/>
            <a:ext cx="4546309" cy="351597"/>
          </a:xfrm>
          <a:prstGeom prst="rect">
            <a:avLst/>
          </a:prstGeom>
          <a:noFill/>
        </p:spPr>
        <p:txBody>
          <a:bodyPr wrap="square" lIns="0" tIns="0" rIns="0" bIns="0" rtlCol="0" anchor="b">
            <a:noAutofit/>
          </a:bodyPr>
          <a:p>
            <a:pPr lvl="0" algn="l">
              <a:buClrTx/>
              <a:buSzTx/>
              <a:buFontTx/>
            </a:pPr>
            <a:r>
              <a:rPr lang="zh-CN" altLang="en-US" sz="2400" b="1" dirty="0">
                <a:solidFill>
                  <a:schemeClr val="accent1"/>
                </a:solidFill>
                <a:latin typeface="+mn-ea"/>
                <a:cs typeface="+mn-ea"/>
                <a:sym typeface="+mn-ea"/>
              </a:rPr>
              <a:t>专业能力的定义与重要性</a:t>
            </a:r>
            <a:endParaRPr lang="zh-CN" altLang="en-US" sz="2400" b="1" dirty="0">
              <a:solidFill>
                <a:schemeClr val="accent1"/>
              </a:solidFill>
              <a:latin typeface="+mn-ea"/>
              <a:cs typeface="+mn-ea"/>
              <a:sym typeface="+mn-ea"/>
            </a:endParaRPr>
          </a:p>
        </p:txBody>
      </p:sp>
      <p:sp>
        <p:nvSpPr>
          <p:cNvPr id="191" name="矩形 190"/>
          <p:cNvSpPr/>
          <p:nvPr>
            <p:custDataLst>
              <p:tags r:id="rId5"/>
            </p:custDataLst>
          </p:nvPr>
        </p:nvSpPr>
        <p:spPr>
          <a:xfrm>
            <a:off x="1242060" y="2607945"/>
            <a:ext cx="4853940" cy="114808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专业能力是从事特定职业所必需的技能和知识，直接关系到个人能否胜任工作和职业发展。</a:t>
            </a:r>
            <a:endParaRPr lang="zh-CN" altLang="en-US" dirty="0">
              <a:solidFill>
                <a:schemeClr val="tx1">
                  <a:lumMod val="85000"/>
                  <a:lumOff val="15000"/>
                </a:schemeClr>
              </a:solidFill>
              <a:latin typeface="+mn-ea"/>
              <a:cs typeface="+mn-ea"/>
              <a:sym typeface="+mn-ea"/>
            </a:endParaRPr>
          </a:p>
        </p:txBody>
      </p:sp>
      <p:sp>
        <p:nvSpPr>
          <p:cNvPr id="192" name="矩形 191"/>
          <p:cNvSpPr/>
          <p:nvPr>
            <p:custDataLst>
              <p:tags r:id="rId6"/>
            </p:custDataLst>
          </p:nvPr>
        </p:nvSpPr>
        <p:spPr>
          <a:xfrm>
            <a:off x="1241245" y="3914241"/>
            <a:ext cx="4546914" cy="445027"/>
          </a:xfrm>
          <a:prstGeom prst="rect">
            <a:avLst/>
          </a:prstGeom>
          <a:noFill/>
        </p:spPr>
        <p:txBody>
          <a:bodyPr wrap="none" lIns="0" tIns="0" rIns="0" bIns="0" rtlCol="0" anchor="ctr" anchorCtr="0">
            <a:normAutofit fontScale="80000"/>
          </a:bodyPr>
          <a:p>
            <a:pPr>
              <a:spcBef>
                <a:spcPct val="0"/>
              </a:spcBef>
              <a:spcAft>
                <a:spcPct val="0"/>
              </a:spcAft>
            </a:pPr>
            <a:r>
              <a:rPr lang="en-US" altLang="zh-CN" sz="3200" b="1" dirty="0">
                <a:solidFill>
                  <a:schemeClr val="accent1">
                    <a:lumMod val="40000"/>
                    <a:lumOff val="60000"/>
                  </a:schemeClr>
                </a:solidFill>
                <a:latin typeface="+mn-ea"/>
                <a:cs typeface="+mn-ea"/>
              </a:rPr>
              <a:t>03</a:t>
            </a:r>
            <a:endParaRPr lang="en-US" altLang="zh-CN" sz="3200" b="1" dirty="0">
              <a:solidFill>
                <a:schemeClr val="accent1">
                  <a:lumMod val="40000"/>
                  <a:lumOff val="60000"/>
                </a:schemeClr>
              </a:solidFill>
              <a:latin typeface="+mn-ea"/>
              <a:cs typeface="+mn-ea"/>
            </a:endParaRPr>
          </a:p>
        </p:txBody>
      </p:sp>
      <p:cxnSp>
        <p:nvCxnSpPr>
          <p:cNvPr id="193" name="直接连接符 192"/>
          <p:cNvCxnSpPr/>
          <p:nvPr>
            <p:custDataLst>
              <p:tags r:id="rId7"/>
            </p:custDataLst>
          </p:nvPr>
        </p:nvCxnSpPr>
        <p:spPr>
          <a:xfrm>
            <a:off x="1241245" y="4412624"/>
            <a:ext cx="4564768" cy="0"/>
          </a:xfrm>
          <a:prstGeom prst="line">
            <a:avLst/>
          </a:prstGeom>
          <a:ln w="127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194" name="矩形 193"/>
          <p:cNvSpPr/>
          <p:nvPr>
            <p:custDataLst>
              <p:tags r:id="rId8"/>
            </p:custDataLst>
          </p:nvPr>
        </p:nvSpPr>
        <p:spPr>
          <a:xfrm>
            <a:off x="1241245" y="4465373"/>
            <a:ext cx="4547730" cy="351597"/>
          </a:xfrm>
          <a:prstGeom prst="rect">
            <a:avLst/>
          </a:prstGeom>
          <a:noFill/>
        </p:spPr>
        <p:txBody>
          <a:bodyPr wrap="square" lIns="0" tIns="0" rIns="0" bIns="0" rtlCol="0" anchor="b">
            <a:noAutofit/>
          </a:bodyPr>
          <a:p>
            <a:pPr lvl="0" algn="l">
              <a:buClrTx/>
              <a:buSzTx/>
              <a:buFontTx/>
            </a:pPr>
            <a:r>
              <a:rPr lang="zh-CN" altLang="en-US" sz="2400" b="1">
                <a:solidFill>
                  <a:schemeClr val="accent1"/>
                </a:solidFill>
                <a:latin typeface="+mn-ea"/>
                <a:cs typeface="+mn-ea"/>
                <a:sym typeface="+mn-ea"/>
              </a:rPr>
              <a:t>挖掘机操作员等技能型职业能力</a:t>
            </a:r>
            <a:endParaRPr lang="zh-CN" altLang="en-US" sz="2400" b="1">
              <a:solidFill>
                <a:schemeClr val="accent1"/>
              </a:solidFill>
              <a:latin typeface="+mn-ea"/>
              <a:cs typeface="+mn-ea"/>
              <a:sym typeface="+mn-ea"/>
            </a:endParaRPr>
          </a:p>
        </p:txBody>
      </p:sp>
      <p:sp>
        <p:nvSpPr>
          <p:cNvPr id="195" name="矩形 194"/>
          <p:cNvSpPr/>
          <p:nvPr>
            <p:custDataLst>
              <p:tags r:id="rId9"/>
            </p:custDataLst>
          </p:nvPr>
        </p:nvSpPr>
        <p:spPr>
          <a:xfrm>
            <a:off x="1241425" y="4875530"/>
            <a:ext cx="4855210" cy="114808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dirty="0">
                <a:ln>
                  <a:noFill/>
                  <a:prstDash val="sysDot"/>
                </a:ln>
                <a:solidFill>
                  <a:schemeClr val="tx1">
                    <a:lumMod val="75000"/>
                    <a:lumOff val="25000"/>
                  </a:schemeClr>
                </a:solidFill>
                <a:latin typeface="+mn-ea"/>
                <a:cs typeface="+mn-ea"/>
                <a:sym typeface="+mn-ea"/>
              </a:rPr>
              <a:t>技能型职业如挖掘机操作员，要求具备特定的操作技能和对机械的熟悉程度，以确保作业安全和效率。</a:t>
            </a:r>
            <a:endParaRPr lang="zh-CN" altLang="en-US" dirty="0">
              <a:ln>
                <a:noFill/>
                <a:prstDash val="sysDot"/>
              </a:ln>
              <a:solidFill>
                <a:schemeClr val="tx1">
                  <a:lumMod val="75000"/>
                  <a:lumOff val="25000"/>
                </a:schemeClr>
              </a:solidFill>
              <a:latin typeface="+mn-ea"/>
              <a:cs typeface="+mn-ea"/>
              <a:sym typeface="+mn-ea"/>
            </a:endParaRPr>
          </a:p>
        </p:txBody>
      </p:sp>
      <p:sp>
        <p:nvSpPr>
          <p:cNvPr id="196" name="矩形 195"/>
          <p:cNvSpPr/>
          <p:nvPr>
            <p:custDataLst>
              <p:tags r:id="rId10"/>
            </p:custDataLst>
          </p:nvPr>
        </p:nvSpPr>
        <p:spPr>
          <a:xfrm>
            <a:off x="6586439" y="1655144"/>
            <a:ext cx="4547170" cy="445027"/>
          </a:xfrm>
          <a:prstGeom prst="rect">
            <a:avLst/>
          </a:prstGeom>
          <a:noFill/>
        </p:spPr>
        <p:txBody>
          <a:bodyPr wrap="none" lIns="0" tIns="0" rIns="0" bIns="0" rtlCol="0" anchor="ctr" anchorCtr="0">
            <a:normAutofit fontScale="80000"/>
          </a:bodyPr>
          <a:p>
            <a:pPr lvl="0" algn="l">
              <a:buClrTx/>
              <a:buSzTx/>
              <a:buFontTx/>
            </a:pPr>
            <a:r>
              <a:rPr lang="en-US" altLang="zh-CN" sz="3200" b="1" dirty="0">
                <a:solidFill>
                  <a:schemeClr val="accent2">
                    <a:lumMod val="40000"/>
                    <a:lumOff val="60000"/>
                  </a:schemeClr>
                </a:solidFill>
                <a:latin typeface="+mn-ea"/>
                <a:cs typeface="+mn-ea"/>
                <a:sym typeface="+mn-ea"/>
              </a:rPr>
              <a:t>02</a:t>
            </a:r>
            <a:endParaRPr lang="en-US" altLang="zh-CN" sz="3200" b="1" dirty="0">
              <a:solidFill>
                <a:schemeClr val="accent2">
                  <a:lumMod val="40000"/>
                  <a:lumOff val="60000"/>
                </a:schemeClr>
              </a:solidFill>
              <a:latin typeface="+mn-ea"/>
              <a:cs typeface="+mn-ea"/>
              <a:sym typeface="+mn-ea"/>
            </a:endParaRPr>
          </a:p>
        </p:txBody>
      </p:sp>
      <p:cxnSp>
        <p:nvCxnSpPr>
          <p:cNvPr id="197" name="直接连接符 196"/>
          <p:cNvCxnSpPr/>
          <p:nvPr>
            <p:custDataLst>
              <p:tags r:id="rId11"/>
            </p:custDataLst>
          </p:nvPr>
        </p:nvCxnSpPr>
        <p:spPr>
          <a:xfrm>
            <a:off x="6586439" y="2153528"/>
            <a:ext cx="4564768" cy="0"/>
          </a:xfrm>
          <a:prstGeom prst="line">
            <a:avLst/>
          </a:prstGeom>
          <a:ln w="12700">
            <a:solidFill>
              <a:schemeClr val="accent2">
                <a:alpha val="60000"/>
              </a:schemeClr>
            </a:solidFill>
          </a:ln>
        </p:spPr>
        <p:style>
          <a:lnRef idx="2">
            <a:schemeClr val="accent1"/>
          </a:lnRef>
          <a:fillRef idx="0">
            <a:srgbClr val="FFFFFF"/>
          </a:fillRef>
          <a:effectRef idx="0">
            <a:srgbClr val="FFFFFF"/>
          </a:effectRef>
          <a:fontRef idx="minor">
            <a:schemeClr val="tx1"/>
          </a:fontRef>
        </p:style>
      </p:cxnSp>
      <p:sp>
        <p:nvSpPr>
          <p:cNvPr id="198" name="矩形 197"/>
          <p:cNvSpPr/>
          <p:nvPr>
            <p:custDataLst>
              <p:tags r:id="rId12"/>
            </p:custDataLst>
          </p:nvPr>
        </p:nvSpPr>
        <p:spPr>
          <a:xfrm>
            <a:off x="6586439" y="2206883"/>
            <a:ext cx="4548327" cy="351597"/>
          </a:xfrm>
          <a:prstGeom prst="rect">
            <a:avLst/>
          </a:prstGeom>
          <a:noFill/>
        </p:spPr>
        <p:txBody>
          <a:bodyPr wrap="square" lIns="0" tIns="0" rIns="0" bIns="0" rtlCol="0" anchor="b">
            <a:noAutofit/>
          </a:bodyPr>
          <a:p>
            <a:pPr lvl="0" algn="l">
              <a:buClrTx/>
              <a:buSzTx/>
              <a:buFontTx/>
            </a:pPr>
            <a:r>
              <a:rPr lang="zh-CN" altLang="en-US" sz="2400" b="1">
                <a:solidFill>
                  <a:schemeClr val="accent2"/>
                </a:solidFill>
                <a:latin typeface="+mn-ea"/>
                <a:cs typeface="+mn-ea"/>
                <a:sym typeface="+mn-ea"/>
              </a:rPr>
              <a:t>厨师等职业的专业能力要求</a:t>
            </a:r>
            <a:endParaRPr lang="zh-CN" altLang="en-US" sz="2400" b="1">
              <a:solidFill>
                <a:schemeClr val="accent2"/>
              </a:solidFill>
              <a:latin typeface="+mn-ea"/>
              <a:cs typeface="+mn-ea"/>
              <a:sym typeface="+mn-ea"/>
            </a:endParaRPr>
          </a:p>
        </p:txBody>
      </p:sp>
      <p:sp>
        <p:nvSpPr>
          <p:cNvPr id="199" name="矩形 198"/>
          <p:cNvSpPr/>
          <p:nvPr>
            <p:custDataLst>
              <p:tags r:id="rId13"/>
            </p:custDataLst>
          </p:nvPr>
        </p:nvSpPr>
        <p:spPr>
          <a:xfrm>
            <a:off x="6586439" y="2607651"/>
            <a:ext cx="4546804" cy="114785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dirty="0">
                <a:ln>
                  <a:noFill/>
                  <a:prstDash val="sysDot"/>
                </a:ln>
                <a:solidFill>
                  <a:schemeClr val="tx1">
                    <a:lumMod val="75000"/>
                    <a:lumOff val="25000"/>
                  </a:schemeClr>
                </a:solidFill>
                <a:latin typeface="+mn-ea"/>
                <a:cs typeface="+mn-ea"/>
                <a:sym typeface="+mn-ea"/>
              </a:rPr>
              <a:t>以厨师为例，专业能力包括烹饪技巧、食材知识和食品安全管理等，是评估其职业水平的关键。</a:t>
            </a:r>
            <a:endParaRPr lang="zh-CN" altLang="en-US" dirty="0">
              <a:ln>
                <a:noFill/>
                <a:prstDash val="sysDot"/>
              </a:ln>
              <a:solidFill>
                <a:schemeClr val="tx1">
                  <a:lumMod val="75000"/>
                  <a:lumOff val="25000"/>
                </a:schemeClr>
              </a:solidFill>
              <a:latin typeface="+mn-ea"/>
              <a:cs typeface="+mn-ea"/>
              <a:sym typeface="+mn-ea"/>
            </a:endParaRPr>
          </a:p>
        </p:txBody>
      </p:sp>
      <p:sp>
        <p:nvSpPr>
          <p:cNvPr id="200" name="矩形 199"/>
          <p:cNvSpPr/>
          <p:nvPr>
            <p:custDataLst>
              <p:tags r:id="rId14"/>
            </p:custDataLst>
          </p:nvPr>
        </p:nvSpPr>
        <p:spPr>
          <a:xfrm>
            <a:off x="6586439" y="3914241"/>
            <a:ext cx="4546914" cy="445027"/>
          </a:xfrm>
          <a:prstGeom prst="rect">
            <a:avLst/>
          </a:prstGeom>
          <a:noFill/>
        </p:spPr>
        <p:txBody>
          <a:bodyPr wrap="none" lIns="0" tIns="0" rIns="0" bIns="0" rtlCol="0" anchor="ctr" anchorCtr="0">
            <a:normAutofit fontScale="80000"/>
          </a:bodyPr>
          <a:p>
            <a:pPr lvl="0" algn="l">
              <a:buClrTx/>
              <a:buSzTx/>
              <a:buFontTx/>
            </a:pPr>
            <a:r>
              <a:rPr lang="en-US" altLang="zh-CN" sz="3200" b="1" dirty="0">
                <a:solidFill>
                  <a:schemeClr val="accent2">
                    <a:lumMod val="40000"/>
                    <a:lumOff val="60000"/>
                  </a:schemeClr>
                </a:solidFill>
                <a:latin typeface="+mn-ea"/>
                <a:cs typeface="+mn-ea"/>
                <a:sym typeface="+mn-ea"/>
              </a:rPr>
              <a:t>04</a:t>
            </a:r>
            <a:endParaRPr lang="en-US" altLang="zh-CN" sz="3200" b="1" dirty="0">
              <a:solidFill>
                <a:schemeClr val="accent2">
                  <a:lumMod val="40000"/>
                  <a:lumOff val="60000"/>
                </a:schemeClr>
              </a:solidFill>
              <a:latin typeface="+mn-ea"/>
              <a:cs typeface="+mn-ea"/>
              <a:sym typeface="+mn-ea"/>
            </a:endParaRPr>
          </a:p>
        </p:txBody>
      </p:sp>
      <p:cxnSp>
        <p:nvCxnSpPr>
          <p:cNvPr id="201" name="直接连接符 200"/>
          <p:cNvCxnSpPr/>
          <p:nvPr>
            <p:custDataLst>
              <p:tags r:id="rId15"/>
            </p:custDataLst>
          </p:nvPr>
        </p:nvCxnSpPr>
        <p:spPr>
          <a:xfrm>
            <a:off x="6586439" y="4412624"/>
            <a:ext cx="4564768" cy="0"/>
          </a:xfrm>
          <a:prstGeom prst="line">
            <a:avLst/>
          </a:prstGeom>
          <a:ln w="12700">
            <a:solidFill>
              <a:schemeClr val="accent2">
                <a:alpha val="60000"/>
              </a:schemeClr>
            </a:solidFill>
          </a:ln>
        </p:spPr>
        <p:style>
          <a:lnRef idx="2">
            <a:schemeClr val="accent1"/>
          </a:lnRef>
          <a:fillRef idx="0">
            <a:srgbClr val="FFFFFF"/>
          </a:fillRef>
          <a:effectRef idx="0">
            <a:srgbClr val="FFFFFF"/>
          </a:effectRef>
          <a:fontRef idx="minor">
            <a:schemeClr val="tx1"/>
          </a:fontRef>
        </p:style>
      </p:cxnSp>
      <p:sp>
        <p:nvSpPr>
          <p:cNvPr id="202" name="矩形 201"/>
          <p:cNvSpPr/>
          <p:nvPr>
            <p:custDataLst>
              <p:tags r:id="rId16"/>
            </p:custDataLst>
          </p:nvPr>
        </p:nvSpPr>
        <p:spPr>
          <a:xfrm>
            <a:off x="6586439" y="4465373"/>
            <a:ext cx="4547169" cy="351597"/>
          </a:xfrm>
          <a:prstGeom prst="rect">
            <a:avLst/>
          </a:prstGeom>
          <a:noFill/>
        </p:spPr>
        <p:txBody>
          <a:bodyPr wrap="square" lIns="0" tIns="0" rIns="0" bIns="0" rtlCol="0" anchor="b">
            <a:noAutofit/>
          </a:bodyPr>
          <a:p>
            <a:pPr lvl="0" algn="l">
              <a:buClrTx/>
              <a:buSzTx/>
              <a:buFontTx/>
            </a:pPr>
            <a:r>
              <a:rPr lang="zh-CN" altLang="en-US" sz="2400" b="1">
                <a:solidFill>
                  <a:schemeClr val="accent2"/>
                </a:solidFill>
                <a:latin typeface="+mn-ea"/>
                <a:cs typeface="+mn-ea"/>
                <a:sym typeface="+mn-ea"/>
              </a:rPr>
              <a:t>招聘方对专业能力的关注点</a:t>
            </a:r>
            <a:endParaRPr lang="zh-CN" altLang="en-US" sz="2400" b="1">
              <a:solidFill>
                <a:schemeClr val="accent2"/>
              </a:solidFill>
              <a:latin typeface="+mn-ea"/>
              <a:cs typeface="+mn-ea"/>
              <a:sym typeface="+mn-ea"/>
            </a:endParaRPr>
          </a:p>
        </p:txBody>
      </p:sp>
      <p:sp>
        <p:nvSpPr>
          <p:cNvPr id="203" name="矩形 202"/>
          <p:cNvSpPr/>
          <p:nvPr>
            <p:custDataLst>
              <p:tags r:id="rId17"/>
            </p:custDataLst>
          </p:nvPr>
        </p:nvSpPr>
        <p:spPr>
          <a:xfrm>
            <a:off x="6586439" y="4875236"/>
            <a:ext cx="4547170" cy="114785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招聘方在招聘过程中，通常会重视求职者是否具备岗位所需的专业能力，以确保其能快速适应工作。</a:t>
            </a:r>
            <a:endParaRPr lang="zh-CN" altLang="en-US" dirty="0">
              <a:solidFill>
                <a:schemeClr val="tx1">
                  <a:lumMod val="85000"/>
                  <a:lumOff val="15000"/>
                </a:schemeClr>
              </a:solidFill>
              <a:latin typeface="+mn-ea"/>
              <a:cs typeface="+mn-ea"/>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3.综合能力</a:t>
            </a:r>
            <a:endParaRPr lang="zh-CN" altLang="en-US" sz="2800">
              <a:solidFill>
                <a:schemeClr val="accent1">
                  <a:lumMod val="75000"/>
                </a:schemeClr>
              </a:solidFill>
            </a:endParaRPr>
          </a:p>
        </p:txBody>
      </p:sp>
      <p:sp>
        <p:nvSpPr>
          <p:cNvPr id="51" name="任意多边形 50"/>
          <p:cNvSpPr/>
          <p:nvPr>
            <p:custDataLst>
              <p:tags r:id="rId2"/>
            </p:custDataLst>
          </p:nvPr>
        </p:nvSpPr>
        <p:spPr>
          <a:xfrm>
            <a:off x="6207638" y="2867430"/>
            <a:ext cx="2428386" cy="3361857"/>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52" name="任意多边形 51"/>
          <p:cNvSpPr/>
          <p:nvPr>
            <p:custDataLst>
              <p:tags r:id="rId3"/>
            </p:custDataLst>
          </p:nvPr>
        </p:nvSpPr>
        <p:spPr>
          <a:xfrm>
            <a:off x="8858249" y="2867430"/>
            <a:ext cx="2428386" cy="3361857"/>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53" name="任意多边形 52"/>
          <p:cNvSpPr/>
          <p:nvPr>
            <p:custDataLst>
              <p:tags r:id="rId4"/>
            </p:custDataLst>
          </p:nvPr>
        </p:nvSpPr>
        <p:spPr>
          <a:xfrm>
            <a:off x="3556407" y="2865573"/>
            <a:ext cx="2428386" cy="3361857"/>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54" name="任意多边形 53"/>
          <p:cNvSpPr/>
          <p:nvPr>
            <p:custDataLst>
              <p:tags r:id="rId5"/>
            </p:custDataLst>
          </p:nvPr>
        </p:nvSpPr>
        <p:spPr>
          <a:xfrm>
            <a:off x="906415" y="2867430"/>
            <a:ext cx="2428386" cy="3361857"/>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55" name="图片 54" descr="/data/temp/339e3411-45f1-11f0-8974-8ad45998ada2.jpeg339e3411-45f1-11f0-8974-8ad45998ada2"/>
          <p:cNvPicPr>
            <a:picLocks noChangeAspect="1"/>
          </p:cNvPicPr>
          <p:nvPr>
            <p:custDataLst>
              <p:tags r:id="rId6"/>
            </p:custDataLst>
          </p:nvPr>
        </p:nvPicPr>
        <p:blipFill>
          <a:blip r:embed="rId7"/>
          <a:srcRect l="16790" r="16790"/>
          <a:stretch>
            <a:fillRect/>
          </a:stretch>
        </p:blipFill>
        <p:spPr>
          <a:xfrm>
            <a:off x="9211086" y="1801491"/>
            <a:ext cx="699484" cy="699484"/>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56" name="图片 55" descr="/data/temp/339e3247-45f1-11f0-8974-8ad45998ada2.jpeg339e3247-45f1-11f0-8974-8ad45998ada2"/>
          <p:cNvPicPr>
            <a:picLocks noChangeAspect="1"/>
          </p:cNvPicPr>
          <p:nvPr>
            <p:custDataLst>
              <p:tags r:id="rId8"/>
            </p:custDataLst>
          </p:nvPr>
        </p:nvPicPr>
        <p:blipFill>
          <a:blip r:embed="rId9"/>
          <a:srcRect l="23451" r="23451"/>
          <a:stretch>
            <a:fillRect/>
          </a:stretch>
        </p:blipFill>
        <p:spPr>
          <a:xfrm>
            <a:off x="6565427" y="1801491"/>
            <a:ext cx="699484" cy="699484"/>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schemeClr val="accent1">
                <a:alpha val="12000"/>
              </a:schemeClr>
            </a:outerShdw>
          </a:effectLst>
        </p:spPr>
      </p:pic>
      <p:pic>
        <p:nvPicPr>
          <p:cNvPr id="57" name="图片 56" descr="/data/temp/339e2fd2-45f1-11f0-8974-8ad45998ada2.jpeg339e2fd2-45f1-11f0-8974-8ad45998ada2"/>
          <p:cNvPicPr>
            <a:picLocks noChangeAspect="1"/>
          </p:cNvPicPr>
          <p:nvPr>
            <p:custDataLst>
              <p:tags r:id="rId10"/>
            </p:custDataLst>
          </p:nvPr>
        </p:nvPicPr>
        <p:blipFill>
          <a:blip r:embed="rId11"/>
          <a:srcRect l="17391" r="17391"/>
          <a:stretch>
            <a:fillRect/>
          </a:stretch>
        </p:blipFill>
        <p:spPr>
          <a:xfrm>
            <a:off x="1274108" y="1801491"/>
            <a:ext cx="699484" cy="699484"/>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58" name="图片 57" descr="/data/temp/339e314d-45f1-11f0-8974-8ad45998ada2.jpeg339e314d-45f1-11f0-8974-8ad45998ada2"/>
          <p:cNvPicPr>
            <a:picLocks noChangeAspect="1"/>
          </p:cNvPicPr>
          <p:nvPr>
            <p:custDataLst>
              <p:tags r:id="rId12"/>
            </p:custDataLst>
          </p:nvPr>
        </p:nvPicPr>
        <p:blipFill>
          <a:blip r:embed="rId13"/>
          <a:srcRect l="14286" r="14286"/>
          <a:stretch>
            <a:fillRect/>
          </a:stretch>
        </p:blipFill>
        <p:spPr>
          <a:xfrm>
            <a:off x="3919768" y="1801491"/>
            <a:ext cx="699484" cy="699484"/>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cxnSp>
        <p:nvCxnSpPr>
          <p:cNvPr id="59" name="直接连接符 58"/>
          <p:cNvCxnSpPr/>
          <p:nvPr>
            <p:custDataLst>
              <p:tags r:id="rId14"/>
            </p:custDataLst>
          </p:nvPr>
        </p:nvCxnSpPr>
        <p:spPr>
          <a:xfrm>
            <a:off x="1638088" y="2717010"/>
            <a:ext cx="7920884"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60" name="椭圆 59"/>
          <p:cNvSpPr/>
          <p:nvPr>
            <p:custDataLst>
              <p:tags r:id="rId15"/>
            </p:custDataLst>
          </p:nvPr>
        </p:nvSpPr>
        <p:spPr>
          <a:xfrm>
            <a:off x="1567520" y="2660680"/>
            <a:ext cx="112660" cy="11266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1" name="椭圆 60"/>
          <p:cNvSpPr/>
          <p:nvPr>
            <p:custDataLst>
              <p:tags r:id="rId16"/>
            </p:custDataLst>
          </p:nvPr>
        </p:nvSpPr>
        <p:spPr>
          <a:xfrm>
            <a:off x="4213180" y="2660680"/>
            <a:ext cx="112660" cy="11266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2" name="椭圆 61"/>
          <p:cNvSpPr/>
          <p:nvPr>
            <p:custDataLst>
              <p:tags r:id="rId17"/>
            </p:custDataLst>
          </p:nvPr>
        </p:nvSpPr>
        <p:spPr>
          <a:xfrm>
            <a:off x="6858839" y="2670584"/>
            <a:ext cx="112660" cy="112660"/>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3" name="椭圆 62"/>
          <p:cNvSpPr/>
          <p:nvPr>
            <p:custDataLst>
              <p:tags r:id="rId18"/>
            </p:custDataLst>
          </p:nvPr>
        </p:nvSpPr>
        <p:spPr>
          <a:xfrm>
            <a:off x="9504498" y="2660680"/>
            <a:ext cx="112660" cy="11266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64" name="直接连接符 63"/>
          <p:cNvCxnSpPr/>
          <p:nvPr>
            <p:custDataLst>
              <p:tags r:id="rId19"/>
            </p:custDataLst>
          </p:nvPr>
        </p:nvCxnSpPr>
        <p:spPr>
          <a:xfrm>
            <a:off x="1040122" y="4047268"/>
            <a:ext cx="212568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65" name="矩形 64"/>
          <p:cNvSpPr/>
          <p:nvPr>
            <p:custDataLst>
              <p:tags r:id="rId20"/>
            </p:custDataLst>
          </p:nvPr>
        </p:nvSpPr>
        <p:spPr>
          <a:xfrm>
            <a:off x="1040122" y="4208830"/>
            <a:ext cx="2152925" cy="183939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跨职业的专业能力涉及多个领域，如计算机操作、项目管理等，是提高个人适应不同工作环境的基础。</a:t>
            </a:r>
            <a:endParaRPr lang="zh-CN" altLang="en-US" sz="1600">
              <a:solidFill>
                <a:schemeClr val="tx1">
                  <a:lumMod val="85000"/>
                  <a:lumOff val="15000"/>
                </a:schemeClr>
              </a:solidFill>
              <a:latin typeface="+mn-ea"/>
              <a:cs typeface="+mn-ea"/>
            </a:endParaRPr>
          </a:p>
        </p:txBody>
      </p:sp>
      <p:sp>
        <p:nvSpPr>
          <p:cNvPr id="66" name="矩形 65"/>
          <p:cNvSpPr/>
          <p:nvPr>
            <p:custDataLst>
              <p:tags r:id="rId21"/>
            </p:custDataLst>
          </p:nvPr>
        </p:nvSpPr>
        <p:spPr>
          <a:xfrm>
            <a:off x="1040122" y="3441874"/>
            <a:ext cx="2152925" cy="408548"/>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跨职业的专业能力介绍</a:t>
            </a:r>
            <a:endParaRPr lang="zh-CN" altLang="en-US" sz="2000" b="1" kern="0">
              <a:solidFill>
                <a:schemeClr val="tx1"/>
              </a:solidFill>
              <a:latin typeface="+mn-ea"/>
              <a:cs typeface="+mn-ea"/>
            </a:endParaRPr>
          </a:p>
        </p:txBody>
      </p:sp>
      <p:cxnSp>
        <p:nvCxnSpPr>
          <p:cNvPr id="67" name="直接连接符 66"/>
          <p:cNvCxnSpPr/>
          <p:nvPr>
            <p:custDataLst>
              <p:tags r:id="rId22"/>
            </p:custDataLst>
          </p:nvPr>
        </p:nvCxnSpPr>
        <p:spPr>
          <a:xfrm>
            <a:off x="3692590" y="4047268"/>
            <a:ext cx="212568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68" name="矩形 67"/>
          <p:cNvSpPr/>
          <p:nvPr>
            <p:custDataLst>
              <p:tags r:id="rId23"/>
            </p:custDataLst>
          </p:nvPr>
        </p:nvSpPr>
        <p:spPr>
          <a:xfrm>
            <a:off x="3692590" y="4208830"/>
            <a:ext cx="2152925" cy="183939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方法能力包括逻辑思维、问题解决和决策制定等，有助于个人以更高的效率完成工作任务。</a:t>
            </a:r>
            <a:endParaRPr lang="zh-CN" altLang="en-US" sz="1600">
              <a:solidFill>
                <a:schemeClr val="tx1">
                  <a:lumMod val="85000"/>
                  <a:lumOff val="15000"/>
                </a:schemeClr>
              </a:solidFill>
              <a:latin typeface="+mn-ea"/>
              <a:cs typeface="+mn-ea"/>
            </a:endParaRPr>
          </a:p>
        </p:txBody>
      </p:sp>
      <p:sp>
        <p:nvSpPr>
          <p:cNvPr id="69" name="矩形 68"/>
          <p:cNvSpPr/>
          <p:nvPr>
            <p:custDataLst>
              <p:tags r:id="rId24"/>
            </p:custDataLst>
          </p:nvPr>
        </p:nvSpPr>
        <p:spPr>
          <a:xfrm>
            <a:off x="3692590" y="3441874"/>
            <a:ext cx="2152925" cy="408548"/>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方法能力在职业中的应用</a:t>
            </a:r>
            <a:endParaRPr lang="zh-CN" altLang="en-US" sz="2000" b="1" kern="0">
              <a:solidFill>
                <a:schemeClr val="tx1"/>
              </a:solidFill>
              <a:latin typeface="+mn-ea"/>
              <a:cs typeface="+mn-ea"/>
            </a:endParaRPr>
          </a:p>
        </p:txBody>
      </p:sp>
      <p:cxnSp>
        <p:nvCxnSpPr>
          <p:cNvPr id="70" name="直接连接符 69"/>
          <p:cNvCxnSpPr/>
          <p:nvPr>
            <p:custDataLst>
              <p:tags r:id="rId25"/>
            </p:custDataLst>
          </p:nvPr>
        </p:nvCxnSpPr>
        <p:spPr>
          <a:xfrm>
            <a:off x="8997527" y="4047268"/>
            <a:ext cx="212568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71" name="矩形 70"/>
          <p:cNvSpPr/>
          <p:nvPr>
            <p:custDataLst>
              <p:tags r:id="rId26"/>
            </p:custDataLst>
          </p:nvPr>
        </p:nvSpPr>
        <p:spPr>
          <a:xfrm>
            <a:off x="8997527" y="4208830"/>
            <a:ext cx="2152925" cy="183939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职业能力测试帮助个人了解自身优势和劣势，为职业规划提供参考，同时为招聘方提供评估求职者潜力的工具。</a:t>
            </a:r>
            <a:endParaRPr lang="zh-CN" altLang="en-US" sz="1600">
              <a:solidFill>
                <a:schemeClr val="tx1">
                  <a:lumMod val="85000"/>
                  <a:lumOff val="15000"/>
                </a:schemeClr>
              </a:solidFill>
              <a:latin typeface="+mn-ea"/>
              <a:cs typeface="+mn-ea"/>
            </a:endParaRPr>
          </a:p>
        </p:txBody>
      </p:sp>
      <p:sp>
        <p:nvSpPr>
          <p:cNvPr id="72" name="矩形 71"/>
          <p:cNvSpPr/>
          <p:nvPr>
            <p:custDataLst>
              <p:tags r:id="rId27"/>
            </p:custDataLst>
          </p:nvPr>
        </p:nvSpPr>
        <p:spPr>
          <a:xfrm>
            <a:off x="8997527" y="3441874"/>
            <a:ext cx="2152925" cy="408548"/>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职业能力测试的意义与应用</a:t>
            </a:r>
            <a:endParaRPr lang="zh-CN" altLang="en-US" sz="2000" b="1" kern="0">
              <a:solidFill>
                <a:schemeClr val="tx1"/>
              </a:solidFill>
              <a:latin typeface="+mn-ea"/>
              <a:cs typeface="+mn-ea"/>
            </a:endParaRPr>
          </a:p>
        </p:txBody>
      </p:sp>
      <p:cxnSp>
        <p:nvCxnSpPr>
          <p:cNvPr id="73" name="直接连接符 72"/>
          <p:cNvCxnSpPr/>
          <p:nvPr>
            <p:custDataLst>
              <p:tags r:id="rId28"/>
            </p:custDataLst>
          </p:nvPr>
        </p:nvCxnSpPr>
        <p:spPr>
          <a:xfrm>
            <a:off x="6345059" y="4047268"/>
            <a:ext cx="212568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74" name="矩形 73"/>
          <p:cNvSpPr/>
          <p:nvPr>
            <p:custDataLst>
              <p:tags r:id="rId29"/>
            </p:custDataLst>
          </p:nvPr>
        </p:nvSpPr>
        <p:spPr>
          <a:xfrm>
            <a:off x="6345059" y="4208830"/>
            <a:ext cx="2152925" cy="183939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rgbClr val="FFFFFF"/>
                </a:solidFill>
                <a:latin typeface="+mn-ea"/>
                <a:cs typeface="+mn-ea"/>
              </a:rPr>
              <a:t>社会能力如领导力、沟通能力和团队合作，个人能力如自我管理、情绪控制等，都是职业成功的重要因素。</a:t>
            </a:r>
            <a:endParaRPr lang="zh-CN" altLang="en-US" sz="1600">
              <a:solidFill>
                <a:srgbClr val="FFFFFF"/>
              </a:solidFill>
              <a:latin typeface="+mn-ea"/>
              <a:cs typeface="+mn-ea"/>
            </a:endParaRPr>
          </a:p>
        </p:txBody>
      </p:sp>
      <p:sp>
        <p:nvSpPr>
          <p:cNvPr id="75" name="矩形 74"/>
          <p:cNvSpPr/>
          <p:nvPr>
            <p:custDataLst>
              <p:tags r:id="rId30"/>
            </p:custDataLst>
          </p:nvPr>
        </p:nvSpPr>
        <p:spPr>
          <a:xfrm>
            <a:off x="6345059" y="3441874"/>
            <a:ext cx="2152925" cy="408548"/>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rgbClr val="FFFFFF"/>
                </a:solidFill>
                <a:latin typeface="+mn-ea"/>
                <a:cs typeface="+mn-ea"/>
              </a:rPr>
              <a:t>社会能力与个人能力的培养</a:t>
            </a:r>
            <a:endParaRPr lang="zh-CN" altLang="en-US" sz="2000" b="1" kern="0">
              <a:solidFill>
                <a:srgbClr val="FFFFFF"/>
              </a:solidFill>
              <a:latin typeface="+mn-ea"/>
              <a:cs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a:t>
            </a:r>
            <a:r>
              <a:rPr lang="zh-CN" altLang="en-US"/>
              <a:t>二）特殊职业能力</a:t>
            </a:r>
            <a:endParaRPr lang="zh-CN" altLang="en-US"/>
          </a:p>
        </p:txBody>
      </p:sp>
      <p:sp>
        <p:nvSpPr>
          <p:cNvPr id="2" name="矩形 1"/>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特殊职业能力，如医法知识，对员工职业发展至关重要，90%企业认同</a:t>
            </a:r>
            <a:endParaRPr lang="zh-CN" altLang="en-US" dirty="0">
              <a:ln>
                <a:noFill/>
                <a:prstDash val="sysDot"/>
              </a:ln>
              <a:solidFill>
                <a:schemeClr val="tx1">
                  <a:lumMod val="85000"/>
                  <a:lumOff val="15000"/>
                </a:schemeClr>
              </a:solidFill>
              <a:latin typeface="+mn-ea"/>
              <a:cs typeface="+mn-ea"/>
            </a:endParaRPr>
          </a:p>
        </p:txBody>
      </p:sp>
      <p:sp>
        <p:nvSpPr>
          <p:cNvPr id="7" name="矩形 6"/>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特殊职业能力的重要性</a:t>
            </a:r>
            <a:endParaRPr lang="zh-CN" altLang="en-US" sz="2400" b="1">
              <a:solidFill>
                <a:schemeClr val="accent1"/>
              </a:solidFill>
              <a:latin typeface="+mn-ea"/>
              <a:cs typeface="+mn-ea"/>
            </a:endParaRPr>
          </a:p>
        </p:txBody>
      </p:sp>
      <p:sp>
        <p:nvSpPr>
          <p:cNvPr id="8" name="矩形 7"/>
          <p:cNvSpPr/>
          <p:nvPr>
            <p:custDataLst>
              <p:tags r:id="rId4"/>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李嫄通过自学和实践，从普通销售员成长为销售经理，证明了努力学习和实践能促进职业发展</a:t>
            </a:r>
            <a:endParaRPr lang="zh-CN" altLang="en-US">
              <a:ln>
                <a:noFill/>
                <a:prstDash val="sysDot"/>
              </a:ln>
              <a:solidFill>
                <a:schemeClr val="tx1">
                  <a:lumMod val="85000"/>
                  <a:lumOff val="15000"/>
                </a:schemeClr>
              </a:solidFill>
              <a:latin typeface="+mn-ea"/>
              <a:cs typeface="+mn-ea"/>
            </a:endParaRPr>
          </a:p>
        </p:txBody>
      </p:sp>
      <p:sp>
        <p:nvSpPr>
          <p:cNvPr id="9" name="矩形 8"/>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个人职业发展案例</a:t>
            </a:r>
            <a:endParaRPr lang="zh-CN" altLang="en-US" sz="2400" b="1">
              <a:solidFill>
                <a:schemeClr val="accent1"/>
              </a:solidFill>
              <a:latin typeface="+mn-ea"/>
              <a:cs typeface="+mn-ea"/>
            </a:endParaRPr>
          </a:p>
        </p:txBody>
      </p:sp>
      <p:sp>
        <p:nvSpPr>
          <p:cNvPr id="10" name="矩形 9"/>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设定明确目标，利用在线课程和实践机会，积极参加行业交流和职业培训，以提升职业能力</a:t>
            </a:r>
            <a:endParaRPr lang="zh-CN" altLang="en-US">
              <a:ln>
                <a:noFill/>
                <a:prstDash val="sysDot"/>
              </a:ln>
              <a:solidFill>
                <a:schemeClr val="tx1">
                  <a:lumMod val="85000"/>
                  <a:lumOff val="15000"/>
                </a:schemeClr>
              </a:solidFill>
              <a:latin typeface="+mn-ea"/>
              <a:cs typeface="+mn-ea"/>
            </a:endParaRPr>
          </a:p>
        </p:txBody>
      </p:sp>
      <p:sp>
        <p:nvSpPr>
          <p:cNvPr id="11" name="矩形 10"/>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提升职业能力的方法</a:t>
            </a:r>
            <a:endParaRPr lang="zh-CN" altLang="en-US" sz="2400" b="1">
              <a:solidFill>
                <a:schemeClr val="accent1"/>
              </a:solidFill>
              <a:latin typeface="+mn-ea"/>
              <a:cs typeface="+mn-ea"/>
            </a:endParaRPr>
          </a:p>
        </p:txBody>
      </p:sp>
      <p:sp>
        <p:nvSpPr>
          <p:cNvPr id="12" name="矩形 11"/>
          <p:cNvSpPr/>
          <p:nvPr>
            <p:custDataLst>
              <p:tags r:id="rId8"/>
            </p:custDataLst>
          </p:nvPr>
        </p:nvSpPr>
        <p:spPr>
          <a:xfrm>
            <a:off x="8209072" y="4625713"/>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职业能力是职业成功的核心，需通过不断学习和实践来提升，为未来打下坚实基础</a:t>
            </a:r>
            <a:endParaRPr lang="zh-CN" altLang="en-US">
              <a:ln>
                <a:noFill/>
                <a:prstDash val="sysDot"/>
              </a:ln>
              <a:solidFill>
                <a:schemeClr val="tx1">
                  <a:lumMod val="85000"/>
                  <a:lumOff val="15000"/>
                </a:schemeClr>
              </a:solidFill>
              <a:latin typeface="+mn-ea"/>
              <a:cs typeface="+mn-ea"/>
            </a:endParaRPr>
          </a:p>
        </p:txBody>
      </p:sp>
      <p:sp>
        <p:nvSpPr>
          <p:cNvPr id="18" name="矩形 17"/>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职业能力与职业成功</a:t>
            </a:r>
            <a:endParaRPr lang="zh-CN" altLang="en-US" sz="2400" b="1">
              <a:solidFill>
                <a:schemeClr val="accent1"/>
              </a:solidFill>
              <a:latin typeface="+mn-ea"/>
              <a:cs typeface="+mn-ea"/>
            </a:endParaRPr>
          </a:p>
        </p:txBody>
      </p:sp>
      <p:pic>
        <p:nvPicPr>
          <p:cNvPr id="19" name="图片 18" descr="/data/temp/32993875-45d2-11f0-a2b5-865c6815da94.jpg@base@tag=imgScale&amp;m=1&amp;w=450&amp;h=450&amp;q=9532993875-45d2-11f0-a2b5-865c6815da94"/>
          <p:cNvPicPr>
            <a:picLocks noChangeAspect="1"/>
          </p:cNvPicPr>
          <p:nvPr>
            <p:custDataLst>
              <p:tags r:id="rId10"/>
            </p:custDataLst>
          </p:nvPr>
        </p:nvPicPr>
        <p:blipFill rotWithShape="1">
          <a:blip r:embed="rId11"/>
          <a:srcRect l="12500" r="1250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descr="/data/temp/329938f9-45d2-11f0-a2b5-865c6815da94.jpg@base@tag=imgScale&amp;m=1&amp;w=450&amp;h=450&amp;q=95329938f9-45d2-11f0-a2b5-865c6815da94"/>
          <p:cNvPicPr>
            <a:picLocks noChangeAspect="1"/>
          </p:cNvPicPr>
          <p:nvPr>
            <p:custDataLst>
              <p:tags r:id="rId12"/>
            </p:custDataLst>
          </p:nvPr>
        </p:nvPicPr>
        <p:blipFill rotWithShape="1">
          <a:blip r:embed="rId13"/>
          <a:srcRect l="3707" r="28215"/>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3299388b-45d2-11f0-a2b5-865c6815da94.jpg@base@tag=imgScale&amp;m=1&amp;w=450&amp;h=450&amp;q=953299388b-45d2-11f0-a2b5-865c6815da94"/>
          <p:cNvPicPr>
            <a:picLocks noChangeAspect="1"/>
          </p:cNvPicPr>
          <p:nvPr>
            <p:custDataLst>
              <p:tags r:id="rId14"/>
            </p:custDataLst>
          </p:nvPr>
        </p:nvPicPr>
        <p:blipFill>
          <a:blip r:embed="rId15"/>
          <a:srcRect l="16667" r="16667"/>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32993a23-45d2-11f0-a2b5-865c6815da94.jpg@base@tag=imgScale&amp;m=1&amp;w=450&amp;h=450&amp;q=9532993a23-45d2-11f0-a2b5-865c6815da94"/>
          <p:cNvPicPr>
            <a:picLocks noChangeAspect="1"/>
          </p:cNvPicPr>
          <p:nvPr>
            <p:custDataLst>
              <p:tags r:id="rId16"/>
            </p:custDataLst>
          </p:nvPr>
        </p:nvPicPr>
        <p:blipFill>
          <a:blip r:embed="rId17"/>
          <a:srcRect l="16667" r="16667"/>
          <a:stretch>
            <a:fillRect/>
          </a:stretch>
        </p:blipFill>
        <p:spPr>
          <a:xfrm>
            <a:off x="6278572"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30"/>
          <p:cNvSpPr/>
          <p:nvPr>
            <p:custDataLst>
              <p:tags r:id="rId18"/>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32" name="八边形 31"/>
          <p:cNvSpPr/>
          <p:nvPr>
            <p:custDataLst>
              <p:tags r:id="rId19"/>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3" name="八边形 32"/>
          <p:cNvSpPr/>
          <p:nvPr>
            <p:custDataLst>
              <p:tags r:id="rId20"/>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
        <p:nvSpPr>
          <p:cNvPr id="34" name="八边形 33"/>
          <p:cNvSpPr/>
          <p:nvPr>
            <p:custDataLst>
              <p:tags r:id="rId21"/>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04</a:t>
            </a:r>
            <a:endParaRPr lang="zh-CN" altLang="en-US" sz="1600" b="1" dirty="0">
              <a:latin typeface="+mn-ea"/>
              <a:cs typeface="+mn-ea"/>
              <a:sym typeface="+mn-ea"/>
            </a:endParaRPr>
          </a:p>
        </p:txBody>
      </p:sp>
    </p:spTree>
    <p:custDataLst>
      <p:tags r:id="rId2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中职生资助政策</a:t>
            </a:r>
            <a:endParaRPr lang="zh-CN" altLang="en-US"/>
          </a:p>
        </p:txBody>
      </p:sp>
      <p:sp>
        <p:nvSpPr>
          <p:cNvPr id="3" name="节编号"/>
          <p:cNvSpPr>
            <a:spLocks noGrp="1"/>
          </p:cNvSpPr>
          <p:nvPr>
            <p:custDataLst>
              <p:tags r:id="rId2"/>
            </p:custDataLst>
          </p:nvPr>
        </p:nvSpPr>
        <p:spPr>
          <a:xfrm>
            <a:off x="6096000" y="197394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5400"/>
              <a:t>第三节</a:t>
            </a:r>
            <a:endParaRPr lang="zh-CN" altLang="en-US" sz="5400"/>
          </a:p>
        </p:txBody>
      </p:sp>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sz="1600" dirty="0">
                <a:solidFill>
                  <a:schemeClr val="tx1">
                    <a:lumMod val="85000"/>
                    <a:lumOff val="15000"/>
                  </a:schemeClr>
                </a:solidFill>
                <a:latin typeface="+mn-ea"/>
                <a:cs typeface="+mn-ea"/>
              </a:rPr>
              <a:t>能够准确了解并掌握中职生资助政策的主要内容，包括国家助学金制度与免学费制度的具体政策规定和资助标准。明确享受国家助学金政策的学校范围以及资助对象的认定标准和比例。熟悉国家助学金的办理流程，包括申请表的填写和家庭经济困难证明材料的准备。</a:t>
            </a:r>
            <a:endParaRPr lang="zh-CN" altLang="en-US" sz="1600"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通过案例分析，能够深入理解中职生资助政策对于个人成长和社会发展的重要意义；能够运用所学知识，分析并解决实际问题，如判断自己或他人能够符合资助条件，如何正确申请助学金等。在学习活动中培养学生的团队合作能力和沟通表达能力，提高学生的综合素质。</a:t>
            </a:r>
            <a:endParaRPr lang="zh-CN" altLang="en-US" sz="1600">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22165"/>
            <a:ext cx="8996045" cy="1420495"/>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sz="1600">
                <a:solidFill>
                  <a:schemeClr val="tx1">
                    <a:lumMod val="85000"/>
                    <a:lumOff val="15000"/>
                  </a:schemeClr>
                </a:solidFill>
                <a:latin typeface="+mn-ea"/>
                <a:cs typeface="+mn-ea"/>
              </a:rPr>
              <a:t>理解并珍惜国家和社会给予的教育资助，激发对社会的责任感；增强自信心和自尊心，树立正确的价值观和人生观，认识到教育公平的重要性，增强对国家对社会的认同感和归属感；培养学生的爱国情怀和奉献精神，立志倍加珍惜并努力回报祖国。</a:t>
            </a:r>
            <a:endParaRPr lang="zh-CN" altLang="en-US" sz="160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一、职业教育的特性和优势</a:t>
            </a:r>
            <a:endParaRPr lang="zh-CN" altLang="en-US"/>
          </a:p>
        </p:txBody>
      </p:sp>
      <p:cxnSp>
        <p:nvCxnSpPr>
          <p:cNvPr id="8" name="直接连接符 8"/>
          <p:cNvCxnSpPr/>
          <p:nvPr>
            <p:custDataLst>
              <p:tags r:id="rId2"/>
            </p:custDataLst>
          </p:nvPr>
        </p:nvCxnSpPr>
        <p:spPr>
          <a:xfrm>
            <a:off x="989840" y="2825353"/>
            <a:ext cx="3245022"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989840" y="4502745"/>
            <a:ext cx="3168005"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flipV="1">
            <a:off x="6870954" y="2011410"/>
            <a:ext cx="3832860" cy="10795"/>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flipV="1">
            <a:off x="6875774" y="3533029"/>
            <a:ext cx="3772535" cy="17145"/>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flipV="1">
            <a:off x="6950485" y="5164287"/>
            <a:ext cx="3719195" cy="12065"/>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e61ced6c-45d5-11f0-8a18-2a2a05a4519c.jpg@base@tag=imgScale&amp;m=1&amp;w=396&amp;h=358&amp;q=95e61ced6c-45d5-11f0-8a18-2a2a05a4519c"/>
          <p:cNvPicPr/>
          <p:nvPr>
            <p:custDataLst>
              <p:tags r:id="rId7"/>
            </p:custDataLst>
          </p:nvPr>
        </p:nvPicPr>
        <p:blipFill rotWithShape="1">
          <a:blip r:embed="rId8"/>
          <a:srcRect l="12893" r="12893"/>
          <a:stretch>
            <a:fillRect/>
          </a:stretch>
        </p:blipFill>
        <p:spPr>
          <a:xfrm>
            <a:off x="5538199" y="164202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descr="/data/temp/e61cee96-45d5-11f0-8a18-2a2a05a4519c.jpg@base@tag=imgScale&amp;m=1&amp;w=396&amp;h=358&amp;q=95e61cee96-45d5-11f0-8a18-2a2a05a4519c"/>
          <p:cNvPicPr/>
          <p:nvPr>
            <p:custDataLst>
              <p:tags r:id="rId9"/>
            </p:custDataLst>
          </p:nvPr>
        </p:nvPicPr>
        <p:blipFill rotWithShape="1">
          <a:blip r:embed="rId10"/>
          <a:srcRect t="4747" b="4747"/>
          <a:stretch>
            <a:fillRect/>
          </a:stretch>
        </p:blipFill>
        <p:spPr>
          <a:xfrm>
            <a:off x="4228942" y="2398172"/>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25" name="图片 23" descr="/data/temp/e61cee08-45d5-11f0-8a18-2a2a05a4519c.jpg@base@tag=imgScale&amp;m=1&amp;w=396&amp;h=358&amp;q=95e61cee08-45d5-11f0-8a18-2a2a05a4519c"/>
          <p:cNvPicPr/>
          <p:nvPr>
            <p:custDataLst>
              <p:tags r:id="rId11"/>
            </p:custDataLst>
          </p:nvPr>
        </p:nvPicPr>
        <p:blipFill rotWithShape="1">
          <a:blip r:embed="rId12"/>
          <a:srcRect l="13170" r="13170"/>
          <a:stretch>
            <a:fillRect/>
          </a:stretch>
        </p:blipFill>
        <p:spPr>
          <a:xfrm>
            <a:off x="5538199" y="3154324"/>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33" name="图片 32" descr="/data/temp/e61ceeb2-45d5-11f0-8a18-2a2a05a4519c.jpg@base@tag=imgScale&amp;m=1&amp;w=396&amp;h=358&amp;q=95e61ceeb2-45d5-11f0-8a18-2a2a05a4519c"/>
          <p:cNvPicPr>
            <a:picLocks noChangeAspect="1"/>
          </p:cNvPicPr>
          <p:nvPr>
            <p:custDataLst>
              <p:tags r:id="rId13"/>
            </p:custDataLst>
          </p:nvPr>
        </p:nvPicPr>
        <p:blipFill rotWithShape="1">
          <a:blip r:embed="rId14"/>
          <a:srcRect l="13170" r="13170"/>
          <a:stretch>
            <a:fillRect/>
          </a:stretch>
        </p:blipFill>
        <p:spPr>
          <a:xfrm>
            <a:off x="4229544" y="3909873"/>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34" name="图片 33" descr="/data/temp/e61cefb3-45d5-11f0-8a18-2a2a05a4519c.jpg@base@tag=imgScale&amp;m=1&amp;w=396&amp;h=358&amp;q=95e61cefb3-45d5-11f0-8a18-2a2a05a4519c"/>
          <p:cNvPicPr>
            <a:picLocks noChangeAspect="1"/>
          </p:cNvPicPr>
          <p:nvPr>
            <p:custDataLst>
              <p:tags r:id="rId15"/>
            </p:custDataLst>
          </p:nvPr>
        </p:nvPicPr>
        <p:blipFill rotWithShape="1">
          <a:blip r:embed="rId16"/>
          <a:srcRect l="13170" r="13170"/>
          <a:stretch>
            <a:fillRect/>
          </a:stretch>
        </p:blipFill>
        <p:spPr>
          <a:xfrm>
            <a:off x="5537596" y="466482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1"/>
          </a:solidFill>
          <a:ln w="76200">
            <a:solidFill>
              <a:schemeClr val="accent1">
                <a:alpha val="65000"/>
              </a:schemeClr>
            </a:solidFill>
          </a:ln>
        </p:spPr>
      </p:pic>
      <p:sp>
        <p:nvSpPr>
          <p:cNvPr id="26" name="矩形 19"/>
          <p:cNvSpPr/>
          <p:nvPr>
            <p:custDataLst>
              <p:tags r:id="rId17"/>
            </p:custDataLst>
          </p:nvPr>
        </p:nvSpPr>
        <p:spPr>
          <a:xfrm>
            <a:off x="997673" y="240299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2000" b="1" dirty="0">
                <a:solidFill>
                  <a:schemeClr val="accent1"/>
                </a:solidFill>
                <a:latin typeface="+mn-ea"/>
                <a:cs typeface="+mn-ea"/>
                <a:sym typeface="+mn-ea"/>
              </a:rPr>
              <a:t>职业性与学习优势</a:t>
            </a:r>
            <a:endParaRPr lang="zh-CN" altLang="en-US" sz="2000" b="1" dirty="0">
              <a:solidFill>
                <a:schemeClr val="accent1"/>
              </a:solidFill>
              <a:latin typeface="+mn-ea"/>
              <a:cs typeface="+mn-ea"/>
              <a:sym typeface="+mn-ea"/>
            </a:endParaRPr>
          </a:p>
        </p:txBody>
      </p:sp>
      <p:sp>
        <p:nvSpPr>
          <p:cNvPr id="27" name="矩形 1"/>
          <p:cNvSpPr/>
          <p:nvPr>
            <p:custDataLst>
              <p:tags r:id="rId18"/>
            </p:custDataLst>
          </p:nvPr>
        </p:nvSpPr>
        <p:spPr>
          <a:xfrm>
            <a:off x="996950" y="2867025"/>
            <a:ext cx="3086735"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职业教育强调专业课程与职业相关，学生可获得针对性强的学习优势。</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997673" y="407978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2000" b="1">
                <a:solidFill>
                  <a:schemeClr val="accent1"/>
                </a:solidFill>
                <a:latin typeface="+mn-ea"/>
                <a:cs typeface="+mn-ea"/>
                <a:sym typeface="+mn-ea"/>
              </a:rPr>
              <a:t>终身性与政策优势</a:t>
            </a:r>
            <a:endParaRPr lang="zh-CN" altLang="en-US" sz="2000" b="1">
              <a:solidFill>
                <a:schemeClr val="accent1"/>
              </a:solidFill>
              <a:latin typeface="+mn-ea"/>
              <a:cs typeface="+mn-ea"/>
              <a:sym typeface="+mn-ea"/>
            </a:endParaRPr>
          </a:p>
        </p:txBody>
      </p:sp>
      <p:sp>
        <p:nvSpPr>
          <p:cNvPr id="30" name="矩形 2"/>
          <p:cNvSpPr/>
          <p:nvPr>
            <p:custDataLst>
              <p:tags r:id="rId20"/>
            </p:custDataLst>
          </p:nvPr>
        </p:nvSpPr>
        <p:spPr>
          <a:xfrm>
            <a:off x="996950" y="4536440"/>
            <a:ext cx="2998470" cy="110680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职业教育支持终身学习，与政策鼓励相吻合，为个人提供政策上的优势。</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7612380" y="1598930"/>
            <a:ext cx="3122295" cy="35750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1"/>
                </a:solidFill>
                <a:latin typeface="+mn-ea"/>
                <a:cs typeface="+mn-ea"/>
                <a:sym typeface="+mn-ea"/>
              </a:rPr>
              <a:t>社会性与就业优势</a:t>
            </a:r>
            <a:endParaRPr lang="zh-CN" altLang="en-US" sz="2000" b="1">
              <a:solidFill>
                <a:schemeClr val="accent1"/>
              </a:solidFill>
              <a:latin typeface="+mn-ea"/>
              <a:cs typeface="+mn-ea"/>
              <a:sym typeface="+mn-ea"/>
            </a:endParaRPr>
          </a:p>
        </p:txBody>
      </p:sp>
      <p:sp>
        <p:nvSpPr>
          <p:cNvPr id="32" name="矩形 4"/>
          <p:cNvSpPr/>
          <p:nvPr>
            <p:custDataLst>
              <p:tags r:id="rId22"/>
            </p:custDataLst>
          </p:nvPr>
        </p:nvSpPr>
        <p:spPr>
          <a:xfrm>
            <a:off x="7071995" y="2089150"/>
            <a:ext cx="3662680" cy="1073785"/>
          </a:xfrm>
          <a:prstGeom prst="rect">
            <a:avLst/>
          </a:prstGeom>
          <a:ln>
            <a:noFill/>
            <a:prstDash val="sysDash"/>
          </a:ln>
        </p:spPr>
        <p:txBody>
          <a:bodyPr vert="horz" wrap="square" lIns="0" tIns="0" rIns="0" bIns="0" rtlCol="0" anchor="t" anchorCtr="0">
            <a:noAutofit/>
          </a:bodyPr>
          <a:p>
            <a:pPr indent="-228600" algn="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职业教育与社会需求紧密相连，培养技能型人才，满足市场需求，获得就业优势。</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7612380" y="3131820"/>
            <a:ext cx="312229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1"/>
                </a:solidFill>
                <a:latin typeface="+mn-ea"/>
                <a:cs typeface="+mn-ea"/>
                <a:sym typeface="+mn-ea"/>
              </a:rPr>
              <a:t>实践性与发展优势</a:t>
            </a:r>
            <a:endParaRPr lang="zh-CN" altLang="en-US" sz="2000" b="1">
              <a:solidFill>
                <a:schemeClr val="accent1"/>
              </a:solidFill>
              <a:latin typeface="+mn-ea"/>
              <a:cs typeface="+mn-ea"/>
              <a:sym typeface="+mn-ea"/>
            </a:endParaRPr>
          </a:p>
        </p:txBody>
      </p:sp>
      <p:sp>
        <p:nvSpPr>
          <p:cNvPr id="36" name="矩形 5"/>
          <p:cNvSpPr/>
          <p:nvPr>
            <p:custDataLst>
              <p:tags r:id="rId24"/>
            </p:custDataLst>
          </p:nvPr>
        </p:nvSpPr>
        <p:spPr>
          <a:xfrm>
            <a:off x="7071995" y="3595370"/>
            <a:ext cx="3662680"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职业教育注重实践，通过实习实训，学生将理论与实际操作结合，获得职业发展优势。</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7612380" y="4753610"/>
            <a:ext cx="312229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1"/>
                </a:solidFill>
                <a:latin typeface="+mn-ea"/>
                <a:cs typeface="+mn-ea"/>
                <a:sym typeface="+mn-ea"/>
              </a:rPr>
              <a:t>成功优势的体现</a:t>
            </a:r>
            <a:endParaRPr lang="zh-CN" altLang="en-US" sz="2000" b="1">
              <a:solidFill>
                <a:schemeClr val="accent1"/>
              </a:solidFill>
              <a:latin typeface="+mn-ea"/>
              <a:cs typeface="+mn-ea"/>
              <a:sym typeface="+mn-ea"/>
            </a:endParaRPr>
          </a:p>
        </p:txBody>
      </p:sp>
      <p:sp>
        <p:nvSpPr>
          <p:cNvPr id="38" name="矩形 17"/>
          <p:cNvSpPr/>
          <p:nvPr>
            <p:custDataLst>
              <p:tags r:id="rId26"/>
            </p:custDataLst>
          </p:nvPr>
        </p:nvSpPr>
        <p:spPr>
          <a:xfrm>
            <a:off x="7071995" y="5210175"/>
            <a:ext cx="3662680" cy="1106805"/>
          </a:xfrm>
          <a:prstGeom prst="rect">
            <a:avLst/>
          </a:prstGeom>
          <a:ln>
            <a:noFill/>
            <a:prstDash val="sysDash"/>
          </a:ln>
        </p:spPr>
        <p:txBody>
          <a:bodyPr vert="horz" wrap="square" lIns="0" tIns="0" rIns="0" bIns="0" rtlCol="0" anchor="t" anchorCtr="0">
            <a:noAutofit/>
          </a:bodyPr>
          <a:p>
            <a:pPr indent="-228600" algn="r">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职业教育帮助学生实现职业目标，提供实用技能和知识，助力职场成功。</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34b560fa-45d2-11f0-9961-229938af90b5.jpg34b560fa-45d2-11f0-9961-229938af90b5"/>
          <p:cNvPicPr>
            <a:picLocks noChangeAspect="1"/>
          </p:cNvPicPr>
          <p:nvPr>
            <p:custDataLst>
              <p:tags r:id="rId1"/>
            </p:custDataLst>
          </p:nvPr>
        </p:nvPicPr>
        <p:blipFill rotWithShape="1">
          <a:blip r:embed="rId2"/>
          <a:srcRect l="921" r="921"/>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p:custDataLst>
              <p:tags r:id="rId5"/>
            </p:custDataLst>
          </p:nvPr>
        </p:nvSpPr>
        <p:spPr/>
        <p:txBody>
          <a:bodyPr/>
          <a:lstStyle/>
          <a:p>
            <a:r>
              <a:rPr lang="zh-CN"/>
              <a:t>概述</a:t>
            </a:r>
            <a:endParaRPr lang="zh-CN"/>
          </a:p>
        </p:txBody>
      </p:sp>
      <p:sp>
        <p:nvSpPr>
          <p:cNvPr id="5" name="矩形 4"/>
          <p:cNvSpPr/>
          <p:nvPr>
            <p:custDataLst>
              <p:tags r:id="rId6"/>
            </p:custDataLst>
          </p:nvPr>
        </p:nvSpPr>
        <p:spPr>
          <a:xfrm>
            <a:off x="6210300" y="5215890"/>
            <a:ext cx="456755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包括实习、奖学金、减免、贷款及社会资助为辅的资助体系，确保学生无忧学习和发展</a:t>
            </a:r>
            <a:endParaRPr lang="zh-CN" altLang="en-US" dirty="0">
              <a:solidFill>
                <a:srgbClr val="000000"/>
              </a:solidFill>
              <a:latin typeface="+mn-ea"/>
              <a:cs typeface="+mn-ea"/>
              <a:sym typeface="+mn-ea"/>
            </a:endParaRPr>
          </a:p>
        </p:txBody>
      </p:sp>
      <p:sp>
        <p:nvSpPr>
          <p:cNvPr id="6" name="矩形 5"/>
          <p:cNvSpPr/>
          <p:nvPr>
            <p:custDataLst>
              <p:tags r:id="rId7"/>
            </p:custDataLst>
          </p:nvPr>
        </p:nvSpPr>
        <p:spPr>
          <a:xfrm>
            <a:off x="621030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资助体系细节</a:t>
            </a:r>
            <a:endParaRPr lang="zh-CN" altLang="en-US" sz="2400" b="1">
              <a:solidFill>
                <a:schemeClr val="accent1"/>
              </a:solidFill>
              <a:latin typeface="+mn-ea"/>
              <a:cs typeface="+mn-ea"/>
              <a:sym typeface="+mn-ea"/>
            </a:endParaRPr>
          </a:p>
        </p:txBody>
      </p:sp>
      <p:sp>
        <p:nvSpPr>
          <p:cNvPr id="8" name="矩形 7"/>
          <p:cNvSpPr/>
          <p:nvPr>
            <p:custDataLst>
              <p:tags r:id="rId8"/>
            </p:custDataLst>
          </p:nvPr>
        </p:nvSpPr>
        <p:spPr>
          <a:xfrm>
            <a:off x="69596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全国普及免学费制度，构建了以国家助学金、免学费政策为主</a:t>
            </a:r>
            <a:endParaRPr lang="zh-CN" altLang="en-US" dirty="0">
              <a:solidFill>
                <a:srgbClr val="000000"/>
              </a:solidFill>
              <a:latin typeface="+mn-ea"/>
              <a:cs typeface="+mn-ea"/>
              <a:sym typeface="+mn-ea"/>
            </a:endParaRPr>
          </a:p>
        </p:txBody>
      </p:sp>
      <p:sp>
        <p:nvSpPr>
          <p:cNvPr id="9" name="矩形 8"/>
          <p:cNvSpPr/>
          <p:nvPr>
            <p:custDataLst>
              <p:tags r:id="rId9"/>
            </p:custDataLst>
          </p:nvPr>
        </p:nvSpPr>
        <p:spPr>
          <a:xfrm>
            <a:off x="69596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资助体系概述</a:t>
            </a:r>
            <a:endParaRPr lang="zh-CN" altLang="en-US" sz="2400" b="1" dirty="0">
              <a:solidFill>
                <a:schemeClr val="accent1"/>
              </a:solidFill>
              <a:latin typeface="+mn-ea"/>
              <a:cs typeface="+mn-ea"/>
              <a:sym typeface="+mn-ea"/>
            </a:endParaRPr>
          </a:p>
        </p:txBody>
      </p:sp>
    </p:spTree>
    <p:custDataLst>
      <p:tags r:id="rId10"/>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5960" y="360045"/>
            <a:ext cx="10800080" cy="1343025"/>
          </a:xfrm>
        </p:spPr>
        <p:txBody>
          <a:bodyPr>
            <a:normAutofit/>
          </a:bodyPr>
          <a:lstStyle/>
          <a:p>
            <a:pPr>
              <a:lnSpc>
                <a:spcPct val="130000"/>
              </a:lnSpc>
            </a:pPr>
            <a:r>
              <a:rPr lang="zh-CN" altLang="en-US"/>
              <a:t>一、国家助学金制度与免学费制度</a:t>
            </a:r>
            <a:br>
              <a:rPr lang="zh-CN" altLang="en-US"/>
            </a:br>
            <a:r>
              <a:rPr lang="zh-CN" altLang="en-US"/>
              <a:t>（</a:t>
            </a:r>
            <a:r>
              <a:rPr lang="zh-CN" altLang="en-US"/>
              <a:t>一）国家助学金制度</a:t>
            </a:r>
            <a:endParaRPr lang="zh-CN" altLang="en-US"/>
          </a:p>
        </p:txBody>
      </p:sp>
      <p:sp>
        <p:nvSpPr>
          <p:cNvPr id="31" name="圆角矩形 30"/>
          <p:cNvSpPr/>
          <p:nvPr>
            <p:custDataLst>
              <p:tags r:id="rId2"/>
            </p:custDataLst>
          </p:nvPr>
        </p:nvSpPr>
        <p:spPr>
          <a:xfrm>
            <a:off x="2493094" y="4706126"/>
            <a:ext cx="2488324" cy="559110"/>
          </a:xfrm>
          <a:prstGeom prst="roundRect">
            <a:avLst>
              <a:gd name="adj" fmla="val 50000"/>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dirty="0">
                <a:solidFill>
                  <a:srgbClr val="FFFFFF"/>
                </a:solidFill>
                <a:uFillTx/>
                <a:latin typeface="+mn-ea"/>
                <a:cs typeface="+mn-ea"/>
                <a:sym typeface="+mn-ea"/>
              </a:rPr>
              <a:t>中职国家助学金制度</a:t>
            </a:r>
            <a:endParaRPr lang="zh-CN" altLang="en-US" sz="2000" b="1" dirty="0">
              <a:solidFill>
                <a:srgbClr val="FFFFFF"/>
              </a:solidFill>
              <a:uFillTx/>
              <a:latin typeface="+mn-ea"/>
              <a:cs typeface="+mn-ea"/>
              <a:sym typeface="+mn-ea"/>
            </a:endParaRPr>
          </a:p>
        </p:txBody>
      </p:sp>
      <p:pic>
        <p:nvPicPr>
          <p:cNvPr id="32" name="图片 31" descr="/data/temp/ebb211f6-45f1-11f0-b3ee-5ef2d9fb34e2.jpegebb211f6-45f1-11f0-b3ee-5ef2d9fb34e2"/>
          <p:cNvPicPr>
            <a:picLocks noChangeAspect="1"/>
          </p:cNvPicPr>
          <p:nvPr>
            <p:custDataLst>
              <p:tags r:id="rId3"/>
            </p:custDataLst>
          </p:nvPr>
        </p:nvPicPr>
        <p:blipFill rotWithShape="1">
          <a:blip r:embed="rId4"/>
          <a:srcRect l="16690" r="16690"/>
          <a:stretch>
            <a:fillRect/>
          </a:stretch>
        </p:blipFill>
        <p:spPr>
          <a:xfrm>
            <a:off x="2549184" y="2146918"/>
            <a:ext cx="2376216" cy="2376216"/>
          </a:xfrm>
          <a:prstGeom prst="ellipse">
            <a:avLst/>
          </a:prstGeom>
          <a:ln w="3175" cap="flat" cmpd="sng" algn="ctr">
            <a:solidFill>
              <a:schemeClr val="tx1">
                <a:lumMod val="40000"/>
                <a:lumOff val="60000"/>
                <a:alpha val="20000"/>
              </a:schemeClr>
            </a:solidFill>
            <a:prstDash val="solid"/>
            <a:round/>
            <a:headEnd type="none" w="med" len="med"/>
            <a:tailEnd type="none" w="med" len="med"/>
          </a:ln>
        </p:spPr>
      </p:pic>
      <p:sp>
        <p:nvSpPr>
          <p:cNvPr id="33" name="圆角矩形 32"/>
          <p:cNvSpPr/>
          <p:nvPr>
            <p:custDataLst>
              <p:tags r:id="rId5"/>
            </p:custDataLst>
          </p:nvPr>
        </p:nvSpPr>
        <p:spPr>
          <a:xfrm>
            <a:off x="7241289" y="4706126"/>
            <a:ext cx="2487708" cy="559110"/>
          </a:xfrm>
          <a:prstGeom prst="roundRect">
            <a:avLst>
              <a:gd name="adj" fmla="val 50000"/>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00" b="1" dirty="0">
                <a:solidFill>
                  <a:srgbClr val="FFFFFF"/>
                </a:solidFill>
                <a:uFillTx/>
                <a:latin typeface="+mn-ea"/>
                <a:cs typeface="+mn-ea"/>
                <a:sym typeface="+mn-ea"/>
              </a:rPr>
              <a:t>增强教育吸引力</a:t>
            </a:r>
            <a:endParaRPr lang="zh-CN" altLang="en-US" sz="2000" b="1" dirty="0">
              <a:solidFill>
                <a:srgbClr val="FFFFFF"/>
              </a:solidFill>
              <a:uFillTx/>
              <a:latin typeface="+mn-ea"/>
              <a:cs typeface="+mn-ea"/>
              <a:sym typeface="+mn-ea"/>
            </a:endParaRPr>
          </a:p>
        </p:txBody>
      </p:sp>
      <p:pic>
        <p:nvPicPr>
          <p:cNvPr id="34" name="图片 33" descr="/data/temp/ebb21296-45f1-11f0-b3ee-5ef2d9fb34e2.jpegebb21296-45f1-11f0-b3ee-5ef2d9fb34e2"/>
          <p:cNvPicPr/>
          <p:nvPr>
            <p:custDataLst>
              <p:tags r:id="rId6"/>
            </p:custDataLst>
          </p:nvPr>
        </p:nvPicPr>
        <p:blipFill rotWithShape="1">
          <a:blip r:embed="rId7"/>
          <a:srcRect l="15103" r="15103"/>
          <a:stretch>
            <a:fillRect/>
          </a:stretch>
        </p:blipFill>
        <p:spPr>
          <a:xfrm>
            <a:off x="7241289" y="2146918"/>
            <a:ext cx="2487708" cy="2376216"/>
          </a:xfrm>
          <a:prstGeom prst="ellipse">
            <a:avLst/>
          </a:prstGeom>
          <a:ln w="3175" cap="flat" cmpd="sng" algn="ctr">
            <a:solidFill>
              <a:schemeClr val="tx1">
                <a:lumMod val="40000"/>
                <a:lumOff val="60000"/>
                <a:alpha val="20000"/>
              </a:schemeClr>
            </a:solidFill>
            <a:prstDash val="solid"/>
            <a:round/>
            <a:headEnd type="none" w="med" len="med"/>
            <a:tailEnd type="none" w="med" len="med"/>
          </a:ln>
        </p:spPr>
      </p:pic>
      <p:sp>
        <p:nvSpPr>
          <p:cNvPr id="35" name="矩形 34"/>
          <p:cNvSpPr/>
          <p:nvPr>
            <p:custDataLst>
              <p:tags r:id="rId8"/>
            </p:custDataLst>
          </p:nvPr>
        </p:nvSpPr>
        <p:spPr>
          <a:xfrm>
            <a:off x="1897671" y="5347161"/>
            <a:ext cx="3679097" cy="86909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中等职业学校的国家助学金制度是中职生资助政策的重要组成部分</a:t>
            </a:r>
            <a:endParaRPr lang="zh-CN" altLang="en-US" dirty="0">
              <a:solidFill>
                <a:schemeClr val="tx1">
                  <a:lumMod val="85000"/>
                  <a:lumOff val="15000"/>
                </a:schemeClr>
              </a:solidFill>
              <a:latin typeface="+mn-ea"/>
              <a:cs typeface="+mn-ea"/>
            </a:endParaRPr>
          </a:p>
        </p:txBody>
      </p:sp>
      <p:sp>
        <p:nvSpPr>
          <p:cNvPr id="36" name="矩形 35"/>
          <p:cNvSpPr/>
          <p:nvPr>
            <p:custDataLst>
              <p:tags r:id="rId9"/>
            </p:custDataLst>
          </p:nvPr>
        </p:nvSpPr>
        <p:spPr>
          <a:xfrm>
            <a:off x="6645250" y="5347161"/>
            <a:ext cx="3679097" cy="86909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旨在增强中职教育对涉农专业的吸引力，并确保非涉农专业的家庭经济困难学生能够获得受教育的机会</a:t>
            </a:r>
            <a:endParaRPr lang="zh-CN" altLang="en-US" dirty="0">
              <a:solidFill>
                <a:schemeClr val="tx1">
                  <a:lumMod val="85000"/>
                  <a:lumOff val="15000"/>
                </a:schemeClr>
              </a:solidFill>
              <a:latin typeface="+mn-ea"/>
              <a:cs typeface="+mn-ea"/>
            </a:endParaRPr>
          </a:p>
        </p:txBody>
      </p:sp>
    </p:spTree>
    <p:custDataLst>
      <p:tags r:id="rId10"/>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 享受国家助学金政策的学校</a:t>
            </a:r>
            <a:endParaRPr lang="zh-CN" altLang="en-US" sz="2800">
              <a:solidFill>
                <a:schemeClr val="accent1">
                  <a:lumMod val="75000"/>
                </a:schemeClr>
              </a:solidFill>
            </a:endParaRPr>
          </a:p>
        </p:txBody>
      </p:sp>
      <p:sp useBgFill="1">
        <p:nvSpPr>
          <p:cNvPr id="101" name="圆角矩形 100"/>
          <p:cNvSpPr/>
          <p:nvPr>
            <p:custDataLst>
              <p:tags r:id="rId2"/>
            </p:custDataLst>
          </p:nvPr>
        </p:nvSpPr>
        <p:spPr>
          <a:xfrm>
            <a:off x="789008" y="1831465"/>
            <a:ext cx="5139901" cy="4483477"/>
          </a:xfrm>
          <a:prstGeom prst="roundRect">
            <a:avLst>
              <a:gd name="adj" fmla="val 2283"/>
            </a:avLst>
          </a:prstGeom>
          <a:ln>
            <a:noFill/>
          </a:ln>
          <a:effectLst>
            <a:outerShdw blurRad="368300" dist="317500" dir="5400000" algn="t" rotWithShape="0">
              <a:prstClr val="black">
                <a:alpha val="8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useBgFill="1">
        <p:nvSpPr>
          <p:cNvPr id="102" name="任意多边形 101"/>
          <p:cNvSpPr/>
          <p:nvPr>
            <p:custDataLst>
              <p:tags r:id="rId3"/>
            </p:custDataLst>
          </p:nvPr>
        </p:nvSpPr>
        <p:spPr>
          <a:xfrm>
            <a:off x="789008" y="1831465"/>
            <a:ext cx="5139275" cy="4483477"/>
          </a:xfrm>
          <a:custGeom>
            <a:avLst/>
            <a:gdLst>
              <a:gd name="connsiteX0" fmla="*/ 1075 w 8205"/>
              <a:gd name="connsiteY0" fmla="*/ 0 h 7158"/>
              <a:gd name="connsiteX1" fmla="*/ 8042 w 8205"/>
              <a:gd name="connsiteY1" fmla="*/ 0 h 7158"/>
              <a:gd name="connsiteX2" fmla="*/ 8205 w 8205"/>
              <a:gd name="connsiteY2" fmla="*/ 163 h 7158"/>
              <a:gd name="connsiteX3" fmla="*/ 8205 w 8205"/>
              <a:gd name="connsiteY3" fmla="*/ 6995 h 7158"/>
              <a:gd name="connsiteX4" fmla="*/ 8042 w 8205"/>
              <a:gd name="connsiteY4" fmla="*/ 7158 h 7158"/>
              <a:gd name="connsiteX5" fmla="*/ 163 w 8205"/>
              <a:gd name="connsiteY5" fmla="*/ 7158 h 7158"/>
              <a:gd name="connsiteX6" fmla="*/ 0 w 8205"/>
              <a:gd name="connsiteY6" fmla="*/ 6995 h 7158"/>
              <a:gd name="connsiteX7" fmla="*/ 0 w 8205"/>
              <a:gd name="connsiteY7" fmla="*/ 163 h 7158"/>
              <a:gd name="connsiteX8" fmla="*/ 163 w 8205"/>
              <a:gd name="connsiteY8" fmla="*/ 0 h 7158"/>
              <a:gd name="connsiteX9" fmla="*/ 231 w 8205"/>
              <a:gd name="connsiteY9" fmla="*/ 0 h 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05" h="7158">
                <a:moveTo>
                  <a:pt x="1075" y="0"/>
                </a:moveTo>
                <a:lnTo>
                  <a:pt x="8042" y="0"/>
                </a:lnTo>
                <a:cubicBezTo>
                  <a:pt x="8132" y="0"/>
                  <a:pt x="8205" y="73"/>
                  <a:pt x="8205" y="163"/>
                </a:cubicBezTo>
                <a:lnTo>
                  <a:pt x="8205" y="6995"/>
                </a:lnTo>
                <a:cubicBezTo>
                  <a:pt x="8205" y="7085"/>
                  <a:pt x="8132" y="7158"/>
                  <a:pt x="8042" y="7158"/>
                </a:cubicBezTo>
                <a:lnTo>
                  <a:pt x="163" y="7158"/>
                </a:lnTo>
                <a:cubicBezTo>
                  <a:pt x="73" y="7158"/>
                  <a:pt x="0" y="7085"/>
                  <a:pt x="0" y="6995"/>
                </a:cubicBezTo>
                <a:lnTo>
                  <a:pt x="0" y="163"/>
                </a:lnTo>
                <a:cubicBezTo>
                  <a:pt x="0" y="73"/>
                  <a:pt x="73" y="0"/>
                  <a:pt x="163" y="0"/>
                </a:cubicBezTo>
                <a:lnTo>
                  <a:pt x="231" y="0"/>
                </a:lnTo>
              </a:path>
            </a:pathLst>
          </a:custGeom>
          <a:solidFill>
            <a:srgbClr val="FFFFFF">
              <a:alpha val="10000"/>
            </a:srgbClr>
          </a:solidFill>
          <a:ln w="9525">
            <a:gradFill>
              <a:gsLst>
                <a:gs pos="0">
                  <a:schemeClr val="accent1">
                    <a:alpha val="10000"/>
                  </a:schemeClr>
                </a:gs>
                <a:gs pos="100000">
                  <a:schemeClr val="accent1">
                    <a:lumMod val="60000"/>
                    <a:lumOff val="40000"/>
                    <a:alpha val="50000"/>
                  </a:schemeClr>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04" name="文本框 103"/>
          <p:cNvSpPr txBox="1"/>
          <p:nvPr>
            <p:custDataLst>
              <p:tags r:id="rId4"/>
            </p:custDataLst>
          </p:nvPr>
        </p:nvSpPr>
        <p:spPr>
          <a:xfrm>
            <a:off x="1137264" y="2060713"/>
            <a:ext cx="4341920" cy="725324"/>
          </a:xfrm>
          <a:prstGeom prst="rect">
            <a:avLst/>
          </a:prstGeom>
          <a:noFill/>
        </p:spPr>
        <p:txBody>
          <a:bodyPr wrap="square" lIns="0" tIns="0" rIns="0" bIns="0" rtlCol="0" anchor="b" anchorCtr="0">
            <a:noAutofit/>
          </a:bodyPr>
          <a:p>
            <a:r>
              <a:rPr lang="zh-CN" altLang="en-US" sz="2400" b="1">
                <a:solidFill>
                  <a:schemeClr val="tx1"/>
                </a:solidFill>
              </a:rPr>
              <a:t>享受政策的学校类型</a:t>
            </a:r>
            <a:endParaRPr lang="zh-CN" altLang="en-US" sz="2400" b="1">
              <a:solidFill>
                <a:schemeClr val="tx1"/>
              </a:solidFill>
            </a:endParaRPr>
          </a:p>
        </p:txBody>
      </p:sp>
      <p:sp>
        <p:nvSpPr>
          <p:cNvPr id="105" name="文本框 104"/>
          <p:cNvSpPr txBox="1"/>
          <p:nvPr>
            <p:custDataLst>
              <p:tags r:id="rId5"/>
            </p:custDataLst>
          </p:nvPr>
        </p:nvSpPr>
        <p:spPr>
          <a:xfrm>
            <a:off x="1137264" y="2894396"/>
            <a:ext cx="4341920" cy="3077928"/>
          </a:xfrm>
          <a:prstGeom prst="rect">
            <a:avLst/>
          </a:prstGeom>
          <a:noFill/>
        </p:spPr>
        <p:txBody>
          <a:bodyPr wrap="square" lIns="0" tIns="0" rIns="0" bIns="0" rtlCol="0" anchor="t" anchorCtr="0">
            <a:noAutofit/>
          </a:bodyPr>
          <a:p>
            <a:pPr marL="285750" indent="-285750" algn="just" fontAlgn="auto">
              <a:lnSpc>
                <a:spcPct val="150000"/>
              </a:lnSpc>
              <a:spcBef>
                <a:spcPts val="1200"/>
              </a:spcBef>
              <a:buFont typeface="Arial" panose="020B0604020202020204" pitchFamily="34" charset="0"/>
              <a:buChar char="•"/>
            </a:pPr>
            <a:r>
              <a:rPr lang="zh-CN" altLang="en-US" sz="2000" dirty="0">
                <a:solidFill>
                  <a:schemeClr val="tx1">
                    <a:lumMod val="85000"/>
                    <a:lumOff val="15000"/>
                  </a:schemeClr>
                </a:solidFill>
                <a:sym typeface="+mn-ea"/>
              </a:rPr>
              <a:t>享受国家助学金政策的学校包括普通中专、成人中专、职业高中、技工学校以及高等学校附属的中专部和中等职业学校等，覆盖了公办和民办学校。</a:t>
            </a:r>
            <a:endParaRPr lang="zh-CN" altLang="en-US" sz="2000" dirty="0">
              <a:solidFill>
                <a:schemeClr val="tx1">
                  <a:lumMod val="85000"/>
                  <a:lumOff val="15000"/>
                </a:schemeClr>
              </a:solidFill>
              <a:sym typeface="+mn-ea"/>
            </a:endParaRPr>
          </a:p>
        </p:txBody>
      </p:sp>
      <p:sp useBgFill="1">
        <p:nvSpPr>
          <p:cNvPr id="106" name="圆角矩形 105"/>
          <p:cNvSpPr/>
          <p:nvPr>
            <p:custDataLst>
              <p:tags r:id="rId6"/>
            </p:custDataLst>
          </p:nvPr>
        </p:nvSpPr>
        <p:spPr>
          <a:xfrm>
            <a:off x="6261506" y="1831465"/>
            <a:ext cx="5139901" cy="4483477"/>
          </a:xfrm>
          <a:prstGeom prst="roundRect">
            <a:avLst>
              <a:gd name="adj" fmla="val 2283"/>
            </a:avLst>
          </a:prstGeom>
          <a:ln>
            <a:noFill/>
          </a:ln>
          <a:effectLst>
            <a:outerShdw blurRad="368300" dist="317500" dir="5400000" algn="t" rotWithShape="0">
              <a:prstClr val="black">
                <a:alpha val="8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useBgFill="1">
        <p:nvSpPr>
          <p:cNvPr id="107" name="任意多边形 106"/>
          <p:cNvSpPr/>
          <p:nvPr>
            <p:custDataLst>
              <p:tags r:id="rId7"/>
            </p:custDataLst>
          </p:nvPr>
        </p:nvSpPr>
        <p:spPr>
          <a:xfrm>
            <a:off x="6261506" y="1831465"/>
            <a:ext cx="5139275" cy="4483477"/>
          </a:xfrm>
          <a:custGeom>
            <a:avLst/>
            <a:gdLst>
              <a:gd name="connsiteX0" fmla="*/ 1075 w 8205"/>
              <a:gd name="connsiteY0" fmla="*/ 0 h 7158"/>
              <a:gd name="connsiteX1" fmla="*/ 8042 w 8205"/>
              <a:gd name="connsiteY1" fmla="*/ 0 h 7158"/>
              <a:gd name="connsiteX2" fmla="*/ 8205 w 8205"/>
              <a:gd name="connsiteY2" fmla="*/ 163 h 7158"/>
              <a:gd name="connsiteX3" fmla="*/ 8205 w 8205"/>
              <a:gd name="connsiteY3" fmla="*/ 6995 h 7158"/>
              <a:gd name="connsiteX4" fmla="*/ 8042 w 8205"/>
              <a:gd name="connsiteY4" fmla="*/ 7158 h 7158"/>
              <a:gd name="connsiteX5" fmla="*/ 163 w 8205"/>
              <a:gd name="connsiteY5" fmla="*/ 7158 h 7158"/>
              <a:gd name="connsiteX6" fmla="*/ 0 w 8205"/>
              <a:gd name="connsiteY6" fmla="*/ 6995 h 7158"/>
              <a:gd name="connsiteX7" fmla="*/ 0 w 8205"/>
              <a:gd name="connsiteY7" fmla="*/ 163 h 7158"/>
              <a:gd name="connsiteX8" fmla="*/ 163 w 8205"/>
              <a:gd name="connsiteY8" fmla="*/ 0 h 7158"/>
              <a:gd name="connsiteX9" fmla="*/ 231 w 8205"/>
              <a:gd name="connsiteY9" fmla="*/ 0 h 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05" h="7158">
                <a:moveTo>
                  <a:pt x="1075" y="0"/>
                </a:moveTo>
                <a:lnTo>
                  <a:pt x="8042" y="0"/>
                </a:lnTo>
                <a:cubicBezTo>
                  <a:pt x="8132" y="0"/>
                  <a:pt x="8205" y="73"/>
                  <a:pt x="8205" y="163"/>
                </a:cubicBezTo>
                <a:lnTo>
                  <a:pt x="8205" y="6995"/>
                </a:lnTo>
                <a:cubicBezTo>
                  <a:pt x="8205" y="7085"/>
                  <a:pt x="8132" y="7158"/>
                  <a:pt x="8042" y="7158"/>
                </a:cubicBezTo>
                <a:lnTo>
                  <a:pt x="163" y="7158"/>
                </a:lnTo>
                <a:cubicBezTo>
                  <a:pt x="73" y="7158"/>
                  <a:pt x="0" y="7085"/>
                  <a:pt x="0" y="6995"/>
                </a:cubicBezTo>
                <a:lnTo>
                  <a:pt x="0" y="163"/>
                </a:lnTo>
                <a:cubicBezTo>
                  <a:pt x="0" y="73"/>
                  <a:pt x="73" y="0"/>
                  <a:pt x="163" y="0"/>
                </a:cubicBezTo>
                <a:lnTo>
                  <a:pt x="231" y="0"/>
                </a:lnTo>
              </a:path>
            </a:pathLst>
          </a:custGeom>
          <a:solidFill>
            <a:srgbClr val="FFFFFF">
              <a:alpha val="10000"/>
            </a:srgbClr>
          </a:solidFill>
          <a:ln w="9525">
            <a:gradFill>
              <a:gsLst>
                <a:gs pos="0">
                  <a:schemeClr val="accent2">
                    <a:alpha val="10000"/>
                  </a:schemeClr>
                </a:gs>
                <a:gs pos="100000">
                  <a:schemeClr val="accent2">
                    <a:lumMod val="60000"/>
                    <a:lumOff val="40000"/>
                    <a:alpha val="50000"/>
                  </a:schemeClr>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08" name="文本框 107"/>
          <p:cNvSpPr txBox="1"/>
          <p:nvPr>
            <p:custDataLst>
              <p:tags r:id="rId8"/>
            </p:custDataLst>
          </p:nvPr>
        </p:nvSpPr>
        <p:spPr>
          <a:xfrm>
            <a:off x="6609761" y="2060713"/>
            <a:ext cx="4341920" cy="725324"/>
          </a:xfrm>
          <a:prstGeom prst="rect">
            <a:avLst/>
          </a:prstGeom>
          <a:noFill/>
        </p:spPr>
        <p:txBody>
          <a:bodyPr wrap="square" lIns="0" tIns="0" rIns="0" bIns="0" rtlCol="0" anchor="b" anchorCtr="0">
            <a:noAutofit/>
          </a:bodyPr>
          <a:p>
            <a:r>
              <a:rPr lang="zh-CN" altLang="en-US" sz="2400" b="1">
                <a:solidFill>
                  <a:schemeClr val="tx1"/>
                </a:solidFill>
                <a:sym typeface="+mn-ea"/>
              </a:rPr>
              <a:t>助学金政策覆盖范围</a:t>
            </a:r>
            <a:endParaRPr lang="zh-CN" altLang="en-US" sz="2400" b="1">
              <a:solidFill>
                <a:schemeClr val="tx1"/>
              </a:solidFill>
              <a:sym typeface="+mn-ea"/>
            </a:endParaRPr>
          </a:p>
        </p:txBody>
      </p:sp>
      <p:pic>
        <p:nvPicPr>
          <p:cNvPr id="109" name="图形 7" descr="/data/temp/0f07afd7-45f3-11f0-b56c-d2df687f9c64.svg0f07afd7-45f3-11f0-b56c-d2df687f9c64"/>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rcRect t="1087" b="1087"/>
          <a:stretch>
            <a:fillRect/>
          </a:stretch>
        </p:blipFill>
        <p:spPr>
          <a:xfrm>
            <a:off x="985058" y="1622888"/>
            <a:ext cx="435591" cy="426121"/>
          </a:xfrm>
          <a:prstGeom prst="rect">
            <a:avLst/>
          </a:prstGeom>
        </p:spPr>
      </p:pic>
      <p:sp>
        <p:nvSpPr>
          <p:cNvPr id="110" name="文本框 109"/>
          <p:cNvSpPr txBox="1"/>
          <p:nvPr>
            <p:custDataLst>
              <p:tags r:id="rId12"/>
            </p:custDataLst>
          </p:nvPr>
        </p:nvSpPr>
        <p:spPr>
          <a:xfrm>
            <a:off x="6609761" y="2894396"/>
            <a:ext cx="4341920" cy="3077928"/>
          </a:xfrm>
          <a:prstGeom prst="rect">
            <a:avLst/>
          </a:prstGeom>
          <a:noFill/>
        </p:spPr>
        <p:txBody>
          <a:bodyPr wrap="square" lIns="0" tIns="0" rIns="0" bIns="0" rtlCol="0" anchor="t" anchorCtr="0">
            <a:noAutofit/>
          </a:bodyPr>
          <a:p>
            <a:pPr marL="285750" indent="-285750" algn="just" fontAlgn="auto">
              <a:lnSpc>
                <a:spcPct val="150000"/>
              </a:lnSpc>
              <a:spcBef>
                <a:spcPts val="1200"/>
              </a:spcBef>
              <a:buFont typeface="Arial" panose="020B0604020202020204" pitchFamily="34" charset="0"/>
              <a:buChar char="•"/>
            </a:pPr>
            <a:r>
              <a:rPr lang="zh-CN" altLang="en-US" sz="2000">
                <a:solidFill>
                  <a:schemeClr val="tx1">
                    <a:lumMod val="85000"/>
                    <a:lumOff val="15000"/>
                  </a:schemeClr>
                </a:solidFill>
              </a:rPr>
              <a:t>助学金政策覆盖全日制中等学历教育的在校学生，无论学校性质是公办还是民办，只要符合教育部门批准设立的条件，均可享受国家助学金。</a:t>
            </a:r>
            <a:endParaRPr lang="zh-CN" altLang="en-US" sz="2000">
              <a:solidFill>
                <a:schemeClr val="tx1">
                  <a:lumMod val="85000"/>
                  <a:lumOff val="15000"/>
                </a:schemeClr>
              </a:solidFill>
            </a:endParaRPr>
          </a:p>
        </p:txBody>
      </p:sp>
      <p:pic>
        <p:nvPicPr>
          <p:cNvPr id="111" name="图形 9" descr="/data/temp/0f07b075-45f3-11f0-b56c-d2df687f9c64.svg0f07b075-45f3-11f0-b56c-d2df687f9c64"/>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rcRect l="1087" r="1087"/>
          <a:stretch>
            <a:fillRect/>
          </a:stretch>
        </p:blipFill>
        <p:spPr>
          <a:xfrm>
            <a:off x="6468831" y="1625393"/>
            <a:ext cx="416858" cy="426121"/>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 国家助学金资助对象</a:t>
            </a:r>
            <a:endParaRPr lang="zh-CN" altLang="en-US" sz="2800">
              <a:solidFill>
                <a:schemeClr val="accent1">
                  <a:lumMod val="75000"/>
                </a:schemeClr>
              </a:solidFill>
            </a:endParaRPr>
          </a:p>
        </p:txBody>
      </p:sp>
      <p:sp>
        <p:nvSpPr>
          <p:cNvPr id="61" name="椭圆 60"/>
          <p:cNvSpPr>
            <a:spLocks noChangeAspect="1"/>
          </p:cNvSpPr>
          <p:nvPr>
            <p:custDataLst>
              <p:tags r:id="rId2"/>
            </p:custDataLst>
          </p:nvPr>
        </p:nvSpPr>
        <p:spPr>
          <a:xfrm>
            <a:off x="1157605" y="2186940"/>
            <a:ext cx="4093210" cy="4002405"/>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2" name="矩形 61"/>
          <p:cNvSpPr/>
          <p:nvPr>
            <p:custDataLst>
              <p:tags r:id="rId3"/>
            </p:custDataLst>
          </p:nvPr>
        </p:nvSpPr>
        <p:spPr>
          <a:xfrm>
            <a:off x="1745799" y="3793947"/>
            <a:ext cx="3031187" cy="1645914"/>
          </a:xfrm>
          <a:prstGeom prst="rect">
            <a:avLst/>
          </a:prstGeom>
        </p:spPr>
        <p:txBody>
          <a:bodyPr wrap="square" lIns="0" tIns="0" rIns="0" bIns="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国家助学金优先资助全日制学历教育的一、二年级涉农专业学生，涉农专业包括农林牧渔类32个专业和特定的轻纺食品类及医药卫生类专业。</a:t>
            </a:r>
            <a:endParaRPr lang="zh-CN" altLang="en-US" sz="1600">
              <a:solidFill>
                <a:schemeClr val="tx1">
                  <a:lumMod val="85000"/>
                  <a:lumOff val="15000"/>
                </a:schemeClr>
              </a:solidFill>
              <a:latin typeface="+mn-ea"/>
              <a:cs typeface="+mn-ea"/>
            </a:endParaRPr>
          </a:p>
        </p:txBody>
      </p:sp>
      <p:sp>
        <p:nvSpPr>
          <p:cNvPr id="63" name="矩形 62"/>
          <p:cNvSpPr/>
          <p:nvPr>
            <p:custDataLst>
              <p:tags r:id="rId4"/>
            </p:custDataLst>
          </p:nvPr>
        </p:nvSpPr>
        <p:spPr>
          <a:xfrm>
            <a:off x="1745799" y="3308294"/>
            <a:ext cx="3031187" cy="384282"/>
          </a:xfrm>
          <a:prstGeom prst="rect">
            <a:avLst/>
          </a:prstGeom>
          <a:noFill/>
        </p:spPr>
        <p:txBody>
          <a:bodyPr wrap="square" lIns="0" tIns="0" rIns="0" bIns="0" rtlCol="0" anchor="b" anchorCtr="0">
            <a:noAutofit/>
          </a:bodyPr>
          <a:p>
            <a:pPr>
              <a:spcBef>
                <a:spcPct val="0"/>
              </a:spcBef>
              <a:spcAft>
                <a:spcPct val="0"/>
              </a:spcAft>
            </a:pPr>
            <a:r>
              <a:rPr lang="zh-CN" altLang="en-US" sz="2200" b="1" kern="0">
                <a:solidFill>
                  <a:schemeClr val="accent1"/>
                </a:solidFill>
                <a:latin typeface="+mn-ea"/>
                <a:cs typeface="+mn-ea"/>
              </a:rPr>
              <a:t>涉农专业学生资助</a:t>
            </a:r>
            <a:endParaRPr lang="zh-CN" altLang="en-US" sz="2200" b="1" kern="0">
              <a:solidFill>
                <a:schemeClr val="accent1"/>
              </a:solidFill>
              <a:latin typeface="+mn-ea"/>
              <a:cs typeface="+mn-ea"/>
            </a:endParaRPr>
          </a:p>
        </p:txBody>
      </p:sp>
      <p:sp>
        <p:nvSpPr>
          <p:cNvPr id="64" name="椭圆 63"/>
          <p:cNvSpPr>
            <a:spLocks noChangeAspect="1"/>
          </p:cNvSpPr>
          <p:nvPr>
            <p:custDataLst>
              <p:tags r:id="rId5"/>
            </p:custDataLst>
          </p:nvPr>
        </p:nvSpPr>
        <p:spPr>
          <a:xfrm>
            <a:off x="6477000" y="2186940"/>
            <a:ext cx="4093210" cy="4002405"/>
          </a:xfrm>
          <a:prstGeom prst="ellipse">
            <a:avLst/>
          </a:prstGeom>
          <a:noFill/>
          <a:ln w="19050">
            <a:solidFill>
              <a:schemeClr val="accent2">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5" name="矩形 64"/>
          <p:cNvSpPr/>
          <p:nvPr>
            <p:custDataLst>
              <p:tags r:id="rId6"/>
            </p:custDataLst>
          </p:nvPr>
        </p:nvSpPr>
        <p:spPr>
          <a:xfrm>
            <a:off x="7065450" y="3793947"/>
            <a:ext cx="3031187" cy="1645914"/>
          </a:xfrm>
          <a:prstGeom prst="rect">
            <a:avLst/>
          </a:prstGeom>
        </p:spPr>
        <p:txBody>
          <a:bodyPr wrap="square" lIns="0" tIns="0" rIns="0" bIns="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非涉农专业的家庭经济困难学生，如城乡低保家庭、低收入家庭子女、重残人子女、优抚对象及其子女、孤儿等，也纳入资助范围，资助比例按区域确定。</a:t>
            </a:r>
            <a:endParaRPr lang="zh-CN" altLang="en-US" sz="1600" dirty="0">
              <a:solidFill>
                <a:schemeClr val="tx1">
                  <a:lumMod val="85000"/>
                  <a:lumOff val="15000"/>
                </a:schemeClr>
              </a:solidFill>
              <a:latin typeface="+mn-ea"/>
              <a:cs typeface="+mn-ea"/>
            </a:endParaRPr>
          </a:p>
        </p:txBody>
      </p:sp>
      <p:sp>
        <p:nvSpPr>
          <p:cNvPr id="66" name="矩形 65"/>
          <p:cNvSpPr/>
          <p:nvPr>
            <p:custDataLst>
              <p:tags r:id="rId7"/>
            </p:custDataLst>
          </p:nvPr>
        </p:nvSpPr>
        <p:spPr>
          <a:xfrm>
            <a:off x="7065450" y="3308294"/>
            <a:ext cx="3031187" cy="384282"/>
          </a:xfrm>
          <a:prstGeom prst="rect">
            <a:avLst/>
          </a:prstGeom>
          <a:noFill/>
        </p:spPr>
        <p:txBody>
          <a:bodyPr wrap="square" lIns="0" tIns="0" rIns="0" bIns="0" rtlCol="0" anchor="b" anchorCtr="0">
            <a:noAutofit/>
          </a:bodyPr>
          <a:p>
            <a:pPr>
              <a:spcBef>
                <a:spcPct val="0"/>
              </a:spcBef>
              <a:spcAft>
                <a:spcPct val="0"/>
              </a:spcAft>
            </a:pPr>
            <a:r>
              <a:rPr lang="zh-CN" altLang="en-US" sz="2200" b="1" kern="0">
                <a:solidFill>
                  <a:schemeClr val="accent2"/>
                </a:solidFill>
                <a:latin typeface="+mn-ea"/>
                <a:cs typeface="+mn-ea"/>
              </a:rPr>
              <a:t>家庭经济困难学生资助</a:t>
            </a:r>
            <a:endParaRPr lang="zh-CN" altLang="en-US" sz="2200" b="1" kern="0">
              <a:solidFill>
                <a:schemeClr val="accent2"/>
              </a:solidFill>
              <a:latin typeface="+mn-ea"/>
              <a:cs typeface="+mn-ea"/>
            </a:endParaRPr>
          </a:p>
        </p:txBody>
      </p:sp>
      <p:pic>
        <p:nvPicPr>
          <p:cNvPr id="67" name="图片 66" descr="/data/temp/28b07ac7-45f3-11f0-b852-62937b8d3a22.jpeg28b07ac7-45f3-11f0-b852-62937b8d3a22"/>
          <p:cNvPicPr>
            <a:picLocks noChangeAspect="1"/>
          </p:cNvPicPr>
          <p:nvPr>
            <p:custDataLst>
              <p:tags r:id="rId8"/>
            </p:custDataLst>
          </p:nvPr>
        </p:nvPicPr>
        <p:blipFill rotWithShape="1">
          <a:blip r:embed="rId9"/>
          <a:srcRect t="15222" b="15222"/>
          <a:stretch>
            <a:fillRect/>
          </a:stretch>
        </p:blipFill>
        <p:spPr>
          <a:xfrm>
            <a:off x="9246580" y="1468380"/>
            <a:ext cx="1769296" cy="1769296"/>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2"/>
          </a:solidFill>
          <a:ln w="12700" cap="flat" cmpd="sng" algn="ctr">
            <a:solidFill>
              <a:schemeClr val="accent2">
                <a:alpha val="20000"/>
              </a:schemeClr>
            </a:solidFill>
            <a:prstDash val="solid"/>
            <a:round/>
            <a:headEnd type="none" w="med" len="med"/>
            <a:tailEnd type="none" w="med" len="med"/>
          </a:ln>
        </p:spPr>
      </p:pic>
      <p:pic>
        <p:nvPicPr>
          <p:cNvPr id="68" name="图片 67" descr="/data/temp/28b079bd-45f3-11f0-b852-62937b8d3a22.jpeg28b079bd-45f3-11f0-b852-62937b8d3a22"/>
          <p:cNvPicPr>
            <a:picLocks noChangeAspect="1"/>
          </p:cNvPicPr>
          <p:nvPr>
            <p:custDataLst>
              <p:tags r:id="rId10"/>
            </p:custDataLst>
          </p:nvPr>
        </p:nvPicPr>
        <p:blipFill rotWithShape="1">
          <a:blip r:embed="rId11"/>
          <a:srcRect t="16667" b="16667"/>
          <a:stretch>
            <a:fillRect/>
          </a:stretch>
        </p:blipFill>
        <p:spPr>
          <a:xfrm>
            <a:off x="3926929" y="1468380"/>
            <a:ext cx="1769296" cy="1769296"/>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1"/>
          </a:solidFill>
          <a:ln w="12700" cap="flat" cmpd="sng" algn="ctr">
            <a:solidFill>
              <a:schemeClr val="accent1">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 国家助学金资助标准</a:t>
            </a:r>
            <a:endParaRPr lang="zh-CN" altLang="en-US" sz="2800">
              <a:solidFill>
                <a:schemeClr val="accent1">
                  <a:lumMod val="75000"/>
                </a:schemeClr>
              </a:solidFill>
            </a:endParaRPr>
          </a:p>
        </p:txBody>
      </p:sp>
      <p:sp>
        <p:nvSpPr>
          <p:cNvPr id="47" name="矩形: 圆角 17"/>
          <p:cNvSpPr/>
          <p:nvPr>
            <p:custDataLst>
              <p:tags r:id="rId2"/>
            </p:custDataLst>
          </p:nvPr>
        </p:nvSpPr>
        <p:spPr>
          <a:xfrm>
            <a:off x="6367433" y="2271139"/>
            <a:ext cx="4782460" cy="3471726"/>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2000" dirty="0">
                <a:ln>
                  <a:noFill/>
                </a:ln>
                <a:solidFill>
                  <a:schemeClr val="tx1">
                    <a:lumMod val="85000"/>
                    <a:lumOff val="15000"/>
                  </a:schemeClr>
                </a:solidFill>
                <a:effectLst/>
                <a:latin typeface="+mn-ea"/>
                <a:cs typeface="+mn-ea"/>
                <a:sym typeface="+mn-ea"/>
              </a:rPr>
              <a:t>若地方中等职业教育免学费政策和助学金政策范围大于或标准高于国家标准，地方可按本地办法实施。例如，北京市设有两等国家助学金，分别提供2500元和1800元的资助。</a:t>
            </a:r>
            <a:endParaRPr lang="zh-CN" altLang="zh-CN" sz="2000" dirty="0">
              <a:ln>
                <a:noFill/>
              </a:ln>
              <a:solidFill>
                <a:schemeClr val="tx1">
                  <a:lumMod val="85000"/>
                  <a:lumOff val="15000"/>
                </a:schemeClr>
              </a:solidFill>
              <a:effectLst/>
              <a:latin typeface="+mn-ea"/>
              <a:cs typeface="+mn-ea"/>
              <a:sym typeface="+mn-ea"/>
            </a:endParaRPr>
          </a:p>
        </p:txBody>
      </p:sp>
      <p:sp>
        <p:nvSpPr>
          <p:cNvPr id="48" name="矩形: 圆角 3"/>
          <p:cNvSpPr/>
          <p:nvPr>
            <p:custDataLst>
              <p:tags r:id="rId3"/>
            </p:custDataLst>
          </p:nvPr>
        </p:nvSpPr>
        <p:spPr>
          <a:xfrm>
            <a:off x="1241245" y="2271139"/>
            <a:ext cx="4782460" cy="3471726"/>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zh-CN" sz="2000" kern="1200" dirty="0">
                <a:ln>
                  <a:noFill/>
                </a:ln>
                <a:solidFill>
                  <a:schemeClr val="tx1">
                    <a:lumMod val="85000"/>
                    <a:lumOff val="15000"/>
                  </a:schemeClr>
                </a:solidFill>
                <a:effectLst/>
                <a:latin typeface="+mn-ea"/>
                <a:cs typeface="+mn-ea"/>
                <a:sym typeface="+mn-ea"/>
              </a:rPr>
              <a:t>国家助学金资助标准为每生每学年2000元，原则上资助面为一、二年级全日制涉农专业在校生及非涉农专业在校生的10%。</a:t>
            </a:r>
            <a:endParaRPr lang="zh-CN" altLang="zh-CN" sz="2000" kern="1200" dirty="0">
              <a:ln>
                <a:noFill/>
              </a:ln>
              <a:solidFill>
                <a:schemeClr val="tx1">
                  <a:lumMod val="85000"/>
                  <a:lumOff val="15000"/>
                </a:schemeClr>
              </a:solidFill>
              <a:effectLst/>
              <a:latin typeface="+mn-ea"/>
              <a:cs typeface="+mn-ea"/>
              <a:sym typeface="+mn-ea"/>
            </a:endParaRPr>
          </a:p>
        </p:txBody>
      </p:sp>
      <p:sp>
        <p:nvSpPr>
          <p:cNvPr id="49" name="标题"/>
          <p:cNvSpPr/>
          <p:nvPr>
            <p:custDataLst>
              <p:tags r:id="rId4"/>
            </p:custDataLst>
          </p:nvPr>
        </p:nvSpPr>
        <p:spPr>
          <a:xfrm>
            <a:off x="1921510" y="1934210"/>
            <a:ext cx="3422650" cy="67437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400" b="1" dirty="0">
                <a:solidFill>
                  <a:srgbClr val="FFFFFF"/>
                </a:solidFill>
                <a:uFillTx/>
                <a:latin typeface="+mn-ea"/>
                <a:cs typeface="+mn-ea"/>
                <a:sym typeface="+mn-ea"/>
              </a:rPr>
              <a:t>资助标准及资助面</a:t>
            </a:r>
            <a:endParaRPr lang="zh-CN" altLang="en-US" sz="2400" b="1" dirty="0">
              <a:solidFill>
                <a:srgbClr val="FFFFFF"/>
              </a:solidFill>
              <a:uFillTx/>
              <a:latin typeface="+mn-ea"/>
              <a:cs typeface="+mn-ea"/>
              <a:sym typeface="+mn-ea"/>
            </a:endParaRPr>
          </a:p>
        </p:txBody>
      </p:sp>
      <p:sp>
        <p:nvSpPr>
          <p:cNvPr id="50" name="标题"/>
          <p:cNvSpPr/>
          <p:nvPr>
            <p:custDataLst>
              <p:tags r:id="rId5"/>
            </p:custDataLst>
          </p:nvPr>
        </p:nvSpPr>
        <p:spPr>
          <a:xfrm>
            <a:off x="7047230" y="1934210"/>
            <a:ext cx="3422650" cy="67437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400" b="1">
                <a:solidFill>
                  <a:srgbClr val="FFFFFF"/>
                </a:solidFill>
                <a:uFillTx/>
                <a:latin typeface="+mn-ea"/>
                <a:cs typeface="+mn-ea"/>
                <a:sym typeface="+mn-ea"/>
              </a:rPr>
              <a:t>地方政策与国家标准</a:t>
            </a:r>
            <a:endParaRPr lang="zh-CN" altLang="en-US" sz="2400" b="1">
              <a:solidFill>
                <a:srgbClr val="FFFFFF"/>
              </a:solidFill>
              <a:uFillTx/>
              <a:latin typeface="+mn-ea"/>
              <a:cs typeface="+mn-ea"/>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 国家助学金的办理流程</a:t>
            </a:r>
            <a:endParaRPr lang="zh-CN" altLang="en-US" sz="2800">
              <a:solidFill>
                <a:schemeClr val="accent1">
                  <a:lumMod val="75000"/>
                </a:schemeClr>
              </a:solidFill>
            </a:endParaRPr>
          </a:p>
        </p:txBody>
      </p:sp>
      <p:pic>
        <p:nvPicPr>
          <p:cNvPr id="25" name="图片 24" descr="/data/temp/61710269-45f3-11f0-8974-8ad45998ada2.jpeg61710269-45f3-11f0-8974-8ad45998ada2"/>
          <p:cNvPicPr>
            <a:picLocks noChangeAspect="1"/>
          </p:cNvPicPr>
          <p:nvPr>
            <p:custDataLst>
              <p:tags r:id="rId2"/>
            </p:custDataLst>
          </p:nvPr>
        </p:nvPicPr>
        <p:blipFill rotWithShape="1">
          <a:blip r:embed="rId3"/>
          <a:srcRect t="15489" b="15489"/>
          <a:stretch>
            <a:fillRect/>
          </a:stretch>
        </p:blipFill>
        <p:spPr>
          <a:xfrm>
            <a:off x="6627426" y="1588173"/>
            <a:ext cx="3702835" cy="2555751"/>
          </a:xfrm>
          <a:prstGeom prst="round2DiagRect">
            <a:avLst/>
          </a:prstGeom>
          <a:solidFill>
            <a:schemeClr val="accent2"/>
          </a:solidFill>
          <a:ln w="3175"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617101c4-45f3-11f0-8974-8ad45998ada2.jpeg617101c4-45f3-11f0-8974-8ad45998ada2"/>
          <p:cNvPicPr>
            <a:picLocks noChangeAspect="1"/>
          </p:cNvPicPr>
          <p:nvPr>
            <p:custDataLst>
              <p:tags r:id="rId4"/>
            </p:custDataLst>
          </p:nvPr>
        </p:nvPicPr>
        <p:blipFill rotWithShape="1">
          <a:blip r:embed="rId5"/>
          <a:srcRect l="1545" r="1545"/>
          <a:stretch>
            <a:fillRect/>
          </a:stretch>
        </p:blipFill>
        <p:spPr>
          <a:xfrm>
            <a:off x="1862477" y="1587566"/>
            <a:ext cx="3702835" cy="2555751"/>
          </a:xfrm>
          <a:prstGeom prst="round2DiagRect">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27" name="矩形 26"/>
          <p:cNvSpPr/>
          <p:nvPr>
            <p:custDataLst>
              <p:tags r:id="rId6"/>
            </p:custDataLst>
          </p:nvPr>
        </p:nvSpPr>
        <p:spPr>
          <a:xfrm>
            <a:off x="1841235" y="4977836"/>
            <a:ext cx="3745319" cy="1330374"/>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solidFill>
                  <a:schemeClr val="tx1">
                    <a:lumMod val="85000"/>
                    <a:lumOff val="15000"/>
                  </a:schemeClr>
                </a:solidFill>
                <a:latin typeface="+mn-ea"/>
                <a:cs typeface="+mn-ea"/>
                <a:sym typeface="+mn-ea"/>
              </a:rPr>
              <a:t>学生需在入学前办理身份证，填写申请表并提交相关证明材料，学校初审后由相关部门审批，资助名单公示不少于5个工作日。</a:t>
            </a:r>
            <a:endParaRPr lang="zh-CN" altLang="en-US" sz="1600">
              <a:solidFill>
                <a:schemeClr val="tx1">
                  <a:lumMod val="85000"/>
                  <a:lumOff val="15000"/>
                </a:schemeClr>
              </a:solidFill>
              <a:latin typeface="+mn-ea"/>
              <a:cs typeface="+mn-ea"/>
              <a:sym typeface="+mn-ea"/>
            </a:endParaRPr>
          </a:p>
        </p:txBody>
      </p:sp>
      <p:sp>
        <p:nvSpPr>
          <p:cNvPr id="28" name="矩形: 圆角 3"/>
          <p:cNvSpPr/>
          <p:nvPr>
            <p:custDataLst>
              <p:tags r:id="rId7"/>
            </p:custDataLst>
          </p:nvPr>
        </p:nvSpPr>
        <p:spPr>
          <a:xfrm>
            <a:off x="1841235" y="4342388"/>
            <a:ext cx="3745158" cy="540439"/>
          </a:xfrm>
          <a:prstGeom prst="roundRect">
            <a:avLst>
              <a:gd name="adj" fmla="val 50000"/>
            </a:avLst>
          </a:prstGeom>
          <a:noFill/>
          <a:ln w="28575">
            <a:gradFill>
              <a:gsLst>
                <a:gs pos="0">
                  <a:schemeClr val="accent1">
                    <a:alpha val="50000"/>
                  </a:schemeClr>
                </a:gs>
                <a:gs pos="95000">
                  <a:schemeClr val="accent1">
                    <a:alpha val="0"/>
                  </a:schemeClr>
                </a:gs>
                <a:gs pos="5000">
                  <a:schemeClr val="accent1">
                    <a:alpha val="0"/>
                  </a:schemeClr>
                </a:gs>
                <a:gs pos="100000">
                  <a:schemeClr val="accent1">
                    <a:alpha val="50000"/>
                  </a:schemeClr>
                </a:gs>
              </a:gsLst>
              <a:lin ang="0" scaled="0"/>
            </a:gradFill>
          </a:ln>
          <a:effectLst>
            <a:outerShdw blurRad="127000" dist="76200" dir="2700000" algn="ctr" rotWithShape="0">
              <a:schemeClr val="accent1">
                <a:alpha val="20000"/>
              </a:schemeClr>
            </a:outerShdw>
          </a:effectLst>
        </p:spPr>
        <p:txBody>
          <a:bodyPr wrap="square" lIns="0" tIns="0" rIns="0" bIns="0" rtlCol="0" anchor="ctr">
            <a:noAutofit/>
          </a:bodyPr>
          <a:p>
            <a:pPr algn="ctr">
              <a:spcBef>
                <a:spcPct val="0"/>
              </a:spcBef>
              <a:spcAft>
                <a:spcPct val="0"/>
              </a:spcAft>
            </a:pPr>
            <a:r>
              <a:rPr lang="zh-CN" altLang="en-US" sz="2000" b="1">
                <a:gradFill>
                  <a:gsLst>
                    <a:gs pos="0">
                      <a:schemeClr val="accent1">
                        <a:lumMod val="75000"/>
                        <a:alpha val="100000"/>
                      </a:schemeClr>
                    </a:gs>
                    <a:gs pos="100000">
                      <a:schemeClr val="accent1">
                        <a:alpha val="100000"/>
                      </a:schemeClr>
                    </a:gs>
                  </a:gsLst>
                  <a:lin ang="15600000" scaled="0"/>
                </a:gradFill>
                <a:latin typeface="+mn-ea"/>
                <a:cs typeface="+mn-ea"/>
                <a:sym typeface="+mn-ea"/>
              </a:rPr>
              <a:t>申请与审批流程</a:t>
            </a:r>
            <a:endParaRPr lang="zh-CN" altLang="en-US" sz="2000" b="1">
              <a:gradFill>
                <a:gsLst>
                  <a:gs pos="0">
                    <a:schemeClr val="accent1">
                      <a:lumMod val="75000"/>
                      <a:alpha val="100000"/>
                    </a:schemeClr>
                  </a:gs>
                  <a:gs pos="100000">
                    <a:schemeClr val="accent1">
                      <a:alpha val="100000"/>
                    </a:schemeClr>
                  </a:gs>
                </a:gsLst>
                <a:lin ang="15600000" scaled="0"/>
              </a:gradFill>
              <a:latin typeface="+mn-ea"/>
              <a:cs typeface="+mn-ea"/>
              <a:sym typeface="+mn-ea"/>
            </a:endParaRPr>
          </a:p>
        </p:txBody>
      </p:sp>
      <p:sp>
        <p:nvSpPr>
          <p:cNvPr id="29" name="矩形 28"/>
          <p:cNvSpPr/>
          <p:nvPr>
            <p:custDataLst>
              <p:tags r:id="rId8"/>
            </p:custDataLst>
          </p:nvPr>
        </p:nvSpPr>
        <p:spPr>
          <a:xfrm>
            <a:off x="6606184" y="4978443"/>
            <a:ext cx="3745319" cy="1330374"/>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solidFill>
                  <a:schemeClr val="tx1">
                    <a:lumMod val="85000"/>
                    <a:lumOff val="15000"/>
                  </a:schemeClr>
                </a:solidFill>
                <a:latin typeface="+mn-ea"/>
                <a:cs typeface="+mn-ea"/>
                <a:sym typeface="+mn-ea"/>
              </a:rPr>
              <a:t>学校或资助管理机构为受助学生办理“中职学生资助卡”，助学金直接发放至卡中，学生凭身份证和学生证激活后可取款，银行不得收取额外费用或抵扣助学金。</a:t>
            </a:r>
            <a:endParaRPr lang="zh-CN" altLang="en-US" sz="1600">
              <a:solidFill>
                <a:schemeClr val="tx1">
                  <a:lumMod val="85000"/>
                  <a:lumOff val="15000"/>
                </a:schemeClr>
              </a:solidFill>
              <a:latin typeface="+mn-ea"/>
              <a:cs typeface="+mn-ea"/>
              <a:sym typeface="+mn-ea"/>
            </a:endParaRPr>
          </a:p>
        </p:txBody>
      </p:sp>
      <p:sp>
        <p:nvSpPr>
          <p:cNvPr id="30" name="矩形: 圆角 7"/>
          <p:cNvSpPr/>
          <p:nvPr>
            <p:custDataLst>
              <p:tags r:id="rId9"/>
            </p:custDataLst>
          </p:nvPr>
        </p:nvSpPr>
        <p:spPr>
          <a:xfrm>
            <a:off x="6606184" y="4342995"/>
            <a:ext cx="3745158" cy="540439"/>
          </a:xfrm>
          <a:prstGeom prst="roundRect">
            <a:avLst>
              <a:gd name="adj" fmla="val 50000"/>
            </a:avLst>
          </a:prstGeom>
          <a:noFill/>
          <a:ln w="28575">
            <a:gradFill>
              <a:gsLst>
                <a:gs pos="0">
                  <a:schemeClr val="accent2">
                    <a:alpha val="50000"/>
                  </a:schemeClr>
                </a:gs>
                <a:gs pos="95000">
                  <a:schemeClr val="accent2">
                    <a:alpha val="0"/>
                  </a:schemeClr>
                </a:gs>
                <a:gs pos="5000">
                  <a:schemeClr val="accent2">
                    <a:alpha val="0"/>
                  </a:schemeClr>
                </a:gs>
                <a:gs pos="100000">
                  <a:schemeClr val="accent2">
                    <a:alpha val="50000"/>
                  </a:schemeClr>
                </a:gs>
              </a:gsLst>
              <a:lin ang="0" scaled="0"/>
            </a:gradFill>
          </a:ln>
          <a:effectLst>
            <a:outerShdw blurRad="127000" dist="76200" dir="2700000" algn="ctr" rotWithShape="0">
              <a:schemeClr val="accent2">
                <a:alpha val="20000"/>
              </a:schemeClr>
            </a:outerShdw>
          </a:effectLst>
        </p:spPr>
        <p:txBody>
          <a:bodyPr wrap="square" lIns="0" tIns="0" rIns="0" bIns="0" rtlCol="0" anchor="ctr">
            <a:noAutofit/>
          </a:bodyPr>
          <a:p>
            <a:pPr algn="ctr">
              <a:spcBef>
                <a:spcPct val="0"/>
              </a:spcBef>
              <a:spcAft>
                <a:spcPct val="0"/>
              </a:spcAft>
            </a:pPr>
            <a:r>
              <a:rPr lang="zh-CN" altLang="en-US" sz="2000" b="1">
                <a:gradFill>
                  <a:gsLst>
                    <a:gs pos="0">
                      <a:schemeClr val="accent2">
                        <a:lumMod val="75000"/>
                        <a:alpha val="100000"/>
                      </a:schemeClr>
                    </a:gs>
                    <a:gs pos="100000">
                      <a:schemeClr val="accent2">
                        <a:alpha val="100000"/>
                      </a:schemeClr>
                    </a:gs>
                  </a:gsLst>
                  <a:lin ang="15600000" scaled="0"/>
                </a:gradFill>
                <a:latin typeface="+mn-ea"/>
                <a:cs typeface="+mn-ea"/>
                <a:sym typeface="+mn-ea"/>
              </a:rPr>
              <a:t>资助卡的办理与使用</a:t>
            </a:r>
            <a:endParaRPr lang="zh-CN" altLang="en-US" sz="2000" b="1">
              <a:gradFill>
                <a:gsLst>
                  <a:gs pos="0">
                    <a:schemeClr val="accent2">
                      <a:lumMod val="75000"/>
                      <a:alpha val="100000"/>
                    </a:schemeClr>
                  </a:gs>
                  <a:gs pos="100000">
                    <a:schemeClr val="accent2">
                      <a:alpha val="100000"/>
                    </a:schemeClr>
                  </a:gs>
                </a:gsLst>
                <a:lin ang="15600000" scaled="0"/>
              </a:gra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a:t>
            </a:r>
            <a:r>
              <a:rPr lang="zh-CN" altLang="en-US"/>
              <a:t>二）国家免学费制度</a:t>
            </a:r>
            <a:endParaRPr lang="zh-CN" altLang="en-US"/>
          </a:p>
        </p:txBody>
      </p:sp>
      <p:sp>
        <p:nvSpPr>
          <p:cNvPr id="2" name="矩形 1"/>
          <p:cNvSpPr/>
          <p:nvPr>
            <p:custDataLst>
              <p:tags r:id="rId2"/>
            </p:custDataLst>
          </p:nvPr>
        </p:nvSpPr>
        <p:spPr>
          <a:xfrm>
            <a:off x="695960" y="1415799"/>
            <a:ext cx="5041524" cy="4644259"/>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4" name="图片 3" descr="/data/temp/34119890-45d2-11f0-aa26-92abd1d26961.jpg@base@tag=imgScale&amp;m=1&amp;w=1399&amp;h=817&amp;q=9534119890-45d2-11f0-aa26-92abd1d26961"/>
          <p:cNvPicPr>
            <a:picLocks noChangeAspect="1"/>
          </p:cNvPicPr>
          <p:nvPr>
            <p:custDataLst>
              <p:tags r:id="rId3"/>
            </p:custDataLst>
          </p:nvPr>
        </p:nvPicPr>
        <p:blipFill rotWithShape="1">
          <a:blip r:embed="rId4"/>
          <a:srcRect t="6182" b="6182"/>
          <a:stretch>
            <a:fillRect/>
          </a:stretch>
        </p:blipFill>
        <p:spPr>
          <a:xfrm>
            <a:off x="696595" y="1415799"/>
            <a:ext cx="5040889" cy="294386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5" name="矩形 4"/>
          <p:cNvSpPr/>
          <p:nvPr>
            <p:custDataLst>
              <p:tags r:id="rId5"/>
            </p:custDataLst>
          </p:nvPr>
        </p:nvSpPr>
        <p:spPr>
          <a:xfrm>
            <a:off x="1136092" y="4536104"/>
            <a:ext cx="4173296" cy="52018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中职免学费补助政策</a:t>
            </a:r>
            <a:endParaRPr lang="zh-CN" altLang="en-US" sz="2400" b="1" dirty="0">
              <a:solidFill>
                <a:schemeClr val="tx1">
                  <a:lumMod val="85000"/>
                  <a:lumOff val="15000"/>
                </a:schemeClr>
              </a:solidFill>
              <a:latin typeface="+mn-ea"/>
              <a:cs typeface="+mn-ea"/>
            </a:endParaRPr>
          </a:p>
        </p:txBody>
      </p:sp>
      <p:sp>
        <p:nvSpPr>
          <p:cNvPr id="9" name="矩形 8"/>
          <p:cNvSpPr/>
          <p:nvPr>
            <p:custDataLst>
              <p:tags r:id="rId6"/>
            </p:custDataLst>
          </p:nvPr>
        </p:nvSpPr>
        <p:spPr>
          <a:xfrm>
            <a:off x="1136092" y="5082301"/>
            <a:ext cx="4174293" cy="9160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2016年12月6日，三部门印发《中等职业学校免学费补助资金管理办法》</a:t>
            </a:r>
            <a:endParaRPr lang="zh-CN" altLang="en-US" dirty="0">
              <a:solidFill>
                <a:schemeClr val="tx1">
                  <a:lumMod val="85000"/>
                  <a:lumOff val="15000"/>
                </a:schemeClr>
              </a:solidFill>
              <a:latin typeface="+mn-ea"/>
              <a:cs typeface="+mn-ea"/>
            </a:endParaRPr>
          </a:p>
        </p:txBody>
      </p:sp>
      <p:sp>
        <p:nvSpPr>
          <p:cNvPr id="19" name="矩形 18"/>
          <p:cNvSpPr/>
          <p:nvPr>
            <p:custDataLst>
              <p:tags r:id="rId7"/>
            </p:custDataLst>
          </p:nvPr>
        </p:nvSpPr>
        <p:spPr>
          <a:xfrm>
            <a:off x="6455791" y="1415799"/>
            <a:ext cx="5040889" cy="4644258"/>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20" name="矩形 19"/>
          <p:cNvSpPr/>
          <p:nvPr>
            <p:custDataLst>
              <p:tags r:id="rId8"/>
            </p:custDataLst>
          </p:nvPr>
        </p:nvSpPr>
        <p:spPr>
          <a:xfrm>
            <a:off x="6909261" y="4536104"/>
            <a:ext cx="4171303" cy="52018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rgbClr val="FFFFFF"/>
                </a:solidFill>
                <a:latin typeface="+mn-ea"/>
                <a:cs typeface="+mn-ea"/>
              </a:rPr>
              <a:t>政策施行时间</a:t>
            </a:r>
            <a:endParaRPr lang="zh-CN" altLang="en-US" sz="2400" b="1" dirty="0">
              <a:solidFill>
                <a:srgbClr val="FFFFFF"/>
              </a:solidFill>
              <a:latin typeface="+mn-ea"/>
              <a:cs typeface="+mn-ea"/>
            </a:endParaRPr>
          </a:p>
        </p:txBody>
      </p:sp>
      <p:sp>
        <p:nvSpPr>
          <p:cNvPr id="21" name="矩形 20"/>
          <p:cNvSpPr/>
          <p:nvPr>
            <p:custDataLst>
              <p:tags r:id="rId9"/>
            </p:custDataLst>
          </p:nvPr>
        </p:nvSpPr>
        <p:spPr>
          <a:xfrm>
            <a:off x="6905450" y="5082301"/>
            <a:ext cx="4174293" cy="9160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rgbClr val="FFFFFF"/>
                </a:solidFill>
                <a:latin typeface="+mn-ea"/>
                <a:cs typeface="+mn-ea"/>
              </a:rPr>
              <a:t>该办法自2017年1月1日起施行</a:t>
            </a:r>
            <a:endParaRPr lang="zh-CN" altLang="en-US" dirty="0">
              <a:solidFill>
                <a:srgbClr val="FFFFFF"/>
              </a:solidFill>
              <a:latin typeface="+mn-ea"/>
              <a:cs typeface="+mn-ea"/>
            </a:endParaRPr>
          </a:p>
        </p:txBody>
      </p:sp>
      <p:pic>
        <p:nvPicPr>
          <p:cNvPr id="22" name="图片 21" descr="/data/temp/3411996d-45d2-11f0-aa26-92abd1d26961.jpg@base@tag=imgScale&amp;m=1&amp;w=1399&amp;h=817&amp;q=953411996d-45d2-11f0-aa26-92abd1d26961"/>
          <p:cNvPicPr>
            <a:picLocks noChangeAspect="1"/>
          </p:cNvPicPr>
          <p:nvPr>
            <p:custDataLst>
              <p:tags r:id="rId10"/>
            </p:custDataLst>
          </p:nvPr>
        </p:nvPicPr>
        <p:blipFill rotWithShape="1">
          <a:blip r:embed="rId11"/>
          <a:srcRect t="6182" b="6182"/>
          <a:stretch>
            <a:fillRect/>
          </a:stretch>
        </p:blipFill>
        <p:spPr>
          <a:xfrm>
            <a:off x="6455791" y="1415799"/>
            <a:ext cx="5040889" cy="294386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spTree>
    <p:custDataLst>
      <p:tags r:id="rId1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 享受国家免学费政策的学校</a:t>
            </a:r>
            <a:endParaRPr lang="zh-CN" altLang="en-US" sz="2800">
              <a:solidFill>
                <a:schemeClr val="accent1">
                  <a:lumMod val="75000"/>
                </a:schemeClr>
              </a:solidFill>
            </a:endParaRPr>
          </a:p>
        </p:txBody>
      </p:sp>
      <p:sp>
        <p:nvSpPr>
          <p:cNvPr id="117" name="矩形 116"/>
          <p:cNvSpPr/>
          <p:nvPr>
            <p:custDataLst>
              <p:tags r:id="rId2"/>
            </p:custDataLst>
          </p:nvPr>
        </p:nvSpPr>
        <p:spPr>
          <a:xfrm>
            <a:off x="1240645" y="3795753"/>
            <a:ext cx="2660875" cy="1825397"/>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1600">
                <a:solidFill>
                  <a:schemeClr val="tx1">
                    <a:lumMod val="85000"/>
                    <a:lumOff val="15000"/>
                  </a:schemeClr>
                </a:solidFill>
                <a:latin typeface="+mn-ea"/>
                <a:cs typeface="+mn-ea"/>
                <a:sym typeface="+mn-ea"/>
              </a:rPr>
              <a:t>国家免学费政策是指政府对符合条件的全日制中等职业学校在校生免除学费的教育资助措施。</a:t>
            </a:r>
            <a:endParaRPr kumimoji="1" lang="zh-CN" altLang="en-US" sz="1600">
              <a:solidFill>
                <a:schemeClr val="tx1">
                  <a:lumMod val="85000"/>
                  <a:lumOff val="15000"/>
                </a:schemeClr>
              </a:solidFill>
              <a:latin typeface="+mn-ea"/>
              <a:cs typeface="+mn-ea"/>
              <a:sym typeface="+mn-ea"/>
            </a:endParaRPr>
          </a:p>
        </p:txBody>
      </p:sp>
      <p:sp>
        <p:nvSpPr>
          <p:cNvPr id="118" name="矩形 117"/>
          <p:cNvSpPr/>
          <p:nvPr>
            <p:custDataLst>
              <p:tags r:id="rId3"/>
            </p:custDataLst>
          </p:nvPr>
        </p:nvSpPr>
        <p:spPr>
          <a:xfrm>
            <a:off x="4860758" y="3795753"/>
            <a:ext cx="2671515" cy="1825397"/>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1600">
                <a:solidFill>
                  <a:schemeClr val="tx1">
                    <a:lumMod val="85000"/>
                    <a:lumOff val="15000"/>
                  </a:schemeClr>
                </a:solidFill>
                <a:latin typeface="+mn-ea"/>
                <a:cs typeface="+mn-ea"/>
                <a:sym typeface="+mn-ea"/>
              </a:rPr>
              <a:t>享受免学费政策的学校包括公办和民办的普通中专、成人中专、职业高中、技工学校，以及高等学校附属的中专部和中等职业学校等。</a:t>
            </a:r>
            <a:endParaRPr kumimoji="1" lang="zh-CN" altLang="en-US" sz="1600">
              <a:solidFill>
                <a:schemeClr val="tx1">
                  <a:lumMod val="85000"/>
                  <a:lumOff val="15000"/>
                </a:schemeClr>
              </a:solidFill>
              <a:latin typeface="+mn-ea"/>
              <a:cs typeface="+mn-ea"/>
              <a:sym typeface="+mn-ea"/>
            </a:endParaRPr>
          </a:p>
        </p:txBody>
      </p:sp>
      <p:sp>
        <p:nvSpPr>
          <p:cNvPr id="119" name="矩形 118"/>
          <p:cNvSpPr/>
          <p:nvPr>
            <p:custDataLst>
              <p:tags r:id="rId4"/>
            </p:custDataLst>
          </p:nvPr>
        </p:nvSpPr>
        <p:spPr>
          <a:xfrm>
            <a:off x="8491168" y="3795753"/>
            <a:ext cx="2660875" cy="1825397"/>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1600" dirty="0">
                <a:solidFill>
                  <a:schemeClr val="tx1">
                    <a:lumMod val="85000"/>
                    <a:lumOff val="15000"/>
                  </a:schemeClr>
                </a:solidFill>
                <a:latin typeface="+mn-ea"/>
                <a:cs typeface="+mn-ea"/>
                <a:sym typeface="+mn-ea"/>
              </a:rPr>
              <a:t>免学费政策的适用对象为全日制正式学籍的一、二、三年级在校生，涵盖农村和城市涉农专业学生，以及家庭经济困难学生。</a:t>
            </a:r>
            <a:endParaRPr kumimoji="1" lang="zh-CN" altLang="en-US" sz="1600" dirty="0">
              <a:solidFill>
                <a:schemeClr val="tx1">
                  <a:lumMod val="85000"/>
                  <a:lumOff val="15000"/>
                </a:schemeClr>
              </a:solidFill>
              <a:latin typeface="+mn-ea"/>
              <a:cs typeface="+mn-ea"/>
              <a:sym typeface="+mn-ea"/>
            </a:endParaRPr>
          </a:p>
        </p:txBody>
      </p:sp>
      <p:sp>
        <p:nvSpPr>
          <p:cNvPr id="120" name="Oval 11"/>
          <p:cNvSpPr/>
          <p:nvPr>
            <p:custDataLst>
              <p:tags r:id="rId5"/>
            </p:custDataLst>
          </p:nvPr>
        </p:nvSpPr>
        <p:spPr>
          <a:xfrm>
            <a:off x="2193976" y="2056257"/>
            <a:ext cx="753089" cy="753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cxnSp>
        <p:nvCxnSpPr>
          <p:cNvPr id="121" name="直接连接符 120"/>
          <p:cNvCxnSpPr/>
          <p:nvPr>
            <p:custDataLst>
              <p:tags r:id="rId6"/>
            </p:custDataLst>
          </p:nvPr>
        </p:nvCxnSpPr>
        <p:spPr>
          <a:xfrm>
            <a:off x="4383487" y="3268816"/>
            <a:ext cx="0" cy="2300607"/>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custDataLst>
              <p:tags r:id="rId7"/>
            </p:custDataLst>
          </p:nvPr>
        </p:nvCxnSpPr>
        <p:spPr>
          <a:xfrm>
            <a:off x="8009052" y="3268816"/>
            <a:ext cx="0" cy="2300607"/>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23" name="Oval 11"/>
          <p:cNvSpPr/>
          <p:nvPr>
            <p:custDataLst>
              <p:tags r:id="rId8"/>
            </p:custDataLst>
          </p:nvPr>
        </p:nvSpPr>
        <p:spPr>
          <a:xfrm>
            <a:off x="5819540" y="2056257"/>
            <a:ext cx="753089" cy="753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02</a:t>
            </a:r>
            <a:endParaRPr lang="en-US" sz="2000" b="1">
              <a:solidFill>
                <a:srgbClr val="FFFFFF"/>
              </a:solidFill>
              <a:latin typeface="+mn-ea"/>
              <a:cs typeface="+mn-ea"/>
              <a:sym typeface="+mn-ea"/>
            </a:endParaRPr>
          </a:p>
        </p:txBody>
      </p:sp>
      <p:sp>
        <p:nvSpPr>
          <p:cNvPr id="124" name="Oval 11"/>
          <p:cNvSpPr/>
          <p:nvPr>
            <p:custDataLst>
              <p:tags r:id="rId9"/>
            </p:custDataLst>
          </p:nvPr>
        </p:nvSpPr>
        <p:spPr>
          <a:xfrm>
            <a:off x="9445105" y="2056257"/>
            <a:ext cx="753089" cy="753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03</a:t>
            </a:r>
            <a:endParaRPr lang="en-US" sz="2000" b="1">
              <a:solidFill>
                <a:srgbClr val="FFFFFF"/>
              </a:solidFill>
              <a:latin typeface="+mn-ea"/>
              <a:cs typeface="+mn-ea"/>
              <a:sym typeface="+mn-ea"/>
            </a:endParaRPr>
          </a:p>
        </p:txBody>
      </p:sp>
      <p:sp>
        <p:nvSpPr>
          <p:cNvPr id="125" name="矩形 124"/>
          <p:cNvSpPr/>
          <p:nvPr>
            <p:custDataLst>
              <p:tags r:id="rId10"/>
            </p:custDataLst>
          </p:nvPr>
        </p:nvSpPr>
        <p:spPr>
          <a:xfrm>
            <a:off x="1240645" y="3153133"/>
            <a:ext cx="2660875" cy="380363"/>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1"/>
                </a:solidFill>
                <a:latin typeface="+mn-ea"/>
                <a:cs typeface="+mn-ea"/>
                <a:sym typeface="+mn-ea"/>
              </a:rPr>
              <a:t>免学费政策的定义</a:t>
            </a:r>
            <a:endParaRPr lang="zh-CN" altLang="en-US" sz="2000" b="1">
              <a:solidFill>
                <a:schemeClr val="accent1"/>
              </a:solidFill>
              <a:latin typeface="+mn-ea"/>
              <a:cs typeface="+mn-ea"/>
              <a:sym typeface="+mn-ea"/>
            </a:endParaRPr>
          </a:p>
        </p:txBody>
      </p:sp>
      <p:sp>
        <p:nvSpPr>
          <p:cNvPr id="126" name="矩形 125"/>
          <p:cNvSpPr/>
          <p:nvPr>
            <p:custDataLst>
              <p:tags r:id="rId11"/>
            </p:custDataLst>
          </p:nvPr>
        </p:nvSpPr>
        <p:spPr>
          <a:xfrm>
            <a:off x="4865604" y="3153133"/>
            <a:ext cx="2660875" cy="380363"/>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2"/>
                </a:solidFill>
                <a:latin typeface="+mn-ea"/>
                <a:cs typeface="+mn-ea"/>
                <a:sym typeface="+mn-ea"/>
              </a:rPr>
              <a:t>享受政策的学校类型</a:t>
            </a:r>
            <a:endParaRPr lang="zh-CN" altLang="en-US" sz="2000" b="1">
              <a:solidFill>
                <a:schemeClr val="accent2"/>
              </a:solidFill>
              <a:latin typeface="+mn-ea"/>
              <a:cs typeface="+mn-ea"/>
              <a:sym typeface="+mn-ea"/>
            </a:endParaRPr>
          </a:p>
        </p:txBody>
      </p:sp>
      <p:sp>
        <p:nvSpPr>
          <p:cNvPr id="127" name="矩形 126"/>
          <p:cNvSpPr/>
          <p:nvPr>
            <p:custDataLst>
              <p:tags r:id="rId12"/>
            </p:custDataLst>
          </p:nvPr>
        </p:nvSpPr>
        <p:spPr>
          <a:xfrm>
            <a:off x="8491168" y="3153133"/>
            <a:ext cx="2660875" cy="380363"/>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1"/>
                </a:solidFill>
                <a:latin typeface="+mn-ea"/>
                <a:cs typeface="+mn-ea"/>
                <a:sym typeface="+mn-ea"/>
              </a:rPr>
              <a:t>免学费政策的适用对象</a:t>
            </a:r>
            <a:endParaRPr lang="zh-CN" altLang="en-US" sz="2000" b="1">
              <a:solidFill>
                <a:schemeClr val="accent1"/>
              </a:solidFill>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 国家免学费政策资助对象</a:t>
            </a:r>
            <a:endParaRPr lang="zh-CN" altLang="en-US" sz="2800">
              <a:solidFill>
                <a:schemeClr val="accent1">
                  <a:lumMod val="75000"/>
                </a:schemeClr>
              </a:solidFill>
            </a:endParaRPr>
          </a:p>
        </p:txBody>
      </p:sp>
      <p:pic>
        <p:nvPicPr>
          <p:cNvPr id="7" name="图片 6" descr="/data/temp/d3e5625c-45f4-11f0-b3ee-5ef2d9fb34e2.jpegd3e5625c-45f4-11f0-b3ee-5ef2d9fb34e2"/>
          <p:cNvPicPr>
            <a:picLocks noChangeAspect="1"/>
          </p:cNvPicPr>
          <p:nvPr>
            <p:custDataLst>
              <p:tags r:id="rId2"/>
            </p:custDataLst>
          </p:nvPr>
        </p:nvPicPr>
        <p:blipFill>
          <a:blip r:embed="rId3"/>
          <a:srcRect t="1147" b="1147"/>
          <a:stretch>
            <a:fillRect/>
          </a:stretch>
        </p:blipFill>
        <p:spPr>
          <a:xfrm>
            <a:off x="4636487" y="1586871"/>
            <a:ext cx="3582304" cy="2333406"/>
          </a:xfrm>
          <a:custGeom>
            <a:avLst/>
            <a:gdLst>
              <a:gd name="connsiteX0" fmla="*/ 0 w 3809719"/>
              <a:gd name="connsiteY0" fmla="*/ 0 h 2481538"/>
              <a:gd name="connsiteX1" fmla="*/ 3809719 w 3809719"/>
              <a:gd name="connsiteY1" fmla="*/ 0 h 2481538"/>
              <a:gd name="connsiteX2" fmla="*/ 3809719 w 3809719"/>
              <a:gd name="connsiteY2" fmla="*/ 2481538 h 2481538"/>
              <a:gd name="connsiteX3" fmla="*/ 0 w 3809719"/>
              <a:gd name="connsiteY3" fmla="*/ 2481538 h 2481538"/>
              <a:gd name="connsiteX4" fmla="*/ 0 w 3809719"/>
              <a:gd name="connsiteY4" fmla="*/ 0 h 2481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719" h="2481538">
                <a:moveTo>
                  <a:pt x="0" y="0"/>
                </a:moveTo>
                <a:lnTo>
                  <a:pt x="3809719" y="0"/>
                </a:lnTo>
                <a:lnTo>
                  <a:pt x="3809719" y="2481538"/>
                </a:lnTo>
                <a:lnTo>
                  <a:pt x="0" y="2481538"/>
                </a:lnTo>
                <a:lnTo>
                  <a:pt x="0" y="0"/>
                </a:lnTo>
                <a:close/>
              </a:path>
            </a:pathLst>
          </a:custGeom>
          <a:solidFill>
            <a:schemeClr val="accent2"/>
          </a:solidFill>
          <a:ln>
            <a:solidFill>
              <a:schemeClr val="accent2">
                <a:alpha val="20000"/>
              </a:schemeClr>
            </a:solidFill>
          </a:ln>
        </p:spPr>
      </p:pic>
      <p:pic>
        <p:nvPicPr>
          <p:cNvPr id="10" name="图片 9" descr="/data/temp/d3e56087-45f4-11f0-b3ee-5ef2d9fb34e2.jpegd3e56087-45f4-11f0-b3ee-5ef2d9fb34e2"/>
          <p:cNvPicPr>
            <a:picLocks noChangeAspect="1"/>
          </p:cNvPicPr>
          <p:nvPr>
            <p:custDataLst>
              <p:tags r:id="rId4"/>
            </p:custDataLst>
          </p:nvPr>
        </p:nvPicPr>
        <p:blipFill>
          <a:blip r:embed="rId5"/>
          <a:srcRect t="19127" b="19127"/>
          <a:stretch>
            <a:fillRect/>
          </a:stretch>
        </p:blipFill>
        <p:spPr>
          <a:xfrm>
            <a:off x="695662" y="1588065"/>
            <a:ext cx="3779012" cy="2333406"/>
          </a:xfrm>
          <a:custGeom>
            <a:avLst/>
            <a:gdLst>
              <a:gd name="connsiteX0" fmla="*/ 0 w 4018915"/>
              <a:gd name="connsiteY0" fmla="*/ 0 h 2481538"/>
              <a:gd name="connsiteX1" fmla="*/ 4018915 w 4018915"/>
              <a:gd name="connsiteY1" fmla="*/ 0 h 2481538"/>
              <a:gd name="connsiteX2" fmla="*/ 4018915 w 4018915"/>
              <a:gd name="connsiteY2" fmla="*/ 2481538 h 2481538"/>
              <a:gd name="connsiteX3" fmla="*/ 0 w 4018915"/>
              <a:gd name="connsiteY3" fmla="*/ 2481538 h 2481538"/>
              <a:gd name="connsiteX4" fmla="*/ 0 w 4018915"/>
              <a:gd name="connsiteY4" fmla="*/ 0 h 2481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8915" h="2481538">
                <a:moveTo>
                  <a:pt x="0" y="0"/>
                </a:moveTo>
                <a:lnTo>
                  <a:pt x="4018915" y="0"/>
                </a:lnTo>
                <a:lnTo>
                  <a:pt x="4018915" y="2481538"/>
                </a:lnTo>
                <a:lnTo>
                  <a:pt x="0" y="2481538"/>
                </a:lnTo>
                <a:lnTo>
                  <a:pt x="0" y="0"/>
                </a:lnTo>
                <a:close/>
              </a:path>
            </a:pathLst>
          </a:custGeom>
          <a:solidFill>
            <a:schemeClr val="accent1"/>
          </a:solidFill>
          <a:ln>
            <a:solidFill>
              <a:schemeClr val="accent1">
                <a:alpha val="20000"/>
              </a:schemeClr>
            </a:solidFill>
          </a:ln>
        </p:spPr>
      </p:pic>
      <p:pic>
        <p:nvPicPr>
          <p:cNvPr id="14" name="图片 13" descr="/data/temp/d3e56279-45f4-11f0-b3ee-5ef2d9fb34e2.jpegd3e56279-45f4-11f0-b3ee-5ef2d9fb34e2"/>
          <p:cNvPicPr>
            <a:picLocks noChangeAspect="1"/>
          </p:cNvPicPr>
          <p:nvPr>
            <p:custDataLst>
              <p:tags r:id="rId6"/>
            </p:custDataLst>
          </p:nvPr>
        </p:nvPicPr>
        <p:blipFill>
          <a:blip r:embed="rId7"/>
          <a:srcRect l="5452" r="5452"/>
          <a:stretch>
            <a:fillRect/>
          </a:stretch>
        </p:blipFill>
        <p:spPr>
          <a:xfrm>
            <a:off x="8380867" y="1586871"/>
            <a:ext cx="3117002" cy="2332336"/>
          </a:xfrm>
          <a:custGeom>
            <a:avLst/>
            <a:gdLst>
              <a:gd name="connsiteX0" fmla="*/ 0 w 3289300"/>
              <a:gd name="connsiteY0" fmla="*/ 0 h 2461260"/>
              <a:gd name="connsiteX1" fmla="*/ 2058670 w 3289300"/>
              <a:gd name="connsiteY1" fmla="*/ 0 h 2461260"/>
              <a:gd name="connsiteX2" fmla="*/ 3289300 w 3289300"/>
              <a:gd name="connsiteY2" fmla="*/ 1230630 h 2461260"/>
              <a:gd name="connsiteX3" fmla="*/ 2058670 w 3289300"/>
              <a:gd name="connsiteY3" fmla="*/ 2461260 h 2461260"/>
              <a:gd name="connsiteX4" fmla="*/ 0 w 3289300"/>
              <a:gd name="connsiteY4" fmla="*/ 2461260 h 2461260"/>
              <a:gd name="connsiteX5" fmla="*/ 0 w 3289300"/>
              <a:gd name="connsiteY5" fmla="*/ 0 h 2461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9300" h="2461260">
                <a:moveTo>
                  <a:pt x="0" y="0"/>
                </a:moveTo>
                <a:lnTo>
                  <a:pt x="2058670" y="0"/>
                </a:lnTo>
                <a:cubicBezTo>
                  <a:pt x="2738328" y="0"/>
                  <a:pt x="3289300" y="550972"/>
                  <a:pt x="3289300" y="1230630"/>
                </a:cubicBezTo>
                <a:cubicBezTo>
                  <a:pt x="3289300" y="1910288"/>
                  <a:pt x="2738328" y="2461260"/>
                  <a:pt x="2058670" y="2461260"/>
                </a:cubicBezTo>
                <a:lnTo>
                  <a:pt x="0" y="2461260"/>
                </a:lnTo>
                <a:lnTo>
                  <a:pt x="0" y="0"/>
                </a:lnTo>
                <a:close/>
              </a:path>
            </a:pathLst>
          </a:custGeom>
          <a:solidFill>
            <a:schemeClr val="accent1"/>
          </a:solidFill>
          <a:ln>
            <a:solidFill>
              <a:schemeClr val="accent1">
                <a:alpha val="20000"/>
              </a:schemeClr>
            </a:solidFill>
          </a:ln>
        </p:spPr>
      </p:pic>
      <p:sp>
        <p:nvSpPr>
          <p:cNvPr id="15" name="文本框 14"/>
          <p:cNvSpPr txBox="1"/>
          <p:nvPr>
            <p:custDataLst>
              <p:tags r:id="rId8"/>
            </p:custDataLst>
          </p:nvPr>
        </p:nvSpPr>
        <p:spPr>
          <a:xfrm>
            <a:off x="1048385" y="4838065"/>
            <a:ext cx="3118485" cy="671195"/>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lvl="0" algn="ctr">
              <a:lnSpc>
                <a:spcPct val="130000"/>
              </a:lnSpc>
              <a:spcBef>
                <a:spcPts val="0"/>
              </a:spcBef>
              <a:spcAft>
                <a:spcPts val="0"/>
              </a:spcAft>
              <a:buClrTx/>
              <a:buSzTx/>
              <a:buFontTx/>
            </a:pPr>
            <a:r>
              <a:rPr lang="zh-CN" altLang="en-US" sz="1800" dirty="0">
                <a:solidFill>
                  <a:schemeClr val="tx1">
                    <a:lumMod val="85000"/>
                    <a:lumOff val="15000"/>
                  </a:schemeClr>
                </a:solidFill>
                <a:latin typeface="+mn-ea"/>
                <a:ea typeface="+mn-ea"/>
                <a:sym typeface="+mn-ea"/>
              </a:rPr>
              <a:t>国家免学费政策覆盖公办中等职业学校和符合条件的民办中等职业学校的学生。</a:t>
            </a:r>
            <a:endParaRPr lang="zh-CN" altLang="en-US" sz="1800" dirty="0">
              <a:solidFill>
                <a:schemeClr val="tx1">
                  <a:lumMod val="85000"/>
                  <a:lumOff val="15000"/>
                </a:schemeClr>
              </a:solidFill>
              <a:latin typeface="+mn-ea"/>
              <a:ea typeface="+mn-ea"/>
              <a:sym typeface="+mn-ea"/>
            </a:endParaRPr>
          </a:p>
        </p:txBody>
      </p:sp>
      <p:sp>
        <p:nvSpPr>
          <p:cNvPr id="19" name="文本框 18"/>
          <p:cNvSpPr txBox="1"/>
          <p:nvPr>
            <p:custDataLst>
              <p:tags r:id="rId9"/>
            </p:custDataLst>
          </p:nvPr>
        </p:nvSpPr>
        <p:spPr>
          <a:xfrm>
            <a:off x="1048385" y="4416425"/>
            <a:ext cx="3118485" cy="334645"/>
          </a:xfrm>
          <a:prstGeom prst="rect">
            <a:avLst/>
          </a:prstGeom>
          <a:noFill/>
        </p:spPr>
        <p:txBody>
          <a:bodyPr wrap="square" lIns="0" tIns="0" rIns="0" bIns="0" anchor="b" anchorCtr="0">
            <a:noAutofit/>
          </a:bodyPr>
          <a:lstStyle/>
          <a:p>
            <a:pPr algn="ctr">
              <a:lnSpc>
                <a:spcPct val="150000"/>
              </a:lnSpc>
            </a:pPr>
            <a:r>
              <a:rPr lang="zh-CN" altLang="en-US" sz="2400" b="1" dirty="0">
                <a:solidFill>
                  <a:schemeClr val="accent1"/>
                </a:solidFill>
                <a:latin typeface="+mn-ea"/>
              </a:rPr>
              <a:t>公办与民办学校学生</a:t>
            </a:r>
            <a:endParaRPr lang="zh-CN" altLang="en-US" sz="2400" b="1" dirty="0">
              <a:solidFill>
                <a:schemeClr val="accent1"/>
              </a:solidFill>
              <a:latin typeface="+mn-ea"/>
            </a:endParaRPr>
          </a:p>
        </p:txBody>
      </p:sp>
      <p:sp>
        <p:nvSpPr>
          <p:cNvPr id="23" name="文本框 22"/>
          <p:cNvSpPr txBox="1"/>
          <p:nvPr>
            <p:custDataLst>
              <p:tags r:id="rId10"/>
            </p:custDataLst>
          </p:nvPr>
        </p:nvSpPr>
        <p:spPr>
          <a:xfrm>
            <a:off x="4804410" y="4838065"/>
            <a:ext cx="3338195" cy="671195"/>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lvl="0" algn="ctr">
              <a:lnSpc>
                <a:spcPct val="130000"/>
              </a:lnSpc>
              <a:spcBef>
                <a:spcPts val="0"/>
              </a:spcBef>
              <a:spcAft>
                <a:spcPts val="0"/>
              </a:spcAft>
              <a:buClrTx/>
              <a:buSzTx/>
              <a:buFontTx/>
            </a:pPr>
            <a:r>
              <a:rPr lang="zh-CN" altLang="en-US" sz="1800" dirty="0">
                <a:solidFill>
                  <a:schemeClr val="tx1">
                    <a:lumMod val="85000"/>
                    <a:lumOff val="15000"/>
                  </a:schemeClr>
                </a:solidFill>
                <a:latin typeface="+mn-ea"/>
                <a:ea typeface="+mn-ea"/>
                <a:sym typeface="+mn-ea"/>
              </a:rPr>
              <a:t>特定资助对象包括城乡低保家庭学生、城乡低收入家庭学生、优抚对象及其子女、孤儿、残疾人子女、残疾学生等。</a:t>
            </a:r>
            <a:endParaRPr lang="zh-CN" altLang="en-US" sz="1800" dirty="0">
              <a:solidFill>
                <a:schemeClr val="tx1">
                  <a:lumMod val="85000"/>
                  <a:lumOff val="15000"/>
                </a:schemeClr>
              </a:solidFill>
              <a:latin typeface="+mn-ea"/>
              <a:ea typeface="+mn-ea"/>
              <a:sym typeface="+mn-ea"/>
            </a:endParaRPr>
          </a:p>
        </p:txBody>
      </p:sp>
      <p:sp>
        <p:nvSpPr>
          <p:cNvPr id="28" name="文本框 27"/>
          <p:cNvSpPr txBox="1"/>
          <p:nvPr>
            <p:custDataLst>
              <p:tags r:id="rId11"/>
            </p:custDataLst>
          </p:nvPr>
        </p:nvSpPr>
        <p:spPr>
          <a:xfrm>
            <a:off x="4923155" y="4416425"/>
            <a:ext cx="3118485" cy="334645"/>
          </a:xfrm>
          <a:prstGeom prst="rect">
            <a:avLst/>
          </a:prstGeom>
          <a:noFill/>
        </p:spPr>
        <p:txBody>
          <a:bodyPr wrap="square" lIns="0" tIns="0" rIns="0" bIns="0" anchor="b" anchorCtr="0">
            <a:noAutofit/>
          </a:bodyPr>
          <a:lstStyle/>
          <a:p>
            <a:pPr algn="ctr">
              <a:lnSpc>
                <a:spcPct val="150000"/>
              </a:lnSpc>
            </a:pPr>
            <a:r>
              <a:rPr lang="zh-CN" altLang="en-US" sz="2400" b="1" dirty="0">
                <a:solidFill>
                  <a:schemeClr val="accent2"/>
                </a:solidFill>
                <a:latin typeface="+mn-ea"/>
              </a:rPr>
              <a:t>特定学生群体的资助</a:t>
            </a:r>
            <a:endParaRPr lang="zh-CN" altLang="en-US" sz="2400" b="1" dirty="0">
              <a:solidFill>
                <a:schemeClr val="accent2"/>
              </a:solidFill>
              <a:latin typeface="+mn-ea"/>
            </a:endParaRPr>
          </a:p>
        </p:txBody>
      </p:sp>
      <p:sp>
        <p:nvSpPr>
          <p:cNvPr id="30" name="椭圆 29"/>
          <p:cNvSpPr/>
          <p:nvPr>
            <p:custDataLst>
              <p:tags r:id="rId12"/>
            </p:custDataLst>
          </p:nvPr>
        </p:nvSpPr>
        <p:spPr>
          <a:xfrm>
            <a:off x="6031897" y="3519069"/>
            <a:ext cx="799246" cy="799246"/>
          </a:xfrm>
          <a:prstGeom prst="ellipse">
            <a:avLst/>
          </a:prstGeom>
          <a:solidFill>
            <a:srgbClr val="FFFFFF">
              <a:alpha val="85000"/>
            </a:srgbClr>
          </a:solidFill>
          <a:ln>
            <a:noFill/>
          </a:ln>
          <a:effectLst>
            <a:outerShdw blurRad="63500" dist="38100" dir="2700000" algn="t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sz="2400" b="1" dirty="0">
                <a:solidFill>
                  <a:schemeClr val="accent2"/>
                </a:solidFill>
                <a:latin typeface="+mn-ea"/>
              </a:rPr>
              <a:t>02</a:t>
            </a:r>
            <a:endParaRPr lang="en-US" altLang="zh-CN" sz="2400" b="1" dirty="0">
              <a:solidFill>
                <a:schemeClr val="accent2"/>
              </a:solidFill>
              <a:latin typeface="+mn-ea"/>
            </a:endParaRPr>
          </a:p>
        </p:txBody>
      </p:sp>
      <p:sp>
        <p:nvSpPr>
          <p:cNvPr id="31" name="椭圆 30"/>
          <p:cNvSpPr/>
          <p:nvPr>
            <p:custDataLst>
              <p:tags r:id="rId13"/>
            </p:custDataLst>
          </p:nvPr>
        </p:nvSpPr>
        <p:spPr>
          <a:xfrm>
            <a:off x="2156738" y="3520861"/>
            <a:ext cx="799246" cy="799246"/>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sz="2400" b="1" dirty="0">
                <a:solidFill>
                  <a:schemeClr val="accent1"/>
                </a:solidFill>
                <a:latin typeface="+mn-ea"/>
              </a:rPr>
              <a:t>01</a:t>
            </a:r>
            <a:endParaRPr lang="en-US" altLang="zh-CN" sz="2400" b="1" dirty="0">
              <a:solidFill>
                <a:schemeClr val="accent1"/>
              </a:solidFill>
              <a:latin typeface="+mn-ea"/>
            </a:endParaRPr>
          </a:p>
        </p:txBody>
      </p:sp>
      <p:sp>
        <p:nvSpPr>
          <p:cNvPr id="38" name="文本框 37"/>
          <p:cNvSpPr txBox="1"/>
          <p:nvPr>
            <p:custDataLst>
              <p:tags r:id="rId14"/>
            </p:custDataLst>
          </p:nvPr>
        </p:nvSpPr>
        <p:spPr>
          <a:xfrm>
            <a:off x="8380730" y="4838065"/>
            <a:ext cx="3068320" cy="671195"/>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lvl="0" algn="ctr">
              <a:lnSpc>
                <a:spcPct val="130000"/>
              </a:lnSpc>
              <a:spcBef>
                <a:spcPts val="0"/>
              </a:spcBef>
              <a:spcAft>
                <a:spcPts val="0"/>
              </a:spcAft>
              <a:buClrTx/>
              <a:buSzTx/>
              <a:buFontTx/>
            </a:pPr>
            <a:r>
              <a:rPr lang="zh-CN" altLang="en-US" sz="1800" dirty="0">
                <a:solidFill>
                  <a:schemeClr val="tx1">
                    <a:lumMod val="85000"/>
                    <a:lumOff val="15000"/>
                  </a:schemeClr>
                </a:solidFill>
                <a:latin typeface="+mn-ea"/>
                <a:ea typeface="+mn-ea"/>
                <a:sym typeface="+mn-ea"/>
              </a:rPr>
              <a:t>艺术类相关表演专业的学生不包括在国家免学费政策的资助对象中。</a:t>
            </a:r>
            <a:endParaRPr lang="zh-CN" altLang="en-US" sz="1800" dirty="0">
              <a:solidFill>
                <a:schemeClr val="tx1">
                  <a:lumMod val="85000"/>
                  <a:lumOff val="15000"/>
                </a:schemeClr>
              </a:solidFill>
              <a:latin typeface="+mn-ea"/>
              <a:ea typeface="+mn-ea"/>
              <a:sym typeface="+mn-ea"/>
            </a:endParaRPr>
          </a:p>
        </p:txBody>
      </p:sp>
      <p:sp>
        <p:nvSpPr>
          <p:cNvPr id="39" name="文本框 38"/>
          <p:cNvSpPr txBox="1"/>
          <p:nvPr>
            <p:custDataLst>
              <p:tags r:id="rId15"/>
            </p:custDataLst>
          </p:nvPr>
        </p:nvSpPr>
        <p:spPr>
          <a:xfrm>
            <a:off x="8331200" y="4416425"/>
            <a:ext cx="3118485" cy="334645"/>
          </a:xfrm>
          <a:prstGeom prst="rect">
            <a:avLst/>
          </a:prstGeom>
          <a:noFill/>
        </p:spPr>
        <p:txBody>
          <a:bodyPr wrap="square" lIns="0" tIns="0" rIns="0" bIns="0" anchor="b" anchorCtr="0">
            <a:noAutofit/>
          </a:bodyPr>
          <a:lstStyle/>
          <a:p>
            <a:pPr algn="ctr">
              <a:lnSpc>
                <a:spcPct val="150000"/>
              </a:lnSpc>
            </a:pPr>
            <a:r>
              <a:rPr lang="zh-CN" altLang="en-US" sz="2400" b="1" dirty="0">
                <a:solidFill>
                  <a:schemeClr val="accent1"/>
                </a:solidFill>
                <a:latin typeface="+mn-ea"/>
              </a:rPr>
              <a:t>艺术类专业学生的例外</a:t>
            </a:r>
            <a:endParaRPr lang="zh-CN" altLang="en-US" sz="2400" b="1" dirty="0">
              <a:solidFill>
                <a:schemeClr val="accent1"/>
              </a:solidFill>
              <a:latin typeface="+mn-ea"/>
            </a:endParaRPr>
          </a:p>
        </p:txBody>
      </p:sp>
      <p:sp>
        <p:nvSpPr>
          <p:cNvPr id="40" name="椭圆 39"/>
          <p:cNvSpPr/>
          <p:nvPr>
            <p:custDataLst>
              <p:tags r:id="rId16"/>
            </p:custDataLst>
          </p:nvPr>
        </p:nvSpPr>
        <p:spPr>
          <a:xfrm>
            <a:off x="9439696" y="3519069"/>
            <a:ext cx="799246" cy="799246"/>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sz="2400" b="1" dirty="0">
                <a:solidFill>
                  <a:schemeClr val="accent1"/>
                </a:solidFill>
                <a:latin typeface="+mn-ea"/>
              </a:rPr>
              <a:t>03</a:t>
            </a:r>
            <a:endParaRPr lang="en-US" altLang="zh-CN" sz="2400" b="1" dirty="0">
              <a:solidFill>
                <a:schemeClr val="accent1"/>
              </a:solidFill>
              <a:latin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3. 国家免学费政策资助标准</a:t>
            </a:r>
            <a:endParaRPr lang="zh-CN" altLang="en-US" sz="2800" dirty="0">
              <a:solidFill>
                <a:schemeClr val="accent1">
                  <a:lumMod val="75000"/>
                </a:schemeClr>
              </a:solidFill>
            </a:endParaRPr>
          </a:p>
        </p:txBody>
      </p:sp>
      <p:sp>
        <p:nvSpPr>
          <p:cNvPr id="124" name="矩形 123"/>
          <p:cNvSpPr/>
          <p:nvPr>
            <p:custDataLst>
              <p:tags r:id="rId2"/>
            </p:custDataLst>
          </p:nvPr>
        </p:nvSpPr>
        <p:spPr>
          <a:xfrm>
            <a:off x="264418" y="4095778"/>
            <a:ext cx="3572622" cy="2606179"/>
          </a:xfrm>
          <a:prstGeom prst="rect">
            <a:avLst/>
          </a:prstGeom>
          <a:solidFill>
            <a:schemeClr val="accent1">
              <a:lumMod val="30000"/>
              <a:lumOff val="7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5" name="矩形 124"/>
          <p:cNvSpPr/>
          <p:nvPr>
            <p:custDataLst>
              <p:tags r:id="rId3"/>
            </p:custDataLst>
          </p:nvPr>
        </p:nvSpPr>
        <p:spPr>
          <a:xfrm>
            <a:off x="524510" y="4972050"/>
            <a:ext cx="3313430" cy="151765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免学费标准根据省、市人民政府及其价格主管部门批准的公办中等职业学校各专业学费标准确定。</a:t>
            </a:r>
            <a:endParaRPr lang="zh-CN" altLang="en-US" dirty="0">
              <a:solidFill>
                <a:schemeClr val="tx1">
                  <a:lumMod val="85000"/>
                  <a:lumOff val="15000"/>
                </a:schemeClr>
              </a:solidFill>
              <a:latin typeface="+mn-ea"/>
              <a:cs typeface="+mn-ea"/>
            </a:endParaRPr>
          </a:p>
        </p:txBody>
      </p:sp>
      <p:pic>
        <p:nvPicPr>
          <p:cNvPr id="126" name="图片 125" descr="978f7a272a744ff1a81c53fd9215e5bd"/>
          <p:cNvPicPr>
            <a:picLocks noChangeAspect="1"/>
          </p:cNvPicPr>
          <p:nvPr>
            <p:custDataLst>
              <p:tags r:id="rId4"/>
            </p:custDataLst>
          </p:nvPr>
        </p:nvPicPr>
        <p:blipFill>
          <a:blip r:embed="rId5" cstate="screen"/>
          <a:srcRect/>
          <a:stretch>
            <a:fillRect/>
          </a:stretch>
        </p:blipFill>
        <p:spPr>
          <a:xfrm>
            <a:off x="264418" y="1542719"/>
            <a:ext cx="3572622" cy="2510973"/>
          </a:xfrm>
          <a:custGeom>
            <a:avLst/>
            <a:gdLst/>
            <a:ahLst/>
            <a:cxnLst>
              <a:cxn ang="3">
                <a:pos x="hc" y="t"/>
              </a:cxn>
              <a:cxn ang="cd2">
                <a:pos x="l" y="vc"/>
              </a:cxn>
              <a:cxn ang="cd4">
                <a:pos x="hc" y="b"/>
              </a:cxn>
              <a:cxn ang="0">
                <a:pos x="r" y="vc"/>
              </a:cxn>
            </a:cxnLst>
            <a:rect l="l" t="t" r="r" b="b"/>
            <a:pathLst>
              <a:path w="5216" h="3666">
                <a:moveTo>
                  <a:pt x="611" y="0"/>
                </a:moveTo>
                <a:lnTo>
                  <a:pt x="5216" y="0"/>
                </a:lnTo>
                <a:lnTo>
                  <a:pt x="5216" y="3055"/>
                </a:lnTo>
                <a:cubicBezTo>
                  <a:pt x="5216" y="3392"/>
                  <a:pt x="4942" y="3666"/>
                  <a:pt x="4605" y="3666"/>
                </a:cubicBezTo>
                <a:lnTo>
                  <a:pt x="0" y="3666"/>
                </a:lnTo>
                <a:lnTo>
                  <a:pt x="0" y="611"/>
                </a:lnTo>
                <a:cubicBezTo>
                  <a:pt x="0" y="274"/>
                  <a:pt x="274" y="0"/>
                  <a:pt x="611" y="0"/>
                </a:cubicBezTo>
                <a:close/>
              </a:path>
            </a:pathLst>
          </a:custGeom>
          <a:solidFill>
            <a:schemeClr val="accent1"/>
          </a:solidFill>
          <a:ln w="9525" cmpd="sng">
            <a:solidFill>
              <a:schemeClr val="accent1">
                <a:alpha val="40000"/>
              </a:schemeClr>
            </a:solidFill>
          </a:ln>
        </p:spPr>
      </p:pic>
      <p:sp>
        <p:nvSpPr>
          <p:cNvPr id="127" name="矩形 126"/>
          <p:cNvSpPr/>
          <p:nvPr>
            <p:custDataLst>
              <p:tags r:id="rId6"/>
            </p:custDataLst>
          </p:nvPr>
        </p:nvSpPr>
        <p:spPr>
          <a:xfrm>
            <a:off x="524694" y="4235504"/>
            <a:ext cx="3052205" cy="397262"/>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免学费标准的确定</a:t>
            </a:r>
            <a:endParaRPr lang="zh-CN" altLang="en-US" sz="2000" b="1" dirty="0">
              <a:solidFill>
                <a:schemeClr val="accent1"/>
              </a:solidFill>
              <a:latin typeface="+mn-ea"/>
              <a:cs typeface="+mn-ea"/>
            </a:endParaRPr>
          </a:p>
        </p:txBody>
      </p:sp>
      <p:cxnSp>
        <p:nvCxnSpPr>
          <p:cNvPr id="128" name="直接连接符 127"/>
          <p:cNvCxnSpPr/>
          <p:nvPr>
            <p:custDataLst>
              <p:tags r:id="rId7"/>
            </p:custDataLst>
          </p:nvPr>
        </p:nvCxnSpPr>
        <p:spPr>
          <a:xfrm>
            <a:off x="1172642" y="4833453"/>
            <a:ext cx="1756174" cy="0"/>
          </a:xfrm>
          <a:prstGeom prst="line">
            <a:avLst/>
          </a:prstGeom>
          <a:ln>
            <a:solidFill>
              <a:schemeClr val="accent1">
                <a:lumMod val="75000"/>
                <a:alpha val="50000"/>
              </a:schemeClr>
            </a:solidFill>
          </a:ln>
        </p:spPr>
        <p:style>
          <a:lnRef idx="2">
            <a:schemeClr val="accent1"/>
          </a:lnRef>
          <a:fillRef idx="0">
            <a:srgbClr val="FFFFFF"/>
          </a:fillRef>
          <a:effectRef idx="0">
            <a:srgbClr val="FFFFFF"/>
          </a:effectRef>
          <a:fontRef idx="minor">
            <a:schemeClr val="tx1"/>
          </a:fontRef>
        </p:style>
      </p:cxnSp>
      <p:sp>
        <p:nvSpPr>
          <p:cNvPr id="129" name="矩形 128"/>
          <p:cNvSpPr/>
          <p:nvPr>
            <p:custDataLst>
              <p:tags r:id="rId8"/>
            </p:custDataLst>
          </p:nvPr>
        </p:nvSpPr>
        <p:spPr>
          <a:xfrm>
            <a:off x="4307591" y="4088928"/>
            <a:ext cx="3572622" cy="2606179"/>
          </a:xfrm>
          <a:prstGeom prst="rect">
            <a:avLst/>
          </a:prstGeom>
          <a:solidFill>
            <a:schemeClr val="accent2">
              <a:lumMod val="30000"/>
              <a:lumOff val="7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sym typeface="+mn-ea"/>
            </a:endParaRPr>
          </a:p>
        </p:txBody>
      </p:sp>
      <p:sp>
        <p:nvSpPr>
          <p:cNvPr id="130" name="矩形 129"/>
          <p:cNvSpPr/>
          <p:nvPr>
            <p:custDataLst>
              <p:tags r:id="rId9"/>
            </p:custDataLst>
          </p:nvPr>
        </p:nvSpPr>
        <p:spPr>
          <a:xfrm>
            <a:off x="4302760" y="4972050"/>
            <a:ext cx="3808095" cy="151765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对于民办中等职业学校，其全日制正式学籍学生的学费免除标准参照当地同类型同专业的公办学校收费标准。</a:t>
            </a:r>
            <a:endParaRPr lang="zh-CN" altLang="en-US" dirty="0">
              <a:solidFill>
                <a:schemeClr val="tx1">
                  <a:lumMod val="85000"/>
                  <a:lumOff val="15000"/>
                </a:schemeClr>
              </a:solidFill>
              <a:latin typeface="+mn-ea"/>
              <a:cs typeface="+mn-ea"/>
            </a:endParaRPr>
          </a:p>
        </p:txBody>
      </p:sp>
      <p:sp>
        <p:nvSpPr>
          <p:cNvPr id="131" name="矩形 130"/>
          <p:cNvSpPr/>
          <p:nvPr>
            <p:custDataLst>
              <p:tags r:id="rId10"/>
            </p:custDataLst>
          </p:nvPr>
        </p:nvSpPr>
        <p:spPr>
          <a:xfrm>
            <a:off x="4567181" y="4235504"/>
            <a:ext cx="3052205" cy="397262"/>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2"/>
                </a:solidFill>
                <a:latin typeface="+mn-ea"/>
                <a:cs typeface="+mn-ea"/>
              </a:rPr>
              <a:t>民办学校学费标准</a:t>
            </a:r>
            <a:endParaRPr lang="zh-CN" altLang="en-US" sz="2000" b="1" dirty="0">
              <a:solidFill>
                <a:schemeClr val="accent2"/>
              </a:solidFill>
              <a:latin typeface="+mn-ea"/>
              <a:cs typeface="+mn-ea"/>
            </a:endParaRPr>
          </a:p>
        </p:txBody>
      </p:sp>
      <p:pic>
        <p:nvPicPr>
          <p:cNvPr id="132" name="图片 131" descr="639dcb8a401b4b4481dca043fac512db"/>
          <p:cNvPicPr>
            <a:picLocks noChangeAspect="1"/>
          </p:cNvPicPr>
          <p:nvPr>
            <p:custDataLst>
              <p:tags r:id="rId11"/>
            </p:custDataLst>
          </p:nvPr>
        </p:nvPicPr>
        <p:blipFill>
          <a:blip r:embed="rId12" cstate="screen"/>
          <a:srcRect/>
          <a:stretch>
            <a:fillRect/>
          </a:stretch>
        </p:blipFill>
        <p:spPr>
          <a:xfrm>
            <a:off x="4307591" y="1542719"/>
            <a:ext cx="3572622" cy="2510973"/>
          </a:xfrm>
          <a:custGeom>
            <a:avLst/>
            <a:gdLst/>
            <a:ahLst/>
            <a:cxnLst>
              <a:cxn ang="3">
                <a:pos x="hc" y="t"/>
              </a:cxn>
              <a:cxn ang="cd2">
                <a:pos x="l" y="vc"/>
              </a:cxn>
              <a:cxn ang="cd4">
                <a:pos x="hc" y="b"/>
              </a:cxn>
              <a:cxn ang="0">
                <a:pos x="r" y="vc"/>
              </a:cxn>
            </a:cxnLst>
            <a:rect l="l" t="t" r="r" b="b"/>
            <a:pathLst>
              <a:path w="5216" h="3666">
                <a:moveTo>
                  <a:pt x="611" y="0"/>
                </a:moveTo>
                <a:lnTo>
                  <a:pt x="5216" y="0"/>
                </a:lnTo>
                <a:lnTo>
                  <a:pt x="5216" y="3055"/>
                </a:lnTo>
                <a:cubicBezTo>
                  <a:pt x="5216" y="3392"/>
                  <a:pt x="4942" y="3666"/>
                  <a:pt x="4605" y="3666"/>
                </a:cubicBezTo>
                <a:lnTo>
                  <a:pt x="0" y="3666"/>
                </a:lnTo>
                <a:lnTo>
                  <a:pt x="0" y="611"/>
                </a:lnTo>
                <a:cubicBezTo>
                  <a:pt x="0" y="274"/>
                  <a:pt x="274" y="0"/>
                  <a:pt x="611" y="0"/>
                </a:cubicBezTo>
                <a:close/>
              </a:path>
            </a:pathLst>
          </a:custGeom>
          <a:solidFill>
            <a:schemeClr val="accent2"/>
          </a:solidFill>
          <a:ln w="9525" cmpd="sng">
            <a:solidFill>
              <a:schemeClr val="accent2">
                <a:alpha val="40000"/>
              </a:schemeClr>
            </a:solidFill>
          </a:ln>
        </p:spPr>
      </p:pic>
      <p:cxnSp>
        <p:nvCxnSpPr>
          <p:cNvPr id="133" name="直接连接符 132"/>
          <p:cNvCxnSpPr/>
          <p:nvPr>
            <p:custDataLst>
              <p:tags r:id="rId13"/>
            </p:custDataLst>
          </p:nvPr>
        </p:nvCxnSpPr>
        <p:spPr>
          <a:xfrm>
            <a:off x="5215130" y="4833453"/>
            <a:ext cx="1756174" cy="0"/>
          </a:xfrm>
          <a:prstGeom prst="line">
            <a:avLst/>
          </a:prstGeom>
          <a:ln>
            <a:solidFill>
              <a:schemeClr val="accent2">
                <a:lumMod val="75000"/>
                <a:alpha val="50000"/>
              </a:schemeClr>
            </a:solidFill>
          </a:ln>
        </p:spPr>
        <p:style>
          <a:lnRef idx="2">
            <a:schemeClr val="accent1"/>
          </a:lnRef>
          <a:fillRef idx="0">
            <a:srgbClr val="FFFFFF"/>
          </a:fillRef>
          <a:effectRef idx="0">
            <a:srgbClr val="FFFFFF"/>
          </a:effectRef>
          <a:fontRef idx="minor">
            <a:schemeClr val="tx1"/>
          </a:fontRef>
        </p:style>
      </p:cxnSp>
      <p:sp>
        <p:nvSpPr>
          <p:cNvPr id="134" name="矩形 133"/>
          <p:cNvSpPr/>
          <p:nvPr>
            <p:custDataLst>
              <p:tags r:id="rId14"/>
            </p:custDataLst>
          </p:nvPr>
        </p:nvSpPr>
        <p:spPr>
          <a:xfrm>
            <a:off x="8350764" y="4095778"/>
            <a:ext cx="3572622" cy="2606179"/>
          </a:xfrm>
          <a:prstGeom prst="rect">
            <a:avLst/>
          </a:prstGeom>
          <a:solidFill>
            <a:schemeClr val="accent1">
              <a:lumMod val="30000"/>
              <a:lumOff val="7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sym typeface="+mn-ea"/>
            </a:endParaRPr>
          </a:p>
        </p:txBody>
      </p:sp>
      <p:sp>
        <p:nvSpPr>
          <p:cNvPr id="135" name="矩形 134"/>
          <p:cNvSpPr/>
          <p:nvPr>
            <p:custDataLst>
              <p:tags r:id="rId15"/>
            </p:custDataLst>
          </p:nvPr>
        </p:nvSpPr>
        <p:spPr>
          <a:xfrm>
            <a:off x="8611235" y="4972050"/>
            <a:ext cx="3274695" cy="151765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免学费政策的执行涉及学校、资助管理机构和学生之间的互动，确保资助标准得以正确实施。</a:t>
            </a:r>
            <a:endParaRPr lang="zh-CN" altLang="en-US" dirty="0">
              <a:solidFill>
                <a:schemeClr val="tx1">
                  <a:lumMod val="85000"/>
                  <a:lumOff val="15000"/>
                </a:schemeClr>
              </a:solidFill>
              <a:latin typeface="+mn-ea"/>
              <a:cs typeface="+mn-ea"/>
            </a:endParaRPr>
          </a:p>
        </p:txBody>
      </p:sp>
      <p:sp>
        <p:nvSpPr>
          <p:cNvPr id="136" name="矩形 135"/>
          <p:cNvSpPr/>
          <p:nvPr>
            <p:custDataLst>
              <p:tags r:id="rId16"/>
            </p:custDataLst>
          </p:nvPr>
        </p:nvSpPr>
        <p:spPr>
          <a:xfrm>
            <a:off x="8611039" y="4235504"/>
            <a:ext cx="3052205" cy="397262"/>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1"/>
                </a:solidFill>
                <a:latin typeface="+mn-ea"/>
                <a:cs typeface="+mn-ea"/>
              </a:rPr>
              <a:t>免学费政策的执行</a:t>
            </a:r>
            <a:endParaRPr lang="zh-CN" altLang="en-US" sz="2000" b="1">
              <a:solidFill>
                <a:schemeClr val="accent1"/>
              </a:solidFill>
              <a:latin typeface="+mn-ea"/>
              <a:cs typeface="+mn-ea"/>
            </a:endParaRPr>
          </a:p>
        </p:txBody>
      </p:sp>
      <p:pic>
        <p:nvPicPr>
          <p:cNvPr id="137" name="图片 136" descr="90686e5b2d1445aa8caa8cf21d3fa943"/>
          <p:cNvPicPr>
            <a:picLocks noChangeAspect="1"/>
          </p:cNvPicPr>
          <p:nvPr>
            <p:custDataLst>
              <p:tags r:id="rId17"/>
            </p:custDataLst>
          </p:nvPr>
        </p:nvPicPr>
        <p:blipFill>
          <a:blip r:embed="rId18" cstate="screen"/>
          <a:srcRect/>
          <a:stretch>
            <a:fillRect/>
          </a:stretch>
        </p:blipFill>
        <p:spPr>
          <a:xfrm>
            <a:off x="8350764" y="1542719"/>
            <a:ext cx="3572622" cy="2510973"/>
          </a:xfrm>
          <a:custGeom>
            <a:avLst/>
            <a:gdLst/>
            <a:ahLst/>
            <a:cxnLst>
              <a:cxn ang="3">
                <a:pos x="hc" y="t"/>
              </a:cxn>
              <a:cxn ang="cd2">
                <a:pos x="l" y="vc"/>
              </a:cxn>
              <a:cxn ang="cd4">
                <a:pos x="hc" y="b"/>
              </a:cxn>
              <a:cxn ang="0">
                <a:pos x="r" y="vc"/>
              </a:cxn>
            </a:cxnLst>
            <a:rect l="l" t="t" r="r" b="b"/>
            <a:pathLst>
              <a:path w="5216" h="3666">
                <a:moveTo>
                  <a:pt x="611" y="0"/>
                </a:moveTo>
                <a:lnTo>
                  <a:pt x="5216" y="0"/>
                </a:lnTo>
                <a:lnTo>
                  <a:pt x="5216" y="3055"/>
                </a:lnTo>
                <a:cubicBezTo>
                  <a:pt x="5216" y="3392"/>
                  <a:pt x="4942" y="3666"/>
                  <a:pt x="4605" y="3666"/>
                </a:cubicBezTo>
                <a:lnTo>
                  <a:pt x="0" y="3666"/>
                </a:lnTo>
                <a:lnTo>
                  <a:pt x="0" y="611"/>
                </a:lnTo>
                <a:cubicBezTo>
                  <a:pt x="0" y="274"/>
                  <a:pt x="274" y="0"/>
                  <a:pt x="611" y="0"/>
                </a:cubicBezTo>
                <a:close/>
              </a:path>
            </a:pathLst>
          </a:custGeom>
          <a:solidFill>
            <a:schemeClr val="accent1"/>
          </a:solidFill>
          <a:ln w="9525" cmpd="sng">
            <a:solidFill>
              <a:schemeClr val="accent1">
                <a:alpha val="40000"/>
              </a:schemeClr>
            </a:solidFill>
          </a:ln>
        </p:spPr>
      </p:pic>
      <p:cxnSp>
        <p:nvCxnSpPr>
          <p:cNvPr id="138" name="直接连接符 137"/>
          <p:cNvCxnSpPr/>
          <p:nvPr>
            <p:custDataLst>
              <p:tags r:id="rId19"/>
            </p:custDataLst>
          </p:nvPr>
        </p:nvCxnSpPr>
        <p:spPr>
          <a:xfrm>
            <a:off x="9258988" y="4833453"/>
            <a:ext cx="1756174" cy="0"/>
          </a:xfrm>
          <a:prstGeom prst="line">
            <a:avLst/>
          </a:prstGeom>
          <a:ln>
            <a:solidFill>
              <a:schemeClr val="accent1">
                <a:lumMod val="75000"/>
                <a:alpha val="50000"/>
              </a:schemeClr>
            </a:solidFill>
          </a:ln>
        </p:spPr>
        <p:style>
          <a:lnRef idx="2">
            <a:schemeClr val="accent1"/>
          </a:lnRef>
          <a:fillRef idx="0">
            <a:srgbClr val="FFFFFF"/>
          </a:fillRef>
          <a:effectRef idx="0">
            <a:srgbClr val="FFFFFF"/>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899160" y="129472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 社会性</a:t>
            </a:r>
            <a:endParaRPr lang="zh-CN" altLang="en-US" sz="2800">
              <a:solidFill>
                <a:schemeClr val="accent1">
                  <a:lumMod val="75000"/>
                </a:schemeClr>
              </a:solidFill>
            </a:endParaRPr>
          </a:p>
        </p:txBody>
      </p:sp>
      <p:sp useBgFill="1">
        <p:nvSpPr>
          <p:cNvPr id="132" name="矩形 131"/>
          <p:cNvSpPr/>
          <p:nvPr>
            <p:custDataLst>
              <p:tags r:id="rId2"/>
            </p:custDataLst>
          </p:nvPr>
        </p:nvSpPr>
        <p:spPr>
          <a:xfrm>
            <a:off x="1268095" y="2544445"/>
            <a:ext cx="3161030" cy="3923665"/>
          </a:xfrm>
          <a:prstGeom prst="rect">
            <a:avLst/>
          </a:prstGeom>
          <a:ln w="3175">
            <a:noFill/>
          </a:ln>
          <a:effectLst>
            <a:outerShdw blurRad="215900" dist="50800" dir="5400000" sx="102000" sy="102000" algn="ctr" rotWithShape="0">
              <a:schemeClr val="accent1">
                <a:alpha val="15000"/>
              </a:schemeClr>
            </a:outerShdw>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133" name="矩形 132"/>
          <p:cNvSpPr/>
          <p:nvPr>
            <p:custDataLst>
              <p:tags r:id="rId3"/>
            </p:custDataLst>
          </p:nvPr>
        </p:nvSpPr>
        <p:spPr>
          <a:xfrm>
            <a:off x="1268095" y="2544445"/>
            <a:ext cx="3161030" cy="3778885"/>
          </a:xfrm>
          <a:prstGeom prst="rect">
            <a:avLst/>
          </a:prstGeom>
          <a:solidFill>
            <a:srgbClr val="FFFFFF">
              <a:alpha val="20000"/>
            </a:srgbClr>
          </a:solidFill>
          <a:ln w="3175">
            <a:noFill/>
          </a:ln>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134" name="圆角矩形 133"/>
          <p:cNvSpPr/>
          <p:nvPr>
            <p:custDataLst>
              <p:tags r:id="rId4"/>
            </p:custDataLst>
          </p:nvPr>
        </p:nvSpPr>
        <p:spPr>
          <a:xfrm>
            <a:off x="2024832" y="6093890"/>
            <a:ext cx="1647078" cy="82499"/>
          </a:xfrm>
          <a:prstGeom prst="roundRect">
            <a:avLst/>
          </a:prstGeom>
          <a:gradFill>
            <a:gsLst>
              <a:gs pos="0">
                <a:schemeClr val="accent1">
                  <a:lumMod val="60000"/>
                  <a:lumOff val="40000"/>
                  <a:alpha val="10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olidFill>
                <a:schemeClr val="lt1"/>
              </a:solidFill>
              <a:sym typeface="+mn-ea"/>
            </a:endParaRPr>
          </a:p>
        </p:txBody>
      </p:sp>
      <p:sp>
        <p:nvSpPr>
          <p:cNvPr id="135" name="矩形 134"/>
          <p:cNvSpPr/>
          <p:nvPr>
            <p:custDataLst>
              <p:tags r:id="rId5"/>
            </p:custDataLst>
          </p:nvPr>
        </p:nvSpPr>
        <p:spPr>
          <a:xfrm>
            <a:off x="1496695" y="3680460"/>
            <a:ext cx="2695575" cy="2288540"/>
          </a:xfrm>
          <a:prstGeom prst="rect">
            <a:avLst/>
          </a:prstGeom>
          <a:noFill/>
        </p:spPr>
        <p:txBody>
          <a:bodyPr wrap="square" lIns="0" tIns="0" rIns="0" bIns="0" rtlCol="0" anchor="t" anchorCtr="0">
            <a:noAutofit/>
          </a:bodyPr>
          <a:lstStyle/>
          <a:p>
            <a:pPr indent="0" fontAlgn="auto">
              <a:lnSpc>
                <a:spcPct val="150000"/>
              </a:lnSpc>
              <a:spcBef>
                <a:spcPct val="0"/>
              </a:spcBef>
              <a:spcAft>
                <a:spcPct val="0"/>
              </a:spcAft>
            </a:pPr>
            <a:r>
              <a:rPr lang="zh-CN" altLang="en-US" dirty="0">
                <a:solidFill>
                  <a:schemeClr val="tx1">
                    <a:lumMod val="85000"/>
                    <a:lumOff val="15000"/>
                  </a:schemeClr>
                </a:solidFill>
                <a:latin typeface="+mn-ea"/>
                <a:cs typeface="+mn-ea"/>
              </a:rPr>
              <a:t>职业教育的社会性强调教育与经济社会发展的互动，确保教育内容与市场需求同步，使人才培养能够更好地服务于社会经济建设。</a:t>
            </a:r>
            <a:endParaRPr lang="zh-CN" altLang="en-US" dirty="0">
              <a:solidFill>
                <a:schemeClr val="tx1">
                  <a:lumMod val="85000"/>
                  <a:lumOff val="15000"/>
                </a:schemeClr>
              </a:solidFill>
              <a:latin typeface="+mn-ea"/>
              <a:cs typeface="+mn-ea"/>
            </a:endParaRPr>
          </a:p>
        </p:txBody>
      </p:sp>
      <p:sp>
        <p:nvSpPr>
          <p:cNvPr id="136" name="任意多边形 135"/>
          <p:cNvSpPr/>
          <p:nvPr>
            <p:custDataLst>
              <p:tags r:id="rId6"/>
            </p:custDataLst>
          </p:nvPr>
        </p:nvSpPr>
        <p:spPr>
          <a:xfrm>
            <a:off x="1504855" y="2393242"/>
            <a:ext cx="844744" cy="10852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alpha val="10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500" b="1">
                <a:solidFill>
                  <a:schemeClr val="lt1"/>
                </a:solidFill>
                <a:latin typeface="+mn-ea"/>
                <a:cs typeface="+mn-ea"/>
                <a:sym typeface="+mn-ea"/>
              </a:rPr>
              <a:t>01</a:t>
            </a:r>
            <a:endParaRPr lang="en-US" altLang="zh-CN" sz="2500" b="1">
              <a:solidFill>
                <a:schemeClr val="lt1"/>
              </a:solidFill>
              <a:latin typeface="+mn-ea"/>
              <a:cs typeface="+mn-ea"/>
              <a:sym typeface="+mn-ea"/>
            </a:endParaRPr>
          </a:p>
        </p:txBody>
      </p:sp>
      <p:sp>
        <p:nvSpPr>
          <p:cNvPr id="137" name="任意多边形 136"/>
          <p:cNvSpPr/>
          <p:nvPr>
            <p:custDataLst>
              <p:tags r:id="rId7"/>
            </p:custDataLst>
          </p:nvPr>
        </p:nvSpPr>
        <p:spPr>
          <a:xfrm>
            <a:off x="2250252" y="2392661"/>
            <a:ext cx="205086" cy="151635"/>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38" name="矩形 137"/>
          <p:cNvSpPr/>
          <p:nvPr>
            <p:custDataLst>
              <p:tags r:id="rId8"/>
            </p:custDataLst>
          </p:nvPr>
        </p:nvSpPr>
        <p:spPr>
          <a:xfrm>
            <a:off x="2455919" y="2764489"/>
            <a:ext cx="1641850" cy="713443"/>
          </a:xfrm>
          <a:prstGeom prst="rect">
            <a:avLst/>
          </a:prstGeom>
          <a:noFill/>
        </p:spPr>
        <p:txBody>
          <a:bodyPr wrap="square" lIns="0" tIns="0" rIns="0" bIns="0" rtlCol="0" anchor="t" anchorCtr="0">
            <a:noAutofit/>
          </a:bodyPr>
          <a:lstStyle/>
          <a:p>
            <a:pPr algn="l">
              <a:spcBef>
                <a:spcPct val="0"/>
              </a:spcBef>
              <a:spcAft>
                <a:spcPct val="0"/>
              </a:spcAft>
            </a:pPr>
            <a:r>
              <a:rPr lang="zh-CN" altLang="en-US" sz="2000" b="1">
                <a:solidFill>
                  <a:schemeClr val="accent1"/>
                </a:solidFill>
                <a:latin typeface="+mn-ea"/>
                <a:cs typeface="+mn-ea"/>
              </a:rPr>
              <a:t>教育与经济社会发展的互动</a:t>
            </a:r>
            <a:endParaRPr lang="zh-CN" altLang="en-US" sz="2000" b="1">
              <a:solidFill>
                <a:schemeClr val="accent1"/>
              </a:solidFill>
              <a:latin typeface="+mn-ea"/>
              <a:cs typeface="+mn-ea"/>
            </a:endParaRPr>
          </a:p>
        </p:txBody>
      </p:sp>
      <p:sp useBgFill="1">
        <p:nvSpPr>
          <p:cNvPr id="139" name="矩形 138"/>
          <p:cNvSpPr/>
          <p:nvPr>
            <p:custDataLst>
              <p:tags r:id="rId9"/>
            </p:custDataLst>
          </p:nvPr>
        </p:nvSpPr>
        <p:spPr>
          <a:xfrm>
            <a:off x="4615180" y="2544445"/>
            <a:ext cx="3161030" cy="3923665"/>
          </a:xfrm>
          <a:prstGeom prst="rect">
            <a:avLst/>
          </a:prstGeom>
          <a:ln w="3175">
            <a:noFill/>
          </a:ln>
          <a:effectLst>
            <a:outerShdw blurRad="215900" dist="50800" dir="5400000" sx="102000" sy="102000" algn="ctr" rotWithShape="0">
              <a:schemeClr val="accent2">
                <a:alpha val="15000"/>
              </a:schemeClr>
            </a:outerShdw>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140" name="矩形 139"/>
          <p:cNvSpPr/>
          <p:nvPr>
            <p:custDataLst>
              <p:tags r:id="rId10"/>
            </p:custDataLst>
          </p:nvPr>
        </p:nvSpPr>
        <p:spPr>
          <a:xfrm>
            <a:off x="4615180" y="2544445"/>
            <a:ext cx="3161030" cy="3778885"/>
          </a:xfrm>
          <a:prstGeom prst="rect">
            <a:avLst/>
          </a:prstGeom>
          <a:solidFill>
            <a:srgbClr val="FFFFFF">
              <a:alpha val="20000"/>
            </a:srgbClr>
          </a:solidFill>
          <a:ln w="3175">
            <a:noFill/>
          </a:ln>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141" name="圆角矩形 140"/>
          <p:cNvSpPr/>
          <p:nvPr>
            <p:custDataLst>
              <p:tags r:id="rId11"/>
            </p:custDataLst>
          </p:nvPr>
        </p:nvSpPr>
        <p:spPr>
          <a:xfrm>
            <a:off x="5372439" y="6093890"/>
            <a:ext cx="1647078" cy="82499"/>
          </a:xfrm>
          <a:prstGeom prst="roundRect">
            <a:avLst/>
          </a:prstGeom>
          <a:gradFill>
            <a:gsLst>
              <a:gs pos="0">
                <a:schemeClr val="accent2">
                  <a:lumMod val="60000"/>
                  <a:lumOff val="40000"/>
                  <a:alpha val="100000"/>
                </a:schemeClr>
              </a:gs>
              <a:gs pos="71000">
                <a:schemeClr val="accent2">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olidFill>
                <a:schemeClr val="lt1"/>
              </a:solidFill>
              <a:sym typeface="+mn-ea"/>
            </a:endParaRPr>
          </a:p>
        </p:txBody>
      </p:sp>
      <p:sp>
        <p:nvSpPr>
          <p:cNvPr id="142" name="矩形 141"/>
          <p:cNvSpPr/>
          <p:nvPr>
            <p:custDataLst>
              <p:tags r:id="rId12"/>
            </p:custDataLst>
          </p:nvPr>
        </p:nvSpPr>
        <p:spPr>
          <a:xfrm>
            <a:off x="4844415" y="3680460"/>
            <a:ext cx="2695575" cy="2288540"/>
          </a:xfrm>
          <a:prstGeom prst="rect">
            <a:avLst/>
          </a:prstGeom>
          <a:noFill/>
        </p:spPr>
        <p:txBody>
          <a:bodyPr wrap="square" lIns="0" tIns="0" rIns="0" bIns="0" rtlCol="0" anchor="t" anchorCtr="0">
            <a:noAutofit/>
          </a:bodyPr>
          <a:lstStyle/>
          <a:p>
            <a:pPr indent="0" fontAlgn="auto">
              <a:lnSpc>
                <a:spcPct val="150000"/>
              </a:lnSpc>
              <a:spcBef>
                <a:spcPct val="0"/>
              </a:spcBef>
              <a:spcAft>
                <a:spcPct val="0"/>
              </a:spcAft>
            </a:pPr>
            <a:r>
              <a:rPr lang="zh-CN" altLang="en-US" dirty="0">
                <a:solidFill>
                  <a:schemeClr val="tx1">
                    <a:lumMod val="85000"/>
                    <a:lumOff val="15000"/>
                  </a:schemeClr>
                </a:solidFill>
                <a:latin typeface="+mn-ea"/>
                <a:cs typeface="+mn-ea"/>
              </a:rPr>
              <a:t>这种联系保证了学习内容和技能的实时更新，使学生更容易适应职场变化，提高了毕业生的就业率和工作适应性。</a:t>
            </a:r>
            <a:endParaRPr lang="zh-CN" altLang="en-US" dirty="0">
              <a:solidFill>
                <a:schemeClr val="tx1">
                  <a:lumMod val="85000"/>
                  <a:lumOff val="15000"/>
                </a:schemeClr>
              </a:solidFill>
              <a:latin typeface="+mn-ea"/>
              <a:cs typeface="+mn-ea"/>
            </a:endParaRPr>
          </a:p>
        </p:txBody>
      </p:sp>
      <p:sp>
        <p:nvSpPr>
          <p:cNvPr id="143" name="任意多边形 142"/>
          <p:cNvSpPr/>
          <p:nvPr>
            <p:custDataLst>
              <p:tags r:id="rId13"/>
            </p:custDataLst>
          </p:nvPr>
        </p:nvSpPr>
        <p:spPr>
          <a:xfrm>
            <a:off x="4852462" y="2393242"/>
            <a:ext cx="844744" cy="10852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2">
                  <a:lumMod val="60000"/>
                  <a:lumOff val="40000"/>
                  <a:alpha val="100000"/>
                </a:schemeClr>
              </a:gs>
              <a:gs pos="71000">
                <a:schemeClr val="accent2">
                  <a:alpha val="100000"/>
                </a:schemeClr>
              </a:gs>
            </a:gsLst>
            <a:lin ang="2700000" scaled="0"/>
          </a:gradFill>
          <a:ln>
            <a:noFill/>
          </a:ln>
          <a:effectLst>
            <a:outerShdw blurRad="101600" dist="25400" dir="5400000" sx="103000" sy="103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500" b="1">
                <a:solidFill>
                  <a:schemeClr val="lt1"/>
                </a:solidFill>
                <a:latin typeface="+mn-ea"/>
                <a:cs typeface="+mn-ea"/>
                <a:sym typeface="+mn-ea"/>
              </a:rPr>
              <a:t>02</a:t>
            </a:r>
            <a:endParaRPr lang="en-US" altLang="zh-CN" sz="2500" b="1">
              <a:solidFill>
                <a:schemeClr val="lt1"/>
              </a:solidFill>
              <a:latin typeface="+mn-ea"/>
              <a:cs typeface="+mn-ea"/>
              <a:sym typeface="+mn-ea"/>
            </a:endParaRPr>
          </a:p>
        </p:txBody>
      </p:sp>
      <p:sp>
        <p:nvSpPr>
          <p:cNvPr id="144" name="任意多边形 143"/>
          <p:cNvSpPr/>
          <p:nvPr>
            <p:custDataLst>
              <p:tags r:id="rId14"/>
            </p:custDataLst>
          </p:nvPr>
        </p:nvSpPr>
        <p:spPr>
          <a:xfrm>
            <a:off x="5597859" y="2392661"/>
            <a:ext cx="205086" cy="151635"/>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45" name="矩形 144"/>
          <p:cNvSpPr/>
          <p:nvPr>
            <p:custDataLst>
              <p:tags r:id="rId15"/>
            </p:custDataLst>
          </p:nvPr>
        </p:nvSpPr>
        <p:spPr>
          <a:xfrm>
            <a:off x="5803526" y="2764489"/>
            <a:ext cx="1641850" cy="713443"/>
          </a:xfrm>
          <a:prstGeom prst="rect">
            <a:avLst/>
          </a:prstGeom>
          <a:noFill/>
        </p:spPr>
        <p:txBody>
          <a:bodyPr wrap="square" lIns="0" tIns="0" rIns="0" bIns="0" rtlCol="0" anchor="t" anchorCtr="0">
            <a:noAutofit/>
          </a:bodyPr>
          <a:lstStyle/>
          <a:p>
            <a:pPr algn="l">
              <a:spcBef>
                <a:spcPct val="0"/>
              </a:spcBef>
              <a:spcAft>
                <a:spcPct val="0"/>
              </a:spcAft>
            </a:pPr>
            <a:r>
              <a:rPr lang="zh-CN" altLang="en-US" sz="2000" b="1">
                <a:solidFill>
                  <a:schemeClr val="accent2"/>
                </a:solidFill>
                <a:latin typeface="+mn-ea"/>
                <a:cs typeface="+mn-ea"/>
                <a:sym typeface="+mn-ea"/>
              </a:rPr>
              <a:t>教育内容与市场需求同步</a:t>
            </a:r>
            <a:endParaRPr lang="zh-CN" altLang="en-US" sz="2000" b="1">
              <a:solidFill>
                <a:schemeClr val="accent2"/>
              </a:solidFill>
              <a:latin typeface="+mn-ea"/>
              <a:cs typeface="+mn-ea"/>
              <a:sym typeface="+mn-ea"/>
            </a:endParaRPr>
          </a:p>
        </p:txBody>
      </p:sp>
      <p:sp useBgFill="1">
        <p:nvSpPr>
          <p:cNvPr id="146" name="矩形 145"/>
          <p:cNvSpPr/>
          <p:nvPr>
            <p:custDataLst>
              <p:tags r:id="rId16"/>
            </p:custDataLst>
          </p:nvPr>
        </p:nvSpPr>
        <p:spPr>
          <a:xfrm>
            <a:off x="7962900" y="2544445"/>
            <a:ext cx="3161030" cy="3923665"/>
          </a:xfrm>
          <a:prstGeom prst="rect">
            <a:avLst/>
          </a:prstGeom>
          <a:ln w="3175">
            <a:noFill/>
          </a:ln>
          <a:effectLst>
            <a:outerShdw blurRad="215900" dist="50800" dir="5400000" sx="102000" sy="102000" algn="ctr" rotWithShape="0">
              <a:schemeClr val="accent1">
                <a:alpha val="15000"/>
              </a:schemeClr>
            </a:outerShdw>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147" name="矩形 146"/>
          <p:cNvSpPr/>
          <p:nvPr>
            <p:custDataLst>
              <p:tags r:id="rId17"/>
            </p:custDataLst>
          </p:nvPr>
        </p:nvSpPr>
        <p:spPr>
          <a:xfrm>
            <a:off x="7962900" y="2544445"/>
            <a:ext cx="3161030" cy="3778885"/>
          </a:xfrm>
          <a:prstGeom prst="rect">
            <a:avLst/>
          </a:prstGeom>
          <a:solidFill>
            <a:srgbClr val="FFFFFF">
              <a:alpha val="20000"/>
            </a:srgbClr>
          </a:solidFill>
          <a:ln w="3175">
            <a:noFill/>
          </a:ln>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148" name="圆角矩形 147"/>
          <p:cNvSpPr/>
          <p:nvPr>
            <p:custDataLst>
              <p:tags r:id="rId18"/>
            </p:custDataLst>
          </p:nvPr>
        </p:nvSpPr>
        <p:spPr>
          <a:xfrm>
            <a:off x="8720046" y="6093890"/>
            <a:ext cx="1647078" cy="82499"/>
          </a:xfrm>
          <a:prstGeom prst="roundRect">
            <a:avLst/>
          </a:prstGeom>
          <a:gradFill>
            <a:gsLst>
              <a:gs pos="0">
                <a:schemeClr val="accent1">
                  <a:lumMod val="60000"/>
                  <a:lumOff val="40000"/>
                  <a:alpha val="10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olidFill>
                <a:schemeClr val="lt1"/>
              </a:solidFill>
              <a:sym typeface="+mn-ea"/>
            </a:endParaRPr>
          </a:p>
        </p:txBody>
      </p:sp>
      <p:sp>
        <p:nvSpPr>
          <p:cNvPr id="149" name="矩形 148"/>
          <p:cNvSpPr/>
          <p:nvPr>
            <p:custDataLst>
              <p:tags r:id="rId19"/>
            </p:custDataLst>
          </p:nvPr>
        </p:nvSpPr>
        <p:spPr>
          <a:xfrm>
            <a:off x="8191500" y="3680460"/>
            <a:ext cx="2695575" cy="2288540"/>
          </a:xfrm>
          <a:prstGeom prst="rect">
            <a:avLst/>
          </a:prstGeom>
          <a:noFill/>
        </p:spPr>
        <p:txBody>
          <a:bodyPr wrap="square" lIns="0" tIns="0" rIns="0" bIns="0" rtlCol="0" anchor="t" anchorCtr="0">
            <a:noAutofit/>
          </a:bodyPr>
          <a:lstStyle/>
          <a:p>
            <a:pPr indent="0" fontAlgn="auto">
              <a:lnSpc>
                <a:spcPct val="150000"/>
              </a:lnSpc>
              <a:spcBef>
                <a:spcPct val="0"/>
              </a:spcBef>
              <a:spcAft>
                <a:spcPct val="0"/>
              </a:spcAft>
            </a:pPr>
            <a:r>
              <a:rPr lang="zh-CN" altLang="en-US" dirty="0">
                <a:solidFill>
                  <a:schemeClr val="tx1">
                    <a:lumMod val="85000"/>
                    <a:lumOff val="15000"/>
                  </a:schemeClr>
                </a:solidFill>
                <a:latin typeface="+mn-ea"/>
                <a:cs typeface="+mn-ea"/>
              </a:rPr>
              <a:t>通过与经济社会发展的互动，职业教育确保了人才培养能够更好地服务于社会经济建设，从而推动社会进步和经济发展。</a:t>
            </a:r>
            <a:endParaRPr lang="zh-CN" altLang="en-US" dirty="0">
              <a:solidFill>
                <a:schemeClr val="tx1">
                  <a:lumMod val="85000"/>
                  <a:lumOff val="15000"/>
                </a:schemeClr>
              </a:solidFill>
              <a:latin typeface="+mn-ea"/>
              <a:cs typeface="+mn-ea"/>
            </a:endParaRPr>
          </a:p>
        </p:txBody>
      </p:sp>
      <p:sp>
        <p:nvSpPr>
          <p:cNvPr id="150" name="任意多边形 149"/>
          <p:cNvSpPr/>
          <p:nvPr>
            <p:custDataLst>
              <p:tags r:id="rId20"/>
            </p:custDataLst>
          </p:nvPr>
        </p:nvSpPr>
        <p:spPr>
          <a:xfrm>
            <a:off x="8200069" y="2393242"/>
            <a:ext cx="844744" cy="10852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alpha val="10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500" b="1">
                <a:solidFill>
                  <a:schemeClr val="lt1"/>
                </a:solidFill>
                <a:latin typeface="+mn-ea"/>
                <a:cs typeface="+mn-ea"/>
                <a:sym typeface="+mn-ea"/>
              </a:rPr>
              <a:t>03</a:t>
            </a:r>
            <a:endParaRPr lang="en-US" altLang="zh-CN" sz="2500" b="1">
              <a:solidFill>
                <a:schemeClr val="lt1"/>
              </a:solidFill>
              <a:latin typeface="+mn-ea"/>
              <a:cs typeface="+mn-ea"/>
              <a:sym typeface="+mn-ea"/>
            </a:endParaRPr>
          </a:p>
        </p:txBody>
      </p:sp>
      <p:sp>
        <p:nvSpPr>
          <p:cNvPr id="151" name="任意多边形 150"/>
          <p:cNvSpPr/>
          <p:nvPr>
            <p:custDataLst>
              <p:tags r:id="rId21"/>
            </p:custDataLst>
          </p:nvPr>
        </p:nvSpPr>
        <p:spPr>
          <a:xfrm>
            <a:off x="8945466" y="2392661"/>
            <a:ext cx="205086" cy="151635"/>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52" name="矩形 151"/>
          <p:cNvSpPr/>
          <p:nvPr>
            <p:custDataLst>
              <p:tags r:id="rId22"/>
            </p:custDataLst>
          </p:nvPr>
        </p:nvSpPr>
        <p:spPr>
          <a:xfrm>
            <a:off x="9150985" y="2764790"/>
            <a:ext cx="1849755" cy="713740"/>
          </a:xfrm>
          <a:prstGeom prst="rect">
            <a:avLst/>
          </a:prstGeom>
          <a:noFill/>
        </p:spPr>
        <p:txBody>
          <a:bodyPr wrap="square" lIns="0" tIns="0" rIns="0" bIns="0" rtlCol="0" anchor="t" anchorCtr="0">
            <a:noAutofit/>
          </a:bodyPr>
          <a:lstStyle/>
          <a:p>
            <a:pPr algn="l">
              <a:spcBef>
                <a:spcPct val="0"/>
              </a:spcBef>
              <a:spcAft>
                <a:spcPct val="0"/>
              </a:spcAft>
            </a:pPr>
            <a:r>
              <a:rPr lang="zh-CN" altLang="en-US" sz="2000" b="1">
                <a:solidFill>
                  <a:schemeClr val="accent1"/>
                </a:solidFill>
                <a:latin typeface="+mn-ea"/>
                <a:cs typeface="+mn-ea"/>
                <a:sym typeface="+mn-ea"/>
              </a:rPr>
              <a:t>人才培养服务于社会经济建设</a:t>
            </a:r>
            <a:endParaRPr lang="zh-CN" altLang="en-US" sz="2000" b="1">
              <a:solidFill>
                <a:schemeClr val="accent1"/>
              </a:solidFill>
              <a:latin typeface="+mn-ea"/>
              <a:cs typeface="+mn-ea"/>
              <a:sym typeface="+mn-ea"/>
            </a:endParaRPr>
          </a:p>
        </p:txBody>
      </p:sp>
      <p:sp>
        <p:nvSpPr>
          <p:cNvPr id="153" name="标题 1"/>
          <p:cNvSpPr>
            <a:spLocks noGrp="1"/>
          </p:cNvSpPr>
          <p:nvPr>
            <p:custDataLst>
              <p:tags r:id="rId23"/>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（一）职业教育的特性</a:t>
            </a:r>
            <a:endParaRPr lang="zh-CN" altLang="en-US"/>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 国家免学费政策办理流程</a:t>
            </a:r>
            <a:endParaRPr lang="zh-CN" altLang="en-US" sz="2800">
              <a:solidFill>
                <a:schemeClr val="accent1">
                  <a:lumMod val="75000"/>
                </a:schemeClr>
              </a:solidFill>
            </a:endParaRPr>
          </a:p>
        </p:txBody>
      </p:sp>
      <p:pic>
        <p:nvPicPr>
          <p:cNvPr id="21" name="图片 20" descr="/data/temp/74c983a6-45f5-11f0-93f7-1e2cf641b027.jpeg74c983a6-45f5-11f0-93f7-1e2cf641b027"/>
          <p:cNvPicPr>
            <a:picLocks noChangeAspect="1"/>
          </p:cNvPicPr>
          <p:nvPr>
            <p:custDataLst>
              <p:tags r:id="rId2"/>
            </p:custDataLst>
          </p:nvPr>
        </p:nvPicPr>
        <p:blipFill rotWithShape="1">
          <a:blip r:embed="rId3"/>
          <a:srcRect t="14441" b="14441"/>
          <a:stretch>
            <a:fillRect/>
          </a:stretch>
        </p:blipFill>
        <p:spPr>
          <a:xfrm>
            <a:off x="2020967" y="1668350"/>
            <a:ext cx="2170046" cy="2314935"/>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2" name="矩形 21"/>
          <p:cNvSpPr/>
          <p:nvPr>
            <p:custDataLst>
              <p:tags r:id="rId4"/>
            </p:custDataLst>
          </p:nvPr>
        </p:nvSpPr>
        <p:spPr>
          <a:xfrm>
            <a:off x="1637030" y="4625340"/>
            <a:ext cx="2752090" cy="9232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中等职业学校每学期开学时由学校学生资助管理机构确定免学费学生名单。</a:t>
            </a:r>
            <a:endParaRPr lang="zh-CN" altLang="en-US" kern="0" dirty="0">
              <a:solidFill>
                <a:schemeClr val="tx1">
                  <a:lumMod val="85000"/>
                  <a:lumOff val="15000"/>
                </a:schemeClr>
              </a:solidFill>
              <a:latin typeface="+mn-ea"/>
              <a:cs typeface="+mn-ea"/>
            </a:endParaRPr>
          </a:p>
        </p:txBody>
      </p:sp>
      <p:sp>
        <p:nvSpPr>
          <p:cNvPr id="23" name="矩形 22"/>
          <p:cNvSpPr/>
          <p:nvPr>
            <p:custDataLst>
              <p:tags r:id="rId5"/>
            </p:custDataLst>
          </p:nvPr>
        </p:nvSpPr>
        <p:spPr>
          <a:xfrm>
            <a:off x="1637665" y="4206875"/>
            <a:ext cx="2854325" cy="38608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免学费名单的确定</a:t>
            </a:r>
            <a:endParaRPr lang="zh-CN" altLang="en-US" sz="2000" b="1" kern="0">
              <a:solidFill>
                <a:schemeClr val="accent1"/>
              </a:solidFill>
              <a:latin typeface="+mn-ea"/>
              <a:cs typeface="+mn-ea"/>
            </a:endParaRPr>
          </a:p>
        </p:txBody>
      </p:sp>
      <p:pic>
        <p:nvPicPr>
          <p:cNvPr id="24" name="图片 23" descr="/data/temp/74c98430-45f5-11f0-93f7-1e2cf641b027.jpeg74c98430-45f5-11f0-93f7-1e2cf641b027"/>
          <p:cNvPicPr>
            <a:picLocks noChangeAspect="1"/>
          </p:cNvPicPr>
          <p:nvPr>
            <p:custDataLst>
              <p:tags r:id="rId6"/>
            </p:custDataLst>
          </p:nvPr>
        </p:nvPicPr>
        <p:blipFill rotWithShape="1">
          <a:blip r:embed="rId7"/>
          <a:srcRect t="14435" b="14435"/>
          <a:stretch>
            <a:fillRect/>
          </a:stretch>
        </p:blipFill>
        <p:spPr>
          <a:xfrm>
            <a:off x="5125334" y="1668350"/>
            <a:ext cx="2169696" cy="2314935"/>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2">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8" name="矩形 27"/>
          <p:cNvSpPr/>
          <p:nvPr>
            <p:custDataLst>
              <p:tags r:id="rId8"/>
            </p:custDataLst>
          </p:nvPr>
        </p:nvSpPr>
        <p:spPr>
          <a:xfrm>
            <a:off x="4642485" y="4625340"/>
            <a:ext cx="3063240" cy="9232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学生需填写《中等职业学校学生免学费登记表》，并提供身份证、户口本等相关材料。</a:t>
            </a:r>
            <a:endParaRPr lang="zh-CN" altLang="en-US" kern="0" dirty="0">
              <a:solidFill>
                <a:schemeClr val="tx1">
                  <a:lumMod val="85000"/>
                  <a:lumOff val="15000"/>
                </a:schemeClr>
              </a:solidFill>
              <a:latin typeface="+mn-ea"/>
              <a:cs typeface="+mn-ea"/>
            </a:endParaRPr>
          </a:p>
        </p:txBody>
      </p:sp>
      <p:sp>
        <p:nvSpPr>
          <p:cNvPr id="29" name="矩形 28"/>
          <p:cNvSpPr/>
          <p:nvPr>
            <p:custDataLst>
              <p:tags r:id="rId9"/>
            </p:custDataLst>
          </p:nvPr>
        </p:nvSpPr>
        <p:spPr>
          <a:xfrm>
            <a:off x="4747260" y="4206875"/>
            <a:ext cx="2854325" cy="38608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2"/>
                </a:solidFill>
                <a:latin typeface="+mn-ea"/>
                <a:cs typeface="+mn-ea"/>
              </a:rPr>
              <a:t>学生免学费登记表的填写</a:t>
            </a:r>
            <a:endParaRPr lang="zh-CN" altLang="en-US" sz="2000" b="1" kern="0">
              <a:solidFill>
                <a:schemeClr val="accent2"/>
              </a:solidFill>
              <a:latin typeface="+mn-ea"/>
              <a:cs typeface="+mn-ea"/>
            </a:endParaRPr>
          </a:p>
        </p:txBody>
      </p:sp>
      <p:pic>
        <p:nvPicPr>
          <p:cNvPr id="30" name="图片 29" descr="/data/temp/74c98543-45f5-11f0-93f7-1e2cf641b027.jpeg74c98543-45f5-11f0-93f7-1e2cf641b027"/>
          <p:cNvPicPr>
            <a:picLocks noChangeAspect="1"/>
          </p:cNvPicPr>
          <p:nvPr>
            <p:custDataLst>
              <p:tags r:id="rId10"/>
            </p:custDataLst>
          </p:nvPr>
        </p:nvPicPr>
        <p:blipFill rotWithShape="1">
          <a:blip r:embed="rId11"/>
          <a:srcRect l="5782" r="5782"/>
          <a:stretch>
            <a:fillRect/>
          </a:stretch>
        </p:blipFill>
        <p:spPr>
          <a:xfrm>
            <a:off x="8323433" y="1668350"/>
            <a:ext cx="2170046" cy="2314935"/>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1" name="矩形 30"/>
          <p:cNvSpPr/>
          <p:nvPr>
            <p:custDataLst>
              <p:tags r:id="rId12"/>
            </p:custDataLst>
          </p:nvPr>
        </p:nvSpPr>
        <p:spPr>
          <a:xfrm>
            <a:off x="7944485" y="4625340"/>
            <a:ext cx="3417570" cy="9232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solidFill>
                  <a:schemeClr val="tx1">
                    <a:lumMod val="85000"/>
                    <a:lumOff val="15000"/>
                  </a:schemeClr>
                </a:solidFill>
                <a:latin typeface="+mn-ea"/>
                <a:cs typeface="+mn-ea"/>
              </a:rPr>
              <a:t>学校审查材料后，提交资助管理部门审核，并在校内公示审核结果，公示期不少于5个工作日。</a:t>
            </a:r>
            <a:endParaRPr lang="zh-CN" altLang="en-US" kern="0">
              <a:solidFill>
                <a:schemeClr val="tx1">
                  <a:lumMod val="85000"/>
                  <a:lumOff val="15000"/>
                </a:schemeClr>
              </a:solidFill>
              <a:latin typeface="+mn-ea"/>
              <a:cs typeface="+mn-ea"/>
            </a:endParaRPr>
          </a:p>
        </p:txBody>
      </p:sp>
      <p:sp>
        <p:nvSpPr>
          <p:cNvPr id="32" name="矩形 31"/>
          <p:cNvSpPr/>
          <p:nvPr>
            <p:custDataLst>
              <p:tags r:id="rId13"/>
            </p:custDataLst>
          </p:nvPr>
        </p:nvSpPr>
        <p:spPr>
          <a:xfrm>
            <a:off x="7945120" y="4206875"/>
            <a:ext cx="2854325" cy="38608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资助审核与公示流程</a:t>
            </a:r>
            <a:endParaRPr lang="zh-CN" altLang="en-US" sz="2000" b="1" kern="0">
              <a:solidFill>
                <a:schemeClr val="accent1"/>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二、地方奖学金、学校减免、助学贷款和社会资助制度</a:t>
            </a:r>
            <a:endParaRPr lang="zh-CN" altLang="en-US"/>
          </a:p>
        </p:txBody>
      </p:sp>
      <p:sp>
        <p:nvSpPr>
          <p:cNvPr id="19" name="矩形 18"/>
          <p:cNvSpPr/>
          <p:nvPr>
            <p:custDataLst>
              <p:tags r:id="rId2"/>
            </p:custDataLst>
          </p:nvPr>
        </p:nvSpPr>
        <p:spPr>
          <a:xfrm>
            <a:off x="1008378" y="2097023"/>
            <a:ext cx="2985177" cy="398800"/>
          </a:xfrm>
          <a:prstGeom prst="rect">
            <a:avLst/>
          </a:prstGeom>
          <a:noFill/>
        </p:spPr>
        <p:txBody>
          <a:bodyPr wrap="square" lIns="0" tIns="0" rIns="0" bIns="0" rtlCol="0">
            <a:noAutofit/>
          </a:bodyPr>
          <a:p>
            <a:pPr algn="r">
              <a:spcBef>
                <a:spcPct val="0"/>
              </a:spcBef>
              <a:spcAft>
                <a:spcPct val="0"/>
              </a:spcAft>
            </a:pPr>
            <a:r>
              <a:rPr lang="en-US" altLang="zh-CN" sz="2400" b="1">
                <a:solidFill>
                  <a:schemeClr val="accent1"/>
                </a:solidFill>
                <a:latin typeface="+mn-ea"/>
                <a:cs typeface="+mn-ea"/>
                <a:sym typeface="+mn-ea"/>
              </a:rPr>
              <a:t>01 </a:t>
            </a:r>
            <a:r>
              <a:rPr lang="zh-CN" altLang="en-US" sz="2400" b="1">
                <a:solidFill>
                  <a:schemeClr val="accent1"/>
                </a:solidFill>
                <a:latin typeface="+mn-ea"/>
                <a:cs typeface="+mn-ea"/>
                <a:sym typeface="+mn-ea"/>
              </a:rPr>
              <a:t>奖学金制度</a:t>
            </a:r>
            <a:endParaRPr lang="zh-CN" altLang="en-US" sz="2400" b="1">
              <a:solidFill>
                <a:schemeClr val="accent1"/>
              </a:solidFill>
              <a:latin typeface="+mn-ea"/>
              <a:cs typeface="+mn-ea"/>
              <a:sym typeface="+mn-ea"/>
            </a:endParaRPr>
          </a:p>
        </p:txBody>
      </p:sp>
      <p:sp>
        <p:nvSpPr>
          <p:cNvPr id="20" name="矩形 19"/>
          <p:cNvSpPr/>
          <p:nvPr>
            <p:custDataLst>
              <p:tags r:id="rId3"/>
            </p:custDataLst>
          </p:nvPr>
        </p:nvSpPr>
        <p:spPr>
          <a:xfrm>
            <a:off x="1008378" y="2581552"/>
            <a:ext cx="2985177" cy="865549"/>
          </a:xfrm>
          <a:prstGeom prst="rect">
            <a:avLst/>
          </a:prstGeom>
          <a:noFill/>
        </p:spPr>
        <p:txBody>
          <a:bodyPr wrap="square" lIns="0" tIns="0" rIns="0" bIns="0" rtlCol="0">
            <a:noAutofit/>
          </a:bodyPr>
          <a:p>
            <a:pPr algn="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北京市为全日制中职在校生设立2000元政府奖学金</a:t>
            </a:r>
            <a:endParaRPr lang="zh-CN" altLang="en-US" sz="1600">
              <a:solidFill>
                <a:schemeClr val="tx1">
                  <a:lumMod val="85000"/>
                  <a:lumOff val="15000"/>
                </a:schemeClr>
              </a:solidFill>
              <a:latin typeface="+mn-ea"/>
              <a:cs typeface="+mn-ea"/>
              <a:sym typeface="+mn-ea"/>
            </a:endParaRPr>
          </a:p>
        </p:txBody>
      </p:sp>
      <p:cxnSp>
        <p:nvCxnSpPr>
          <p:cNvPr id="23" name="直接箭头连接符 22"/>
          <p:cNvCxnSpPr/>
          <p:nvPr>
            <p:custDataLst>
              <p:tags r:id="rId4"/>
            </p:custDataLst>
          </p:nvPr>
        </p:nvCxnSpPr>
        <p:spPr>
          <a:xfrm>
            <a:off x="2023160" y="2512969"/>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23"/>
          <p:cNvSpPr/>
          <p:nvPr>
            <p:custDataLst>
              <p:tags r:id="rId5"/>
            </p:custDataLst>
          </p:nvPr>
        </p:nvSpPr>
        <p:spPr>
          <a:xfrm flipH="1">
            <a:off x="4224183"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24"/>
          <p:cNvSpPr/>
          <p:nvPr>
            <p:custDataLst>
              <p:tags r:id="rId6"/>
            </p:custDataLst>
          </p:nvPr>
        </p:nvSpPr>
        <p:spPr>
          <a:xfrm>
            <a:off x="6300739"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25"/>
          <p:cNvSpPr/>
          <p:nvPr>
            <p:custDataLst>
              <p:tags r:id="rId7"/>
            </p:custDataLst>
          </p:nvPr>
        </p:nvSpPr>
        <p:spPr>
          <a:xfrm rot="16200000" flipH="1">
            <a:off x="4224183" y="3897975"/>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p>
        </p:txBody>
      </p:sp>
      <p:sp>
        <p:nvSpPr>
          <p:cNvPr id="29" name="泪滴形 28"/>
          <p:cNvSpPr/>
          <p:nvPr>
            <p:custDataLst>
              <p:tags r:id="rId8"/>
            </p:custDataLst>
          </p:nvPr>
        </p:nvSpPr>
        <p:spPr>
          <a:xfrm rot="5400000">
            <a:off x="6301374" y="3897975"/>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p>
        </p:txBody>
      </p:sp>
      <p:sp>
        <p:nvSpPr>
          <p:cNvPr id="31" name="矩形 30"/>
          <p:cNvSpPr/>
          <p:nvPr>
            <p:custDataLst>
              <p:tags r:id="rId9"/>
            </p:custDataLst>
          </p:nvPr>
        </p:nvSpPr>
        <p:spPr>
          <a:xfrm>
            <a:off x="118110" y="4064635"/>
            <a:ext cx="3875405" cy="398780"/>
          </a:xfrm>
          <a:prstGeom prst="rect">
            <a:avLst/>
          </a:prstGeom>
          <a:noFill/>
        </p:spPr>
        <p:txBody>
          <a:bodyPr wrap="square" lIns="0" tIns="0" rIns="0" bIns="0" rtlCol="0">
            <a:noAutofit/>
          </a:bodyPr>
          <a:p>
            <a:pPr algn="r">
              <a:spcBef>
                <a:spcPct val="0"/>
              </a:spcBef>
              <a:spcAft>
                <a:spcPct val="0"/>
              </a:spcAft>
            </a:pPr>
            <a:r>
              <a:rPr lang="en-US" altLang="zh-CN" sz="2400" b="1">
                <a:solidFill>
                  <a:schemeClr val="accent1"/>
                </a:solidFill>
                <a:latin typeface="+mn-ea"/>
                <a:cs typeface="+mn-ea"/>
                <a:sym typeface="+mn-ea"/>
              </a:rPr>
              <a:t>04 </a:t>
            </a:r>
            <a:r>
              <a:rPr lang="zh-CN" altLang="en-US" sz="2400" b="1">
                <a:solidFill>
                  <a:schemeClr val="accent1"/>
                </a:solidFill>
                <a:latin typeface="+mn-ea"/>
                <a:cs typeface="+mn-ea"/>
                <a:sym typeface="+mn-ea"/>
              </a:rPr>
              <a:t>社会资助和勤工俭学制度</a:t>
            </a:r>
            <a:endParaRPr lang="zh-CN" altLang="en-US" sz="2400" b="1">
              <a:solidFill>
                <a:schemeClr val="accent1"/>
              </a:solidFill>
              <a:latin typeface="+mn-ea"/>
              <a:cs typeface="+mn-ea"/>
              <a:sym typeface="+mn-ea"/>
            </a:endParaRPr>
          </a:p>
        </p:txBody>
      </p:sp>
      <p:sp>
        <p:nvSpPr>
          <p:cNvPr id="32" name="矩形 31"/>
          <p:cNvSpPr/>
          <p:nvPr>
            <p:custDataLst>
              <p:tags r:id="rId10"/>
            </p:custDataLst>
          </p:nvPr>
        </p:nvSpPr>
        <p:spPr>
          <a:xfrm>
            <a:off x="1008378" y="4548883"/>
            <a:ext cx="2985177" cy="865549"/>
          </a:xfrm>
          <a:prstGeom prst="rect">
            <a:avLst/>
          </a:prstGeom>
          <a:noFill/>
        </p:spPr>
        <p:txBody>
          <a:bodyPr wrap="square" lIns="0" tIns="0" rIns="0" bIns="0" rtlCol="0">
            <a:noAutofit/>
          </a:bodyPr>
          <a:p>
            <a:pPr algn="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国家鼓励社会资助中职困难生，学生可勤工俭学，顶岗实习制度完善</a:t>
            </a:r>
            <a:endParaRPr lang="zh-CN" altLang="en-US" sz="1600">
              <a:solidFill>
                <a:schemeClr val="tx1">
                  <a:lumMod val="85000"/>
                  <a:lumOff val="15000"/>
                </a:schemeClr>
              </a:solidFill>
              <a:latin typeface="+mn-ea"/>
              <a:cs typeface="+mn-ea"/>
              <a:sym typeface="+mn-ea"/>
            </a:endParaRPr>
          </a:p>
        </p:txBody>
      </p:sp>
      <p:cxnSp>
        <p:nvCxnSpPr>
          <p:cNvPr id="33" name="直接箭头连接符 32"/>
          <p:cNvCxnSpPr/>
          <p:nvPr>
            <p:custDataLst>
              <p:tags r:id="rId11"/>
            </p:custDataLst>
          </p:nvPr>
        </p:nvCxnSpPr>
        <p:spPr>
          <a:xfrm>
            <a:off x="2023160" y="4480300"/>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33"/>
          <p:cNvSpPr/>
          <p:nvPr>
            <p:custDataLst>
              <p:tags r:id="rId12"/>
            </p:custDataLst>
          </p:nvPr>
        </p:nvSpPr>
        <p:spPr>
          <a:xfrm>
            <a:off x="8252829" y="2096387"/>
            <a:ext cx="2965834" cy="398800"/>
          </a:xfrm>
          <a:prstGeom prst="rect">
            <a:avLst/>
          </a:prstGeom>
          <a:noFill/>
        </p:spPr>
        <p:txBody>
          <a:bodyPr wrap="square" lIns="0" tIns="0" rIns="0" bIns="0" rtlCol="0">
            <a:noAutofit/>
          </a:bodyPr>
          <a:p>
            <a:pPr>
              <a:spcBef>
                <a:spcPct val="0"/>
              </a:spcBef>
              <a:spcAft>
                <a:spcPct val="0"/>
              </a:spcAft>
            </a:pPr>
            <a:r>
              <a:rPr lang="en-US" altLang="zh-CN" sz="2400" b="1">
                <a:solidFill>
                  <a:schemeClr val="accent1"/>
                </a:solidFill>
                <a:latin typeface="+mn-ea"/>
                <a:cs typeface="+mn-ea"/>
                <a:sym typeface="+mn-ea"/>
              </a:rPr>
              <a:t>02 </a:t>
            </a:r>
            <a:r>
              <a:rPr lang="zh-CN" altLang="en-US" sz="2400" b="1">
                <a:solidFill>
                  <a:schemeClr val="accent1"/>
                </a:solidFill>
                <a:latin typeface="+mn-ea"/>
                <a:cs typeface="+mn-ea"/>
                <a:sym typeface="+mn-ea"/>
              </a:rPr>
              <a:t>学校减免学费制度</a:t>
            </a:r>
            <a:endParaRPr lang="zh-CN" altLang="en-US" sz="2400" b="1">
              <a:solidFill>
                <a:schemeClr val="accent1"/>
              </a:solidFill>
              <a:latin typeface="+mn-ea"/>
              <a:cs typeface="+mn-ea"/>
              <a:sym typeface="+mn-ea"/>
            </a:endParaRPr>
          </a:p>
        </p:txBody>
      </p:sp>
      <p:cxnSp>
        <p:nvCxnSpPr>
          <p:cNvPr id="35" name="直接箭头连接符 34"/>
          <p:cNvCxnSpPr/>
          <p:nvPr>
            <p:custDataLst>
              <p:tags r:id="rId13"/>
            </p:custDataLst>
          </p:nvPr>
        </p:nvCxnSpPr>
        <p:spPr>
          <a:xfrm flipH="1">
            <a:off x="8252829" y="2512334"/>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35"/>
          <p:cNvSpPr/>
          <p:nvPr>
            <p:custDataLst>
              <p:tags r:id="rId14"/>
            </p:custDataLst>
          </p:nvPr>
        </p:nvSpPr>
        <p:spPr>
          <a:xfrm>
            <a:off x="8252829" y="4063718"/>
            <a:ext cx="2965833" cy="398800"/>
          </a:xfrm>
          <a:prstGeom prst="rect">
            <a:avLst/>
          </a:prstGeom>
          <a:noFill/>
        </p:spPr>
        <p:txBody>
          <a:bodyPr wrap="square" lIns="0" tIns="0" rIns="0" bIns="0" rtlCol="0">
            <a:noAutofit/>
          </a:bodyPr>
          <a:p>
            <a:pPr>
              <a:spcBef>
                <a:spcPct val="0"/>
              </a:spcBef>
              <a:spcAft>
                <a:spcPct val="0"/>
              </a:spcAft>
            </a:pPr>
            <a:r>
              <a:rPr lang="en-US" altLang="zh-CN" sz="2400" b="1">
                <a:solidFill>
                  <a:schemeClr val="accent1"/>
                </a:solidFill>
                <a:latin typeface="+mn-ea"/>
                <a:cs typeface="+mn-ea"/>
                <a:sym typeface="+mn-ea"/>
              </a:rPr>
              <a:t>03 </a:t>
            </a:r>
            <a:r>
              <a:rPr lang="zh-CN" altLang="en-US" sz="2400" b="1">
                <a:solidFill>
                  <a:schemeClr val="accent1"/>
                </a:solidFill>
                <a:latin typeface="+mn-ea"/>
                <a:cs typeface="+mn-ea"/>
                <a:sym typeface="+mn-ea"/>
              </a:rPr>
              <a:t>学费延期支付制度</a:t>
            </a:r>
            <a:endParaRPr lang="zh-CN" altLang="en-US" sz="2400" b="1">
              <a:solidFill>
                <a:schemeClr val="accent1"/>
              </a:solidFill>
              <a:latin typeface="+mn-ea"/>
              <a:cs typeface="+mn-ea"/>
              <a:sym typeface="+mn-ea"/>
            </a:endParaRPr>
          </a:p>
        </p:txBody>
      </p:sp>
      <p:cxnSp>
        <p:nvCxnSpPr>
          <p:cNvPr id="37" name="直接箭头连接符 36"/>
          <p:cNvCxnSpPr/>
          <p:nvPr>
            <p:custDataLst>
              <p:tags r:id="rId15"/>
            </p:custDataLst>
          </p:nvPr>
        </p:nvCxnSpPr>
        <p:spPr>
          <a:xfrm flipH="1">
            <a:off x="8252829" y="4479665"/>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64595" y="2471692"/>
            <a:ext cx="600741" cy="600741"/>
          </a:xfrm>
          <a:prstGeom prst="rect">
            <a:avLst/>
          </a:prstGeom>
          <a:effectLst>
            <a:reflection blurRad="6350" stA="29000" endPos="35000" dist="50800" dir="5400000" sy="-100000" algn="bl" rotWithShape="0"/>
          </a:effectLst>
        </p:spPr>
      </p:pic>
      <p:sp>
        <p:nvSpPr>
          <p:cNvPr id="39" name="菱形 38"/>
          <p:cNvSpPr/>
          <p:nvPr>
            <p:custDataLst>
              <p:tags r:id="rId19"/>
            </p:custDataLst>
          </p:nvPr>
        </p:nvSpPr>
        <p:spPr>
          <a:xfrm>
            <a:off x="5834625" y="3525211"/>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84281" y="4458709"/>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860203" y="2437400"/>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872903" y="4470139"/>
            <a:ext cx="538508" cy="538508"/>
          </a:xfrm>
          <a:prstGeom prst="rect">
            <a:avLst/>
          </a:prstGeom>
          <a:effectLst>
            <a:reflection blurRad="6350" stA="29000" endPos="35000" dist="50800" dir="5400000" sy="-100000" algn="bl" rotWithShape="0"/>
          </a:effectLst>
        </p:spPr>
      </p:pic>
      <p:sp>
        <p:nvSpPr>
          <p:cNvPr id="43" name="矩形 42"/>
          <p:cNvSpPr/>
          <p:nvPr>
            <p:custDataLst>
              <p:tags r:id="rId29"/>
            </p:custDataLst>
          </p:nvPr>
        </p:nvSpPr>
        <p:spPr>
          <a:xfrm>
            <a:off x="8253095" y="2581275"/>
            <a:ext cx="3479800"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中等职业学校每年安排不低于事业收入5%的经费，用于学费减免、勤工助学、校内奖学金和特殊困难补助等。</a:t>
            </a:r>
            <a:endParaRPr lang="zh-CN" altLang="en-US" sz="1600">
              <a:solidFill>
                <a:schemeClr val="tx1">
                  <a:lumMod val="85000"/>
                  <a:lumOff val="15000"/>
                </a:schemeClr>
              </a:solidFill>
              <a:latin typeface="+mn-ea"/>
              <a:cs typeface="+mn-ea"/>
              <a:sym typeface="+mn-ea"/>
            </a:endParaRPr>
          </a:p>
        </p:txBody>
      </p:sp>
      <p:sp>
        <p:nvSpPr>
          <p:cNvPr id="44" name="矩形 43"/>
          <p:cNvSpPr/>
          <p:nvPr>
            <p:custDataLst>
              <p:tags r:id="rId30"/>
            </p:custDataLst>
          </p:nvPr>
        </p:nvSpPr>
        <p:spPr>
          <a:xfrm>
            <a:off x="8253095" y="4549140"/>
            <a:ext cx="3479800"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国家鼓励金融机构向贫困生提供助学贷款，地方政府可贴息，职业学校可协商延期支付学费</a:t>
            </a:r>
            <a:endParaRPr lang="zh-CN" altLang="en-US" sz="1600">
              <a:solidFill>
                <a:schemeClr val="tx1">
                  <a:lumMod val="85000"/>
                  <a:lumOff val="15000"/>
                </a:schemeClr>
              </a:solidFill>
              <a:latin typeface="+mn-ea"/>
              <a:cs typeface="+mn-ea"/>
              <a:sym typeface="+mn-ea"/>
            </a:endParaRPr>
          </a:p>
        </p:txBody>
      </p:sp>
    </p:spTree>
    <p:custDataLst>
      <p:tags r:id="rId3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95960" y="360045"/>
            <a:ext cx="10800080" cy="1268730"/>
          </a:xfrm>
        </p:spPr>
        <p:txBody>
          <a:bodyPr>
            <a:normAutofit/>
          </a:bodyPr>
          <a:lstStyle/>
          <a:p>
            <a:pPr>
              <a:lnSpc>
                <a:spcPct val="130000"/>
              </a:lnSpc>
            </a:pPr>
            <a:r>
              <a:rPr lang="zh-CN" altLang="en-US"/>
              <a:t>三、医疗保险和交通优惠制度</a:t>
            </a:r>
            <a:br>
              <a:rPr lang="zh-CN" altLang="en-US"/>
            </a:br>
            <a:r>
              <a:rPr lang="zh-CN" altLang="en-US"/>
              <a:t>（一）医疗保险制度介绍</a:t>
            </a:r>
            <a:endParaRPr lang="zh-CN" altLang="en-US"/>
          </a:p>
        </p:txBody>
      </p:sp>
      <p:sp>
        <p:nvSpPr>
          <p:cNvPr id="2" name="文本框 14"/>
          <p:cNvSpPr txBox="1"/>
          <p:nvPr>
            <p:custDataLst>
              <p:tags r:id="rId2"/>
            </p:custDataLst>
          </p:nvPr>
        </p:nvSpPr>
        <p:spPr>
          <a:xfrm>
            <a:off x="773723" y="2388174"/>
            <a:ext cx="3206045" cy="325617"/>
          </a:xfrm>
          <a:prstGeom prst="rect">
            <a:avLst/>
          </a:prstGeom>
          <a:noFill/>
        </p:spPr>
        <p:txBody>
          <a:bodyPr wrap="square" lIns="0" tIns="0" rIns="0" bIns="0" anchor="b" anchorCtr="0">
            <a:noAutofit/>
          </a:bodyPr>
          <a:lstStyle>
            <a:defPPr>
              <a:defRPr lang="zh-CN"/>
            </a:defPPr>
            <a:lvl1pPr indent="0" algn="r">
              <a:lnSpc>
                <a:spcPct val="150000"/>
              </a:lnSpc>
              <a:buNone/>
              <a:defRPr sz="1600" b="1" kern="0" spc="0">
                <a:ln>
                  <a:noFill/>
                  <a:prstDash val="sysDot"/>
                </a:ln>
                <a:solidFill>
                  <a:schemeClr val="accent5"/>
                </a:solidFill>
                <a:latin typeface="+mn-ea"/>
              </a:defRPr>
            </a:lvl1pPr>
          </a:lstStyle>
          <a:p>
            <a:r>
              <a:rPr lang="zh-CN" altLang="en-US" sz="2400" dirty="0">
                <a:solidFill>
                  <a:schemeClr val="accent1"/>
                </a:solidFill>
                <a:sym typeface="+mn-ea"/>
              </a:rPr>
              <a:t>医疗保险基本概念</a:t>
            </a:r>
            <a:endParaRPr lang="zh-CN" altLang="en-US" sz="2400" dirty="0">
              <a:solidFill>
                <a:schemeClr val="accent1"/>
              </a:solidFill>
              <a:sym typeface="+mn-ea"/>
            </a:endParaRPr>
          </a:p>
        </p:txBody>
      </p:sp>
      <p:sp>
        <p:nvSpPr>
          <p:cNvPr id="4" name="文本框 15"/>
          <p:cNvSpPr txBox="1"/>
          <p:nvPr>
            <p:custDataLst>
              <p:tags r:id="rId3"/>
            </p:custDataLst>
          </p:nvPr>
        </p:nvSpPr>
        <p:spPr>
          <a:xfrm>
            <a:off x="773723" y="2771713"/>
            <a:ext cx="3206045" cy="1631963"/>
          </a:xfrm>
          <a:prstGeom prst="rect">
            <a:avLst/>
          </a:prstGeom>
          <a:noFill/>
        </p:spPr>
        <p:txBody>
          <a:bodyPr wrap="square" lIns="0" tIns="0" rIns="0" bIns="0">
            <a:noAutofit/>
          </a:bodyPr>
          <a:lstStyle/>
          <a:p>
            <a:pPr algn="r">
              <a:lnSpc>
                <a:spcPct val="150000"/>
              </a:lnSpc>
            </a:pPr>
            <a:r>
              <a:rPr lang="zh-CN" altLang="en-US" kern="0" spc="0" dirty="0">
                <a:ln>
                  <a:noFill/>
                  <a:prstDash val="sysDot"/>
                </a:ln>
                <a:solidFill>
                  <a:schemeClr val="tx1">
                    <a:lumMod val="85000"/>
                    <a:lumOff val="15000"/>
                  </a:schemeClr>
                </a:solidFill>
                <a:latin typeface="+mn-ea"/>
                <a:ea typeface="+mn-ea"/>
                <a:sym typeface="+mn-ea"/>
              </a:rPr>
              <a:t>医疗保险分散个人医疗风险，减轻疾病经济负担，确保获得必要医疗服务。</a:t>
            </a:r>
            <a:endParaRPr lang="zh-CN" altLang="en-US" kern="0" spc="0" dirty="0">
              <a:ln>
                <a:noFill/>
                <a:prstDash val="sysDot"/>
              </a:ln>
              <a:solidFill>
                <a:schemeClr val="tx1">
                  <a:lumMod val="85000"/>
                  <a:lumOff val="15000"/>
                </a:schemeClr>
              </a:solidFill>
              <a:latin typeface="+mn-ea"/>
              <a:ea typeface="+mn-ea"/>
              <a:sym typeface="+mn-ea"/>
            </a:endParaRPr>
          </a:p>
        </p:txBody>
      </p:sp>
      <p:pic>
        <p:nvPicPr>
          <p:cNvPr id="5" name="图片 37"/>
          <p:cNvPicPr>
            <a:picLocks noChangeAspect="1"/>
          </p:cNvPicPr>
          <p:nvPr>
            <p:custDataLst>
              <p:tags r:id="rId4"/>
            </p:custDataLst>
          </p:nvPr>
        </p:nvPicPr>
        <p:blipFill rotWithShape="1">
          <a:blip r:embed="rId5"/>
          <a:srcRect l="2971" r="2971"/>
          <a:stretch>
            <a:fillRect/>
          </a:stretch>
        </p:blipFill>
        <p:spPr>
          <a:xfrm>
            <a:off x="4504978" y="3001583"/>
            <a:ext cx="1522427" cy="1517891"/>
          </a:xfrm>
          <a:custGeom>
            <a:avLst/>
            <a:gdLst>
              <a:gd name="connsiteX0" fmla="*/ 1471764 w 1522429"/>
              <a:gd name="connsiteY0" fmla="*/ 0 h 1517893"/>
              <a:gd name="connsiteX1" fmla="*/ 1522429 w 1522429"/>
              <a:gd name="connsiteY1" fmla="*/ 0 h 1517893"/>
              <a:gd name="connsiteX2" fmla="*/ 1522429 w 1522429"/>
              <a:gd name="connsiteY2" fmla="*/ 1210777 h 1517893"/>
              <a:gd name="connsiteX3" fmla="*/ 1514633 w 1522429"/>
              <a:gd name="connsiteY3" fmla="*/ 1211563 h 1517893"/>
              <a:gd name="connsiteX4" fmla="*/ 1218005 w 1522429"/>
              <a:gd name="connsiteY4" fmla="*/ 1508191 h 1517893"/>
              <a:gd name="connsiteX5" fmla="*/ 1217027 w 1522429"/>
              <a:gd name="connsiteY5" fmla="*/ 1517893 h 1517893"/>
              <a:gd name="connsiteX6" fmla="*/ 0 w 1522429"/>
              <a:gd name="connsiteY6" fmla="*/ 1517893 h 1517893"/>
              <a:gd name="connsiteX7" fmla="*/ 1369701 w 1522429"/>
              <a:gd name="connsiteY7" fmla="*/ 9134 h 1517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2429" h="1517893">
                <a:moveTo>
                  <a:pt x="1471764" y="0"/>
                </a:moveTo>
                <a:lnTo>
                  <a:pt x="1522429" y="0"/>
                </a:lnTo>
                <a:lnTo>
                  <a:pt x="1522429" y="1210777"/>
                </a:lnTo>
                <a:lnTo>
                  <a:pt x="1514633" y="1211563"/>
                </a:lnTo>
                <a:cubicBezTo>
                  <a:pt x="1365743" y="1242030"/>
                  <a:pt x="1248472" y="1359301"/>
                  <a:pt x="1218005" y="1508191"/>
                </a:cubicBezTo>
                <a:lnTo>
                  <a:pt x="1217027" y="1517893"/>
                </a:lnTo>
                <a:lnTo>
                  <a:pt x="0" y="1517893"/>
                </a:lnTo>
                <a:cubicBezTo>
                  <a:pt x="32127" y="744164"/>
                  <a:pt x="616717" y="113174"/>
                  <a:pt x="1369701" y="9134"/>
                </a:cubicBezTo>
                <a:close/>
              </a:path>
            </a:pathLst>
          </a:custGeom>
          <a:solidFill>
            <a:schemeClr val="accent1">
              <a:alpha val="50000"/>
            </a:schemeClr>
          </a:solidFill>
          <a:ln w="6350">
            <a:solidFill>
              <a:schemeClr val="accent6">
                <a:lumMod val="75000"/>
                <a:alpha val="20000"/>
              </a:schemeClr>
            </a:solidFill>
          </a:ln>
          <a:effectLst>
            <a:outerShdw blurRad="50800" dist="38100" dir="2700000" algn="tl" rotWithShape="0">
              <a:schemeClr val="accent1">
                <a:lumMod val="75000"/>
                <a:alpha val="20000"/>
              </a:schemeClr>
            </a:outerShdw>
          </a:effectLst>
        </p:spPr>
      </p:pic>
      <p:pic>
        <p:nvPicPr>
          <p:cNvPr id="6" name="图片 39"/>
          <p:cNvPicPr>
            <a:picLocks noChangeAspect="1"/>
          </p:cNvPicPr>
          <p:nvPr>
            <p:custDataLst>
              <p:tags r:id="rId6"/>
            </p:custDataLst>
          </p:nvPr>
        </p:nvPicPr>
        <p:blipFill>
          <a:blip r:embed="rId7"/>
          <a:srcRect l="16612" r="16612"/>
          <a:stretch>
            <a:fillRect/>
          </a:stretch>
        </p:blipFill>
        <p:spPr>
          <a:xfrm>
            <a:off x="6161690" y="2999678"/>
            <a:ext cx="1522427" cy="1519937"/>
          </a:xfrm>
          <a:custGeom>
            <a:avLst/>
            <a:gdLst>
              <a:gd name="connsiteX0" fmla="*/ 0 w 1522429"/>
              <a:gd name="connsiteY0" fmla="*/ 0 h 1519939"/>
              <a:gd name="connsiteX1" fmla="*/ 27805 w 1522429"/>
              <a:gd name="connsiteY1" fmla="*/ 0 h 1519939"/>
              <a:gd name="connsiteX2" fmla="*/ 152728 w 1522429"/>
              <a:gd name="connsiteY2" fmla="*/ 11180 h 1519939"/>
              <a:gd name="connsiteX3" fmla="*/ 1522429 w 1522429"/>
              <a:gd name="connsiteY3" fmla="*/ 1519939 h 1519939"/>
              <a:gd name="connsiteX4" fmla="*/ 309218 w 1522429"/>
              <a:gd name="connsiteY4" fmla="*/ 1519939 h 1519939"/>
              <a:gd name="connsiteX5" fmla="*/ 308240 w 1522429"/>
              <a:gd name="connsiteY5" fmla="*/ 1510237 h 1519939"/>
              <a:gd name="connsiteX6" fmla="*/ 11611 w 1522429"/>
              <a:gd name="connsiteY6" fmla="*/ 1213609 h 1519939"/>
              <a:gd name="connsiteX7" fmla="*/ 0 w 1522429"/>
              <a:gd name="connsiteY7" fmla="*/ 1212438 h 15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2429" h="1519939">
                <a:moveTo>
                  <a:pt x="0" y="0"/>
                </a:moveTo>
                <a:lnTo>
                  <a:pt x="27805" y="0"/>
                </a:lnTo>
                <a:lnTo>
                  <a:pt x="152728" y="11180"/>
                </a:lnTo>
                <a:cubicBezTo>
                  <a:pt x="905714" y="115220"/>
                  <a:pt x="1490304" y="746210"/>
                  <a:pt x="1522429" y="1519939"/>
                </a:cubicBezTo>
                <a:lnTo>
                  <a:pt x="309218" y="1519939"/>
                </a:lnTo>
                <a:lnTo>
                  <a:pt x="308240" y="1510237"/>
                </a:lnTo>
                <a:cubicBezTo>
                  <a:pt x="277772" y="1361347"/>
                  <a:pt x="160502" y="1244076"/>
                  <a:pt x="11611" y="1213609"/>
                </a:cubicBezTo>
                <a:lnTo>
                  <a:pt x="0" y="1212438"/>
                </a:lnTo>
                <a:close/>
              </a:path>
            </a:pathLst>
          </a:custGeom>
          <a:solidFill>
            <a:schemeClr val="accent1">
              <a:alpha val="50000"/>
            </a:schemeClr>
          </a:solidFill>
          <a:ln w="6350">
            <a:solidFill>
              <a:schemeClr val="accent6">
                <a:lumMod val="75000"/>
                <a:alpha val="20000"/>
              </a:schemeClr>
            </a:solidFill>
          </a:ln>
          <a:effectLst>
            <a:outerShdw blurRad="50800" dist="38100" dir="2700000" algn="tl" rotWithShape="0">
              <a:schemeClr val="accent1">
                <a:lumMod val="75000"/>
                <a:alpha val="20000"/>
              </a:schemeClr>
            </a:outerShdw>
          </a:effectLst>
        </p:spPr>
      </p:pic>
      <p:pic>
        <p:nvPicPr>
          <p:cNvPr id="7" name="图片 42"/>
          <p:cNvPicPr>
            <a:picLocks noChangeAspect="1"/>
          </p:cNvPicPr>
          <p:nvPr>
            <p:custDataLst>
              <p:tags r:id="rId8"/>
            </p:custDataLst>
          </p:nvPr>
        </p:nvPicPr>
        <p:blipFill>
          <a:blip r:embed="rId9"/>
          <a:srcRect l="16335" r="16335"/>
          <a:stretch>
            <a:fillRect/>
          </a:stretch>
        </p:blipFill>
        <p:spPr>
          <a:xfrm>
            <a:off x="4504978" y="4653850"/>
            <a:ext cx="1522427" cy="1522482"/>
          </a:xfrm>
          <a:custGeom>
            <a:avLst/>
            <a:gdLst>
              <a:gd name="connsiteX0" fmla="*/ 0 w 1522429"/>
              <a:gd name="connsiteY0" fmla="*/ 0 h 1522484"/>
              <a:gd name="connsiteX1" fmla="*/ 1217027 w 1522429"/>
              <a:gd name="connsiteY1" fmla="*/ 0 h 1522484"/>
              <a:gd name="connsiteX2" fmla="*/ 1218005 w 1522429"/>
              <a:gd name="connsiteY2" fmla="*/ 9704 h 1522484"/>
              <a:gd name="connsiteX3" fmla="*/ 1514633 w 1522429"/>
              <a:gd name="connsiteY3" fmla="*/ 306332 h 1522484"/>
              <a:gd name="connsiteX4" fmla="*/ 1522429 w 1522429"/>
              <a:gd name="connsiteY4" fmla="*/ 307117 h 1522484"/>
              <a:gd name="connsiteX5" fmla="*/ 1522429 w 1522429"/>
              <a:gd name="connsiteY5" fmla="*/ 1522484 h 1522484"/>
              <a:gd name="connsiteX6" fmla="*/ 0 w 1522429"/>
              <a:gd name="connsiteY6" fmla="*/ 0 h 152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2429" h="1522484">
                <a:moveTo>
                  <a:pt x="0" y="0"/>
                </a:moveTo>
                <a:lnTo>
                  <a:pt x="1217027" y="0"/>
                </a:lnTo>
                <a:lnTo>
                  <a:pt x="1218005" y="9704"/>
                </a:lnTo>
                <a:cubicBezTo>
                  <a:pt x="1248472" y="158594"/>
                  <a:pt x="1365743" y="275864"/>
                  <a:pt x="1514633" y="306332"/>
                </a:cubicBezTo>
                <a:lnTo>
                  <a:pt x="1522429" y="307117"/>
                </a:lnTo>
                <a:lnTo>
                  <a:pt x="1522429" y="1522484"/>
                </a:lnTo>
                <a:cubicBezTo>
                  <a:pt x="697118" y="1488217"/>
                  <a:pt x="34268" y="825311"/>
                  <a:pt x="0" y="0"/>
                </a:cubicBezTo>
                <a:close/>
              </a:path>
            </a:pathLst>
          </a:custGeom>
          <a:solidFill>
            <a:schemeClr val="accent1">
              <a:alpha val="50000"/>
            </a:schemeClr>
          </a:solidFill>
          <a:ln w="6350">
            <a:solidFill>
              <a:schemeClr val="accent6">
                <a:lumMod val="75000"/>
                <a:alpha val="20000"/>
              </a:schemeClr>
            </a:solidFill>
          </a:ln>
          <a:effectLst>
            <a:outerShdw blurRad="50800" dist="38100" dir="2700000" algn="tl" rotWithShape="0">
              <a:schemeClr val="accent1">
                <a:lumMod val="75000"/>
                <a:alpha val="20000"/>
              </a:schemeClr>
            </a:outerShdw>
          </a:effectLst>
        </p:spPr>
      </p:pic>
      <p:pic>
        <p:nvPicPr>
          <p:cNvPr id="8" name="图片 40"/>
          <p:cNvPicPr>
            <a:picLocks noChangeAspect="1"/>
          </p:cNvPicPr>
          <p:nvPr>
            <p:custDataLst>
              <p:tags r:id="rId10"/>
            </p:custDataLst>
          </p:nvPr>
        </p:nvPicPr>
        <p:blipFill>
          <a:blip r:embed="rId11"/>
          <a:srcRect l="13335" r="13335"/>
          <a:stretch>
            <a:fillRect/>
          </a:stretch>
        </p:blipFill>
        <p:spPr>
          <a:xfrm>
            <a:off x="6161690" y="4653850"/>
            <a:ext cx="1522427" cy="1522482"/>
          </a:xfrm>
          <a:custGeom>
            <a:avLst/>
            <a:gdLst>
              <a:gd name="connsiteX0" fmla="*/ 309218 w 1522429"/>
              <a:gd name="connsiteY0" fmla="*/ 0 h 1522484"/>
              <a:gd name="connsiteX1" fmla="*/ 1522429 w 1522429"/>
              <a:gd name="connsiteY1" fmla="*/ 0 h 1522484"/>
              <a:gd name="connsiteX2" fmla="*/ 0 w 1522429"/>
              <a:gd name="connsiteY2" fmla="*/ 1522484 h 1522484"/>
              <a:gd name="connsiteX3" fmla="*/ 0 w 1522429"/>
              <a:gd name="connsiteY3" fmla="*/ 307502 h 1522484"/>
              <a:gd name="connsiteX4" fmla="*/ 11611 w 1522429"/>
              <a:gd name="connsiteY4" fmla="*/ 306332 h 1522484"/>
              <a:gd name="connsiteX5" fmla="*/ 308240 w 1522429"/>
              <a:gd name="connsiteY5" fmla="*/ 9704 h 152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429" h="1522484">
                <a:moveTo>
                  <a:pt x="309218" y="0"/>
                </a:moveTo>
                <a:lnTo>
                  <a:pt x="1522429" y="0"/>
                </a:lnTo>
                <a:cubicBezTo>
                  <a:pt x="1488162" y="825368"/>
                  <a:pt x="825312" y="1488217"/>
                  <a:pt x="0" y="1522484"/>
                </a:cubicBezTo>
                <a:lnTo>
                  <a:pt x="0" y="307502"/>
                </a:lnTo>
                <a:lnTo>
                  <a:pt x="11611" y="306332"/>
                </a:lnTo>
                <a:cubicBezTo>
                  <a:pt x="160502" y="275864"/>
                  <a:pt x="277772" y="158594"/>
                  <a:pt x="308240" y="9704"/>
                </a:cubicBezTo>
                <a:close/>
              </a:path>
            </a:pathLst>
          </a:custGeom>
          <a:solidFill>
            <a:schemeClr val="accent1">
              <a:alpha val="50000"/>
            </a:schemeClr>
          </a:solidFill>
          <a:ln w="6350">
            <a:solidFill>
              <a:schemeClr val="accent6">
                <a:lumMod val="75000"/>
                <a:alpha val="20000"/>
              </a:schemeClr>
            </a:solidFill>
          </a:ln>
          <a:effectLst>
            <a:outerShdw blurRad="50800" dist="38100" dir="2700000" algn="tl" rotWithShape="0">
              <a:schemeClr val="accent1">
                <a:lumMod val="75000"/>
                <a:alpha val="20000"/>
              </a:schemeClr>
            </a:outerShdw>
          </a:effectLst>
        </p:spPr>
      </p:pic>
      <p:sp>
        <p:nvSpPr>
          <p:cNvPr id="9" name="图形 54"/>
          <p:cNvSpPr/>
          <p:nvPr>
            <p:custDataLst>
              <p:tags r:id="rId12"/>
            </p:custDataLst>
          </p:nvPr>
        </p:nvSpPr>
        <p:spPr>
          <a:xfrm>
            <a:off x="6230270" y="2713293"/>
            <a:ext cx="1858681" cy="1925927"/>
          </a:xfrm>
          <a:custGeom>
            <a:avLst/>
            <a:gdLst>
              <a:gd name="connsiteX0" fmla="*/ 1730236 w 1807629"/>
              <a:gd name="connsiteY0" fmla="*/ 1701792 h 1873028"/>
              <a:gd name="connsiteX1" fmla="*/ 1204706 w 1807629"/>
              <a:gd name="connsiteY1" fmla="*/ 526845 h 1873028"/>
              <a:gd name="connsiteX2" fmla="*/ 4969 w 1807629"/>
              <a:gd name="connsiteY2" fmla="*/ 0 h 1873028"/>
              <a:gd name="connsiteX3" fmla="*/ 0 w 1807629"/>
              <a:gd name="connsiteY3" fmla="*/ 119831 h 1873028"/>
              <a:gd name="connsiteX4" fmla="*/ 1609949 w 1807629"/>
              <a:gd name="connsiteY4" fmla="*/ 1698994 h 1873028"/>
              <a:gd name="connsiteX5" fmla="*/ 1535754 w 1807629"/>
              <a:gd name="connsiteY5" fmla="*/ 1669007 h 1873028"/>
              <a:gd name="connsiteX6" fmla="*/ 1603723 w 1807629"/>
              <a:gd name="connsiteY6" fmla="*/ 1771018 h 1873028"/>
              <a:gd name="connsiteX7" fmla="*/ 1671692 w 1807629"/>
              <a:gd name="connsiteY7" fmla="*/ 1873028 h 1873028"/>
              <a:gd name="connsiteX8" fmla="*/ 1739661 w 1807629"/>
              <a:gd name="connsiteY8" fmla="*/ 1771018 h 1873028"/>
              <a:gd name="connsiteX9" fmla="*/ 1807630 w 1807629"/>
              <a:gd name="connsiteY9" fmla="*/ 1669007 h 1873028"/>
              <a:gd name="connsiteX10" fmla="*/ 1730236 w 1807629"/>
              <a:gd name="connsiteY10" fmla="*/ 1701792 h 18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7629" h="1873028">
                <a:moveTo>
                  <a:pt x="1730236" y="1701792"/>
                </a:moveTo>
                <a:cubicBezTo>
                  <a:pt x="1705734" y="1258338"/>
                  <a:pt x="1519819" y="841957"/>
                  <a:pt x="1204706" y="526845"/>
                </a:cubicBezTo>
                <a:cubicBezTo>
                  <a:pt x="883710" y="205906"/>
                  <a:pt x="457676" y="18791"/>
                  <a:pt x="4969" y="0"/>
                </a:cubicBezTo>
                <a:lnTo>
                  <a:pt x="0" y="119831"/>
                </a:lnTo>
                <a:cubicBezTo>
                  <a:pt x="856865" y="155415"/>
                  <a:pt x="1557801" y="846184"/>
                  <a:pt x="1609949" y="1698994"/>
                </a:cubicBezTo>
                <a:lnTo>
                  <a:pt x="1535754" y="1669007"/>
                </a:lnTo>
                <a:lnTo>
                  <a:pt x="1603723" y="1771018"/>
                </a:lnTo>
                <a:lnTo>
                  <a:pt x="1671692" y="1873028"/>
                </a:lnTo>
                <a:lnTo>
                  <a:pt x="1739661" y="1771018"/>
                </a:lnTo>
                <a:lnTo>
                  <a:pt x="1807630" y="1669007"/>
                </a:lnTo>
                <a:lnTo>
                  <a:pt x="1730236" y="1701792"/>
                </a:lnTo>
                <a:close/>
              </a:path>
            </a:pathLst>
          </a:custGeom>
          <a:gradFill flip="none" rotWithShape="1">
            <a:gsLst>
              <a:gs pos="0">
                <a:schemeClr val="accent6">
                  <a:lumMod val="5000"/>
                  <a:lumOff val="95000"/>
                  <a:alpha val="0"/>
                </a:schemeClr>
              </a:gs>
              <a:gs pos="25000">
                <a:schemeClr val="accent1">
                  <a:lumMod val="20000"/>
                  <a:lumOff val="80000"/>
                  <a:alpha val="16000"/>
                </a:schemeClr>
              </a:gs>
              <a:gs pos="70000">
                <a:schemeClr val="accent1">
                  <a:lumMod val="60000"/>
                  <a:lumOff val="40000"/>
                  <a:alpha val="55000"/>
                </a:schemeClr>
              </a:gs>
              <a:gs pos="100000">
                <a:schemeClr val="accent1">
                  <a:lumMod val="60000"/>
                  <a:lumOff val="40000"/>
                  <a:alpha val="70000"/>
                </a:schemeClr>
              </a:gs>
            </a:gsLst>
            <a:lin ang="0" scaled="1"/>
            <a:tileRect/>
          </a:gradFill>
          <a:ln w="458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ym typeface="+mn-ea"/>
            </a:endParaRPr>
          </a:p>
        </p:txBody>
      </p:sp>
      <p:sp>
        <p:nvSpPr>
          <p:cNvPr id="10" name="图形 54"/>
          <p:cNvSpPr/>
          <p:nvPr>
            <p:custDataLst>
              <p:tags r:id="rId13"/>
            </p:custDataLst>
          </p:nvPr>
        </p:nvSpPr>
        <p:spPr>
          <a:xfrm rot="16200000">
            <a:off x="4262408" y="2590103"/>
            <a:ext cx="1858680" cy="1925928"/>
          </a:xfrm>
          <a:custGeom>
            <a:avLst/>
            <a:gdLst>
              <a:gd name="connsiteX0" fmla="*/ 1730236 w 1807629"/>
              <a:gd name="connsiteY0" fmla="*/ 1701792 h 1873028"/>
              <a:gd name="connsiteX1" fmla="*/ 1204706 w 1807629"/>
              <a:gd name="connsiteY1" fmla="*/ 526845 h 1873028"/>
              <a:gd name="connsiteX2" fmla="*/ 4969 w 1807629"/>
              <a:gd name="connsiteY2" fmla="*/ 0 h 1873028"/>
              <a:gd name="connsiteX3" fmla="*/ 0 w 1807629"/>
              <a:gd name="connsiteY3" fmla="*/ 119831 h 1873028"/>
              <a:gd name="connsiteX4" fmla="*/ 1609949 w 1807629"/>
              <a:gd name="connsiteY4" fmla="*/ 1698994 h 1873028"/>
              <a:gd name="connsiteX5" fmla="*/ 1535754 w 1807629"/>
              <a:gd name="connsiteY5" fmla="*/ 1669007 h 1873028"/>
              <a:gd name="connsiteX6" fmla="*/ 1603723 w 1807629"/>
              <a:gd name="connsiteY6" fmla="*/ 1771018 h 1873028"/>
              <a:gd name="connsiteX7" fmla="*/ 1671692 w 1807629"/>
              <a:gd name="connsiteY7" fmla="*/ 1873028 h 1873028"/>
              <a:gd name="connsiteX8" fmla="*/ 1739661 w 1807629"/>
              <a:gd name="connsiteY8" fmla="*/ 1771018 h 1873028"/>
              <a:gd name="connsiteX9" fmla="*/ 1807630 w 1807629"/>
              <a:gd name="connsiteY9" fmla="*/ 1669007 h 1873028"/>
              <a:gd name="connsiteX10" fmla="*/ 1730236 w 1807629"/>
              <a:gd name="connsiteY10" fmla="*/ 1701792 h 18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7629" h="1873028">
                <a:moveTo>
                  <a:pt x="1730236" y="1701792"/>
                </a:moveTo>
                <a:cubicBezTo>
                  <a:pt x="1705734" y="1258338"/>
                  <a:pt x="1519819" y="841957"/>
                  <a:pt x="1204706" y="526845"/>
                </a:cubicBezTo>
                <a:cubicBezTo>
                  <a:pt x="883710" y="205906"/>
                  <a:pt x="457676" y="18791"/>
                  <a:pt x="4969" y="0"/>
                </a:cubicBezTo>
                <a:lnTo>
                  <a:pt x="0" y="119831"/>
                </a:lnTo>
                <a:cubicBezTo>
                  <a:pt x="856865" y="155415"/>
                  <a:pt x="1557801" y="846184"/>
                  <a:pt x="1609949" y="1698994"/>
                </a:cubicBezTo>
                <a:lnTo>
                  <a:pt x="1535754" y="1669007"/>
                </a:lnTo>
                <a:lnTo>
                  <a:pt x="1603723" y="1771018"/>
                </a:lnTo>
                <a:lnTo>
                  <a:pt x="1671692" y="1873028"/>
                </a:lnTo>
                <a:lnTo>
                  <a:pt x="1739661" y="1771018"/>
                </a:lnTo>
                <a:lnTo>
                  <a:pt x="1807630" y="1669007"/>
                </a:lnTo>
                <a:lnTo>
                  <a:pt x="1730236" y="1701792"/>
                </a:lnTo>
                <a:close/>
              </a:path>
            </a:pathLst>
          </a:custGeom>
          <a:gradFill flip="none" rotWithShape="1">
            <a:gsLst>
              <a:gs pos="0">
                <a:schemeClr val="accent6">
                  <a:lumMod val="5000"/>
                  <a:lumOff val="95000"/>
                  <a:alpha val="0"/>
                </a:schemeClr>
              </a:gs>
              <a:gs pos="25000">
                <a:schemeClr val="accent1">
                  <a:lumMod val="20000"/>
                  <a:lumOff val="80000"/>
                  <a:alpha val="16000"/>
                </a:schemeClr>
              </a:gs>
              <a:gs pos="70000">
                <a:schemeClr val="accent1">
                  <a:lumMod val="60000"/>
                  <a:lumOff val="40000"/>
                  <a:alpha val="55000"/>
                </a:schemeClr>
              </a:gs>
              <a:gs pos="100000">
                <a:schemeClr val="accent1">
                  <a:lumMod val="60000"/>
                  <a:lumOff val="40000"/>
                  <a:alpha val="70000"/>
                </a:schemeClr>
              </a:gs>
            </a:gsLst>
            <a:lin ang="0" scaled="1"/>
            <a:tileRect/>
          </a:gradFill>
          <a:ln w="458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ym typeface="+mn-ea"/>
            </a:endParaRPr>
          </a:p>
        </p:txBody>
      </p:sp>
      <p:sp>
        <p:nvSpPr>
          <p:cNvPr id="11" name="图形 54"/>
          <p:cNvSpPr/>
          <p:nvPr>
            <p:custDataLst>
              <p:tags r:id="rId14"/>
            </p:custDataLst>
          </p:nvPr>
        </p:nvSpPr>
        <p:spPr>
          <a:xfrm rot="5400000">
            <a:off x="6060726" y="4657660"/>
            <a:ext cx="1858680" cy="1925928"/>
          </a:xfrm>
          <a:custGeom>
            <a:avLst/>
            <a:gdLst>
              <a:gd name="connsiteX0" fmla="*/ 1730236 w 1807629"/>
              <a:gd name="connsiteY0" fmla="*/ 1701792 h 1873028"/>
              <a:gd name="connsiteX1" fmla="*/ 1204706 w 1807629"/>
              <a:gd name="connsiteY1" fmla="*/ 526845 h 1873028"/>
              <a:gd name="connsiteX2" fmla="*/ 4969 w 1807629"/>
              <a:gd name="connsiteY2" fmla="*/ 0 h 1873028"/>
              <a:gd name="connsiteX3" fmla="*/ 0 w 1807629"/>
              <a:gd name="connsiteY3" fmla="*/ 119831 h 1873028"/>
              <a:gd name="connsiteX4" fmla="*/ 1609949 w 1807629"/>
              <a:gd name="connsiteY4" fmla="*/ 1698994 h 1873028"/>
              <a:gd name="connsiteX5" fmla="*/ 1535754 w 1807629"/>
              <a:gd name="connsiteY5" fmla="*/ 1669007 h 1873028"/>
              <a:gd name="connsiteX6" fmla="*/ 1603723 w 1807629"/>
              <a:gd name="connsiteY6" fmla="*/ 1771018 h 1873028"/>
              <a:gd name="connsiteX7" fmla="*/ 1671692 w 1807629"/>
              <a:gd name="connsiteY7" fmla="*/ 1873028 h 1873028"/>
              <a:gd name="connsiteX8" fmla="*/ 1739661 w 1807629"/>
              <a:gd name="connsiteY8" fmla="*/ 1771018 h 1873028"/>
              <a:gd name="connsiteX9" fmla="*/ 1807630 w 1807629"/>
              <a:gd name="connsiteY9" fmla="*/ 1669007 h 1873028"/>
              <a:gd name="connsiteX10" fmla="*/ 1730236 w 1807629"/>
              <a:gd name="connsiteY10" fmla="*/ 1701792 h 18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7629" h="1873028">
                <a:moveTo>
                  <a:pt x="1730236" y="1701792"/>
                </a:moveTo>
                <a:cubicBezTo>
                  <a:pt x="1705734" y="1258338"/>
                  <a:pt x="1519819" y="841957"/>
                  <a:pt x="1204706" y="526845"/>
                </a:cubicBezTo>
                <a:cubicBezTo>
                  <a:pt x="883710" y="205906"/>
                  <a:pt x="457676" y="18791"/>
                  <a:pt x="4969" y="0"/>
                </a:cubicBezTo>
                <a:lnTo>
                  <a:pt x="0" y="119831"/>
                </a:lnTo>
                <a:cubicBezTo>
                  <a:pt x="856865" y="155415"/>
                  <a:pt x="1557801" y="846184"/>
                  <a:pt x="1609949" y="1698994"/>
                </a:cubicBezTo>
                <a:lnTo>
                  <a:pt x="1535754" y="1669007"/>
                </a:lnTo>
                <a:lnTo>
                  <a:pt x="1603723" y="1771018"/>
                </a:lnTo>
                <a:lnTo>
                  <a:pt x="1671692" y="1873028"/>
                </a:lnTo>
                <a:lnTo>
                  <a:pt x="1739661" y="1771018"/>
                </a:lnTo>
                <a:lnTo>
                  <a:pt x="1807630" y="1669007"/>
                </a:lnTo>
                <a:lnTo>
                  <a:pt x="1730236" y="1701792"/>
                </a:lnTo>
                <a:close/>
              </a:path>
            </a:pathLst>
          </a:custGeom>
          <a:gradFill flip="none" rotWithShape="1">
            <a:gsLst>
              <a:gs pos="0">
                <a:schemeClr val="accent6">
                  <a:lumMod val="5000"/>
                  <a:lumOff val="95000"/>
                  <a:alpha val="0"/>
                </a:schemeClr>
              </a:gs>
              <a:gs pos="25000">
                <a:schemeClr val="accent1">
                  <a:lumMod val="20000"/>
                  <a:lumOff val="80000"/>
                  <a:alpha val="16000"/>
                </a:schemeClr>
              </a:gs>
              <a:gs pos="70000">
                <a:schemeClr val="accent1">
                  <a:lumMod val="60000"/>
                  <a:lumOff val="40000"/>
                  <a:alpha val="55000"/>
                </a:schemeClr>
              </a:gs>
              <a:gs pos="100000">
                <a:schemeClr val="accent1">
                  <a:lumMod val="60000"/>
                  <a:lumOff val="40000"/>
                  <a:alpha val="70000"/>
                </a:schemeClr>
              </a:gs>
            </a:gsLst>
            <a:lin ang="0" scaled="1"/>
            <a:tileRect/>
          </a:gradFill>
          <a:ln w="458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ym typeface="+mn-ea"/>
            </a:endParaRPr>
          </a:p>
        </p:txBody>
      </p:sp>
      <p:sp>
        <p:nvSpPr>
          <p:cNvPr id="12" name="图形 54"/>
          <p:cNvSpPr/>
          <p:nvPr>
            <p:custDataLst>
              <p:tags r:id="rId15"/>
            </p:custDataLst>
          </p:nvPr>
        </p:nvSpPr>
        <p:spPr>
          <a:xfrm rot="10800000">
            <a:off x="4103658" y="4505896"/>
            <a:ext cx="1858681" cy="1925927"/>
          </a:xfrm>
          <a:custGeom>
            <a:avLst/>
            <a:gdLst>
              <a:gd name="connsiteX0" fmla="*/ 1730236 w 1807629"/>
              <a:gd name="connsiteY0" fmla="*/ 1701792 h 1873028"/>
              <a:gd name="connsiteX1" fmla="*/ 1204706 w 1807629"/>
              <a:gd name="connsiteY1" fmla="*/ 526845 h 1873028"/>
              <a:gd name="connsiteX2" fmla="*/ 4969 w 1807629"/>
              <a:gd name="connsiteY2" fmla="*/ 0 h 1873028"/>
              <a:gd name="connsiteX3" fmla="*/ 0 w 1807629"/>
              <a:gd name="connsiteY3" fmla="*/ 119831 h 1873028"/>
              <a:gd name="connsiteX4" fmla="*/ 1609949 w 1807629"/>
              <a:gd name="connsiteY4" fmla="*/ 1698994 h 1873028"/>
              <a:gd name="connsiteX5" fmla="*/ 1535754 w 1807629"/>
              <a:gd name="connsiteY5" fmla="*/ 1669007 h 1873028"/>
              <a:gd name="connsiteX6" fmla="*/ 1603723 w 1807629"/>
              <a:gd name="connsiteY6" fmla="*/ 1771018 h 1873028"/>
              <a:gd name="connsiteX7" fmla="*/ 1671692 w 1807629"/>
              <a:gd name="connsiteY7" fmla="*/ 1873028 h 1873028"/>
              <a:gd name="connsiteX8" fmla="*/ 1739661 w 1807629"/>
              <a:gd name="connsiteY8" fmla="*/ 1771018 h 1873028"/>
              <a:gd name="connsiteX9" fmla="*/ 1807630 w 1807629"/>
              <a:gd name="connsiteY9" fmla="*/ 1669007 h 1873028"/>
              <a:gd name="connsiteX10" fmla="*/ 1730236 w 1807629"/>
              <a:gd name="connsiteY10" fmla="*/ 1701792 h 18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7629" h="1873028">
                <a:moveTo>
                  <a:pt x="1730236" y="1701792"/>
                </a:moveTo>
                <a:cubicBezTo>
                  <a:pt x="1705734" y="1258338"/>
                  <a:pt x="1519819" y="841957"/>
                  <a:pt x="1204706" y="526845"/>
                </a:cubicBezTo>
                <a:cubicBezTo>
                  <a:pt x="883710" y="205906"/>
                  <a:pt x="457676" y="18791"/>
                  <a:pt x="4969" y="0"/>
                </a:cubicBezTo>
                <a:lnTo>
                  <a:pt x="0" y="119831"/>
                </a:lnTo>
                <a:cubicBezTo>
                  <a:pt x="856865" y="155415"/>
                  <a:pt x="1557801" y="846184"/>
                  <a:pt x="1609949" y="1698994"/>
                </a:cubicBezTo>
                <a:lnTo>
                  <a:pt x="1535754" y="1669007"/>
                </a:lnTo>
                <a:lnTo>
                  <a:pt x="1603723" y="1771018"/>
                </a:lnTo>
                <a:lnTo>
                  <a:pt x="1671692" y="1873028"/>
                </a:lnTo>
                <a:lnTo>
                  <a:pt x="1739661" y="1771018"/>
                </a:lnTo>
                <a:lnTo>
                  <a:pt x="1807630" y="1669007"/>
                </a:lnTo>
                <a:lnTo>
                  <a:pt x="1730236" y="1701792"/>
                </a:lnTo>
                <a:close/>
              </a:path>
            </a:pathLst>
          </a:custGeom>
          <a:gradFill flip="none" rotWithShape="1">
            <a:gsLst>
              <a:gs pos="0">
                <a:schemeClr val="accent6">
                  <a:lumMod val="5000"/>
                  <a:lumOff val="95000"/>
                  <a:alpha val="0"/>
                </a:schemeClr>
              </a:gs>
              <a:gs pos="25000">
                <a:schemeClr val="accent1">
                  <a:lumMod val="20000"/>
                  <a:lumOff val="80000"/>
                  <a:alpha val="16000"/>
                </a:schemeClr>
              </a:gs>
              <a:gs pos="70000">
                <a:schemeClr val="accent1">
                  <a:lumMod val="60000"/>
                  <a:lumOff val="40000"/>
                  <a:alpha val="55000"/>
                </a:schemeClr>
              </a:gs>
              <a:gs pos="100000">
                <a:schemeClr val="accent1">
                  <a:lumMod val="60000"/>
                  <a:lumOff val="40000"/>
                  <a:alpha val="70000"/>
                </a:schemeClr>
              </a:gs>
            </a:gsLst>
            <a:lin ang="0" scaled="1"/>
            <a:tileRect/>
          </a:gradFill>
          <a:ln w="458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ym typeface="+mn-ea"/>
            </a:endParaRPr>
          </a:p>
        </p:txBody>
      </p:sp>
      <p:pic>
        <p:nvPicPr>
          <p:cNvPr id="13" name="图片 6" descr="343435383038363b343532323338363bb9d8bcfcb5e3"/>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785771" y="4276026"/>
            <a:ext cx="621171" cy="621171"/>
          </a:xfrm>
          <a:prstGeom prst="rect">
            <a:avLst/>
          </a:prstGeom>
        </p:spPr>
      </p:pic>
      <p:sp>
        <p:nvSpPr>
          <p:cNvPr id="14" name="文本框 46"/>
          <p:cNvSpPr txBox="1"/>
          <p:nvPr>
            <p:custDataLst>
              <p:tags r:id="rId19"/>
            </p:custDataLst>
          </p:nvPr>
        </p:nvSpPr>
        <p:spPr>
          <a:xfrm>
            <a:off x="773723" y="4734495"/>
            <a:ext cx="3206045" cy="325617"/>
          </a:xfrm>
          <a:prstGeom prst="rect">
            <a:avLst/>
          </a:prstGeom>
          <a:noFill/>
        </p:spPr>
        <p:txBody>
          <a:bodyPr wrap="square" lIns="0" tIns="0" rIns="0" bIns="0" anchor="b" anchorCtr="0">
            <a:noAutofit/>
          </a:bodyPr>
          <a:lstStyle>
            <a:defPPr>
              <a:defRPr lang="zh-CN"/>
            </a:defPPr>
            <a:lvl1pPr indent="0" algn="r">
              <a:lnSpc>
                <a:spcPct val="150000"/>
              </a:lnSpc>
              <a:buNone/>
              <a:defRPr sz="1600" b="1" kern="0" spc="0">
                <a:ln>
                  <a:noFill/>
                  <a:prstDash val="sysDot"/>
                </a:ln>
                <a:solidFill>
                  <a:schemeClr val="accent5"/>
                </a:solidFill>
                <a:latin typeface="+mn-ea"/>
              </a:defRPr>
            </a:lvl1pPr>
          </a:lstStyle>
          <a:p>
            <a:r>
              <a:rPr lang="zh-CN" altLang="en-US" sz="2400" dirty="0">
                <a:solidFill>
                  <a:schemeClr val="accent1"/>
                </a:solidFill>
                <a:sym typeface="+mn-ea"/>
              </a:rPr>
              <a:t>实习中的医疗保险作用</a:t>
            </a:r>
            <a:endParaRPr lang="zh-CN" altLang="en-US" sz="2400" dirty="0">
              <a:solidFill>
                <a:schemeClr val="accent1"/>
              </a:solidFill>
              <a:sym typeface="+mn-ea"/>
            </a:endParaRPr>
          </a:p>
        </p:txBody>
      </p:sp>
      <p:sp>
        <p:nvSpPr>
          <p:cNvPr id="18" name="文本框 51"/>
          <p:cNvSpPr txBox="1"/>
          <p:nvPr>
            <p:custDataLst>
              <p:tags r:id="rId20"/>
            </p:custDataLst>
          </p:nvPr>
        </p:nvSpPr>
        <p:spPr>
          <a:xfrm>
            <a:off x="773723" y="5118035"/>
            <a:ext cx="3206045" cy="1631963"/>
          </a:xfrm>
          <a:prstGeom prst="rect">
            <a:avLst/>
          </a:prstGeom>
          <a:noFill/>
        </p:spPr>
        <p:txBody>
          <a:bodyPr wrap="square" lIns="0" tIns="0" rIns="0" bIns="0">
            <a:noAutofit/>
          </a:bodyPr>
          <a:lstStyle/>
          <a:p>
            <a:pPr algn="r">
              <a:lnSpc>
                <a:spcPct val="150000"/>
              </a:lnSpc>
            </a:pPr>
            <a:r>
              <a:rPr lang="zh-CN" altLang="en-US" kern="0" spc="0" dirty="0">
                <a:ln>
                  <a:noFill/>
                  <a:prstDash val="sysDot"/>
                </a:ln>
                <a:solidFill>
                  <a:schemeClr val="tx1">
                    <a:lumMod val="85000"/>
                    <a:lumOff val="15000"/>
                  </a:schemeClr>
                </a:solidFill>
                <a:latin typeface="+mn-ea"/>
                <a:ea typeface="+mn-ea"/>
                <a:sym typeface="+mn-ea"/>
              </a:rPr>
              <a:t>医疗保险保障实习健康风险，让学生安心实习，无后顾之忧。</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19" name="文本框 52"/>
          <p:cNvSpPr txBox="1"/>
          <p:nvPr>
            <p:custDataLst>
              <p:tags r:id="rId21"/>
            </p:custDataLst>
          </p:nvPr>
        </p:nvSpPr>
        <p:spPr>
          <a:xfrm>
            <a:off x="8180988" y="2388174"/>
            <a:ext cx="3206045" cy="325617"/>
          </a:xfrm>
          <a:prstGeom prst="rect">
            <a:avLst/>
          </a:prstGeom>
          <a:noFill/>
        </p:spPr>
        <p:txBody>
          <a:bodyPr wrap="square" lIns="0" tIns="0" rIns="0" bIns="0" anchor="b" anchorCtr="0">
            <a:noAutofit/>
          </a:bodyPr>
          <a:lstStyle>
            <a:defPPr>
              <a:defRPr lang="zh-CN"/>
            </a:defPPr>
            <a:lvl1pPr indent="0" algn="r">
              <a:lnSpc>
                <a:spcPct val="150000"/>
              </a:lnSpc>
              <a:buNone/>
              <a:defRPr sz="1600" b="1" kern="0" spc="0">
                <a:ln>
                  <a:noFill/>
                  <a:prstDash val="sysDot"/>
                </a:ln>
                <a:solidFill>
                  <a:schemeClr val="accent5"/>
                </a:solidFill>
                <a:latin typeface="+mn-ea"/>
              </a:defRPr>
            </a:lvl1pPr>
          </a:lstStyle>
          <a:p>
            <a:pPr algn="l"/>
            <a:r>
              <a:rPr lang="zh-CN" altLang="en-US" sz="2400" dirty="0">
                <a:solidFill>
                  <a:schemeClr val="accent1"/>
                </a:solidFill>
                <a:sym typeface="+mn-ea"/>
              </a:rPr>
              <a:t>中职生参保方式</a:t>
            </a:r>
            <a:endParaRPr lang="zh-CN" altLang="en-US" sz="2400" dirty="0">
              <a:solidFill>
                <a:schemeClr val="accent1"/>
              </a:solidFill>
              <a:sym typeface="+mn-ea"/>
            </a:endParaRPr>
          </a:p>
        </p:txBody>
      </p:sp>
      <p:sp>
        <p:nvSpPr>
          <p:cNvPr id="21" name="文本框 53"/>
          <p:cNvSpPr txBox="1"/>
          <p:nvPr>
            <p:custDataLst>
              <p:tags r:id="rId22"/>
            </p:custDataLst>
          </p:nvPr>
        </p:nvSpPr>
        <p:spPr>
          <a:xfrm>
            <a:off x="8180988" y="2771713"/>
            <a:ext cx="3206045" cy="1631963"/>
          </a:xfrm>
          <a:prstGeom prst="rect">
            <a:avLst/>
          </a:prstGeom>
          <a:noFill/>
        </p:spPr>
        <p:txBody>
          <a:bodyPr wrap="square" lIns="0" tIns="0" rIns="0" bIns="0">
            <a:noAutofit/>
          </a:bodyPr>
          <a:lstStyle/>
          <a:p>
            <a:pPr>
              <a:lnSpc>
                <a:spcPct val="150000"/>
              </a:lnSpc>
            </a:pPr>
            <a:r>
              <a:rPr lang="zh-CN" altLang="en-US" kern="0" spc="0" dirty="0">
                <a:ln>
                  <a:noFill/>
                  <a:prstDash val="sysDot"/>
                </a:ln>
                <a:solidFill>
                  <a:schemeClr val="tx1">
                    <a:lumMod val="85000"/>
                    <a:lumOff val="15000"/>
                  </a:schemeClr>
                </a:solidFill>
                <a:latin typeface="+mn-ea"/>
                <a:ea typeface="+mn-ea"/>
                <a:sym typeface="+mn-ea"/>
              </a:rPr>
              <a:t>中职生通过城镇居民基本医疗保险参与，实习期间获得医疗支持。</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22" name="文本框 54"/>
          <p:cNvSpPr txBox="1"/>
          <p:nvPr>
            <p:custDataLst>
              <p:tags r:id="rId23"/>
            </p:custDataLst>
          </p:nvPr>
        </p:nvSpPr>
        <p:spPr>
          <a:xfrm>
            <a:off x="8180988" y="4734495"/>
            <a:ext cx="3206045" cy="325617"/>
          </a:xfrm>
          <a:prstGeom prst="rect">
            <a:avLst/>
          </a:prstGeom>
          <a:noFill/>
        </p:spPr>
        <p:txBody>
          <a:bodyPr wrap="square" lIns="0" tIns="0" rIns="0" bIns="0" anchor="b" anchorCtr="0">
            <a:noAutofit/>
          </a:bodyPr>
          <a:lstStyle>
            <a:defPPr>
              <a:defRPr lang="zh-CN"/>
            </a:defPPr>
            <a:lvl1pPr indent="0" algn="r">
              <a:lnSpc>
                <a:spcPct val="150000"/>
              </a:lnSpc>
              <a:buNone/>
              <a:defRPr sz="1600" b="1" kern="0" spc="0">
                <a:ln>
                  <a:noFill/>
                  <a:prstDash val="sysDot"/>
                </a:ln>
                <a:solidFill>
                  <a:schemeClr val="accent5"/>
                </a:solidFill>
                <a:latin typeface="+mn-ea"/>
              </a:defRPr>
            </a:lvl1pPr>
          </a:lstStyle>
          <a:p>
            <a:pPr algn="l"/>
            <a:r>
              <a:rPr lang="zh-CN" altLang="en-US" sz="2400" dirty="0">
                <a:solidFill>
                  <a:schemeClr val="accent1"/>
                </a:solidFill>
                <a:sym typeface="+mn-ea"/>
              </a:rPr>
              <a:t>医疗保险政策指南</a:t>
            </a:r>
            <a:endParaRPr lang="zh-CN" altLang="en-US" sz="2400" dirty="0">
              <a:solidFill>
                <a:schemeClr val="accent1"/>
              </a:solidFill>
              <a:sym typeface="+mn-ea"/>
            </a:endParaRPr>
          </a:p>
        </p:txBody>
      </p:sp>
      <p:sp>
        <p:nvSpPr>
          <p:cNvPr id="23" name="文本框 55"/>
          <p:cNvSpPr txBox="1"/>
          <p:nvPr>
            <p:custDataLst>
              <p:tags r:id="rId24"/>
            </p:custDataLst>
          </p:nvPr>
        </p:nvSpPr>
        <p:spPr>
          <a:xfrm>
            <a:off x="8180988" y="5118035"/>
            <a:ext cx="3206045" cy="1631963"/>
          </a:xfrm>
          <a:prstGeom prst="rect">
            <a:avLst/>
          </a:prstGeom>
          <a:noFill/>
        </p:spPr>
        <p:txBody>
          <a:bodyPr wrap="square" lIns="0" tIns="0" rIns="0" bIns="0">
            <a:noAutofit/>
          </a:bodyPr>
          <a:lstStyle/>
          <a:p>
            <a:pPr>
              <a:lnSpc>
                <a:spcPct val="150000"/>
              </a:lnSpc>
            </a:pPr>
            <a:r>
              <a:rPr lang="zh-CN" altLang="en-US" kern="0" spc="0" dirty="0">
                <a:ln>
                  <a:noFill/>
                  <a:prstDash val="sysDot"/>
                </a:ln>
                <a:solidFill>
                  <a:schemeClr val="tx1">
                    <a:lumMod val="85000"/>
                    <a:lumOff val="15000"/>
                  </a:schemeClr>
                </a:solidFill>
                <a:latin typeface="+mn-ea"/>
                <a:ea typeface="+mn-ea"/>
                <a:sym typeface="+mn-ea"/>
              </a:rPr>
              <a:t>掌握地区医疗保险政策，包括参保条件、缴费标准、报销比例，享受福利。</a:t>
            </a:r>
            <a:endParaRPr lang="zh-CN" altLang="en-US" kern="0" spc="0" dirty="0">
              <a:ln>
                <a:noFill/>
                <a:prstDash val="sysDot"/>
              </a:ln>
              <a:solidFill>
                <a:schemeClr val="tx1">
                  <a:lumMod val="85000"/>
                  <a:lumOff val="15000"/>
                </a:schemeClr>
              </a:solidFill>
              <a:latin typeface="+mn-ea"/>
              <a:ea typeface="+mn-ea"/>
              <a:sym typeface="+mn-ea"/>
            </a:endParaRPr>
          </a:p>
        </p:txBody>
      </p:sp>
    </p:spTree>
    <p:custDataLst>
      <p:tags r:id="rId25"/>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p:txBody>
          <a:bodyPr>
            <a:normAutofit fontScale="90000"/>
          </a:bodyPr>
          <a:lstStyle/>
          <a:p>
            <a:br>
              <a:rPr lang="zh-CN" altLang="en-US"/>
            </a:br>
            <a:r>
              <a:rPr lang="zh-CN" altLang="en-US"/>
              <a:t>（</a:t>
            </a:r>
            <a:r>
              <a:rPr lang="zh-CN" altLang="en-US"/>
              <a:t>二）意外伤害保险</a:t>
            </a:r>
            <a:endParaRPr lang="zh-CN" altLang="en-US"/>
          </a:p>
        </p:txBody>
      </p:sp>
      <p:sp>
        <p:nvSpPr>
          <p:cNvPr id="3" name="矩形: 圆角 2"/>
          <p:cNvSpPr/>
          <p:nvPr>
            <p:custDataLst>
              <p:tags r:id="rId2"/>
            </p:custDataLst>
          </p:nvPr>
        </p:nvSpPr>
        <p:spPr>
          <a:xfrm>
            <a:off x="696595" y="2332355"/>
            <a:ext cx="1958975" cy="35140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4" name="矩形 3"/>
          <p:cNvSpPr/>
          <p:nvPr>
            <p:custDataLst>
              <p:tags r:id="rId3"/>
            </p:custDataLst>
          </p:nvPr>
        </p:nvSpPr>
        <p:spPr>
          <a:xfrm>
            <a:off x="962030" y="3407222"/>
            <a:ext cx="1443660" cy="199362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学校依法为学生缴纳，保障学生权益，提高福利，减轻就业压力，具体政策视地区而定</a:t>
            </a:r>
            <a:endParaRPr lang="zh-CN" altLang="en-US" sz="1600" dirty="0">
              <a:solidFill>
                <a:schemeClr val="tx1">
                  <a:lumMod val="85000"/>
                  <a:lumOff val="15000"/>
                </a:schemeClr>
              </a:solidFill>
              <a:latin typeface="+mn-ea"/>
              <a:cs typeface="+mn-ea"/>
            </a:endParaRPr>
          </a:p>
        </p:txBody>
      </p:sp>
      <p:sp>
        <p:nvSpPr>
          <p:cNvPr id="10" name="圆角矩形 9"/>
          <p:cNvSpPr/>
          <p:nvPr>
            <p:custDataLst>
              <p:tags r:id="rId4"/>
            </p:custDataLst>
          </p:nvPr>
        </p:nvSpPr>
        <p:spPr>
          <a:xfrm>
            <a:off x="962030" y="1917094"/>
            <a:ext cx="660086" cy="658813"/>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cxnSp>
        <p:nvCxnSpPr>
          <p:cNvPr id="11" name="直接连接符 10"/>
          <p:cNvCxnSpPr/>
          <p:nvPr>
            <p:custDataLst>
              <p:tags r:id="rId5"/>
            </p:custDataLst>
          </p:nvPr>
        </p:nvCxnSpPr>
        <p:spPr>
          <a:xfrm flipV="1">
            <a:off x="882463" y="3273550"/>
            <a:ext cx="1622526"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6"/>
            </p:custDataLst>
          </p:nvPr>
        </p:nvSpPr>
        <p:spPr>
          <a:xfrm>
            <a:off x="965213" y="2702578"/>
            <a:ext cx="1443660" cy="444301"/>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rPr>
              <a:t>意外伤害保险</a:t>
            </a:r>
            <a:endParaRPr lang="zh-CN" altLang="en-US" b="1" dirty="0">
              <a:solidFill>
                <a:schemeClr val="accent1"/>
              </a:solidFill>
              <a:latin typeface="+mn-ea"/>
              <a:cs typeface="+mn-ea"/>
            </a:endParaRPr>
          </a:p>
        </p:txBody>
      </p:sp>
      <p:sp>
        <p:nvSpPr>
          <p:cNvPr id="13" name="矩形: 圆角 2"/>
          <p:cNvSpPr/>
          <p:nvPr>
            <p:custDataLst>
              <p:tags r:id="rId7"/>
            </p:custDataLst>
          </p:nvPr>
        </p:nvSpPr>
        <p:spPr>
          <a:xfrm>
            <a:off x="2906395" y="2347595"/>
            <a:ext cx="1958975" cy="35140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14" name="矩形 13"/>
          <p:cNvSpPr/>
          <p:nvPr>
            <p:custDataLst>
              <p:tags r:id="rId8"/>
            </p:custDataLst>
          </p:nvPr>
        </p:nvSpPr>
        <p:spPr>
          <a:xfrm>
            <a:off x="3172078" y="3449233"/>
            <a:ext cx="1443660" cy="202545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依据劳动合同法，学校作为用人单位需为学生缴纳社保，地方政府可能提供资金支持</a:t>
            </a:r>
            <a:endParaRPr lang="zh-CN" altLang="en-US" sz="1600" dirty="0">
              <a:solidFill>
                <a:schemeClr val="tx1">
                  <a:lumMod val="85000"/>
                  <a:lumOff val="15000"/>
                </a:schemeClr>
              </a:solidFill>
              <a:latin typeface="+mn-ea"/>
              <a:cs typeface="+mn-ea"/>
            </a:endParaRPr>
          </a:p>
        </p:txBody>
      </p:sp>
      <p:sp>
        <p:nvSpPr>
          <p:cNvPr id="15" name="圆角矩形 14"/>
          <p:cNvSpPr/>
          <p:nvPr>
            <p:custDataLst>
              <p:tags r:id="rId9"/>
            </p:custDataLst>
          </p:nvPr>
        </p:nvSpPr>
        <p:spPr>
          <a:xfrm>
            <a:off x="3172078" y="1902454"/>
            <a:ext cx="660086" cy="660723"/>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cxnSp>
        <p:nvCxnSpPr>
          <p:cNvPr id="16" name="直接连接符 15"/>
          <p:cNvCxnSpPr/>
          <p:nvPr>
            <p:custDataLst>
              <p:tags r:id="rId10"/>
            </p:custDataLst>
          </p:nvPr>
        </p:nvCxnSpPr>
        <p:spPr>
          <a:xfrm flipV="1">
            <a:off x="3092511" y="3302194"/>
            <a:ext cx="162380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7" name="矩形 16"/>
          <p:cNvSpPr/>
          <p:nvPr>
            <p:custDataLst>
              <p:tags r:id="rId11"/>
            </p:custDataLst>
          </p:nvPr>
        </p:nvSpPr>
        <p:spPr>
          <a:xfrm>
            <a:off x="3177807" y="2707034"/>
            <a:ext cx="1443660" cy="451303"/>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社会保险</a:t>
            </a:r>
            <a:endParaRPr lang="zh-CN" altLang="en-US" b="1">
              <a:solidFill>
                <a:schemeClr val="accent1"/>
              </a:solidFill>
              <a:latin typeface="+mn-ea"/>
              <a:cs typeface="+mn-ea"/>
            </a:endParaRPr>
          </a:p>
        </p:txBody>
      </p:sp>
      <p:sp>
        <p:nvSpPr>
          <p:cNvPr id="63" name="矩形: 圆角 2"/>
          <p:cNvSpPr/>
          <p:nvPr>
            <p:custDataLst>
              <p:tags r:id="rId12"/>
            </p:custDataLst>
          </p:nvPr>
        </p:nvSpPr>
        <p:spPr>
          <a:xfrm>
            <a:off x="5116830" y="2343785"/>
            <a:ext cx="1958975" cy="35140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18" name="矩形 17"/>
          <p:cNvSpPr/>
          <p:nvPr>
            <p:custDataLst>
              <p:tags r:id="rId13"/>
            </p:custDataLst>
          </p:nvPr>
        </p:nvSpPr>
        <p:spPr>
          <a:xfrm>
            <a:off x="5382126" y="3419952"/>
            <a:ext cx="1443660" cy="199362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保险责任涵盖意外身故、残疾、烧伤等，需及时通知保险公司，否则可能影响赔偿</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4"/>
            </p:custDataLst>
          </p:nvPr>
        </p:nvSpPr>
        <p:spPr>
          <a:xfrm>
            <a:off x="5382126" y="1905637"/>
            <a:ext cx="660086" cy="660086"/>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75" name="直接连接符 74"/>
          <p:cNvCxnSpPr/>
          <p:nvPr>
            <p:custDataLst>
              <p:tags r:id="rId15"/>
            </p:custDataLst>
          </p:nvPr>
        </p:nvCxnSpPr>
        <p:spPr>
          <a:xfrm flipV="1">
            <a:off x="5302559" y="3281188"/>
            <a:ext cx="162380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8"/>
          <p:cNvSpPr/>
          <p:nvPr>
            <p:custDataLst>
              <p:tags r:id="rId16"/>
            </p:custDataLst>
          </p:nvPr>
        </p:nvSpPr>
        <p:spPr>
          <a:xfrm>
            <a:off x="5382126" y="2701305"/>
            <a:ext cx="1443660" cy="44430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保险责任</a:t>
            </a:r>
            <a:endParaRPr lang="zh-CN" altLang="en-US" b="1">
              <a:solidFill>
                <a:schemeClr val="accent1"/>
              </a:solidFill>
              <a:latin typeface="+mn-ea"/>
              <a:cs typeface="+mn-ea"/>
            </a:endParaRPr>
          </a:p>
        </p:txBody>
      </p:sp>
      <p:sp>
        <p:nvSpPr>
          <p:cNvPr id="69" name="矩形: 圆角 2"/>
          <p:cNvSpPr/>
          <p:nvPr>
            <p:custDataLst>
              <p:tags r:id="rId17"/>
            </p:custDataLst>
          </p:nvPr>
        </p:nvSpPr>
        <p:spPr>
          <a:xfrm>
            <a:off x="7326630" y="2343785"/>
            <a:ext cx="1958975" cy="35140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20" name="矩形 19"/>
          <p:cNvSpPr/>
          <p:nvPr>
            <p:custDataLst>
              <p:tags r:id="rId18"/>
            </p:custDataLst>
          </p:nvPr>
        </p:nvSpPr>
        <p:spPr>
          <a:xfrm>
            <a:off x="7592174" y="3423772"/>
            <a:ext cx="1443660" cy="199362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提交材料：申请书、保险单、身份证明、死亡/验尸报告、户籍注销证明等。
</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9"/>
            </p:custDataLst>
          </p:nvPr>
        </p:nvSpPr>
        <p:spPr>
          <a:xfrm>
            <a:off x="7592174" y="1905637"/>
            <a:ext cx="660086" cy="660086"/>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76" name="直接连接符 75"/>
          <p:cNvCxnSpPr/>
          <p:nvPr>
            <p:custDataLst>
              <p:tags r:id="rId20"/>
            </p:custDataLst>
          </p:nvPr>
        </p:nvCxnSpPr>
        <p:spPr>
          <a:xfrm flipV="1">
            <a:off x="7512607" y="3283734"/>
            <a:ext cx="162380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21"/>
            </p:custDataLst>
          </p:nvPr>
        </p:nvSpPr>
        <p:spPr>
          <a:xfrm>
            <a:off x="7592060" y="2702560"/>
            <a:ext cx="1718945" cy="44450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身故保险金申请</a:t>
            </a:r>
            <a:endParaRPr lang="zh-CN" altLang="en-US" b="1">
              <a:solidFill>
                <a:schemeClr val="accent1"/>
              </a:solidFill>
              <a:latin typeface="+mn-ea"/>
              <a:cs typeface="+mn-ea"/>
            </a:endParaRPr>
          </a:p>
        </p:txBody>
      </p:sp>
      <p:sp>
        <p:nvSpPr>
          <p:cNvPr id="22" name="矩形: 圆角 2"/>
          <p:cNvSpPr/>
          <p:nvPr>
            <p:custDataLst>
              <p:tags r:id="rId22"/>
            </p:custDataLst>
          </p:nvPr>
        </p:nvSpPr>
        <p:spPr>
          <a:xfrm>
            <a:off x="9537065" y="2343785"/>
            <a:ext cx="1958975" cy="35140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23" name="矩形 22"/>
          <p:cNvSpPr/>
          <p:nvPr>
            <p:custDataLst>
              <p:tags r:id="rId23"/>
            </p:custDataLst>
          </p:nvPr>
        </p:nvSpPr>
        <p:spPr>
          <a:xfrm>
            <a:off x="9802222" y="3419952"/>
            <a:ext cx="1443660" cy="199362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提交申请书等资料后，保险公司将核定责任并通知结果，若属保险责任，10日内支付保险金</a:t>
            </a:r>
            <a:endParaRPr lang="zh-CN" altLang="en-US" sz="1600" dirty="0">
              <a:solidFill>
                <a:schemeClr val="tx1">
                  <a:lumMod val="85000"/>
                  <a:lumOff val="15000"/>
                </a:schemeClr>
              </a:solidFill>
              <a:latin typeface="+mn-ea"/>
              <a:cs typeface="+mn-ea"/>
            </a:endParaRPr>
          </a:p>
        </p:txBody>
      </p:sp>
      <p:sp>
        <p:nvSpPr>
          <p:cNvPr id="24" name="圆角矩形 23"/>
          <p:cNvSpPr/>
          <p:nvPr>
            <p:custDataLst>
              <p:tags r:id="rId24"/>
            </p:custDataLst>
          </p:nvPr>
        </p:nvSpPr>
        <p:spPr>
          <a:xfrm>
            <a:off x="9802222" y="1905637"/>
            <a:ext cx="660086" cy="660086"/>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05</a:t>
            </a:r>
            <a:endParaRPr lang="en-US" altLang="zh-CN" sz="2000" b="1" dirty="0">
              <a:solidFill>
                <a:srgbClr val="FFFFFF"/>
              </a:solidFill>
              <a:latin typeface="+mn-ea"/>
              <a:cs typeface="+mn-ea"/>
              <a:sym typeface="+mn-ea"/>
            </a:endParaRPr>
          </a:p>
        </p:txBody>
      </p:sp>
      <p:cxnSp>
        <p:nvCxnSpPr>
          <p:cNvPr id="25" name="直接连接符 24"/>
          <p:cNvCxnSpPr/>
          <p:nvPr>
            <p:custDataLst>
              <p:tags r:id="rId25"/>
            </p:custDataLst>
          </p:nvPr>
        </p:nvCxnSpPr>
        <p:spPr>
          <a:xfrm flipV="1">
            <a:off x="9722655" y="3281188"/>
            <a:ext cx="162380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26" name="矩形 25"/>
          <p:cNvSpPr/>
          <p:nvPr>
            <p:custDataLst>
              <p:tags r:id="rId26"/>
            </p:custDataLst>
          </p:nvPr>
        </p:nvSpPr>
        <p:spPr>
          <a:xfrm>
            <a:off x="9802222" y="2701305"/>
            <a:ext cx="1443660" cy="44430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残疾或烧伤保险金申请</a:t>
            </a:r>
            <a:endParaRPr lang="zh-CN" altLang="en-US" b="1">
              <a:solidFill>
                <a:schemeClr val="accent1"/>
              </a:solidFill>
              <a:latin typeface="+mn-ea"/>
              <a:cs typeface="+mn-ea"/>
            </a:endParaRPr>
          </a:p>
        </p:txBody>
      </p:sp>
    </p:spTree>
    <p:custDataLst>
      <p:tags r:id="rId27"/>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（三）顶岗实习责任保险</a:t>
            </a:r>
            <a:endParaRPr lang="zh-CN" altLang="en-US"/>
          </a:p>
        </p:txBody>
      </p:sp>
      <p:sp>
        <p:nvSpPr>
          <p:cNvPr id="33" name="Freeform 8"/>
          <p:cNvSpPr/>
          <p:nvPr>
            <p:custDataLst>
              <p:tags r:id="rId2"/>
            </p:custDataLst>
          </p:nvPr>
        </p:nvSpPr>
        <p:spPr bwMode="auto">
          <a:xfrm>
            <a:off x="1883793" y="3946747"/>
            <a:ext cx="1421428" cy="7276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34" name="Freeform 8"/>
          <p:cNvSpPr/>
          <p:nvPr>
            <p:custDataLst>
              <p:tags r:id="rId3"/>
            </p:custDataLst>
          </p:nvPr>
        </p:nvSpPr>
        <p:spPr bwMode="auto">
          <a:xfrm>
            <a:off x="5364527" y="3946747"/>
            <a:ext cx="1421428" cy="7276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35" name="Freeform 8"/>
          <p:cNvSpPr/>
          <p:nvPr>
            <p:custDataLst>
              <p:tags r:id="rId4"/>
            </p:custDataLst>
          </p:nvPr>
        </p:nvSpPr>
        <p:spPr bwMode="auto">
          <a:xfrm>
            <a:off x="8865154" y="3946747"/>
            <a:ext cx="1421428" cy="7276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pic>
        <p:nvPicPr>
          <p:cNvPr id="36" name="图片" descr="F:/内容验收/2024/套系风格单页/中国风素材-图片-笔刷/中国风素材-图片-笔刷/图片/VCG41N1471040888.jpgVCG41N1471040888"/>
          <p:cNvPicPr>
            <a:picLocks noChangeAspect="1"/>
          </p:cNvPicPr>
          <p:nvPr>
            <p:custDataLst>
              <p:tags r:id="rId5"/>
            </p:custDataLst>
          </p:nvPr>
        </p:nvPicPr>
        <p:blipFill>
          <a:blip r:embed="rId6">
            <a:lum contrast="24000"/>
          </a:blip>
          <a:srcRect t="15672" b="15672"/>
          <a:stretch>
            <a:fillRect/>
          </a:stretch>
        </p:blipFill>
        <p:spPr>
          <a:xfrm>
            <a:off x="4924301" y="1684655"/>
            <a:ext cx="2344233" cy="1609454"/>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pic>
        <p:nvPicPr>
          <p:cNvPr id="37" name="图片" descr="茶道"/>
          <p:cNvPicPr>
            <a:picLocks noChangeAspect="1"/>
          </p:cNvPicPr>
          <p:nvPr>
            <p:custDataLst>
              <p:tags r:id="rId7"/>
            </p:custDataLst>
          </p:nvPr>
        </p:nvPicPr>
        <p:blipFill>
          <a:blip r:embed="rId8"/>
          <a:srcRect l="4675" r="4675"/>
          <a:stretch>
            <a:fillRect/>
          </a:stretch>
        </p:blipFill>
        <p:spPr>
          <a:xfrm>
            <a:off x="1492980" y="1684655"/>
            <a:ext cx="2202411" cy="1619722"/>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pic>
        <p:nvPicPr>
          <p:cNvPr id="38" name="图片" descr="茶道"/>
          <p:cNvPicPr>
            <a:picLocks noChangeAspect="1"/>
          </p:cNvPicPr>
          <p:nvPr>
            <p:custDataLst>
              <p:tags r:id="rId9"/>
            </p:custDataLst>
          </p:nvPr>
        </p:nvPicPr>
        <p:blipFill>
          <a:blip r:embed="rId10"/>
          <a:srcRect l="4675" r="4675"/>
          <a:stretch>
            <a:fillRect/>
          </a:stretch>
        </p:blipFill>
        <p:spPr>
          <a:xfrm>
            <a:off x="8467925" y="1684655"/>
            <a:ext cx="2202411" cy="1619722"/>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39" name="矩形 38"/>
          <p:cNvSpPr/>
          <p:nvPr>
            <p:custDataLst>
              <p:tags r:id="rId11"/>
            </p:custDataLst>
          </p:nvPr>
        </p:nvSpPr>
        <p:spPr>
          <a:xfrm>
            <a:off x="1083310" y="3454400"/>
            <a:ext cx="3228340" cy="529590"/>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dirty="0">
                <a:solidFill>
                  <a:schemeClr val="accent1"/>
                </a:solidFill>
                <a:latin typeface="+mn-ea"/>
                <a:cs typeface="+mn-ea"/>
              </a:rPr>
              <a:t>实习机会与责任保险</a:t>
            </a:r>
            <a:endParaRPr lang="zh-CN" altLang="en-US" sz="2400" b="1" dirty="0">
              <a:solidFill>
                <a:schemeClr val="accent1"/>
              </a:solidFill>
              <a:latin typeface="+mn-ea"/>
              <a:cs typeface="+mn-ea"/>
            </a:endParaRPr>
          </a:p>
        </p:txBody>
      </p:sp>
      <p:sp>
        <p:nvSpPr>
          <p:cNvPr id="40" name="矩形 39"/>
          <p:cNvSpPr/>
          <p:nvPr>
            <p:custDataLst>
              <p:tags r:id="rId12"/>
            </p:custDataLst>
          </p:nvPr>
        </p:nvSpPr>
        <p:spPr>
          <a:xfrm>
            <a:off x="1246557" y="4254777"/>
            <a:ext cx="2724583" cy="1731008"/>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中职学校为三年级学生提供带薪实习，企业负责安全与培训，学校购买责任险保障学生权益</a:t>
            </a:r>
            <a:endParaRPr lang="zh-CN" altLang="en-US" sz="2000" dirty="0">
              <a:ln>
                <a:noFill/>
                <a:prstDash val="sysDot"/>
              </a:ln>
              <a:solidFill>
                <a:schemeClr val="tx1">
                  <a:lumMod val="85000"/>
                  <a:lumOff val="15000"/>
                </a:schemeClr>
              </a:solidFill>
              <a:latin typeface="+mn-ea"/>
              <a:cs typeface="+mn-ea"/>
            </a:endParaRPr>
          </a:p>
        </p:txBody>
      </p:sp>
      <p:sp>
        <p:nvSpPr>
          <p:cNvPr id="41" name="矩形 40"/>
          <p:cNvSpPr/>
          <p:nvPr>
            <p:custDataLst>
              <p:tags r:id="rId13"/>
            </p:custDataLst>
          </p:nvPr>
        </p:nvSpPr>
        <p:spPr>
          <a:xfrm>
            <a:off x="4574540" y="3454400"/>
            <a:ext cx="3228340" cy="529590"/>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a:solidFill>
                  <a:schemeClr val="accent1"/>
                </a:solidFill>
                <a:latin typeface="+mn-ea"/>
                <a:cs typeface="+mn-ea"/>
              </a:rPr>
              <a:t>实习保险覆盖范围</a:t>
            </a:r>
            <a:endParaRPr lang="zh-CN" altLang="en-US" sz="2400" b="1">
              <a:solidFill>
                <a:schemeClr val="accent1"/>
              </a:solidFill>
              <a:latin typeface="+mn-ea"/>
              <a:cs typeface="+mn-ea"/>
            </a:endParaRPr>
          </a:p>
        </p:txBody>
      </p:sp>
      <p:sp>
        <p:nvSpPr>
          <p:cNvPr id="42" name="矩形 41"/>
          <p:cNvSpPr/>
          <p:nvPr>
            <p:custDataLst>
              <p:tags r:id="rId14"/>
            </p:custDataLst>
          </p:nvPr>
        </p:nvSpPr>
        <p:spPr>
          <a:xfrm>
            <a:off x="4737558" y="4254777"/>
            <a:ext cx="2724583" cy="1731008"/>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实习保险涵盖人身伤害、工伤、教学事故及第三方伤害，但不包括故意行为或违规造成的伤害</a:t>
            </a:r>
            <a:endParaRPr lang="zh-CN" altLang="en-US" sz="2000">
              <a:ln>
                <a:noFill/>
                <a:prstDash val="sysDot"/>
              </a:ln>
              <a:solidFill>
                <a:schemeClr val="tx1">
                  <a:lumMod val="85000"/>
                  <a:lumOff val="15000"/>
                </a:schemeClr>
              </a:solidFill>
              <a:latin typeface="+mn-ea"/>
              <a:cs typeface="+mn-ea"/>
            </a:endParaRPr>
          </a:p>
        </p:txBody>
      </p:sp>
      <p:sp>
        <p:nvSpPr>
          <p:cNvPr id="43" name="矩形 42"/>
          <p:cNvSpPr/>
          <p:nvPr>
            <p:custDataLst>
              <p:tags r:id="rId15"/>
            </p:custDataLst>
          </p:nvPr>
        </p:nvSpPr>
        <p:spPr>
          <a:xfrm>
            <a:off x="8065135" y="3454400"/>
            <a:ext cx="3228340" cy="529590"/>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a:solidFill>
                  <a:schemeClr val="accent1"/>
                </a:solidFill>
                <a:latin typeface="+mn-ea"/>
                <a:cs typeface="+mn-ea"/>
              </a:rPr>
              <a:t>实习保险制度的意义</a:t>
            </a:r>
            <a:endParaRPr lang="zh-CN" altLang="en-US" sz="2400" b="1">
              <a:solidFill>
                <a:schemeClr val="accent1"/>
              </a:solidFill>
              <a:latin typeface="+mn-ea"/>
              <a:cs typeface="+mn-ea"/>
            </a:endParaRPr>
          </a:p>
        </p:txBody>
      </p:sp>
      <p:sp>
        <p:nvSpPr>
          <p:cNvPr id="44" name="矩形 43"/>
          <p:cNvSpPr/>
          <p:nvPr>
            <p:custDataLst>
              <p:tags r:id="rId16"/>
            </p:custDataLst>
          </p:nvPr>
        </p:nvSpPr>
        <p:spPr>
          <a:xfrm>
            <a:off x="8228560" y="4254777"/>
            <a:ext cx="2724583" cy="1731008"/>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实习保险制度减轻学校企业担忧，保障学生安全，促进职业教育实践教学</a:t>
            </a:r>
            <a:endParaRPr lang="zh-CN" altLang="en-US" sz="2000" dirty="0">
              <a:ln>
                <a:noFill/>
                <a:prstDash val="sysDot"/>
              </a:ln>
              <a:solidFill>
                <a:schemeClr val="tx1">
                  <a:lumMod val="85000"/>
                  <a:lumOff val="15000"/>
                </a:schemeClr>
              </a:solidFill>
              <a:latin typeface="+mn-ea"/>
              <a:cs typeface="+mn-ea"/>
            </a:endParaRPr>
          </a:p>
        </p:txBody>
      </p:sp>
    </p:spTree>
    <p:custDataLst>
      <p:tags r:id="rId17"/>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标题 1"/>
          <p:cNvSpPr>
            <a:spLocks noGrp="1"/>
          </p:cNvSpPr>
          <p:nvPr>
            <p:custDataLst>
              <p:tags r:id="rId1"/>
            </p:custDataLst>
          </p:nvPr>
        </p:nvSpPr>
        <p:spPr>
          <a:xfrm>
            <a:off x="695960" y="288925"/>
            <a:ext cx="10800080" cy="1163955"/>
          </a:xfrm>
          <a:prstGeom prst="rect">
            <a:avLst/>
          </a:prstGeom>
        </p:spPr>
        <p:txBody>
          <a:bodyPr vert="horz" wrap="square" lIns="0" tIns="0" rIns="0" bIns="0" rtlCol="0" anchor="b"/>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nSpc>
                <a:spcPct val="140000"/>
              </a:lnSpc>
            </a:pPr>
            <a:r>
              <a:rPr lang="zh-CN" altLang="en-US"/>
              <a:t>（四）学生证和交通优惠</a:t>
            </a:r>
            <a:endParaRPr lang="zh-CN" altLang="en-US"/>
          </a:p>
          <a:p>
            <a:pPr>
              <a:lnSpc>
                <a:spcPct val="140000"/>
              </a:lnSpc>
            </a:pPr>
            <a:r>
              <a:rPr lang="zh-CN" altLang="en-US" sz="2800">
                <a:solidFill>
                  <a:schemeClr val="accent1">
                    <a:lumMod val="75000"/>
                  </a:schemeClr>
                </a:solidFill>
              </a:rPr>
              <a:t>1. 学生证的作用、取得及使用规定</a:t>
            </a:r>
            <a:endParaRPr lang="zh-CN" altLang="en-US" sz="2800">
              <a:solidFill>
                <a:schemeClr val="accent1">
                  <a:lumMod val="75000"/>
                </a:schemeClr>
              </a:solidFill>
            </a:endParaRPr>
          </a:p>
        </p:txBody>
      </p:sp>
      <p:sp>
        <p:nvSpPr>
          <p:cNvPr id="131" name="矩形: 圆角 29"/>
          <p:cNvSpPr/>
          <p:nvPr>
            <p:custDataLst>
              <p:tags r:id="rId2"/>
            </p:custDataLst>
          </p:nvPr>
        </p:nvSpPr>
        <p:spPr>
          <a:xfrm>
            <a:off x="502285" y="1993265"/>
            <a:ext cx="5405120" cy="2002790"/>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zh-CN" sz="1600" kern="1200" dirty="0">
                <a:ln>
                  <a:noFill/>
                </a:ln>
                <a:solidFill>
                  <a:schemeClr val="tx1">
                    <a:lumMod val="85000"/>
                    <a:lumOff val="15000"/>
                  </a:schemeClr>
                </a:solidFill>
                <a:effectLst/>
                <a:latin typeface="+mn-ea"/>
                <a:cs typeface="+mn-ea"/>
                <a:sym typeface="+mn-ea"/>
              </a:rPr>
              <a:t>学生证是学校签发给在籍学生的身份证明文件，它证明了学生的就读身份，是校园内外识别学生身份的重要依据。</a:t>
            </a:r>
            <a:endParaRPr lang="zh-CN" altLang="zh-CN" sz="1600" kern="1200" dirty="0">
              <a:ln>
                <a:noFill/>
              </a:ln>
              <a:solidFill>
                <a:schemeClr val="tx1">
                  <a:lumMod val="85000"/>
                  <a:lumOff val="15000"/>
                </a:schemeClr>
              </a:solidFill>
              <a:effectLst/>
              <a:latin typeface="+mn-ea"/>
              <a:cs typeface="+mn-ea"/>
              <a:sym typeface="+mn-ea"/>
            </a:endParaRPr>
          </a:p>
        </p:txBody>
      </p:sp>
      <p:sp>
        <p:nvSpPr>
          <p:cNvPr id="132" name="标题"/>
          <p:cNvSpPr/>
          <p:nvPr>
            <p:custDataLst>
              <p:tags r:id="rId3"/>
            </p:custDataLst>
          </p:nvPr>
        </p:nvSpPr>
        <p:spPr>
          <a:xfrm>
            <a:off x="1678686" y="1634305"/>
            <a:ext cx="3051700" cy="67429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作用</a:t>
            </a:r>
            <a:endParaRPr lang="zh-CN" altLang="en-US" b="1">
              <a:solidFill>
                <a:srgbClr val="FFFFFF"/>
              </a:solidFill>
              <a:uFillTx/>
              <a:latin typeface="+mn-ea"/>
              <a:cs typeface="+mn-ea"/>
              <a:sym typeface="+mn-ea"/>
            </a:endParaRPr>
          </a:p>
        </p:txBody>
      </p:sp>
      <p:sp>
        <p:nvSpPr>
          <p:cNvPr id="133" name="矩形: 圆角 32"/>
          <p:cNvSpPr/>
          <p:nvPr>
            <p:custDataLst>
              <p:tags r:id="rId4"/>
            </p:custDataLst>
          </p:nvPr>
        </p:nvSpPr>
        <p:spPr>
          <a:xfrm>
            <a:off x="6272530" y="1993265"/>
            <a:ext cx="5405120" cy="2002790"/>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600" dirty="0">
                <a:ln>
                  <a:noFill/>
                </a:ln>
                <a:solidFill>
                  <a:schemeClr val="tx1">
                    <a:lumMod val="85000"/>
                    <a:lumOff val="15000"/>
                  </a:schemeClr>
                </a:solidFill>
                <a:effectLst/>
                <a:latin typeface="+mn-ea"/>
                <a:cs typeface="+mn-ea"/>
                <a:sym typeface="+mn-ea"/>
              </a:rPr>
              <a:t>新生在入学后，通过班级上报个人信息，学籍管理部门将负责办理并发放学生证。学生证必须包含学校钢印、公章以及注册章，以确保其正式性和有效性。</a:t>
            </a:r>
            <a:endParaRPr lang="zh-CN" altLang="zh-CN" sz="1600" dirty="0">
              <a:ln>
                <a:noFill/>
              </a:ln>
              <a:solidFill>
                <a:schemeClr val="tx1">
                  <a:lumMod val="85000"/>
                  <a:lumOff val="15000"/>
                </a:schemeClr>
              </a:solidFill>
              <a:effectLst/>
              <a:latin typeface="+mn-ea"/>
              <a:cs typeface="+mn-ea"/>
              <a:sym typeface="+mn-ea"/>
            </a:endParaRPr>
          </a:p>
        </p:txBody>
      </p:sp>
      <p:sp>
        <p:nvSpPr>
          <p:cNvPr id="134" name="标题"/>
          <p:cNvSpPr/>
          <p:nvPr>
            <p:custDataLst>
              <p:tags r:id="rId5"/>
            </p:custDataLst>
          </p:nvPr>
        </p:nvSpPr>
        <p:spPr>
          <a:xfrm>
            <a:off x="7449094" y="1634305"/>
            <a:ext cx="3051700" cy="674297"/>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取得</a:t>
            </a:r>
            <a:endParaRPr lang="zh-CN" altLang="en-US" b="1">
              <a:solidFill>
                <a:srgbClr val="FFFFFF"/>
              </a:solidFill>
              <a:uFillTx/>
              <a:latin typeface="+mn-ea"/>
              <a:cs typeface="+mn-ea"/>
              <a:sym typeface="+mn-ea"/>
            </a:endParaRPr>
          </a:p>
        </p:txBody>
      </p:sp>
      <p:sp>
        <p:nvSpPr>
          <p:cNvPr id="135" name="矩形: 圆角 36"/>
          <p:cNvSpPr/>
          <p:nvPr>
            <p:custDataLst>
              <p:tags r:id="rId6"/>
            </p:custDataLst>
          </p:nvPr>
        </p:nvSpPr>
        <p:spPr>
          <a:xfrm>
            <a:off x="502285" y="4415790"/>
            <a:ext cx="5405120" cy="2325370"/>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600" dirty="0">
                <a:ln>
                  <a:noFill/>
                </a:ln>
                <a:solidFill>
                  <a:schemeClr val="tx1">
                    <a:lumMod val="85000"/>
                    <a:lumOff val="15000"/>
                  </a:schemeClr>
                </a:solidFill>
                <a:effectLst/>
                <a:latin typeface="+mn-ea"/>
                <a:cs typeface="+mn-ea"/>
                <a:sym typeface="+mn-ea"/>
              </a:rPr>
              <a:t>每学期开学后的第二周是学生证的注册时间，班长会统一收集并提交学生证进行注册，以确保学生证信息的及时更新和准确性。</a:t>
            </a:r>
            <a:endParaRPr lang="zh-CN" altLang="zh-CN" sz="1600" dirty="0">
              <a:ln>
                <a:noFill/>
              </a:ln>
              <a:solidFill>
                <a:schemeClr val="tx1">
                  <a:lumMod val="85000"/>
                  <a:lumOff val="15000"/>
                </a:schemeClr>
              </a:solidFill>
              <a:effectLst/>
              <a:latin typeface="+mn-ea"/>
              <a:cs typeface="+mn-ea"/>
              <a:sym typeface="+mn-ea"/>
            </a:endParaRPr>
          </a:p>
        </p:txBody>
      </p:sp>
      <p:sp>
        <p:nvSpPr>
          <p:cNvPr id="140" name="标题"/>
          <p:cNvSpPr/>
          <p:nvPr>
            <p:custDataLst>
              <p:tags r:id="rId7"/>
            </p:custDataLst>
          </p:nvPr>
        </p:nvSpPr>
        <p:spPr>
          <a:xfrm>
            <a:off x="1678686" y="4056264"/>
            <a:ext cx="3051700" cy="67429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注册</a:t>
            </a:r>
            <a:endParaRPr lang="zh-CN" altLang="en-US" b="1">
              <a:solidFill>
                <a:srgbClr val="FFFFFF"/>
              </a:solidFill>
              <a:uFillTx/>
              <a:latin typeface="+mn-ea"/>
              <a:cs typeface="+mn-ea"/>
              <a:sym typeface="+mn-ea"/>
            </a:endParaRPr>
          </a:p>
        </p:txBody>
      </p:sp>
      <p:sp>
        <p:nvSpPr>
          <p:cNvPr id="141" name="矩形: 圆角 2"/>
          <p:cNvSpPr/>
          <p:nvPr>
            <p:custDataLst>
              <p:tags r:id="rId8"/>
            </p:custDataLst>
          </p:nvPr>
        </p:nvSpPr>
        <p:spPr>
          <a:xfrm>
            <a:off x="6272530" y="4415790"/>
            <a:ext cx="5405120" cy="2325370"/>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31800" rIns="36195" bIns="215900"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400" dirty="0">
                <a:ln>
                  <a:noFill/>
                </a:ln>
                <a:solidFill>
                  <a:schemeClr val="tx1">
                    <a:lumMod val="85000"/>
                    <a:lumOff val="15000"/>
                  </a:schemeClr>
                </a:solidFill>
                <a:effectLst/>
                <a:latin typeface="+mn-ea"/>
                <a:cs typeface="+mn-ea"/>
                <a:sym typeface="+mn-ea"/>
              </a:rPr>
              <a:t>①不得转借他人，违者将受到处分，严重者不补发学生证。
②不得涂改信息，违者将受到严肃处理。
③不得以欺骗手段办理多证，一经发现将受到校纪处分。
④不得利用学生证从事不正当活动，违者将受到警告以上处分。
⑤回收：毕业生或退学者需凭学生证办理离校手续，之后交还学籍管理部门。</a:t>
            </a:r>
            <a:endParaRPr lang="zh-CN" altLang="zh-CN" sz="1400" dirty="0">
              <a:ln>
                <a:noFill/>
              </a:ln>
              <a:solidFill>
                <a:schemeClr val="tx1">
                  <a:lumMod val="85000"/>
                  <a:lumOff val="15000"/>
                </a:schemeClr>
              </a:solidFill>
              <a:effectLst/>
              <a:latin typeface="+mn-ea"/>
              <a:cs typeface="+mn-ea"/>
              <a:sym typeface="+mn-ea"/>
            </a:endParaRPr>
          </a:p>
        </p:txBody>
      </p:sp>
      <p:sp>
        <p:nvSpPr>
          <p:cNvPr id="142" name="标题"/>
          <p:cNvSpPr/>
          <p:nvPr>
            <p:custDataLst>
              <p:tags r:id="rId9"/>
            </p:custDataLst>
          </p:nvPr>
        </p:nvSpPr>
        <p:spPr>
          <a:xfrm>
            <a:off x="7449094" y="4056264"/>
            <a:ext cx="3051700" cy="674297"/>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mn-ea"/>
                <a:cs typeface="+mn-ea"/>
                <a:sym typeface="+mn-ea"/>
              </a:rPr>
              <a:t>使用规定</a:t>
            </a:r>
            <a:endParaRPr lang="zh-CN" altLang="en-US" b="1">
              <a:solidFill>
                <a:srgbClr val="FFFFFF"/>
              </a:solidFill>
              <a:uFillTx/>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custDataLst>
              <p:tags r:id="rId1"/>
            </p:custDataLst>
          </p:nvPr>
        </p:nvSpPr>
        <p:spPr>
          <a:xfrm flipH="1">
            <a:off x="6095998" y="1398587"/>
            <a:ext cx="5399999" cy="4875213"/>
          </a:xfrm>
          <a:custGeom>
            <a:avLst/>
            <a:gdLst>
              <a:gd name="connsiteX0" fmla="*/ 209537 w 5196591"/>
              <a:gd name="connsiteY0" fmla="*/ 0 h 4875213"/>
              <a:gd name="connsiteX1" fmla="*/ 4987054 w 5196591"/>
              <a:gd name="connsiteY1" fmla="*/ 0 h 4875213"/>
              <a:gd name="connsiteX2" fmla="*/ 4987064 w 5196591"/>
              <a:gd name="connsiteY2" fmla="*/ 1 h 4875213"/>
              <a:gd name="connsiteX3" fmla="*/ 5196591 w 5196591"/>
              <a:gd name="connsiteY3" fmla="*/ 1 h 4875213"/>
              <a:gd name="connsiteX4" fmla="*/ 5196591 w 5196591"/>
              <a:gd name="connsiteY4" fmla="*/ 209537 h 4875213"/>
              <a:gd name="connsiteX5" fmla="*/ 5196591 w 5196591"/>
              <a:gd name="connsiteY5" fmla="*/ 4665675 h 4875213"/>
              <a:gd name="connsiteX6" fmla="*/ 5196591 w 5196591"/>
              <a:gd name="connsiteY6" fmla="*/ 4875213 h 4875213"/>
              <a:gd name="connsiteX7" fmla="*/ 4639457 w 5196591"/>
              <a:gd name="connsiteY7" fmla="*/ 4875213 h 4875213"/>
              <a:gd name="connsiteX8" fmla="*/ 4639457 w 5196591"/>
              <a:gd name="connsiteY8" fmla="*/ 4875212 h 4875213"/>
              <a:gd name="connsiteX9" fmla="*/ 209537 w 5196591"/>
              <a:gd name="connsiteY9" fmla="*/ 4875212 h 4875213"/>
              <a:gd name="connsiteX10" fmla="*/ 0 w 5196591"/>
              <a:gd name="connsiteY10" fmla="*/ 4665675 h 4875213"/>
              <a:gd name="connsiteX11" fmla="*/ 0 w 5196591"/>
              <a:gd name="connsiteY11" fmla="*/ 209537 h 4875213"/>
              <a:gd name="connsiteX12" fmla="*/ 209537 w 5196591"/>
              <a:gd name="connsiteY12" fmla="*/ 0 h 487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96591" h="4875213">
                <a:moveTo>
                  <a:pt x="209537" y="0"/>
                </a:moveTo>
                <a:lnTo>
                  <a:pt x="4987054" y="0"/>
                </a:lnTo>
                <a:lnTo>
                  <a:pt x="4987064" y="1"/>
                </a:lnTo>
                <a:lnTo>
                  <a:pt x="5196591" y="1"/>
                </a:lnTo>
                <a:lnTo>
                  <a:pt x="5196591" y="209537"/>
                </a:lnTo>
                <a:lnTo>
                  <a:pt x="5196591" y="4665675"/>
                </a:lnTo>
                <a:lnTo>
                  <a:pt x="5196591" y="4875213"/>
                </a:lnTo>
                <a:lnTo>
                  <a:pt x="4639457" y="4875213"/>
                </a:lnTo>
                <a:lnTo>
                  <a:pt x="4639457" y="4875212"/>
                </a:lnTo>
                <a:lnTo>
                  <a:pt x="209537" y="4875212"/>
                </a:lnTo>
                <a:cubicBezTo>
                  <a:pt x="93813" y="4875212"/>
                  <a:pt x="0" y="4781399"/>
                  <a:pt x="0" y="4665675"/>
                </a:cubicBezTo>
                <a:lnTo>
                  <a:pt x="0" y="209537"/>
                </a:lnTo>
                <a:cubicBezTo>
                  <a:pt x="0" y="93813"/>
                  <a:pt x="93813" y="0"/>
                  <a:pt x="209537"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p:cNvSpPr/>
          <p:nvPr>
            <p:custDataLst>
              <p:tags r:id="rId2"/>
            </p:custDataLst>
          </p:nvPr>
        </p:nvSpPr>
        <p:spPr>
          <a:xfrm>
            <a:off x="696000" y="1398587"/>
            <a:ext cx="5399999" cy="4875213"/>
          </a:xfrm>
          <a:custGeom>
            <a:avLst/>
            <a:gdLst>
              <a:gd name="connsiteX0" fmla="*/ 209537 w 5196591"/>
              <a:gd name="connsiteY0" fmla="*/ 0 h 4875213"/>
              <a:gd name="connsiteX1" fmla="*/ 4987054 w 5196591"/>
              <a:gd name="connsiteY1" fmla="*/ 0 h 4875213"/>
              <a:gd name="connsiteX2" fmla="*/ 4987064 w 5196591"/>
              <a:gd name="connsiteY2" fmla="*/ 1 h 4875213"/>
              <a:gd name="connsiteX3" fmla="*/ 5196591 w 5196591"/>
              <a:gd name="connsiteY3" fmla="*/ 1 h 4875213"/>
              <a:gd name="connsiteX4" fmla="*/ 5196591 w 5196591"/>
              <a:gd name="connsiteY4" fmla="*/ 209537 h 4875213"/>
              <a:gd name="connsiteX5" fmla="*/ 5196591 w 5196591"/>
              <a:gd name="connsiteY5" fmla="*/ 4665675 h 4875213"/>
              <a:gd name="connsiteX6" fmla="*/ 5196591 w 5196591"/>
              <a:gd name="connsiteY6" fmla="*/ 4875213 h 4875213"/>
              <a:gd name="connsiteX7" fmla="*/ 4639457 w 5196591"/>
              <a:gd name="connsiteY7" fmla="*/ 4875213 h 4875213"/>
              <a:gd name="connsiteX8" fmla="*/ 4639457 w 5196591"/>
              <a:gd name="connsiteY8" fmla="*/ 4875212 h 4875213"/>
              <a:gd name="connsiteX9" fmla="*/ 209537 w 5196591"/>
              <a:gd name="connsiteY9" fmla="*/ 4875212 h 4875213"/>
              <a:gd name="connsiteX10" fmla="*/ 0 w 5196591"/>
              <a:gd name="connsiteY10" fmla="*/ 4665675 h 4875213"/>
              <a:gd name="connsiteX11" fmla="*/ 0 w 5196591"/>
              <a:gd name="connsiteY11" fmla="*/ 209537 h 4875213"/>
              <a:gd name="connsiteX12" fmla="*/ 209537 w 5196591"/>
              <a:gd name="connsiteY12" fmla="*/ 0 h 487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96591" h="4875213">
                <a:moveTo>
                  <a:pt x="209537" y="0"/>
                </a:moveTo>
                <a:lnTo>
                  <a:pt x="4987054" y="0"/>
                </a:lnTo>
                <a:lnTo>
                  <a:pt x="4987064" y="1"/>
                </a:lnTo>
                <a:lnTo>
                  <a:pt x="5196591" y="1"/>
                </a:lnTo>
                <a:lnTo>
                  <a:pt x="5196591" y="209537"/>
                </a:lnTo>
                <a:lnTo>
                  <a:pt x="5196591" y="4665675"/>
                </a:lnTo>
                <a:lnTo>
                  <a:pt x="5196591" y="4875213"/>
                </a:lnTo>
                <a:lnTo>
                  <a:pt x="4639457" y="4875213"/>
                </a:lnTo>
                <a:lnTo>
                  <a:pt x="4639457" y="4875212"/>
                </a:lnTo>
                <a:lnTo>
                  <a:pt x="209537" y="4875212"/>
                </a:lnTo>
                <a:cubicBezTo>
                  <a:pt x="93813" y="4875212"/>
                  <a:pt x="0" y="4781399"/>
                  <a:pt x="0" y="4665675"/>
                </a:cubicBezTo>
                <a:lnTo>
                  <a:pt x="0" y="209537"/>
                </a:lnTo>
                <a:cubicBezTo>
                  <a:pt x="0" y="93813"/>
                  <a:pt x="93813" y="0"/>
                  <a:pt x="209537" y="0"/>
                </a:cubicBezTo>
                <a:close/>
              </a:path>
            </a:pathLst>
          </a:cu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标题 6"/>
          <p:cNvSpPr>
            <a:spLocks noGrp="1"/>
          </p:cNvSpPr>
          <p:nvPr>
            <p:ph type="title"/>
            <p:custDataLst>
              <p:tags r:id="rId3"/>
            </p:custDataLst>
          </p:nvPr>
        </p:nvSpPr>
        <p:spPr/>
        <p:txBody>
          <a:bodyPr/>
          <a:lstStyle/>
          <a:p>
            <a:r>
              <a:rPr lang="zh-CN" altLang="en-US" sz="2800">
                <a:solidFill>
                  <a:schemeClr val="accent1">
                    <a:lumMod val="75000"/>
                  </a:schemeClr>
                </a:solidFill>
              </a:rPr>
              <a:t>2. 交通优惠-公交优惠</a:t>
            </a:r>
            <a:endParaRPr lang="zh-CN" altLang="en-US" sz="2800">
              <a:solidFill>
                <a:schemeClr val="accent1">
                  <a:lumMod val="75000"/>
                </a:schemeClr>
              </a:solidFill>
            </a:endParaRPr>
          </a:p>
        </p:txBody>
      </p:sp>
      <p:sp>
        <p:nvSpPr>
          <p:cNvPr id="2" name="矩形: 圆角 1"/>
          <p:cNvSpPr/>
          <p:nvPr>
            <p:custDataLst>
              <p:tags r:id="rId4"/>
            </p:custDataLst>
          </p:nvPr>
        </p:nvSpPr>
        <p:spPr>
          <a:xfrm>
            <a:off x="985921" y="1649537"/>
            <a:ext cx="10220158" cy="4402183"/>
          </a:xfrm>
          <a:prstGeom prst="roundRect">
            <a:avLst>
              <a:gd name="adj" fmla="val 2584"/>
            </a:avLst>
          </a:prstGeom>
          <a:noFill/>
          <a:ln>
            <a:gradFill>
              <a:gsLst>
                <a:gs pos="50000">
                  <a:schemeClr val="accent1">
                    <a:lumMod val="5000"/>
                    <a:lumOff val="95000"/>
                  </a:schemeClr>
                </a:gs>
                <a:gs pos="50000">
                  <a:schemeClr val="accent1"/>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文"/>
          <p:cNvSpPr txBox="1"/>
          <p:nvPr>
            <p:custDataLst>
              <p:tags r:id="rId5"/>
            </p:custDataLst>
          </p:nvPr>
        </p:nvSpPr>
        <p:spPr>
          <a:xfrm>
            <a:off x="1580050" y="2158693"/>
            <a:ext cx="3681918" cy="66783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rgbClr val="FFFFFF"/>
                </a:solidFill>
                <a:latin typeface="+mn-ea"/>
                <a:cs typeface="+mn-ea"/>
                <a:sym typeface="+mn-ea"/>
              </a:rPr>
              <a:t>针对全日制高中、初中、小学18周岁以下学生，可办理优惠卡。</a:t>
            </a:r>
            <a:endParaRPr lang="zh-CN" altLang="en-US" sz="1600" dirty="0">
              <a:ln>
                <a:noFill/>
                <a:prstDash val="sysDot"/>
              </a:ln>
              <a:solidFill>
                <a:srgbClr val="FFFFFF"/>
              </a:solidFill>
              <a:latin typeface="+mn-ea"/>
              <a:cs typeface="+mn-ea"/>
              <a:sym typeface="+mn-ea"/>
            </a:endParaRPr>
          </a:p>
        </p:txBody>
      </p:sp>
      <p:sp>
        <p:nvSpPr>
          <p:cNvPr id="12" name="标题"/>
          <p:cNvSpPr txBox="1"/>
          <p:nvPr>
            <p:custDataLst>
              <p:tags r:id="rId6"/>
            </p:custDataLst>
          </p:nvPr>
        </p:nvSpPr>
        <p:spPr>
          <a:xfrm>
            <a:off x="1580050" y="1719744"/>
            <a:ext cx="3681917" cy="424275"/>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solidFill>
                  <a:srgbClr val="FFFFFF"/>
                </a:solidFill>
                <a:cs typeface="+mn-ea"/>
                <a:sym typeface="+mn-ea"/>
              </a:rPr>
              <a:t>优惠对象及条件</a:t>
            </a:r>
            <a:endParaRPr lang="zh-CN" altLang="en-US">
              <a:solidFill>
                <a:srgbClr val="FFFFFF"/>
              </a:solidFill>
              <a:cs typeface="+mn-ea"/>
              <a:sym typeface="+mn-ea"/>
            </a:endParaRPr>
          </a:p>
        </p:txBody>
      </p:sp>
      <p:sp>
        <p:nvSpPr>
          <p:cNvPr id="13" name="正文"/>
          <p:cNvSpPr txBox="1"/>
          <p:nvPr>
            <p:custDataLst>
              <p:tags r:id="rId7"/>
            </p:custDataLst>
          </p:nvPr>
        </p:nvSpPr>
        <p:spPr>
          <a:xfrm>
            <a:off x="1580050" y="3670696"/>
            <a:ext cx="3681918" cy="66783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rgbClr val="FFFFFF"/>
                </a:solidFill>
                <a:latin typeface="+mn-ea"/>
                <a:cs typeface="+mn-ea"/>
                <a:sym typeface="+mn-ea"/>
              </a:rPr>
              <a:t>学生月卡与期卡价格不同，期卡价格更高，但优惠期限更长。</a:t>
            </a:r>
            <a:endParaRPr lang="zh-CN" altLang="en-US" sz="1600" dirty="0">
              <a:ln>
                <a:noFill/>
                <a:prstDash val="sysDot"/>
              </a:ln>
              <a:solidFill>
                <a:srgbClr val="FFFFFF"/>
              </a:solidFill>
              <a:latin typeface="+mn-ea"/>
              <a:cs typeface="+mn-ea"/>
              <a:sym typeface="+mn-ea"/>
            </a:endParaRPr>
          </a:p>
        </p:txBody>
      </p:sp>
      <p:sp>
        <p:nvSpPr>
          <p:cNvPr id="14" name="标题"/>
          <p:cNvSpPr txBox="1"/>
          <p:nvPr>
            <p:custDataLst>
              <p:tags r:id="rId8"/>
            </p:custDataLst>
          </p:nvPr>
        </p:nvSpPr>
        <p:spPr>
          <a:xfrm>
            <a:off x="1580050" y="3231747"/>
            <a:ext cx="3681917" cy="424275"/>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solidFill>
                  <a:srgbClr val="FFFFFF"/>
                </a:solidFill>
                <a:cs typeface="+mn-ea"/>
                <a:sym typeface="+mn-ea"/>
              </a:rPr>
              <a:t>月卡与期卡价格对比</a:t>
            </a:r>
            <a:endParaRPr lang="zh-CN" altLang="en-US">
              <a:solidFill>
                <a:srgbClr val="FFFFFF"/>
              </a:solidFill>
              <a:cs typeface="+mn-ea"/>
              <a:sym typeface="+mn-ea"/>
            </a:endParaRPr>
          </a:p>
        </p:txBody>
      </p:sp>
      <p:sp>
        <p:nvSpPr>
          <p:cNvPr id="15" name="正文"/>
          <p:cNvSpPr txBox="1"/>
          <p:nvPr>
            <p:custDataLst>
              <p:tags r:id="rId9"/>
            </p:custDataLst>
          </p:nvPr>
        </p:nvSpPr>
        <p:spPr>
          <a:xfrm>
            <a:off x="1580050" y="5183313"/>
            <a:ext cx="3681918" cy="66783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rgbClr val="FFFFFF"/>
                </a:solidFill>
                <a:latin typeface="+mn-ea"/>
                <a:cs typeface="+mn-ea"/>
                <a:sym typeface="+mn-ea"/>
              </a:rPr>
              <a:t>未提供其他城市优惠案例的具体信息，无法生成相关内容。</a:t>
            </a:r>
            <a:endParaRPr lang="zh-CN" altLang="en-US" sz="1600" dirty="0">
              <a:ln>
                <a:noFill/>
                <a:prstDash val="sysDot"/>
              </a:ln>
              <a:solidFill>
                <a:srgbClr val="FFFFFF"/>
              </a:solidFill>
              <a:latin typeface="+mn-ea"/>
              <a:cs typeface="+mn-ea"/>
              <a:sym typeface="+mn-ea"/>
            </a:endParaRPr>
          </a:p>
        </p:txBody>
      </p:sp>
      <p:sp>
        <p:nvSpPr>
          <p:cNvPr id="16" name="标题"/>
          <p:cNvSpPr txBox="1"/>
          <p:nvPr>
            <p:custDataLst>
              <p:tags r:id="rId10"/>
            </p:custDataLst>
          </p:nvPr>
        </p:nvSpPr>
        <p:spPr>
          <a:xfrm>
            <a:off x="1580050" y="4743749"/>
            <a:ext cx="3681917" cy="424275"/>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solidFill>
                  <a:srgbClr val="FFFFFF"/>
                </a:solidFill>
                <a:cs typeface="+mn-ea"/>
                <a:sym typeface="+mn-ea"/>
              </a:rPr>
              <a:t>其他城市优惠案例</a:t>
            </a:r>
            <a:endParaRPr lang="zh-CN" altLang="en-US">
              <a:solidFill>
                <a:srgbClr val="FFFFFF"/>
              </a:solidFill>
              <a:cs typeface="+mn-ea"/>
              <a:sym typeface="+mn-ea"/>
            </a:endParaRPr>
          </a:p>
        </p:txBody>
      </p:sp>
      <p:sp>
        <p:nvSpPr>
          <p:cNvPr id="17" name="正文"/>
          <p:cNvSpPr txBox="1"/>
          <p:nvPr>
            <p:custDataLst>
              <p:tags r:id="rId11"/>
            </p:custDataLst>
          </p:nvPr>
        </p:nvSpPr>
        <p:spPr>
          <a:xfrm>
            <a:off x="6929312" y="2158693"/>
            <a:ext cx="3681918" cy="66783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uFillTx/>
                <a:latin typeface="+mn-ea"/>
                <a:cs typeface="+mn-ea"/>
                <a:sym typeface="+mn-ea"/>
              </a:rPr>
              <a:t>以杭州市为例，学生月卡起价25元/张，期卡起价150元/张，可加费充值。</a:t>
            </a:r>
            <a:endParaRPr lang="zh-CN" altLang="en-US" sz="1600" dirty="0">
              <a:ln>
                <a:noFill/>
                <a:prstDash val="sysDot"/>
              </a:ln>
              <a:solidFill>
                <a:schemeClr val="tx1">
                  <a:lumMod val="85000"/>
                  <a:lumOff val="15000"/>
                </a:schemeClr>
              </a:solidFill>
              <a:uFillTx/>
              <a:latin typeface="+mn-ea"/>
              <a:cs typeface="+mn-ea"/>
              <a:sym typeface="+mn-ea"/>
            </a:endParaRPr>
          </a:p>
        </p:txBody>
      </p:sp>
      <p:sp>
        <p:nvSpPr>
          <p:cNvPr id="18" name="标题"/>
          <p:cNvSpPr txBox="1"/>
          <p:nvPr>
            <p:custDataLst>
              <p:tags r:id="rId12"/>
            </p:custDataLst>
          </p:nvPr>
        </p:nvSpPr>
        <p:spPr>
          <a:xfrm>
            <a:off x="6929312" y="1719744"/>
            <a:ext cx="3681917" cy="424275"/>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cs typeface="+mn-ea"/>
                <a:sym typeface="+mn-ea"/>
              </a:rPr>
              <a:t>杭州市学生公交卡介绍</a:t>
            </a:r>
            <a:endParaRPr lang="zh-CN" altLang="en-US">
              <a:cs typeface="+mn-ea"/>
              <a:sym typeface="+mn-ea"/>
            </a:endParaRPr>
          </a:p>
        </p:txBody>
      </p:sp>
      <p:sp>
        <p:nvSpPr>
          <p:cNvPr id="19" name="正文"/>
          <p:cNvSpPr txBox="1"/>
          <p:nvPr>
            <p:custDataLst>
              <p:tags r:id="rId13"/>
            </p:custDataLst>
          </p:nvPr>
        </p:nvSpPr>
        <p:spPr>
          <a:xfrm>
            <a:off x="6929312" y="3670696"/>
            <a:ext cx="3681918" cy="66783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优惠幅度为常规票价的25%，学生可按需加费充值。</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标题"/>
          <p:cNvSpPr txBox="1"/>
          <p:nvPr>
            <p:custDataLst>
              <p:tags r:id="rId14"/>
            </p:custDataLst>
          </p:nvPr>
        </p:nvSpPr>
        <p:spPr>
          <a:xfrm>
            <a:off x="6929312" y="3231747"/>
            <a:ext cx="3681917" cy="424275"/>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cs typeface="+mn-ea"/>
                <a:sym typeface="+mn-ea"/>
              </a:rPr>
              <a:t>优惠幅度及充值方式</a:t>
            </a:r>
            <a:endParaRPr lang="zh-CN" altLang="en-US">
              <a:cs typeface="+mn-ea"/>
              <a:sym typeface="+mn-ea"/>
            </a:endParaRPr>
          </a:p>
        </p:txBody>
      </p:sp>
      <p:sp>
        <p:nvSpPr>
          <p:cNvPr id="29" name="正文"/>
          <p:cNvSpPr txBox="1"/>
          <p:nvPr>
            <p:custDataLst>
              <p:tags r:id="rId15"/>
            </p:custDataLst>
          </p:nvPr>
        </p:nvSpPr>
        <p:spPr>
          <a:xfrm>
            <a:off x="6929312" y="5183313"/>
            <a:ext cx="3681918" cy="66783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优惠措施降低了学生出行成本，鼓励学生使用公共交通，减少私家车使用。</a:t>
            </a:r>
            <a:endParaRPr lang="zh-CN" altLang="en-US" sz="1600" dirty="0">
              <a:ln>
                <a:noFill/>
                <a:prstDash val="sysDot"/>
              </a:ln>
              <a:solidFill>
                <a:schemeClr val="tx1">
                  <a:lumMod val="85000"/>
                  <a:lumOff val="15000"/>
                </a:schemeClr>
              </a:solidFill>
              <a:latin typeface="+mn-ea"/>
              <a:cs typeface="+mn-ea"/>
              <a:sym typeface="+mn-ea"/>
            </a:endParaRPr>
          </a:p>
        </p:txBody>
      </p:sp>
      <p:sp>
        <p:nvSpPr>
          <p:cNvPr id="30" name="标题"/>
          <p:cNvSpPr txBox="1"/>
          <p:nvPr>
            <p:custDataLst>
              <p:tags r:id="rId16"/>
            </p:custDataLst>
          </p:nvPr>
        </p:nvSpPr>
        <p:spPr>
          <a:xfrm>
            <a:off x="6929312" y="4743749"/>
            <a:ext cx="3681917" cy="424275"/>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cs typeface="+mn-ea"/>
                <a:sym typeface="+mn-ea"/>
              </a:rPr>
              <a:t>优惠对学生出行的影响</a:t>
            </a:r>
            <a:endParaRPr lang="zh-CN" altLang="en-US">
              <a:cs typeface="+mn-ea"/>
              <a:sym typeface="+mn-ea"/>
            </a:endParaRPr>
          </a:p>
        </p:txBody>
      </p:sp>
    </p:spTree>
    <p:custDataLst>
      <p:tags r:id="rId17"/>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1045210"/>
            <a:ext cx="10800080" cy="53848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gn="ctr"/>
            <a:r>
              <a:rPr lang="zh-CN" altLang="en-US" sz="2400"/>
              <a:t>火车票优惠政策</a:t>
            </a:r>
            <a:endParaRPr lang="zh-CN" altLang="en-US" sz="2400"/>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学生证必须有学校盖章和磁条，每年提供4次使用机会。</a:t>
            </a:r>
            <a:endParaRPr lang="zh-CN" altLang="en-US"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“乘车区间”必须与“家庭住址—学校地址”保持一致。</a:t>
            </a:r>
            <a:endParaRPr lang="zh-CN" altLang="en-US"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购票时间分为两个时段：6月1日至9月30日和12月1日至次年3月31日。</a:t>
            </a:r>
            <a:endParaRPr lang="zh-CN" altLang="en-US"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每年的优惠次数有限定，不可累积至下一年度。</a:t>
            </a:r>
            <a:endParaRPr lang="zh-CN" altLang="en-US"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023" y="2802229"/>
            <a:ext cx="1995711" cy="443351"/>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000" b="1">
                <a:solidFill>
                  <a:schemeClr val="accent1"/>
                </a:solidFill>
                <a:latin typeface="+mn-ea"/>
                <a:cs typeface="+mn-ea"/>
              </a:rPr>
              <a:t>学生证要求与使用次数</a:t>
            </a:r>
            <a:endParaRPr lang="zh-CN" altLang="en-US" sz="2000" b="1">
              <a:solidFill>
                <a:schemeClr val="accent1"/>
              </a:solidFill>
              <a:latin typeface="+mn-ea"/>
              <a:cs typeface="+mn-ea"/>
            </a:endParaRPr>
          </a:p>
        </p:txBody>
      </p:sp>
      <p:sp>
        <p:nvSpPr>
          <p:cNvPr id="19" name="矩形 12"/>
          <p:cNvSpPr/>
          <p:nvPr>
            <p:custDataLst>
              <p:tags r:id="rId19"/>
            </p:custDataLst>
          </p:nvPr>
        </p:nvSpPr>
        <p:spPr>
          <a:xfrm>
            <a:off x="3735807" y="2803501"/>
            <a:ext cx="1995711" cy="443351"/>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000" b="1">
                <a:solidFill>
                  <a:schemeClr val="accent1"/>
                </a:solidFill>
                <a:latin typeface="+mn-ea"/>
                <a:cs typeface="+mn-ea"/>
              </a:rPr>
              <a:t>乘车区间的限定条件</a:t>
            </a:r>
            <a:endParaRPr lang="zh-CN" altLang="en-US" sz="2000" b="1">
              <a:solidFill>
                <a:schemeClr val="accent1"/>
              </a:solidFill>
              <a:latin typeface="+mn-ea"/>
              <a:cs typeface="+mn-ea"/>
            </a:endParaRPr>
          </a:p>
        </p:txBody>
      </p:sp>
      <p:sp>
        <p:nvSpPr>
          <p:cNvPr id="20" name="矩形 13"/>
          <p:cNvSpPr/>
          <p:nvPr>
            <p:custDataLst>
              <p:tags r:id="rId20"/>
            </p:custDataLst>
          </p:nvPr>
        </p:nvSpPr>
        <p:spPr>
          <a:xfrm>
            <a:off x="6498323" y="2802229"/>
            <a:ext cx="1995711" cy="443351"/>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000" b="1">
                <a:solidFill>
                  <a:schemeClr val="accent1"/>
                </a:solidFill>
                <a:latin typeface="+mn-ea"/>
                <a:cs typeface="+mn-ea"/>
              </a:rPr>
              <a:t>优惠购票时间安排</a:t>
            </a:r>
            <a:endParaRPr lang="zh-CN" altLang="en-US" sz="2000" b="1">
              <a:solidFill>
                <a:schemeClr val="accent1"/>
              </a:solidFill>
              <a:latin typeface="+mn-ea"/>
              <a:cs typeface="+mn-ea"/>
            </a:endParaRPr>
          </a:p>
        </p:txBody>
      </p:sp>
      <p:sp>
        <p:nvSpPr>
          <p:cNvPr id="21" name="矩形 14"/>
          <p:cNvSpPr/>
          <p:nvPr>
            <p:custDataLst>
              <p:tags r:id="rId21"/>
            </p:custDataLst>
          </p:nvPr>
        </p:nvSpPr>
        <p:spPr>
          <a:xfrm>
            <a:off x="9266563" y="2803501"/>
            <a:ext cx="1995711" cy="443351"/>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000" b="1">
                <a:solidFill>
                  <a:schemeClr val="accent1"/>
                </a:solidFill>
                <a:latin typeface="+mn-ea"/>
                <a:cs typeface="+mn-ea"/>
              </a:rPr>
              <a:t>年度优惠次数限制</a:t>
            </a:r>
            <a:endParaRPr lang="zh-CN" altLang="en-US" sz="2000" b="1">
              <a:solidFill>
                <a:schemeClr val="accent1"/>
              </a:solidFill>
              <a:latin typeface="+mn-ea"/>
              <a:cs typeface="+mn-ea"/>
            </a:endParaRPr>
          </a:p>
        </p:txBody>
      </p:sp>
      <p:sp>
        <p:nvSpPr>
          <p:cNvPr id="7" name="标题 6"/>
          <p:cNvSpPr>
            <a:spLocks noGrp="1"/>
          </p:cNvSpPr>
          <p:nvPr>
            <p:custDataLst>
              <p:tags r:id="rId22"/>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 交通优惠-火车优惠</a:t>
            </a:r>
            <a:endParaRPr lang="zh-CN" altLang="en-US" sz="2800">
              <a:solidFill>
                <a:schemeClr val="accent1">
                  <a:lumMod val="75000"/>
                </a:schemeClr>
              </a:solidFill>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gn="ctr"/>
            <a:r>
              <a:rPr lang="zh-CN" altLang="en-US" sz="2400"/>
              <a:t>购票与乘车注意事项</a:t>
            </a:r>
            <a:endParaRPr lang="zh-CN" altLang="en-US" sz="2400"/>
          </a:p>
        </p:txBody>
      </p:sp>
      <p:sp>
        <p:nvSpPr>
          <p:cNvPr id="2" name="矩形 6"/>
          <p:cNvSpPr/>
          <p:nvPr>
            <p:custDataLst>
              <p:tags r:id="rId2"/>
            </p:custDataLst>
          </p:nvPr>
        </p:nvSpPr>
        <p:spPr>
          <a:xfrm>
            <a:off x="695960" y="141607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485679"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9064482"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75398" y="141226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7377bd4e-45fb-11f0-b56c-d2df687f9c64.jpg@base@tag=imgScale&amp;m=1&amp;w=675&amp;h=534&amp;q=957377bd4e-45fb-11f0-b56c-d2df687f9c64"/>
          <p:cNvPicPr>
            <a:picLocks noChangeAspect="1"/>
          </p:cNvPicPr>
          <p:nvPr>
            <p:custDataLst>
              <p:tags r:id="rId6"/>
            </p:custDataLst>
          </p:nvPr>
        </p:nvPicPr>
        <p:blipFill rotWithShape="1">
          <a:blip r:embed="rId7"/>
          <a:srcRect l="5798" r="5798"/>
          <a:stretch>
            <a:fillRect/>
          </a:stretch>
        </p:blipFill>
        <p:spPr>
          <a:xfrm>
            <a:off x="9065117" y="1412262"/>
            <a:ext cx="2431608" cy="192501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5" descr="/data/temp/7377bcb0-45fb-11f0-b56c-d2df687f9c64.jpg@base@tag=imgScale&amp;m=1&amp;w=675&amp;h=534&amp;q=957377bcb0-45fb-11f0-b56c-d2df687f9c64"/>
          <p:cNvPicPr>
            <a:picLocks noChangeAspect="1"/>
          </p:cNvPicPr>
          <p:nvPr>
            <p:custDataLst>
              <p:tags r:id="rId8"/>
            </p:custDataLst>
          </p:nvPr>
        </p:nvPicPr>
        <p:blipFill rotWithShape="1">
          <a:blip r:embed="rId9"/>
          <a:srcRect l="7879" r="7879"/>
          <a:stretch>
            <a:fillRect/>
          </a:stretch>
        </p:blipFill>
        <p:spPr>
          <a:xfrm>
            <a:off x="6275398" y="1412262"/>
            <a:ext cx="2431608" cy="1924298"/>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7377bd00-45fb-11f0-b56c-d2df687f9c64.jpg@base@tag=imgScale&amp;m=1&amp;w=675&amp;h=534&amp;q=957377bd00-45fb-11f0-b56c-d2df687f9c64"/>
          <p:cNvPicPr>
            <a:picLocks noChangeAspect="1"/>
          </p:cNvPicPr>
          <p:nvPr>
            <p:custDataLst>
              <p:tags r:id="rId10"/>
            </p:custDataLst>
          </p:nvPr>
        </p:nvPicPr>
        <p:blipFill rotWithShape="1">
          <a:blip r:embed="rId11"/>
          <a:srcRect r="15652"/>
          <a:stretch>
            <a:fillRect/>
          </a:stretch>
        </p:blipFill>
        <p:spPr>
          <a:xfrm>
            <a:off x="3485679" y="1412262"/>
            <a:ext cx="2431608" cy="192429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2" name="图片 10" descr="/data/temp/7377bc17-45fb-11f0-b56c-d2df687f9c64.jpg@base@tag=imgScale&amp;m=1&amp;w=675&amp;h=533&amp;q=957377bc17-45fb-11f0-b56c-d2df687f9c64"/>
          <p:cNvPicPr>
            <a:picLocks noChangeAspect="1"/>
          </p:cNvPicPr>
          <p:nvPr>
            <p:custDataLst>
              <p:tags r:id="rId12"/>
            </p:custDataLst>
          </p:nvPr>
        </p:nvPicPr>
        <p:blipFill rotWithShape="1">
          <a:blip r:embed="rId13"/>
          <a:srcRect l="563" r="5345" b="880"/>
          <a:stretch>
            <a:fillRect/>
          </a:stretch>
        </p:blipFill>
        <p:spPr>
          <a:xfrm>
            <a:off x="695960" y="1416072"/>
            <a:ext cx="2431608" cy="192024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992522" y="3592980"/>
            <a:ext cx="1854309" cy="492154"/>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000" b="1" dirty="0">
                <a:solidFill>
                  <a:schemeClr val="tx1">
                    <a:lumMod val="85000"/>
                    <a:lumOff val="15000"/>
                  </a:schemeClr>
                </a:solidFill>
                <a:latin typeface="+mn-ea"/>
                <a:cs typeface="+mn-ea"/>
              </a:rPr>
              <a:t>可购学生票的车票类型</a:t>
            </a:r>
            <a:endParaRPr lang="zh-CN" altLang="en-US" sz="2000"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992522"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学生票仅限于硬座、硬卧、动车组二等座。</a:t>
            </a:r>
            <a:endParaRPr lang="zh-CN" altLang="en-US">
              <a:solidFill>
                <a:schemeClr val="tx1">
                  <a:lumMod val="85000"/>
                  <a:lumOff val="15000"/>
                </a:schemeClr>
              </a:solidFill>
              <a:latin typeface="+mn-ea"/>
              <a:cs typeface="+mn-ea"/>
            </a:endParaRPr>
          </a:p>
        </p:txBody>
      </p:sp>
      <p:sp>
        <p:nvSpPr>
          <p:cNvPr id="25" name="矩形 15"/>
          <p:cNvSpPr/>
          <p:nvPr>
            <p:custDataLst>
              <p:tags r:id="rId16"/>
            </p:custDataLst>
          </p:nvPr>
        </p:nvSpPr>
        <p:spPr>
          <a:xfrm>
            <a:off x="3782241" y="3592980"/>
            <a:ext cx="1854309" cy="492154"/>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000" b="1" dirty="0">
                <a:solidFill>
                  <a:srgbClr val="FFFFFF"/>
                </a:solidFill>
                <a:latin typeface="+mn-ea"/>
                <a:cs typeface="+mn-ea"/>
              </a:rPr>
              <a:t>硬座与硬卧的票价折扣</a:t>
            </a:r>
            <a:endParaRPr lang="zh-CN" altLang="en-US" sz="2000" b="1" dirty="0">
              <a:solidFill>
                <a:srgbClr val="FFFFFF"/>
              </a:solidFill>
              <a:latin typeface="+mn-ea"/>
              <a:cs typeface="+mn-ea"/>
            </a:endParaRPr>
          </a:p>
        </p:txBody>
      </p:sp>
      <p:sp>
        <p:nvSpPr>
          <p:cNvPr id="26" name="矩形 17"/>
          <p:cNvSpPr/>
          <p:nvPr>
            <p:custDataLst>
              <p:tags r:id="rId17"/>
            </p:custDataLst>
          </p:nvPr>
        </p:nvSpPr>
        <p:spPr>
          <a:xfrm>
            <a:off x="9361044" y="3592980"/>
            <a:ext cx="1854309" cy="492154"/>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000" b="1" dirty="0">
                <a:solidFill>
                  <a:srgbClr val="FFFFFF"/>
                </a:solidFill>
                <a:latin typeface="+mn-ea"/>
                <a:cs typeface="+mn-ea"/>
              </a:rPr>
              <a:t>分段购票的限制与建议</a:t>
            </a:r>
            <a:endParaRPr lang="zh-CN" altLang="en-US" sz="2000" b="1" dirty="0">
              <a:solidFill>
                <a:srgbClr val="FFFFFF"/>
              </a:solidFill>
              <a:latin typeface="+mn-ea"/>
              <a:cs typeface="+mn-ea"/>
            </a:endParaRPr>
          </a:p>
        </p:txBody>
      </p:sp>
      <p:sp>
        <p:nvSpPr>
          <p:cNvPr id="27" name="矩形 18"/>
          <p:cNvSpPr/>
          <p:nvPr>
            <p:custDataLst>
              <p:tags r:id="rId18"/>
            </p:custDataLst>
          </p:nvPr>
        </p:nvSpPr>
        <p:spPr>
          <a:xfrm>
            <a:off x="9361044"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rgbClr val="FFFFFF"/>
                </a:solidFill>
                <a:latin typeface="+mn-ea"/>
                <a:cs typeface="+mn-ea"/>
              </a:rPr>
              <a:t>若无直达车，可选择联程票或通票方式，但分段购买有限制。</a:t>
            </a:r>
            <a:endParaRPr lang="zh-CN" altLang="en-US">
              <a:solidFill>
                <a:srgbClr val="FFFFFF"/>
              </a:solidFill>
              <a:latin typeface="+mn-ea"/>
              <a:cs typeface="+mn-ea"/>
            </a:endParaRPr>
          </a:p>
        </p:txBody>
      </p:sp>
      <p:sp>
        <p:nvSpPr>
          <p:cNvPr id="28" name="矩形 19"/>
          <p:cNvSpPr/>
          <p:nvPr>
            <p:custDataLst>
              <p:tags r:id="rId19"/>
            </p:custDataLst>
          </p:nvPr>
        </p:nvSpPr>
        <p:spPr>
          <a:xfrm>
            <a:off x="3782241"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rgbClr val="FFFFFF"/>
                </a:solidFill>
                <a:latin typeface="+mn-ea"/>
                <a:cs typeface="+mn-ea"/>
              </a:rPr>
              <a:t>硬座享受半价优惠，硬卧的硬座部分半价而卧铺部分无折扣。</a:t>
            </a:r>
            <a:endParaRPr lang="zh-CN" altLang="en-US">
              <a:solidFill>
                <a:srgbClr val="FFFFFF"/>
              </a:solidFill>
              <a:latin typeface="+mn-ea"/>
              <a:cs typeface="+mn-ea"/>
            </a:endParaRPr>
          </a:p>
        </p:txBody>
      </p:sp>
      <p:sp>
        <p:nvSpPr>
          <p:cNvPr id="29" name="矩形 20"/>
          <p:cNvSpPr/>
          <p:nvPr>
            <p:custDataLst>
              <p:tags r:id="rId20"/>
            </p:custDataLst>
          </p:nvPr>
        </p:nvSpPr>
        <p:spPr>
          <a:xfrm>
            <a:off x="6571960" y="3592980"/>
            <a:ext cx="1854309" cy="492154"/>
          </a:xfrm>
          <a:prstGeom prst="rect">
            <a:avLst/>
          </a:prstGeom>
          <a:noFill/>
        </p:spPr>
        <p:txBody>
          <a:bodyPr wrap="square" lIns="0" tIns="0" rIns="0" bIns="0" rtlCol="0" anchor="ctr" anchorCtr="0">
            <a:noAutofit/>
          </a:bodyPr>
          <a:p>
            <a:pPr>
              <a:lnSpc>
                <a:spcPct val="110000"/>
              </a:lnSpc>
              <a:spcBef>
                <a:spcPct val="0"/>
              </a:spcBef>
              <a:spcAft>
                <a:spcPct val="0"/>
              </a:spcAft>
            </a:pPr>
            <a:r>
              <a:rPr lang="zh-CN" altLang="en-US" sz="2000" b="1" dirty="0">
                <a:solidFill>
                  <a:schemeClr val="tx1">
                    <a:lumMod val="85000"/>
                    <a:lumOff val="15000"/>
                  </a:schemeClr>
                </a:solidFill>
                <a:latin typeface="+mn-ea"/>
                <a:cs typeface="+mn-ea"/>
              </a:rPr>
              <a:t>动车组二等座的优惠价格</a:t>
            </a:r>
            <a:endParaRPr lang="zh-CN" altLang="en-US" sz="2000"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71960"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动车组二等座的学生票价为全价的75%。</a:t>
            </a:r>
            <a:endParaRPr lang="zh-CN" altLang="en-US">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custDataLst>
              <p:tags r:id="rId1"/>
            </p:custDataLst>
          </p:nvPr>
        </p:nvSpPr>
        <p:spPr>
          <a:xfrm>
            <a:off x="696000" y="392965"/>
            <a:ext cx="10800000" cy="7056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gn="ctr"/>
            <a:r>
              <a:rPr lang="zh-CN" altLang="en-US" sz="2400" dirty="0"/>
              <a:t>不符合条件的特殊情况</a:t>
            </a:r>
            <a:endParaRPr lang="zh-CN" altLang="en-US" sz="2400" dirty="0"/>
          </a:p>
        </p:txBody>
      </p:sp>
      <p:cxnSp>
        <p:nvCxnSpPr>
          <p:cNvPr id="45" name="直接连接符 44"/>
          <p:cNvCxnSpPr/>
          <p:nvPr>
            <p:custDataLst>
              <p:tags r:id="rId2"/>
            </p:custDataLst>
          </p:nvPr>
        </p:nvCxnSpPr>
        <p:spPr>
          <a:xfrm>
            <a:off x="1918569" y="2196617"/>
            <a:ext cx="0" cy="752162"/>
          </a:xfrm>
          <a:prstGeom prst="line">
            <a:avLst/>
          </a:prstGeom>
          <a:solidFill>
            <a:srgbClr val="00993F">
              <a:alpha val="0"/>
            </a:srgbClr>
          </a:solidFill>
          <a:ln w="12700">
            <a:solidFill>
              <a:schemeClr val="tx1">
                <a:alpha val="30000"/>
              </a:schemeClr>
            </a:solidFill>
            <a:prstDash val="sysDot"/>
          </a:ln>
        </p:spPr>
        <p:style>
          <a:lnRef idx="1">
            <a:srgbClr val="376FFF"/>
          </a:lnRef>
          <a:fillRef idx="0">
            <a:srgbClr val="376FFF"/>
          </a:fillRef>
          <a:effectRef idx="0">
            <a:srgbClr val="376FFF"/>
          </a:effectRef>
          <a:fontRef idx="minor">
            <a:srgbClr val="000000"/>
          </a:fontRef>
        </p:style>
      </p:cxnSp>
      <p:sp>
        <p:nvSpPr>
          <p:cNvPr id="46" name="椭圆 45"/>
          <p:cNvSpPr/>
          <p:nvPr>
            <p:custDataLst>
              <p:tags r:id="rId3"/>
            </p:custDataLst>
          </p:nvPr>
        </p:nvSpPr>
        <p:spPr>
          <a:xfrm>
            <a:off x="1653780" y="1538114"/>
            <a:ext cx="528421" cy="528421"/>
          </a:xfrm>
          <a:prstGeom prst="ellipse">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marL="0" algn="ctr" rtl="0" eaLnBrk="1" latinLnBrk="0" hangingPunct="1">
              <a:spcBef>
                <a:spcPts val="0"/>
              </a:spcBef>
              <a:spcAft>
                <a:spcPts val="0"/>
              </a:spcAft>
            </a:pPr>
            <a:r>
              <a:rPr lang="en-US" altLang="zh-CN" b="1" kern="1200">
                <a:solidFill>
                  <a:srgbClr val="FFFFFF"/>
                </a:solidFill>
                <a:effectLst/>
                <a:latin typeface="+mn-ea"/>
                <a:cs typeface="+mn-ea"/>
                <a:sym typeface="+mn-ea"/>
              </a:rPr>
              <a:t>01</a:t>
            </a:r>
            <a:endParaRPr lang="en-US" altLang="zh-CN" b="1" kern="1200">
              <a:solidFill>
                <a:srgbClr val="FFFFFF"/>
              </a:solidFill>
              <a:effectLst/>
              <a:latin typeface="+mn-ea"/>
              <a:cs typeface="+mn-ea"/>
              <a:sym typeface="+mn-ea"/>
            </a:endParaRPr>
          </a:p>
        </p:txBody>
      </p:sp>
      <p:sp>
        <p:nvSpPr>
          <p:cNvPr id="47" name="椭圆 46"/>
          <p:cNvSpPr/>
          <p:nvPr>
            <p:custDataLst>
              <p:tags r:id="rId4"/>
            </p:custDataLst>
          </p:nvPr>
        </p:nvSpPr>
        <p:spPr>
          <a:xfrm>
            <a:off x="1653780" y="3079439"/>
            <a:ext cx="528421" cy="528421"/>
          </a:xfrm>
          <a:prstGeom prst="ellipse">
            <a:avLst/>
          </a:prstGeom>
          <a:solidFill>
            <a:schemeClr val="accent2"/>
          </a:solidFill>
          <a:ln>
            <a:noFill/>
          </a:ln>
          <a:effectLst/>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marL="0" algn="ctr" rtl="0" eaLnBrk="1" latinLnBrk="0" hangingPunct="1">
              <a:spcBef>
                <a:spcPts val="0"/>
              </a:spcBef>
              <a:spcAft>
                <a:spcPts val="0"/>
              </a:spcAft>
            </a:pPr>
            <a:r>
              <a:rPr lang="en-US" altLang="zh-CN" b="1" kern="1200">
                <a:solidFill>
                  <a:srgbClr val="FFFFFF"/>
                </a:solidFill>
                <a:effectLst/>
                <a:latin typeface="+mn-ea"/>
                <a:cs typeface="+mn-ea"/>
                <a:sym typeface="+mn-ea"/>
              </a:rPr>
              <a:t>02</a:t>
            </a:r>
            <a:endParaRPr lang="en-US" altLang="zh-CN" b="1" kern="1200">
              <a:solidFill>
                <a:srgbClr val="FFFFFF"/>
              </a:solidFill>
              <a:effectLst/>
              <a:latin typeface="+mn-ea"/>
              <a:cs typeface="+mn-ea"/>
              <a:sym typeface="+mn-ea"/>
            </a:endParaRPr>
          </a:p>
        </p:txBody>
      </p:sp>
      <p:sp>
        <p:nvSpPr>
          <p:cNvPr id="48" name="椭圆 47"/>
          <p:cNvSpPr/>
          <p:nvPr>
            <p:custDataLst>
              <p:tags r:id="rId5"/>
            </p:custDataLst>
          </p:nvPr>
        </p:nvSpPr>
        <p:spPr>
          <a:xfrm>
            <a:off x="1653780" y="4620765"/>
            <a:ext cx="528421" cy="528421"/>
          </a:xfrm>
          <a:prstGeom prst="ellipse">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marL="0" algn="ctr" rtl="0" eaLnBrk="1" latinLnBrk="0" hangingPunct="1">
              <a:spcBef>
                <a:spcPts val="0"/>
              </a:spcBef>
              <a:spcAft>
                <a:spcPts val="0"/>
              </a:spcAft>
            </a:pPr>
            <a:r>
              <a:rPr lang="en-US" altLang="zh-CN" b="1" kern="1200">
                <a:solidFill>
                  <a:srgbClr val="FFFFFF"/>
                </a:solidFill>
                <a:effectLst/>
                <a:latin typeface="+mn-ea"/>
                <a:cs typeface="+mn-ea"/>
                <a:sym typeface="+mn-ea"/>
              </a:rPr>
              <a:t>03</a:t>
            </a:r>
            <a:endParaRPr lang="en-US" altLang="zh-CN" b="1" kern="1200">
              <a:solidFill>
                <a:srgbClr val="FFFFFF"/>
              </a:solidFill>
              <a:effectLst/>
              <a:latin typeface="+mn-ea"/>
              <a:cs typeface="+mn-ea"/>
              <a:sym typeface="+mn-ea"/>
            </a:endParaRPr>
          </a:p>
        </p:txBody>
      </p:sp>
      <p:sp>
        <p:nvSpPr>
          <p:cNvPr id="49" name="矩形 48"/>
          <p:cNvSpPr/>
          <p:nvPr>
            <p:custDataLst>
              <p:tags r:id="rId6"/>
            </p:custDataLst>
          </p:nvPr>
        </p:nvSpPr>
        <p:spPr bwMode="auto">
          <a:xfrm>
            <a:off x="2766125" y="1538114"/>
            <a:ext cx="7770222" cy="42320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000" b="1">
                <a:solidFill>
                  <a:schemeClr val="accent1"/>
                </a:solidFill>
                <a:uFillTx/>
                <a:latin typeface="+mn-ea"/>
                <a:cs typeface="+mn-ea"/>
                <a:sym typeface="+mn-ea"/>
              </a:rPr>
              <a:t>学校所在地有父母一方的情况</a:t>
            </a:r>
            <a:endParaRPr lang="zh-CN" altLang="en-US" sz="2000" b="1">
              <a:solidFill>
                <a:schemeClr val="accent1"/>
              </a:solidFill>
              <a:uFillTx/>
              <a:latin typeface="+mn-ea"/>
              <a:cs typeface="+mn-ea"/>
              <a:sym typeface="+mn-ea"/>
            </a:endParaRPr>
          </a:p>
        </p:txBody>
      </p:sp>
      <p:sp>
        <p:nvSpPr>
          <p:cNvPr id="50" name="矩形 49"/>
          <p:cNvSpPr/>
          <p:nvPr>
            <p:custDataLst>
              <p:tags r:id="rId7"/>
            </p:custDataLst>
          </p:nvPr>
        </p:nvSpPr>
        <p:spPr>
          <a:xfrm>
            <a:off x="2766125" y="2050926"/>
            <a:ext cx="7771378" cy="828477"/>
          </a:xfrm>
          <a:prstGeom prst="rect">
            <a:avLst/>
          </a:prstGeom>
          <a:ln>
            <a:noFill/>
            <a:prstDash val="sysDash"/>
          </a:ln>
        </p:spPr>
        <p:txBody>
          <a:bodyPr vert="horz"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若学校所在地有父母一方居住，则学生无法享受学生票优惠。</a:t>
            </a:r>
            <a:endParaRPr lang="zh-CN" altLang="en-US" sz="2000">
              <a:ln>
                <a:noFill/>
                <a:prstDash val="sysDot"/>
              </a:ln>
              <a:solidFill>
                <a:schemeClr val="tx1">
                  <a:lumMod val="85000"/>
                  <a:lumOff val="15000"/>
                </a:schemeClr>
              </a:solidFill>
              <a:latin typeface="+mn-ea"/>
              <a:cs typeface="+mn-ea"/>
              <a:sym typeface="+mn-ea"/>
            </a:endParaRPr>
          </a:p>
        </p:txBody>
      </p:sp>
      <p:sp>
        <p:nvSpPr>
          <p:cNvPr id="51" name="矩形 50"/>
          <p:cNvSpPr/>
          <p:nvPr>
            <p:custDataLst>
              <p:tags r:id="rId8"/>
            </p:custDataLst>
          </p:nvPr>
        </p:nvSpPr>
        <p:spPr bwMode="auto">
          <a:xfrm>
            <a:off x="2766125" y="3068455"/>
            <a:ext cx="7770222" cy="42320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000" b="1">
                <a:solidFill>
                  <a:schemeClr val="accent2"/>
                </a:solidFill>
                <a:uFillTx/>
                <a:latin typeface="+mn-ea"/>
                <a:cs typeface="+mn-ea"/>
                <a:sym typeface="+mn-ea"/>
              </a:rPr>
              <a:t>学生休学、复学、转学、退学情况</a:t>
            </a:r>
            <a:endParaRPr lang="zh-CN" altLang="en-US" sz="2000" b="1">
              <a:solidFill>
                <a:schemeClr val="accent2"/>
              </a:solidFill>
              <a:uFillTx/>
              <a:latin typeface="+mn-ea"/>
              <a:cs typeface="+mn-ea"/>
              <a:sym typeface="+mn-ea"/>
            </a:endParaRPr>
          </a:p>
        </p:txBody>
      </p:sp>
      <p:sp>
        <p:nvSpPr>
          <p:cNvPr id="52" name="矩形 51"/>
          <p:cNvSpPr/>
          <p:nvPr>
            <p:custDataLst>
              <p:tags r:id="rId9"/>
            </p:custDataLst>
          </p:nvPr>
        </p:nvSpPr>
        <p:spPr>
          <a:xfrm>
            <a:off x="2766125" y="3580110"/>
            <a:ext cx="7770222" cy="828477"/>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学生在休学、复学、转学、退学期间不符合购买学生票的条件。</a:t>
            </a:r>
            <a:endParaRPr lang="zh-CN" altLang="en-US" sz="2000">
              <a:ln>
                <a:noFill/>
                <a:prstDash val="sysDot"/>
              </a:ln>
              <a:solidFill>
                <a:schemeClr val="tx1">
                  <a:lumMod val="85000"/>
                  <a:lumOff val="15000"/>
                </a:schemeClr>
              </a:solidFill>
              <a:latin typeface="+mn-ea"/>
              <a:cs typeface="+mn-ea"/>
              <a:sym typeface="+mn-ea"/>
            </a:endParaRPr>
          </a:p>
        </p:txBody>
      </p:sp>
      <p:sp>
        <p:nvSpPr>
          <p:cNvPr id="53" name="矩形 52"/>
          <p:cNvSpPr/>
          <p:nvPr>
            <p:custDataLst>
              <p:tags r:id="rId10"/>
            </p:custDataLst>
          </p:nvPr>
        </p:nvSpPr>
        <p:spPr bwMode="auto">
          <a:xfrm>
            <a:off x="2766125" y="4620765"/>
            <a:ext cx="7770222" cy="42320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000" b="1" dirty="0">
                <a:solidFill>
                  <a:schemeClr val="accent1"/>
                </a:solidFill>
                <a:uFillTx/>
                <a:latin typeface="+mn-ea"/>
                <a:cs typeface="+mn-ea"/>
                <a:sym typeface="+mn-ea"/>
              </a:rPr>
              <a:t>学生往返学校与实习地点的情况</a:t>
            </a:r>
            <a:endParaRPr lang="zh-CN" altLang="en-US" sz="2000" b="1" dirty="0">
              <a:solidFill>
                <a:schemeClr val="accent1"/>
              </a:solidFill>
              <a:uFillTx/>
              <a:latin typeface="+mn-ea"/>
              <a:cs typeface="+mn-ea"/>
              <a:sym typeface="+mn-ea"/>
            </a:endParaRPr>
          </a:p>
        </p:txBody>
      </p:sp>
      <p:sp>
        <p:nvSpPr>
          <p:cNvPr id="54" name="矩形 53"/>
          <p:cNvSpPr/>
          <p:nvPr>
            <p:custDataLst>
              <p:tags r:id="rId11"/>
            </p:custDataLst>
          </p:nvPr>
        </p:nvSpPr>
        <p:spPr>
          <a:xfrm>
            <a:off x="2766125" y="5132998"/>
            <a:ext cx="7770222" cy="828477"/>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学生往返学校与实习地点时，不能使用学生票优惠。</a:t>
            </a:r>
            <a:endParaRPr lang="zh-CN" altLang="en-US" sz="2000">
              <a:ln>
                <a:noFill/>
                <a:prstDash val="sysDot"/>
              </a:ln>
              <a:solidFill>
                <a:schemeClr val="tx1">
                  <a:lumMod val="85000"/>
                  <a:lumOff val="15000"/>
                </a:schemeClr>
              </a:solidFill>
              <a:latin typeface="+mn-ea"/>
              <a:cs typeface="+mn-ea"/>
              <a:sym typeface="+mn-ea"/>
            </a:endParaRPr>
          </a:p>
        </p:txBody>
      </p:sp>
      <p:cxnSp>
        <p:nvCxnSpPr>
          <p:cNvPr id="55" name="直接连接符 54"/>
          <p:cNvCxnSpPr/>
          <p:nvPr>
            <p:custDataLst>
              <p:tags r:id="rId12"/>
            </p:custDataLst>
          </p:nvPr>
        </p:nvCxnSpPr>
        <p:spPr>
          <a:xfrm>
            <a:off x="1918569" y="3738521"/>
            <a:ext cx="0" cy="752162"/>
          </a:xfrm>
          <a:prstGeom prst="line">
            <a:avLst/>
          </a:prstGeom>
          <a:solidFill>
            <a:srgbClr val="00993F">
              <a:alpha val="0"/>
            </a:srgbClr>
          </a:solidFill>
          <a:ln w="12700">
            <a:solidFill>
              <a:schemeClr val="tx1">
                <a:alpha val="30000"/>
              </a:schemeClr>
            </a:solidFill>
            <a:prstDash val="sysDot"/>
          </a:ln>
        </p:spPr>
        <p:style>
          <a:lnRef idx="1">
            <a:srgbClr val="376FFF"/>
          </a:lnRef>
          <a:fillRef idx="0">
            <a:srgbClr val="376FFF"/>
          </a:fillRef>
          <a:effectRef idx="0">
            <a:srgbClr val="376FFF"/>
          </a:effectRef>
          <a:fontRef idx="minor">
            <a:srgbClr val="000000"/>
          </a:fontRef>
        </p:style>
      </p:cxn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 职业性</a:t>
            </a:r>
            <a:endParaRPr lang="zh-CN" altLang="en-US" sz="2800">
              <a:solidFill>
                <a:schemeClr val="accent1">
                  <a:lumMod val="75000"/>
                </a:schemeClr>
              </a:solidFill>
            </a:endParaRPr>
          </a:p>
        </p:txBody>
      </p:sp>
      <p:pic>
        <p:nvPicPr>
          <p:cNvPr id="42" name="图片 41" descr="/data/temp/ea32f100-45d7-11f0-99d3-aa31979df6e8.jpegea32f100-45d7-11f0-99d3-aa31979df6e8"/>
          <p:cNvPicPr>
            <a:picLocks noChangeAspect="1"/>
          </p:cNvPicPr>
          <p:nvPr>
            <p:custDataLst>
              <p:tags r:id="rId2"/>
            </p:custDataLst>
          </p:nvPr>
        </p:nvPicPr>
        <p:blipFill>
          <a:blip r:embed="rId3"/>
          <a:srcRect t="1147" b="1147"/>
          <a:stretch>
            <a:fillRect/>
          </a:stretch>
        </p:blipFill>
        <p:spPr>
          <a:xfrm>
            <a:off x="4636535" y="1417326"/>
            <a:ext cx="3582347" cy="2333434"/>
          </a:xfrm>
          <a:custGeom>
            <a:avLst/>
            <a:gdLst>
              <a:gd name="connsiteX0" fmla="*/ 0 w 3809719"/>
              <a:gd name="connsiteY0" fmla="*/ 0 h 2481538"/>
              <a:gd name="connsiteX1" fmla="*/ 3809719 w 3809719"/>
              <a:gd name="connsiteY1" fmla="*/ 0 h 2481538"/>
              <a:gd name="connsiteX2" fmla="*/ 3809719 w 3809719"/>
              <a:gd name="connsiteY2" fmla="*/ 2481538 h 2481538"/>
              <a:gd name="connsiteX3" fmla="*/ 0 w 3809719"/>
              <a:gd name="connsiteY3" fmla="*/ 2481538 h 2481538"/>
              <a:gd name="connsiteX4" fmla="*/ 0 w 3809719"/>
              <a:gd name="connsiteY4" fmla="*/ 0 h 2481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719" h="2481538">
                <a:moveTo>
                  <a:pt x="0" y="0"/>
                </a:moveTo>
                <a:lnTo>
                  <a:pt x="3809719" y="0"/>
                </a:lnTo>
                <a:lnTo>
                  <a:pt x="3809719" y="2481538"/>
                </a:lnTo>
                <a:lnTo>
                  <a:pt x="0" y="2481538"/>
                </a:lnTo>
                <a:lnTo>
                  <a:pt x="0" y="0"/>
                </a:lnTo>
                <a:close/>
              </a:path>
            </a:pathLst>
          </a:custGeom>
          <a:solidFill>
            <a:schemeClr val="accent2"/>
          </a:solidFill>
          <a:ln>
            <a:solidFill>
              <a:schemeClr val="accent2">
                <a:alpha val="20000"/>
              </a:schemeClr>
            </a:solidFill>
          </a:ln>
        </p:spPr>
      </p:pic>
      <p:pic>
        <p:nvPicPr>
          <p:cNvPr id="43" name="图片 42" descr="/data/temp/ea32efd9-45d7-11f0-99d3-aa31979df6e8.jpegea32efd9-45d7-11f0-99d3-aa31979df6e8"/>
          <p:cNvPicPr>
            <a:picLocks noChangeAspect="1"/>
          </p:cNvPicPr>
          <p:nvPr>
            <p:custDataLst>
              <p:tags r:id="rId4"/>
            </p:custDataLst>
          </p:nvPr>
        </p:nvPicPr>
        <p:blipFill>
          <a:blip r:embed="rId5"/>
          <a:srcRect t="5755" b="5755"/>
          <a:stretch>
            <a:fillRect/>
          </a:stretch>
        </p:blipFill>
        <p:spPr>
          <a:xfrm>
            <a:off x="695662" y="1418520"/>
            <a:ext cx="3779058" cy="2333434"/>
          </a:xfrm>
          <a:custGeom>
            <a:avLst/>
            <a:gdLst>
              <a:gd name="connsiteX0" fmla="*/ 0 w 4018915"/>
              <a:gd name="connsiteY0" fmla="*/ 0 h 2481538"/>
              <a:gd name="connsiteX1" fmla="*/ 4018915 w 4018915"/>
              <a:gd name="connsiteY1" fmla="*/ 0 h 2481538"/>
              <a:gd name="connsiteX2" fmla="*/ 4018915 w 4018915"/>
              <a:gd name="connsiteY2" fmla="*/ 2481538 h 2481538"/>
              <a:gd name="connsiteX3" fmla="*/ 0 w 4018915"/>
              <a:gd name="connsiteY3" fmla="*/ 2481538 h 2481538"/>
              <a:gd name="connsiteX4" fmla="*/ 0 w 4018915"/>
              <a:gd name="connsiteY4" fmla="*/ 0 h 2481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8915" h="2481538">
                <a:moveTo>
                  <a:pt x="0" y="0"/>
                </a:moveTo>
                <a:lnTo>
                  <a:pt x="4018915" y="0"/>
                </a:lnTo>
                <a:lnTo>
                  <a:pt x="4018915" y="2481538"/>
                </a:lnTo>
                <a:lnTo>
                  <a:pt x="0" y="2481538"/>
                </a:lnTo>
                <a:lnTo>
                  <a:pt x="0" y="0"/>
                </a:lnTo>
                <a:close/>
              </a:path>
            </a:pathLst>
          </a:custGeom>
          <a:solidFill>
            <a:schemeClr val="accent1"/>
          </a:solidFill>
          <a:ln>
            <a:solidFill>
              <a:schemeClr val="accent1">
                <a:alpha val="20000"/>
              </a:schemeClr>
            </a:solidFill>
          </a:ln>
        </p:spPr>
      </p:pic>
      <p:pic>
        <p:nvPicPr>
          <p:cNvPr id="44" name="图片 43" descr="/data/temp/ea32f119-45d7-11f0-99d3-aa31979df6e8.jpegea32f119-45d7-11f0-99d3-aa31979df6e8"/>
          <p:cNvPicPr>
            <a:picLocks noChangeAspect="1"/>
          </p:cNvPicPr>
          <p:nvPr>
            <p:custDataLst>
              <p:tags r:id="rId6"/>
            </p:custDataLst>
          </p:nvPr>
        </p:nvPicPr>
        <p:blipFill>
          <a:blip r:embed="rId7"/>
          <a:srcRect l="5452" r="5452"/>
          <a:stretch>
            <a:fillRect/>
          </a:stretch>
        </p:blipFill>
        <p:spPr>
          <a:xfrm>
            <a:off x="8380960" y="1417326"/>
            <a:ext cx="3117040" cy="2332364"/>
          </a:xfrm>
          <a:custGeom>
            <a:avLst/>
            <a:gdLst>
              <a:gd name="connsiteX0" fmla="*/ 0 w 3289300"/>
              <a:gd name="connsiteY0" fmla="*/ 0 h 2461260"/>
              <a:gd name="connsiteX1" fmla="*/ 2058670 w 3289300"/>
              <a:gd name="connsiteY1" fmla="*/ 0 h 2461260"/>
              <a:gd name="connsiteX2" fmla="*/ 3289300 w 3289300"/>
              <a:gd name="connsiteY2" fmla="*/ 1230630 h 2461260"/>
              <a:gd name="connsiteX3" fmla="*/ 2058670 w 3289300"/>
              <a:gd name="connsiteY3" fmla="*/ 2461260 h 2461260"/>
              <a:gd name="connsiteX4" fmla="*/ 0 w 3289300"/>
              <a:gd name="connsiteY4" fmla="*/ 2461260 h 2461260"/>
              <a:gd name="connsiteX5" fmla="*/ 0 w 3289300"/>
              <a:gd name="connsiteY5" fmla="*/ 0 h 2461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9300" h="2461260">
                <a:moveTo>
                  <a:pt x="0" y="0"/>
                </a:moveTo>
                <a:lnTo>
                  <a:pt x="2058670" y="0"/>
                </a:lnTo>
                <a:cubicBezTo>
                  <a:pt x="2738328" y="0"/>
                  <a:pt x="3289300" y="550972"/>
                  <a:pt x="3289300" y="1230630"/>
                </a:cubicBezTo>
                <a:cubicBezTo>
                  <a:pt x="3289300" y="1910288"/>
                  <a:pt x="2738328" y="2461260"/>
                  <a:pt x="2058670" y="2461260"/>
                </a:cubicBezTo>
                <a:lnTo>
                  <a:pt x="0" y="2461260"/>
                </a:lnTo>
                <a:lnTo>
                  <a:pt x="0" y="0"/>
                </a:lnTo>
                <a:close/>
              </a:path>
            </a:pathLst>
          </a:custGeom>
          <a:solidFill>
            <a:schemeClr val="accent1"/>
          </a:solidFill>
          <a:ln>
            <a:solidFill>
              <a:schemeClr val="accent1">
                <a:alpha val="20000"/>
              </a:schemeClr>
            </a:solidFill>
          </a:ln>
        </p:spPr>
      </p:pic>
      <p:sp>
        <p:nvSpPr>
          <p:cNvPr id="45" name="文本框 44"/>
          <p:cNvSpPr txBox="1"/>
          <p:nvPr>
            <p:custDataLst>
              <p:tags r:id="rId8"/>
            </p:custDataLst>
          </p:nvPr>
        </p:nvSpPr>
        <p:spPr>
          <a:xfrm>
            <a:off x="840742" y="4668559"/>
            <a:ext cx="3318550" cy="671203"/>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lvl="0" algn="ctr">
              <a:lnSpc>
                <a:spcPct val="140000"/>
              </a:lnSpc>
              <a:spcBef>
                <a:spcPts val="0"/>
              </a:spcBef>
              <a:spcAft>
                <a:spcPts val="0"/>
              </a:spcAft>
              <a:buClrTx/>
              <a:buSzTx/>
              <a:buFontTx/>
            </a:pPr>
            <a:r>
              <a:rPr lang="zh-CN" altLang="en-US" sz="1800" dirty="0">
                <a:solidFill>
                  <a:schemeClr val="tx1">
                    <a:lumMod val="85000"/>
                    <a:lumOff val="15000"/>
                  </a:schemeClr>
                </a:solidFill>
                <a:latin typeface="+mn-ea"/>
                <a:ea typeface="+mn-ea"/>
                <a:sym typeface="+mn-ea"/>
              </a:rPr>
              <a:t>职业教育的职业性以培养学生的职业技能为核心，注重理论与实践的结合，强化了学生的专业操作技能。</a:t>
            </a:r>
            <a:endParaRPr lang="zh-CN" altLang="en-US" sz="1800" dirty="0">
              <a:solidFill>
                <a:schemeClr val="tx1">
                  <a:lumMod val="85000"/>
                  <a:lumOff val="15000"/>
                </a:schemeClr>
              </a:solidFill>
              <a:latin typeface="+mn-ea"/>
              <a:ea typeface="+mn-ea"/>
              <a:sym typeface="+mn-ea"/>
            </a:endParaRPr>
          </a:p>
        </p:txBody>
      </p:sp>
      <p:sp>
        <p:nvSpPr>
          <p:cNvPr id="46" name="文本框 45"/>
          <p:cNvSpPr txBox="1"/>
          <p:nvPr>
            <p:custDataLst>
              <p:tags r:id="rId9"/>
            </p:custDataLst>
          </p:nvPr>
        </p:nvSpPr>
        <p:spPr>
          <a:xfrm>
            <a:off x="964568" y="4246914"/>
            <a:ext cx="3142018" cy="288293"/>
          </a:xfrm>
          <a:prstGeom prst="rect">
            <a:avLst/>
          </a:prstGeom>
          <a:noFill/>
        </p:spPr>
        <p:txBody>
          <a:bodyPr wrap="square" lIns="0" tIns="0" rIns="0" bIns="0" anchor="b" anchorCtr="0">
            <a:noAutofit/>
          </a:bodyPr>
          <a:lstStyle/>
          <a:p>
            <a:pPr algn="ctr">
              <a:lnSpc>
                <a:spcPct val="150000"/>
              </a:lnSpc>
            </a:pPr>
            <a:r>
              <a:rPr lang="zh-CN" altLang="en-US" b="1" dirty="0">
                <a:solidFill>
                  <a:schemeClr val="accent1"/>
                </a:solidFill>
                <a:latin typeface="+mn-ea"/>
              </a:rPr>
              <a:t>培养学生职业技能为核心</a:t>
            </a:r>
            <a:endParaRPr lang="zh-CN" altLang="en-US" b="1" dirty="0">
              <a:solidFill>
                <a:schemeClr val="accent1"/>
              </a:solidFill>
              <a:latin typeface="+mn-ea"/>
            </a:endParaRPr>
          </a:p>
        </p:txBody>
      </p:sp>
      <p:sp>
        <p:nvSpPr>
          <p:cNvPr id="47" name="文本框 46"/>
          <p:cNvSpPr txBox="1"/>
          <p:nvPr>
            <p:custDataLst>
              <p:tags r:id="rId10"/>
            </p:custDataLst>
          </p:nvPr>
        </p:nvSpPr>
        <p:spPr>
          <a:xfrm>
            <a:off x="4746039" y="4668559"/>
            <a:ext cx="3142653" cy="671203"/>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lvl="0" algn="ctr">
              <a:lnSpc>
                <a:spcPct val="140000"/>
              </a:lnSpc>
              <a:spcBef>
                <a:spcPts val="0"/>
              </a:spcBef>
              <a:spcAft>
                <a:spcPts val="0"/>
              </a:spcAft>
              <a:buClrTx/>
              <a:buSzTx/>
              <a:buFontTx/>
            </a:pPr>
            <a:r>
              <a:rPr lang="zh-CN" altLang="en-US" sz="1800" dirty="0">
                <a:solidFill>
                  <a:schemeClr val="tx1">
                    <a:lumMod val="85000"/>
                    <a:lumOff val="15000"/>
                  </a:schemeClr>
                </a:solidFill>
                <a:latin typeface="+mn-ea"/>
                <a:ea typeface="+mn-ea"/>
                <a:sym typeface="+mn-ea"/>
              </a:rPr>
              <a:t>这样的教育模式使得学生毕业后能迅速投入工作，满足各行各业对专业技能人才的需求。</a:t>
            </a:r>
            <a:endParaRPr lang="zh-CN" altLang="en-US" sz="1800" dirty="0">
              <a:solidFill>
                <a:schemeClr val="tx1">
                  <a:lumMod val="85000"/>
                  <a:lumOff val="15000"/>
                </a:schemeClr>
              </a:solidFill>
              <a:latin typeface="+mn-ea"/>
              <a:ea typeface="+mn-ea"/>
              <a:sym typeface="+mn-ea"/>
            </a:endParaRPr>
          </a:p>
        </p:txBody>
      </p:sp>
      <p:sp>
        <p:nvSpPr>
          <p:cNvPr id="48" name="文本框 47"/>
          <p:cNvSpPr txBox="1"/>
          <p:nvPr>
            <p:custDataLst>
              <p:tags r:id="rId11"/>
            </p:custDataLst>
          </p:nvPr>
        </p:nvSpPr>
        <p:spPr>
          <a:xfrm>
            <a:off x="4746039" y="4246914"/>
            <a:ext cx="3142018" cy="288293"/>
          </a:xfrm>
          <a:prstGeom prst="rect">
            <a:avLst/>
          </a:prstGeom>
          <a:noFill/>
        </p:spPr>
        <p:txBody>
          <a:bodyPr wrap="square" lIns="0" tIns="0" rIns="0" bIns="0" anchor="b" anchorCtr="0">
            <a:noAutofit/>
          </a:bodyPr>
          <a:lstStyle/>
          <a:p>
            <a:pPr algn="ctr">
              <a:lnSpc>
                <a:spcPct val="150000"/>
              </a:lnSpc>
            </a:pPr>
            <a:r>
              <a:rPr lang="zh-CN" altLang="en-US" b="1" dirty="0">
                <a:solidFill>
                  <a:schemeClr val="accent2"/>
                </a:solidFill>
                <a:latin typeface="+mn-ea"/>
              </a:rPr>
              <a:t>理论与实践结合的重要性</a:t>
            </a:r>
            <a:endParaRPr lang="zh-CN" altLang="en-US" b="1" dirty="0">
              <a:solidFill>
                <a:schemeClr val="accent2"/>
              </a:solidFill>
              <a:latin typeface="+mn-ea"/>
            </a:endParaRPr>
          </a:p>
        </p:txBody>
      </p:sp>
      <p:sp>
        <p:nvSpPr>
          <p:cNvPr id="49" name="椭圆 48"/>
          <p:cNvSpPr/>
          <p:nvPr>
            <p:custDataLst>
              <p:tags r:id="rId12"/>
            </p:custDataLst>
          </p:nvPr>
        </p:nvSpPr>
        <p:spPr>
          <a:xfrm>
            <a:off x="6031962" y="3349547"/>
            <a:ext cx="799256" cy="799256"/>
          </a:xfrm>
          <a:prstGeom prst="ellipse">
            <a:avLst/>
          </a:prstGeom>
          <a:solidFill>
            <a:srgbClr val="FFFFFF">
              <a:alpha val="85000"/>
            </a:srgbClr>
          </a:solidFill>
          <a:ln>
            <a:noFill/>
          </a:ln>
          <a:effectLst>
            <a:outerShdw blurRad="63500" dist="38100" dir="2700000" algn="t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sz="2400" b="1" dirty="0">
                <a:solidFill>
                  <a:schemeClr val="accent2"/>
                </a:solidFill>
                <a:latin typeface="+mn-ea"/>
              </a:rPr>
              <a:t>02</a:t>
            </a:r>
            <a:endParaRPr lang="en-US" altLang="zh-CN" sz="2400" b="1" dirty="0">
              <a:solidFill>
                <a:schemeClr val="accent2"/>
              </a:solidFill>
              <a:latin typeface="+mn-ea"/>
            </a:endParaRPr>
          </a:p>
        </p:txBody>
      </p:sp>
      <p:sp>
        <p:nvSpPr>
          <p:cNvPr id="50" name="椭圆 49"/>
          <p:cNvSpPr/>
          <p:nvPr>
            <p:custDataLst>
              <p:tags r:id="rId13"/>
            </p:custDataLst>
          </p:nvPr>
        </p:nvSpPr>
        <p:spPr>
          <a:xfrm>
            <a:off x="2250102" y="3351339"/>
            <a:ext cx="799256" cy="799256"/>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sz="2400" b="1" dirty="0">
                <a:solidFill>
                  <a:schemeClr val="accent1"/>
                </a:solidFill>
                <a:latin typeface="+mn-ea"/>
              </a:rPr>
              <a:t>01</a:t>
            </a:r>
            <a:endParaRPr lang="en-US" altLang="zh-CN" sz="2400" b="1" dirty="0">
              <a:solidFill>
                <a:schemeClr val="accent1"/>
              </a:solidFill>
              <a:latin typeface="+mn-ea"/>
            </a:endParaRPr>
          </a:p>
        </p:txBody>
      </p:sp>
      <p:sp>
        <p:nvSpPr>
          <p:cNvPr id="51" name="文本框 50"/>
          <p:cNvSpPr txBox="1"/>
          <p:nvPr>
            <p:custDataLst>
              <p:tags r:id="rId14"/>
            </p:custDataLst>
          </p:nvPr>
        </p:nvSpPr>
        <p:spPr>
          <a:xfrm>
            <a:off x="8218261" y="4668559"/>
            <a:ext cx="3277910" cy="671203"/>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lvl="0" algn="ctr">
              <a:lnSpc>
                <a:spcPct val="140000"/>
              </a:lnSpc>
              <a:spcBef>
                <a:spcPts val="0"/>
              </a:spcBef>
              <a:spcAft>
                <a:spcPts val="0"/>
              </a:spcAft>
              <a:buClrTx/>
              <a:buSzTx/>
              <a:buFontTx/>
            </a:pPr>
            <a:r>
              <a:rPr lang="zh-CN" altLang="en-US" sz="1800" dirty="0">
                <a:solidFill>
                  <a:schemeClr val="tx1">
                    <a:lumMod val="85000"/>
                    <a:lumOff val="15000"/>
                  </a:schemeClr>
                </a:solidFill>
                <a:latin typeface="+mn-ea"/>
                <a:ea typeface="+mn-ea"/>
                <a:sym typeface="+mn-ea"/>
              </a:rPr>
              <a:t>通过强化专业操作技能和理论与实践的结合，职业教育培养出的学生能够满足行业对专业技能人才的需求。</a:t>
            </a:r>
            <a:endParaRPr lang="zh-CN" altLang="en-US" sz="1800" dirty="0">
              <a:solidFill>
                <a:schemeClr val="tx1">
                  <a:lumMod val="85000"/>
                  <a:lumOff val="15000"/>
                </a:schemeClr>
              </a:solidFill>
              <a:latin typeface="+mn-ea"/>
              <a:ea typeface="+mn-ea"/>
              <a:sym typeface="+mn-ea"/>
            </a:endParaRPr>
          </a:p>
        </p:txBody>
      </p:sp>
      <p:sp>
        <p:nvSpPr>
          <p:cNvPr id="52" name="文本框 51"/>
          <p:cNvSpPr txBox="1"/>
          <p:nvPr>
            <p:custDataLst>
              <p:tags r:id="rId15"/>
            </p:custDataLst>
          </p:nvPr>
        </p:nvSpPr>
        <p:spPr>
          <a:xfrm>
            <a:off x="8081100" y="4246914"/>
            <a:ext cx="3415071" cy="288293"/>
          </a:xfrm>
          <a:prstGeom prst="rect">
            <a:avLst/>
          </a:prstGeom>
          <a:noFill/>
        </p:spPr>
        <p:txBody>
          <a:bodyPr wrap="square" lIns="0" tIns="0" rIns="0" bIns="0" anchor="b" anchorCtr="0">
            <a:noAutofit/>
          </a:bodyPr>
          <a:lstStyle/>
          <a:p>
            <a:pPr algn="ctr">
              <a:lnSpc>
                <a:spcPct val="150000"/>
              </a:lnSpc>
            </a:pPr>
            <a:r>
              <a:rPr lang="zh-CN" altLang="en-US" b="1" dirty="0">
                <a:solidFill>
                  <a:schemeClr val="accent1"/>
                </a:solidFill>
                <a:latin typeface="+mn-ea"/>
              </a:rPr>
              <a:t>满足行业对专业技能人才的需求</a:t>
            </a:r>
            <a:endParaRPr lang="zh-CN" altLang="en-US" b="1" dirty="0">
              <a:solidFill>
                <a:schemeClr val="accent1"/>
              </a:solidFill>
              <a:latin typeface="+mn-ea"/>
            </a:endParaRPr>
          </a:p>
        </p:txBody>
      </p:sp>
      <p:sp>
        <p:nvSpPr>
          <p:cNvPr id="53" name="椭圆 52"/>
          <p:cNvSpPr/>
          <p:nvPr>
            <p:custDataLst>
              <p:tags r:id="rId16"/>
            </p:custDataLst>
          </p:nvPr>
        </p:nvSpPr>
        <p:spPr>
          <a:xfrm>
            <a:off x="9366776" y="3349547"/>
            <a:ext cx="799256" cy="799256"/>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sz="2400" b="1" dirty="0">
                <a:solidFill>
                  <a:schemeClr val="accent1"/>
                </a:solidFill>
                <a:latin typeface="+mn-ea"/>
              </a:rPr>
              <a:t>03</a:t>
            </a:r>
            <a:endParaRPr lang="en-US" altLang="zh-CN" sz="2400" b="1" dirty="0">
              <a:solidFill>
                <a:schemeClr val="accent1"/>
              </a:solidFill>
              <a:latin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6000" y="394405"/>
            <a:ext cx="10800000" cy="792000"/>
          </a:xfrm>
          <a:prstGeom prst="rect">
            <a:avLst/>
          </a:prstGeom>
        </p:spPr>
        <p:txBody>
          <a:bodyPr vert="horz" wrap="square" lIns="0" tIns="0" rIns="0" bIns="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gn="ctr"/>
            <a:r>
              <a:rPr lang="zh-CN" altLang="en-US" sz="2400" dirty="0">
                <a:sym typeface="+mn-ea"/>
              </a:rPr>
              <a:t>乘车时携带学生证的重要性</a:t>
            </a:r>
            <a:endParaRPr lang="zh-CN" altLang="en-US" sz="2400" dirty="0">
              <a:sym typeface="+mn-ea"/>
            </a:endParaRPr>
          </a:p>
        </p:txBody>
      </p:sp>
      <p:sp>
        <p:nvSpPr>
          <p:cNvPr id="5" name="矩形: 圆角 2"/>
          <p:cNvSpPr/>
          <p:nvPr>
            <p:custDataLst>
              <p:tags r:id="rId2"/>
            </p:custDataLst>
          </p:nvPr>
        </p:nvSpPr>
        <p:spPr>
          <a:xfrm>
            <a:off x="1575180" y="2765514"/>
            <a:ext cx="3732920" cy="2370360"/>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1"/>
          <p:cNvSpPr/>
          <p:nvPr>
            <p:custDataLst>
              <p:tags r:id="rId3"/>
            </p:custDataLst>
          </p:nvPr>
        </p:nvSpPr>
        <p:spPr>
          <a:xfrm>
            <a:off x="1575180" y="5309129"/>
            <a:ext cx="3732285" cy="1127111"/>
          </a:xfrm>
          <a:prstGeom prst="rect">
            <a:avLst/>
          </a:prstGeom>
        </p:spPr>
        <p:txBody>
          <a:bodyPr wrap="square" lIns="0" tIns="0" rIns="0" bIns="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乘车时必须携带学生证，以证明购票时的资格。</a:t>
            </a:r>
            <a:endParaRPr lang="zh-CN" altLang="en-US" sz="2000">
              <a:ln>
                <a:noFill/>
                <a:prstDash val="sysDot"/>
              </a:ln>
              <a:solidFill>
                <a:schemeClr val="tx1">
                  <a:lumMod val="85000"/>
                  <a:lumOff val="15000"/>
                </a:schemeClr>
              </a:solidFill>
              <a:latin typeface="+mn-ea"/>
              <a:cs typeface="+mn-ea"/>
            </a:endParaRPr>
          </a:p>
        </p:txBody>
      </p:sp>
      <p:sp>
        <p:nvSpPr>
          <p:cNvPr id="10" name="矩形 3"/>
          <p:cNvSpPr/>
          <p:nvPr>
            <p:custDataLst>
              <p:tags r:id="rId4"/>
            </p:custDataLst>
          </p:nvPr>
        </p:nvSpPr>
        <p:spPr>
          <a:xfrm>
            <a:off x="6843395" y="5309235"/>
            <a:ext cx="3935095" cy="1127125"/>
          </a:xfrm>
          <a:prstGeom prst="rect">
            <a:avLst/>
          </a:prstGeom>
        </p:spPr>
        <p:txBody>
          <a:bodyPr wrap="square" lIns="0" tIns="0" rIns="0" bIns="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在车站或列车上可能会要求出示学生证，以验证学生票的使用资格。</a:t>
            </a:r>
            <a:endParaRPr lang="zh-CN" altLang="en-US" sz="2000">
              <a:ln>
                <a:noFill/>
                <a:prstDash val="sysDot"/>
              </a:ln>
              <a:solidFill>
                <a:schemeClr val="tx1">
                  <a:lumMod val="85000"/>
                  <a:lumOff val="15000"/>
                </a:schemeClr>
              </a:solidFill>
              <a:latin typeface="+mn-ea"/>
              <a:cs typeface="+mn-ea"/>
            </a:endParaRPr>
          </a:p>
        </p:txBody>
      </p:sp>
      <p:pic>
        <p:nvPicPr>
          <p:cNvPr id="18" name="图片 12" descr="/data/temp/725859ec-45fb-11f0-ae33-92ea1c5808c9.jpg@base@tag=imgScale&amp;m=1&amp;w=723&amp;h=652&amp;q=95725859ec-45fb-11f0-ae33-92ea1c5808c9"/>
          <p:cNvPicPr>
            <a:picLocks noChangeAspect="1"/>
          </p:cNvPicPr>
          <p:nvPr>
            <p:custDataLst>
              <p:tags r:id="rId5"/>
            </p:custDataLst>
          </p:nvPr>
        </p:nvPicPr>
        <p:blipFill rotWithShape="1">
          <a:blip r:embed="rId6"/>
          <a:srcRect l="7549" r="8479"/>
          <a:stretch>
            <a:fillRect/>
          </a:stretch>
        </p:blipFill>
        <p:spPr>
          <a:xfrm>
            <a:off x="2140639" y="1607941"/>
            <a:ext cx="2601957" cy="2349192"/>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23" name="矩形 5"/>
          <p:cNvSpPr/>
          <p:nvPr>
            <p:custDataLst>
              <p:tags r:id="rId7"/>
            </p:custDataLst>
          </p:nvPr>
        </p:nvSpPr>
        <p:spPr>
          <a:xfrm>
            <a:off x="1540275" y="4043668"/>
            <a:ext cx="3801460" cy="962106"/>
          </a:xfrm>
          <a:prstGeom prst="rect">
            <a:avLst/>
          </a:prstGeom>
          <a:noFill/>
        </p:spPr>
        <p:txBody>
          <a:bodyPr wrap="square" lIns="0" tIns="0" rIns="0" bIns="0" rtlCol="0" anchor="ctr">
            <a:noAutofit/>
          </a:bodyPr>
          <a:p>
            <a:pPr algn="ctr">
              <a:spcBef>
                <a:spcPct val="0"/>
              </a:spcBef>
              <a:spcAft>
                <a:spcPct val="0"/>
              </a:spcAft>
            </a:pPr>
            <a:r>
              <a:rPr kumimoji="1" lang="zh-CN" altLang="en-US" sz="2400" b="1" dirty="0">
                <a:solidFill>
                  <a:srgbClr val="FFFFFF"/>
                </a:solidFill>
                <a:latin typeface="+mn-ea"/>
                <a:cs typeface="+mn-ea"/>
              </a:rPr>
              <a:t>必须携带学生证的原因</a:t>
            </a:r>
            <a:endParaRPr kumimoji="1" lang="zh-CN" altLang="en-US" sz="2400" b="1" dirty="0">
              <a:solidFill>
                <a:srgbClr val="FFFFFF"/>
              </a:solidFill>
              <a:latin typeface="+mn-ea"/>
              <a:cs typeface="+mn-ea"/>
            </a:endParaRPr>
          </a:p>
        </p:txBody>
      </p:sp>
      <p:sp>
        <p:nvSpPr>
          <p:cNvPr id="24" name="矩形: 圆角 1"/>
          <p:cNvSpPr/>
          <p:nvPr>
            <p:custDataLst>
              <p:tags r:id="rId8"/>
            </p:custDataLst>
          </p:nvPr>
        </p:nvSpPr>
        <p:spPr>
          <a:xfrm>
            <a:off x="6877550" y="2765514"/>
            <a:ext cx="3732920" cy="2370360"/>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5" name="图片 16" descr="/data/temp/72585a00-45fb-11f0-ae33-92ea1c5808c9.jpg@base@tag=imgScale&amp;m=1&amp;w=723&amp;h=652&amp;q=9572585a00-45fb-11f0-ae33-92ea1c5808c9"/>
          <p:cNvPicPr>
            <a:picLocks noChangeAspect="1"/>
          </p:cNvPicPr>
          <p:nvPr>
            <p:custDataLst>
              <p:tags r:id="rId9"/>
            </p:custDataLst>
          </p:nvPr>
        </p:nvPicPr>
        <p:blipFill>
          <a:blip r:embed="rId10"/>
          <a:srcRect l="22555" t="25256" r="22555" b="8692"/>
          <a:stretch>
            <a:fillRect/>
          </a:stretch>
        </p:blipFill>
        <p:spPr>
          <a:xfrm>
            <a:off x="7443010" y="1607941"/>
            <a:ext cx="2601957" cy="2349192"/>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26" name="矩形 7"/>
          <p:cNvSpPr/>
          <p:nvPr>
            <p:custDataLst>
              <p:tags r:id="rId11"/>
            </p:custDataLst>
          </p:nvPr>
        </p:nvSpPr>
        <p:spPr>
          <a:xfrm>
            <a:off x="6843280" y="4043668"/>
            <a:ext cx="3801460" cy="962106"/>
          </a:xfrm>
          <a:prstGeom prst="rect">
            <a:avLst/>
          </a:prstGeom>
          <a:noFill/>
        </p:spPr>
        <p:txBody>
          <a:bodyPr wrap="square" lIns="0" tIns="0" rIns="0" bIns="0" rtlCol="0" anchor="ctr">
            <a:noAutofit/>
          </a:bodyPr>
          <a:p>
            <a:pPr algn="ctr">
              <a:spcBef>
                <a:spcPct val="0"/>
              </a:spcBef>
              <a:spcAft>
                <a:spcPct val="0"/>
              </a:spcAft>
            </a:pPr>
            <a:r>
              <a:rPr kumimoji="1" lang="zh-CN" altLang="en-US" sz="2400" b="1">
                <a:solidFill>
                  <a:srgbClr val="FFFFFF"/>
                </a:solidFill>
                <a:latin typeface="+mn-ea"/>
                <a:cs typeface="+mn-ea"/>
              </a:rPr>
              <a:t>在车站或列车上出示学生证的必要性</a:t>
            </a:r>
            <a:endParaRPr kumimoji="1" lang="zh-CN" altLang="en-US" sz="2400" b="1">
              <a:solidFill>
                <a:srgbClr val="FFFFFF"/>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谢谢</a:t>
            </a:r>
            <a:endParaRPr lang="zh-CN" altLang="en-US"/>
          </a:p>
        </p:txBody>
      </p:sp>
      <p:sp>
        <p:nvSpPr>
          <p:cNvPr id="5" name="副标题"/>
          <p:cNvSpPr>
            <a:spLocks noGrp="1"/>
          </p:cNvSpPr>
          <p:nvPr>
            <p:ph type="subTitle" idx="1"/>
            <p:custDataLst>
              <p:tags r:id="rId2"/>
            </p:custDataLst>
          </p:nvPr>
        </p:nvSpPr>
        <p:spPr/>
        <p:txBody>
          <a:bodyPr/>
          <a:lstStyle/>
          <a:p>
            <a:r>
              <a:rPr lang="en-US" altLang="zh-CN"/>
              <a:t>Thank you</a:t>
            </a:r>
            <a:endParaRPr lang="en-US" altLang="zh-CN"/>
          </a:p>
        </p:txBody>
      </p:sp>
      <p:sp>
        <p:nvSpPr>
          <p:cNvPr id="10" name="署名"/>
          <p:cNvSpPr>
            <a:spLocks noGrp="1"/>
          </p:cNvSpPr>
          <p:nvPr>
            <p:ph type="body" sz="quarter" idx="17"/>
            <p:custDataLst>
              <p:tags r:id="rId3"/>
            </p:custDataLst>
          </p:nvPr>
        </p:nvSpPr>
        <p:spPr/>
        <p:txBody>
          <a:bodyPr>
            <a:noAutofit/>
          </a:bodyPr>
          <a:lstStyle/>
          <a:p>
            <a:r>
              <a:rPr lang="zh-CN" altLang="en-US" sz="2400"/>
              <a:t>北京出版社</a:t>
            </a:r>
            <a:endParaRPr lang="zh-CN" altLang="en-US" sz="2400"/>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3. 实践性</a:t>
            </a:r>
            <a:endParaRPr lang="zh-CN" altLang="en-US" sz="2800" dirty="0">
              <a:solidFill>
                <a:schemeClr val="accent1">
                  <a:lumMod val="75000"/>
                </a:schemeClr>
              </a:solidFill>
            </a:endParaRPr>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latin typeface="+mj-ea"/>
              <a:ea typeface="+mj-ea"/>
              <a:sym typeface="微软雅黑" panose="020B0503020204020204"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latin typeface="+mj-ea"/>
              <a:ea typeface="+mj-ea"/>
              <a:sym typeface="微软雅黑" panose="020B0503020204020204"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latin typeface="+mj-ea"/>
              <a:ea typeface="+mj-ea"/>
            </a:endParaRPr>
          </a:p>
        </p:txBody>
      </p:sp>
      <p:sp>
        <p:nvSpPr>
          <p:cNvPr id="8" name="椭圆 22"/>
          <p:cNvSpPr/>
          <p:nvPr>
            <p:custDataLst>
              <p:tags r:id="rId5"/>
            </p:custDataLst>
          </p:nvPr>
        </p:nvSpPr>
        <p:spPr>
          <a:xfrm>
            <a:off x="1733128" y="193777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latin typeface="+mj-ea"/>
              <a:ea typeface="+mj-ea"/>
              <a:sym typeface="微软雅黑" panose="020B0503020204020204" charset="-122"/>
            </a:endParaRPr>
          </a:p>
        </p:txBody>
      </p:sp>
      <p:sp>
        <p:nvSpPr>
          <p:cNvPr id="10" name="矩形 8"/>
          <p:cNvSpPr/>
          <p:nvPr>
            <p:custDataLst>
              <p:tags r:id="rId6"/>
            </p:custDataLst>
          </p:nvPr>
        </p:nvSpPr>
        <p:spPr>
          <a:xfrm>
            <a:off x="1675979" y="3183622"/>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01</a:t>
            </a:r>
            <a:endParaRPr kumimoji="1" lang="en-US" altLang="zh-CN" sz="2700" b="1">
              <a:solidFill>
                <a:schemeClr val="lt1">
                  <a:lumMod val="100000"/>
                </a:schemeClr>
              </a:solidFill>
              <a:latin typeface="+mn-ea"/>
              <a:cs typeface="+mn-ea"/>
            </a:endParaRPr>
          </a:p>
        </p:txBody>
      </p:sp>
      <p:sp>
        <p:nvSpPr>
          <p:cNvPr id="15" name="矩形 9"/>
          <p:cNvSpPr/>
          <p:nvPr>
            <p:custDataLst>
              <p:tags r:id="rId7"/>
            </p:custDataLst>
          </p:nvPr>
        </p:nvSpPr>
        <p:spPr>
          <a:xfrm>
            <a:off x="755015" y="4149090"/>
            <a:ext cx="2990850" cy="1462405"/>
          </a:xfrm>
          <a:prstGeom prst="rect">
            <a:avLst/>
          </a:prstGeom>
        </p:spPr>
        <p:txBody>
          <a:bodyPr wrap="square" lIns="0" tIns="0" rIns="0" bIns="0">
            <a:noAutofit/>
          </a:bodyPr>
          <a:p>
            <a:pPr algn="ctr">
              <a:lnSpc>
                <a:spcPct val="150000"/>
              </a:lnSpc>
              <a:spcBef>
                <a:spcPct val="0"/>
              </a:spcBef>
              <a:spcAft>
                <a:spcPct val="0"/>
              </a:spcAft>
            </a:pPr>
            <a:r>
              <a:rPr lang="zh-CN" altLang="en-US" sz="2000">
                <a:solidFill>
                  <a:schemeClr val="lt1">
                    <a:lumMod val="100000"/>
                  </a:schemeClr>
                </a:solidFill>
                <a:latin typeface="+mn-ea"/>
                <a:cs typeface="+mn-ea"/>
              </a:rPr>
              <a:t>职业教育强调“学以致用”，课程设计中大量加入实验、实训环节，以确保学生能够将理论知识转化为实际操作能力。</a:t>
            </a:r>
            <a:endParaRPr lang="zh-CN" altLang="en-US" sz="2000">
              <a:solidFill>
                <a:schemeClr val="lt1">
                  <a:lumMod val="100000"/>
                </a:schemeClr>
              </a:solidFill>
              <a:latin typeface="+mn-ea"/>
              <a:cs typeface="+mn-ea"/>
            </a:endParaRPr>
          </a:p>
        </p:txBody>
      </p:sp>
      <p:sp>
        <p:nvSpPr>
          <p:cNvPr id="17" name="椭圆 24"/>
          <p:cNvSpPr/>
          <p:nvPr>
            <p:custDataLst>
              <p:tags r:id="rId8"/>
            </p:custDataLst>
          </p:nvPr>
        </p:nvSpPr>
        <p:spPr>
          <a:xfrm>
            <a:off x="5600834" y="193777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latin typeface="+mj-ea"/>
              <a:ea typeface="+mj-ea"/>
              <a:sym typeface="微软雅黑" panose="020B0503020204020204" charset="-122"/>
            </a:endParaRPr>
          </a:p>
        </p:txBody>
      </p:sp>
      <p:sp>
        <p:nvSpPr>
          <p:cNvPr id="18" name="矩形 10"/>
          <p:cNvSpPr/>
          <p:nvPr>
            <p:custDataLst>
              <p:tags r:id="rId9"/>
            </p:custDataLst>
          </p:nvPr>
        </p:nvSpPr>
        <p:spPr>
          <a:xfrm>
            <a:off x="5543686" y="3175367"/>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02</a:t>
            </a:r>
            <a:endParaRPr kumimoji="1" lang="en-US" altLang="zh-CN" sz="2700" b="1">
              <a:solidFill>
                <a:schemeClr val="lt1">
                  <a:lumMod val="100000"/>
                </a:schemeClr>
              </a:solidFill>
              <a:latin typeface="+mn-ea"/>
              <a:cs typeface="+mn-ea"/>
            </a:endParaRPr>
          </a:p>
        </p:txBody>
      </p:sp>
      <p:sp>
        <p:nvSpPr>
          <p:cNvPr id="34" name="矩形 11"/>
          <p:cNvSpPr/>
          <p:nvPr>
            <p:custDataLst>
              <p:tags r:id="rId10"/>
            </p:custDataLst>
          </p:nvPr>
        </p:nvSpPr>
        <p:spPr>
          <a:xfrm>
            <a:off x="4830595" y="4140547"/>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2000">
                <a:solidFill>
                  <a:schemeClr val="lt1">
                    <a:lumMod val="100000"/>
                  </a:schemeClr>
                </a:solidFill>
                <a:latin typeface="+mn-ea"/>
                <a:cs typeface="+mn-ea"/>
              </a:rPr>
              <a:t>通过实验和实训环节，学生在真实或模拟的工作环境中磨炼技能，为将来的职业生涯打下坚实的基础。</a:t>
            </a:r>
            <a:endParaRPr lang="zh-CN" altLang="en-US" sz="2000">
              <a:solidFill>
                <a:schemeClr val="lt1">
                  <a:lumMod val="100000"/>
                </a:schemeClr>
              </a:solidFill>
              <a:latin typeface="+mn-ea"/>
              <a:cs typeface="+mn-ea"/>
            </a:endParaRPr>
          </a:p>
        </p:txBody>
      </p:sp>
      <p:sp>
        <p:nvSpPr>
          <p:cNvPr id="35" name="椭圆 25"/>
          <p:cNvSpPr/>
          <p:nvPr>
            <p:custDataLst>
              <p:tags r:id="rId11"/>
            </p:custDataLst>
          </p:nvPr>
        </p:nvSpPr>
        <p:spPr>
          <a:xfrm>
            <a:off x="9469176" y="193777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latin typeface="+mj-ea"/>
              <a:ea typeface="+mj-ea"/>
              <a:sym typeface="微软雅黑" panose="020B0503020204020204" charset="-122"/>
            </a:endParaRPr>
          </a:p>
        </p:txBody>
      </p:sp>
      <p:sp>
        <p:nvSpPr>
          <p:cNvPr id="36" name="矩形 12"/>
          <p:cNvSpPr/>
          <p:nvPr>
            <p:custDataLst>
              <p:tags r:id="rId12"/>
            </p:custDataLst>
          </p:nvPr>
        </p:nvSpPr>
        <p:spPr>
          <a:xfrm>
            <a:off x="9412027" y="3175367"/>
            <a:ext cx="1148785"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03</a:t>
            </a:r>
            <a:endParaRPr kumimoji="1" lang="en-US" altLang="zh-CN" sz="2700" b="1">
              <a:solidFill>
                <a:schemeClr val="lt1">
                  <a:lumMod val="100000"/>
                </a:schemeClr>
              </a:solidFill>
              <a:latin typeface="+mn-ea"/>
              <a:cs typeface="+mn-ea"/>
            </a:endParaRPr>
          </a:p>
        </p:txBody>
      </p:sp>
      <p:sp>
        <p:nvSpPr>
          <p:cNvPr id="37" name="矩形 15"/>
          <p:cNvSpPr/>
          <p:nvPr>
            <p:custDataLst>
              <p:tags r:id="rId13"/>
            </p:custDataLst>
          </p:nvPr>
        </p:nvSpPr>
        <p:spPr>
          <a:xfrm>
            <a:off x="8698302" y="4140547"/>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2000">
                <a:solidFill>
                  <a:schemeClr val="lt1">
                    <a:lumMod val="100000"/>
                  </a:schemeClr>
                </a:solidFill>
                <a:latin typeface="+mn-ea"/>
                <a:cs typeface="+mn-ea"/>
              </a:rPr>
              <a:t>实验和实训环节使学生在真实或模拟的工作环境中磨炼技能，为他们的职业生涯打下坚实的基础。</a:t>
            </a:r>
            <a:endParaRPr lang="zh-CN" altLang="en-US" sz="2000">
              <a:solidFill>
                <a:schemeClr val="lt1">
                  <a:lumMod val="100000"/>
                </a:schemeClr>
              </a:solidFill>
              <a:latin typeface="+mn-ea"/>
              <a:cs typeface="+mn-ea"/>
            </a:endParaRPr>
          </a:p>
        </p:txBody>
      </p:sp>
      <p:sp>
        <p:nvSpPr>
          <p:cNvPr id="38" name="矩形 16"/>
          <p:cNvSpPr/>
          <p:nvPr>
            <p:custDataLst>
              <p:tags r:id="rId14"/>
            </p:custDataLst>
          </p:nvPr>
        </p:nvSpPr>
        <p:spPr>
          <a:xfrm>
            <a:off x="607695" y="3683635"/>
            <a:ext cx="3284220" cy="408940"/>
          </a:xfrm>
          <a:prstGeom prst="rect">
            <a:avLst/>
          </a:prstGeom>
          <a:noFill/>
        </p:spPr>
        <p:txBody>
          <a:bodyPr wrap="square" lIns="0" tIns="0" rIns="0" bIns="0" rtlCol="0" anchor="ctr">
            <a:noAutofit/>
          </a:bodyPr>
          <a:p>
            <a:pPr algn="ctr">
              <a:spcBef>
                <a:spcPct val="0"/>
              </a:spcBef>
              <a:spcAft>
                <a:spcPct val="0"/>
              </a:spcAft>
            </a:pPr>
            <a:r>
              <a:rPr lang="zh-CN" altLang="en-US" sz="2200" b="1">
                <a:solidFill>
                  <a:schemeClr val="lt1">
                    <a:lumMod val="100000"/>
                  </a:schemeClr>
                </a:solidFill>
                <a:latin typeface="+mn-ea"/>
                <a:cs typeface="+mn-ea"/>
              </a:rPr>
              <a:t>“学以致用”的课程设计</a:t>
            </a:r>
            <a:endParaRPr lang="zh-CN" altLang="en-US" sz="2200" b="1">
              <a:solidFill>
                <a:schemeClr val="lt1">
                  <a:lumMod val="100000"/>
                </a:schemeClr>
              </a:solidFill>
              <a:latin typeface="+mn-ea"/>
              <a:cs typeface="+mn-ea"/>
            </a:endParaRPr>
          </a:p>
        </p:txBody>
      </p:sp>
      <p:sp>
        <p:nvSpPr>
          <p:cNvPr id="39" name="矩形 17"/>
          <p:cNvSpPr/>
          <p:nvPr>
            <p:custDataLst>
              <p:tags r:id="rId15"/>
            </p:custDataLst>
          </p:nvPr>
        </p:nvSpPr>
        <p:spPr>
          <a:xfrm>
            <a:off x="4476115" y="3683635"/>
            <a:ext cx="3284220" cy="408940"/>
          </a:xfrm>
          <a:prstGeom prst="rect">
            <a:avLst/>
          </a:prstGeom>
          <a:noFill/>
        </p:spPr>
        <p:txBody>
          <a:bodyPr wrap="square" lIns="0" tIns="0" rIns="0" bIns="0" rtlCol="0" anchor="ctr">
            <a:noAutofit/>
          </a:bodyPr>
          <a:p>
            <a:pPr algn="ctr">
              <a:spcBef>
                <a:spcPct val="0"/>
              </a:spcBef>
              <a:spcAft>
                <a:spcPct val="0"/>
              </a:spcAft>
            </a:pPr>
            <a:r>
              <a:rPr lang="zh-CN" altLang="en-US" sz="2200" b="1">
                <a:solidFill>
                  <a:schemeClr val="lt1">
                    <a:lumMod val="100000"/>
                  </a:schemeClr>
                </a:solidFill>
                <a:latin typeface="+mn-ea"/>
                <a:cs typeface="+mn-ea"/>
              </a:rPr>
              <a:t>实验、实训环节的加入</a:t>
            </a:r>
            <a:endParaRPr lang="zh-CN" altLang="en-US" sz="2200" b="1">
              <a:solidFill>
                <a:schemeClr val="lt1">
                  <a:lumMod val="100000"/>
                </a:schemeClr>
              </a:solidFill>
              <a:latin typeface="+mn-ea"/>
              <a:cs typeface="+mn-ea"/>
            </a:endParaRPr>
          </a:p>
        </p:txBody>
      </p:sp>
      <p:sp>
        <p:nvSpPr>
          <p:cNvPr id="40" name="矩形 21"/>
          <p:cNvSpPr/>
          <p:nvPr>
            <p:custDataLst>
              <p:tags r:id="rId16"/>
            </p:custDataLst>
          </p:nvPr>
        </p:nvSpPr>
        <p:spPr>
          <a:xfrm>
            <a:off x="8343900" y="3683635"/>
            <a:ext cx="3284220" cy="408940"/>
          </a:xfrm>
          <a:prstGeom prst="rect">
            <a:avLst/>
          </a:prstGeom>
          <a:noFill/>
        </p:spPr>
        <p:txBody>
          <a:bodyPr wrap="square" lIns="0" tIns="0" rIns="0" bIns="0" rtlCol="0" anchor="ctr">
            <a:noAutofit/>
          </a:bodyPr>
          <a:p>
            <a:pPr algn="ctr">
              <a:spcBef>
                <a:spcPct val="0"/>
              </a:spcBef>
              <a:spcAft>
                <a:spcPct val="0"/>
              </a:spcAft>
            </a:pPr>
            <a:r>
              <a:rPr lang="zh-CN" altLang="en-US" sz="2200" b="1">
                <a:solidFill>
                  <a:schemeClr val="lt1">
                    <a:lumMod val="100000"/>
                  </a:schemeClr>
                </a:solidFill>
                <a:latin typeface="+mn-ea"/>
                <a:cs typeface="+mn-ea"/>
              </a:rPr>
              <a:t>为职业生涯打下坚实基础</a:t>
            </a:r>
            <a:endParaRPr lang="zh-CN" altLang="en-US" sz="2200"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980138" y="2185422"/>
            <a:ext cx="542632" cy="539849"/>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66259" y="2210822"/>
            <a:ext cx="505642" cy="488972"/>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739681" y="2185422"/>
            <a:ext cx="495323" cy="539847"/>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 终身性</a:t>
            </a:r>
            <a:endParaRPr lang="zh-CN" altLang="en-US" sz="2800">
              <a:solidFill>
                <a:schemeClr val="accent1">
                  <a:lumMod val="75000"/>
                </a:schemeClr>
              </a:solidFill>
            </a:endParaRPr>
          </a:p>
        </p:txBody>
      </p:sp>
      <p:sp>
        <p:nvSpPr>
          <p:cNvPr id="7" name="矩形 6"/>
          <p:cNvSpPr/>
          <p:nvPr>
            <p:custDataLst>
              <p:tags r:id="rId2"/>
            </p:custDataLst>
          </p:nvPr>
        </p:nvSpPr>
        <p:spPr>
          <a:xfrm>
            <a:off x="574675" y="2223135"/>
            <a:ext cx="3672840"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900" dirty="0">
                <a:ln>
                  <a:noFill/>
                  <a:prstDash val="sysDot"/>
                </a:ln>
                <a:solidFill>
                  <a:schemeClr val="tx1">
                    <a:lumMod val="85000"/>
                    <a:lumOff val="15000"/>
                  </a:schemeClr>
                </a:solidFill>
                <a:latin typeface="+mn-ea"/>
                <a:cs typeface="+mn-ea"/>
              </a:rPr>
              <a:t>职业教育的终身性体现了学习是一个持续的过程，鼓励个体在整个生命周期内不断学习和提升。</a:t>
            </a:r>
            <a:endParaRPr lang="zh-CN" altLang="en-US" sz="19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934085" y="1566545"/>
            <a:ext cx="3313430" cy="60833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学习是一个持续的过程</a:t>
            </a:r>
            <a:endParaRPr lang="zh-CN" altLang="en-US" sz="2200" b="1">
              <a:solidFill>
                <a:schemeClr val="accent1"/>
              </a:solidFill>
              <a:latin typeface="+mn-ea"/>
              <a:cs typeface="+mn-ea"/>
            </a:endParaRPr>
          </a:p>
        </p:txBody>
      </p:sp>
      <p:sp>
        <p:nvSpPr>
          <p:cNvPr id="9" name="矩形 8"/>
          <p:cNvSpPr/>
          <p:nvPr>
            <p:custDataLst>
              <p:tags r:id="rId4"/>
            </p:custDataLst>
          </p:nvPr>
        </p:nvSpPr>
        <p:spPr>
          <a:xfrm>
            <a:off x="579755" y="4524375"/>
            <a:ext cx="3667760"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900" dirty="0">
                <a:ln>
                  <a:noFill/>
                  <a:prstDash val="sysDot"/>
                </a:ln>
                <a:solidFill>
                  <a:schemeClr val="tx1">
                    <a:lumMod val="85000"/>
                    <a:lumOff val="15000"/>
                  </a:schemeClr>
                </a:solidFill>
                <a:latin typeface="+mn-ea"/>
                <a:cs typeface="+mn-ea"/>
              </a:rPr>
              <a:t>职业教育的终身性为个体提供了不断学习和提升的平台，助力他们实现长期的职业发展和自我完善。</a:t>
            </a:r>
            <a:endParaRPr lang="zh-CN" altLang="en-US" sz="19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773430" y="3858895"/>
            <a:ext cx="3474085" cy="60833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助力个人实现长期职业发展</a:t>
            </a:r>
            <a:endParaRPr lang="zh-CN" altLang="en-US" sz="2200" b="1">
              <a:solidFill>
                <a:schemeClr val="accent1"/>
              </a:solidFill>
              <a:latin typeface="+mn-ea"/>
              <a:cs typeface="+mn-ea"/>
            </a:endParaRPr>
          </a:p>
        </p:txBody>
      </p:sp>
      <p:sp>
        <p:nvSpPr>
          <p:cNvPr id="11" name="矩形 10"/>
          <p:cNvSpPr/>
          <p:nvPr>
            <p:custDataLst>
              <p:tags r:id="rId6"/>
            </p:custDataLst>
          </p:nvPr>
        </p:nvSpPr>
        <p:spPr>
          <a:xfrm>
            <a:off x="8473232" y="33480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rPr>
              <a:t>随着行业的发展和个人职业路径的演变，职业教育提供了再培训和继续教育的机会。</a:t>
            </a:r>
            <a:endParaRPr lang="zh-CN" altLang="en-US" sz="19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447405" y="2680335"/>
            <a:ext cx="3313430"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鼓励个体不断学习和提升</a:t>
            </a:r>
            <a:endParaRPr lang="zh-CN" altLang="en-US" sz="2200" b="1">
              <a:solidFill>
                <a:schemeClr val="accent1"/>
              </a:solidFill>
              <a:latin typeface="+mn-ea"/>
              <a:cs typeface="+mn-ea"/>
            </a:endParaRPr>
          </a:p>
        </p:txBody>
      </p:sp>
      <p:pic>
        <p:nvPicPr>
          <p:cNvPr id="25" name="图片 24" descr="/data/temp/43833d95-45d7-11f0-bbd6-2e13deb18666.jpg@base@tag=imgScale&amp;m=1&amp;w=450&amp;h=450&amp;q=9543833d95-45d7-11f0-bbd6-2e13deb18666"/>
          <p:cNvPicPr>
            <a:picLocks noChangeAspect="1"/>
          </p:cNvPicPr>
          <p:nvPr>
            <p:custDataLst>
              <p:tags r:id="rId8"/>
            </p:custDataLst>
          </p:nvPr>
        </p:nvPicPr>
        <p:blipFill rotWithShape="1">
          <a:blip r:embed="rId9"/>
          <a:srcRect l="16617" r="16617"/>
          <a:stretch>
            <a:fillRect/>
          </a:stretch>
        </p:blipFill>
        <p:spPr>
          <a:xfrm>
            <a:off x="4582386" y="16677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43833f4a-45d7-11f0-bbd6-2e13deb18666.jpg@base@tag=imgScale&amp;m=1&amp;w=450&amp;h=450&amp;q=9543833f4a-45d7-11f0-bbd6-2e13deb18666"/>
          <p:cNvPicPr>
            <a:picLocks noChangeAspect="1"/>
          </p:cNvPicPr>
          <p:nvPr>
            <p:custDataLst>
              <p:tags r:id="rId10"/>
            </p:custDataLst>
          </p:nvPr>
        </p:nvPicPr>
        <p:blipFill rotWithShape="1">
          <a:blip r:embed="rId11"/>
          <a:srcRect r="33333"/>
          <a:stretch>
            <a:fillRect/>
          </a:stretch>
        </p:blipFill>
        <p:spPr>
          <a:xfrm>
            <a:off x="6542732" y="27809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43833deb-45d7-11f0-bbd6-2e13deb18666.jpg@base@tag=imgScale&amp;m=1&amp;w=450&amp;h=450&amp;q=9543833deb-45d7-11f0-bbd6-2e13deb18666"/>
          <p:cNvPicPr>
            <a:picLocks noChangeAspect="1"/>
          </p:cNvPicPr>
          <p:nvPr>
            <p:custDataLst>
              <p:tags r:id="rId12"/>
            </p:custDataLst>
          </p:nvPr>
        </p:nvPicPr>
        <p:blipFill>
          <a:blip r:embed="rId13"/>
          <a:srcRect l="16667" r="16667"/>
          <a:stretch>
            <a:fillRect/>
          </a:stretch>
        </p:blipFill>
        <p:spPr>
          <a:xfrm>
            <a:off x="4587467" y="38268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582386" y="27809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18" name="八边形 17"/>
          <p:cNvSpPr/>
          <p:nvPr>
            <p:custDataLst>
              <p:tags r:id="rId15"/>
            </p:custDataLst>
          </p:nvPr>
        </p:nvSpPr>
        <p:spPr>
          <a:xfrm>
            <a:off x="7655945" y="38947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19" name="八边形 18"/>
          <p:cNvSpPr/>
          <p:nvPr>
            <p:custDataLst>
              <p:tags r:id="rId16"/>
            </p:custDataLst>
          </p:nvPr>
        </p:nvSpPr>
        <p:spPr>
          <a:xfrm>
            <a:off x="4582386" y="49400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9_1*l_h_f*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输入你的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9_1*l_h_i*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gradient&quot;:[{&quot;brightness&quot;:0.4000000059604645,&quot;colorType&quot;:1,&quot;foreColorIndex&quot;:6,&quot;pos&quot;:0.8999999761581421,&quot;transparency&quot;:0},{&quot;brightness&quot;:0,&quot;colorType&quot;:1,&quot;foreColorIndex&quot;:6,&quot;pos&quot;:0,&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9_1*l_h_i*1_2_2"/>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9_1*l_h_i*1_2_3"/>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6,&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1069_1*l_h_i*1_2_4"/>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9_1*l_h_a*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9_1*l_h_f*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添加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069_1*l_h_i*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gradient&quot;:[{&quot;brightness&quot;:0.4000000059604645,&quot;colorType&quot;:1,&quot;foreColorIndex&quot;:7,&quot;pos&quot;:1,&quot;transparency&quot;:0},{&quot;brightness&quot;:0,&quot;colorType&quot;:1,&quot;foreColorIndex&quot;:7,&quot;pos&quot;:0.10000000149011612,&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69_1*l_h_i*1_3_2"/>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069_1*l_h_i*1_3_3"/>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7,&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1069_1*l_h_i*1_3_4"/>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69_1*l_h_a*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69_1*l_h_f*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输入你的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3.xml><?xml version="1.0" encoding="utf-8"?>
<p:tagLst xmlns:p="http://schemas.openxmlformats.org/presentationml/2006/main">
  <p:tag name="KSO_WM_BEAUTIFY_FLAG" val="#wm#"/>
  <p:tag name="KSO_WM_TEMPLATE_CATEGORY" val="diagram"/>
  <p:tag name="KSO_WM_TEMPLATE_INDEX" val="20233186"/>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 name="KSO_WM_SLIDE_SOURCE" val="WPPAIGenerateSlide"/>
  <p:tag name="resource_record_key" val="{&quot;65&quot;:[20235972],&quot;70&quot;:[3314175]}"/>
</p:tagLst>
</file>

<file path=ppt/tags/tag101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789_2*a*1"/>
  <p:tag name="KSO_WM_TEMPLATE_CATEGORY" val="diagram"/>
  <p:tag name="KSO_WM_TEMPLATE_INDEX" val="202347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15.xml><?xml version="1.0" encoding="utf-8"?>
<p:tagLst xmlns:p="http://schemas.openxmlformats.org/presentationml/2006/main">
  <p:tag name="KSO_WM_DIAGRAM_VIRTUALLY_FRAME" val="{&quot;height&quot;:355.65008179191534,&quot;left&quot;:71.75,&quot;top&quot;:132.64999694824223,&quot;width&quot;:816.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89_1*l_h_a*1_1_1"/>
  <p:tag name="KSO_WM_TEMPLATE_CATEGORY" val="diagram"/>
  <p:tag name="KSO_WM_TEMPLATE_INDEX" val="20234789"/>
  <p:tag name="KSO_WM_UNIT_LAYERLEVEL" val="1_1_1"/>
  <p:tag name="KSO_WM_TAG_VERSION" val="3.0"/>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016.xml><?xml version="1.0" encoding="utf-8"?>
<p:tagLst xmlns:p="http://schemas.openxmlformats.org/presentationml/2006/main">
  <p:tag name="KSO_WM_DIAGRAM_VIRTUALLY_FRAME" val="{&quot;height&quot;:355.65008179191534,&quot;left&quot;:71.75,&quot;top&quot;:132.64999694824223,&quot;width&quot;:816.5}"/>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89_1*l_h_f*1_1_1"/>
  <p:tag name="KSO_WM_TEMPLATE_CATEGORY" val="diagram"/>
  <p:tag name="KSO_WM_TEMPLATE_INDEX" val="20234789"/>
  <p:tag name="KSO_WM_UNIT_LAYERLEVEL" val="1_1_1"/>
  <p:tag name="KSO_WM_TAG_VERSION" val="3.0"/>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017.xml><?xml version="1.0" encoding="utf-8"?>
<p:tagLst xmlns:p="http://schemas.openxmlformats.org/presentationml/2006/main">
  <p:tag name="KSO_WM_DIAGRAM_VIRTUALLY_FRAME" val="{&quot;height&quot;:355.65008179191534,&quot;left&quot;:71.75,&quot;top&quot;:132.64999694824223,&quot;width&quot;:816.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789_1*l_h_a*1_2_1"/>
  <p:tag name="KSO_WM_TEMPLATE_CATEGORY" val="diagram"/>
  <p:tag name="KSO_WM_TEMPLATE_INDEX" val="20234789"/>
  <p:tag name="KSO_WM_UNIT_LAYERLEVEL" val="1_1_1"/>
  <p:tag name="KSO_WM_TAG_VERSION" val="3.0"/>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018.xml><?xml version="1.0" encoding="utf-8"?>
<p:tagLst xmlns:p="http://schemas.openxmlformats.org/presentationml/2006/main">
  <p:tag name="KSO_WM_DIAGRAM_VIRTUALLY_FRAME" val="{&quot;height&quot;:355.65008179191534,&quot;left&quot;:71.75,&quot;top&quot;:132.64999694824223,&quot;width&quot;:816.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89_1*l_h_f*1_2_1"/>
  <p:tag name="KSO_WM_TEMPLATE_CATEGORY" val="diagram"/>
  <p:tag name="KSO_WM_TEMPLATE_INDEX" val="20234789"/>
  <p:tag name="KSO_WM_UNIT_LAYERLEVEL" val="1_1_1"/>
  <p:tag name="KSO_WM_TAG_VERSION" val="3.0"/>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019.xml><?xml version="1.0" encoding="utf-8"?>
<p:tagLst xmlns:p="http://schemas.openxmlformats.org/presentationml/2006/main">
  <p:tag name="KSO_WM_DIAGRAM_VIRTUALLY_FRAME" val="{&quot;height&quot;:355.65008179191534,&quot;left&quot;:71.75,&quot;top&quot;:132.64999694824223,&quot;width&quot;:816.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789_1*l_h_a*1_3_1"/>
  <p:tag name="KSO_WM_TEMPLATE_CATEGORY" val="diagram"/>
  <p:tag name="KSO_WM_TEMPLATE_INDEX" val="20234789"/>
  <p:tag name="KSO_WM_UNIT_LAYERLEVEL" val="1_1_1"/>
  <p:tag name="KSO_WM_TAG_VERSION" val="3.0"/>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0.xml><?xml version="1.0" encoding="utf-8"?>
<p:tagLst xmlns:p="http://schemas.openxmlformats.org/presentationml/2006/main">
  <p:tag name="KSO_WM_DIAGRAM_VIRTUALLY_FRAME" val="{&quot;height&quot;:355.65008179191534,&quot;left&quot;:71.75,&quot;top&quot;:132.64999694824223,&quot;width&quot;:816.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89_1*l_h_f*1_3_1"/>
  <p:tag name="KSO_WM_TEMPLATE_CATEGORY" val="diagram"/>
  <p:tag name="KSO_WM_TEMPLATE_INDEX" val="20234789"/>
  <p:tag name="KSO_WM_UNIT_LAYERLEVEL" val="1_1_1"/>
  <p:tag name="KSO_WM_TAG_VERSION" val="3.0"/>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021.xml><?xml version="1.0" encoding="utf-8"?>
<p:tagLst xmlns:p="http://schemas.openxmlformats.org/presentationml/2006/main">
  <p:tag name="KSO_WM_UNIT_VALUE" val="560*5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789_1*l_h_d*1_1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789_1*l_h_i*1_1_5"/>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789_1*l_h_i*1_1_4"/>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789_1*l_h_i*1_1_3"/>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789_1*l_h_i*1_1_2"/>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789_1*l_h_i*1_1_6"/>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789_1*l_h_i*1_1_7"/>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28.xml><?xml version="1.0" encoding="utf-8"?>
<p:tagLst xmlns:p="http://schemas.openxmlformats.org/presentationml/2006/main">
  <p:tag name="KSO_WM_UNIT_VALUE" val="560*5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789_1*l_h_d*1_2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789_1*l_h_i*1_2_5"/>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789_1*l_h_i*1_2_4"/>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789_1*l_h_i*1_2_3"/>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89_1*l_h_i*1_2_2"/>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789_1*l_h_i*1_2_6"/>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789_1*l_h_i*1_2_7"/>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35.xml><?xml version="1.0" encoding="utf-8"?>
<p:tagLst xmlns:p="http://schemas.openxmlformats.org/presentationml/2006/main">
  <p:tag name="KSO_WM_UNIT_VALUE" val="560*5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789_1*l_h_d*1_3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789_1*l_h_i*1_3_5"/>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789_1*l_h_i*1_3_4"/>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789_1*l_h_i*1_3_3"/>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789_1*l_h_i*1_3_2"/>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34789_1*l_h_i*1_3_6"/>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34789_1*l_h_i*1_3_7"/>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789_1*l_h_i*1_1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789_1*l_h_i*1_2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789_1*l_h_i*1_3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045.xml><?xml version="1.0" encoding="utf-8"?>
<p:tagLst xmlns:p="http://schemas.openxmlformats.org/presentationml/2006/main">
  <p:tag name="KSO_WM_SLIDE_ID" val="diagram20234789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4789"/>
  <p:tag name="KSO_WM_SLIDE_TYPE" val="text"/>
  <p:tag name="KSO_WM_SLIDE_SUBTYPE" val="diag"/>
  <p:tag name="KSO_WM_SLIDE_SIZE" val="850.05*353.7"/>
  <p:tag name="KSO_WM_SLIDE_POSITION" val="62.05*133.6"/>
  <p:tag name="KSO_WM_SLIDE_LAYOUT" val="a_l"/>
  <p:tag name="KSO_WM_SLIDE_LAYOUT_CNT" val="1_1"/>
  <p:tag name="KSO_WM_SPECIAL_SOURCE" val="bdnull"/>
  <p:tag name="KSO_WM_DIAGRAM_GROUP_CODE" val="l1-1"/>
  <p:tag name="KSO_WM_SLIDE_DIAGTYPE" val="l"/>
</p:tagLst>
</file>

<file path=ppt/tags/tag1046.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1047.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048.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104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5.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0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0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06.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0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062.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106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0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10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10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10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10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10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107.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10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517627234&quot;}*auto_gallery_ai_v2.1.2_ONLINE*1749542946735_43667a_4ad07c3e15c8-slide-12"/>
  <p:tag name="KSO_WM_UNIT_LINE_FILL_TYPE" val="2"/>
  <p:tag name="KSO_WM_UNIT_USESOURCEFORMAT_APPLY" val="0"/>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1470872053&quot;}*auto_gallery_ai_v2.1.2_ONLINE*1749542946735_43667a_4ad07c3e15c8-slide-12"/>
  <p:tag name="KSO_WM_UNIT_LINE_FILL_TYPE" val="2"/>
  <p:tag name="KSO_WM_UNIT_USESOURCEFORMAT_APPLY" val="0"/>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1283275119&quot;}*auto_gallery_ai_v2.1.2_ONLINE*1749542946735_43667a_4ad07c3e15c8-slide-12"/>
  <p:tag name="KSO_WM_UNIT_LINE_FILL_TYPE" val="2"/>
  <p:tag name="KSO_WM_UNIT_USESOURCEFORMAT_APPLY" val="0"/>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1396648908&quot;}*auto_gallery_ai_v2.1.2_ONLINE*1749542946735_43667a_4ad07c3e15c8-slide-12"/>
  <p:tag name="KSO_WM_UNIT_LINE_FILL_TYPE" val="2"/>
  <p:tag name="KSO_WM_UNIT_USESOURCEFORMAT_APPLY" val="0"/>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08.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custom"/>
  <p:tag name="KSO_WM_TEMPLATE_INDEX" val="20235972"/>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10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82.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3_1*l_h_d*1_2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87.8813400948663,&quot;left&quot;:83.13535433070865,&quot;top&quot;:130.94653392088176,&quot;width&quot;:792.30236220472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18"/>
  <p:tag name="KSO_WM_DIAGRAM_USE_COLOR_VALUE" val="{&quot;color_scheme&quot;:1,&quot;color_type&quot;:1,&quot;theme_color_indexes&quot;:[5,6,5,6,5,6]}"/>
</p:tagLst>
</file>

<file path=ppt/tags/tag10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1*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0236220472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084.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1*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0236220472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1*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0236220472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0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1*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0236220472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7"/>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1*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0236220472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1*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02362204724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1089.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3_1*l_h_d*1_1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87.8813400948663,&quot;left&quot;:83.13535433070865,&quot;top&quot;:130.94653392088176,&quot;width&quot;:792.30236220472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16"/>
  <p:tag name="KSO_WM_DIAGRAM_USE_COLOR_VALUE" val="{&quot;color_scheme&quot;:1,&quot;color_type&quot;:1,&quot;theme_color_indexes&quot;:[5,6,5,6,5,6]}"/>
</p:tagLst>
</file>

<file path=ppt/tags/tag10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109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1864]}"/>
</p:tagLst>
</file>

<file path=ppt/tags/tag109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9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02688517&quot;}*gallery_gallery_ai_v2.1.2_ONLINE*6a12c0c4-fe14-453a-b852-902214de80e2-slide-0"/>
  <p:tag name="KSO_WM_UNIT_LINE_FILL_TYPE" val="2"/>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21654567&quot;}*gallery_gallery_ai_v2.1.2_ONLINE*6a12c0c4-fe14-453a-b852-902214de80e2-slide-0"/>
  <p:tag name="KSO_WM_UNIT_LINE_FILL_TYPE" val="2"/>
  <p:tag name="KSO_WM_UNIT_USESOURCEFORMAT_APPLY" val="1"/>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78705642&quot;}*gallery_gallery_ai_v2.1.2_ONLINE*6a12c0c4-fe14-453a-b852-902214de80e2-slide-0"/>
  <p:tag name="KSO_WM_UNIT_LINE_FILL_TYPE" val="2"/>
  <p:tag name="KSO_WM_UNIT_USESOURCEFORMAT_APPLY" val="1"/>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62181372&quot;}*gallery_gallery_ai_v2.1.2_ONLINE*6a12c0c4-fe14-453a-b852-902214de80e2-slide-0"/>
  <p:tag name="KSO_WM_UNIT_LINE_FILL_TYPE" val="2"/>
  <p:tag name="KSO_WM_UNIT_USESOURCEFORMAT_APPLY"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0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1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2*l_h_i*1_1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2*l_h_i*1_1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2*l_h_i*1_1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type&quot;:0},&quot;glow&quot;:{&quot;colorType&quot;:0},&quot;line&quot;:{&quot;solidLine&quot;:{&quot;brightness&quot;:0,&quot;colorType&quot;:2,&quot;rgb&quot;:&quot;#ffffff&quot;,&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4_2*l_h_f*1_1_1"/>
  <p:tag name="KSO_WM_TEMPLATE_CATEGORY" val="diagram"/>
  <p:tag name="KSO_WM_TEMPLATE_INDEX" val="20230924"/>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输入你的智能图形项正文，文字是您思想的提炼"/>
  <p:tag name="KSO_WM_DIAGRAM_USE_COLOR_VALUE" val="{&quot;color_scheme&quot;:1,&quot;color_type&quot;:1,&quot;theme_color_indexes&quot;:[5,6,5,6,5,6]}"/>
</p:tagLst>
</file>

<file path=ppt/tags/tag1114.xml><?xml version="1.0" encoding="utf-8"?>
<p:tagLst xmlns:p="http://schemas.openxmlformats.org/presentationml/2006/main">
  <p:tag name="KSO_WM_DIAGRAM_VERSION" val="3"/>
  <p:tag name="KSO_WM_DIAGRAM_COLOR_TRICK" val="2"/>
  <p:tag name="KSO_WM_DIAGRAM_COLOR_TEXT_CAN_REMOVE" val="n"/>
  <p:tag name="KSO_WM_UNIT_VALUE" val="96*9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4_2*l_h_x*1_1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6"/>
  <p:tag name="KSO_WM_DIAGRAM_USE_COLOR_VALUE" val="{&quot;color_scheme&quot;:1,&quot;color_type&quot;:1,&quot;theme_color_indexes&quot;:[5,6,5,6,5,6]}"/>
</p:tagLst>
</file>

<file path=ppt/tags/tag1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4_2*l_h_a*1_1_1"/>
  <p:tag name="KSO_WM_TEMPLATE_CATEGORY" val="diagram"/>
  <p:tag name="KSO_WM_TEMPLATE_INDEX" val="20230924"/>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DIAGRAM_USE_COLOR_VALUE" val="{&quot;color_scheme&quot;:1,&quot;color_type&quot;:1,&quot;theme_color_indexes&quot;:[5,6,5,6,5,6]}"/>
</p:tagLst>
</file>

<file path=ppt/tags/tag11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2*l_h_i*1_3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2*l_h_i*1_3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2*l_h_i*1_3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type&quot;:0},&quot;glow&quot;:{&quot;colorType&quot;:0},&quot;line&quot;:{&quot;solidLine&quot;:{&quot;brightness&quot;:0,&quot;colorType&quot;:2,&quot;rgb&quot;:&quot;#ffffff&quot;,&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4_2*l_h_f*1_3_1"/>
  <p:tag name="KSO_WM_TEMPLATE_CATEGORY" val="diagram"/>
  <p:tag name="KSO_WM_TEMPLATE_INDEX" val="20230924"/>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输入你的智能图形项正文，文字是您思想的提炼"/>
  <p:tag name="KSO_WM_DIAGRAM_USE_COLOR_VALUE" val="{&quot;color_scheme&quot;:1,&quot;color_type&quot;:1,&quot;theme_color_indexes&quot;:[5,6,5,6,5,6]}"/>
</p:tagLst>
</file>

<file path=ppt/tags/tag11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4_2*l_h_a*1_3_1"/>
  <p:tag name="KSO_WM_TEMPLATE_CATEGORY" val="diagram"/>
  <p:tag name="KSO_WM_TEMPLATE_INDEX" val="20230924"/>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DIAGRAM_USE_COLOR_VALUE" val="{&quot;color_scheme&quot;:1,&quot;color_type&quot;:1,&quot;theme_color_indexes&quot;:[5,6,5,6,5,6]}"/>
</p:tagLst>
</file>

<file path=ppt/tags/tag1121.xml><?xml version="1.0" encoding="utf-8"?>
<p:tagLst xmlns:p="http://schemas.openxmlformats.org/presentationml/2006/main">
  <p:tag name="KSO_WM_DIAGRAM_VERSION" val="3"/>
  <p:tag name="KSO_WM_DIAGRAM_COLOR_TRICK" val="2"/>
  <p:tag name="KSO_WM_DIAGRAM_COLOR_TEXT_CAN_REMOVE" val="n"/>
  <p:tag name="KSO_WM_UNIT_VALUE" val="96*9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24_2*l_h_x*1_3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8"/>
  <p:tag name="KSO_WM_DIAGRAM_USE_COLOR_VALUE" val="{&quot;color_scheme&quot;:1,&quot;color_type&quot;:1,&quot;theme_color_indexes&quot;:[5,6,5,6,5,6]}"/>
</p:tagLst>
</file>

<file path=ppt/tags/tag1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2*l_h_i*1_2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gradient&quot;:[{&quot;brightness&quot;:0.10000000149011612,&quot;colorType&quot;:1,&quot;foreColorIndex&quot;:6,&quot;pos&quot;:0,&quot;transparency&quot;:0},{&quot;brightness&quot;:0,&quot;colorType&quot;:1,&quot;foreColorIndex&quot;:6,&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2*l_h_i*1_2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gradient&quot;:[{&quot;brightness&quot;:0.10000000149011612,&quot;colorType&quot;:1,&quot;foreColorIndex&quot;:6,&quot;pos&quot;:0,&quot;transparency&quot;:0},{&quot;brightness&quot;:0,&quot;colorType&quot;:1,&quot;foreColorIndex&quot;:6,&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2*l_h_i*1_2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type&quot;:0},&quot;glow&quot;:{&quot;colorType&quot;:0},&quot;line&quot;:{&quot;solidLine&quot;:{&quot;brightness&quot;:0,&quot;colorType&quot;:2,&quot;rgb&quot;:&quot;#ffffff&quot;,&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4_2*l_h_f*1_2_1"/>
  <p:tag name="KSO_WM_TEMPLATE_CATEGORY" val="diagram"/>
  <p:tag name="KSO_WM_TEMPLATE_INDEX" val="20230924"/>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根据需要可酌情增减文字，以便观者准确地理解您传达的思想"/>
  <p:tag name="KSO_WM_DIAGRAM_USE_COLOR_VALUE" val="{&quot;color_scheme&quot;:1,&quot;color_type&quot;:1,&quot;theme_color_indexes&quot;:[5,6,5,6,5,6]}"/>
</p:tagLst>
</file>

<file path=ppt/tags/tag1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4_2*l_h_a*1_2_1"/>
  <p:tag name="KSO_WM_TEMPLATE_CATEGORY" val="diagram"/>
  <p:tag name="KSO_WM_TEMPLATE_INDEX" val="20230924"/>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DIAGRAM_USE_COLOR_VALUE" val="{&quot;color_scheme&quot;:1,&quot;color_type&quot;:1,&quot;theme_color_indexes&quot;:[5,6,5,6,5,6]}"/>
</p:tagLst>
</file>

<file path=ppt/tags/tag1127.xml><?xml version="1.0" encoding="utf-8"?>
<p:tagLst xmlns:p="http://schemas.openxmlformats.org/presentationml/2006/main">
  <p:tag name="KSO_WM_DIAGRAM_VERSION" val="3"/>
  <p:tag name="KSO_WM_DIAGRAM_COLOR_TRICK" val="2"/>
  <p:tag name="KSO_WM_DIAGRAM_COLOR_TEXT_CAN_REMOVE" val="n"/>
  <p:tag name="KSO_WM_UNIT_VALUE" val="89*9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24_2*l_h_x*1_2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394.2055114746094,&quot;left&quot;:11.36951994648134,&quot;top&quot;:121.53169308159299,&quot;width&quot;:937.051582415723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7"/>
  <p:tag name="KSO_WM_DIAGRAM_USE_COLOR_VALUE" val="{&quot;color_scheme&quot;:1,&quot;color_type&quot;:1,&quot;theme_color_indexes&quot;:[5,6,5,6,5,6]}"/>
</p:tagLst>
</file>

<file path=ppt/tags/tag1128.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custom"/>
  <p:tag name="KSO_WM_TEMPLATE_INDEX" val="20235972"/>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resource_record_key" val="{&quot;65&quot;:[20235972],&quot;70&quot;:[3312207]}"/>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13.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1_1*l_h_i*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1_1*l_h_i*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1_1*l_h_i*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3.xml><?xml version="1.0" encoding="utf-8"?>
<p:tagLst xmlns:p="http://schemas.openxmlformats.org/presentationml/2006/main">
  <p:tag name="KSO_WM_UNIT_VALUE" val="605*823"/>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1_1*l_h_d*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6"/>
  <p:tag name="KSO_WM_DIAGRAM_USE_COLOR_VALUE" val="{&quot;color_scheme&quot;:1,&quot;color_type&quot;:1,&quot;theme_color_indexes&quot;:[5,6,5,6,5,6]}"/>
</p:tagLst>
</file>

<file path=ppt/tags/tag1134.xml><?xml version="1.0" encoding="utf-8"?>
<p:tagLst xmlns:p="http://schemas.openxmlformats.org/presentationml/2006/main">
  <p:tag name="KSO_WM_UNIT_VALUE" val="577*84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1_1*l_h_d*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1"/>
  <p:tag name="KSO_WM_DIAGRAM_USE_COLOR_VALUE" val="{&quot;color_scheme&quot;:1,&quot;color_type&quot;:1,&quot;theme_color_indexes&quot;:[5,6,5,6,5,6]}"/>
</p:tagLst>
</file>

<file path=ppt/tags/tag1135.xml><?xml version="1.0" encoding="utf-8"?>
<p:tagLst xmlns:p="http://schemas.openxmlformats.org/presentationml/2006/main">
  <p:tag name="KSO_WM_UNIT_VALUE" val="578*78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1_1*l_h_d*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6"/>
  <p:tag name="KSO_WM_DIAGRAM_USE_COLOR_VALUE" val="{&quot;color_scheme&quot;:1,&quot;color_type&quot;:1,&quot;theme_color_indexes&quot;:[5,6,5,6,5,6]}"/>
</p:tagLst>
</file>

<file path=ppt/tags/tag1136.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1_1*l_h_f*1_1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color_type&quot;:1,&quot;theme_color_indexes&quot;:[5,6,5,6,5,6]}"/>
</p:tagLst>
</file>

<file path=ppt/tags/tag1137.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1_1*l_h_a*1_1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38.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1_1*l_h_f*1_2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color_type&quot;:1,&quot;theme_color_indexes&quot;:[5,6,5,6,5,6]}"/>
</p:tagLst>
</file>

<file path=ppt/tags/tag1139.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1_1*l_h_a*1_2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4.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0.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1_1*l_h_f*1_3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color_type&quot;:1,&quot;theme_color_indexes&quot;:[5,6,5,6,5,6]}"/>
</p:tagLst>
</file>

<file path=ppt/tags/tag114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1_1*l_h_a*1_3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4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6956]}"/>
</p:tagLst>
</file>

<file path=ppt/tags/tag114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1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14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1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1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1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1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15.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1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1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1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1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1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1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1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1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15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16.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60.xml><?xml version="1.0" encoding="utf-8"?>
<p:tagLst xmlns:p="http://schemas.openxmlformats.org/presentationml/2006/main">
  <p:tag name="KSO_WM_UNIT_VALUE" val="811*167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70_1*d*1"/>
  <p:tag name="KSO_WM_TEMPLATE_CATEGORY" val="custom"/>
  <p:tag name="KSO_WM_TEMPLATE_INDEX" val="20233270"/>
  <p:tag name="KSO_WM_UNIT_LAYERLEVEL" val="1"/>
  <p:tag name="KSO_WM_TAG_VERSION" val="3.0"/>
  <p:tag name="KSO_WM_BEAUTIFY_FLAG" val="#wm#"/>
  <p:tag name="KSO_WM_UNIT_PICTURE_SUBTYPE" val="b"/>
  <p:tag name="MH_PIC_SOURCE_TYPE" val="generate_slide_ai*{&quot;ai_type&quot;:&quot;generate_single_page&quot;,&quot;id&quot;:&quot;VCG41N1201208720&quot;}*gallery_gallery_ai_v2.1.2_ONLINE*fcd91113-c789-49fc-b9e1-54748221159a-slide-0"/>
  <p:tag name="KSO_WM_UNIT_FILL_FORE_SCHEMECOLOR_INDEX" val="5"/>
  <p:tag name="KSO_WM_UNIT_FILL_TYPE" val="1"/>
  <p:tag name="KSO_WM_UNIT_LINE_FORE_SCHEMECOLOR_INDEX" val="1"/>
  <p:tag name="KSO_WM_UNIT_LINE_FILL_TYPE" val="2"/>
  <p:tag name="KSO_WM_UNIT_USESOURCEFORMAT_APPLY" val="1"/>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0_1*i*1"/>
  <p:tag name="KSO_WM_TEMPLATE_CATEGORY" val="custom"/>
  <p:tag name="KSO_WM_TEMPLATE_INDEX" val="2023327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62.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70"/>
  <p:tag name="KSO_WM_UNIT_ID" val="custom20233270_1*a*1"/>
  <p:tag name="KSO_WM_UNIT_PRESET_TEXT" val="单击此处&#10;添加标题内容"/>
  <p:tag name="KSO_WM_UNIT_TEXT_TYPE" val="1"/>
  <p:tag name="KSO_WM_UNIT_TEXT_FILL_FORE_SCHEMECOLOR_INDEX" val="2"/>
  <p:tag name="KSO_WM_UNIT_TEXT_FILL_TYPE" val="1"/>
  <p:tag name="KSO_WM_UNIT_USESOURCEFORMAT_APPLY" val="1"/>
</p:tagLst>
</file>

<file path=ppt/tags/tag11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69_4*l_h_f*1_1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220121296,&quot;left&quot;:54.75,&quot;top&quot;:348.69023488540114,&quot;width&quot;:850.4467716535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24"/>
  <p:tag name="KSO_WM_UNIT_TEXT_TYPE" val="1"/>
  <p:tag name="KSO_WM_UNIT_TEXT_LAYER_COUNT" val="1"/>
  <p:tag name="KSO_WM_BEAUTIFY_FLAG" val="#wm#"/>
  <p:tag name="KSO_WM_UNIT_PRESET_TEXT" val="单击添加文本内容，简明扼要地阐述您内容观点"/>
  <p:tag name="KSO_WM_UNIT_TEXT_FILL_FORE_SCHEMECOLOR_INDEX" val="1"/>
  <p:tag name="KSO_WM_UNIT_TEXT_FILL_TYPE" val="1"/>
  <p:tag name="KSO_WM_UNIT_USESOURCEFORMAT_APPLY" val="1"/>
</p:tagLst>
</file>

<file path=ppt/tags/tag11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69_4*l_h_a*1_1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220121296,&quot;left&quot;:54.75,&quot;top&quot;:348.69023488540114,&quot;width&quot;:850.4467716535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8"/>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1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69_4*l_h_f*1_2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220121296,&quot;left&quot;:54.75,&quot;top&quot;:348.69023488540114,&quot;width&quot;:850.4467716535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24"/>
  <p:tag name="KSO_WM_UNIT_TEXT_TYPE" val="1"/>
  <p:tag name="KSO_WM_UNIT_TEXT_LAYER_COUNT" val="1"/>
  <p:tag name="KSO_WM_BEAUTIFY_FLAG" val="#wm#"/>
  <p:tag name="KSO_WM_UNIT_PRESET_TEXT" val="单击添加文本具体内容，简明扼要地阐述您内容观点"/>
  <p:tag name="KSO_WM_UNIT_TEXT_FILL_FORE_SCHEMECOLOR_INDEX" val="1"/>
  <p:tag name="KSO_WM_UNIT_TEXT_FILL_TYPE" val="1"/>
  <p:tag name="KSO_WM_UNIT_USESOURCEFORMAT_APPLY" val="1"/>
</p:tagLst>
</file>

<file path=ppt/tags/tag11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69_4*l_h_a*1_2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220121296,&quot;left&quot;:54.75,&quot;top&quot;:348.69023488540114,&quot;width&quot;:850.4467716535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8"/>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1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69_4*l_h_f*1_3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220121296,&quot;left&quot;:54.75,&quot;top&quot;:348.69023488540114,&quot;width&quot;:850.4467716535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24"/>
  <p:tag name="KSO_WM_UNIT_TEXT_TYPE" val="1"/>
  <p:tag name="KSO_WM_UNIT_TEXT_LAYER_COUNT" val="1"/>
  <p:tag name="KSO_WM_BEAUTIFY_FLAG" val="#wm#"/>
  <p:tag name="KSO_WM_UNIT_PRESET_TEXT" val="单击添加文本，简明扼要地阐述您内容观点"/>
  <p:tag name="KSO_WM_UNIT_TEXT_FILL_FORE_SCHEMECOLOR_INDEX" val="1"/>
  <p:tag name="KSO_WM_UNIT_TEXT_FILL_TYPE" val="1"/>
  <p:tag name="KSO_WM_UNIT_USESOURCEFORMAT_APPLY" val="1"/>
</p:tagLst>
</file>

<file path=ppt/tags/tag11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69_4*l_h_a*1_3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220121296,&quot;left&quot;:54.75,&quot;top&quot;:348.69023488540114,&quot;width&quot;:850.4467716535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8"/>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1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69_4*l_h_f*1_4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220121296,&quot;left&quot;:54.75,&quot;top&quot;:348.69023488540114,&quot;width&quot;:850.4467716535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24"/>
  <p:tag name="KSO_WM_UNIT_TEXT_TYPE" val="1"/>
  <p:tag name="KSO_WM_UNIT_TEXT_LAYER_COUNT" val="1"/>
  <p:tag name="KSO_WM_BEAUTIFY_FLAG" val="#wm#"/>
  <p:tag name="KSO_WM_UNIT_PRESET_TEXT" val="单击添加文本具体内容，简明扼要地阐述您内容观点"/>
  <p:tag name="KSO_WM_UNIT_TEXT_FILL_FORE_SCHEMECOLOR_INDEX" val="1"/>
  <p:tag name="KSO_WM_UNIT_TEXT_FILL_TYPE" val="1"/>
  <p:tag name="KSO_WM_UNIT_USESOURCEFORMAT_APPLY" val="1"/>
</p:tagLst>
</file>

<file path=ppt/tags/tag117.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69_4*l_h_a*1_4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220121296,&quot;left&quot;:54.75,&quot;top&quot;:348.69023488540114,&quot;width&quot;:850.4467716535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8"/>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171.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850.447*57.5039"/>
  <p:tag name="KSO_WM_SLIDE_POSITION" val="54.75*401.016"/>
  <p:tag name="KSO_WM_TEMPLATE_INDEX" val="20233270"/>
  <p:tag name="KSO_WM_TEMPLATE_SUBCATEGORY" val="0"/>
  <p:tag name="KSO_WM_SLIDE_INDEX" val="1"/>
  <p:tag name="KSO_WM_TAG_VERSION" val="3.0"/>
  <p:tag name="KSO_WM_SLIDE_ID" val="custom20233270_1"/>
  <p:tag name="KSO_WM_SLIDE_ITEM_CNT" val="4"/>
  <p:tag name="KSO_WM_SLIDE_SOURCE" val="WPPAIGenerateSlide"/>
</p:tagLst>
</file>

<file path=ppt/tags/tag117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14915655&quot;}*gallery_gallery_ai_v2.1.2_ONLINE*b48308a8-c17e-4915-96e2-b1c43727a461-slide-0"/>
  <p:tag name="KSO_WM_UNIT_LINE_FILL_TYPE" val="2"/>
  <p:tag name="KSO_WM_UNIT_USESOURCEFORMAT_APPLY" val="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500064833&quot;}*gallery_gallery_ai_v2.1.2_ONLINE*b48308a8-c17e-4915-96e2-b1c43727a461-slide-0"/>
  <p:tag name="KSO_WM_UNIT_LINE_FILL_TYPE" val="2"/>
  <p:tag name="KSO_WM_UNIT_USESOURCEFORMAT_APPLY" val="1"/>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031731024&quot;}*gallery_gallery_ai_v2.1.2_ONLINE*b48308a8-c17e-4915-96e2-b1c43727a461-slide-0"/>
  <p:tag name="KSO_WM_UNIT_LINE_FILL_TYPE" val="2"/>
  <p:tag name="KSO_WM_UNIT_USESOURCEFORMAT_APPLY" val="1"/>
</p:tagLst>
</file>

<file path=ppt/tags/tag11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18.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1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1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1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1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185.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8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1187.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7_1*l_h_d*1_1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3385826772,&quot;left&quot;:73.35057745024915,&quot;top&quot;:116.34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1210580771&quot;}*auto_gallery_ai_v2.1.2_ONLINE*1749542946735_43667a_4ad07c3e15c8-slide-17"/>
  <p:tag name="KSO_WM_UNIT_LINE_FILL_TYPE" val="2"/>
  <p:tag name="KSO_WM_UNIT_USESOURCEFORMAT_APPLY" val="0"/>
</p:tagLst>
</file>

<file path=ppt/tags/tag11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1*l_h_f*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16.34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 name="KSO_WM_UNIT_USESOURCEFORMAT_APPLY" val="0"/>
</p:tagLst>
</file>

<file path=ppt/tags/tag1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1*l_h_a*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16.34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119.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0.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7_1*l_h_d*1_2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3385826772,&quot;left&quot;:73.35057745024915,&quot;top&quot;:116.34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1215117195&quot;}*auto_gallery_ai_v2.1.2_ONLINE*1749542946735_43667a_4ad07c3e15c8-slide-17"/>
  <p:tag name="KSO_WM_UNIT_LINE_FILL_TYPE" val="2"/>
  <p:tag name="KSO_WM_UNIT_USESOURCEFORMAT_APPLY" val="0"/>
</p:tagLst>
</file>

<file path=ppt/tags/tag11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1*l_h_f*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16.34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 name="KSO_WM_UNIT_USESOURCEFORMAT_APPLY" val="0"/>
</p:tagLst>
</file>

<file path=ppt/tags/tag1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1*l_h_a*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16.34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119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19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60_2*a*1"/>
  <p:tag name="KSO_WM_TEMPLATE_CATEGORY" val="diagram"/>
  <p:tag name="KSO_WM_TEMPLATE_INDEX" val="20231060"/>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2*l_h_i*1_2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2*l_h_i*1_2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13"/>
  <p:tag name="KSO_WM_UNIT_TEXT_FILL_TYPE" val="1"/>
  <p:tag name="KSO_WM_UNIT_USESOURCEFORMAT_APPLY" val="1"/>
</p:tagLst>
</file>

<file path=ppt/tags/tag11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2*l_h_a*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2*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2*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2*l_h_a*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201.xml><?xml version="1.0" encoding="utf-8"?>
<p:tagLst xmlns:p="http://schemas.openxmlformats.org/presentationml/2006/main">
  <p:tag name="KSO_WM_UNIT_SUBTYPE" val="a"/>
  <p:tag name="KSO_WM_UNIT_NOCLEAR" val="0"/>
  <p:tag name="KSO_WM_UNIT_VALUE" val="7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2*l_h_f*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
  <p:tag name="KSO_WM_UNIT_TEXT_FILL_FORE_SCHEMECOLOR_INDEX" val="1"/>
  <p:tag name="KSO_WM_UNIT_TEXT_FILL_TYPE" val="1"/>
  <p:tag name="KSO_WM_UNIT_USESOURCEFORMAT_APPLY" val="1"/>
</p:tagLst>
</file>

<file path=ppt/tags/tag12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2*l_h_f*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USESOURCEFORMAT_APPLY" val="1"/>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060_2*l_h_i*1_3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60_2*l_h_i*1_3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12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60_2*l_h_a*1_3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2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60_2*l_h_f*1_3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
  <p:tag name="KSO_WM_UNIT_TEXT_FILL_FORE_SCHEMECOLOR_INDEX" val="1"/>
  <p:tag name="KSO_WM_UNIT_TEXT_FILL_TYPE" val="1"/>
  <p:tag name="KSO_WM_UNIT_USESOURCEFORMAT_APPLY" val="1"/>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060_2*l_h_i*1_3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2*l_h_i*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2*l_h_i*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21.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0.xml><?xml version="1.0" encoding="utf-8"?>
<p:tagLst xmlns:p="http://schemas.openxmlformats.org/presentationml/2006/main">
  <p:tag name="KSO_WM_SLIDE_ID" val="diagram20231060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60"/>
  <p:tag name="KSO_WM_SLIDE_TYPE" val="text"/>
  <p:tag name="KSO_WM_SLIDE_SUBTYPE" val="diag"/>
  <p:tag name="KSO_WM_SLIDE_SIZE" val="850.4*388.346"/>
  <p:tag name="KSO_WM_SLIDE_POSITION" val="54.8*111.775"/>
  <p:tag name="KSO_WM_SLIDE_LAYOUT" val="a_l"/>
  <p:tag name="KSO_WM_SLIDE_LAYOUT_CNT" val="1_1"/>
  <p:tag name="KSO_WM_SPECIAL_SOURCE" val="bdnull"/>
  <p:tag name="KSO_WM_DIAGRAM_GROUP_CODE" val="l1-1"/>
  <p:tag name="KSO_WM_SLIDE_DIAGTYPE" val="l"/>
</p:tagLst>
</file>

<file path=ppt/tags/tag121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14191727&quot;}*gallery_gallery_ai_v2.1.2_ONLINE*41b8608e-2cab-4d25-82a8-891f3c0eca3b-slide-0"/>
  <p:tag name="KSO_WM_UNIT_LINE_FILL_TYPE" val="2"/>
  <p:tag name="KSO_WM_UNIT_USESOURCEFORMAT_APPLY"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84244133&quot;}*gallery_gallery_ai_v2.1.2_ONLINE*41b8608e-2cab-4d25-82a8-891f3c0eca3b-slide-0"/>
  <p:tag name="KSO_WM_UNIT_LINE_FILL_TYPE" val="2"/>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517627234&quot;}*gallery_gallery_ai_v2.1.2_ONLINE*41b8608e-2cab-4d25-82a8-891f3c0eca3b-slide-0"/>
  <p:tag name="KSO_WM_UNIT_LINE_FILL_TYPE" val="2"/>
  <p:tag name="KSO_WM_UNIT_USESOURCEFORMAT_APPLY" val="1"/>
</p:tagLst>
</file>

<file path=ppt/tags/tag1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2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2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2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1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2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224.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2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57_2*a*1"/>
  <p:tag name="KSO_WM_TEMPLATE_CATEGORY" val="diagram"/>
  <p:tag name="KSO_WM_TEMPLATE_INDEX" val="20231057"/>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2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1057_1*l_h_i*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2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3"/>
  <p:tag name="KSO_WM_UNIT_ID" val="diagram20231057_1*l_h_i*1_1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5"/>
  <p:tag name="KSO_WM_UNIT_LINE_FILL_TYPE" val="2"/>
  <p:tag name="KSO_WM_UNIT_USESOURCEFORMAT_APPLY" val="1"/>
</p:tagLst>
</file>

<file path=ppt/tags/tag12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1*l_h_f*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UNIT_USESOURCEFORMAT_APPLY" val="1"/>
</p:tagLst>
</file>

<file path=ppt/tags/tag12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2"/>
  <p:tag name="KSO_WM_UNIT_ID" val="diagram20231057_1*l_h_i*1_1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23.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1230.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1_1_1"/>
  <p:tag name="KSO_WM_UNIT_ID" val="diagram20231057_1*l_h_x*1_1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UNIT_USESOURCEFORMAT_APPLY" val="1"/>
</p:tagLst>
</file>

<file path=ppt/tags/tag12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1*l_h_a*1_1_1"/>
  <p:tag name="KSO_WM_TEMPLATE_CATEGORY" val="diagram"/>
  <p:tag name="KSO_WM_TEMPLATE_INDEX" val="20231057"/>
  <p:tag name="KSO_WM_UNIT_LAYERLEVEL" val="1_1_1"/>
  <p:tag name="KSO_WM_TAG_VERSION" val="3.0"/>
  <p:tag name="KSO_WM_BEAUTIFY_FLAG" val="#wm#"/>
  <p:tag name="KSO_WM_UNIT_VALUE" val="26"/>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UNIT_USESOURCEFORMAT_APPLY" val="1"/>
</p:tagLst>
</file>

<file path=ppt/tags/tag12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1057_1*l_h_i*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2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3"/>
  <p:tag name="KSO_WM_UNIT_ID" val="diagram20231057_1*l_h_i*1_2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6"/>
  <p:tag name="KSO_WM_UNIT_LINE_FILL_TYPE" val="2"/>
  <p:tag name="KSO_WM_UNIT_USESOURCEFORMAT_APPLY" val="1"/>
</p:tagLst>
</file>

<file path=ppt/tags/tag12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1*l_h_f*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UNIT_USESOURCEFORMAT_APPLY" val="1"/>
</p:tagLst>
</file>

<file path=ppt/tags/tag12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1*l_h_a*1_2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UNIT_USESOURCEFORMAT_APPLY" val="1"/>
</p:tagLst>
</file>

<file path=ppt/tags/tag12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2"/>
  <p:tag name="KSO_WM_UNIT_ID" val="diagram20231057_1*l_h_i*1_2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237.xml><?xml version="1.0" encoding="utf-8"?>
<p:tagLst xmlns:p="http://schemas.openxmlformats.org/presentationml/2006/main">
  <p:tag name="KSO_WM_UNIT_VALUE" val="53*48"/>
  <p:tag name="KSO_WM_UNIT_HIGHLIGHT" val="0"/>
  <p:tag name="KSO_WM_UNIT_COMPATIBLE" val="0"/>
  <p:tag name="KSO_WM_UNIT_DIAGRAM_ISNUMVISUAL" val="0"/>
  <p:tag name="KSO_WM_UNIT_DIAGRAM_ISREFERUNIT" val="0"/>
  <p:tag name="KSO_WM_UNIT_TYPE" val="l_h_x"/>
  <p:tag name="KSO_WM_UNIT_INDEX" val="1_2_1"/>
  <p:tag name="KSO_WM_UNIT_ID" val="diagram20231057_1*l_h_x*1_2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UNIT_USESOURCEFORMAT_APPLY" val="1"/>
</p:tagLst>
</file>

<file path=ppt/tags/tag12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1"/>
  <p:tag name="KSO_WM_UNIT_ID" val="diagram20231057_1*l_h_i*1_3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2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3"/>
  <p:tag name="KSO_WM_UNIT_ID" val="diagram20231057_1*l_h_i*1_3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7"/>
  <p:tag name="KSO_WM_UNIT_LINE_FILL_TYPE" val="2"/>
  <p:tag name="KSO_WM_UNIT_USESOURCEFORMAT_APPLY" val="1"/>
</p:tagLst>
</file>

<file path=ppt/tags/tag124.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12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1057_1*l_h_f*1_3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内容，简明扼要地阐述您的观点"/>
  <p:tag name="KSO_WM_UNIT_TEXT_FILL_FORE_SCHEMECOLOR_INDEX" val="1"/>
  <p:tag name="KSO_WM_UNIT_TEXT_FILL_TYPE" val="1"/>
  <p:tag name="KSO_WM_UNIT_USESOURCEFORMAT_APPLY" val="1"/>
</p:tagLst>
</file>

<file path=ppt/tags/tag12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2"/>
  <p:tag name="KSO_WM_UNIT_ID" val="diagram20231057_1*l_h_i*1_3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1242.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1_3_1"/>
  <p:tag name="KSO_WM_UNIT_ID" val="diagram20231057_1*l_h_x*1_3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UNIT_USESOURCEFORMAT_APPLY" val="1"/>
</p:tagLst>
</file>

<file path=ppt/tags/tag12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1*l_h_a*1_3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UNIT_USESOURCEFORMAT_APPLY" val="1"/>
</p:tagLst>
</file>

<file path=ppt/tags/tag1244.xml><?xml version="1.0" encoding="utf-8"?>
<p:tagLst xmlns:p="http://schemas.openxmlformats.org/presentationml/2006/main">
  <p:tag name="KSO_WM_SLIDE_ID" val="diagram2023105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1057"/>
  <p:tag name="KSO_WM_SLIDE_TYPE" val="text"/>
  <p:tag name="KSO_WM_SLIDE_SUBTYPE" val="diag"/>
  <p:tag name="KSO_WM_SLIDE_SIZE" val="845.391*280.05"/>
  <p:tag name="KSO_WM_SLIDE_POSITION" val="58.6047*148.992"/>
  <p:tag name="KSO_WM_SLIDE_LAYOUT" val="a_l"/>
  <p:tag name="KSO_WM_SLIDE_LAYOUT_CNT" val="1_1"/>
  <p:tag name="KSO_WM_SPECIAL_SOURCE" val="bdnull"/>
  <p:tag name="KSO_WM_DIAGRAM_GROUP_CODE" val="l1-1"/>
  <p:tag name="KSO_WM_SLIDE_DIAGTYPE" val="l"/>
</p:tagLst>
</file>

<file path=ppt/tags/tag124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44_3*a*1"/>
  <p:tag name="KSO_WM_TEMPLATE_CATEGORY" val="diagram"/>
  <p:tag name="KSO_WM_TEMPLATE_INDEX" val="20233144"/>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2"/>
  <p:tag name="KSO_WM_TEMPLATE_CATEGORY" val="diagram"/>
  <p:tag name="KSO_WM_TEMPLATE_INDEX" val="20233144"/>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1_1"/>
  <p:tag name="KSO_WM_TEMPLATE_CATEGORY" val="diagram"/>
  <p:tag name="KSO_WM_TEMPLATE_INDEX" val="20233144"/>
  <p:tag name="KSO_WM_UNIT_LAYERLEVEL" val="1_1_1"/>
  <p:tag name="KSO_WM_TAG_VERSION" val="3.0"/>
  <p:tag name="KSO_WM_UNIT_TYPE" val="l_h_d"/>
  <p:tag name="KSO_WM_UNIT_INDEX" val="1_1_1"/>
  <p:tag name="KSO_WM_UNIT_VALUE" val="599*382"/>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12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4_3*l_h_f*1_1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您的正文，文字是您思想的提炼，请尽量言简意赅的阐述观点，单击此处输入智能图形正文"/>
  <p:tag name="KSO_WM_UNIT_TEXT_FILL_FORE_SCHEMECOLOR_INDEX" val="1"/>
  <p:tag name="KSO_WM_UNIT_TEXT_FILL_TYPE" val="1"/>
  <p:tag name="KSO_WM_UNIT_USESOURCEFORMAT_APPLY" val="1"/>
</p:tagLst>
</file>

<file path=ppt/tags/tag1249.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1_1"/>
  <p:tag name="KSO_WM_UNIT_INDEX" val="1_1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12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1"/>
  <p:tag name="KSO_WM_TEMPLATE_CATEGORY" val="diagram"/>
  <p:tag name="KSO_WM_TEMPLATE_INDEX" val="2023314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2"/>
  <p:tag name="KSO_WM_TEMPLATE_CATEGORY" val="diagram"/>
  <p:tag name="KSO_WM_TEMPLATE_INDEX" val="20233144"/>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2_1"/>
  <p:tag name="KSO_WM_TEMPLATE_CATEGORY" val="diagram"/>
  <p:tag name="KSO_WM_TEMPLATE_INDEX" val="20233144"/>
  <p:tag name="KSO_WM_UNIT_LAYERLEVEL" val="1_1_1"/>
  <p:tag name="KSO_WM_TAG_VERSION" val="3.0"/>
  <p:tag name="KSO_WM_UNIT_TYPE" val="l_h_d"/>
  <p:tag name="KSO_WM_UNIT_INDEX" val="1_2_1"/>
  <p:tag name="KSO_WM_UNIT_VALUE" val="599*382"/>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12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4_3*l_h_f*1_2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文字是您思想的提炼，请尽量言简意赅的阐述观点，单击此处输入智能图形正文"/>
  <p:tag name="KSO_WM_UNIT_TEXT_FILL_FORE_SCHEMECOLOR_INDEX" val="1"/>
  <p:tag name="KSO_WM_UNIT_TEXT_FILL_TYPE" val="1"/>
  <p:tag name="KSO_WM_UNIT_USESOURCEFORMAT_APPLY" val="1"/>
</p:tagLst>
</file>

<file path=ppt/tags/tag1254.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2_1"/>
  <p:tag name="KSO_WM_UNIT_INDEX" val="1_2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1"/>
  <p:tag name="KSO_WM_TEMPLATE_CATEGORY" val="diagram"/>
  <p:tag name="KSO_WM_TEMPLATE_INDEX" val="2023314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2"/>
  <p:tag name="KSO_WM_TEMPLATE_CATEGORY" val="diagram"/>
  <p:tag name="KSO_WM_TEMPLATE_INDEX" val="20233144"/>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3_1"/>
  <p:tag name="KSO_WM_TEMPLATE_CATEGORY" val="diagram"/>
  <p:tag name="KSO_WM_TEMPLATE_INDEX" val="20233144"/>
  <p:tag name="KSO_WM_UNIT_LAYERLEVEL" val="1_1_1"/>
  <p:tag name="KSO_WM_TAG_VERSION" val="3.0"/>
  <p:tag name="KSO_WM_UNIT_TYPE" val="l_h_d"/>
  <p:tag name="KSO_WM_UNIT_INDEX" val="1_3_1"/>
  <p:tag name="KSO_WM_UNIT_VALUE" val="599*382"/>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12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4_3*l_h_f*1_3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具体内容，文字是您思想的提炼，请尽量言简意赅的阐述观点，单击此处输入智能图形正文"/>
  <p:tag name="KSO_WM_UNIT_TEXT_FILL_FORE_SCHEMECOLOR_INDEX" val="1"/>
  <p:tag name="KSO_WM_UNIT_TEXT_FILL_TYPE" val="1"/>
  <p:tag name="KSO_WM_UNIT_USESOURCEFORMAT_APPLY" val="1"/>
</p:tagLst>
</file>

<file path=ppt/tags/tag1259.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3_1"/>
  <p:tag name="KSO_WM_UNIT_INDEX" val="1_3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12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1"/>
  <p:tag name="KSO_WM_TEMPLATE_CATEGORY" val="diagram"/>
  <p:tag name="KSO_WM_TEMPLATE_INDEX" val="20233144"/>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2"/>
  <p:tag name="KSO_WM_TEMPLATE_CATEGORY" val="diagram"/>
  <p:tag name="KSO_WM_TEMPLATE_INDEX" val="20233144"/>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4_1"/>
  <p:tag name="KSO_WM_TEMPLATE_CATEGORY" val="diagram"/>
  <p:tag name="KSO_WM_TEMPLATE_INDEX" val="20233144"/>
  <p:tag name="KSO_WM_UNIT_LAYERLEVEL" val="1_1_1"/>
  <p:tag name="KSO_WM_TAG_VERSION" val="3.0"/>
  <p:tag name="KSO_WM_UNIT_TYPE" val="l_h_d"/>
  <p:tag name="KSO_WM_UNIT_INDEX" val="1_4_1"/>
  <p:tag name="KSO_WM_UNIT_VALUE" val="599*382"/>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12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4_3*l_h_f*1_4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内容，文字是您思想的提炼，请言简意赅的阐述观点，单击此处输入智能图形正文"/>
  <p:tag name="KSO_WM_UNIT_TEXT_FILL_FORE_SCHEMECOLOR_INDEX" val="1"/>
  <p:tag name="KSO_WM_UNIT_TEXT_FILL_TYPE" val="1"/>
  <p:tag name="KSO_WM_UNIT_USESOURCEFORMAT_APPLY" val="1"/>
</p:tagLst>
</file>

<file path=ppt/tags/tag1264.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4_1"/>
  <p:tag name="KSO_WM_UNIT_INDEX" val="1_4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1"/>
  <p:tag name="KSO_WM_TEMPLATE_CATEGORY" val="diagram"/>
  <p:tag name="KSO_WM_TEMPLATE_INDEX" val="20233144"/>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70.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1266.xml><?xml version="1.0" encoding="utf-8"?>
<p:tagLst xmlns:p="http://schemas.openxmlformats.org/presentationml/2006/main">
  <p:tag name="KSO_WM_SLIDE_ID" val="diagram20233144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4"/>
  <p:tag name="KSO_WM_SLIDE_TYPE" val="text"/>
  <p:tag name="KSO_WM_SLIDE_SUBTYPE" val="diag"/>
  <p:tag name="KSO_WM_SLIDE_SIZE" val="850.1*366.5"/>
  <p:tag name="KSO_WM_SLIDE_POSITION" val="54.9*125.9"/>
  <p:tag name="KSO_WM_SLIDE_LAYOUT" val="a_l"/>
  <p:tag name="KSO_WM_SLIDE_LAYOUT_CNT" val="1_1"/>
  <p:tag name="KSO_WM_SPECIAL_SOURCE" val="bdnull"/>
  <p:tag name="KSO_WM_DIAGRAM_GROUP_CODE" val="l1-1"/>
  <p:tag name="KSO_WM_SLIDE_DIAGTYPE" val="l"/>
</p:tagLst>
</file>

<file path=ppt/tags/tag1267.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KSO_WM_UNIT_PICTURE_SUBTYPE" val="a"/>
  <p:tag name="MH_PIC_SOURCE_TYPE" val="generate_slide_ai*{&quot;ai_type&quot;:&quot;generate_ppt&quot;,&quot;id&quot;:&quot;&quot;}*auto_ai_ai_v2.1.2_ONLINE*1749542946735_43667a_4ad07c3e15c8-slide-20"/>
  <p:tag name="KSO_WM_UNIT_FILL_FORE_SCHEMECOLOR_INDEX" val="5"/>
  <p:tag name="KSO_WM_UNIT_FILL_TYPE" val="1"/>
</p:tagLst>
</file>

<file path=ppt/tags/tag12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26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0"/>
  <p:tag name="KSO_WM_UNIT_PRESET_TEXT" val="单击此处添加标题"/>
  <p:tag name="KSO_WM_UNIT_TEXT_TYPE" val="1"/>
</p:tagLst>
</file>

<file path=ppt/tags/tag12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127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2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127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27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127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276.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3147"/>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12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2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68_1*l_h_i*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0"/>
</p:tagLst>
</file>

<file path=ppt/tags/tag1279.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0968_1*l_h_d*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1276846214&quot;}*auto_gallery_ai_v2.1.2_ONLINE*1749542946735_43667a_4ad07c3e15c8-slide-21"/>
  <p:tag name="KSO_WM_UNIT_LINE_FILL_TYPE" val="2"/>
  <p:tag name="KSO_WM_UNIT_USESOURCEFORMAT_APPLY" val="0"/>
</p:tagLst>
</file>

<file path=ppt/tags/tag12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2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1*l_h_a*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0"/>
</p:tagLst>
</file>

<file path=ppt/tags/tag12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1*l_h_f*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0"/>
</p:tagLst>
</file>

<file path=ppt/tags/tag12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68_1*l_h_i*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12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1*l_h_a*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0"/>
</p:tagLst>
</file>

<file path=ppt/tags/tag12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1*l_h_f*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0"/>
</p:tagLst>
</file>

<file path=ppt/tags/tag1285.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0968_1*l_h_d*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477696138&quot;}*auto_gallery_ai_v2.1.2_ONLINE*1749542946735_43667a_4ad07c3e15c8-slide-21"/>
  <p:tag name="KSO_WM_UNIT_LINE_FILL_TYPE" val="2"/>
  <p:tag name="KSO_WM_UNIT_USESOURCEFORMAT_APPLY" val="0"/>
</p:tagLst>
</file>

<file path=ppt/tags/tag1286.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147"/>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128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2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2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9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11105684&quot;}*gallery_gallery_ai_v2.1.2_ONLINE*00987f51-2e7d-4427-8273-8a9110e9f26f-slide-0"/>
  <p:tag name="KSO_WM_UNIT_LINE_FILL_TYPE" val="2"/>
  <p:tag name="KSO_WM_UNIT_USESOURCEFORMAT_APPLY" val="1"/>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38964946&quot;}*gallery_gallery_ai_v2.1.2_ONLINE*00987f51-2e7d-4427-8273-8a9110e9f26f-slide-0"/>
  <p:tag name="KSO_WM_UNIT_LINE_FILL_TYPE" val="2"/>
  <p:tag name="KSO_WM_UNIT_USESOURCEFORMAT_APPLY" val="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211338816132&quot;}*gallery_gallery_ai_v2.1.2_ONLINE*00987f51-2e7d-4427-8273-8a9110e9f26f-slide-0"/>
  <p:tag name="KSO_WM_UNIT_LINE_FILL_TYPE" val="2"/>
  <p:tag name="KSO_WM_UNIT_USESOURCEFORMAT_APPLY" val="1"/>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211346184239&quot;}*gallery_gallery_ai_v2.1.2_ONLINE*00987f51-2e7d-4427-8273-8a9110e9f26f-slide-0"/>
  <p:tag name="KSO_WM_UNIT_LINE_FILL_TYPE" val="2"/>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2.8,&quot;top&quot;:131.3661457514212,&quot;width&quot;:872.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30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131_3*l_h_i*1_1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307.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31_3*l_h_i*1_1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3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31_3*l_h_a*1_1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BEAUTIFY_FLAG" val="#wm#"/>
  <p:tag name="KSO_WM_UNIT_PRESET_TEXT" val="添加项标题"/>
  <p:tag name="KSO_WM_UNIT_TEXT_FILL_FORE_SCHEMECOLOR_INDEX" val="1"/>
  <p:tag name="KSO_WM_UNIT_TEXT_FILL_TYPE" val="1"/>
</p:tagLst>
</file>

<file path=ppt/tags/tag13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31_3*l_h_f*1_1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BEAUTIFY_FLAG" val="#wm#"/>
  <p:tag name="KSO_WM_UNIT_PRESET_TEXT" val="单击此处输入(你的)智能图形项正文，文字是您思想的提炼，请尽量言简意赅的阐述观点。单击此处输入正文，文字是您思想的提炼，请尽量言简意赅的阐述观点。"/>
  <p:tag name="KSO_WM_UNIT_TEXT_FILL_FORE_SCHEMECOLOR_INDEX" val="1"/>
  <p:tag name="KSO_WM_UNIT_TEXT_FILL_TYPE" val="1"/>
</p:tagLst>
</file>

<file path=ppt/tags/tag13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131_3*l_h_i*1_3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311.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131_3*l_h_i*1_3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3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31_3*l_h_a*1_3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BEAUTIFY_FLAG" val="#wm#"/>
  <p:tag name="KSO_WM_UNIT_PRESET_TEXT" val="添加项标题"/>
  <p:tag name="KSO_WM_UNIT_TEXT_FILL_FORE_SCHEMECOLOR_INDEX" val="1"/>
  <p:tag name="KSO_WM_UNIT_TEXT_FILL_TYPE" val="1"/>
</p:tagLst>
</file>

<file path=ppt/tags/tag13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31_3*l_h_f*1_3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131_3*l_h_i*1_2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315.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31_3*l_h_i*1_2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3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31_3*l_h_a*1_2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BEAUTIFY_FLAG" val="#wm#"/>
  <p:tag name="KSO_WM_UNIT_PRESET_TEXT" val="添加项标题"/>
  <p:tag name="KSO_WM_UNIT_TEXT_FILL_FORE_SCHEMECOLOR_INDEX" val="1"/>
  <p:tag name="KSO_WM_UNIT_TEXT_FILL_TYPE" val="1"/>
</p:tagLst>
</file>

<file path=ppt/tags/tag13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31_3*l_h_f*1_2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单击此处输入"/>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131_3*l_h_i*1_4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319.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131_3*l_h_i*1_4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3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131_3*l_h_a*1_4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BEAUTIFY_FLAG" val="#wm#"/>
  <p:tag name="KSO_WM_UNIT_PRESET_TEXT" val="添加项标题"/>
  <p:tag name="KSO_WM_UNIT_TEXT_FILL_FORE_SCHEMECOLOR_INDEX" val="1"/>
  <p:tag name="KSO_WM_UNIT_TEXT_FILL_TYPE" val="1"/>
</p:tagLst>
</file>

<file path=ppt/tags/tag13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31_3*l_h_f*1_4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36219058,&quot;left&quot;:97.73582677165354,&quot;top&quot;:116.1985407874723,&quot;width&quot;:780.3119685039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正文，文字是您思想的提炼，请尽量言简意赅的阐述观点。单击此处输入&#10;"/>
</p:tagLst>
</file>

<file path=ppt/tags/tag132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22025]}"/>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328.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2_1*l_h_d*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42"/>
  <p:tag name="KSO_WM_DIAGRAM_USE_COLOR_VALUE" val="{&quot;color_scheme&quot;:1,&quot;color_type&quot;:1,&quot;theme_color_indexes&quot;:[5,6,5,6,5,6]}"/>
</p:tagLst>
</file>

<file path=ppt/tags/tag1329.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2_1*l_h_d*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41"/>
  <p:tag name="KSO_WM_DIAGRAM_USE_COLOR_VALUE" val="{&quot;color_scheme&quot;:1,&quot;color_type&quot;:1,&quot;theme_color_indexes&quot;:[5,6,5,6,5,6]}"/>
</p:tagLst>
</file>

<file path=ppt/tags/tag13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0.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2_1*l_h_d*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39"/>
  <p:tag name="KSO_WM_DIAGRAM_USE_COLOR_VALUE" val="{&quot;color_scheme&quot;:1,&quot;color_type&quot;:1,&quot;theme_color_indexes&quot;:[5,6,5,6,5,6]}"/>
</p:tagLst>
</file>

<file path=ppt/tags/tag1331.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2_1*l_h_d*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40"/>
  <p:tag name="KSO_WM_DIAGRAM_USE_COLOR_VALUE" val="{&quot;color_scheme&quot;:1,&quot;color_type&quot;:1,&quot;theme_color_indexes&quot;:[5,6,5,6,5,6]}"/>
</p:tagLst>
</file>

<file path=ppt/tags/tag1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1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UNIT_VALUE" val="98"/>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13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13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13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USE_COLOR_VALUE" val="{&quot;color_scheme&quot;:1,&quot;color_type&quot;:1,&quot;theme_color_indexes&quot;:[5,6,5,6,5,6]}"/>
</p:tagLst>
</file>

<file path=ppt/tags/tag13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DIAGRAM_USE_COLOR_VALUE" val="{&quot;color_scheme&quot;:1,&quot;color_type&quot;:1,&quot;theme_color_indexes&quot;:[5,6,5,6,5,6]}"/>
</p:tagLst>
</file>

<file path=ppt/tags/tag134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4552]}"/>
</p:tagLst>
</file>

<file path=ppt/tags/tag135.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5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3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13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13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13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13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13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13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13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1409416261&quot;}*auto_gallery_ai_v2.1.2_ONLINE*1749542946735_43667a_4ad07c3e15c8-slide-24"/>
  <p:tag name="KSO_WM_UNIT_LINE_FILL_TYPE" val="2"/>
  <p:tag name="KSO_WM_UNIT_USESOURCEFORMAT_APPLY" val="0"/>
</p:tagLst>
</file>

<file path=ppt/tags/tag136.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649214636&quot;}*auto_gallery_ai_v2.1.2_ONLINE*1749542946735_43667a_4ad07c3e15c8-slide-24"/>
  <p:tag name="KSO_WM_UNIT_LINE_FILL_TYPE" val="2"/>
  <p:tag name="KSO_WM_UNIT_USESOURCEFORMAT_APPLY" val="0"/>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1444388558&quot;}*auto_gallery_ai_v2.1.2_ONLINE*1749542946735_43667a_4ad07c3e15c8-slide-24"/>
  <p:tag name="KSO_WM_UNIT_LINE_FILL_TYPE" val="2"/>
  <p:tag name="KSO_WM_UNIT_USESOURCEFORMAT_APPLY" val="0"/>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1358522107&quot;}*auto_gallery_ai_v2.1.2_ONLINE*1749542946735_43667a_4ad07c3e15c8-slide-24"/>
  <p:tag name="KSO_WM_UNIT_LINE_FILL_TYPE" val="2"/>
  <p:tag name="KSO_WM_UNIT_USESOURCEFORMAT_APPLY" val="0"/>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6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1368.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1369.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37.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7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3315"/>
  <p:tag name="KSO_WM_TEMPLATE_CATEGORY" val="diagram"/>
  <p:tag name="KSO_WM_SLIDE_INDEX" val="7"/>
  <p:tag name="KSO_WM_SLIDE_ID" val="custom20235972_7"/>
  <p:tag name="KSO_WM_TEMPLATE_MASTER_TYPE" val="0"/>
  <p:tag name="KSO_WM_SLIDE_LAYOUT" val="a_b_e"/>
  <p:tag name="KSO_WM_SLIDE_LAYOUT_CNT" val="1_1_1"/>
</p:tagLst>
</file>

<file path=ppt/tags/tag137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3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38.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3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3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384.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1385.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ppt&quot;,&quot;id&quot;:&quot;&quot;}*auto_ai_ai_v2.1.2_ONLINE*1749542946735_43667a_4ad07c3e15c8-slide-26"/>
  <p:tag name="KSO_WM_UNIT_FILL_FORE_SCHEMECOLOR_INDEX" val="5"/>
  <p:tag name="KSO_WM_UNIT_FILL_TYPE" val="1"/>
  <p:tag name="KSO_WM_UNIT_LINE_FORE_SCHEMECOLOR_INDEX" val="1"/>
  <p:tag name="KSO_WM_UNIT_LINE_FILL_TYPE" val="2"/>
  <p:tag name="KSO_WM_UNIT_USESOURCEFORMAT_APPLY" val="0"/>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13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0"/>
</p:tagLst>
</file>

<file path=ppt/tags/tag138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5"/>
  <p:tag name="KSO_WM_UNIT_TEXT_FILL_TYPE" val="1"/>
  <p:tag name="KSO_WM_UNIT_USESOURCEFORMAT_APPLY" val="0"/>
</p:tagLst>
</file>

<file path=ppt/tags/tag138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496062992126,&quot;left&quot;:54.8,&quot;top&quot;:374.4750393700787,&quot;width&quot;:79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13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496062992126,&quot;left&quot;:54.8,&quot;top&quot;:374.4750393700787,&quot;width&quot;:79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3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496062992126,&quot;left&quot;:54.8,&quot;top&quot;:374.4750393700787,&quot;width&quot;:79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13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496062992126,&quot;left&quot;:54.8,&quot;top&quot;:374.4750393700787,&quot;width&quot;:79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393.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3315"/>
  <p:tag name="KSO_WM_TEMPLATE_SUBCATEGORY" val="0"/>
  <p:tag name="KSO_WM_SLIDE_INDEX" val="1"/>
  <p:tag name="KSO_WM_TAG_VERSION" val="3.0"/>
  <p:tag name="KSO_WM_SLIDE_ID" val="custom20231930_1"/>
  <p:tag name="KSO_WM_SLIDE_ITEM_CNT" val="2"/>
  <p:tag name="KSO_WM_DIAGRAM_GROUP_CODE" val="l1-1"/>
  <p:tag name="KSO_WM_SLIDE_DIAGTYPE" val="l"/>
</p:tagLst>
</file>

<file path=ppt/tags/tag139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1_1*a*1"/>
  <p:tag name="KSO_WM_TEMPLATE_CATEGORY" val="diagram"/>
  <p:tag name="KSO_WM_TEMPLATE_INDEX" val="202332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15_1*l_h_a*1_1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UNIT_VALUE" val="14"/>
  <p:tag name="KSO_WM_DIAGRAM_MAX_ITEMCNT" val="6"/>
  <p:tag name="KSO_WM_DIAGRAM_MIN_ITEMCNT" val="2"/>
  <p:tag name="KSO_WM_DIAGRAM_VIRTUALLY_FRAME" val="{&quot;height&quot;:371.77645540973333,&quot;left&quot;:108.02290590781868,&quot;top&quot;:124.99480314960628,&quot;width&quot;:744.01780275359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96.xml><?xml version="1.0" encoding="utf-8"?>
<p:tagLst xmlns:p="http://schemas.openxmlformats.org/presentationml/2006/main">
  <p:tag name="KSO_WM_UNIT_VALUE" val="679*67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015_1*l_h_d*1_1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77645540973333,&quot;left&quot;:108.02290590781868,&quot;top&quot;:124.99480314960628,&quot;width&quot;:744.017802753598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3"/>
  <p:tag name="KSO_WM_UNIT_PICTURE_SUBTYPE" val="b"/>
  <p:tag name="MH_SHAPE_GUID" val="22"/>
  <p:tag name="KSO_WM_DIAGRAM_USE_COLOR_VALUE" val="{&quot;color_scheme&quot;:1,&quot;color_type&quot;:1,&quot;theme_color_indexes&quot;:[5,6,5,6,5,6]}"/>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15_1*l_h_a*1_2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UNIT_VALUE" val="14"/>
  <p:tag name="KSO_WM_DIAGRAM_MAX_ITEMCNT" val="6"/>
  <p:tag name="KSO_WM_DIAGRAM_MIN_ITEMCNT" val="2"/>
  <p:tag name="KSO_WM_DIAGRAM_VIRTUALLY_FRAME" val="{&quot;height&quot;:371.77645540973333,&quot;left&quot;:108.02290590781868,&quot;top&quot;:124.99480314960628,&quot;width&quot;:744.01780275359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98.xml><?xml version="1.0" encoding="utf-8"?>
<p:tagLst xmlns:p="http://schemas.openxmlformats.org/presentationml/2006/main">
  <p:tag name="KSO_WM_UNIT_VALUE" val="679*71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015_1*l_h_d*1_2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77645540973333,&quot;left&quot;:108.02290590781868,&quot;top&quot;:124.99480314960628,&quot;width&quot;:744.017802753598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3"/>
  <p:tag name="KSO_WM_UNIT_PICTURE_SUBTYPE" val="b"/>
  <p:tag name="MH_SHAPE_GUID" val="25"/>
  <p:tag name="KSO_WM_DIAGRAM_USE_COLOR_VALUE" val="{&quot;color_scheme&quot;:1,&quot;color_type&quot;:1,&quot;theme_color_indexes&quot;:[5,6,5,6,5,6]}"/>
</p:tagLst>
</file>

<file path=ppt/tags/tag13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15_1*l_h_f*1_1_1"/>
  <p:tag name="KSO_WM_TEMPLATE_CATEGORY" val="diagram"/>
  <p:tag name="KSO_WM_TEMPLATE_INDEX" val="2023101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77645540973333,&quot;left&quot;:108.02290590781868,&quot;top&quot;:124.99480314960628,&quot;width&quot;:744.0178027535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请单击此处添加您的项正文，文字是您思想的提炼，请尽量言简意赅地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15_1*l_h_f*1_2_1"/>
  <p:tag name="KSO_WM_TEMPLATE_CATEGORY" val="diagram"/>
  <p:tag name="KSO_WM_TEMPLATE_INDEX" val="2023101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77645540973333,&quot;left&quot;:108.02290590781868,&quot;top&quot;:124.99480314960628,&quot;width&quot;:744.0178027535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请单击此处添加您的项正文，文字是您思想的提炼，请尽量言简意赅地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1401.xml><?xml version="1.0" encoding="utf-8"?>
<p:tagLst xmlns:p="http://schemas.openxmlformats.org/presentationml/2006/main">
  <p:tag name="KSO_WM_SLIDE_ID" val="diagram20233231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AG_VERSION" val="3.0"/>
  <p:tag name="KSO_WM_BEAUTIFY_FLAG" val="#wm#"/>
  <p:tag name="KSO_WM_TEMPLATE_CATEGORY" val="diagram"/>
  <p:tag name="KSO_WM_TEMPLATE_INDEX" val="20233315"/>
  <p:tag name="KSO_WM_SLIDE_LAYOUT" val="a_l"/>
  <p:tag name="KSO_WM_SLIDE_LAYOUT_CNT" val="1_1"/>
  <p:tag name="KSO_WM_TEMPLATE_THUMBS_INDEX" val="1、4、7、12、13、14、15、16、17、18、20、24、25、28、33、36、40、43、44"/>
  <p:tag name="KSO_WM_DIAGRAM_GROUP_CODE" val="l1-1"/>
  <p:tag name="KSO_WM_SLIDE_DIAGTYPE" val="l"/>
  <p:tag name="KSO_WM_SLIDE_SIZE" val="743.975*371.752"/>
  <p:tag name="KSO_WM_SLIDE_POSITION" val="108.013*125.029"/>
  <p:tag name="resource_record_key" val="{&quot;65&quot;:[20235972],&quot;70&quot;:[3323381,3313591]}"/>
</p:tagLst>
</file>

<file path=ppt/tags/tag140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403.xml><?xml version="1.0" encoding="utf-8"?>
<p:tagLst xmlns:p="http://schemas.openxmlformats.org/presentationml/2006/main">
  <p:tag name="KSO_WM_DIAGRAM_VIRTUALLY_FRAME" val="{&quot;height&quot;:373.36235148332094,&quot;left&quot;:62.12661417322835,&quot;top&quot;:125.85645669291338,&quot;width&quot;:835.621968503937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84_1*l_h_i*1_1_2"/>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brightness&quot;:0,&quot;colorType&quot;:2,&quot;rgb&quot;:&quot;#000000&quot;,&quot;transparency&quot;:0.920000016689300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404.xml><?xml version="1.0" encoding="utf-8"?>
<p:tagLst xmlns:p="http://schemas.openxmlformats.org/presentationml/2006/main">
  <p:tag name="KSO_WM_DIAGRAM_VIRTUALLY_FRAME" val="{&quot;height&quot;:373.36235148332094,&quot;left&quot;:62.12661417322835,&quot;top&quot;:125.85645669291338,&quot;width&quot;:835.621968503937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84_1*l_h_i*1_1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8999999761581421},{&quot;brightness&quot;:0.4000000059604645,&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405.xml><?xml version="1.0" encoding="utf-8"?>
<p:tagLst xmlns:p="http://schemas.openxmlformats.org/presentationml/2006/main">
  <p:tag name="KSO_WM_DIAGRAM_VIRTUALLY_FRAME" val="{&quot;height&quot;:373.36235148332094,&quot;left&quot;:62.12661417322835,&quot;top&quot;:125.85645669291338,&quot;width&quot;:835.6219685039371}"/>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84_1*l_h_a*1_1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标题"/>
  <p:tag name="KSO_WM_UNIT_TEXT_FILL_FORE_SCHEMECOLOR_INDEX" val="1"/>
  <p:tag name="KSO_WM_UNIT_TEXT_FILL_TYPE" val="1"/>
  <p:tag name="KSO_WM_DIAGRAM_USE_COLOR_VALUE" val="{&quot;color_scheme&quot;:1,&quot;color_type&quot;:1,&quot;theme_color_indexes&quot;:[5,6,5,6,5,6]}"/>
</p:tagLst>
</file>

<file path=ppt/tags/tag1406.xml><?xml version="1.0" encoding="utf-8"?>
<p:tagLst xmlns:p="http://schemas.openxmlformats.org/presentationml/2006/main">
  <p:tag name="KSO_WM_DIAGRAM_VIRTUALLY_FRAME" val="{&quot;height&quot;:373.36235148332094,&quot;left&quot;:62.12661417322835,&quot;top&quot;:125.85645669291338,&quot;width&quot;:835.6219685039371}"/>
  <p:tag name="KSO_WM_UNIT_SUBTYPE" val="a"/>
  <p:tag name="KSO_WM_UNIT_TEXT_LAYER_COUNT" val="1"/>
  <p:tag name="KSO_WM_UNIT_NOCLEAR" val="0"/>
  <p:tag name="KSO_WM_UNIT_VALUE" val="2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84_1*l_h_f*1_1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10;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407.xml><?xml version="1.0" encoding="utf-8"?>
<p:tagLst xmlns:p="http://schemas.openxmlformats.org/presentationml/2006/main">
  <p:tag name="KSO_WM_DIAGRAM_VIRTUALLY_FRAME" val="{&quot;height&quot;:373.36235148332094,&quot;left&quot;:62.12661417322835,&quot;top&quot;:125.85645669291338,&quot;width&quot;:835.621968503937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84_1*l_h_i*1_2_2"/>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brightness&quot;:0,&quot;colorType&quot;:2,&quot;rgb&quot;:&quot;#000000&quot;,&quot;transparency&quot;:0.920000016689300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408.xml><?xml version="1.0" encoding="utf-8"?>
<p:tagLst xmlns:p="http://schemas.openxmlformats.org/presentationml/2006/main">
  <p:tag name="KSO_WM_DIAGRAM_VIRTUALLY_FRAME" val="{&quot;height&quot;:373.36235148332094,&quot;left&quot;:62.12661417322835,&quot;top&quot;:125.85645669291338,&quot;width&quot;:835.621968503937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84_1*l_h_i*1_2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8999999761581421},{&quot;brightness&quot;:0.4000000059604645,&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409.xml><?xml version="1.0" encoding="utf-8"?>
<p:tagLst xmlns:p="http://schemas.openxmlformats.org/presentationml/2006/main">
  <p:tag name="KSO_WM_DIAGRAM_VIRTUALLY_FRAME" val="{&quot;height&quot;:373.36235148332094,&quot;left&quot;:62.12661417322835,&quot;top&quot;:125.85645669291338,&quot;width&quot;:835.621968503937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84_1*l_h_a*1_2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标题"/>
  <p:tag name="KSO_WM_UNIT_TEXT_FILL_FORE_SCHEMECOLOR_INDEX" val="1"/>
  <p:tag name="KSO_WM_UNIT_TEXT_FILL_TYPE" val="1"/>
  <p:tag name="KSO_WM_DIAGRAM_USE_COLOR_VALUE" val="{&quot;color_scheme&quot;:1,&quot;color_type&quot;:1,&quot;theme_color_indexes&quot;:[5,6,5,6,5,6]}"/>
</p:tagLst>
</file>

<file path=ppt/tags/tag14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0.xml><?xml version="1.0" encoding="utf-8"?>
<p:tagLst xmlns:p="http://schemas.openxmlformats.org/presentationml/2006/main">
  <p:tag name="KSO_WM_DIAGRAM_VERSION" val="3"/>
  <p:tag name="KSO_WM_DIAGRAM_COLOR_TRICK" val="1"/>
  <p:tag name="KSO_WM_DIAGRAM_COLOR_TEXT_CAN_REMOVE" val="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184_1*l_h_x*1_1_1"/>
  <p:tag name="KSO_WM_TEMPLATE_CATEGORY" val="diagram"/>
  <p:tag name="KSO_WM_TEMPLATE_INDEX" val="20235184"/>
  <p:tag name="KSO_WM_UNIT_LAYERLEVEL" val="1_1_1"/>
  <p:tag name="KSO_WM_TAG_VERSION" val="3.0"/>
  <p:tag name="KSO_WM_DIAGRAM_MAX_ITEMCNT" val="4"/>
  <p:tag name="KSO_WM_DIAGRAM_MIN_ITEMCNT" val="2"/>
  <p:tag name="KSO_WM_DIAGRAM_VIRTUALLY_FRAME" val="{&quot;height&quot;:373.36235148332094,&quot;left&quot;:62.12661417322835,&quot;top&quot;:125.85645669291338,&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45"/>
  <p:tag name="KSO_WM_DIAGRAM_USE_COLOR_VALUE" val="{&quot;color_scheme&quot;:1,&quot;color_type&quot;:1,&quot;theme_color_indexes&quot;:[5,6,5,6,5,6]}"/>
</p:tagLst>
</file>

<file path=ppt/tags/tag1411.xml><?xml version="1.0" encoding="utf-8"?>
<p:tagLst xmlns:p="http://schemas.openxmlformats.org/presentationml/2006/main">
  <p:tag name="KSO_WM_DIAGRAM_VIRTUALLY_FRAME" val="{&quot;height&quot;:373.36235148332094,&quot;left&quot;:62.12661417322835,&quot;top&quot;:125.85645669291338,&quot;width&quot;:835.6219685039371}"/>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84_1*l_h_f*1_2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10;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412.xml><?xml version="1.0" encoding="utf-8"?>
<p:tagLst xmlns:p="http://schemas.openxmlformats.org/presentationml/2006/main">
  <p:tag name="KSO_WM_DIAGRAM_VERSION" val="3"/>
  <p:tag name="KSO_WM_DIAGRAM_COLOR_TRICK" val="1"/>
  <p:tag name="KSO_WM_DIAGRAM_COLOR_TEXT_CAN_REMOVE" val="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184_1*l_h_x*1_2_1"/>
  <p:tag name="KSO_WM_TEMPLATE_CATEGORY" val="diagram"/>
  <p:tag name="KSO_WM_TEMPLATE_INDEX" val="20235184"/>
  <p:tag name="KSO_WM_UNIT_LAYERLEVEL" val="1_1_1"/>
  <p:tag name="KSO_WM_TAG_VERSION" val="3.0"/>
  <p:tag name="KSO_WM_DIAGRAM_MAX_ITEMCNT" val="4"/>
  <p:tag name="KSO_WM_DIAGRAM_MIN_ITEMCNT" val="2"/>
  <p:tag name="KSO_WM_DIAGRAM_VIRTUALLY_FRAME" val="{&quot;height&quot;:373.36235148332094,&quot;left&quot;:62.12661417322835,&quot;top&quot;:125.85645669291338,&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46"/>
  <p:tag name="KSO_WM_DIAGRAM_USE_COLOR_VALUE" val="{&quot;color_scheme&quot;:1,&quot;color_type&quot;:1,&quot;theme_color_indexes&quot;:[5,6,5,6,5,6]}"/>
</p:tagLst>
</file>

<file path=ppt/tags/tag1413.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233,3333605]}"/>
</p:tagLst>
</file>

<file path=ppt/tags/tag14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4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1_1*l_h_i*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87.9074015748032,&quot;left&quot;:83.13535433070865,&quot;top&quot;:130.92047244094488,&quot;width&quot;:792.28929133858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4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1_1*l_h_f*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87.9074015748032,&quot;left&quot;:83.13535433070865,&quot;top&quot;:130.9204724409448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观点。单击此处添加正文，文字是您思想的提炼。单击此处添加正文，文字是您思想的提炼，请言简意赅的阐述观点。"/>
  <p:tag name="KSO_WM_UNIT_TEXT_FILL_FORE_SCHEMECOLOR_INDEX" val="1"/>
  <p:tag name="KSO_WM_UNIT_TEXT_FILL_TYPE" val="1"/>
  <p:tag name="KSO_WM_DIAGRAM_USE_COLOR_VALUE" val="{&quot;color_scheme&quot;:1,&quot;color_type&quot;:1,&quot;theme_color_indexes&quot;:[5,6,5,6,5,6]}"/>
</p:tagLst>
</file>

<file path=ppt/tags/tag14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31_1*l_h_a*1_1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074015748032,&quot;left&quot;:83.13535433070865,&quot;top&quot;:130.9204724409448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4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1_1*l_h_i*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87.9074015748032,&quot;left&quot;:83.13535433070865,&quot;top&quot;:130.92047244094488,&quot;width&quot;:792.28929133858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4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1_1*l_h_f*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87.9074015748032,&quot;left&quot;:83.13535433070865,&quot;top&quot;:130.9204724409448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具体内容，文字是您思想的提炼，请言简意赅的阐述观点。单击此处添加正文，文字是您思想的提炼。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4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31_1*l_h_a*1_2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074015748032,&quot;left&quot;:83.13535433070865,&quot;top&quot;:130.9204724409448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421.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1_1*l_h_d*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87.9074015748032,&quot;left&quot;:83.13535433070865,&quot;top&quot;:130.92047244094488,&quot;width&quot;:792.28929133858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1422.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1_1*l_h_d*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87.9074015748032,&quot;left&quot;:83.13535433070865,&quot;top&quot;:130.92047244094488,&quot;width&quot;:792.28929133858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42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2342]}"/>
</p:tagLst>
</file>

<file path=ppt/tags/tag14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425.xml><?xml version="1.0" encoding="utf-8"?>
<p:tagLst xmlns:p="http://schemas.openxmlformats.org/presentationml/2006/main">
  <p:tag name="KSO_WM_DIAGRAM_COLOR_TRICK" val="2"/>
  <p:tag name="KSO_WM_UNIT_HIGHLIGHT" val="0"/>
  <p:tag name="KSO_WM_UNIT_DIAGRAM_ISNUMVISUAL" val="0"/>
  <p:tag name="KSO_WM_DIAGRAM_GROUP_CODE" val="l1-1"/>
  <p:tag name="KSO_WM_UNIT_INDEX" val="1_2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426.xml><?xml version="1.0" encoding="utf-8"?>
<p:tagLst xmlns:p="http://schemas.openxmlformats.org/presentationml/2006/main">
  <p:tag name="KSO_WM_DIAGRAM_COLOR_TRICK" val="2"/>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4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72.13138047237015,&quot;left&quot;:97.73582677165354,&quot;top&quot;:116.19850393700787,&quot;width&quot;:780.21141732283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72.13138047237015,&quot;left&quot;:97.73582677165354,&quot;top&quot;:116.19850393700787,&quot;width&quot;:780.211417322834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42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21644]}"/>
</p:tagLst>
</file>

<file path=ppt/tags/tag14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1_1*a*1"/>
  <p:tag name="KSO_WM_TEMPLATE_CATEGORY" val="diagram"/>
  <p:tag name="KSO_WM_TEMPLATE_INDEX" val="202332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6_1*l_h_d*1_2_1"/>
  <p:tag name="KSO_WM_TEMPLATE_CATEGORY" val="diagram"/>
  <p:tag name="KSO_WM_TEMPLATE_INDEX" val="20231786"/>
  <p:tag name="KSO_WM_UNIT_LAYERLEVEL" val="1_1_1"/>
  <p:tag name="KSO_WM_TAG_VERSION" val="3.0"/>
  <p:tag name="KSO_WM_UNIT_VALUE" val="742*10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71.7759004919934,&quot;left&quot;:108.01251968503936,&quot;top&quot;:125.00519685039369,&quot;width&quot;:743.985275590551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SHAPE_GUID" val="15"/>
  <p:tag name="KSO_WM_DIAGRAM_USE_COLOR_VALUE" val="{&quot;color_scheme&quot;:1,&quot;color_type&quot;:1,&quot;theme_color_indexes&quot;:[5,6,5,6,5,6]}"/>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6_1*l_h_d*1_1_1"/>
  <p:tag name="KSO_WM_TEMPLATE_CATEGORY" val="diagram"/>
  <p:tag name="KSO_WM_TEMPLATE_INDEX" val="20231786"/>
  <p:tag name="KSO_WM_UNIT_LAYERLEVEL" val="1_1_1"/>
  <p:tag name="KSO_WM_TAG_VERSION" val="3.0"/>
  <p:tag name="KSO_WM_UNIT_VALUE" val="742*10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71.7759004919934,&quot;left&quot;:108.01251968503936,&quot;top&quot;:125.00519685039369,&quot;width&quot;:743.985275590551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SHAPE_GUID" val="17"/>
  <p:tag name="KSO_WM_DIAGRAM_USE_COLOR_VALUE" val="{&quot;color_scheme&quot;:1,&quot;color_type&quot;:1,&quot;theme_color_indexes&quot;:[5,6,5,6,5,6]}"/>
</p:tagLst>
</file>

<file path=ppt/tags/tag14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6_1*l_h_f*1_1_1"/>
  <p:tag name="KSO_WM_TEMPLATE_CATEGORY" val="diagram"/>
  <p:tag name="KSO_WM_TEMPLATE_INDEX" val="20231786"/>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1.7759004919934,&quot;left&quot;:108.01251968503936,&quot;top&quot;:125.00519685039369,&quot;width&quot;:743.98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尽量言简意赅的阐述观点。根据需要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4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6_1*l_h_a*1_1_1"/>
  <p:tag name="KSO_WM_TEMPLATE_CATEGORY" val="diagram"/>
  <p:tag name="KSO_WM_TEMPLATE_INDEX" val="20231786"/>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4"/>
  <p:tag name="KSO_WM_DIAGRAM_MIN_ITEMCNT" val="2"/>
  <p:tag name="KSO_WM_DIAGRAM_VIRTUALLY_FRAME" val="{&quot;height&quot;:371.7759004919934,&quot;left&quot;:108.01251968503936,&quot;top&quot;:125.00519685039369,&quot;width&quot;:743.9852755905512}"/>
  <p:tag name="KSO_WM_DIAGRAM_COLOR_MATCH_VALUE" val="{&quot;shape&quot;:{&quot;fill&quot;:{&quot;type&quot;:0},&quot;glow&quot;:{&quot;colorType&quot;:0},&quot;line&quot;:{&quot;gradient&quot;:[{&quot;brightness&quot;:0,&quot;colorType&quot;:1,&quot;foreColorIndex&quot;:5,&quot;pos&quot;:0,&quot;transparency&quot;:0.5},{&quot;brightness&quot;:0,&quot;colorType&quot;:1,&quot;foreColorIndex&quot;:5,&quot;pos&quot;:0.949999988079071,&quot;transparency&quot;:1},{&quot;brightness&quot;:0,&quot;colorType&quot;:1,&quot;foreColorIndex&quot;:5,&quot;pos&quot;:0.05000000074505806,&quot;transparency&quot;:1},{&quot;brightness&quot;:0,&quot;colorType&quot;:1,&quot;foreColorIndex&quot;:5,&quot;pos&quot;:1,&quot;transparency&quot;:0.5}],&quot;type&quot;:2},&quot;shadow&quot;:{&quot;brightness&quot;:0,&quot;colorType&quot;:1,&quot;foreColorIndex&quot;:5,&quot;transparency&quot;:0.800000011920929},&quot;threeD&quot;:{&quot;curvedSurface&quot;:{&quot;brightness&quot;:0,&quot;colorType&quot;:2,&quot;rgb&quot;:&quot;#000000&quot;},&quot;depth&quot;:{&quot;colorType&quot;:0}}},&quot;text&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3"/>
  <p:tag name="KSO_WM_UNIT_TEXT_FILL_TYPE" val="3"/>
  <p:tag name="KSO_WM_DIAGRAM_USE_COLOR_VALUE" val="{&quot;color_scheme&quot;:1,&quot;color_type&quot;:1,&quot;theme_color_indexes&quot;:[5,6,5,6,5,6]}"/>
</p:tagLst>
</file>

<file path=ppt/tags/tag14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6_1*l_h_f*1_2_1"/>
  <p:tag name="KSO_WM_TEMPLATE_CATEGORY" val="diagram"/>
  <p:tag name="KSO_WM_TEMPLATE_INDEX" val="20231786"/>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1.7759004919934,&quot;left&quot;:108.01251968503936,&quot;top&quot;:125.00519685039369,&quot;width&quot;:743.98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请尽量言简意赅的阐述观点。根据需要酌情增减文字"/>
  <p:tag name="KSO_WM_UNIT_TEXT_FILL_FORE_SCHEMECOLOR_INDEX" val="1"/>
  <p:tag name="KSO_WM_UNIT_TEXT_FILL_TYPE" val="1"/>
  <p:tag name="KSO_WM_DIAGRAM_USE_COLOR_VALUE" val="{&quot;color_scheme&quot;:1,&quot;color_type&quot;:1,&quot;theme_color_indexes&quot;:[5,6,5,6,5,6]}"/>
</p:tagLst>
</file>

<file path=ppt/tags/tag14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6_1*l_h_a*1_2_1"/>
  <p:tag name="KSO_WM_TEMPLATE_CATEGORY" val="diagram"/>
  <p:tag name="KSO_WM_TEMPLATE_INDEX" val="20231786"/>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4"/>
  <p:tag name="KSO_WM_DIAGRAM_MIN_ITEMCNT" val="2"/>
  <p:tag name="KSO_WM_DIAGRAM_VIRTUALLY_FRAME" val="{&quot;height&quot;:371.7759004919934,&quot;left&quot;:108.01251968503936,&quot;top&quot;:125.00519685039369,&quot;width&quot;:743.9852755905512}"/>
  <p:tag name="KSO_WM_DIAGRAM_COLOR_MATCH_VALUE" val="{&quot;shape&quot;:{&quot;fill&quot;:{&quot;type&quot;:0},&quot;glow&quot;:{&quot;colorType&quot;:0},&quot;line&quot;:{&quot;gradient&quot;:[{&quot;brightness&quot;:0,&quot;colorType&quot;:1,&quot;foreColorIndex&quot;:5,&quot;pos&quot;:0,&quot;transparency&quot;:0.5},{&quot;brightness&quot;:0,&quot;colorType&quot;:1,&quot;foreColorIndex&quot;:5,&quot;pos&quot;:0.949999988079071,&quot;transparency&quot;:1},{&quot;brightness&quot;:0,&quot;colorType&quot;:1,&quot;foreColorIndex&quot;:5,&quot;pos&quot;:0.05000000074505806,&quot;transparency&quot;:1},{&quot;brightness&quot;:0,&quot;colorType&quot;:1,&quot;foreColorIndex&quot;:5,&quot;pos&quot;:1,&quot;transparency&quot;:0.5}],&quot;type&quot;:2},&quot;shadow&quot;:{&quot;brightness&quot;:0,&quot;colorType&quot;:1,&quot;foreColorIndex&quot;:5,&quot;transparency&quot;:0.800000011920929},&quot;threeD&quot;:{&quot;curvedSurface&quot;:{&quot;brightness&quot;:0,&quot;colorType&quot;:2,&quot;rgb&quot;:&quot;#000000&quot;},&quot;depth&quot;:{&quot;colorType&quot;:0}}},&quot;text&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3"/>
  <p:tag name="KSO_WM_UNIT_TEXT_FILL_TYPE" val="3"/>
  <p:tag name="KSO_WM_DIAGRAM_USE_COLOR_VALUE" val="{&quot;color_scheme&quot;:1,&quot;color_type&quot;:1,&quot;theme_color_indexes&quot;:[5,6,5,6,5,6]}"/>
</p:tagLst>
</file>

<file path=ppt/tags/tag1437.xml><?xml version="1.0" encoding="utf-8"?>
<p:tagLst xmlns:p="http://schemas.openxmlformats.org/presentationml/2006/main">
  <p:tag name="KSO_WM_SLIDE_ID" val="diagram20233231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AG_VERSION" val="3.0"/>
  <p:tag name="KSO_WM_BEAUTIFY_FLAG" val="#wm#"/>
  <p:tag name="KSO_WM_TEMPLATE_CATEGORY" val="diagram"/>
  <p:tag name="KSO_WM_TEMPLATE_INDEX" val="20233231"/>
  <p:tag name="KSO_WM_SLIDE_LAYOUT" val="a_l"/>
  <p:tag name="KSO_WM_SLIDE_LAYOUT_CNT" val="1_1"/>
  <p:tag name="KSO_WM_TEMPLATE_THUMBS_INDEX" val="1、4、7、12、13、14、15、16、17、18、20、24、25、28、33、36、40、43、44"/>
  <p:tag name="KSO_WM_DIAGRAM_GROUP_CODE" val="l1-1"/>
  <p:tag name="KSO_WM_SLIDE_DIAGTYPE" val="l"/>
  <p:tag name="KSO_WM_SLIDE_SIZE" val="743.975*371.752"/>
  <p:tag name="KSO_WM_SLIDE_POSITION" val="108.013*125.029"/>
  <p:tag name="KSO_WM_SLIDE_SOURCE" val="WPPAIGenerateSlide"/>
  <p:tag name="resource_record_key" val="{&quot;65&quot;:[20235972],&quot;70&quot;:[3321930]}"/>
</p:tagLst>
</file>

<file path=ppt/tags/tag143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4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68_1*l_h_i*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0"/>
</p:tagLst>
</file>

<file path=ppt/tags/tag14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0.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0968_1*l_h_d*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1465678514&quot;}*auto_gallery_ai_v2.1.2_ONLINE*1749542946735_43667a_4ad07c3e15c8-slide-32"/>
  <p:tag name="KSO_WM_UNIT_LINE_FILL_TYPE" val="2"/>
  <p:tag name="KSO_WM_UNIT_USESOURCEFORMAT_APPLY" val="0"/>
</p:tagLst>
</file>

<file path=ppt/tags/tag14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1*l_h_a*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0"/>
</p:tagLst>
</file>

<file path=ppt/tags/tag14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1*l_h_f*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0"/>
</p:tagLst>
</file>

<file path=ppt/tags/tag14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68_1*l_h_i*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14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1*l_h_a*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0"/>
</p:tagLst>
</file>

<file path=ppt/tags/tag14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1*l_h_f*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0"/>
</p:tagLst>
</file>

<file path=ppt/tags/tag1446.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0968_1*l_h_d*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left&quot;:54.8,&quot;top&quot;:111.1931054735559,&quot;width&quot;:850.4503937007873}"/>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1060813820&quot;}*auto_gallery_ai_v2.1.2_ONLINE*1749542946735_43667a_4ad07c3e15c8-slide-32"/>
  <p:tag name="KSO_WM_UNIT_LINE_FILL_TYPE" val="2"/>
  <p:tag name="KSO_WM_UNIT_USESOURCEFORMAT_APPLY" val="0"/>
</p:tagLst>
</file>

<file path=ppt/tags/tag1447.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14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4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2*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5"/>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4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2*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4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4_2*l_h_f*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4_2*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2*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4_2*l_h_i*1_3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2*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4_2*l_h_i*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2*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14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2*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14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4_2*l_h_a*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2.1313436219058,&quot;left&quot;:97.68858267716536,&quot;top&quot;:116.1985407874723,&quot;width&quot;:780.42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14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0.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19356,3321646,3321480,3321416]}"/>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462.xml><?xml version="1.0" encoding="utf-8"?>
<p:tagLst xmlns:p="http://schemas.openxmlformats.org/presentationml/2006/main">
  <p:tag name="KSO_WM_UNIT_VALUE" val="689*105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459_1*l_h_d*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8.596623222405,&quot;left&quot;:54.77653543307086,&quot;top&quot;:141.87401122344315,&quot;width&quot;:850.57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1"/>
  <p:tag name="KSO_WM_DIAGRAM_USE_COLOR_VALUE" val="{&quot;color_scheme&quot;:1,&quot;color_type&quot;:1,&quot;theme_color_indexes&quot;:[5,6,5,6,5,6]}"/>
</p:tagLst>
</file>

<file path=ppt/tags/tag1463.xml><?xml version="1.0" encoding="utf-8"?>
<p:tagLst xmlns:p="http://schemas.openxmlformats.org/presentationml/2006/main">
  <p:tag name="KSO_WM_UNIT_VALUE" val="689*111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459_1*l_h_d*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8.596623222405,&quot;left&quot;:54.77653543307086,&quot;top&quot;:141.87401122344315,&quot;width&quot;:850.57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464.xml><?xml version="1.0" encoding="utf-8"?>
<p:tagLst xmlns:p="http://schemas.openxmlformats.org/presentationml/2006/main">
  <p:tag name="KSO_WM_UNIT_VALUE" val="688*92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459_1*l_h_d*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8.596623222405,&quot;left&quot;:54.77653543307086,&quot;top&quot;:141.87401122344315,&quot;width&quot;:850.57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6"/>
  <p:tag name="KSO_WM_DIAGRAM_USE_COLOR_VALUE" val="{&quot;color_scheme&quot;:1,&quot;color_type&quot;:1,&quot;theme_color_indexes&quot;:[5,6,5,6,5,6]}"/>
</p:tagLst>
</file>

<file path=ppt/tags/tag1465.xml><?xml version="1.0" encoding="utf-8"?>
<p:tagLst xmlns:p="http://schemas.openxmlformats.org/presentationml/2006/main">
  <p:tag name="KSO_WM_DIAGRAM_VIRTUALLY_FRAME" val="{&quot;height&quot;:348.596623222405,&quot;left&quot;:54.77653543307086,&quot;top&quot;:141.87401122344315,&quot;width&quot;:850.577795275590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459_1*l_h_f*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文字是您思想的提炼，请尽量言简意赅的阐述观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66.xml><?xml version="1.0" encoding="utf-8"?>
<p:tagLst xmlns:p="http://schemas.openxmlformats.org/presentationml/2006/main">
  <p:tag name="KSO_WM_DIAGRAM_VIRTUALLY_FRAME" val="{&quot;height&quot;:348.596623222405,&quot;left&quot;:54.77653543307086,&quot;top&quot;:141.87401122344315,&quot;width&quot;:850.577795275590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459_1*l_h_a*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此处添加项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67.xml><?xml version="1.0" encoding="utf-8"?>
<p:tagLst xmlns:p="http://schemas.openxmlformats.org/presentationml/2006/main">
  <p:tag name="KSO_WM_DIAGRAM_VIRTUALLY_FRAME" val="{&quot;height&quot;:348.596623222405,&quot;left&quot;:54.77653543307086,&quot;top&quot;:141.87401122344315,&quot;width&quot;:850.577795275590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459_1*l_h_f*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68.xml><?xml version="1.0" encoding="utf-8"?>
<p:tagLst xmlns:p="http://schemas.openxmlformats.org/presentationml/2006/main">
  <p:tag name="KSO_WM_DIAGRAM_VIRTUALLY_FRAME" val="{&quot;height&quot;:348.596623222405,&quot;left&quot;:54.77653543307086,&quot;top&quot;:141.87401122344315,&quot;width&quot;:850.577795275590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459_1*l_h_a*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69.xml><?xml version="1.0" encoding="utf-8"?>
<p:tagLst xmlns:p="http://schemas.openxmlformats.org/presentationml/2006/main">
  <p:tag name="KSO_WM_DIAGRAM_VIRTUALLY_FRAME" val="{&quot;height&quot;:348.596623222405,&quot;left&quot;:54.77653543307086,&quot;top&quot;:141.87401122344315,&quot;width&quot;:850.57779527559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459_1*l_h_i*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459_1*l_h_i*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8.596623222405,&quot;left&quot;:54.77653543307086,&quot;top&quot;:141.87401122344315,&quot;width&quot;:850.5777952755905}"/>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71.xml><?xml version="1.0" encoding="utf-8"?>
<p:tagLst xmlns:p="http://schemas.openxmlformats.org/presentationml/2006/main">
  <p:tag name="KSO_WM_DIAGRAM_VIRTUALLY_FRAME" val="{&quot;height&quot;:348.596623222405,&quot;left&quot;:54.77653543307086,&quot;top&quot;:141.87401122344315,&quot;width&quot;:850.577795275590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459_1*l_h_f*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文字是您思想的提炼，请言简意赅的阐述观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72.xml><?xml version="1.0" encoding="utf-8"?>
<p:tagLst xmlns:p="http://schemas.openxmlformats.org/presentationml/2006/main">
  <p:tag name="KSO_WM_DIAGRAM_VIRTUALLY_FRAME" val="{&quot;height&quot;:348.596623222405,&quot;left&quot;:54.77653543307086,&quot;top&quot;:141.87401122344315,&quot;width&quot;:850.577795275590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459_1*l_h_a*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73.xml><?xml version="1.0" encoding="utf-8"?>
<p:tagLst xmlns:p="http://schemas.openxmlformats.org/presentationml/2006/main">
  <p:tag name="KSO_WM_DIAGRAM_VIRTUALLY_FRAME" val="{&quot;height&quot;:348.596623222405,&quot;left&quot;:54.77653543307086,&quot;top&quot;:141.87401122344315,&quot;width&quot;:850.57779527559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4459_1*l_h_i*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7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5104]}"/>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47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17_2*l_h_i*1_1_2"/>
  <p:tag name="KSO_WM_TEMPLATE_CATEGORY" val="diagram"/>
  <p:tag name="KSO_WM_TEMPLATE_INDEX" val="20232417"/>
  <p:tag name="KSO_WM_UNIT_LAYERLEVEL" val="1_1_1"/>
  <p:tag name="KSO_WM_TAG_VERSION" val="3.0"/>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solid&quot;:{&quot;brightness&quot;:0.699999988079071,&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14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17_2*l_h_f*1_1_1"/>
  <p:tag name="KSO_WM_TEMPLATE_CATEGORY" val="diagram"/>
  <p:tag name="KSO_WM_TEMPLATE_INDEX" val="2023241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正文，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478.xml><?xml version="1.0" encoding="utf-8"?>
<p:tagLst xmlns:p="http://schemas.openxmlformats.org/presentationml/2006/main">
  <p:tag name="KSO_WM_DIAGRAM_VERSION" val="3"/>
  <p:tag name="KSO_WM_DIAGRAM_COLOR_TRICK" val="1"/>
  <p:tag name="KSO_WM_DIAGRAM_COLOR_TEXT_CAN_REMOVE" val="n"/>
  <p:tag name="KSO_WM_UNIT_VALUE" val="646*91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17_2*l_h_d*1_1_1"/>
  <p:tag name="KSO_WM_TEMPLATE_CATEGORY" val="diagram"/>
  <p:tag name="KSO_WM_TEMPLATE_INDEX" val="20232417"/>
  <p:tag name="KSO_WM_UNIT_LAYERLEVEL" val="1_1_1"/>
  <p:tag name="KSO_WM_TAG_VERSION" val="3.0"/>
  <p:tag name="KSO_WM_BEAUTIFY_FLAG" val="#wm#"/>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4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17_2*l_h_a*1_1_1"/>
  <p:tag name="KSO_WM_TEMPLATE_CATEGORY" val="diagram"/>
  <p:tag name="KSO_WM_TEMPLATE_INDEX" val="2023241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4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17_2*l_h_i*1_1_1"/>
  <p:tag name="KSO_WM_TEMPLATE_CATEGORY" val="diagram"/>
  <p:tag name="KSO_WM_TEMPLATE_INDEX" val="20232417"/>
  <p:tag name="KSO_WM_UNIT_LAYERLEVEL" val="1_1_1"/>
  <p:tag name="KSO_WM_TAG_VERSION" val="3.0"/>
  <p:tag name="KSO_WM_BEAUTIFY_FLAG" val="#wm#"/>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type&quot;:0},&quot;glow&quot;:{&quot;colorType&quot;:0},&quot;line&quot;:{&quot;solidLine&quot;:{&quot;brightness&quot;:-0.25,&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48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17_2*l_h_i*1_2_2"/>
  <p:tag name="KSO_WM_TEMPLATE_CATEGORY" val="diagram"/>
  <p:tag name="KSO_WM_TEMPLATE_INDEX" val="20232417"/>
  <p:tag name="KSO_WM_UNIT_LAYERLEVEL" val="1_1_1"/>
  <p:tag name="KSO_WM_TAG_VERSION" val="3.0"/>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solid&quot;:{&quot;brightness&quot;:0.699999988079071,&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14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17_2*l_h_f*1_2_1"/>
  <p:tag name="KSO_WM_TEMPLATE_CATEGORY" val="diagram"/>
  <p:tag name="KSO_WM_TEMPLATE_INDEX" val="2023241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正文，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4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17_2*l_h_a*1_2_1"/>
  <p:tag name="KSO_WM_TEMPLATE_CATEGORY" val="diagram"/>
  <p:tag name="KSO_WM_TEMPLATE_INDEX" val="2023241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484.xml><?xml version="1.0" encoding="utf-8"?>
<p:tagLst xmlns:p="http://schemas.openxmlformats.org/presentationml/2006/main">
  <p:tag name="KSO_WM_DIAGRAM_VERSION" val="3"/>
  <p:tag name="KSO_WM_DIAGRAM_COLOR_TRICK" val="1"/>
  <p:tag name="KSO_WM_DIAGRAM_COLOR_TEXT_CAN_REMOVE" val="n"/>
  <p:tag name="KSO_WM_UNIT_VALUE" val="646*91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17_2*l_h_d*1_2_1"/>
  <p:tag name="KSO_WM_TEMPLATE_CATEGORY" val="diagram"/>
  <p:tag name="KSO_WM_TEMPLATE_INDEX" val="20232417"/>
  <p:tag name="KSO_WM_UNIT_LAYERLEVEL" val="1_1_1"/>
  <p:tag name="KSO_WM_TAG_VERSION" val="3.0"/>
  <p:tag name="KSO_WM_BEAUTIFY_FLAG" val="#wm#"/>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4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17_2*l_h_i*1_2_1"/>
  <p:tag name="KSO_WM_TEMPLATE_CATEGORY" val="diagram"/>
  <p:tag name="KSO_WM_TEMPLATE_INDEX" val="20232417"/>
  <p:tag name="KSO_WM_UNIT_LAYERLEVEL" val="1_1_1"/>
  <p:tag name="KSO_WM_TAG_VERSION" val="3.0"/>
  <p:tag name="KSO_WM_BEAUTIFY_FLAG" val="#wm#"/>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type&quot;:0},&quot;glow&quot;:{&quot;colorType&quot;:0},&quot;line&quot;:{&quot;solidLine&quot;:{&quot;brightness&quot;:-0.25,&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48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2417_2*l_h_i*1_3_2"/>
  <p:tag name="KSO_WM_TEMPLATE_CATEGORY" val="diagram"/>
  <p:tag name="KSO_WM_TEMPLATE_INDEX" val="20232417"/>
  <p:tag name="KSO_WM_UNIT_LAYERLEVEL" val="1_1_1"/>
  <p:tag name="KSO_WM_TAG_VERSION" val="3.0"/>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solid&quot;:{&quot;brightness&quot;:0.699999988079071,&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14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17_2*l_h_f*1_3_1"/>
  <p:tag name="KSO_WM_TEMPLATE_CATEGORY" val="diagram"/>
  <p:tag name="KSO_WM_TEMPLATE_INDEX" val="2023241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正文，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4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17_2*l_h_a*1_3_1"/>
  <p:tag name="KSO_WM_TEMPLATE_CATEGORY" val="diagram"/>
  <p:tag name="KSO_WM_TEMPLATE_INDEX" val="2023241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48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VALUE" val="646*91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17_2*l_h_d*1_3_1"/>
  <p:tag name="KSO_WM_TEMPLATE_CATEGORY" val="diagram"/>
  <p:tag name="KSO_WM_TEMPLATE_INDEX" val="20232417"/>
  <p:tag name="KSO_WM_UNIT_LAYERLEVEL" val="1_1_1"/>
  <p:tag name="KSO_WM_TAG_VERSION" val="3.0"/>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14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17_2*l_h_i*1_3_1"/>
  <p:tag name="KSO_WM_TEMPLATE_CATEGORY" val="diagram"/>
  <p:tag name="KSO_WM_TEMPLATE_INDEX" val="20232417"/>
  <p:tag name="KSO_WM_UNIT_LAYERLEVEL" val="1_1_1"/>
  <p:tag name="KSO_WM_TAG_VERSION" val="3.0"/>
  <p:tag name="KSO_WM_BEAUTIFY_FLAG" val="#wm#"/>
  <p:tag name="KSO_WM_DIAGRAM_MAX_ITEMCNT" val="6"/>
  <p:tag name="KSO_WM_DIAGRAM_MIN_ITEMCNT" val="2"/>
  <p:tag name="KSO_WM_DIAGRAM_VIRTUALLY_FRAME" val="{&quot;height&quot;:418.88921259842516,&quot;left&quot;:-0.33047244094488193,&quot;top&quot;:121.47393700787401,&quot;width&quot;:960.3305511811025}"/>
  <p:tag name="KSO_WM_DIAGRAM_COLOR_MATCH_VALUE" val="{&quot;shape&quot;:{&quot;fill&quot;:{&quot;type&quot;:0},&quot;glow&quot;:{&quot;colorType&quot;:0},&quot;line&quot;:{&quot;solidLine&quot;:{&quot;brightness&quot;:-0.25,&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491.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620]}"/>
</p:tagLst>
</file>

<file path=ppt/tags/tag149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4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05.53385826771654,&quot;left&quot;:54.8031496062992,&quot;top&quot;:131.36614173228347,&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SHAPE_GUID" val="25"/>
  <p:tag name="KSO_WM_DIAGRAM_USE_COLOR_VALUE" val="{&quot;color_scheme&quot;:1,&quot;color_type&quot;:1,&quot;theme_color_indexes&quot;:[5,6,5,6,5,6]}"/>
</p:tagLst>
</file>

<file path=ppt/tags/tag14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05.5338582677165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4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05.5338582677165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4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05.53385826771654,&quot;left&quot;:54.8031496062992,&quot;top&quot;:131.36614173228347,&quot;width&quot;:850.4177952755905}"/>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SHAPE_GUID" val="26"/>
  <p:tag name="KSO_WM_DIAGRAM_USE_COLOR_VALUE" val="{&quot;color_scheme&quot;:1,&quot;color_type&quot;:1,&quot;theme_color_indexes&quot;:[5,6,5,6,5,6]}"/>
</p:tagLst>
</file>

<file path=ppt/tags/tag14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05.5338582677165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4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05.5338582677165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4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05.53385826771654,&quot;left&quot;:54.8031496062992,&quot;top&quot;:131.36614173228347,&quot;width&quot;:850.4177952755905}"/>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SHAPE_GUID" val="27"/>
  <p:tag name="KSO_WM_DIAGRAM_USE_COLOR_VALUE" val="{&quot;color_scheme&quot;:1,&quot;color_type&quot;:1,&quot;theme_color_indexes&quot;:[5,6,5,6,5,6]}"/>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05.5338582677165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5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05.5338582677165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50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077]}"/>
</p:tagLst>
</file>

<file path=ppt/tags/tag150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5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15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5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5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15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15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15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1518.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5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20.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521.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522.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5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15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9.3,&quot;top&quot;:152.0192125984252,&quot;width&quot;:91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1525.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Lst>
</file>

<file path=ppt/tags/tag152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15_1*a*1"/>
  <p:tag name="KSO_WM_TEMPLATE_CATEGORY" val="diagram"/>
  <p:tag name="KSO_WM_TEMPLATE_INDEX" val="20233215"/>
  <p:tag name="KSO_WM_UNIT_LAYERLEVEL" val="1"/>
  <p:tag name="KSO_WM_TAG_VERSION" val="3.0"/>
  <p:tag name="KSO_WM_BEAUTIFY_FLAG" val="#wm#"/>
  <p:tag name="KSO_WM_DIAGRAM_GROUP_CODE" val="q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a*1_1_1"/>
  <p:tag name="KSO_WM_TEMPLATE_CATEGORY" val="diagram"/>
  <p:tag name="KSO_WM_TEMPLATE_INDEX" val="20233215"/>
  <p:tag name="KSO_WM_UNIT_LAYERLEVEL" val="1_1_1"/>
  <p:tag name="KSO_WM_TAG_VERSION" val="3.0"/>
  <p:tag name="KSO_WM_UNIT_ISCONTENTSTITLE" val="0"/>
  <p:tag name="KSO_WM_UNIT_ISNUMDGMTITLE" val="0"/>
  <p:tag name="KSO_WM_UNIT_NOCLEAR" val="0"/>
  <p:tag name="KSO_WM_UNIT_VALUE" val="15"/>
  <p:tag name="KSO_WM_UNIT_TYPE" val="q_h_a"/>
  <p:tag name="KSO_WM_UNIT_INDEX" val="1_1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f*1_1_1"/>
  <p:tag name="KSO_WM_TEMPLATE_CATEGORY" val="diagram"/>
  <p:tag name="KSO_WM_TEMPLATE_INDEX" val="20233215"/>
  <p:tag name="KSO_WM_UNIT_LAYERLEVEL" val="1_1_1"/>
  <p:tag name="KSO_WM_TAG_VERSION" val="3.0"/>
  <p:tag name="KSO_WM_UNIT_SUBTYPE" val="a"/>
  <p:tag name="KSO_WM_UNIT_NOCLEAR" val="0"/>
  <p:tag name="KSO_WM_UNIT_TYPE" val="q_h_f"/>
  <p:tag name="KSO_WM_UNIT_INDEX" val="1_1_1"/>
  <p:tag name="KSO_WM_DIAGRAM_VERSION" val="3"/>
  <p:tag name="KSO_WM_DIAGRAM_COLOR_TRICK" val="1"/>
  <p:tag name="KSO_WM_DIAGRAM_COLOR_TEXT_CAN_REMOVE" val="n"/>
  <p:tag name="KSO_WM_DIAGRAM_GROUP_CODE" val="q1-1"/>
  <p:tag name="KSO_WM_UNIT_VALUE" val="126"/>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具体内容，简明扼要地阐述观点根据需要可酌情增减文字，以便观者准确的理解您传达的思想，单击添加文本具体内容，简明扼要地阐述观点，根据需要可酌情增减文字。"/>
  <p:tag name="KSO_WM_UNIT_TEXT_FILL_FORE_SCHEMECOLOR_INDEX" val="1"/>
  <p:tag name="KSO_WM_UNIT_TEXT_FILL_TYPE" val="1"/>
  <p:tag name="KSO_WM_UNIT_USESOURCEFORMAT_APPLY" val="1"/>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d*1_1_1"/>
  <p:tag name="KSO_WM_TEMPLATE_CATEGORY" val="diagram"/>
  <p:tag name="KSO_WM_TEMPLATE_INDEX" val="20233215"/>
  <p:tag name="KSO_WM_UNIT_LAYERLEVEL" val="1_1_1"/>
  <p:tag name="KSO_WM_TAG_VERSION" val="3.0"/>
  <p:tag name="KSO_WM_UNIT_VALUE" val="421*423"/>
  <p:tag name="KSO_WM_UNIT_TYPE" val="q_h_d"/>
  <p:tag name="KSO_WM_UNIT_INDEX" val="1_1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solid&quot;:{&quot;brightness&quot;:0,&quot;colorType&quot;:1,&quot;foreColorIndex&quot;:5,&quot;transparency&quot;:0.5},&quot;type&quot;:1},&quot;glow&quot;:{&quot;colorType&quot;:0},&quot;line&quot;:{&quot;solidLine&quot;:{&quot;brightness&quot;:-0.25,&quot;colorType&quot;:1,&quot;foreColorIndex&quot;:10,&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0"/>
  <p:tag name="KSO_WM_UNIT_LINE_FILL_TYPE" val="2"/>
  <p:tag name="KSO_WM_UNIT_SHADOW_SCHEMECOLOR_INDEX" val="5"/>
  <p:tag name="KSO_WM_UNIT_USESOURCEFORMAT_APPLY" val="1"/>
</p:tagLst>
</file>

<file path=ppt/tags/tag15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d*1_2_1"/>
  <p:tag name="KSO_WM_TEMPLATE_CATEGORY" val="diagram"/>
  <p:tag name="KSO_WM_TEMPLATE_INDEX" val="20233215"/>
  <p:tag name="KSO_WM_UNIT_LAYERLEVEL" val="1_1_1"/>
  <p:tag name="KSO_WM_TAG_VERSION" val="3.0"/>
  <p:tag name="KSO_WM_UNIT_VALUE" val="422*423"/>
  <p:tag name="KSO_WM_UNIT_TYPE" val="q_h_d"/>
  <p:tag name="KSO_WM_UNIT_INDEX" val="1_2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solid&quot;:{&quot;brightness&quot;:0,&quot;colorType&quot;:1,&quot;foreColorIndex&quot;:5,&quot;transparency&quot;:0.5},&quot;type&quot;:1},&quot;glow&quot;:{&quot;colorType&quot;:0},&quot;line&quot;:{&quot;solidLine&quot;:{&quot;brightness&quot;:-0.25,&quot;colorType&quot;:1,&quot;foreColorIndex&quot;:10,&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0"/>
  <p:tag name="KSO_WM_UNIT_LINE_FILL_TYPE" val="2"/>
  <p:tag name="KSO_WM_UNIT_SHADOW_SCHEMECOLOR_INDEX" val="5"/>
  <p:tag name="KSO_WM_UNIT_USESOURCEFORMAT_APPLY" val="1"/>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d*1_4_1"/>
  <p:tag name="KSO_WM_TEMPLATE_CATEGORY" val="diagram"/>
  <p:tag name="KSO_WM_TEMPLATE_INDEX" val="20233215"/>
  <p:tag name="KSO_WM_UNIT_LAYERLEVEL" val="1_1_1"/>
  <p:tag name="KSO_WM_TAG_VERSION" val="3.0"/>
  <p:tag name="KSO_WM_UNIT_VALUE" val="423*423"/>
  <p:tag name="KSO_WM_UNIT_TYPE" val="q_h_d"/>
  <p:tag name="KSO_WM_UNIT_INDEX" val="1_4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solid&quot;:{&quot;brightness&quot;:0,&quot;colorType&quot;:1,&quot;foreColorIndex&quot;:5,&quot;transparency&quot;:0.5},&quot;type&quot;:1},&quot;glow&quot;:{&quot;colorType&quot;:0},&quot;line&quot;:{&quot;solidLine&quot;:{&quot;brightness&quot;:-0.25,&quot;colorType&quot;:1,&quot;foreColorIndex&quot;:10,&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0"/>
  <p:tag name="KSO_WM_UNIT_LINE_FILL_TYPE" val="2"/>
  <p:tag name="KSO_WM_UNIT_SHADOW_SCHEMECOLOR_INDEX" val="5"/>
  <p:tag name="KSO_WM_UNIT_USESOURCEFORMAT_APPLY" val="1"/>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d*1_3_1"/>
  <p:tag name="KSO_WM_TEMPLATE_CATEGORY" val="diagram"/>
  <p:tag name="KSO_WM_TEMPLATE_INDEX" val="20233215"/>
  <p:tag name="KSO_WM_UNIT_LAYERLEVEL" val="1_1_1"/>
  <p:tag name="KSO_WM_TAG_VERSION" val="3.0"/>
  <p:tag name="KSO_WM_UNIT_VALUE" val="423*423"/>
  <p:tag name="KSO_WM_UNIT_TYPE" val="q_h_d"/>
  <p:tag name="KSO_WM_UNIT_INDEX" val="1_3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solid&quot;:{&quot;brightness&quot;:0,&quot;colorType&quot;:1,&quot;foreColorIndex&quot;:5,&quot;transparency&quot;:0.5},&quot;type&quot;:1},&quot;glow&quot;:{&quot;colorType&quot;:0},&quot;line&quot;:{&quot;solidLine&quot;:{&quot;brightness&quot;:-0.25,&quot;colorType&quot;:1,&quot;foreColorIndex&quot;:10,&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0"/>
  <p:tag name="KSO_WM_UNIT_LINE_FILL_TYPE" val="2"/>
  <p:tag name="KSO_WM_UNIT_SHADOW_SCHEMECOLOR_INDEX" val="5"/>
  <p:tag name="KSO_WM_UNIT_USESOURCEFORMAT_APPLY" val="1"/>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i*1_2_1"/>
  <p:tag name="KSO_WM_TEMPLATE_CATEGORY" val="diagram"/>
  <p:tag name="KSO_WM_TEMPLATE_INDEX" val="20233215"/>
  <p:tag name="KSO_WM_UNIT_LAYERLEVEL" val="1_1_1"/>
  <p:tag name="KSO_WM_TAG_VERSION" val="3.0"/>
  <p:tag name="KSO_WM_UNIT_TYPE" val="q_h_i"/>
  <p:tag name="KSO_WM_UNIT_INDEX" val="1_2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gradient&quot;:[{&quot;brightness&quot;:0.949999988079071,&quot;colorType&quot;:1,&quot;foreColorIndex&quot;:10,&quot;pos&quot;:0,&quot;transparency&quot;:1},{&quot;brightness&quot;:0.800000011920929,&quot;colorType&quot;:1,&quot;foreColorIndex&quot;:5,&quot;pos&quot;:0.25,&quot;transparency&quot;:0.8399999737739563},{&quot;brightness&quot;:0.4000000059604645,&quot;colorType&quot;:1,&quot;foreColorIndex&quot;:5,&quot;pos&quot;:0.699999988079071,&quot;transparency&quot;:0.44999998807907104},{&quot;brightness&quot;:0.4000000059604645,&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1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i*1_1_1"/>
  <p:tag name="KSO_WM_TEMPLATE_CATEGORY" val="diagram"/>
  <p:tag name="KSO_WM_TEMPLATE_INDEX" val="20233215"/>
  <p:tag name="KSO_WM_UNIT_LAYERLEVEL" val="1_1_1"/>
  <p:tag name="KSO_WM_TAG_VERSION" val="3.0"/>
  <p:tag name="KSO_WM_UNIT_TYPE" val="q_h_i"/>
  <p:tag name="KSO_WM_UNIT_INDEX" val="1_1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gradient&quot;:[{&quot;brightness&quot;:0.949999988079071,&quot;colorType&quot;:1,&quot;foreColorIndex&quot;:10,&quot;pos&quot;:0,&quot;transparency&quot;:1},{&quot;brightness&quot;:0.800000011920929,&quot;colorType&quot;:1,&quot;foreColorIndex&quot;:5,&quot;pos&quot;:0.25,&quot;transparency&quot;:0.8399999737739563},{&quot;brightness&quot;:0.4000000059604645,&quot;colorType&quot;:1,&quot;foreColorIndex&quot;:5,&quot;pos&quot;:0.699999988079071,&quot;transparency&quot;:0.44999998807907104},{&quot;brightness&quot;:0.4000000059604645,&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i*1_3_1"/>
  <p:tag name="KSO_WM_TEMPLATE_CATEGORY" val="diagram"/>
  <p:tag name="KSO_WM_TEMPLATE_INDEX" val="20233215"/>
  <p:tag name="KSO_WM_UNIT_LAYERLEVEL" val="1_1_1"/>
  <p:tag name="KSO_WM_TAG_VERSION" val="3.0"/>
  <p:tag name="KSO_WM_UNIT_TYPE" val="q_h_i"/>
  <p:tag name="KSO_WM_UNIT_INDEX" val="1_3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gradient&quot;:[{&quot;brightness&quot;:0.949999988079071,&quot;colorType&quot;:1,&quot;foreColorIndex&quot;:10,&quot;pos&quot;:0,&quot;transparency&quot;:1},{&quot;brightness&quot;:0.800000011920929,&quot;colorType&quot;:1,&quot;foreColorIndex&quot;:5,&quot;pos&quot;:0.25,&quot;transparency&quot;:0.8399999737739563},{&quot;brightness&quot;:0.4000000059604645,&quot;colorType&quot;:1,&quot;foreColorIndex&quot;:5,&quot;pos&quot;:0.699999988079071,&quot;transparency&quot;:0.44999998807907104},{&quot;brightness&quot;:0.4000000059604645,&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i*1_4_1"/>
  <p:tag name="KSO_WM_TEMPLATE_CATEGORY" val="diagram"/>
  <p:tag name="KSO_WM_TEMPLATE_INDEX" val="20233215"/>
  <p:tag name="KSO_WM_UNIT_LAYERLEVEL" val="1_1_1"/>
  <p:tag name="KSO_WM_TAG_VERSION" val="3.0"/>
  <p:tag name="KSO_WM_UNIT_TYPE" val="q_h_i"/>
  <p:tag name="KSO_WM_UNIT_INDEX" val="1_4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gradient&quot;:[{&quot;brightness&quot;:0.949999988079071,&quot;colorType&quot;:1,&quot;foreColorIndex&quot;:10,&quot;pos&quot;:0,&quot;transparency&quot;:1},{&quot;brightness&quot;:0.800000011920929,&quot;colorType&quot;:1,&quot;foreColorIndex&quot;:5,&quot;pos&quot;:0.25,&quot;transparency&quot;:0.8399999737739563},{&quot;brightness&quot;:0.4000000059604645,&quot;colorType&quot;:1,&quot;foreColorIndex&quot;:5,&quot;pos&quot;:0.699999988079071,&quot;transparency&quot;:0.44999998807907104},{&quot;brightness&quot;:0.4000000059604645,&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x*1_1"/>
  <p:tag name="KSO_WM_TEMPLATE_CATEGORY" val="diagram"/>
  <p:tag name="KSO_WM_TEMPLATE_INDEX" val="20233215"/>
  <p:tag name="KSO_WM_UNIT_LAYERLEVEL" val="1_1"/>
  <p:tag name="KSO_WM_TAG_VERSION" val="3.0"/>
  <p:tag name="KSO_WM_UNIT_VALUE" val="172*172"/>
  <p:tag name="KSO_WM_UNIT_TYPE" val="q_x"/>
  <p:tag name="KSO_WM_UNIT_INDEX" val="1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solid&quot;:{&quot;brightness&quot;:0,&quot;colorType&quot;:2,&quot;rgb&quot;:&quot;#37affb&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USESOURCEFORMAT_APPLY" val="1"/>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a*1_4_1"/>
  <p:tag name="KSO_WM_TEMPLATE_CATEGORY" val="diagram"/>
  <p:tag name="KSO_WM_TEMPLATE_INDEX" val="20233215"/>
  <p:tag name="KSO_WM_UNIT_LAYERLEVEL" val="1_1_1"/>
  <p:tag name="KSO_WM_TAG_VERSION" val="3.0"/>
  <p:tag name="KSO_WM_UNIT_ISCONTENTSTITLE" val="0"/>
  <p:tag name="KSO_WM_UNIT_ISNUMDGMTITLE" val="0"/>
  <p:tag name="KSO_WM_UNIT_NOCLEAR" val="0"/>
  <p:tag name="KSO_WM_UNIT_TYPE" val="q_h_a"/>
  <p:tag name="KSO_WM_UNIT_INDEX" val="1_4_1"/>
  <p:tag name="KSO_WM_DIAGRAM_VERSION" val="3"/>
  <p:tag name="KSO_WM_DIAGRAM_COLOR_TRICK" val="1"/>
  <p:tag name="KSO_WM_DIAGRAM_COLOR_TEXT_CAN_REMOVE" val="n"/>
  <p:tag name="KSO_WM_DIAGRAM_GROUP_CODE" val="q1-1"/>
  <p:tag name="KSO_WM_UNIT_VALUE" val="15"/>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f*1_4_1"/>
  <p:tag name="KSO_WM_TEMPLATE_CATEGORY" val="diagram"/>
  <p:tag name="KSO_WM_TEMPLATE_INDEX" val="20233215"/>
  <p:tag name="KSO_WM_UNIT_LAYERLEVEL" val="1_1_1"/>
  <p:tag name="KSO_WM_TAG_VERSION" val="3.0"/>
  <p:tag name="KSO_WM_UNIT_SUBTYPE" val="a"/>
  <p:tag name="KSO_WM_UNIT_NOCLEAR" val="0"/>
  <p:tag name="KSO_WM_UNIT_TYPE" val="q_h_f"/>
  <p:tag name="KSO_WM_UNIT_INDEX" val="1_4_1"/>
  <p:tag name="KSO_WM_DIAGRAM_VERSION" val="3"/>
  <p:tag name="KSO_WM_DIAGRAM_COLOR_TRICK" val="1"/>
  <p:tag name="KSO_WM_DIAGRAM_COLOR_TEXT_CAN_REMOVE" val="n"/>
  <p:tag name="KSO_WM_DIAGRAM_GROUP_CODE" val="q1-1"/>
  <p:tag name="KSO_WM_UNIT_VALUE" val="126"/>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简明扼要地阐述观点根据需要可酌情增减文字，以便观者准确的理解您传达的思想，单击添加文本具体内容，简明扼要地阐述观点，根据需要可酌情增减文字。"/>
  <p:tag name="KSO_WM_UNIT_TEXT_FILL_FORE_SCHEMECOLOR_INDEX" val="1"/>
  <p:tag name="KSO_WM_UNIT_TEXT_FILL_TYPE" val="1"/>
  <p:tag name="KSO_WM_UNIT_USESOURCEFORMAT_APPLY" val="1"/>
</p:tagLst>
</file>

<file path=ppt/tags/tag15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a*1_2_1"/>
  <p:tag name="KSO_WM_TEMPLATE_CATEGORY" val="diagram"/>
  <p:tag name="KSO_WM_TEMPLATE_INDEX" val="20233215"/>
  <p:tag name="KSO_WM_UNIT_LAYERLEVEL" val="1_1_1"/>
  <p:tag name="KSO_WM_TAG_VERSION" val="3.0"/>
  <p:tag name="KSO_WM_UNIT_ISCONTENTSTITLE" val="0"/>
  <p:tag name="KSO_WM_UNIT_ISNUMDGMTITLE" val="0"/>
  <p:tag name="KSO_WM_UNIT_NOCLEAR" val="0"/>
  <p:tag name="KSO_WM_UNIT_TYPE" val="q_h_a"/>
  <p:tag name="KSO_WM_UNIT_INDEX" val="1_2_1"/>
  <p:tag name="KSO_WM_DIAGRAM_VERSION" val="3"/>
  <p:tag name="KSO_WM_DIAGRAM_COLOR_TRICK" val="1"/>
  <p:tag name="KSO_WM_DIAGRAM_COLOR_TEXT_CAN_REMOVE" val="n"/>
  <p:tag name="KSO_WM_DIAGRAM_GROUP_CODE" val="q1-1"/>
  <p:tag name="KSO_WM_UNIT_VALUE" val="15"/>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f*1_2_1"/>
  <p:tag name="KSO_WM_TEMPLATE_CATEGORY" val="diagram"/>
  <p:tag name="KSO_WM_TEMPLATE_INDEX" val="20233215"/>
  <p:tag name="KSO_WM_UNIT_LAYERLEVEL" val="1_1_1"/>
  <p:tag name="KSO_WM_TAG_VERSION" val="3.0"/>
  <p:tag name="KSO_WM_UNIT_SUBTYPE" val="a"/>
  <p:tag name="KSO_WM_UNIT_NOCLEAR" val="0"/>
  <p:tag name="KSO_WM_UNIT_TYPE" val="q_h_f"/>
  <p:tag name="KSO_WM_UNIT_INDEX" val="1_2_1"/>
  <p:tag name="KSO_WM_DIAGRAM_VERSION" val="3"/>
  <p:tag name="KSO_WM_DIAGRAM_COLOR_TRICK" val="1"/>
  <p:tag name="KSO_WM_DIAGRAM_COLOR_TEXT_CAN_REMOVE" val="n"/>
  <p:tag name="KSO_WM_DIAGRAM_GROUP_CODE" val="q1-1"/>
  <p:tag name="KSO_WM_UNIT_VALUE" val="126"/>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简明扼要地阐述观点根据需要可酌情增减文字，以便观者准确的理解您传达的思想，单击添加文本具体内容，简明扼要地阐述观点，根据需要可酌情增减文字。"/>
  <p:tag name="KSO_WM_UNIT_TEXT_FILL_FORE_SCHEMECOLOR_INDEX" val="1"/>
  <p:tag name="KSO_WM_UNIT_TEXT_FILL_TYPE" val="1"/>
  <p:tag name="KSO_WM_UNIT_USESOURCEFORMAT_APPLY" val="1"/>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a*1_3_1"/>
  <p:tag name="KSO_WM_TEMPLATE_CATEGORY" val="diagram"/>
  <p:tag name="KSO_WM_TEMPLATE_INDEX" val="20233215"/>
  <p:tag name="KSO_WM_UNIT_LAYERLEVEL" val="1_1_1"/>
  <p:tag name="KSO_WM_TAG_VERSION" val="3.0"/>
  <p:tag name="KSO_WM_UNIT_ISCONTENTSTITLE" val="0"/>
  <p:tag name="KSO_WM_UNIT_ISNUMDGMTITLE" val="0"/>
  <p:tag name="KSO_WM_UNIT_NOCLEAR" val="0"/>
  <p:tag name="KSO_WM_UNIT_TYPE" val="q_h_a"/>
  <p:tag name="KSO_WM_UNIT_INDEX" val="1_3_1"/>
  <p:tag name="KSO_WM_DIAGRAM_VERSION" val="3"/>
  <p:tag name="KSO_WM_DIAGRAM_COLOR_TRICK" val="1"/>
  <p:tag name="KSO_WM_DIAGRAM_COLOR_TEXT_CAN_REMOVE" val="n"/>
  <p:tag name="KSO_WM_DIAGRAM_GROUP_CODE" val="q1-1"/>
  <p:tag name="KSO_WM_UNIT_VALUE" val="15"/>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15_1*q_h_f*1_3_1"/>
  <p:tag name="KSO_WM_TEMPLATE_CATEGORY" val="diagram"/>
  <p:tag name="KSO_WM_TEMPLATE_INDEX" val="20233215"/>
  <p:tag name="KSO_WM_UNIT_LAYERLEVEL" val="1_1_1"/>
  <p:tag name="KSO_WM_TAG_VERSION" val="3.0"/>
  <p:tag name="KSO_WM_UNIT_SUBTYPE" val="a"/>
  <p:tag name="KSO_WM_UNIT_NOCLEAR" val="0"/>
  <p:tag name="KSO_WM_UNIT_TYPE" val="q_h_f"/>
  <p:tag name="KSO_WM_UNIT_INDEX" val="1_3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3.47952894731833,&quot;left&quot;:60.923070866141735,&quot;top&quot;:123.63015678618333,&quot;width&quot;:835.69370078740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26"/>
  <p:tag name="KSO_WM_BEAUTIFY_FLAG" val="#wm#"/>
  <p:tag name="KSO_WM_UNIT_PRESET_TEXT" val="单击添加文本具体内容，简明扼要地阐述观点根据需要可酌情增减文字，以便观者准确的理解您传达的思想，单击添加文本具体内容，简明扼要地阐述观点，根据需要可酌情增减文字。"/>
  <p:tag name="KSO_WM_UNIT_TEXT_FILL_FORE_SCHEMECOLOR_INDEX" val="1"/>
  <p:tag name="KSO_WM_UNIT_TEXT_FILL_TYPE" val="1"/>
  <p:tag name="KSO_WM_UNIT_USESOURCEFORMAT_APPLY" val="1"/>
</p:tagLst>
</file>

<file path=ppt/tags/tag1544.xml><?xml version="1.0" encoding="utf-8"?>
<p:tagLst xmlns:p="http://schemas.openxmlformats.org/presentationml/2006/main">
  <p:tag name="KSO_WM_SLIDE_ID" val="diagram20233215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3215"/>
  <p:tag name="KSO_WM_SLIDE_TYPE" val="text"/>
  <p:tag name="KSO_WM_SLIDE_SUBTYPE" val="diag"/>
  <p:tag name="KSO_WM_SLIDE_SIZE" val="835.649*327.541"/>
  <p:tag name="KSO_WM_SLIDE_POSITION" val="60.9231*139.568"/>
  <p:tag name="KSO_WM_SLIDE_LAYOUT" val="a_q"/>
  <p:tag name="KSO_WM_SLIDE_LAYOUT_CNT" val="1_1"/>
  <p:tag name="KSO_WM_SPECIAL_SOURCE" val="bdnull"/>
  <p:tag name="KSO_WM_DIAGRAM_GROUP_CODE" val="q1-1"/>
  <p:tag name="KSO_WM_SLIDE_DIAGTYPE" val="q"/>
</p:tagLst>
</file>

<file path=ppt/tags/tag154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15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4*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5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4*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15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4*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0"/>
</p:tagLst>
</file>

<file path=ppt/tags/tag15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4*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5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4*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UNIT_PRESET_TEXT" val="添加标题"/>
  <p:tag name="KSO_WM_UNIT_TEXT_FILL_FORE_SCHEMECOLOR_INDEX" val="1"/>
  <p:tag name="KSO_WM_UNIT_TEXT_FILL_TYPE" val="1"/>
  <p:tag name="KSO_WM_UNIT_USESOURCEFORMAT_APPLY" val="0"/>
</p:tagLst>
</file>

<file path=ppt/tags/tag15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4*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5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4*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15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4*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0"/>
</p:tagLst>
</file>

<file path=ppt/tags/tag15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4*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5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4*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15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4*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5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4*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15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4*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0"/>
</p:tagLst>
</file>

<file path=ppt/tags/tag15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4*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5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6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4*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UNIT_PRESET_TEXT" val="添加标题"/>
  <p:tag name="KSO_WM_UNIT_TEXT_FILL_FORE_SCHEMECOLOR_INDEX" val="1"/>
  <p:tag name="KSO_WM_UNIT_TEXT_FILL_TYPE" val="1"/>
  <p:tag name="KSO_WM_UNIT_USESOURCEFORMAT_APPLY" val="0"/>
</p:tagLst>
</file>

<file path=ppt/tags/tag15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4*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5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4*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15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4*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0"/>
</p:tagLst>
</file>

<file path=ppt/tags/tag15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4*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56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4*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15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1973_4*l_h_i*1_5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56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973_4*l_h_f*1_5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15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1973_4*l_h_i*1_5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5"/>
  <p:tag name="KSO_WM_UNIT_FILL_TYPE" val="1"/>
  <p:tag name="KSO_WM_UNIT_FILL_FORE_SCHEMECOLOR_INDEX" val="5"/>
  <p:tag name="KSO_WM_UNIT_FILL_FORE_SCHEMECOLOR_INDEX_BRIGHTNESS" val="0"/>
  <p:tag name="KSO_WM_UNIT_USESOURCEFORMAT_APPLY" val="0"/>
</p:tagLst>
</file>

<file path=ppt/tags/tag15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973_4*l_h_i*1_5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5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7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1973_4*l_h_a*1_5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6499938964844,&quot;left&quot;:54.85,&quot;top&quot;:131.90000610351564,&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157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63"/>
  <p:tag name="KSO_WM_SLIDE_LAYOUT" val="a_l"/>
  <p:tag name="KSO_WM_SLIDE_LAYOUT_CNT" val="1_1"/>
  <p:tag name="KSO_WM_SPECIAL_SOURCE" val="bdnull"/>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a*1"/>
  <p:tag name="KSO_WM_TEMPLATE_CATEGORY" val="diagram"/>
  <p:tag name="KSO_WM_TEMPLATE_INDEX" val="20234840"/>
  <p:tag name="KSO_WM_UNIT_LAYERLEVEL" val="1"/>
  <p:tag name="KSO_WM_TAG_VERSION" val="3.0"/>
  <p:tag name="KSO_WM_BEAUTIFY_FLAG" val="#wm#"/>
  <p:tag name="KSO_WM_UNIT_ISCONTENTSTITLE" val="0"/>
  <p:tag name="KSO_WM_UNIT_ISNUMDGMTITLE" val="0"/>
  <p:tag name="KSO_WM_UNIT_NOCLEAR" val="0"/>
  <p:tag name="KSO_WM_UNIT_TYPE" val="a"/>
  <p:tag name="KSO_WM_UNIT_INDEX" val="1"/>
  <p:tag name="KSO_WM_UNIT_VALUE" val="29"/>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0_1*l_h_i*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0_1*l_h_i*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0_1*l_h_i*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6.xml><?xml version="1.0" encoding="utf-8"?>
<p:tagLst xmlns:p="http://schemas.openxmlformats.org/presentationml/2006/main">
  <p:tag name="KSO_WM_UNIT_VALUE" val="442*64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0_1*l_h_d*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USESOURCEFORMAT_APPLY" val="1"/>
</p:tagLst>
</file>

<file path=ppt/tags/tag1577.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0_1*l_h_d*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USESOURCEFORMAT_APPLY" val="1"/>
</p:tagLst>
</file>

<file path=ppt/tags/tag1578.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0_1*l_h_d*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USESOURCEFORMAT_APPLY" val="1"/>
</p:tagLst>
</file>

<file path=ppt/tags/tag1579.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0_1*l_h_a*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UNIT_USESOURCEFORMAT_APPLY" val="1"/>
</p:tagLst>
</file>

<file path=ppt/tags/tag158.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80.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0_1*l_h_f*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UNIT_USESOURCEFORMAT_APPLY" val="1"/>
</p:tagLst>
</file>

<file path=ppt/tags/tag158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0_1*l_h_a*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UNIT_USESOURCEFORMAT_APPLY" val="1"/>
</p:tagLst>
</file>

<file path=ppt/tags/tag1582.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0_1*l_h_f*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UNIT_USESOURCEFORMAT_APPLY" val="1"/>
</p:tagLst>
</file>

<file path=ppt/tags/tag1583.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0_1*l_h_a*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UNIT_USESOURCEFORMAT_APPLY" val="1"/>
</p:tagLst>
</file>

<file path=ppt/tags/tag1584.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0_1*l_h_f*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UNIT_USESOURCEFORMAT_APPLY" val="1"/>
</p:tagLst>
</file>

<file path=ppt/tags/tag1585.xml><?xml version="1.0" encoding="utf-8"?>
<p:tagLst xmlns:p="http://schemas.openxmlformats.org/presentationml/2006/main">
  <p:tag name="KSO_WM_SLIDE_ID" val="diagram20234840_2"/>
  <p:tag name="KSO_WM_TEMPLATE_SUBCATEGORY" val="0"/>
  <p:tag name="KSO_WM_TEMPLATE_MASTER_TYPE" val="0"/>
  <p:tag name="KSO_WM_TEMPLATE_COLOR_TYPE" val="0"/>
  <p:tag name="KSO_WM_SLIDE_TYPE" val="text"/>
  <p:tag name="KSO_WM_SLIDE_SUBTYPE" val="diag"/>
  <p:tag name="KSO_WM_SLIDE_ITEM_CNT" val="4"/>
  <p:tag name="KSO_WM_SLIDE_INDEX" val="2"/>
  <p:tag name="KSO_WM_SLIDE_SIZE" val="849.432*338.6"/>
  <p:tag name="KSO_WM_SLIDE_POSITION" val="55.5696*132.65"/>
  <p:tag name="KSO_WM_TAG_VERSION" val="3.0"/>
  <p:tag name="KSO_WM_BEAUTIFY_FLAG" val="#wm#"/>
  <p:tag name="KSO_WM_TEMPLATE_CATEGORY" val="diagram"/>
  <p:tag name="KSO_WM_TEMPLATE_INDEX" val="20234840"/>
  <p:tag name="KSO_WM_SLIDE_LAYOUT" val="a_l"/>
  <p:tag name="KSO_WM_SLIDE_LAYOUT_CNT" val="1_1"/>
  <p:tag name="KSO_WM_DIAGRAM_GROUP_CODE" val="l1-1"/>
  <p:tag name="KSO_WM_SLIDE_DIAGTYPE" val="l"/>
  <p:tag name="RESOURCE_RECORD_KEY" val="{&quot;65&quot;:[20234840],&quot;71&quot;:[76235679624]}"/>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a*1"/>
  <p:tag name="KSO_WM_TEMPLATE_CATEGORY" val="diagram"/>
  <p:tag name="KSO_WM_TEMPLATE_INDEX" val="20233201"/>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587.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1_1"/>
  <p:tag name="KSO_WM_TEMPLATE_INDEX" val="20231751"/>
  <p:tag name="KSO_WM_TAG_VERSION" val="3.0"/>
  <p:tag name="KSO_WM_DIAGRAM_VERSION" val="3"/>
  <p:tag name="KSO_WM_DIAGRAM_COLOR_TEXT_CAN_REMOVE" val="n"/>
  <p:tag name="KSO_WM_DIAGRAM_MAX_ITEMCNT" val="6"/>
  <p:tag name="KSO_WM_DIAGRAM_VIRTUALLY_FRAME" val="{&quot;height&quot;:402.13945027899007,&quot;left&quot;:-1.048740157480315,&quot;top&quot;:137.88543161077368,&quot;width&quot;:961.0973228346456}"/>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5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3*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2.13945027899007,&quot;left&quot;:-1.048740157480315,&quot;top&quot;:137.88543161077368,&quot;width&quot;:961.09732283464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89.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2_1"/>
  <p:tag name="KSO_WM_TEMPLATE_INDEX" val="20231751"/>
  <p:tag name="KSO_WM_TAG_VERSION" val="3.0"/>
  <p:tag name="KSO_WM_DIAGRAM_VERSION" val="3"/>
  <p:tag name="KSO_WM_DIAGRAM_COLOR_TEXT_CAN_REMOVE" val="n"/>
  <p:tag name="KSO_WM_DIAGRAM_MAX_ITEMCNT" val="6"/>
  <p:tag name="KSO_WM_DIAGRAM_VIRTUALLY_FRAME" val="{&quot;height&quot;:402.13945027899007,&quot;left&quot;:-1.048740157480315,&quot;top&quot;:137.88543161077368,&quot;width&quot;:961.0973228346456}"/>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59.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3*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2.13945027899007,&quot;left&quot;:-1.048740157480315,&quot;top&quot;:137.88543161077368,&quot;width&quot;:961.097322834645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59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3_1"/>
  <p:tag name="KSO_WM_TEMPLATE_INDEX" val="20231751"/>
  <p:tag name="KSO_WM_TAG_VERSION" val="3.0"/>
  <p:tag name="KSO_WM_DIAGRAM_VERSION" val="3"/>
  <p:tag name="KSO_WM_DIAGRAM_COLOR_TEXT_CAN_REMOVE" val="n"/>
  <p:tag name="KSO_WM_DIAGRAM_MAX_ITEMCNT" val="6"/>
  <p:tag name="KSO_WM_DIAGRAM_VIRTUALLY_FRAME" val="{&quot;height&quot;:402.13945027899007,&quot;left&quot;:-1.048740157480315,&quot;top&quot;:137.88543161077368,&quot;width&quot;:961.0973228346456}"/>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5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3*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2.13945027899007,&quot;left&quot;:-1.048740157480315,&quot;top&quot;:137.88543161077368,&quot;width&quot;:961.09732283464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93.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4_1"/>
  <p:tag name="KSO_WM_TEMPLATE_INDEX" val="20231751"/>
  <p:tag name="KSO_WM_TAG_VERSION" val="3.0"/>
  <p:tag name="KSO_WM_DIAGRAM_VERSION" val="3"/>
  <p:tag name="KSO_WM_DIAGRAM_COLOR_TEXT_CAN_REMOVE" val="n"/>
  <p:tag name="KSO_WM_DIAGRAM_MAX_ITEMCNT" val="6"/>
  <p:tag name="KSO_WM_DIAGRAM_VIRTUALLY_FRAME" val="{&quot;height&quot;:402.13945027899007,&quot;left&quot;:-1.048740157480315,&quot;top&quot;:137.88543161077368,&quot;width&quot;:961.0973228346456}"/>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5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3*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2.13945027899007,&quot;left&quot;:-1.048740157480315,&quot;top&quot;:137.88543161077368,&quot;width&quot;:961.097322834645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595.xml><?xml version="1.0" encoding="utf-8"?>
<p:tagLst xmlns:p="http://schemas.openxmlformats.org/presentationml/2006/main">
  <p:tag name="KSO_WM_SLIDE_ID" val="diagram20233201_2"/>
  <p:tag name="KSO_WM_TEMPLATE_SUBCATEGORY" val="0"/>
  <p:tag name="KSO_WM_TEMPLATE_MASTER_TYPE" val="0"/>
  <p:tag name="KSO_WM_TEMPLATE_COLOR_TYPE" val="0"/>
  <p:tag name="KSO_WM_SLIDE_TYPE" val="text"/>
  <p:tag name="KSO_WM_SLIDE_SUBTYPE" val="diag"/>
  <p:tag name="KSO_WM_SLIDE_ITEM_CNT" val="3"/>
  <p:tag name="KSO_WM_SLIDE_INDEX" val="2"/>
  <p:tag name="KSO_WM_TAG_VERSION" val="3.0"/>
  <p:tag name="KSO_WM_BEAUTIFY_FLAG" val="#wm#"/>
  <p:tag name="KSO_WM_TEMPLATE_CATEGORY" val="diagram"/>
  <p:tag name="KSO_WM_TEMPLATE_INDEX" val="20233201"/>
  <p:tag name="KSO_WM_SLIDE_LAYOUT" val="a_l"/>
  <p:tag name="KSO_WM_SLIDE_LAYOUT_CNT" val="1_1"/>
  <p:tag name="KSO_WM_TEMPLATE_THUMBS_INDEX" val="1、4、7、12、13、14、15、16、17、18、20、24、25、28、33、36、40、43、44"/>
  <p:tag name="KSO_WM_DIAGRAM_GROUP_CODE" val="l1-1"/>
  <p:tag name="KSO_WM_SLIDE_DIAGTYPE" val="l"/>
  <p:tag name="KSO_WM_SLIDE_SIZE" val="961.049*402.115"/>
  <p:tag name="KSO_WM_SLIDE_POSITION" val="-1.04874*137.885"/>
  <p:tag name="KSO_WM_SLIDE_SOURCE" val="WPPAIGenerateSlide"/>
  <p:tag name="resource_record_key" val="{&quot;65&quot;:[20235972],&quot;70&quot;:[3321638]}"/>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1"/>
  <p:tag name="KSO_WM_TEMPLATE_CATEGORY" val="custom"/>
  <p:tag name="KSO_WM_TEMPLATE_INDEX" val="20233278"/>
  <p:tag name="KSO_WM_UNIT_LAYERLEVEL" val="1"/>
  <p:tag name="KSO_WM_TAG_VERSION" val="3.0"/>
  <p:tag name="KSO_WM_BEAUTIFY_FLAG" val="#wm#"/>
  <p:tag name="KSO_WM_UNIT_TYPE" val="i"/>
  <p:tag name="KSO_WM_UNIT_INDEX" val="1"/>
  <p:tag name="KSO_WM_UNIT_FILL_FORE_SCHEMECOLOR_INDEX" val="5"/>
  <p:tag name="KSO_WM_UNIT_FILL_TYPE" val="1"/>
  <p:tag name="KSO_WM_UNIT_TEXT_FILL_FORE_SCHEMECOLOR_INDEX" val="2"/>
  <p:tag name="KSO_WM_UNIT_TEXT_FILL_TYPE" val="1"/>
  <p:tag name="KSO_WM_UNIT_USESOURCEFORMAT_APPLY" val="1"/>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2"/>
  <p:tag name="KSO_WM_TEMPLATE_CATEGORY" val="custom"/>
  <p:tag name="KSO_WM_TEMPLATE_INDEX" val="20233278"/>
  <p:tag name="KSO_WM_UNIT_LAYERLEVEL" val="1"/>
  <p:tag name="KSO_WM_TAG_VERSION" val="3.0"/>
  <p:tag name="KSO_WM_BEAUTIFY_FLAG" val="#wm#"/>
  <p:tag name="KSO_WM_UNIT_TYPE" val="i"/>
  <p:tag name="KSO_WM_UNIT_INDEX" val="2"/>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598.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3278"/>
  <p:tag name="KSO_WM_UNIT_ID" val="custom20233278_1*a*1"/>
  <p:tag name="KSO_WM_UNIT_PRESET_TEXT" val="单击此处添加标题内容"/>
  <p:tag name="KSO_WM_UNIT_TEXT_TYPE" val="1"/>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3"/>
  <p:tag name="KSO_WM_TEMPLATE_CATEGORY" val="custom"/>
  <p:tag name="KSO_WM_TEMPLATE_INDEX" val="20233278"/>
  <p:tag name="KSO_WM_UNIT_LAYERLEVEL" val="1"/>
  <p:tag name="KSO_WM_TAG_VERSION" val="3.0"/>
  <p:tag name="KSO_WM_BEAUTIFY_FLAG" val="#wm#"/>
  <p:tag name="KSO_WM_UNIT_TYPE" val="i"/>
  <p:tag name="KSO_WM_UNIT_INDEX" val="3"/>
  <p:tag name="KSO_WM_UNIT_LINE_FORE_SCHEMECOLOR_INDEX" val="5"/>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70_3*l_h_f*1_1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FILL_TYPE" val="1"/>
  <p:tag name="KSO_WM_UNIT_TEXT_TYPE" val="1"/>
  <p:tag name="KSO_WM_UNIT_TEXT_LAYER_COUNT" val="1"/>
  <p:tag name="KSO_WM_BEAUTIFY_FLAG" val="#wm#"/>
  <p:tag name="KSO_WM_UNIT_PRESET_TEXT" val="单击输入您的智能图形项正文，文字是您思想的提炼，请尽量言简意赅的阐述观点"/>
  <p:tag name="KSO_WM_UNIT_USESOURCEFORMAT_APPLY" val="1"/>
</p:tagLst>
</file>

<file path=ppt/tags/tag16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70_3*l_h_a*1_1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16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70_3*l_h_f*1_3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FILL_TYPE" val="1"/>
  <p:tag name="KSO_WM_UNIT_TEXT_TYPE" val="1"/>
  <p:tag name="KSO_WM_UNIT_TEXT_LAYER_COUNT" val="1"/>
  <p:tag name="KSO_WM_BEAUTIFY_FLAG" val="#wm#"/>
  <p:tag name="KSO_WM_UNIT_PRESET_TEXT" val="单击输入智能图形项正文，文字是您思想的提炼，请尽量言简意赅的阐述观点"/>
  <p:tag name="KSO_WM_UNIT_USESOURCEFORMAT_APPLY" val="1"/>
</p:tagLst>
</file>

<file path=ppt/tags/tag16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70_3*l_h_a*1_3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160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70_3*l_h_f*1_5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FILL_TYPE" val="1"/>
  <p:tag name="KSO_WM_UNIT_TEXT_TYPE" val="1"/>
  <p:tag name="KSO_WM_UNIT_TEXT_LAYER_COUNT" val="1"/>
  <p:tag name="KSO_WM_BEAUTIFY_FLAG" val="#wm#"/>
  <p:tag name="KSO_WM_UNIT_PRESET_TEXT" val="单击输入您的智能图形项正文内容，文字是您思想的提炼，请尽量言简意赅的阐述观点"/>
  <p:tag name="KSO_WM_UNIT_USESOURCEFORMAT_APPLY" val="1"/>
</p:tagLst>
</file>

<file path=ppt/tags/tag16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70_3*l_h_a*1_5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16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70_3*l_h_f*1_2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TYPE" val="1"/>
  <p:tag name="KSO_WM_UNIT_TEXT_LAYER_COUNT" val="1"/>
  <p:tag name="KSO_WM_BEAUTIFY_FLAG" val="#wm#"/>
  <p:tag name="KSO_WM_UNIT_PRESET_TEXT" val="单击此处输入您的智能图形项正文，文字是您思想的提炼，请尽量言简意赅的阐述观点"/>
  <p:tag name="KSO_WM_UNIT_TEXT_FILL_FORE_SCHEMECOLOR_INDEX" val="1"/>
  <p:tag name="KSO_WM_UNIT_TEXT_FILL_TYPE" val="1"/>
  <p:tag name="KSO_WM_UNIT_USESOURCEFORMAT_APPLY" val="1"/>
</p:tagLst>
</file>

<file path=ppt/tags/tag160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70_3*l_h_a*1_2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160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70_3*l_h_f*1_4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TYPE" val="1"/>
  <p:tag name="KSO_WM_UNIT_TEXT_LAYER_COUNT" val="1"/>
  <p:tag name="KSO_WM_BEAUTIFY_FLAG" val="#wm#"/>
  <p:tag name="KSO_WM_UNIT_PRESET_TEXT" val="单击此处输入智能图形项正文具体内容，文字是您思想的提炼，请尽量言简意赅的阐述观点"/>
  <p:tag name="KSO_WM_UNIT_TEXT_FILL_FORE_SCHEMECOLOR_INDEX" val="1"/>
  <p:tag name="KSO_WM_UNIT_TEXT_FILL_TYPE" val="1"/>
  <p:tag name="KSO_WM_UNIT_USESOURCEFORMAT_APPLY" val="1"/>
</p:tagLst>
</file>

<file path=ppt/tags/tag16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70_3*l_h_a*1_4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161.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170_3*l_h_f*1_6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TYPE" val="1"/>
  <p:tag name="KSO_WM_UNIT_TEXT_LAYER_COUNT" val="1"/>
  <p:tag name="KSO_WM_BEAUTIFY_FLAG" val="#wm#"/>
  <p:tag name="KSO_WM_UNIT_PRESET_TEXT" val="单击此处输入您的智能图形项正文具体内容，文字是您思想的提炼，请言简意赅的阐述观点"/>
  <p:tag name="KSO_WM_UNIT_TEXT_FILL_FORE_SCHEMECOLOR_INDEX" val="1"/>
  <p:tag name="KSO_WM_UNIT_TEXT_FILL_TYPE" val="1"/>
  <p:tag name="KSO_WM_UNIT_USESOURCEFORMAT_APPLY" val="1"/>
</p:tagLst>
</file>

<file path=ppt/tags/tag16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170_3*l_h_a*1_6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25.30736312725037,&quot;left&quot;:113.22409448818898,&quot;top&quot;:135.41295183337954,&quot;width&quot;:733.49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1612.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733.461*299.866"/>
  <p:tag name="KSO_WM_SLIDE_POSITION" val="113.224*171.087"/>
  <p:tag name="KSO_WM_TEMPLATE_INDEX" val="20233278"/>
  <p:tag name="KSO_WM_TEMPLATE_SUBCATEGORY" val="0"/>
  <p:tag name="KSO_WM_SLIDE_INDEX" val="1"/>
  <p:tag name="KSO_WM_TAG_VERSION" val="3.0"/>
  <p:tag name="KSO_WM_SLIDE_ID" val="custom20233278_1"/>
  <p:tag name="KSO_WM_SLIDE_ITEM_CNT" val="6"/>
  <p:tag name="KSO_WM_SLIDE_SOURCE" val="WPPAIGenerateSlide"/>
</p:tagLst>
</file>

<file path=ppt/tags/tag161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6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61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6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6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61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6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62.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62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6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6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62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6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16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6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6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6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6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16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6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63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634.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3278"/>
  <p:tag name="KSO_WM_UNIT_ID" val="custom20233278_1*a*1"/>
  <p:tag name="KSO_WM_UNIT_PRESET_TEXT" val="单击此处添加标题内容"/>
  <p:tag name="KSO_WM_UNIT_TEXT_TYPE" val="1"/>
</p:tagLst>
</file>

<file path=ppt/tags/tag1635.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63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64.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23863172&quot;}*gallery_gallery_ai_v2.1.2_ONLINE*152043fc-2807-4c95-9aef-a19dc2e3f872-slide-0"/>
  <p:tag name="KSO_WM_UNIT_LINE_FILL_TYPE" val="2"/>
  <p:tag name="KSO_WM_UNIT_USESOURCEFORMAT_APPLY" val="1"/>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591838613&quot;}*gallery_gallery_ai_v2.1.2_ONLINE*152043fc-2807-4c95-9aef-a19dc2e3f872-slide-0"/>
  <p:tag name="KSO_WM_UNIT_LINE_FILL_TYPE" val="2"/>
  <p:tag name="KSO_WM_UNIT_USESOURCEFORMAT_APPLY" val="1"/>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695907050&quot;}*gallery_gallery_ai_v2.1.2_ONLINE*152043fc-2807-4c95-9aef-a19dc2e3f872-slide-0"/>
  <p:tag name="KSO_WM_UNIT_LINE_FILL_TYPE" val="2"/>
  <p:tag name="KSO_WM_UNIT_USESOURCEFORMAT_APPLY" val="1"/>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24640487&quot;}*gallery_gallery_ai_v2.1.2_ONLINE*152043fc-2807-4c95-9aef-a19dc2e3f872-slide-0"/>
  <p:tag name="KSO_WM_UNIT_LINE_FILL_TYPE" val="2"/>
  <p:tag name="KSO_WM_UNIT_USESOURCEFORMAT_APPLY" val="1"/>
</p:tagLst>
</file>

<file path=ppt/tags/tag16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6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16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6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6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165.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16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6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1653.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a*1"/>
  <p:tag name="KSO_WM_TEMPLATE_CATEGORY" val="diagram"/>
  <p:tag name="KSO_WM_TEMPLATE_INDEX" val="20233186"/>
  <p:tag name="KSO_WM_UNIT_LAYERLEVEL" val="1"/>
  <p:tag name="KSO_WM_TAG_VERSION" val="3.0"/>
  <p:tag name="KSO_WM_BEAUTIFY_FLAG" val="#wm#"/>
  <p:tag name="KSO_WM_UNIT_ISCONTENTSTITLE" val="0"/>
  <p:tag name="KSO_WM_UNIT_ISNUMDGMTITLE" val="0"/>
  <p:tag name="KSO_WM_UNIT_NOCLEAR" val="0"/>
  <p:tag name="KSO_WM_UNIT_VALUE" val="30"/>
  <p:tag name="KSO_WM_UNIT_TYPE" val="a"/>
  <p:tag name="KSO_WM_UNIT_INDEX" val="1"/>
  <p:tag name="KSO_WM_UNIT_TEXT_TYPE" val="1"/>
  <p:tag name="KSO_WM_UNIT_PRESET_TEXT" val="单击此处添加标题内容"/>
  <p:tag name="KSO_WM_UNIT_TEXT_FILL_FORE_SCHEMECOLOR_INDEX" val="15"/>
  <p:tag name="KSO_WM_UNIT_TEXT_FILL_TYPE" val="1"/>
  <p:tag name="KSO_WM_UNIT_USESOURCEFORMAT_APPLY" val="1"/>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3_2*l_h_i*1_2_2"/>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48.29614173228344,&quot;left&quot;:54.75,&quot;top&quot;:121.11133858267718,&quot;width&quot;:850.4435433070867}"/>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1656.xml><?xml version="1.0" encoding="utf-8"?>
<p:tagLst xmlns:p="http://schemas.openxmlformats.org/presentationml/2006/main">
  <p:tag name="KSO_WM_UNIT_COMPATIBLE" val="0"/>
  <p:tag name="KSO_WM_UNIT_DIAGRAM_ISREFERUNIT" val="0"/>
  <p:tag name="KSO_WM_UNIT_TYPE" val="l_h_i"/>
  <p:tag name="KSO_WM_TEMPLATE_INDEX" val="20231873"/>
  <p:tag name="KSO_WM_TAG_VERSION" val="3.0"/>
  <p:tag name="KSO_WM_DIAGRAM_COLOR_TRICK" val="1"/>
  <p:tag name="KSO_WM_DIAGRAM_MAX_ITEMCNT" val="5"/>
  <p:tag name="KSO_WM_DIAGRAM_VIRTUALLY_FRAME" val="{&quot;height&quot;:348.29614173228344,&quot;left&quot;:54.75,&quot;top&quot;:121.11133858267718,&quot;width&quot;:850.4435433070867}"/>
  <p:tag name="KSO_WM_BEAUTIFY_FLAG" val="#wm#"/>
  <p:tag name="KSO_WM_UNIT_HIGHLIGHT" val="0"/>
  <p:tag name="KSO_WM_UNIT_DIAGRAM_ISNUMVISUAL" val="0"/>
  <p:tag name="KSO_WM_DIAGRAM_GROUP_CODE" val="l1-1"/>
  <p:tag name="KSO_WM_UNIT_SUBTYPE" val="d"/>
  <p:tag name="KSO_WM_UNIT_INDEX" val="1_1_1"/>
  <p:tag name="KSO_WM_UNIT_ID" val="diagram20231873_2*l_h_i*1_1_1"/>
  <p:tag name="KSO_WM_TEMPLATE_CATEGORY" val="diagram"/>
  <p:tag name="KSO_WM_UNIT_LAYERLEVEL" val="1_1_1"/>
  <p:tag name="KSO_WM_DIAGRAM_VERSION" val="3"/>
  <p:tag name="KSO_WM_DIAGRAM_COLOR_TEXT_CAN_REMOVE" val="n"/>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657.xml><?xml version="1.0" encoding="utf-8"?>
<p:tagLst xmlns:p="http://schemas.openxmlformats.org/presentationml/2006/main">
  <p:tag name="KSO_WM_UNIT_COMPATIBLE" val="0"/>
  <p:tag name="KSO_WM_UNIT_DIAGRAM_ISREFERUNIT" val="0"/>
  <p:tag name="KSO_WM_UNIT_TYPE" val="l_h_i"/>
  <p:tag name="KSO_WM_TEMPLATE_INDEX" val="20231873"/>
  <p:tag name="KSO_WM_TAG_VERSION" val="3.0"/>
  <p:tag name="KSO_WM_DIAGRAM_COLOR_TRICK" val="1"/>
  <p:tag name="KSO_WM_DIAGRAM_MAX_ITEMCNT" val="5"/>
  <p:tag name="KSO_WM_DIAGRAM_VIRTUALLY_FRAME" val="{&quot;height&quot;:348.29614173228344,&quot;left&quot;:54.75,&quot;top&quot;:121.11133858267718,&quot;width&quot;:850.4435433070867}"/>
  <p:tag name="KSO_WM_BEAUTIFY_FLAG" val="#wm#"/>
  <p:tag name="KSO_WM_UNIT_HIGHLIGHT" val="0"/>
  <p:tag name="KSO_WM_UNIT_DIAGRAM_ISNUMVISUAL" val="0"/>
  <p:tag name="KSO_WM_DIAGRAM_GROUP_CODE" val="l1-1"/>
  <p:tag name="KSO_WM_UNIT_SUBTYPE" val="d"/>
  <p:tag name="KSO_WM_UNIT_INDEX" val="1_2_1"/>
  <p:tag name="KSO_WM_UNIT_ID" val="diagram20231873_2*l_h_i*1_2_1"/>
  <p:tag name="KSO_WM_TEMPLATE_CATEGORY" val="diagram"/>
  <p:tag name="KSO_WM_UNIT_LAYERLEVEL" val="1_1_1"/>
  <p:tag name="KSO_WM_DIAGRAM_VERSION" val="3"/>
  <p:tag name="KSO_WM_DIAGRAM_COLOR_TEXT_CAN_REMOVE" val="n"/>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658.xml><?xml version="1.0" encoding="utf-8"?>
<p:tagLst xmlns:p="http://schemas.openxmlformats.org/presentationml/2006/main">
  <p:tag name="KSO_WM_UNIT_COMPATIBLE" val="0"/>
  <p:tag name="KSO_WM_UNIT_DIAGRAM_ISREFERUNIT" val="0"/>
  <p:tag name="KSO_WM_UNIT_TYPE" val="l_h_i"/>
  <p:tag name="KSO_WM_TEMPLATE_INDEX" val="20231873"/>
  <p:tag name="KSO_WM_TAG_VERSION" val="3.0"/>
  <p:tag name="KSO_WM_DIAGRAM_COLOR_TRICK" val="1"/>
  <p:tag name="KSO_WM_DIAGRAM_MAX_ITEMCNT" val="5"/>
  <p:tag name="KSO_WM_DIAGRAM_VIRTUALLY_FRAME" val="{&quot;height&quot;:348.29614173228344,&quot;left&quot;:54.75,&quot;top&quot;:121.11133858267718,&quot;width&quot;:850.4435433070867}"/>
  <p:tag name="KSO_WM_BEAUTIFY_FLAG" val="#wm#"/>
  <p:tag name="KSO_WM_UNIT_HIGHLIGHT" val="0"/>
  <p:tag name="KSO_WM_UNIT_DIAGRAM_ISNUMVISUAL" val="0"/>
  <p:tag name="KSO_WM_DIAGRAM_GROUP_CODE" val="l1-1"/>
  <p:tag name="KSO_WM_UNIT_SUBTYPE" val="d"/>
  <p:tag name="KSO_WM_UNIT_INDEX" val="1_3_1"/>
  <p:tag name="KSO_WM_UNIT_ID" val="diagram20231873_2*l_h_i*1_3_1"/>
  <p:tag name="KSO_WM_TEMPLATE_CATEGORY" val="diagram"/>
  <p:tag name="KSO_WM_UNIT_LAYERLEVEL" val="1_1_1"/>
  <p:tag name="KSO_WM_DIAGRAM_VERSION" val="3"/>
  <p:tag name="KSO_WM_DIAGRAM_COLOR_TEXT_CAN_REMOVE" val="n"/>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6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73_2*l_h_a*1_1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25"/>
  <p:tag name="KSO_WM_DIAGRAM_MAX_ITEMCNT" val="5"/>
  <p:tag name="KSO_WM_DIAGRAM_MIN_ITEMCNT" val="2"/>
  <p:tag name="KSO_WM_DIAGRAM_VIRTUALLY_FRAME" val="{&quot;height&quot;:348.29614173228344,&quot;left&quot;:54.75,&quot;top&quot;:121.11133858267718,&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66.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73_2*l_h_f*1_1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111"/>
  <p:tag name="KSO_WM_DIAGRAM_MAX_ITEMCNT" val="5"/>
  <p:tag name="KSO_WM_DIAGRAM_MIN_ITEMCNT" val="2"/>
  <p:tag name="KSO_WM_DIAGRAM_VIRTUALLY_FRAME" val="{&quot;height&quot;:348.29614173228344,&quot;left&quot;:54.75,&quot;top&quot;:121.11133858267718,&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6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73_2*l_h_a*1_2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25"/>
  <p:tag name="KSO_WM_DIAGRAM_MAX_ITEMCNT" val="5"/>
  <p:tag name="KSO_WM_DIAGRAM_MIN_ITEMCNT" val="2"/>
  <p:tag name="KSO_WM_DIAGRAM_VIRTUALLY_FRAME" val="{&quot;height&quot;:348.29614173228344,&quot;left&quot;:54.75,&quot;top&quot;:121.11133858267718,&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6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73_2*l_h_f*1_2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74"/>
  <p:tag name="KSO_WM_DIAGRAM_MAX_ITEMCNT" val="5"/>
  <p:tag name="KSO_WM_DIAGRAM_MIN_ITEMCNT" val="2"/>
  <p:tag name="KSO_WM_DIAGRAM_VIRTUALLY_FRAME" val="{&quot;height&quot;:348.29614173228344,&quot;left&quot;:54.75,&quot;top&quot;:121.11133858267718,&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6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873_2*l_h_a*1_3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25"/>
  <p:tag name="KSO_WM_DIAGRAM_MAX_ITEMCNT" val="5"/>
  <p:tag name="KSO_WM_DIAGRAM_MIN_ITEMCNT" val="2"/>
  <p:tag name="KSO_WM_DIAGRAM_VIRTUALLY_FRAME" val="{&quot;height&quot;:348.29614173228344,&quot;left&quot;:54.75,&quot;top&quot;:121.11133858267718,&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6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873_2*l_h_f*1_3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74"/>
  <p:tag name="KSO_WM_DIAGRAM_MAX_ITEMCNT" val="5"/>
  <p:tag name="KSO_WM_DIAGRAM_MIN_ITEMCNT" val="2"/>
  <p:tag name="KSO_WM_DIAGRAM_VIRTUALLY_FRAME" val="{&quot;height&quot;:348.29614173228344,&quot;left&quot;:54.75,&quot;top&quot;:121.11133858267718,&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3_2*l_h_i*1_3_2"/>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48.29614173228344,&quot;left&quot;:54.75,&quot;top&quot;:121.11133858267718,&quot;width&quot;:850.4435433070867}"/>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1666.xml><?xml version="1.0" encoding="utf-8"?>
<p:tagLst xmlns:p="http://schemas.openxmlformats.org/presentationml/2006/main">
  <p:tag name="KSO_WM_BEAUTIFY_FLAG" val="#wm#"/>
  <p:tag name="KSO_WM_TEMPLATE_CATEGORY" val="diagram"/>
  <p:tag name="KSO_WM_TEMPLATE_INDEX" val="20233186"/>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 name="KSO_WM_SLIDE_SOURCE" val="WPPAIGenerateSlide"/>
  <p:tag name="resource_record_key" val="{&quot;65&quot;:[20235972],&quot;70&quot;:[3322087]}"/>
</p:tagLst>
</file>

<file path=ppt/tags/tag16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5_3*a*1"/>
  <p:tag name="KSO_WM_TEMPLATE_CATEGORY" val="diagram"/>
  <p:tag name="KSO_WM_TEMPLATE_INDEX" val="2023333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6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5_1*l_h_i*1_1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6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1*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67.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1*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671.xml><?xml version="1.0" encoding="utf-8"?>
<p:tagLst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5_1*l_h_d*1_1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PIC_SOURCE_TYPE" val="generate_slide_ai*{&quot;ai_type&quot;:&quot;generate_single_page&quot;,&quot;id&quot;:&quot;VCG41N475221726&quot;}*gallery_gallery_ai_v2.1.2_ONLINE*2eb3dfaa-59e0-46b6-ab76-04fb80a5d632-slide-0"/>
  <p:tag name="KSO_WM_UNIT_LINE_FILL_TYPE" val="2"/>
  <p:tag name="KSO_WM_UNIT_USESOURCEFORMAT_APPLY" val="1"/>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1*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TEXT_TYPE" val="1"/>
  <p:tag name="KSO_WM_UNIT_USESOURCEFORMAT_APPLY" val="1"/>
</p:tagLst>
</file>

<file path=ppt/tags/tag167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5_1*l_h_i*1_2_1"/>
  <p:tag name="KSO_WM_TEMPLATE_CATEGORY" val="diagram"/>
  <p:tag name="KSO_WM_TEMPLATE_INDEX" val="20233335"/>
  <p:tag name="KSO_WM_UNIT_LAYERLEVEL" val="1_1_1"/>
  <p:tag name="KSO_WM_TAG_VERSION" val="3.0"/>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674.xml><?xml version="1.0" encoding="utf-8"?>
<p:tagLst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5_1*l_h_d*1_2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PIC_SOURCE_TYPE" val="generate_slide_ai*{&quot;ai_type&quot;:&quot;generate_single_page&quot;,&quot;id&quot;:&quot;VCG41N1076276770&quot;}*gallery_gallery_ai_v2.1.2_ONLINE*2eb3dfaa-59e0-46b6-ab76-04fb80a5d632-slide-0"/>
  <p:tag name="KSO_WM_UNIT_LINE_FILL_TYPE" val="2"/>
  <p:tag name="KSO_WM_UNIT_USESOURCEFORMAT_APPLY" val="1"/>
</p:tagLst>
</file>

<file path=ppt/tags/tag1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1*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TEXT_TYPE" val="1"/>
  <p:tag name="KSO_WM_UNIT_USESOURCEFORMAT_APPLY" val="1"/>
</p:tagLst>
</file>

<file path=ppt/tags/tag1676.xml><?xml version="1.0" encoding="utf-8"?>
<p:tagLst xmlns:p="http://schemas.openxmlformats.org/presentationml/2006/main">
  <p:tag name="KSO_WM_SLIDE_ID" val="diagram2023333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335"/>
  <p:tag name="KSO_WM_SLIDE_TYPE" val="text"/>
  <p:tag name="KSO_WM_SLIDE_SUBTYPE" val="diag"/>
  <p:tag name="KSO_WM_SLIDE_SIZE" val="849.95*352.7"/>
  <p:tag name="KSO_WM_SLIDE_POSITION" val="54.75*140.3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77.xml><?xml version="1.0" encoding="utf-8"?>
<p:tagLst xmlns:p="http://schemas.openxmlformats.org/presentationml/2006/main">
  <p:tag name="KSO_WM_UNIT_TYPE" val="a"/>
  <p:tag name="KSO_WM_UNIT_INDEX" val="1"/>
  <p:tag name="KSO_WM_BEAUTIFY_FLAG" val="#wm#"/>
  <p:tag name="KSO_WM_TAG_VERSION" val="3.0"/>
  <p:tag name="KSO_WM_UNIT_ID" val="custom20235972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678.xml><?xml version="1.0" encoding="utf-8"?>
<p:tagLst xmlns:p="http://schemas.openxmlformats.org/presentationml/2006/main">
  <p:tag name="KSO_WM_UNIT_TYPE" val="b"/>
  <p:tag name="KSO_WM_UNIT_INDEX" val="1"/>
  <p:tag name="KSO_WM_BEAUTIFY_FLAG" val="#wm#"/>
  <p:tag name="KSO_WM_TAG_VERSION" val="3.0"/>
  <p:tag name="KSO_WM_UNIT_ID" val="custom20235972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67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68.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8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9"/>
  <p:tag name="KSO_WM_SLIDE_ID" val="custom20235972_9"/>
  <p:tag name="KSO_WM_TEMPLATE_MASTER_TYPE" val="0"/>
  <p:tag name="KSO_WM_SLIDE_LAYOUT" val="a_b_f"/>
  <p:tag name="KSO_WM_SLIDE_LAYOUT_CNT" val="1_1_2"/>
</p:tagLst>
</file>

<file path=ppt/tags/tag1681.xml><?xml version="1.0" encoding="utf-8"?>
<p:tagLst xmlns:p="http://schemas.openxmlformats.org/presentationml/2006/main">
  <p:tag name="KSO_WM_PRESENTATION_SOURCE" val="WPPAIGeneratePPT"/>
  <p:tag name="resource_record_key" val="{&quot;65&quot;:[20235972],&quot;70&quot;:[3312170,3314056,3322235,3328106,3314175,3321864,3312207,3326956,3325256,3322025,3324552,3323381,3313591,3322233,3333605,3322342,3321644,3321930,3319356,3321646,3321480,3321416,3325104,3321620,3322077,3321638,3322087]}"/>
</p:tagLst>
</file>

<file path=ppt/tags/tag169.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3.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5.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17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178.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7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4.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7.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9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04.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5.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6.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7.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8.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9.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1.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2.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1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15.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1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2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2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3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3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4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4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8.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9.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61.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6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5.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6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6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7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7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8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8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9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9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1.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2.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3.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4.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5.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6.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7.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311.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31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2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2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3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3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4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5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5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5.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6.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7.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8.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9.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1.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2.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63.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6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7.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6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6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8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8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8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0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0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1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1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19.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1.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2.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3.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4.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5.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6.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7.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42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43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4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5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6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6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7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8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8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8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8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9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0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0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1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1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2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2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5.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6.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7.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8.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9.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1.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2.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33.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3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7.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3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3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5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5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5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6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6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7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7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6.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7.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8.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9.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2.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3.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4.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5.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6.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7.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8.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9.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1.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3.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59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596.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597.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598.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61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615.xml><?xml version="1.0" encoding="utf-8"?>
<p:tagLst xmlns:p="http://schemas.openxmlformats.org/presentationml/2006/main">
  <p:tag name="KSO_WM_UNIT_TYPE" val="a"/>
  <p:tag name="KSO_WM_UNIT_INDEX" val="1"/>
  <p:tag name="KSO_WM_BEAUTIFY_FLAG" val="#wm#"/>
  <p:tag name="KSO_WM_TAG_VERSION" val="3.0"/>
  <p:tag name="KSO_WM_UNIT_ID" val="custom20235972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VALUE" val="14"/>
  <p:tag name="KSO_WM_UNIT_PRESET_TEXT" val="单击此处添加文档标题"/>
  <p:tag name="KSO_WM_UNIT_TEXT_TYPE" val="1"/>
</p:tagLst>
</file>

<file path=ppt/tags/tag6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11"/>
</p:tagLst>
</file>

<file path=ppt/tags/tag617.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618.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619.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621.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5972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2"/>
  <p:tag name="KSO_WM_UNIT_TEXT_FILL_FORE_SCHEMECOLOR_INDEX" val="15"/>
  <p:tag name="KSO_WM_UNIT_TEXT_FILL_TYPE" val="1"/>
  <p:tag name="KSO_WM_UNIT_USESOURCEFORMAT_APPLY" val="0"/>
</p:tagLst>
</file>

<file path=ppt/tags/tag622.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597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623.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5972_3*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624.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597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625.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597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626.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5972_3*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627.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597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628.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597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629.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5972_3*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597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631.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UNIT_ID" val="custom20235972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0"/>
</p:tagLst>
</file>

<file path=ppt/tags/tag632.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3"/>
  <p:tag name="KSO_WM_DIAGRAM_GROUP_CODE" val="l1-1"/>
  <p:tag name="KSO_WM_BEAUTIFY_FLAG" val="#wm#"/>
  <p:tag name="KSO_WM_TEMPLATE_INDEX" val="20235972"/>
  <p:tag name="KSO_WM_TEMPLATE_CATEGORY" val="custom"/>
  <p:tag name="KSO_WM_SLIDE_INDEX" val="3"/>
  <p:tag name="KSO_WM_SLIDE_ID" val="custom20235972_3"/>
  <p:tag name="KSO_WM_TEMPLATE_MASTER_TYPE" val="0"/>
  <p:tag name="KSO_WM_SLIDE_LAYOUT" val="a_l"/>
  <p:tag name="KSO_WM_SLIDE_LAYOUT_CNT" val="1_1"/>
  <p:tag name="KSO_WM_SLIDE_DIAGTYPE" val="l"/>
</p:tagLst>
</file>

<file path=ppt/tags/tag633.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634.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4.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647.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5.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54.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37439690&quot;}*gallery_gallery_ai_v2.1.2_ONLINE*99a03726-b4e6-4c13-9cf4-79d332f3fa73-slide-0"/>
  <p:tag name="KSO_WM_UNIT_LINE_FILL_TYPE" val="2"/>
  <p:tag name="KSO_WM_UNIT_USESOURCEFORMAT_APPLY" val="1"/>
</p:tagLst>
</file>

<file path=ppt/tags/tag655.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152879739&quot;}*gallery_gallery_ai_v2.1.2_ONLINE*99a03726-b4e6-4c13-9cf4-79d332f3fa73-slide-0"/>
  <p:tag name="KSO_WM_UNIT_LINE_FILL_TYPE" val="2"/>
  <p:tag name="KSO_WM_UNIT_USESOURCEFORMAT_APPLY" val="1"/>
</p:tagLst>
</file>

<file path=ppt/tags/tag656.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59236936&quot;}*gallery_gallery_ai_v2.1.2_ONLINE*99a03726-b4e6-4c13-9cf4-79d332f3fa73-slide-0"/>
  <p:tag name="KSO_WM_UNIT_LINE_FILL_TYPE" val="2"/>
  <p:tag name="KSO_WM_UNIT_USESOURCEFORMAT_APPLY" val="1"/>
</p:tagLst>
</file>

<file path=ppt/tags/tag657.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36369221&quot;}*gallery_gallery_ai_v2.1.2_ONLINE*99a03726-b4e6-4c13-9cf4-79d332f3fa73-slide-0"/>
  <p:tag name="KSO_WM_UNIT_LINE_FILL_TYPE" val="2"/>
  <p:tag name="KSO_WM_UNIT_USESOURCEFORMAT_APPLY" val="1"/>
</p:tagLst>
</file>

<file path=ppt/tags/tag658.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512390675&quot;}*gallery_gallery_ai_v2.1.2_ONLINE*99a03726-b4e6-4c13-9cf4-79d332f3fa73-slide-0"/>
  <p:tag name="KSO_WM_UNIT_LINE_FILL_TYPE" val="2"/>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4.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7.94015748031495,&quot;top&quot;:125.9,&quot;width&quot;:781.93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69.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Lst>
</file>

<file path=ppt/tags/tag67.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21_2*l_h_i*1_1_2"/>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0921_2*l_h_i*1_1_3"/>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LAYER_COUNT" val="1"/>
  <p:tag name="KSO_WM_UNIT_NOCLEAR" val="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0921_2*l_h_i*1_1_5"/>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6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0921_2*l_h_f*1_1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126"/>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您的)智能图形项正文，文字是您思想的提炼，请尽量言简意赅的阐述观点。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21_2*l_h_i*1_1_1"/>
  <p:tag name="KSO_WM_TEMPLATE_CATEGORY" val="diagram"/>
  <p:tag name="KSO_WM_TEMPLATE_INDEX" val="20230921"/>
  <p:tag name="KSO_WM_UNIT_LAYERLEVEL" val="1_1_1"/>
  <p:tag name="KSO_WM_TAG_VERSION" val="3.0"/>
  <p:tag name="KSO_WM_UNIT_SUBTYPE" val="d"/>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0921_2*l_h_i*1_1_4"/>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6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1_2*l_h_a*1_1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21_2*l_h_i*1_2_2"/>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0921_2*l_h_i*1_2_3"/>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LAYER_COUNT" val="1"/>
  <p:tag name="KSO_WM_UNIT_NOCLEAR" val="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8.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0921_2*l_h_i*1_2_5"/>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681.xml><?xml version="1.0" encoding="utf-8"?>
<p:tagLst xmlns:p="http://schemas.openxmlformats.org/presentationml/2006/main">
  <p:tag name="KSO_WM_UNIT_SUBTYPE" val="a"/>
  <p:tag name="KSO_WM_UNIT_NOCLEAR" val="0"/>
  <p:tag name="KSO_WM_UNIT_VALUE" val="126"/>
  <p:tag name="KSO_WM_UNIT_HIGHLIGHT" val="0"/>
  <p:tag name="KSO_WM_UNIT_COMPATIBLE" val="0"/>
  <p:tag name="KSO_WM_UNIT_DIAGRAM_ISNUMVISUAL" val="0"/>
  <p:tag name="KSO_WM_UNIT_DIAGRAM_ISREFERUNIT" val="0"/>
  <p:tag name="KSO_WM_UNIT_TYPE" val="l_h_f"/>
  <p:tag name="KSO_WM_UNIT_INDEX" val="1_2_1"/>
  <p:tag name="KSO_WM_UNIT_ID" val="diagram20230921_2*l_h_f*1_2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您的)智能图形项正文，文字是您思想的提炼，请尽量言简意赅的阐述观点。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21_2*l_h_i*1_2_1"/>
  <p:tag name="KSO_WM_TEMPLATE_CATEGORY" val="diagram"/>
  <p:tag name="KSO_WM_TEMPLATE_INDEX" val="20230921"/>
  <p:tag name="KSO_WM_UNIT_LAYERLEVEL" val="1_1_1"/>
  <p:tag name="KSO_WM_TAG_VERSION" val="3.0"/>
  <p:tag name="KSO_WM_UNIT_SUBTYPE" val="d"/>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0921_2*l_h_i*1_2_4"/>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6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1_2*l_h_a*1_2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0921_2*l_h_i*1_3_2"/>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0921_2*l_h_i*1_3_3"/>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LAYER_COUNT" val="1"/>
  <p:tag name="KSO_WM_UNIT_NOCLEAR" val="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0921_2*l_h_i*1_3_5"/>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6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0921_2*l_h_f*1_3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126"/>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您的)智能图形项正文，文字是您思想的提炼，请尽量言简意赅的阐述观点。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21_2*l_h_i*1_3_1"/>
  <p:tag name="KSO_WM_TEMPLATE_CATEGORY" val="diagram"/>
  <p:tag name="KSO_WM_TEMPLATE_INDEX" val="20230921"/>
  <p:tag name="KSO_WM_UNIT_LAYERLEVEL" val="1_1_1"/>
  <p:tag name="KSO_WM_TAG_VERSION" val="3.0"/>
  <p:tag name="KSO_WM_UNIT_SUBTYPE" val="d"/>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9.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0921_2*l_h_i*1_3_4"/>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6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1_2*l_h_a*1_3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83.3014592125277,&quot;left&quot;:97.71283464566929,&quot;top&quot;:125.99854078747231,&quot;width&quot;:780.3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93.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12170]}"/>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95.xml><?xml version="1.0" encoding="utf-8"?>
<p:tagLst xmlns:p="http://schemas.openxmlformats.org/presentationml/2006/main">
  <p:tag name="KSO_WM_UNIT_VALUE" val="689*105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459_1*l_h_d*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72.82016200490335,&quot;left&quot;:54.77653543307086,&quot;top&quot;:111.60047244094487,&quot;width&quot;:850.57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1"/>
  <p:tag name="KSO_WM_DIAGRAM_USE_COLOR_VALUE" val="{&quot;color_scheme&quot;:1,&quot;color_type&quot;:1,&quot;theme_color_indexes&quot;:[5,6,5,6,5,6]}"/>
</p:tagLst>
</file>

<file path=ppt/tags/tag696.xml><?xml version="1.0" encoding="utf-8"?>
<p:tagLst xmlns:p="http://schemas.openxmlformats.org/presentationml/2006/main">
  <p:tag name="KSO_WM_UNIT_VALUE" val="689*111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459_1*l_h_d*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72.82016200490335,&quot;left&quot;:54.77653543307086,&quot;top&quot;:111.60047244094487,&quot;width&quot;:850.57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697.xml><?xml version="1.0" encoding="utf-8"?>
<p:tagLst xmlns:p="http://schemas.openxmlformats.org/presentationml/2006/main">
  <p:tag name="KSO_WM_UNIT_VALUE" val="688*92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459_1*l_h_d*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72.82016200490335,&quot;left&quot;:54.77653543307086,&quot;top&quot;:111.60047244094487,&quot;width&quot;:850.57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6"/>
  <p:tag name="KSO_WM_DIAGRAM_USE_COLOR_VALUE" val="{&quot;color_scheme&quot;:1,&quot;color_type&quot;:1,&quot;theme_color_indexes&quot;:[5,6,5,6,5,6]}"/>
</p:tagLst>
</file>

<file path=ppt/tags/tag698.xml><?xml version="1.0" encoding="utf-8"?>
<p:tagLst xmlns:p="http://schemas.openxmlformats.org/presentationml/2006/main">
  <p:tag name="KSO_WM_DIAGRAM_VIRTUALLY_FRAME" val="{&quot;height&quot;:372.82016200490335,&quot;left&quot;:54.77653543307086,&quot;top&quot;:111.60047244094487,&quot;width&quot;:850.577795275590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459_1*l_h_f*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文字是您思想的提炼，请尽量言简意赅的阐述观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699.xml><?xml version="1.0" encoding="utf-8"?>
<p:tagLst xmlns:p="http://schemas.openxmlformats.org/presentationml/2006/main">
  <p:tag name="KSO_WM_DIAGRAM_VIRTUALLY_FRAME" val="{&quot;height&quot;:372.82016200490335,&quot;left&quot;:54.77653543307086,&quot;top&quot;:111.60047244094487,&quot;width&quot;:850.577795275590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459_1*l_h_a*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此处添加项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DIAGRAM_VIRTUALLY_FRAME" val="{&quot;height&quot;:372.82016200490335,&quot;left&quot;:54.77653543307086,&quot;top&quot;:111.60047244094487,&quot;width&quot;:850.577795275590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459_1*l_h_f*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701.xml><?xml version="1.0" encoding="utf-8"?>
<p:tagLst xmlns:p="http://schemas.openxmlformats.org/presentationml/2006/main">
  <p:tag name="KSO_WM_DIAGRAM_VIRTUALLY_FRAME" val="{&quot;height&quot;:372.82016200490335,&quot;left&quot;:54.77653543307086,&quot;top&quot;:111.60047244094487,&quot;width&quot;:850.577795275590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459_1*l_h_a*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702.xml><?xml version="1.0" encoding="utf-8"?>
<p:tagLst xmlns:p="http://schemas.openxmlformats.org/presentationml/2006/main">
  <p:tag name="KSO_WM_DIAGRAM_VIRTUALLY_FRAME" val="{&quot;height&quot;:372.82016200490335,&quot;left&quot;:54.77653543307086,&quot;top&quot;:111.60047244094487,&quot;width&quot;:850.57779527559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459_1*l_h_i*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459_1*l_h_i*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72.82016200490335,&quot;left&quot;:54.77653543307086,&quot;top&quot;:111.60047244094487,&quot;width&quot;:850.5777952755905}"/>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704.xml><?xml version="1.0" encoding="utf-8"?>
<p:tagLst xmlns:p="http://schemas.openxmlformats.org/presentationml/2006/main">
  <p:tag name="KSO_WM_DIAGRAM_VIRTUALLY_FRAME" val="{&quot;height&quot;:372.82016200490335,&quot;left&quot;:54.77653543307086,&quot;top&quot;:111.60047244094487,&quot;width&quot;:850.577795275590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459_1*l_h_f*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文字是您思想的提炼，请言简意赅的阐述观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705.xml><?xml version="1.0" encoding="utf-8"?>
<p:tagLst xmlns:p="http://schemas.openxmlformats.org/presentationml/2006/main">
  <p:tag name="KSO_WM_DIAGRAM_VIRTUALLY_FRAME" val="{&quot;height&quot;:372.82016200490335,&quot;left&quot;:54.77653543307086,&quot;top&quot;:111.60047244094487,&quot;width&quot;:850.577795275590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459_1*l_h_a*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706.xml><?xml version="1.0" encoding="utf-8"?>
<p:tagLst xmlns:p="http://schemas.openxmlformats.org/presentationml/2006/main">
  <p:tag name="KSO_WM_DIAGRAM_VIRTUALLY_FRAME" val="{&quot;height&quot;:372.82016200490335,&quot;left&quot;:54.77653543307086,&quot;top&quot;:111.60047244094487,&quot;width&quot;:850.57779527559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4459_1*l_h_i*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70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5104]}"/>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7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7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72.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7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7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7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27.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3.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7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7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97480935&quot;}*gallery_gallery_ai_v2.1.2_ONLINE*7f47b22b-be5a-49b4-80a1-806c66a2da45-slide-0"/>
  <p:tag name="KSO_WM_UNIT_LINE_FILL_TYPE" val="2"/>
  <p:tag name="KSO_WM_UNIT_USESOURCEFORMAT_APPLY" val="1"/>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032003528&quot;}*gallery_gallery_ai_v2.1.2_ONLINE*7f47b22b-be5a-49b4-80a1-806c66a2da45-slide-0"/>
  <p:tag name="KSO_WM_UNIT_LINE_FILL_TYPE" val="2"/>
  <p:tag name="KSO_WM_UNIT_USESOURCEFORMAT_APPLY" val="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55070045&quot;}*gallery_gallery_ai_v2.1.2_ONLINE*7f47b22b-be5a-49b4-80a1-806c66a2da45-slide-0"/>
  <p:tag name="KSO_WM_UNIT_LINE_FILL_TYPE" val="2"/>
  <p:tag name="KSO_WM_UNIT_USESOURCEFORMAT_APPLY" val="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24.45,&quot;top&quot;:131.35,&quot;width&quot;:88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4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4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0935_1*a*1"/>
  <p:tag name="KSO_WM_TEMPLATE_CATEGORY" val="diagram"/>
  <p:tag name="KSO_WM_TEMPLATE_INDEX" val="20230935"/>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43.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35_1*l_h_i*1_3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gradient&quot;:[{&quot;brightness&quot;:0.20000000298023224,&quot;colorType&quot;:1,&quot;foreColorIndex&quot;:8,&quot;pos&quot;:0,&quot;transparency&quot;:0},{&quot;brightness&quot;:0,&quot;colorType&quot;:1,&quot;foreColorIndex&quot;:8,&quot;pos&quot;: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8"/>
  <p:tag name="KSO_WM_UNIT_TEXT_FILL_FORE_SCHEMECOLOR_INDEX" val="1"/>
  <p:tag name="KSO_WM_UNIT_TEXT_FILL_TYPE" val="1"/>
  <p:tag name="KSO_WM_UNIT_USESOURCEFORMAT_APPLY" val="1"/>
</p:tagLst>
</file>

<file path=ppt/tags/tag744.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0935_1*l_h_i*1_4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gradient&quot;:[{&quot;brightness&quot;:0.20000000298023224,&quot;colorType&quot;:1,&quot;foreColorIndex&quot;:7,&quot;pos&quot;:0,&quot;transparency&quot;:0},{&quot;brightness&quot;:0,&quot;colorType&quot;:1,&quot;foreColorIndex&quot;:7,&quot;pos&quot;:1,&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7"/>
  <p:tag name="KSO_WM_UNIT_TEXT_FILL_FORE_SCHEMECOLOR_INDEX" val="1"/>
  <p:tag name="KSO_WM_UNIT_TEXT_FILL_TYPE" val="1"/>
  <p:tag name="KSO_WM_UNIT_USESOURCEFORMAT_APPLY" val="1"/>
</p:tagLst>
</file>

<file path=ppt/tags/tag745.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35_1*l_h_i*1_2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gradient&quot;:[{&quot;brightness&quot;:0.20000000298023224,&quot;colorType&quot;:1,&quot;foreColorIndex&quot;:6,&quot;pos&quot;:0,&quot;transparency&quot;:0},{&quot;brightness&quot;:0,&quot;colorType&quot;:1,&quot;foreColorIndex&quot;:6,&quot;pos&quot;: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6"/>
  <p:tag name="KSO_WM_UNIT_TEXT_FILL_FORE_SCHEMECOLOR_INDEX" val="1"/>
  <p:tag name="KSO_WM_UNIT_TEXT_FILL_TYPE" val="1"/>
  <p:tag name="KSO_WM_UNIT_USESOURCEFORMAT_APPLY" val="1"/>
</p:tagLst>
</file>

<file path=ppt/tags/tag746.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35_1*l_h_i*1_1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5"/>
  <p:tag name="KSO_WM_UNIT_TEXT_FILL_FORE_SCHEMECOLOR_INDEX" val="1"/>
  <p:tag name="KSO_WM_UNIT_TEXT_FILL_TYPE" val="1"/>
  <p:tag name="KSO_WM_UNIT_USESOURCEFORMAT_APPLY" val="1"/>
</p:tagLst>
</file>

<file path=ppt/tags/tag747.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35_1*l_h_x*1_3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8,&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SHADOW_SCHEMECOLOR_INDEX" val="8"/>
  <p:tag name="KSO_WM_UNIT_USESOURCEFORMAT_APPLY" val="1"/>
</p:tagLst>
</file>

<file path=ppt/tags/tag748.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35_1*l_h_x*1_1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FILL_TYPE" val="1"/>
  <p:tag name="KSO_WM_UNIT_FILL_FORE_SCHEMECOLOR_INDEX" val="14"/>
  <p:tag name="KSO_WM_UNIT_FILL_FORE_SCHEMECOLOR_INDEX_BRIGHTNESS" val="0"/>
  <p:tag name="KSO_WM_UNIT_SHADOW_SCHEMECOLOR_INDEX" val="5"/>
  <p:tag name="KSO_WM_UNIT_USESOURCEFORMAT_APPLY" val="1"/>
</p:tagLst>
</file>

<file path=ppt/tags/tag749.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35_1*l_h_x*1_2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6,&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SHADOW_SCHEMECOLOR_INDEX" val="6"/>
  <p:tag name="KSO_WM_UNIT_USESOURCEFORMAT_APPLY" val="1"/>
</p:tagLst>
</file>

<file path=ppt/tags/tag75.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0.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0935_1*l_h_x*1_4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7,&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SHADOW_SCHEMECOLOR_INDEX" val="7"/>
  <p:tag name="KSO_WM_UNIT_USESOURCEFORMAT_APPLY" val="1"/>
</p:tagLst>
</file>

<file path=ppt/tags/tag7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35_1*l_h_f*1_1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此处添加文本，根据需要可酌情增减文字，单击此处添加文本"/>
  <p:tag name="KSO_WM_UNIT_TEXT_FILL_FORE_SCHEMECOLOR_INDEX" val="1"/>
  <p:tag name="KSO_WM_UNIT_TEXT_FILL_TYPE" val="1"/>
  <p:tag name="KSO_WM_UNIT_USESOURCEFORMAT_APPLY" val="1"/>
</p:tagLst>
</file>

<file path=ppt/tags/tag752.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l_h_a"/>
  <p:tag name="KSO_WM_UNIT_INDEX" val="1_1_1"/>
  <p:tag name="KSO_WM_UNIT_ID" val="diagram20230935_1*l_h_a*1_1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7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35_1*l_h_f*1_3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添加文本内容，根据需要可酌情增减文字，单击此处添加文本"/>
  <p:tag name="KSO_WM_UNIT_TEXT_FILL_FORE_SCHEMECOLOR_INDEX" val="1"/>
  <p:tag name="KSO_WM_UNIT_TEXT_FILL_TYPE" val="1"/>
  <p:tag name="KSO_WM_UNIT_USESOURCEFORMAT_APPLY" val="1"/>
</p:tagLst>
</file>

<file path=ppt/tags/tag7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35_1*l_h_a*1_3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7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35_1*l_h_f*1_4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输入正文，文字是您思想的提炼，请言简意赅的阐述观点"/>
  <p:tag name="KSO_WM_UNIT_TEXT_FILL_FORE_SCHEMECOLOR_INDEX" val="1"/>
  <p:tag name="KSO_WM_UNIT_TEXT_FILL_TYPE" val="1"/>
  <p:tag name="KSO_WM_UNIT_USESOURCEFORMAT_APPLY" val="1"/>
</p:tagLst>
</file>

<file path=ppt/tags/tag7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35_1*l_h_a*1_4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7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35_1*l_h_f*1_2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此处添加文本具体内容，根据需要可酌情增减文字"/>
  <p:tag name="KSO_WM_UNIT_TEXT_FILL_FORE_SCHEMECOLOR_INDEX" val="1"/>
  <p:tag name="KSO_WM_UNIT_TEXT_FILL_TYPE" val="1"/>
  <p:tag name="KSO_WM_UNIT_USESOURCEFORMAT_APPLY" val="1"/>
</p:tagLst>
</file>

<file path=ppt/tags/tag7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35_1*l_h_a*1_2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40000044264343,&quot;left&quot;:41.8,&quot;top&quot;:152.39999955735658,&quot;width&quot;:8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75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6.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0.xml><?xml version="1.0" encoding="utf-8"?>
<p:tagLst xmlns:p="http://schemas.openxmlformats.org/presentationml/2006/main">
  <p:tag name="KSO_WM_SLIDE_ID" val="diagram20230935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0935"/>
  <p:tag name="KSO_WM_SLIDE_TYPE" val="text"/>
  <p:tag name="KSO_WM_SLIDE_SUBTYPE" val="diag"/>
  <p:tag name="KSO_WM_SLIDE_SIZE" val="737.7*284.45"/>
  <p:tag name="KSO_WM_SLIDE_POSITION" val="110.9*183.3"/>
  <p:tag name="KSO_WM_SLIDE_LAYOUT" val="a_l"/>
  <p:tag name="KSO_WM_SLIDE_LAYOUT_CNT" val="1_1"/>
  <p:tag name="KSO_WM_SPECIAL_SOURCE" val="bdnull"/>
  <p:tag name="KSO_WM_DIAGRAM_GROUP_CODE" val="l1-1"/>
  <p:tag name="KSO_WM_SLIDE_DIAGTYPE" val="l"/>
</p:tagLst>
</file>

<file path=ppt/tags/tag76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6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7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6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7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6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7.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7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7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77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78.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7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7632283464567,&quot;left&quot;:54.84999999999999,&quot;top&quot;:126.68677165354332,&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782.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78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7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7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9.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42605732&quot;}*gallery_gallery_ai_v2.1.1_ONLINE*deeea23a-bd78-4f09-9b47-a5f90318719d-slide-0"/>
  <p:tag name="KSO_WM_UNIT_LINE_FILL_TYPE" val="2"/>
  <p:tag name="KSO_WM_UNIT_USESOURCEFORMAT_APPLY" val="1"/>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696365356&quot;}*gallery_gallery_ai_v2.1.1_ONLINE*deeea23a-bd78-4f09-9b47-a5f90318719d-slide-0"/>
  <p:tag name="KSO_WM_UNIT_LINE_FILL_TYPE" val="2"/>
  <p:tag name="KSO_WM_UNIT_USESOURCEFORMAT_APPLY" val="1"/>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90746111&quot;}*gallery_gallery_ai_v2.1.1_ONLINE*deeea23a-bd78-4f09-9b47-a5f90318719d-slide-0"/>
  <p:tag name="KSO_WM_UNIT_LINE_FILL_TYPE" val="2"/>
  <p:tag name="KSO_WM_UNIT_USESOURCEFORMAT_APPLY"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3.1,&quot;top&quot;:131.3661457514212,&quot;width&quot;:892.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9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3_2*l_h_i*1_2_2"/>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2.18,&quot;left&quot;:97.71149606299213,&quot;top&quot;:116.17425196850392,&quot;width&quot;:780.3438582677164}"/>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799.xml><?xml version="1.0" encoding="utf-8"?>
<p:tagLst xmlns:p="http://schemas.openxmlformats.org/presentationml/2006/main">
  <p:tag name="KSO_WM_UNIT_COMPATIBLE" val="0"/>
  <p:tag name="KSO_WM_UNIT_DIAGRAM_ISREFERUNIT" val="0"/>
  <p:tag name="KSO_WM_UNIT_TYPE" val="l_h_i"/>
  <p:tag name="KSO_WM_TEMPLATE_INDEX" val="20231873"/>
  <p:tag name="KSO_WM_TAG_VERSION" val="3.0"/>
  <p:tag name="KSO_WM_DIAGRAM_COLOR_TRICK" val="1"/>
  <p:tag name="KSO_WM_DIAGRAM_MAX_ITEMCNT" val="5"/>
  <p:tag name="KSO_WM_DIAGRAM_VIRTUALLY_FRAME" val="{&quot;height&quot;:372.18,&quot;left&quot;:97.71149606299213,&quot;top&quot;:116.17425196850392,&quot;width&quot;:780.3438582677164}"/>
  <p:tag name="KSO_WM_BEAUTIFY_FLAG" val="#wm#"/>
  <p:tag name="KSO_WM_UNIT_HIGHLIGHT" val="0"/>
  <p:tag name="KSO_WM_UNIT_DIAGRAM_ISNUMVISUAL" val="0"/>
  <p:tag name="KSO_WM_DIAGRAM_GROUP_CODE" val="l1-1"/>
  <p:tag name="KSO_WM_UNIT_SUBTYPE" val="d"/>
  <p:tag name="KSO_WM_UNIT_INDEX" val="1_1_1"/>
  <p:tag name="KSO_WM_UNIT_ID" val="diagram20231873_2*l_h_i*1_1_1"/>
  <p:tag name="KSO_WM_TEMPLATE_CATEGORY" val="diagram"/>
  <p:tag name="KSO_WM_UNIT_LAYERLEVEL" val="1_1_1"/>
  <p:tag name="KSO_WM_DIAGRAM_VERSION" val="3"/>
  <p:tag name="KSO_WM_DIAGRAM_COLOR_TEXT_CAN_REMOVE" val="n"/>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UNIT_COMPATIBLE" val="0"/>
  <p:tag name="KSO_WM_UNIT_DIAGRAM_ISREFERUNIT" val="0"/>
  <p:tag name="KSO_WM_UNIT_TYPE" val="l_h_i"/>
  <p:tag name="KSO_WM_TEMPLATE_INDEX" val="20231873"/>
  <p:tag name="KSO_WM_TAG_VERSION" val="3.0"/>
  <p:tag name="KSO_WM_DIAGRAM_COLOR_TRICK" val="1"/>
  <p:tag name="KSO_WM_DIAGRAM_MAX_ITEMCNT" val="5"/>
  <p:tag name="KSO_WM_DIAGRAM_VIRTUALLY_FRAME" val="{&quot;height&quot;:372.18,&quot;left&quot;:97.71149606299213,&quot;top&quot;:116.17425196850392,&quot;width&quot;:780.3438582677164}"/>
  <p:tag name="KSO_WM_BEAUTIFY_FLAG" val="#wm#"/>
  <p:tag name="KSO_WM_UNIT_HIGHLIGHT" val="0"/>
  <p:tag name="KSO_WM_UNIT_DIAGRAM_ISNUMVISUAL" val="0"/>
  <p:tag name="KSO_WM_DIAGRAM_GROUP_CODE" val="l1-1"/>
  <p:tag name="KSO_WM_UNIT_SUBTYPE" val="d"/>
  <p:tag name="KSO_WM_UNIT_INDEX" val="1_2_1"/>
  <p:tag name="KSO_WM_UNIT_ID" val="diagram20231873_2*l_h_i*1_2_1"/>
  <p:tag name="KSO_WM_TEMPLATE_CATEGORY" val="diagram"/>
  <p:tag name="KSO_WM_UNIT_LAYERLEVEL" val="1_1_1"/>
  <p:tag name="KSO_WM_DIAGRAM_VERSION" val="3"/>
  <p:tag name="KSO_WM_DIAGRAM_COLOR_TEXT_CAN_REMOVE" val="n"/>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01.xml><?xml version="1.0" encoding="utf-8"?>
<p:tagLst xmlns:p="http://schemas.openxmlformats.org/presentationml/2006/main">
  <p:tag name="KSO_WM_UNIT_COMPATIBLE" val="0"/>
  <p:tag name="KSO_WM_UNIT_DIAGRAM_ISREFERUNIT" val="0"/>
  <p:tag name="KSO_WM_UNIT_TYPE" val="l_h_i"/>
  <p:tag name="KSO_WM_TEMPLATE_INDEX" val="20231873"/>
  <p:tag name="KSO_WM_TAG_VERSION" val="3.0"/>
  <p:tag name="KSO_WM_DIAGRAM_COLOR_TRICK" val="1"/>
  <p:tag name="KSO_WM_DIAGRAM_MAX_ITEMCNT" val="5"/>
  <p:tag name="KSO_WM_DIAGRAM_VIRTUALLY_FRAME" val="{&quot;height&quot;:372.18,&quot;left&quot;:97.71149606299213,&quot;top&quot;:116.17425196850392,&quot;width&quot;:780.3438582677164}"/>
  <p:tag name="KSO_WM_BEAUTIFY_FLAG" val="#wm#"/>
  <p:tag name="KSO_WM_UNIT_HIGHLIGHT" val="0"/>
  <p:tag name="KSO_WM_UNIT_DIAGRAM_ISNUMVISUAL" val="0"/>
  <p:tag name="KSO_WM_DIAGRAM_GROUP_CODE" val="l1-1"/>
  <p:tag name="KSO_WM_UNIT_SUBTYPE" val="d"/>
  <p:tag name="KSO_WM_UNIT_INDEX" val="1_3_1"/>
  <p:tag name="KSO_WM_UNIT_ID" val="diagram20231873_2*l_h_i*1_3_1"/>
  <p:tag name="KSO_WM_TEMPLATE_CATEGORY" val="diagram"/>
  <p:tag name="KSO_WM_UNIT_LAYERLEVEL" val="1_1_1"/>
  <p:tag name="KSO_WM_DIAGRAM_VERSION" val="3"/>
  <p:tag name="KSO_WM_DIAGRAM_COLOR_TEXT_CAN_REMOVE" val="n"/>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73_2*l_h_a*1_1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25"/>
  <p:tag name="KSO_WM_DIAGRAM_MAX_ITEMCNT" val="5"/>
  <p:tag name="KSO_WM_DIAGRAM_MIN_ITEMCNT" val="2"/>
  <p:tag name="KSO_WM_DIAGRAM_VIRTUALLY_FRAME" val="{&quot;height&quot;:372.18,&quot;left&quot;:97.71149606299213,&quot;top&quot;:116.17425196850392,&quot;width&quot;:780.3438582677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8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73_2*l_h_f*1_1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111"/>
  <p:tag name="KSO_WM_DIAGRAM_MAX_ITEMCNT" val="5"/>
  <p:tag name="KSO_WM_DIAGRAM_MIN_ITEMCNT" val="2"/>
  <p:tag name="KSO_WM_DIAGRAM_VIRTUALLY_FRAME" val="{&quot;height&quot;:372.18,&quot;left&quot;:97.71149606299213,&quot;top&quot;:116.17425196850392,&quot;width&quot;:780.3438582677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8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73_2*l_h_a*1_2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25"/>
  <p:tag name="KSO_WM_DIAGRAM_MAX_ITEMCNT" val="5"/>
  <p:tag name="KSO_WM_DIAGRAM_MIN_ITEMCNT" val="2"/>
  <p:tag name="KSO_WM_DIAGRAM_VIRTUALLY_FRAME" val="{&quot;height&quot;:372.18,&quot;left&quot;:97.71149606299213,&quot;top&quot;:116.17425196850392,&quot;width&quot;:780.3438582677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8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73_2*l_h_f*1_2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74"/>
  <p:tag name="KSO_WM_DIAGRAM_MAX_ITEMCNT" val="5"/>
  <p:tag name="KSO_WM_DIAGRAM_MIN_ITEMCNT" val="2"/>
  <p:tag name="KSO_WM_DIAGRAM_VIRTUALLY_FRAME" val="{&quot;height&quot;:372.18,&quot;left&quot;:97.71149606299213,&quot;top&quot;:116.17425196850392,&quot;width&quot;:780.3438582677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8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873_2*l_h_a*1_3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25"/>
  <p:tag name="KSO_WM_DIAGRAM_MAX_ITEMCNT" val="5"/>
  <p:tag name="KSO_WM_DIAGRAM_MIN_ITEMCNT" val="2"/>
  <p:tag name="KSO_WM_DIAGRAM_VIRTUALLY_FRAME" val="{&quot;height&quot;:372.18,&quot;left&quot;:97.71149606299213,&quot;top&quot;:116.17425196850392,&quot;width&quot;:780.3438582677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8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873_2*l_h_f*1_3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74"/>
  <p:tag name="KSO_WM_DIAGRAM_MAX_ITEMCNT" val="5"/>
  <p:tag name="KSO_WM_DIAGRAM_MIN_ITEMCNT" val="2"/>
  <p:tag name="KSO_WM_DIAGRAM_VIRTUALLY_FRAME" val="{&quot;height&quot;:372.18,&quot;left&quot;:97.71149606299213,&quot;top&quot;:116.17425196850392,&quot;width&quot;:780.3438582677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3_2*l_h_i*1_3_2"/>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2.18,&quot;left&quot;:97.71149606299213,&quot;top&quot;:116.17425196850392,&quot;width&quot;:780.3438582677164}"/>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80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19356,3314056,3322087]}"/>
</p:tagLst>
</file>

<file path=ppt/tags/tag81.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15.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2_1*l_h_d*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42"/>
  <p:tag name="KSO_WM_DIAGRAM_USE_COLOR_VALUE" val="{&quot;color_scheme&quot;:1,&quot;color_type&quot;:1,&quot;theme_color_indexes&quot;:[5,6,5,6,5,6]}"/>
</p:tagLst>
</file>

<file path=ppt/tags/tag816.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2_1*l_h_d*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41"/>
  <p:tag name="KSO_WM_DIAGRAM_USE_COLOR_VALUE" val="{&quot;color_scheme&quot;:1,&quot;color_type&quot;:1,&quot;theme_color_indexes&quot;:[5,6,5,6,5,6]}"/>
</p:tagLst>
</file>

<file path=ppt/tags/tag817.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2_1*l_h_d*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39"/>
  <p:tag name="KSO_WM_DIAGRAM_USE_COLOR_VALUE" val="{&quot;color_scheme&quot;:1,&quot;color_type&quot;:1,&quot;theme_color_indexes&quot;:[5,6,5,6,5,6]}"/>
</p:tagLst>
</file>

<file path=ppt/tags/tag818.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2_1*l_h_d*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40"/>
  <p:tag name="KSO_WM_DIAGRAM_USE_COLOR_VALUE" val="{&quot;color_scheme&quot;:1,&quot;color_type&quot;:1,&quot;theme_color_indexes&quot;:[5,6,5,6,5,6]}"/>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82.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8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UNIT_VALUE" val="98"/>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8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8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8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8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8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8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USE_COLOR_VALUE" val="{&quot;color_scheme&quot;:1,&quot;color_type&quot;:1,&quot;theme_color_indexes&quot;:[5,6,5,6,5,6]}"/>
</p:tagLst>
</file>

<file path=ppt/tags/tag8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8.6453543307086,&quot;left&quot;:54.8,&quot;top&quot;:141.84968503937006,&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DIAGRAM_USE_COLOR_VALUE" val="{&quot;color_scheme&quot;:1,&quot;color_type&quot;:1,&quot;theme_color_indexes&quot;:[5,6,5,6,5,6]}"/>
</p:tagLst>
</file>

<file path=ppt/tags/tag83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4552]}"/>
</p:tagLst>
</file>

<file path=ppt/tags/tag837.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KSO_WM_UNIT_PICTURE_SUBTYPE" val="a"/>
  <p:tag name="MH_PIC_SOURCE_TYPE" val="generate_slide_ai*{&quot;ai_type&quot;:&quot;generate_ppt&quot;,&quot;id&quot;:&quot;&quot;}*auto_ai_ai_v2.1.1_ONLINE*1749542946735_43667a_4ad07c3e15c8-slide-6"/>
  <p:tag name="KSO_WM_UNIT_FILL_FORE_SCHEMECOLOR_INDEX" val="5"/>
  <p:tag name="KSO_WM_UNIT_FILL_TYPE" val="1"/>
</p:tagLst>
</file>

<file path=ppt/tags/tag8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83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0"/>
  <p:tag name="KSO_WM_UNIT_PRESET_TEXT" val="单击此处添加标题"/>
  <p:tag name="KSO_WM_UNIT_TEXT_TYPE" val="1"/>
</p:tagLst>
</file>

<file path=ppt/tags/tag8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6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8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6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84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6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8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6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8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6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8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6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846.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5972"/>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0"/>
</p:tagLst>
</file>

<file path=ppt/tags/tag8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0"/>
</p:tagLst>
</file>

<file path=ppt/tags/tag8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8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511539832&quot;}*auto_gallery_ai_v2.1.2_ONLINE*1749542946735_43667a_4ad07c3e15c8-slide-7"/>
  <p:tag name="KSO_WM_UNIT_LINE_FILL_TYPE" val="2"/>
  <p:tag name="KSO_WM_UNIT_USESOURCEFORMAT_APPLY" val="0"/>
</p:tagLst>
</file>

<file path=ppt/tags/tag8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0"/>
</p:tagLst>
</file>

<file path=ppt/tags/tag8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463070233&quot;}*auto_gallery_ai_v2.1.2_ONLINE*1749542946735_43667a_4ad07c3e15c8-slide-7"/>
  <p:tag name="KSO_WM_UNIT_LINE_FILL_TYPE" val="2"/>
  <p:tag name="KSO_WM_UNIT_USESOURCEFORMAT_APPLY" val="0"/>
</p:tagLst>
</file>

<file path=ppt/tags/tag8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0"/>
</p:tagLst>
</file>

<file path=ppt/tags/tag8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518119974&quot;}*auto_gallery_ai_v2.1.2_ONLINE*1749542946735_43667a_4ad07c3e15c8-slide-7"/>
  <p:tag name="KSO_WM_UNIT_LINE_FILL_TYPE" val="2"/>
  <p:tag name="KSO_WM_UNIT_USESOURCEFORMAT_APPLY" val="0"/>
</p:tagLst>
</file>

<file path=ppt/tags/tag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0"/>
</p:tagLst>
</file>

<file path=ppt/tags/tag8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0"/>
</p:tagLst>
</file>

<file path=ppt/tags/tag8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69.4835061765656,&quot;left&quot;:54.8,&quot;top&quot;:120.24527559055119,&quot;width&quot;:875.0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0"/>
</p:tagLst>
</file>

<file path=ppt/tags/tag863.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custom"/>
  <p:tag name="KSO_WM_TEMPLATE_INDEX" val="20235972"/>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86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2474_3*a*1"/>
  <p:tag name="KSO_WM_TEMPLATE_CATEGORY" val="diagram"/>
  <p:tag name="KSO_WM_TEMPLATE_INDEX" val="20232474"/>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7874015744,&quot;left&quot;:55.322834645669275,&quot;top&quot;:148.65,&quot;width&quot;:851.0355118110238}"/>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FILL_TYPE" val="3"/>
  <p:tag name="KSO_WM_UNIT_USESOURCEFORMAT_APPLY" val="1"/>
</p:tagLst>
</file>

<file path=ppt/tags/tag8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7874015744,&quot;left&quot;:55.322834645669275,&quot;top&quot;:148.65,&quot;width&quot;:851.0355118110238}"/>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
  <p:tag name="KSO_WM_UNIT_FILL_TYPE" val="3"/>
  <p:tag name="KSO_WM_UNIT_USESOURCEFORMAT_APPLY" val="1"/>
</p:tagLst>
</file>

<file path=ppt/tags/tag8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7874015744,&quot;left&quot;:55.322834645669275,&quot;top&quot;:148.65,&quot;width&quot;:851.0355118110238}"/>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FILL_TYPE" val="3"/>
  <p:tag name="KSO_WM_UNIT_USESOURCEFORMAT_APPLY"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2*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5.322834645669275,&quot;top&quot;:148.65,&quot;width&quot;:851.0355118110238}"/>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869.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5.322834645669275,&quot;top&quot;:148.65,&quot;width&quot;:851.03551181102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KSO_WM_UNIT_LINE_FILL_TYPE" val="2"/>
  <p:tag name="KSO_WM_UNIT_USESOURCEFORMAT_APPLY" val="1"/>
</p:tagLst>
</file>

<file path=ppt/tags/tag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5.322834645669275,&quot;top&quot;:148.65,&quot;width&quot;:851.03551181102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2*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5.322834645669275,&quot;top&quot;:148.65,&quot;width&quot;:851.0355118110238}"/>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8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5.322834645669275,&quot;top&quot;:148.65,&quot;width&quot;:851.03551181102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873.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5.322834645669275,&quot;top&quot;:148.65,&quot;width&quot;:851.03551181102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KSO_WM_UNIT_LINE_FILL_TYPE" val="2"/>
  <p:tag name="KSO_WM_UNIT_USESOURCEFORMAT_APPLY" val="1"/>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2*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5.322834645669275,&quot;top&quot;:148.65,&quot;width&quot;:851.0355118110238}"/>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8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5.322834645669275,&quot;top&quot;:148.65,&quot;width&quot;:851.03551181102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876.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5.322834645669275,&quot;top&quot;:148.65,&quot;width&quot;:851.03551181102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KSO_WM_UNIT_LINE_FILL_TYPE" val="2"/>
  <p:tag name="KSO_WM_UNIT_USESOURCEFORMAT_APPLY" val="1"/>
</p:tagLst>
</file>

<file path=ppt/tags/tag877.xml><?xml version="1.0" encoding="utf-8"?>
<p:tagLst xmlns:p="http://schemas.openxmlformats.org/presentationml/2006/main">
  <p:tag name="KSO_WM_SLIDE_ID" val="diagram20232474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2474"/>
  <p:tag name="KSO_WM_SLIDE_TYPE" val="text"/>
  <p:tag name="KSO_WM_SLIDE_SUBTYPE" val="diag"/>
  <p:tag name="KSO_WM_SLIDE_SIZE" val="850.211*285.949"/>
  <p:tag name="KSO_WM_SLIDE_POSITION" val="55.3228*148.875"/>
  <p:tag name="KSO_WM_SLIDE_LAYOUT" val="a_l"/>
  <p:tag name="KSO_WM_SLIDE_LAYOUT_CNT" val="1_1"/>
  <p:tag name="KSO_WM_SPECIAL_SOURCE" val="bdnull"/>
  <p:tag name="KSO_WM_DIAGRAM_GROUP_CODE" val="l1-1"/>
  <p:tag name="KSO_WM_SLIDE_DIAGTYPE" val="l"/>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79.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81.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87.68519685039394,&quot;left&quot;:11.090944881889765,&quot;top&quot;:121.50086614173229,&quot;width&quot;:937.4591338582679}"/>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883.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87.68519685039394,&quot;left&quot;:11.090944881889765,&quot;top&quot;:121.50086614173229,&quot;width&quot;:937.4591338582679}"/>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885.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86.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87.68519685039394,&quot;left&quot;:11.090944881889765,&quot;top&quot;:121.50086614173229,&quot;width&quot;:937.4591338582679}"/>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888.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889.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89.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890.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891.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2.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3.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4.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5.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6.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7.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6"/>
  <p:tag name="KSO_WM_DIAGRAM_USE_COLOR_VALUE" val="{&quot;color_scheme&quot;:1,&quot;color_type&quot;:1,&quot;theme_color_indexes&quot;:[5,6,5,6,5,6]}"/>
</p:tagLst>
</file>

<file path=ppt/tags/tag898.xml><?xml version="1.0" encoding="utf-8"?>
<p:tagLst xmlns:p="http://schemas.openxmlformats.org/presentationml/2006/main">
  <p:tag name="KSO_WM_DIAGRAM_VIRTUALLY_FRAME" val="{&quot;height&quot;:387.68519685039394,&quot;left&quot;:11.090944881889765,&quot;top&quot;:121.50086614173229,&quot;width&quot;:937.4591338582679}"/>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7"/>
  <p:tag name="KSO_WM_DIAGRAM_USE_COLOR_VALUE" val="{&quot;color_scheme&quot;:1,&quot;color_type&quot;:1,&quot;theme_color_indexes&quot;:[5,6,5,6,5,6]}"/>
</p:tagLst>
</file>

<file path=ppt/tags/tag899.xml><?xml version="1.0" encoding="utf-8"?>
<p:tagLst xmlns:p="http://schemas.openxmlformats.org/presentationml/2006/main">
  <p:tag name="KSO_WM_DIAGRAM_VIRTUALLY_FRAME" val="{&quot;height&quot;:387.68519685039394,&quot;left&quot;:11.090944881889765,&quot;top&quot;:121.50086614173229,&quot;width&quot;:937.4591338582679}"/>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8"/>
  <p:tag name="KSO_WM_DIAGRAM_USE_COLOR_VALUE" val="{&quot;color_scheme&quot;:1,&quot;color_type&quot;:1,&quot;theme_color_indexes&quot;:[5,6,5,6,5,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900.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235]}"/>
</p:tagLst>
</file>

<file path=ppt/tags/tag90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867_2*a*1"/>
  <p:tag name="KSO_WM_TEMPLATE_CATEGORY" val="diagram"/>
  <p:tag name="KSO_WM_TEMPLATE_INDEX" val="20231867"/>
  <p:tag name="KSO_WM_UNIT_LAYERLEVEL" val="1"/>
  <p:tag name="KSO_WM_TAG_VERSION" val="3.0"/>
  <p:tag name="KSO_WM_BEAUTIFY_FLAG" val="#wm#"/>
  <p:tag name="MD-PA" val="v1.0.0"/>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1"/>
</p:tagLst>
</file>

<file path=ppt/tags/tag9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7_2*l_h_f*1_3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UNIT_USESOURCEFORMAT_APPLY"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UNIT_USESOURCEFORMAT_APPLY"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1"/>
</p:tagLst>
</file>

<file path=ppt/tags/tag9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7_2*l_h_f*1_2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UNIT_USESOURCEFORMAT_APPLY"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UNIT_USESOURCEFORMAT_APPLY" val="1"/>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1"/>
</p:tagLst>
</file>

<file path=ppt/tags/tag9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7_2*l_h_f*1_1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UNIT_USESOURCEFORMAT_APPLY" val="1"/>
</p:tagLst>
</file>

<file path=ppt/tags/tag9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UNIT_USESOURCEFORMAT_APPLY" val="1"/>
</p:tagLst>
</file>

<file path=ppt/tags/tag911.xml><?xml version="1.0" encoding="utf-8"?>
<p:tagLst xmlns:p="http://schemas.openxmlformats.org/presentationml/2006/main">
  <p:tag name="KSO_WM_SLIDE_ID" val="diagram2023186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867"/>
  <p:tag name="KSO_WM_SLIDE_TYPE" val="text"/>
  <p:tag name="KSO_WM_SLIDE_SUBTYPE" val="diag"/>
  <p:tag name="KSO_WM_SLIDE_SIZE" val="849.486*358.891"/>
  <p:tag name="KSO_WM_SLIDE_POSITION" val="55.6394*115.223"/>
  <p:tag name="KSO_WM_SLIDE_LAYOUT" val="a_l"/>
  <p:tag name="KSO_WM_SLIDE_LAYOUT_CNT" val="1_1"/>
  <p:tag name="KSO_WM_SPECIAL_SOURCE" val="bdnull"/>
  <p:tag name="KSO_WM_DIAGRAM_GROUP_CODE" val="l1-1"/>
  <p:tag name="KSO_WM_SLIDE_DIAGTYPE" val="l"/>
</p:tagLst>
</file>

<file path=ppt/tags/tag91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31_1*a*1"/>
  <p:tag name="KSO_WM_TEMPLATE_CATEGORY" val="diagram"/>
  <p:tag name="KSO_WM_TEMPLATE_INDEX" val="202333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13.xml><?xml version="1.0" encoding="utf-8"?>
<p:tagLst xmlns:p="http://schemas.openxmlformats.org/presentationml/2006/main">
  <p:tag name="KSO_WM_DIAGRAM_VIRTUALLY_FRAME" val="{&quot;height&quot;:352.8524009342474,&quot;left&quot;:101.73401574803148,&quot;top&quot;:111.68570844118567,&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14.xml><?xml version="1.0" encoding="utf-8"?>
<p:tagLst xmlns:p="http://schemas.openxmlformats.org/presentationml/2006/main">
  <p:tag name="KSO_WM_DIAGRAM_VIRTUALLY_FRAME" val="{&quot;height&quot;:352.8524009342474,&quot;left&quot;:101.73401574803148,&quot;top&quot;:111.68570844118567,&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915.xml><?xml version="1.0" encoding="utf-8"?>
<p:tagLst xmlns:p="http://schemas.openxmlformats.org/presentationml/2006/main">
  <p:tag name="KSO_WM_DIAGRAM_VIRTUALLY_FRAME" val="{&quot;height&quot;:352.8524009342474,&quot;left&quot;:101.73401574803148,&quot;top&quot;:111.68570844118567,&quot;width&quot;:756.5874803149608}"/>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916.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2.8524009342474,&quot;left&quot;:101.73401574803148,&quot;top&quot;:111.68570844118567,&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17.xml><?xml version="1.0" encoding="utf-8"?>
<p:tagLst xmlns:p="http://schemas.openxmlformats.org/presentationml/2006/main">
  <p:tag name="KSO_WM_DIAGRAM_VIRTUALLY_FRAME" val="{&quot;height&quot;:352.8524009342474,&quot;left&quot;:101.73401574803148,&quot;top&quot;:111.68570844118567,&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18.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2.8524009342474,&quot;left&quot;:101.73401574803148,&quot;top&quot;:111.68570844118567,&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19.xml><?xml version="1.0" encoding="utf-8"?>
<p:tagLst xmlns:p="http://schemas.openxmlformats.org/presentationml/2006/main">
  <p:tag name="KSO_WM_DIAGRAM_VIRTUALLY_FRAME" val="{&quot;height&quot;:352.8524009342474,&quot;left&quot;:101.73401574803148,&quot;top&quot;:111.68570844118567,&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9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920.xml><?xml version="1.0" encoding="utf-8"?>
<p:tagLst xmlns:p="http://schemas.openxmlformats.org/presentationml/2006/main">
  <p:tag name="KSO_WM_DIAGRAM_VIRTUALLY_FRAME" val="{&quot;height&quot;:352.8524009342474,&quot;left&quot;:101.73401574803148,&quot;top&quot;:111.68570844118567,&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UNIT_USESOURCEFORMAT_APPLY" val="1"/>
</p:tagLst>
</file>

<file path=ppt/tags/tag921.xml><?xml version="1.0" encoding="utf-8"?>
<p:tagLst xmlns:p="http://schemas.openxmlformats.org/presentationml/2006/main">
  <p:tag name="KSO_WM_DIAGRAM_VIRTUALLY_FRAME" val="{&quot;height&quot;:352.8524009342474,&quot;left&quot;:101.73401574803148,&quot;top&quot;:111.68570844118567,&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22.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2.8524009342474,&quot;left&quot;:101.73401574803148,&quot;top&quot;:111.68570844118567,&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23.xml><?xml version="1.0" encoding="utf-8"?>
<p:tagLst xmlns:p="http://schemas.openxmlformats.org/presentationml/2006/main">
  <p:tag name="KSO_WM_DIAGRAM_VIRTUALLY_FRAME" val="{&quot;height&quot;:352.8524009342474,&quot;left&quot;:101.73401574803148,&quot;top&quot;:111.68570844118567,&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924.xml><?xml version="1.0" encoding="utf-8"?>
<p:tagLst xmlns:p="http://schemas.openxmlformats.org/presentationml/2006/main">
  <p:tag name="KSO_WM_DIAGRAM_VIRTUALLY_FRAME" val="{&quot;height&quot;:352.8524009342474,&quot;left&quot;:101.73401574803148,&quot;top&quot;:111.68570844118567,&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925.xml><?xml version="1.0" encoding="utf-8"?>
<p:tagLst xmlns:p="http://schemas.openxmlformats.org/presentationml/2006/main">
  <p:tag name="KSO_WM_DIAGRAM_VIRTUALLY_FRAME" val="{&quot;height&quot;:352.8524009342474,&quot;left&quot;:101.73401574803148,&quot;top&quot;:111.68570844118567,&quot;width&quot;:756.5874803149608}"/>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926.xml><?xml version="1.0" encoding="utf-8"?>
<p:tagLst xmlns:p="http://schemas.openxmlformats.org/presentationml/2006/main">
  <p:tag name="KSO_WM_SLIDE_ID" val="diagram20233331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3331"/>
  <p:tag name="KSO_WM_SLIDE_TYPE" val="text"/>
  <p:tag name="KSO_WM_SLIDE_SUBTYPE" val="diag"/>
  <p:tag name="KSO_WM_SLIDE_SIZE" val="756.282*326.351"/>
  <p:tag name="KSO_WM_SLIDE_POSITION" val="101.734*144.899"/>
  <p:tag name="KSO_WM_SLIDE_LAYOUT" val="a_l"/>
  <p:tag name="KSO_WM_SLIDE_LAYOUT_CNT" val="1_1"/>
  <p:tag name="KSO_WM_SPECIAL_SOURCE" val="bdnull"/>
  <p:tag name="KSO_WM_DIAGRAM_GROUP_CODE" val="l1-1"/>
  <p:tag name="KSO_WM_SLIDE_DIAGTYPE" val="l"/>
</p:tagLst>
</file>

<file path=ppt/tags/tag9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0924_4*a*1"/>
  <p:tag name="KSO_WM_TEMPLATE_CATEGORY" val="diagram"/>
  <p:tag name="KSO_WM_TEMPLATE_INDEX" val="20230924"/>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3"/>
  <p:tag name="KSO_WM_TEMPLATE_CATEGORY" val="diagram"/>
  <p:tag name="KSO_WM_TEMPLATE_INDEX" val="2023487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gradient&quot;:[{&quot;brightness&quot;:0,&quot;colorType&quot;:1,&quot;foreColorIndex&quot;:7,&quot;pos&quot;:0.05000000074505806,&quot;transparency&quot;:0},{&quot;brightness&quot;:0.4000000059604645,&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4"/>
  <p:tag name="KSO_WM_TEMPLATE_CATEGORY" val="diagram"/>
  <p:tag name="KSO_WM_TEMPLATE_INDEX" val="20234872"/>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9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x*1_3_1"/>
  <p:tag name="KSO_WM_TEMPLATE_CATEGORY" val="diagram"/>
  <p:tag name="KSO_WM_TEMPLATE_INDEX" val="20234872"/>
  <p:tag name="KSO_WM_UNIT_LAYERLEVEL" val="1_1_1"/>
  <p:tag name="KSO_WM_TAG_VERSION" val="3.0"/>
  <p:tag name="KSO_WM_BEAUTIFY_FLAG" val="#wm#"/>
  <p:tag name="KSO_WM_UNIT_VALUE" val="102*88"/>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6"/>
  <p:tag name="KSO_WM_DIAGRAM_USE_COLOR_VALUE" val="{&quot;color_scheme&quot;:1,&quot;color_type&quot;:1,&quot;theme_color_indexes&quot;:[5,6,5,6,5,6]}"/>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2"/>
  <p:tag name="KSO_WM_TEMPLATE_CATEGORY" val="diagram"/>
  <p:tag name="KSO_WM_TEMPLATE_INDEX" val="2023487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1"/>
  <p:tag name="KSO_WM_TEMPLATE_CATEGORY" val="diagram"/>
  <p:tag name="KSO_WM_TEMPLATE_INDEX" val="20234872"/>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4"/>
  <p:tag name="KSO_WM_TEMPLATE_CATEGORY" val="diagram"/>
  <p:tag name="KSO_WM_TEMPLATE_INDEX" val="20234872"/>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gradient&quot;:[{&quot;brightness&quot;:0,&quot;colorType&quot;:1,&quot;foreColorIndex&quot;:6,&quot;pos&quot;:0.05000000074505806,&quot;transparency&quot;:0},{&quot;brightness&quot;:0.4000000059604645,&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3"/>
  <p:tag name="KSO_WM_TEMPLATE_CATEGORY" val="diagram"/>
  <p:tag name="KSO_WM_TEMPLATE_INDEX" val="2023487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2"/>
  <p:tag name="KSO_WM_TEMPLATE_CATEGORY" val="diagram"/>
  <p:tag name="KSO_WM_TEMPLATE_INDEX" val="2023487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1"/>
  <p:tag name="KSO_WM_TEMPLATE_CATEGORY" val="diagram"/>
  <p:tag name="KSO_WM_TEMPLATE_INDEX" val="20234872"/>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3"/>
  <p:tag name="KSO_WM_TEMPLATE_CATEGORY" val="diagram"/>
  <p:tag name="KSO_WM_TEMPLATE_INDEX" val="2023487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gradient&quot;:[{&quot;brightness&quot;:0,&quot;colorType&quot;:1,&quot;foreColorIndex&quot;:5,&quot;pos&quot;:0.05000000074505806,&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4"/>
  <p:tag name="KSO_WM_TEMPLATE_CATEGORY" val="diagram"/>
  <p:tag name="KSO_WM_TEMPLATE_INDEX" val="20234872"/>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2"/>
  <p:tag name="KSO_WM_TEMPLATE_CATEGORY" val="diagram"/>
  <p:tag name="KSO_WM_TEMPLATE_INDEX" val="2023487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1"/>
  <p:tag name="KSO_WM_TEMPLATE_CATEGORY" val="diagram"/>
  <p:tag name="KSO_WM_TEMPLATE_INDEX" val="20234872"/>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9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72_2*l_h_f*1_3_1"/>
  <p:tag name="KSO_WM_TEMPLATE_CATEGORY" val="diagram"/>
  <p:tag name="KSO_WM_TEMPLATE_INDEX" val="20234872"/>
  <p:tag name="KSO_WM_UNIT_LAYERLEVEL" val="1_1_1"/>
  <p:tag name="KSO_WM_TAG_VERSION" val="3.0"/>
  <p:tag name="KSO_WM_UNIT_VALUE" val="65"/>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输入你的智能图形项正文&#10;请尽量言简意赅"/>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72_2*l_h_f*1_1_1"/>
  <p:tag name="KSO_WM_TEMPLATE_CATEGORY" val="diagram"/>
  <p:tag name="KSO_WM_TEMPLATE_INDEX" val="20234872"/>
  <p:tag name="KSO_WM_UNIT_LAYERLEVEL" val="1_1_1"/>
  <p:tag name="KSO_WM_TAG_VERSION" val="3.0"/>
  <p:tag name="KSO_WM_UNIT_VALUE" val="65"/>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输入你的智能图形项正文&#10;请尽量言简意赅"/>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72_2*l_h_f*1_2_1"/>
  <p:tag name="KSO_WM_TEMPLATE_CATEGORY" val="diagram"/>
  <p:tag name="KSO_WM_TEMPLATE_INDEX" val="20234872"/>
  <p:tag name="KSO_WM_UNIT_LAYERLEVEL" val="1_1_1"/>
  <p:tag name="KSO_WM_TAG_VERSION" val="3.0"/>
  <p:tag name="KSO_WM_UNIT_VALUE" val="65"/>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输入你的智能图形项正文&#10;请尽量言简意赅"/>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72_2*l_h_a*1_1_1"/>
  <p:tag name="KSO_WM_TEMPLATE_CATEGORY" val="diagram"/>
  <p:tag name="KSO_WM_TEMPLATE_INDEX" val="20234872"/>
  <p:tag name="KSO_WM_UNIT_LAYERLEVEL" val="1_1_1"/>
  <p:tag name="KSO_WM_TAG_VERSION" val="3.0"/>
  <p:tag name="KSO_WM_DIAGRAM_GROUP_CODE" val="l1-1"/>
  <p:tag name="KSO_WM_UNIT_TEXT_FILL_TYPE" val="1"/>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TYPE" val="1"/>
  <p:tag name="KSO_WM_DIAGRAM_USE_COLOR_VALUE" val="{&quot;color_scheme&quot;:1,&quot;color_type&quot;:1,&quot;theme_color_indexes&quot;:[5,6,5,6,5,6]}"/>
</p:tagLst>
</file>

<file path=ppt/tags/tag9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72_2*l_h_a*1_2_1"/>
  <p:tag name="KSO_WM_TEMPLATE_CATEGORY" val="diagram"/>
  <p:tag name="KSO_WM_TEMPLATE_INDEX" val="20234872"/>
  <p:tag name="KSO_WM_UNIT_LAYERLEVEL" val="1_1_1"/>
  <p:tag name="KSO_WM_TAG_VERSION" val="3.0"/>
  <p:tag name="KSO_WM_DIAGRAM_GROUP_CODE" val="l1-1"/>
  <p:tag name="KSO_WM_UNIT_TEXT_FILL_TYPE" val="1"/>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TYPE" val="1"/>
  <p:tag name="KSO_WM_DIAGRAM_USE_COLOR_VALUE" val="{&quot;color_scheme&quot;:1,&quot;color_type&quot;:1,&quot;theme_color_indexes&quot;:[5,6,5,6,5,6]}"/>
</p:tagLst>
</file>

<file path=ppt/tags/tag9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72_2*l_h_a*1_3_1"/>
  <p:tag name="KSO_WM_TEMPLATE_CATEGORY" val="diagram"/>
  <p:tag name="KSO_WM_TEMPLATE_INDEX" val="20234872"/>
  <p:tag name="KSO_WM_UNIT_LAYERLEVEL" val="1_1_1"/>
  <p:tag name="KSO_WM_TAG_VERSION" val="3.0"/>
  <p:tag name="KSO_WM_DIAGRAM_GROUP_CODE" val="l1-1"/>
  <p:tag name="KSO_WM_UNIT_TEXT_FILL_TYPE" val="1"/>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TYPE" val="1"/>
  <p:tag name="KSO_WM_DIAGRAM_USE_COLOR_VALUE" val="{&quot;color_scheme&quot;:1,&quot;color_type&quot;:1,&quot;theme_color_indexes&quot;:[5,6,5,6,5,6]}"/>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5"/>
  <p:tag name="KSO_WM_TEMPLATE_CATEGORY" val="diagram"/>
  <p:tag name="KSO_WM_TEMPLATE_INDEX" val="20234872"/>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5"/>
  <p:tag name="KSO_WM_TEMPLATE_CATEGORY" val="diagram"/>
  <p:tag name="KSO_WM_TEMPLATE_INDEX" val="20234872"/>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5,6,5,6,5,6]}"/>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5"/>
  <p:tag name="KSO_WM_TEMPLATE_CATEGORY" val="diagram"/>
  <p:tag name="KSO_WM_TEMPLATE_INDEX" val="20234872"/>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5,6,5,6,5,6]}"/>
</p:tagLst>
</file>

<file path=ppt/tags/tag9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x*1_1_1"/>
  <p:tag name="KSO_WM_TEMPLATE_CATEGORY" val="diagram"/>
  <p:tag name="KSO_WM_TEMPLATE_INDEX" val="20234872"/>
  <p:tag name="KSO_WM_UNIT_LAYERLEVEL" val="1_1_1"/>
  <p:tag name="KSO_WM_TAG_VERSION" val="3.0"/>
  <p:tag name="KSO_WM_BEAUTIFY_FLAG" val="#wm#"/>
  <p:tag name="KSO_WM_UNIT_VALUE" val="89*104"/>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5"/>
  <p:tag name="KSO_WM_DIAGRAM_USE_COLOR_VALUE" val="{&quot;color_scheme&quot;:1,&quot;color_type&quot;:1,&quot;theme_color_indexes&quot;:[5,6,5,6,5,6]}"/>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x*1_2_1"/>
  <p:tag name="KSO_WM_TEMPLATE_CATEGORY" val="diagram"/>
  <p:tag name="KSO_WM_TEMPLATE_INDEX" val="20234872"/>
  <p:tag name="KSO_WM_UNIT_LAYERLEVEL" val="1_1_1"/>
  <p:tag name="KSO_WM_TAG_VERSION" val="3.0"/>
  <p:tag name="KSO_WM_BEAUTIFY_FLAG" val="#wm#"/>
  <p:tag name="KSO_WM_UNIT_VALUE" val="110*105"/>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408.5607874015748,&quot;left&quot;:32.3,&quot;top&quot;:113.53921259842518,&quot;width&quot;:883.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4"/>
  <p:tag name="KSO_WM_DIAGRAM_USE_COLOR_VALUE" val="{&quot;color_scheme&quot;:1,&quot;color_type&quot;:1,&quot;theme_color_indexes&quot;:[5,6,5,6,5,6]}"/>
</p:tagLst>
</file>

<file path=ppt/tags/tag952.xml><?xml version="1.0" encoding="utf-8"?>
<p:tagLst xmlns:p="http://schemas.openxmlformats.org/presentationml/2006/main">
  <p:tag name="KSO_WM_BEAUTIFY_FLAG" val="#wm#"/>
  <p:tag name="KSO_WM_TEMPLATE_CATEGORY" val="diagram"/>
  <p:tag name="KSO_WM_TEMPLATE_INDEX" val="20230924"/>
  <p:tag name="KSO_WM_SPECIAL_SOURCE" val="bdnull"/>
  <p:tag name="KSO_WM_SLIDE_ID" val="diagram20230924_4"/>
  <p:tag name="KSO_WM_TEMPLATE_SUBCATEGORY" val="0"/>
  <p:tag name="KSO_WM_TEMPLATE_MASTER_TYPE" val="0"/>
  <p:tag name="KSO_WM_TEMPLATE_COLOR_TYPE" val="0"/>
  <p:tag name="KSO_WM_SLIDE_ITEM_CNT" val="5"/>
  <p:tag name="KSO_WM_SLIDE_INDEX" val="4"/>
  <p:tag name="KSO_WM_TAG_VERSION" val="3.0"/>
  <p:tag name="KSO_WM_SLIDE_LAYOUT" val="a_l"/>
  <p:tag name="KSO_WM_SLIDE_LAYOUT_CNT" val="1_1"/>
  <p:tag name="KSO_WM_SLIDE_TYPE" val="text"/>
  <p:tag name="KSO_WM_SLIDE_SUBTYPE" val="diag"/>
  <p:tag name="KSO_WM_SLIDE_SIZE" val="883*246.35"/>
  <p:tag name="KSO_WM_SLIDE_POSITION" val="32.325*184.15"/>
  <p:tag name="KSO_WM_DIAGRAM_GROUP_CODE" val="l1-1"/>
  <p:tag name="KSO_WM_SLIDE_DIAGTYPE" val="l"/>
  <p:tag name="resource_record_key" val="{&quot;65&quot;:[20235972],&quot;70&quot;:[3328106]}"/>
</p:tagLst>
</file>

<file path=ppt/tags/tag95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9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9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9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96.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9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9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6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9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9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6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96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9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0.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VCG41N1131276905&quot;}*gallery_gallery_ai_v2.1.2_ONLINE*2857038d-0f06-41a1-9a75-47f436cbfd31-slide-0"/>
  <p:tag name="KSO_WM_UNIT_FILL_FORE_SCHEMECOLOR_INDEX" val="5"/>
  <p:tag name="KSO_WM_UNIT_FILL_TYPE" val="1"/>
</p:tagLst>
</file>

<file path=ppt/tags/tag9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97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97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85.05,&quot;top&quot;:340.57504242183654,&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97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85.05,&quot;top&quot;:340.57504242183654,&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85.05,&quot;top&quot;:340.57504242183654,&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97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85.05,&quot;top&quot;:340.57504242183654,&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7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85.05,&quot;top&quot;:340.57504242183654,&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9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85.05,&quot;top&quot;:340.57504242183654,&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79.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8.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27600109&quot;}*gallery_gallery_ai_v2.1.2_ONLINE*058b6462-0193-428d-902d-ff9baffcce3c-slide-0"/>
  <p:tag name="KSO_WM_UNIT_LINE_FILL_TYPE" val="2"/>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94518854&quot;}*gallery_gallery_ai_v2.1.2_ONLINE*058b6462-0193-428d-902d-ff9baffcce3c-slide-0"/>
  <p:tag name="KSO_WM_UNIT_LINE_FILL_TYPE" val="2"/>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66648177&quot;}*gallery_gallery_ai_v2.1.2_ONLINE*058b6462-0193-428d-902d-ff9baffcce3c-slide-0"/>
  <p:tag name="KSO_WM_UNIT_LINE_FILL_TYPE" val="2"/>
  <p:tag name="KSO_WM_UNIT_USESOURCEFORMAT_APPLY" val="1"/>
</p:tagLst>
</file>

<file path=ppt/tags/tag9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9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9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99.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9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9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993.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a*1"/>
  <p:tag name="KSO_WM_TEMPLATE_CATEGORY" val="diagram"/>
  <p:tag name="KSO_WM_TEMPLATE_INDEX" val="20233186"/>
  <p:tag name="KSO_WM_UNIT_LAYERLEVEL" val="1"/>
  <p:tag name="KSO_WM_TAG_VERSION" val="3.0"/>
  <p:tag name="KSO_WM_BEAUTIFY_FLAG" val="#wm#"/>
  <p:tag name="KSO_WM_UNIT_ISCONTENTSTITLE" val="0"/>
  <p:tag name="KSO_WM_UNIT_ISNUMDGMTITLE" val="0"/>
  <p:tag name="KSO_WM_UNIT_NOCLEAR" val="0"/>
  <p:tag name="KSO_WM_UNIT_VALUE" val="30"/>
  <p:tag name="KSO_WM_UNIT_TYPE" val="a"/>
  <p:tag name="KSO_WM_UNIT_INDEX" val="1"/>
  <p:tag name="KSO_WM_UNIT_TEXT_TYPE" val="1"/>
  <p:tag name="KSO_WM_UNIT_PRESET_TEXT" val="单击此处添加标题内容"/>
  <p:tag name="KSO_WM_UNIT_TEXT_FILL_FORE_SCHEMECOLOR_INDEX" val="15"/>
  <p:tag name="KSO_WM_UNIT_TEXT_FILL_TYPE" val="1"/>
  <p:tag name="KSO_WM_UNIT_USESOURCEFORMAT_APPLY"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9_1*l_h_i*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gradient&quot;:[{&quot;brightness&quot;:0,&quot;colorType&quot;:1,&quot;foreColorIndex&quot;:5,&quot;pos&quot;:0,&quot;transparency&quot;:0},{&quot;brightness&quot;:0.4000000059604645,&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9_1*l_h_i*1_1_2"/>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9_1*l_h_i*1_1_3"/>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069_1*l_h_i*1_1_4"/>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9_1*l_h_a*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3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3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3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10967</Words>
  <Application>WPS 演示</Application>
  <PresentationFormat>宽屏</PresentationFormat>
  <Paragraphs>1169</Paragraphs>
  <Slides>71</Slides>
  <Notes>4</Notes>
  <HiddenSlides>0</HiddenSlides>
  <MMClips>0</MMClips>
  <ScaleCrop>false</ScaleCrop>
  <HeadingPairs>
    <vt:vector size="6" baseType="variant">
      <vt:variant>
        <vt:lpstr>已用的字体</vt:lpstr>
      </vt:variant>
      <vt:variant>
        <vt:i4>13</vt:i4>
      </vt:variant>
      <vt:variant>
        <vt:lpstr>主题</vt:lpstr>
      </vt:variant>
      <vt:variant>
        <vt:i4>22</vt:i4>
      </vt:variant>
      <vt:variant>
        <vt:lpstr>幻灯片标题</vt:lpstr>
      </vt:variant>
      <vt:variant>
        <vt:i4>71</vt:i4>
      </vt:variant>
    </vt:vector>
  </HeadingPairs>
  <TitlesOfParts>
    <vt:vector size="106" baseType="lpstr">
      <vt:lpstr>Arial</vt:lpstr>
      <vt:lpstr>宋体</vt:lpstr>
      <vt:lpstr>Wingdings</vt:lpstr>
      <vt:lpstr>Wingdings</vt:lpstr>
      <vt:lpstr>微软雅黑 Light</vt:lpstr>
      <vt:lpstr>微软雅黑</vt:lpstr>
      <vt:lpstr>Arial Unicode MS</vt:lpstr>
      <vt:lpstr>Calibri</vt:lpstr>
      <vt:lpstr>+中文正文</vt:lpstr>
      <vt:lpstr>Latha</vt:lpstr>
      <vt:lpstr>mn-cs</vt:lpstr>
      <vt:lpstr>汉仪粗圆简</vt:lpstr>
      <vt:lpstr>MiSans Normal</vt:lpstr>
      <vt:lpstr>WPS</vt:lpstr>
      <vt:lpstr>Office 主题​​</vt:lpstr>
      <vt:lpstr>1_Office 主题​​</vt:lpstr>
      <vt:lpstr>2_Office 主题​​</vt:lpstr>
      <vt:lpstr>3_Office 主题​​</vt:lpstr>
      <vt:lpstr>4_Office 主题​​</vt:lpstr>
      <vt:lpstr>6_Office 主题​​</vt:lpstr>
      <vt:lpstr>8_Office 主题​​</vt:lpstr>
      <vt:lpstr>9_Office 主题​​</vt:lpstr>
      <vt:lpstr>10_Office 主题​​</vt:lpstr>
      <vt:lpstr>13_Office 主题​​</vt:lpstr>
      <vt:lpstr>16_Office 主题​​</vt:lpstr>
      <vt:lpstr>19_Office 主题​​</vt:lpstr>
      <vt:lpstr>20_Office 主题​​</vt:lpstr>
      <vt:lpstr>21_Office 主题​​</vt:lpstr>
      <vt:lpstr>26_Office 主题​​</vt:lpstr>
      <vt:lpstr>31_Office 主题​​</vt:lpstr>
      <vt:lpstr>33_Office 主题​​</vt:lpstr>
      <vt:lpstr>34_Office 主题​​</vt:lpstr>
      <vt:lpstr>5_Office 主题​​</vt:lpstr>
      <vt:lpstr>7_Office 主题​​</vt:lpstr>
      <vt:lpstr>11_Office 主题​​</vt:lpstr>
      <vt:lpstr>中职生入学教育</vt:lpstr>
      <vt:lpstr>走进职校　认识职业教育</vt:lpstr>
      <vt:lpstr>目录</vt:lpstr>
      <vt:lpstr>职业教育及其重要性</vt:lpstr>
      <vt:lpstr>PowerPoint 演示文稿</vt:lpstr>
      <vt:lpstr>PowerPoint 演示文稿</vt:lpstr>
      <vt:lpstr>PowerPoint 演示文稿</vt:lpstr>
      <vt:lpstr>PowerPoint 演示文稿</vt:lpstr>
      <vt:lpstr>PowerPoint 演示文稿</vt:lpstr>
      <vt:lpstr>1.就业优势</vt:lpstr>
      <vt:lpstr>PowerPoint 演示文稿</vt:lpstr>
      <vt:lpstr>PowerPoint 演示文稿</vt:lpstr>
      <vt:lpstr>PowerPoint 演示文稿</vt:lpstr>
      <vt:lpstr>PowerPoint 演示文稿</vt:lpstr>
      <vt:lpstr>二、职业高中和初中、普通高中的区别</vt:lpstr>
      <vt:lpstr>（一）教育培养目标不同</vt:lpstr>
      <vt:lpstr>（二）课程内容不同</vt:lpstr>
      <vt:lpstr>PowerPoint 演示文稿</vt:lpstr>
      <vt:lpstr>（四）升学途径不同</vt:lpstr>
      <vt:lpstr>三、职业教育的重要性</vt:lpstr>
      <vt:lpstr>（一）满足市场需求</vt:lpstr>
      <vt:lpstr>PowerPoint 演示文稿</vt:lpstr>
      <vt:lpstr>（三）提升就业率</vt:lpstr>
      <vt:lpstr>PowerPoint 演示文稿</vt:lpstr>
      <vt:lpstr>PowerPoint 演示文稿</vt:lpstr>
      <vt:lpstr>（六）终身学习和个人成长</vt:lpstr>
      <vt:lpstr>正确认识职业教育</vt:lpstr>
      <vt:lpstr>PowerPoint 演示文稿</vt:lpstr>
      <vt:lpstr>职业和就业：职业</vt:lpstr>
      <vt:lpstr>PowerPoint 演示文稿</vt:lpstr>
      <vt:lpstr>PowerPoint 演示文稿</vt:lpstr>
      <vt:lpstr>（二）职业价值</vt:lpstr>
      <vt:lpstr>PowerPoint 演示文稿</vt:lpstr>
      <vt:lpstr>PowerPoint 演示文稿</vt:lpstr>
      <vt:lpstr>2.全面认识自己</vt:lpstr>
      <vt:lpstr>PowerPoint 演示文稿</vt:lpstr>
      <vt:lpstr>二、就业与个性</vt:lpstr>
      <vt:lpstr>（一）个人职业兴趣的培养</vt:lpstr>
      <vt:lpstr>PowerPoint 演示文稿</vt:lpstr>
      <vt:lpstr>（三）学会平衡个人兴趣与职业发展的关系</vt:lpstr>
      <vt:lpstr>（四）性格与职业性格</vt:lpstr>
      <vt:lpstr>三、能力与职业能力</vt:lpstr>
      <vt:lpstr>（一）职业能力</vt:lpstr>
      <vt:lpstr>PowerPoint 演示文稿</vt:lpstr>
      <vt:lpstr>PowerPoint 演示文稿</vt:lpstr>
      <vt:lpstr>PowerPoint 演示文稿</vt:lpstr>
      <vt:lpstr>（二）特殊职业能力</vt:lpstr>
      <vt:lpstr>中职生资助政策</vt:lpstr>
      <vt:lpstr>PowerPoint 演示文稿</vt:lpstr>
      <vt:lpstr>概述</vt:lpstr>
      <vt:lpstr>一、国家助学金制度与免学费制度 （一）国家助学金制度</vt:lpstr>
      <vt:lpstr>PowerPoint 演示文稿</vt:lpstr>
      <vt:lpstr>PowerPoint 演示文稿</vt:lpstr>
      <vt:lpstr>PowerPoint 演示文稿</vt:lpstr>
      <vt:lpstr>PowerPoint 演示文稿</vt:lpstr>
      <vt:lpstr>（二）国家免学费制度</vt:lpstr>
      <vt:lpstr>PowerPoint 演示文稿</vt:lpstr>
      <vt:lpstr>PowerPoint 演示文稿</vt:lpstr>
      <vt:lpstr>PowerPoint 演示文稿</vt:lpstr>
      <vt:lpstr>PowerPoint 演示文稿</vt:lpstr>
      <vt:lpstr>二、地方奖学金、学校减免、助学贷款和社会资助制度</vt:lpstr>
      <vt:lpstr>三、医疗保险和交通优惠制度 （一）医疗保险制度介绍</vt:lpstr>
      <vt:lpstr> （二）意外伤害保险</vt:lpstr>
      <vt:lpstr>（三）顶岗实习责任保险</vt:lpstr>
      <vt:lpstr>PowerPoint 演示文稿</vt:lpstr>
      <vt:lpstr>2. 交通优惠-公交优惠</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单金枝</cp:lastModifiedBy>
  <cp:revision>159</cp:revision>
  <dcterms:created xsi:type="dcterms:W3CDTF">2019-06-19T02:08:00Z</dcterms:created>
  <dcterms:modified xsi:type="dcterms:W3CDTF">2025-06-13T06:31:17Z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2052-12.1.0.21541</vt:lpwstr>
  </property>
  <property fmtid="{D5CDD505-2E9C-101B-9397-08002B2CF9AE}" pid="3" name="ICV">
    <vt:lpwstr>0231D72A6C7841D6959092F77A0E8B91_11</vt:lpwstr>
  </property>
</Properties>
</file>