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22.svg" ContentType="image/svg+xml"/>
  <Override PartName="/ppt/media/image124.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6.svg" ContentType="image/svg+xml"/>
  <Override PartName="/ppt/media/image8.svg" ContentType="image/svg+xml"/>
  <Override PartName="/ppt/media/image82.svg" ContentType="image/svg+xml"/>
  <Override PartName="/ppt/media/image84.svg" ContentType="image/svg+xml"/>
  <Override PartName="/ppt/media/image86.svg" ContentType="image/svg+xml"/>
  <Override PartName="/ppt/media/image8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 id="2147483678" r:id="rId6"/>
    <p:sldMasterId id="2147483681" r:id="rId7"/>
    <p:sldMasterId id="2147483684" r:id="rId8"/>
    <p:sldMasterId id="2147483687" r:id="rId9"/>
    <p:sldMasterId id="2147483689" r:id="rId10"/>
    <p:sldMasterId id="2147483691" r:id="rId11"/>
    <p:sldMasterId id="2147483694" r:id="rId12"/>
    <p:sldMasterId id="2147483697" r:id="rId13"/>
    <p:sldMasterId id="2147483700" r:id="rId14"/>
    <p:sldMasterId id="2147483703" r:id="rId15"/>
    <p:sldMasterId id="2147483705" r:id="rId16"/>
    <p:sldMasterId id="2147483708" r:id="rId17"/>
    <p:sldMasterId id="2147483710" r:id="rId18"/>
    <p:sldMasterId id="2147483713" r:id="rId19"/>
    <p:sldMasterId id="2147483716" r:id="rId20"/>
    <p:sldMasterId id="2147483719" r:id="rId21"/>
    <p:sldMasterId id="2147483722" r:id="rId22"/>
    <p:sldMasterId id="2147483725" r:id="rId23"/>
    <p:sldMasterId id="2147483728" r:id="rId24"/>
  </p:sldMasterIdLst>
  <p:notesMasterIdLst>
    <p:notesMasterId r:id="rId32"/>
  </p:notesMasterIdLst>
  <p:sldIdLst>
    <p:sldId id="288" r:id="rId25"/>
    <p:sldId id="289" r:id="rId26"/>
    <p:sldId id="258" r:id="rId27"/>
    <p:sldId id="259" r:id="rId28"/>
    <p:sldId id="290" r:id="rId29"/>
    <p:sldId id="263" r:id="rId30"/>
    <p:sldId id="264" r:id="rId31"/>
    <p:sldId id="265" r:id="rId33"/>
    <p:sldId id="294" r:id="rId34"/>
    <p:sldId id="296" r:id="rId35"/>
    <p:sldId id="297" r:id="rId36"/>
    <p:sldId id="298" r:id="rId37"/>
    <p:sldId id="301" r:id="rId38"/>
    <p:sldId id="268" r:id="rId39"/>
    <p:sldId id="302" r:id="rId40"/>
    <p:sldId id="303" r:id="rId41"/>
    <p:sldId id="341" r:id="rId42"/>
    <p:sldId id="305" r:id="rId43"/>
    <p:sldId id="306" r:id="rId44"/>
    <p:sldId id="307" r:id="rId45"/>
    <p:sldId id="309" r:id="rId46"/>
    <p:sldId id="312" r:id="rId47"/>
    <p:sldId id="313" r:id="rId48"/>
    <p:sldId id="273" r:id="rId49"/>
    <p:sldId id="274" r:id="rId50"/>
    <p:sldId id="316" r:id="rId51"/>
    <p:sldId id="317" r:id="rId52"/>
    <p:sldId id="318" r:id="rId53"/>
    <p:sldId id="276" r:id="rId54"/>
    <p:sldId id="319" r:id="rId55"/>
    <p:sldId id="321" r:id="rId56"/>
    <p:sldId id="322" r:id="rId57"/>
    <p:sldId id="323" r:id="rId58"/>
    <p:sldId id="278" r:id="rId59"/>
    <p:sldId id="324" r:id="rId60"/>
    <p:sldId id="279" r:id="rId61"/>
    <p:sldId id="280" r:id="rId62"/>
    <p:sldId id="328" r:id="rId63"/>
    <p:sldId id="282" r:id="rId64"/>
    <p:sldId id="283" r:id="rId65"/>
    <p:sldId id="284" r:id="rId66"/>
    <p:sldId id="285" r:id="rId67"/>
    <p:sldId id="337" r:id="rId68"/>
    <p:sldId id="338" r:id="rId69"/>
    <p:sldId id="339" r:id="rId70"/>
    <p:sldId id="340" r:id="rId71"/>
    <p:sldId id="335" r:id="rId72"/>
    <p:sldId id="336" r:id="rId73"/>
    <p:sldId id="291" r:id="rId74"/>
  </p:sldIdLst>
  <p:sldSz cx="12192000" cy="6858000"/>
  <p:notesSz cx="6858000" cy="9144000"/>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6"/>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9" Type="http://schemas.openxmlformats.org/officeDocument/2006/relationships/tags" Target="tags/tag1319.xml"/><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49.xml"/><Relationship Id="rId73" Type="http://schemas.openxmlformats.org/officeDocument/2006/relationships/slide" Target="slides/slide48.xml"/><Relationship Id="rId72" Type="http://schemas.openxmlformats.org/officeDocument/2006/relationships/slide" Target="slides/slide47.xml"/><Relationship Id="rId71" Type="http://schemas.openxmlformats.org/officeDocument/2006/relationships/slide" Target="slides/slide46.xml"/><Relationship Id="rId70" Type="http://schemas.openxmlformats.org/officeDocument/2006/relationships/slide" Target="slides/slide45.xml"/><Relationship Id="rId7" Type="http://schemas.openxmlformats.org/officeDocument/2006/relationships/slideMaster" Target="slideMasters/slideMaster6.xml"/><Relationship Id="rId69" Type="http://schemas.openxmlformats.org/officeDocument/2006/relationships/slide" Target="slides/slide44.xml"/><Relationship Id="rId68" Type="http://schemas.openxmlformats.org/officeDocument/2006/relationships/slide" Target="slides/slide43.xml"/><Relationship Id="rId67" Type="http://schemas.openxmlformats.org/officeDocument/2006/relationships/slide" Target="slides/slide42.xml"/><Relationship Id="rId66" Type="http://schemas.openxmlformats.org/officeDocument/2006/relationships/slide" Target="slides/slide41.xml"/><Relationship Id="rId65" Type="http://schemas.openxmlformats.org/officeDocument/2006/relationships/slide" Target="slides/slide40.xml"/><Relationship Id="rId64" Type="http://schemas.openxmlformats.org/officeDocument/2006/relationships/slide" Target="slides/slide39.xml"/><Relationship Id="rId63" Type="http://schemas.openxmlformats.org/officeDocument/2006/relationships/slide" Target="slides/slide38.xml"/><Relationship Id="rId62" Type="http://schemas.openxmlformats.org/officeDocument/2006/relationships/slide" Target="slides/slide37.xml"/><Relationship Id="rId61" Type="http://schemas.openxmlformats.org/officeDocument/2006/relationships/slide" Target="slides/slide36.xml"/><Relationship Id="rId60" Type="http://schemas.openxmlformats.org/officeDocument/2006/relationships/slide" Target="slides/slide35.xml"/><Relationship Id="rId6" Type="http://schemas.openxmlformats.org/officeDocument/2006/relationships/slideMaster" Target="slideMasters/slideMaster5.xml"/><Relationship Id="rId59" Type="http://schemas.openxmlformats.org/officeDocument/2006/relationships/slide" Target="slides/slide34.xml"/><Relationship Id="rId58" Type="http://schemas.openxmlformats.org/officeDocument/2006/relationships/slide" Target="slides/slide33.xml"/><Relationship Id="rId57" Type="http://schemas.openxmlformats.org/officeDocument/2006/relationships/slide" Target="slides/slide32.xml"/><Relationship Id="rId56" Type="http://schemas.openxmlformats.org/officeDocument/2006/relationships/slide" Target="slides/slide31.xml"/><Relationship Id="rId55" Type="http://schemas.openxmlformats.org/officeDocument/2006/relationships/slide" Target="slides/slide30.xml"/><Relationship Id="rId54" Type="http://schemas.openxmlformats.org/officeDocument/2006/relationships/slide" Target="slides/slide29.xml"/><Relationship Id="rId53" Type="http://schemas.openxmlformats.org/officeDocument/2006/relationships/slide" Target="slides/slide28.xml"/><Relationship Id="rId52" Type="http://schemas.openxmlformats.org/officeDocument/2006/relationships/slide" Target="slides/slide27.xml"/><Relationship Id="rId51" Type="http://schemas.openxmlformats.org/officeDocument/2006/relationships/slide" Target="slides/slide26.xml"/><Relationship Id="rId50" Type="http://schemas.openxmlformats.org/officeDocument/2006/relationships/slide" Target="slides/slide25.xml"/><Relationship Id="rId5" Type="http://schemas.openxmlformats.org/officeDocument/2006/relationships/slideMaster" Target="slideMasters/slideMaster4.xml"/><Relationship Id="rId49" Type="http://schemas.openxmlformats.org/officeDocument/2006/relationships/slide" Target="slides/slide24.xml"/><Relationship Id="rId48" Type="http://schemas.openxmlformats.org/officeDocument/2006/relationships/slide" Target="slides/slide23.xml"/><Relationship Id="rId47" Type="http://schemas.openxmlformats.org/officeDocument/2006/relationships/slide" Target="slides/slide22.xml"/><Relationship Id="rId46" Type="http://schemas.openxmlformats.org/officeDocument/2006/relationships/slide" Target="slides/slide21.xml"/><Relationship Id="rId45" Type="http://schemas.openxmlformats.org/officeDocument/2006/relationships/slide" Target="slides/slide20.xml"/><Relationship Id="rId44" Type="http://schemas.openxmlformats.org/officeDocument/2006/relationships/slide" Target="slides/slide19.xml"/><Relationship Id="rId43" Type="http://schemas.openxmlformats.org/officeDocument/2006/relationships/slide" Target="slides/slide18.xml"/><Relationship Id="rId42" Type="http://schemas.openxmlformats.org/officeDocument/2006/relationships/slide" Target="slides/slide17.xml"/><Relationship Id="rId41" Type="http://schemas.openxmlformats.org/officeDocument/2006/relationships/slide" Target="slides/slide16.xml"/><Relationship Id="rId40" Type="http://schemas.openxmlformats.org/officeDocument/2006/relationships/slide" Target="slides/slide15.xml"/><Relationship Id="rId4" Type="http://schemas.openxmlformats.org/officeDocument/2006/relationships/slideMaster" Target="slideMasters/slideMaster3.xml"/><Relationship Id="rId39" Type="http://schemas.openxmlformats.org/officeDocument/2006/relationships/slide" Target="slides/slide14.xml"/><Relationship Id="rId38" Type="http://schemas.openxmlformats.org/officeDocument/2006/relationships/slide" Target="slides/slide13.xml"/><Relationship Id="rId37" Type="http://schemas.openxmlformats.org/officeDocument/2006/relationships/slide" Target="slides/slide12.xml"/><Relationship Id="rId36" Type="http://schemas.openxmlformats.org/officeDocument/2006/relationships/slide" Target="slides/slide11.xml"/><Relationship Id="rId35" Type="http://schemas.openxmlformats.org/officeDocument/2006/relationships/slide" Target="slides/slide10.xml"/><Relationship Id="rId34" Type="http://schemas.openxmlformats.org/officeDocument/2006/relationships/slide" Target="slides/slide9.xml"/><Relationship Id="rId33" Type="http://schemas.openxmlformats.org/officeDocument/2006/relationships/slide" Target="slides/slide8.xml"/><Relationship Id="rId32" Type="http://schemas.openxmlformats.org/officeDocument/2006/relationships/notesMaster" Target="notesMasters/notesMaster1.xml"/><Relationship Id="rId31" Type="http://schemas.openxmlformats.org/officeDocument/2006/relationships/slide" Target="slides/slide7.xml"/><Relationship Id="rId30" Type="http://schemas.openxmlformats.org/officeDocument/2006/relationships/slide" Target="slides/slide6.xml"/><Relationship Id="rId3" Type="http://schemas.openxmlformats.org/officeDocument/2006/relationships/slideMaster" Target="slideMasters/slideMaster2.xml"/><Relationship Id="rId29" Type="http://schemas.openxmlformats.org/officeDocument/2006/relationships/slide" Target="slides/slide5.xml"/><Relationship Id="rId28" Type="http://schemas.openxmlformats.org/officeDocument/2006/relationships/slide" Target="slides/slide4.xml"/><Relationship Id="rId27" Type="http://schemas.openxmlformats.org/officeDocument/2006/relationships/slide" Target="slides/slide3.xml"/><Relationship Id="rId26" Type="http://schemas.openxmlformats.org/officeDocument/2006/relationships/slide" Target="slides/slide2.xml"/><Relationship Id="rId25" Type="http://schemas.openxmlformats.org/officeDocument/2006/relationships/slide" Target="slides/slide1.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tags" Target="../tags/tag85.xml"/><Relationship Id="rId4" Type="http://schemas.openxmlformats.org/officeDocument/2006/relationships/tags" Target="../tags/tag65.xml"/><Relationship Id="rId39" Type="http://schemas.openxmlformats.org/officeDocument/2006/relationships/tags" Target="../tags/tag84.xml"/><Relationship Id="rId38" Type="http://schemas.openxmlformats.org/officeDocument/2006/relationships/tags" Target="../tags/tag83.xml"/><Relationship Id="rId37" Type="http://schemas.openxmlformats.org/officeDocument/2006/relationships/tags" Target="../tags/tag82.xml"/><Relationship Id="rId36" Type="http://schemas.openxmlformats.org/officeDocument/2006/relationships/tags" Target="../tags/tag81.xml"/><Relationship Id="rId35" Type="http://schemas.openxmlformats.org/officeDocument/2006/relationships/tags" Target="../tags/tag80.xml"/><Relationship Id="rId34" Type="http://schemas.openxmlformats.org/officeDocument/2006/relationships/tags" Target="../tags/tag79.xml"/><Relationship Id="rId33" Type="http://schemas.openxmlformats.org/officeDocument/2006/relationships/tags" Target="../tags/tag78.xml"/><Relationship Id="rId32" Type="http://schemas.openxmlformats.org/officeDocument/2006/relationships/tags" Target="../tags/tag77.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6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4.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image" Target="../media/image10.svg"/><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70.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69.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9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image" Target="../media/image16.svg"/><Relationship Id="rId2" Type="http://schemas.openxmlformats.org/officeDocument/2006/relationships/tags" Target="../tags/tag96.xml"/><Relationship Id="rId19" Type="http://schemas.openxmlformats.org/officeDocument/2006/relationships/image" Target="../media/image15.png"/><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1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5.xml"/><Relationship Id="rId3" Type="http://schemas.openxmlformats.org/officeDocument/2006/relationships/tags" Target="../tags/tag114.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image" Target="../media/image31.svg"/><Relationship Id="rId2" Type="http://schemas.openxmlformats.org/officeDocument/2006/relationships/tags" Target="../tags/tag113.xml"/><Relationship Id="rId19" Type="http://schemas.openxmlformats.org/officeDocument/2006/relationships/image" Target="../media/image30.png"/><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19.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6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160.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68.xml"/><Relationship Id="rId2" Type="http://schemas.openxmlformats.org/officeDocument/2006/relationships/tags" Target="../tags/tag158.xml"/><Relationship Id="rId19" Type="http://schemas.openxmlformats.org/officeDocument/2006/relationships/tags" Target="../tags/tag167.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85.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84.xml"/><Relationship Id="rId16" Type="http://schemas.openxmlformats.org/officeDocument/2006/relationships/tags" Target="../tags/tag190.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0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06.xml"/><Relationship Id="rId3" Type="http://schemas.openxmlformats.org/officeDocument/2006/relationships/tags" Target="../tags/tag205.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image" Target="../media/image31.svg"/><Relationship Id="rId2" Type="http://schemas.openxmlformats.org/officeDocument/2006/relationships/tags" Target="../tags/tag204.xml"/><Relationship Id="rId19" Type="http://schemas.openxmlformats.org/officeDocument/2006/relationships/image" Target="../media/image30.png"/><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1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9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94.xml"/><Relationship Id="rId3" Type="http://schemas.openxmlformats.org/officeDocument/2006/relationships/tags" Target="../tags/tag293.xml"/><Relationship Id="rId26" Type="http://schemas.openxmlformats.org/officeDocument/2006/relationships/tags" Target="../tags/tag306.xml"/><Relationship Id="rId25" Type="http://schemas.openxmlformats.org/officeDocument/2006/relationships/tags" Target="../tags/tag305.xml"/><Relationship Id="rId24" Type="http://schemas.openxmlformats.org/officeDocument/2006/relationships/tags" Target="../tags/tag304.xml"/><Relationship Id="rId23" Type="http://schemas.openxmlformats.org/officeDocument/2006/relationships/tags" Target="../tags/tag303.xml"/><Relationship Id="rId22" Type="http://schemas.openxmlformats.org/officeDocument/2006/relationships/tags" Target="../tags/tag302.xml"/><Relationship Id="rId21" Type="http://schemas.openxmlformats.org/officeDocument/2006/relationships/tags" Target="../tags/tag301.xml"/><Relationship Id="rId20" Type="http://schemas.openxmlformats.org/officeDocument/2006/relationships/image" Target="../media/image31.svg"/><Relationship Id="rId2" Type="http://schemas.openxmlformats.org/officeDocument/2006/relationships/tags" Target="../tags/tag292.xml"/><Relationship Id="rId19" Type="http://schemas.openxmlformats.org/officeDocument/2006/relationships/image" Target="../media/image30.png"/><Relationship Id="rId18" Type="http://schemas.openxmlformats.org/officeDocument/2006/relationships/tags" Target="../tags/tag300.xml"/><Relationship Id="rId17" Type="http://schemas.openxmlformats.org/officeDocument/2006/relationships/tags" Target="../tags/tag299.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98.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39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393.xml"/><Relationship Id="rId3" Type="http://schemas.openxmlformats.org/officeDocument/2006/relationships/tags" Target="../tags/tag392.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tags" Target="../tags/tag401.xml"/><Relationship Id="rId21" Type="http://schemas.openxmlformats.org/officeDocument/2006/relationships/tags" Target="../tags/tag400.xml"/><Relationship Id="rId20" Type="http://schemas.openxmlformats.org/officeDocument/2006/relationships/image" Target="../media/image31.svg"/><Relationship Id="rId2" Type="http://schemas.openxmlformats.org/officeDocument/2006/relationships/tags" Target="../tags/tag391.xml"/><Relationship Id="rId19" Type="http://schemas.openxmlformats.org/officeDocument/2006/relationships/image" Target="../media/image30.png"/><Relationship Id="rId18" Type="http://schemas.openxmlformats.org/officeDocument/2006/relationships/tags" Target="../tags/tag399.xml"/><Relationship Id="rId17" Type="http://schemas.openxmlformats.org/officeDocument/2006/relationships/tags" Target="../tags/tag398.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397.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396.xml"/><Relationship Id="rId10" Type="http://schemas.openxmlformats.org/officeDocument/2006/relationships/tags" Target="../tags/tag395.xml"/><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slideMaster" Target="../slideMasters/slideMaster12.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slideMaster" Target="../slideMasters/slideMaster15.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slideMaster" Target="../slideMasters/slideMaster15.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slideMaster" Target="../slideMasters/slideMaster16.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slideMaster" Target="../slideMasters/slideMaster17.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slideMaster" Target="../slideMasters/slideMaster18.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52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522.xml"/><Relationship Id="rId39" Type="http://schemas.openxmlformats.org/officeDocument/2006/relationships/tags" Target="../tags/tag545.xml"/><Relationship Id="rId38" Type="http://schemas.openxmlformats.org/officeDocument/2006/relationships/tags" Target="../tags/tag544.xml"/><Relationship Id="rId37" Type="http://schemas.openxmlformats.org/officeDocument/2006/relationships/tags" Target="../tags/tag543.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542.xml"/><Relationship Id="rId33" Type="http://schemas.openxmlformats.org/officeDocument/2006/relationships/tags" Target="../tags/tag541.xml"/><Relationship Id="rId32" Type="http://schemas.openxmlformats.org/officeDocument/2006/relationships/tags" Target="../tags/tag540.xml"/><Relationship Id="rId31" Type="http://schemas.openxmlformats.org/officeDocument/2006/relationships/tags" Target="../tags/tag539.xml"/><Relationship Id="rId30" Type="http://schemas.openxmlformats.org/officeDocument/2006/relationships/tags" Target="../tags/tag538.xml"/><Relationship Id="rId3" Type="http://schemas.openxmlformats.org/officeDocument/2006/relationships/tags" Target="../tags/tag521.xml"/><Relationship Id="rId29" Type="http://schemas.openxmlformats.org/officeDocument/2006/relationships/tags" Target="../tags/tag537.xml"/><Relationship Id="rId28" Type="http://schemas.openxmlformats.org/officeDocument/2006/relationships/tags" Target="../tags/tag536.xml"/><Relationship Id="rId27" Type="http://schemas.openxmlformats.org/officeDocument/2006/relationships/tags" Target="../tags/tag535.xml"/><Relationship Id="rId26" Type="http://schemas.openxmlformats.org/officeDocument/2006/relationships/tags" Target="../tags/tag534.xml"/><Relationship Id="rId25" Type="http://schemas.openxmlformats.org/officeDocument/2006/relationships/tags" Target="../tags/tag533.xml"/><Relationship Id="rId24" Type="http://schemas.openxmlformats.org/officeDocument/2006/relationships/tags" Target="../tags/tag532.xml"/><Relationship Id="rId23" Type="http://schemas.openxmlformats.org/officeDocument/2006/relationships/tags" Target="../tags/tag531.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530.xml"/><Relationship Id="rId2" Type="http://schemas.openxmlformats.org/officeDocument/2006/relationships/tags" Target="../tags/tag520.xml"/><Relationship Id="rId19" Type="http://schemas.openxmlformats.org/officeDocument/2006/relationships/tags" Target="../tags/tag529.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18.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slideMaster" Target="../slideMasters/slideMaster19.xml"/></Relationships>
</file>

<file path=ppt/slideLayouts/_rels/slideLayout52.xml.rels><?xml version="1.0" encoding="UTF-8" standalone="yes"?>
<Relationships xmlns="http://schemas.openxmlformats.org/package/2006/relationships"><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slideMaster" Target="../slideMasters/slideMaster19.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slideMaster" Target="../slideMasters/slideMaster20.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slideMaster" Target="../slideMasters/slideMaster20.xml"/></Relationships>
</file>

<file path=ppt/slideLayouts/_rels/slideLayout55.xml.rels><?xml version="1.0" encoding="UTF-8" standalone="yes"?>
<Relationships xmlns="http://schemas.openxmlformats.org/package/2006/relationships"><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slideMaster" Target="../slideMasters/slideMaster21.xml"/></Relationships>
</file>

<file path=ppt/slideLayouts/_rels/slideLayout56.xml.rels><?xml version="1.0" encoding="UTF-8" standalone="yes"?>
<Relationships xmlns="http://schemas.openxmlformats.org/package/2006/relationships"><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slideMaster" Target="../slideMasters/slideMaster21.xml"/></Relationships>
</file>

<file path=ppt/slideLayouts/_rels/slideLayout57.xml.rels><?xml version="1.0" encoding="UTF-8" standalone="yes"?>
<Relationships xmlns="http://schemas.openxmlformats.org/package/2006/relationships"><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slideMaster" Target="../slideMasters/slideMaster22.xml"/></Relationships>
</file>

<file path=ppt/slideLayouts/_rels/slideLayout58.xml.rels><?xml version="1.0" encoding="UTF-8" standalone="yes"?>
<Relationships xmlns="http://schemas.openxmlformats.org/package/2006/relationships"><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slideMaster" Target="../slideMasters/slideMaster22.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64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641.xml"/><Relationship Id="rId3" Type="http://schemas.openxmlformats.org/officeDocument/2006/relationships/tags" Target="../tags/tag640.xml"/><Relationship Id="rId26" Type="http://schemas.openxmlformats.org/officeDocument/2006/relationships/tags" Target="../tags/tag653.xml"/><Relationship Id="rId25" Type="http://schemas.openxmlformats.org/officeDocument/2006/relationships/tags" Target="../tags/tag652.xml"/><Relationship Id="rId24" Type="http://schemas.openxmlformats.org/officeDocument/2006/relationships/tags" Target="../tags/tag651.xml"/><Relationship Id="rId23" Type="http://schemas.openxmlformats.org/officeDocument/2006/relationships/tags" Target="../tags/tag650.xml"/><Relationship Id="rId22" Type="http://schemas.openxmlformats.org/officeDocument/2006/relationships/tags" Target="../tags/tag649.xml"/><Relationship Id="rId21" Type="http://schemas.openxmlformats.org/officeDocument/2006/relationships/tags" Target="../tags/tag648.xml"/><Relationship Id="rId20" Type="http://schemas.openxmlformats.org/officeDocument/2006/relationships/image" Target="../media/image31.svg"/><Relationship Id="rId2" Type="http://schemas.openxmlformats.org/officeDocument/2006/relationships/tags" Target="../tags/tag639.xml"/><Relationship Id="rId19" Type="http://schemas.openxmlformats.org/officeDocument/2006/relationships/image" Target="../media/image30.png"/><Relationship Id="rId18" Type="http://schemas.openxmlformats.org/officeDocument/2006/relationships/tags" Target="../tags/tag647.xml"/><Relationship Id="rId17" Type="http://schemas.openxmlformats.org/officeDocument/2006/relationships/tags" Target="../tags/tag646.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645.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slideMaster" Target="../slideMasters/slideMaster23.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slideMaster" Target="../slideMasters/slideMaster23.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6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62.xml"/><Relationship Id="rId3" Type="http://schemas.openxmlformats.org/officeDocument/2006/relationships/tags" Target="../tags/tag361.xml"/><Relationship Id="rId26" Type="http://schemas.openxmlformats.org/officeDocument/2006/relationships/theme" Target="../theme/theme10.xml"/><Relationship Id="rId25" Type="http://schemas.openxmlformats.org/officeDocument/2006/relationships/tags" Target="../tags/tag373.xml"/><Relationship Id="rId24" Type="http://schemas.openxmlformats.org/officeDocument/2006/relationships/tags" Target="../tags/tag372.xml"/><Relationship Id="rId23" Type="http://schemas.openxmlformats.org/officeDocument/2006/relationships/tags" Target="../tags/tag371.xml"/><Relationship Id="rId22" Type="http://schemas.openxmlformats.org/officeDocument/2006/relationships/tags" Target="../tags/tag370.xml"/><Relationship Id="rId21" Type="http://schemas.openxmlformats.org/officeDocument/2006/relationships/tags" Target="../tags/tag369.xml"/><Relationship Id="rId20" Type="http://schemas.openxmlformats.org/officeDocument/2006/relationships/tags" Target="../tags/tag368.xml"/><Relationship Id="rId2" Type="http://schemas.openxmlformats.org/officeDocument/2006/relationships/slideLayout" Target="../slideLayouts/slideLayout36.xml"/><Relationship Id="rId19" Type="http://schemas.openxmlformats.org/officeDocument/2006/relationships/tags" Target="../tags/tag367.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66.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65.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64.xml"/><Relationship Id="rId1" Type="http://schemas.openxmlformats.org/officeDocument/2006/relationships/slideLayout" Target="../slideLayouts/slideLayout35.xml"/></Relationships>
</file>

<file path=ppt/slideMasters/_rels/slideMaster1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8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79.xml"/><Relationship Id="rId3" Type="http://schemas.openxmlformats.org/officeDocument/2006/relationships/tags" Target="../tags/tag378.xml"/><Relationship Id="rId26" Type="http://schemas.openxmlformats.org/officeDocument/2006/relationships/theme" Target="../theme/theme11.xml"/><Relationship Id="rId25" Type="http://schemas.openxmlformats.org/officeDocument/2006/relationships/tags" Target="../tags/tag390.xml"/><Relationship Id="rId24" Type="http://schemas.openxmlformats.org/officeDocument/2006/relationships/tags" Target="../tags/tag389.xml"/><Relationship Id="rId23" Type="http://schemas.openxmlformats.org/officeDocument/2006/relationships/tags" Target="../tags/tag388.xml"/><Relationship Id="rId22" Type="http://schemas.openxmlformats.org/officeDocument/2006/relationships/tags" Target="../tags/tag387.xml"/><Relationship Id="rId21" Type="http://schemas.openxmlformats.org/officeDocument/2006/relationships/tags" Target="../tags/tag386.xml"/><Relationship Id="rId20" Type="http://schemas.openxmlformats.org/officeDocument/2006/relationships/tags" Target="../tags/tag385.xml"/><Relationship Id="rId2" Type="http://schemas.openxmlformats.org/officeDocument/2006/relationships/slideLayout" Target="../slideLayouts/slideLayout38.xml"/><Relationship Id="rId19" Type="http://schemas.openxmlformats.org/officeDocument/2006/relationships/tags" Target="../tags/tag38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8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8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81.xml"/><Relationship Id="rId1" Type="http://schemas.openxmlformats.org/officeDocument/2006/relationships/slideLayout" Target="../slideLayouts/slideLayout37.xml"/></Relationships>
</file>

<file path=ppt/slideMasters/_rels/slideMaster12.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1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10.xml"/><Relationship Id="rId3" Type="http://schemas.openxmlformats.org/officeDocument/2006/relationships/tags" Target="../tags/tag409.xml"/><Relationship Id="rId26" Type="http://schemas.openxmlformats.org/officeDocument/2006/relationships/theme" Target="../theme/theme12.xml"/><Relationship Id="rId25" Type="http://schemas.openxmlformats.org/officeDocument/2006/relationships/tags" Target="../tags/tag421.xml"/><Relationship Id="rId24" Type="http://schemas.openxmlformats.org/officeDocument/2006/relationships/tags" Target="../tags/tag420.xml"/><Relationship Id="rId23" Type="http://schemas.openxmlformats.org/officeDocument/2006/relationships/tags" Target="../tags/tag419.xml"/><Relationship Id="rId22" Type="http://schemas.openxmlformats.org/officeDocument/2006/relationships/tags" Target="../tags/tag418.xml"/><Relationship Id="rId21" Type="http://schemas.openxmlformats.org/officeDocument/2006/relationships/tags" Target="../tags/tag417.xml"/><Relationship Id="rId20" Type="http://schemas.openxmlformats.org/officeDocument/2006/relationships/tags" Target="../tags/tag416.xml"/><Relationship Id="rId2" Type="http://schemas.openxmlformats.org/officeDocument/2006/relationships/slideLayout" Target="../slideLayouts/slideLayout40.xml"/><Relationship Id="rId19" Type="http://schemas.openxmlformats.org/officeDocument/2006/relationships/tags" Target="../tags/tag41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1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1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12.xml"/><Relationship Id="rId1" Type="http://schemas.openxmlformats.org/officeDocument/2006/relationships/slideLayout" Target="../slideLayouts/slideLayout39.xml"/></Relationships>
</file>

<file path=ppt/slideMasters/_rels/slideMaster1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3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30.xml"/><Relationship Id="rId3" Type="http://schemas.openxmlformats.org/officeDocument/2006/relationships/tags" Target="../tags/tag429.xml"/><Relationship Id="rId26" Type="http://schemas.openxmlformats.org/officeDocument/2006/relationships/theme" Target="../theme/theme13.xml"/><Relationship Id="rId25" Type="http://schemas.openxmlformats.org/officeDocument/2006/relationships/tags" Target="../tags/tag441.xml"/><Relationship Id="rId24" Type="http://schemas.openxmlformats.org/officeDocument/2006/relationships/tags" Target="../tags/tag440.xml"/><Relationship Id="rId23" Type="http://schemas.openxmlformats.org/officeDocument/2006/relationships/tags" Target="../tags/tag439.xml"/><Relationship Id="rId22" Type="http://schemas.openxmlformats.org/officeDocument/2006/relationships/tags" Target="../tags/tag438.xml"/><Relationship Id="rId21" Type="http://schemas.openxmlformats.org/officeDocument/2006/relationships/tags" Target="../tags/tag437.xml"/><Relationship Id="rId20" Type="http://schemas.openxmlformats.org/officeDocument/2006/relationships/tags" Target="../tags/tag436.xml"/><Relationship Id="rId2" Type="http://schemas.openxmlformats.org/officeDocument/2006/relationships/slideLayout" Target="../slideLayouts/slideLayout42.xml"/><Relationship Id="rId19" Type="http://schemas.openxmlformats.org/officeDocument/2006/relationships/tags" Target="../tags/tag43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3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3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32.xml"/><Relationship Id="rId1" Type="http://schemas.openxmlformats.org/officeDocument/2006/relationships/slideLayout" Target="../slideLayouts/slideLayout41.xml"/></Relationships>
</file>

<file path=ppt/slideMasters/_rels/slideMaster14.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4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47.xml"/><Relationship Id="rId25" Type="http://schemas.openxmlformats.org/officeDocument/2006/relationships/theme" Target="../theme/theme14.xml"/><Relationship Id="rId24" Type="http://schemas.openxmlformats.org/officeDocument/2006/relationships/tags" Target="../tags/tag458.xml"/><Relationship Id="rId23" Type="http://schemas.openxmlformats.org/officeDocument/2006/relationships/tags" Target="../tags/tag457.xml"/><Relationship Id="rId22" Type="http://schemas.openxmlformats.org/officeDocument/2006/relationships/tags" Target="../tags/tag456.xml"/><Relationship Id="rId21" Type="http://schemas.openxmlformats.org/officeDocument/2006/relationships/tags" Target="../tags/tag455.xml"/><Relationship Id="rId20" Type="http://schemas.openxmlformats.org/officeDocument/2006/relationships/tags" Target="../tags/tag454.xml"/><Relationship Id="rId2" Type="http://schemas.openxmlformats.org/officeDocument/2006/relationships/tags" Target="../tags/tag446.xml"/><Relationship Id="rId19" Type="http://schemas.openxmlformats.org/officeDocument/2006/relationships/tags" Target="../tags/tag453.xml"/><Relationship Id="rId18" Type="http://schemas.openxmlformats.org/officeDocument/2006/relationships/tags" Target="../tags/tag45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5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5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3.xml"/></Relationships>
</file>

<file path=ppt/slideMasters/_rels/slideMaster1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6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67.xml"/><Relationship Id="rId3" Type="http://schemas.openxmlformats.org/officeDocument/2006/relationships/tags" Target="../tags/tag466.xml"/><Relationship Id="rId26" Type="http://schemas.openxmlformats.org/officeDocument/2006/relationships/theme" Target="../theme/theme15.xml"/><Relationship Id="rId25" Type="http://schemas.openxmlformats.org/officeDocument/2006/relationships/tags" Target="../tags/tag478.xml"/><Relationship Id="rId24" Type="http://schemas.openxmlformats.org/officeDocument/2006/relationships/tags" Target="../tags/tag477.xml"/><Relationship Id="rId23" Type="http://schemas.openxmlformats.org/officeDocument/2006/relationships/tags" Target="../tags/tag476.xml"/><Relationship Id="rId22" Type="http://schemas.openxmlformats.org/officeDocument/2006/relationships/tags" Target="../tags/tag475.xml"/><Relationship Id="rId21" Type="http://schemas.openxmlformats.org/officeDocument/2006/relationships/tags" Target="../tags/tag474.xml"/><Relationship Id="rId20" Type="http://schemas.openxmlformats.org/officeDocument/2006/relationships/tags" Target="../tags/tag473.xml"/><Relationship Id="rId2" Type="http://schemas.openxmlformats.org/officeDocument/2006/relationships/slideLayout" Target="../slideLayouts/slideLayout45.xml"/><Relationship Id="rId19" Type="http://schemas.openxmlformats.org/officeDocument/2006/relationships/tags" Target="../tags/tag472.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71.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70.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69.xml"/><Relationship Id="rId1" Type="http://schemas.openxmlformats.org/officeDocument/2006/relationships/slideLayout" Target="../slideLayouts/slideLayout44.xml"/></Relationships>
</file>

<file path=ppt/slideMasters/_rels/slideMaster16.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85.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84.xml"/><Relationship Id="rId25" Type="http://schemas.openxmlformats.org/officeDocument/2006/relationships/theme" Target="../theme/theme16.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tags" Target="../tags/tag491.xml"/><Relationship Id="rId2" Type="http://schemas.openxmlformats.org/officeDocument/2006/relationships/tags" Target="../tags/tag483.xml"/><Relationship Id="rId19" Type="http://schemas.openxmlformats.org/officeDocument/2006/relationships/tags" Target="../tags/tag490.xml"/><Relationship Id="rId18" Type="http://schemas.openxmlformats.org/officeDocument/2006/relationships/tags" Target="../tags/tag489.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88.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87.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6.xml"/></Relationships>
</file>

<file path=ppt/slideMasters/_rels/slideMaster17.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05.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04.xml"/><Relationship Id="rId3" Type="http://schemas.openxmlformats.org/officeDocument/2006/relationships/tags" Target="../tags/tag503.xml"/><Relationship Id="rId26" Type="http://schemas.openxmlformats.org/officeDocument/2006/relationships/theme" Target="../theme/theme17.xml"/><Relationship Id="rId25" Type="http://schemas.openxmlformats.org/officeDocument/2006/relationships/tags" Target="../tags/tag515.xml"/><Relationship Id="rId24" Type="http://schemas.openxmlformats.org/officeDocument/2006/relationships/tags" Target="../tags/tag514.xml"/><Relationship Id="rId23" Type="http://schemas.openxmlformats.org/officeDocument/2006/relationships/tags" Target="../tags/tag513.xml"/><Relationship Id="rId22" Type="http://schemas.openxmlformats.org/officeDocument/2006/relationships/tags" Target="../tags/tag512.xml"/><Relationship Id="rId21" Type="http://schemas.openxmlformats.org/officeDocument/2006/relationships/tags" Target="../tags/tag511.xml"/><Relationship Id="rId20" Type="http://schemas.openxmlformats.org/officeDocument/2006/relationships/tags" Target="../tags/tag510.xml"/><Relationship Id="rId2" Type="http://schemas.openxmlformats.org/officeDocument/2006/relationships/slideLayout" Target="../slideLayouts/slideLayout48.xml"/><Relationship Id="rId19" Type="http://schemas.openxmlformats.org/officeDocument/2006/relationships/tags" Target="../tags/tag509.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08.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07.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06.xml"/><Relationship Id="rId1" Type="http://schemas.openxmlformats.org/officeDocument/2006/relationships/slideLayout" Target="../slideLayouts/slideLayout47.xml"/></Relationships>
</file>

<file path=ppt/slideMasters/_rels/slideMaster18.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4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47.xml"/><Relationship Id="rId3" Type="http://schemas.openxmlformats.org/officeDocument/2006/relationships/tags" Target="../tags/tag546.xml"/><Relationship Id="rId26" Type="http://schemas.openxmlformats.org/officeDocument/2006/relationships/theme" Target="../theme/theme18.xml"/><Relationship Id="rId25" Type="http://schemas.openxmlformats.org/officeDocument/2006/relationships/tags" Target="../tags/tag558.xml"/><Relationship Id="rId24" Type="http://schemas.openxmlformats.org/officeDocument/2006/relationships/tags" Target="../tags/tag557.xml"/><Relationship Id="rId23" Type="http://schemas.openxmlformats.org/officeDocument/2006/relationships/tags" Target="../tags/tag556.xml"/><Relationship Id="rId22" Type="http://schemas.openxmlformats.org/officeDocument/2006/relationships/tags" Target="../tags/tag555.xml"/><Relationship Id="rId21" Type="http://schemas.openxmlformats.org/officeDocument/2006/relationships/tags" Target="../tags/tag554.xml"/><Relationship Id="rId20" Type="http://schemas.openxmlformats.org/officeDocument/2006/relationships/tags" Target="../tags/tag553.xml"/><Relationship Id="rId2" Type="http://schemas.openxmlformats.org/officeDocument/2006/relationships/slideLayout" Target="../slideLayouts/slideLayout50.xml"/><Relationship Id="rId19" Type="http://schemas.openxmlformats.org/officeDocument/2006/relationships/tags" Target="../tags/tag552.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51.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50.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49.xml"/><Relationship Id="rId1" Type="http://schemas.openxmlformats.org/officeDocument/2006/relationships/slideLayout" Target="../slideLayouts/slideLayout49.xml"/></Relationships>
</file>

<file path=ppt/slideMasters/_rels/slideMaster19.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568.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567.xml"/><Relationship Id="rId3" Type="http://schemas.openxmlformats.org/officeDocument/2006/relationships/tags" Target="../tags/tag566.xml"/><Relationship Id="rId26" Type="http://schemas.openxmlformats.org/officeDocument/2006/relationships/theme" Target="../theme/theme19.xml"/><Relationship Id="rId25" Type="http://schemas.openxmlformats.org/officeDocument/2006/relationships/tags" Target="../tags/tag578.xml"/><Relationship Id="rId24" Type="http://schemas.openxmlformats.org/officeDocument/2006/relationships/tags" Target="../tags/tag577.xml"/><Relationship Id="rId23" Type="http://schemas.openxmlformats.org/officeDocument/2006/relationships/tags" Target="../tags/tag576.xml"/><Relationship Id="rId22" Type="http://schemas.openxmlformats.org/officeDocument/2006/relationships/tags" Target="../tags/tag575.xml"/><Relationship Id="rId21" Type="http://schemas.openxmlformats.org/officeDocument/2006/relationships/tags" Target="../tags/tag574.xml"/><Relationship Id="rId20" Type="http://schemas.openxmlformats.org/officeDocument/2006/relationships/tags" Target="../tags/tag573.xml"/><Relationship Id="rId2" Type="http://schemas.openxmlformats.org/officeDocument/2006/relationships/slideLayout" Target="../slideLayouts/slideLayout52.xml"/><Relationship Id="rId19" Type="http://schemas.openxmlformats.org/officeDocument/2006/relationships/tags" Target="../tags/tag572.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571.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570.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569.xml"/><Relationship Id="rId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203.xml"/><Relationship Id="rId34" Type="http://schemas.openxmlformats.org/officeDocument/2006/relationships/tags" Target="../tags/tag202.xml"/><Relationship Id="rId33" Type="http://schemas.openxmlformats.org/officeDocument/2006/relationships/tags" Target="../tags/tag201.xml"/><Relationship Id="rId32" Type="http://schemas.openxmlformats.org/officeDocument/2006/relationships/tags" Target="../tags/tag200.xml"/><Relationship Id="rId31" Type="http://schemas.openxmlformats.org/officeDocument/2006/relationships/tags" Target="../tags/tag199.xml"/><Relationship Id="rId30" Type="http://schemas.openxmlformats.org/officeDocument/2006/relationships/tags" Target="../tags/tag198.xml"/><Relationship Id="rId3" Type="http://schemas.openxmlformats.org/officeDocument/2006/relationships/slideLayout" Target="../slideLayouts/slideLayout14.xml"/><Relationship Id="rId29" Type="http://schemas.openxmlformats.org/officeDocument/2006/relationships/tags" Target="../tags/tag19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96.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95.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94.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93.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588.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587.xml"/><Relationship Id="rId3" Type="http://schemas.openxmlformats.org/officeDocument/2006/relationships/tags" Target="../tags/tag586.xml"/><Relationship Id="rId26" Type="http://schemas.openxmlformats.org/officeDocument/2006/relationships/theme" Target="../theme/theme20.xml"/><Relationship Id="rId25" Type="http://schemas.openxmlformats.org/officeDocument/2006/relationships/tags" Target="../tags/tag598.xml"/><Relationship Id="rId24" Type="http://schemas.openxmlformats.org/officeDocument/2006/relationships/tags" Target="../tags/tag597.xml"/><Relationship Id="rId23" Type="http://schemas.openxmlformats.org/officeDocument/2006/relationships/tags" Target="../tags/tag596.xml"/><Relationship Id="rId22" Type="http://schemas.openxmlformats.org/officeDocument/2006/relationships/tags" Target="../tags/tag595.xml"/><Relationship Id="rId21" Type="http://schemas.openxmlformats.org/officeDocument/2006/relationships/tags" Target="../tags/tag594.xml"/><Relationship Id="rId20" Type="http://schemas.openxmlformats.org/officeDocument/2006/relationships/tags" Target="../tags/tag593.xml"/><Relationship Id="rId2" Type="http://schemas.openxmlformats.org/officeDocument/2006/relationships/slideLayout" Target="../slideLayouts/slideLayout54.xml"/><Relationship Id="rId19" Type="http://schemas.openxmlformats.org/officeDocument/2006/relationships/tags" Target="../tags/tag592.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591.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590.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589.xml"/><Relationship Id="rId1" Type="http://schemas.openxmlformats.org/officeDocument/2006/relationships/slideLayout" Target="../slideLayouts/slideLayout53.xml"/></Relationships>
</file>

<file path=ppt/slideMasters/_rels/slideMaster21.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608.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607.xml"/><Relationship Id="rId3" Type="http://schemas.openxmlformats.org/officeDocument/2006/relationships/tags" Target="../tags/tag606.xml"/><Relationship Id="rId26" Type="http://schemas.openxmlformats.org/officeDocument/2006/relationships/theme" Target="../theme/theme21.xml"/><Relationship Id="rId25" Type="http://schemas.openxmlformats.org/officeDocument/2006/relationships/tags" Target="../tags/tag618.xml"/><Relationship Id="rId24" Type="http://schemas.openxmlformats.org/officeDocument/2006/relationships/tags" Target="../tags/tag617.xml"/><Relationship Id="rId23" Type="http://schemas.openxmlformats.org/officeDocument/2006/relationships/tags" Target="../tags/tag616.xml"/><Relationship Id="rId22" Type="http://schemas.openxmlformats.org/officeDocument/2006/relationships/tags" Target="../tags/tag615.xml"/><Relationship Id="rId21" Type="http://schemas.openxmlformats.org/officeDocument/2006/relationships/tags" Target="../tags/tag614.xml"/><Relationship Id="rId20" Type="http://schemas.openxmlformats.org/officeDocument/2006/relationships/tags" Target="../tags/tag613.xml"/><Relationship Id="rId2" Type="http://schemas.openxmlformats.org/officeDocument/2006/relationships/slideLayout" Target="../slideLayouts/slideLayout56.xml"/><Relationship Id="rId19" Type="http://schemas.openxmlformats.org/officeDocument/2006/relationships/tags" Target="../tags/tag612.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611.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610.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609.xml"/><Relationship Id="rId1" Type="http://schemas.openxmlformats.org/officeDocument/2006/relationships/slideLayout" Target="../slideLayouts/slideLayout55.xml"/></Relationships>
</file>

<file path=ppt/slideMasters/_rels/slideMaster22.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tags" Target="../tags/tag628.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tags" Target="../tags/tag627.xml"/><Relationship Id="rId3" Type="http://schemas.openxmlformats.org/officeDocument/2006/relationships/tags" Target="../tags/tag626.xml"/><Relationship Id="rId26" Type="http://schemas.openxmlformats.org/officeDocument/2006/relationships/theme" Target="../theme/theme22.xml"/><Relationship Id="rId25" Type="http://schemas.openxmlformats.org/officeDocument/2006/relationships/tags" Target="../tags/tag638.xml"/><Relationship Id="rId24" Type="http://schemas.openxmlformats.org/officeDocument/2006/relationships/tags" Target="../tags/tag637.xml"/><Relationship Id="rId23" Type="http://schemas.openxmlformats.org/officeDocument/2006/relationships/tags" Target="../tags/tag636.xml"/><Relationship Id="rId22" Type="http://schemas.openxmlformats.org/officeDocument/2006/relationships/tags" Target="../tags/tag635.xml"/><Relationship Id="rId21" Type="http://schemas.openxmlformats.org/officeDocument/2006/relationships/tags" Target="../tags/tag634.xml"/><Relationship Id="rId20" Type="http://schemas.openxmlformats.org/officeDocument/2006/relationships/tags" Target="../tags/tag633.xml"/><Relationship Id="rId2" Type="http://schemas.openxmlformats.org/officeDocument/2006/relationships/slideLayout" Target="../slideLayouts/slideLayout58.xml"/><Relationship Id="rId19" Type="http://schemas.openxmlformats.org/officeDocument/2006/relationships/tags" Target="../tags/tag632.xml"/><Relationship Id="rId18" Type="http://schemas.openxmlformats.org/officeDocument/2006/relationships/image" Target="../media/image49.svg"/><Relationship Id="rId17" Type="http://schemas.openxmlformats.org/officeDocument/2006/relationships/image" Target="../media/image48.png"/><Relationship Id="rId16" Type="http://schemas.openxmlformats.org/officeDocument/2006/relationships/tags" Target="../tags/tag631.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630.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629.xml"/><Relationship Id="rId1" Type="http://schemas.openxmlformats.org/officeDocument/2006/relationships/slideLayout" Target="../slideLayouts/slideLayout57.xml"/></Relationships>
</file>

<file path=ppt/slideMasters/_rels/slideMaster2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65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658.xml"/><Relationship Id="rId3" Type="http://schemas.openxmlformats.org/officeDocument/2006/relationships/tags" Target="../tags/tag657.xml"/><Relationship Id="rId26" Type="http://schemas.openxmlformats.org/officeDocument/2006/relationships/theme" Target="../theme/theme23.xml"/><Relationship Id="rId25" Type="http://schemas.openxmlformats.org/officeDocument/2006/relationships/tags" Target="../tags/tag669.xml"/><Relationship Id="rId24" Type="http://schemas.openxmlformats.org/officeDocument/2006/relationships/tags" Target="../tags/tag668.xml"/><Relationship Id="rId23" Type="http://schemas.openxmlformats.org/officeDocument/2006/relationships/tags" Target="../tags/tag667.xml"/><Relationship Id="rId22" Type="http://schemas.openxmlformats.org/officeDocument/2006/relationships/tags" Target="../tags/tag666.xml"/><Relationship Id="rId21" Type="http://schemas.openxmlformats.org/officeDocument/2006/relationships/tags" Target="../tags/tag665.xml"/><Relationship Id="rId20" Type="http://schemas.openxmlformats.org/officeDocument/2006/relationships/tags" Target="../tags/tag664.xml"/><Relationship Id="rId2" Type="http://schemas.openxmlformats.org/officeDocument/2006/relationships/slideLayout" Target="../slideLayouts/slideLayout60.xml"/><Relationship Id="rId19" Type="http://schemas.openxmlformats.org/officeDocument/2006/relationships/tags" Target="../tags/tag66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662.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661.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660.xml"/><Relationship Id="rId1"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2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23.xml"/><Relationship Id="rId3" Type="http://schemas.openxmlformats.org/officeDocument/2006/relationships/tags" Target="../tags/tag222.xml"/><Relationship Id="rId26" Type="http://schemas.openxmlformats.org/officeDocument/2006/relationships/theme" Target="../theme/theme3.xml"/><Relationship Id="rId25" Type="http://schemas.openxmlformats.org/officeDocument/2006/relationships/tags" Target="../tags/tag234.xml"/><Relationship Id="rId24" Type="http://schemas.openxmlformats.org/officeDocument/2006/relationships/tags" Target="../tags/tag233.xml"/><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tags" Target="../tags/tag230.xml"/><Relationship Id="rId20" Type="http://schemas.openxmlformats.org/officeDocument/2006/relationships/tags" Target="../tags/tag229.xml"/><Relationship Id="rId2" Type="http://schemas.openxmlformats.org/officeDocument/2006/relationships/slideLayout" Target="../slideLayouts/slideLayout25.xml"/><Relationship Id="rId19" Type="http://schemas.openxmlformats.org/officeDocument/2006/relationships/tags" Target="../tags/tag228.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27.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26.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41.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40.xml"/><Relationship Id="rId25" Type="http://schemas.openxmlformats.org/officeDocument/2006/relationships/theme" Target="../theme/theme4.xml"/><Relationship Id="rId24" Type="http://schemas.openxmlformats.org/officeDocument/2006/relationships/tags" Target="../tags/tag251.xml"/><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39.xml"/><Relationship Id="rId19" Type="http://schemas.openxmlformats.org/officeDocument/2006/relationships/tags" Target="../tags/tag246.xml"/><Relationship Id="rId18" Type="http://schemas.openxmlformats.org/officeDocument/2006/relationships/tags" Target="../tags/tag245.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44.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43.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6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60.xml"/><Relationship Id="rId3" Type="http://schemas.openxmlformats.org/officeDocument/2006/relationships/tags" Target="../tags/tag259.xml"/><Relationship Id="rId26" Type="http://schemas.openxmlformats.org/officeDocument/2006/relationships/theme" Target="../theme/theme5.xml"/><Relationship Id="rId25" Type="http://schemas.openxmlformats.org/officeDocument/2006/relationships/tags" Target="../tags/tag271.xml"/><Relationship Id="rId24" Type="http://schemas.openxmlformats.org/officeDocument/2006/relationships/tags" Target="../tags/tag270.xml"/><Relationship Id="rId23" Type="http://schemas.openxmlformats.org/officeDocument/2006/relationships/tags" Target="../tags/tag269.xml"/><Relationship Id="rId22" Type="http://schemas.openxmlformats.org/officeDocument/2006/relationships/tags" Target="../tags/tag268.xml"/><Relationship Id="rId21" Type="http://schemas.openxmlformats.org/officeDocument/2006/relationships/tags" Target="../tags/tag267.xml"/><Relationship Id="rId20" Type="http://schemas.openxmlformats.org/officeDocument/2006/relationships/tags" Target="../tags/tag266.xml"/><Relationship Id="rId2" Type="http://schemas.openxmlformats.org/officeDocument/2006/relationships/slideLayout" Target="../slideLayouts/slideLayout28.xml"/><Relationship Id="rId19" Type="http://schemas.openxmlformats.org/officeDocument/2006/relationships/tags" Target="../tags/tag26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6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6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62.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8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80.xml"/><Relationship Id="rId3" Type="http://schemas.openxmlformats.org/officeDocument/2006/relationships/tags" Target="../tags/tag279.xml"/><Relationship Id="rId26" Type="http://schemas.openxmlformats.org/officeDocument/2006/relationships/theme" Target="../theme/theme6.xml"/><Relationship Id="rId25" Type="http://schemas.openxmlformats.org/officeDocument/2006/relationships/tags" Target="../tags/tag291.xml"/><Relationship Id="rId24" Type="http://schemas.openxmlformats.org/officeDocument/2006/relationships/tags" Target="../tags/tag290.xml"/><Relationship Id="rId23" Type="http://schemas.openxmlformats.org/officeDocument/2006/relationships/tags" Target="../tags/tag289.xml"/><Relationship Id="rId22" Type="http://schemas.openxmlformats.org/officeDocument/2006/relationships/tags" Target="../tags/tag288.xml"/><Relationship Id="rId21" Type="http://schemas.openxmlformats.org/officeDocument/2006/relationships/tags" Target="../tags/tag287.xml"/><Relationship Id="rId20" Type="http://schemas.openxmlformats.org/officeDocument/2006/relationships/tags" Target="../tags/tag286.xml"/><Relationship Id="rId2" Type="http://schemas.openxmlformats.org/officeDocument/2006/relationships/slideLayout" Target="../slideLayouts/slideLayout30.xml"/><Relationship Id="rId19" Type="http://schemas.openxmlformats.org/officeDocument/2006/relationships/tags" Target="../tags/tag28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8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8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82.xml"/><Relationship Id="rId1" Type="http://schemas.openxmlformats.org/officeDocument/2006/relationships/slideLayout" Target="../slideLayouts/slideLayout29.xml"/></Relationships>
</file>

<file path=ppt/slideMasters/_rels/slideMaster7.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1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11.xml"/><Relationship Id="rId3" Type="http://schemas.openxmlformats.org/officeDocument/2006/relationships/tags" Target="../tags/tag310.xml"/><Relationship Id="rId26" Type="http://schemas.openxmlformats.org/officeDocument/2006/relationships/theme" Target="../theme/theme7.xml"/><Relationship Id="rId25" Type="http://schemas.openxmlformats.org/officeDocument/2006/relationships/tags" Target="../tags/tag322.xml"/><Relationship Id="rId24" Type="http://schemas.openxmlformats.org/officeDocument/2006/relationships/tags" Target="../tags/tag321.xml"/><Relationship Id="rId23" Type="http://schemas.openxmlformats.org/officeDocument/2006/relationships/tags" Target="../tags/tag320.xml"/><Relationship Id="rId22" Type="http://schemas.openxmlformats.org/officeDocument/2006/relationships/tags" Target="../tags/tag319.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slideLayout" Target="../slideLayouts/slideLayout32.xml"/><Relationship Id="rId19" Type="http://schemas.openxmlformats.org/officeDocument/2006/relationships/tags" Target="../tags/tag31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1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1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13.xml"/><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2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28.xml"/><Relationship Id="rId25" Type="http://schemas.openxmlformats.org/officeDocument/2006/relationships/theme" Target="../theme/theme8.xml"/><Relationship Id="rId24" Type="http://schemas.openxmlformats.org/officeDocument/2006/relationships/tags" Target="../tags/tag339.xml"/><Relationship Id="rId23" Type="http://schemas.openxmlformats.org/officeDocument/2006/relationships/tags" Target="../tags/tag338.xml"/><Relationship Id="rId22" Type="http://schemas.openxmlformats.org/officeDocument/2006/relationships/tags" Target="../tags/tag337.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27.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3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3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4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45.xml"/><Relationship Id="rId25" Type="http://schemas.openxmlformats.org/officeDocument/2006/relationships/theme" Target="../theme/theme9.xml"/><Relationship Id="rId24" Type="http://schemas.openxmlformats.org/officeDocument/2006/relationships/tags" Target="../tags/tag356.xml"/><Relationship Id="rId23" Type="http://schemas.openxmlformats.org/officeDocument/2006/relationships/tags" Target="../tags/tag355.xml"/><Relationship Id="rId22" Type="http://schemas.openxmlformats.org/officeDocument/2006/relationships/tags" Target="../tags/tag354.xml"/><Relationship Id="rId21" Type="http://schemas.openxmlformats.org/officeDocument/2006/relationships/tags" Target="../tags/tag353.xml"/><Relationship Id="rId20" Type="http://schemas.openxmlformats.org/officeDocument/2006/relationships/tags" Target="../tags/tag352.xml"/><Relationship Id="rId2" Type="http://schemas.openxmlformats.org/officeDocument/2006/relationships/tags" Target="../tags/tag344.xml"/><Relationship Id="rId19" Type="http://schemas.openxmlformats.org/officeDocument/2006/relationships/tags" Target="../tags/tag351.xml"/><Relationship Id="rId18" Type="http://schemas.openxmlformats.org/officeDocument/2006/relationships/tags" Target="../tags/tag350.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49.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48.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10.xml.rels><?xml version="1.0" encoding="UTF-8" standalone="yes"?>
<Relationships xmlns="http://schemas.openxmlformats.org/package/2006/relationships"><Relationship Id="rId9" Type="http://schemas.openxmlformats.org/officeDocument/2006/relationships/image" Target="../media/image58.jpeg"/><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8" Type="http://schemas.openxmlformats.org/officeDocument/2006/relationships/slideLayout" Target="../slideLayouts/slideLayout30.xml"/><Relationship Id="rId17" Type="http://schemas.openxmlformats.org/officeDocument/2006/relationships/tags" Target="../tags/tag781.xml"/><Relationship Id="rId16" Type="http://schemas.openxmlformats.org/officeDocument/2006/relationships/tags" Target="../tags/tag780.xml"/><Relationship Id="rId15" Type="http://schemas.openxmlformats.org/officeDocument/2006/relationships/tags" Target="../tags/tag779.xml"/><Relationship Id="rId14" Type="http://schemas.openxmlformats.org/officeDocument/2006/relationships/tags" Target="../tags/tag778.xml"/><Relationship Id="rId13" Type="http://schemas.openxmlformats.org/officeDocument/2006/relationships/image" Target="../media/image60.jpeg"/><Relationship Id="rId12" Type="http://schemas.openxmlformats.org/officeDocument/2006/relationships/tags" Target="../tags/tag777.xml"/><Relationship Id="rId11" Type="http://schemas.openxmlformats.org/officeDocument/2006/relationships/image" Target="../media/image59.jpeg"/><Relationship Id="rId10" Type="http://schemas.openxmlformats.org/officeDocument/2006/relationships/tags" Target="../tags/tag776.xml"/><Relationship Id="rId1" Type="http://schemas.openxmlformats.org/officeDocument/2006/relationships/tags" Target="../tags/tag768.xml"/></Relationships>
</file>

<file path=ppt/slides/_rels/slide11.xml.rels><?xml version="1.0" encoding="UTF-8" standalone="yes"?>
<Relationships xmlns="http://schemas.openxmlformats.org/package/2006/relationships"><Relationship Id="rId9" Type="http://schemas.openxmlformats.org/officeDocument/2006/relationships/tags" Target="../tags/tag790.xml"/><Relationship Id="rId8" Type="http://schemas.openxmlformats.org/officeDocument/2006/relationships/tags" Target="../tags/tag789.xml"/><Relationship Id="rId7" Type="http://schemas.openxmlformats.org/officeDocument/2006/relationships/tags" Target="../tags/tag788.xml"/><Relationship Id="rId6" Type="http://schemas.openxmlformats.org/officeDocument/2006/relationships/tags" Target="../tags/tag787.xml"/><Relationship Id="rId5" Type="http://schemas.openxmlformats.org/officeDocument/2006/relationships/tags" Target="../tags/tag786.xml"/><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tags" Target="../tags/tag783.xml"/><Relationship Id="rId18" Type="http://schemas.openxmlformats.org/officeDocument/2006/relationships/slideLayout" Target="../slideLayouts/slideLayout30.xml"/><Relationship Id="rId17" Type="http://schemas.openxmlformats.org/officeDocument/2006/relationships/tags" Target="../tags/tag798.xml"/><Relationship Id="rId16" Type="http://schemas.openxmlformats.org/officeDocument/2006/relationships/tags" Target="../tags/tag797.xml"/><Relationship Id="rId15" Type="http://schemas.openxmlformats.org/officeDocument/2006/relationships/tags" Target="../tags/tag796.xml"/><Relationship Id="rId14" Type="http://schemas.openxmlformats.org/officeDocument/2006/relationships/tags" Target="../tags/tag795.xml"/><Relationship Id="rId13" Type="http://schemas.openxmlformats.org/officeDocument/2006/relationships/tags" Target="../tags/tag794.xml"/><Relationship Id="rId12" Type="http://schemas.openxmlformats.org/officeDocument/2006/relationships/tags" Target="../tags/tag793.xml"/><Relationship Id="rId11" Type="http://schemas.openxmlformats.org/officeDocument/2006/relationships/tags" Target="../tags/tag792.xml"/><Relationship Id="rId10" Type="http://schemas.openxmlformats.org/officeDocument/2006/relationships/tags" Target="../tags/tag791.xml"/><Relationship Id="rId1" Type="http://schemas.openxmlformats.org/officeDocument/2006/relationships/tags" Target="../tags/tag782.xml"/></Relationships>
</file>

<file path=ppt/slides/_rels/slide12.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image" Target="../media/image62.jpeg"/><Relationship Id="rId7" Type="http://schemas.openxmlformats.org/officeDocument/2006/relationships/tags" Target="../tags/tag804.xml"/><Relationship Id="rId6" Type="http://schemas.openxmlformats.org/officeDocument/2006/relationships/image" Target="../media/image61.jpeg"/><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 Type="http://schemas.openxmlformats.org/officeDocument/2006/relationships/tags" Target="../tags/tag800.xml"/><Relationship Id="rId18" Type="http://schemas.openxmlformats.org/officeDocument/2006/relationships/slideLayout" Target="../slideLayouts/slideLayout30.xml"/><Relationship Id="rId17" Type="http://schemas.openxmlformats.org/officeDocument/2006/relationships/tags" Target="../tags/tag812.xml"/><Relationship Id="rId16" Type="http://schemas.openxmlformats.org/officeDocument/2006/relationships/tags" Target="../tags/tag811.xml"/><Relationship Id="rId15" Type="http://schemas.openxmlformats.org/officeDocument/2006/relationships/tags" Target="../tags/tag810.xml"/><Relationship Id="rId14" Type="http://schemas.openxmlformats.org/officeDocument/2006/relationships/tags" Target="../tags/tag809.xml"/><Relationship Id="rId13" Type="http://schemas.openxmlformats.org/officeDocument/2006/relationships/tags" Target="../tags/tag808.xml"/><Relationship Id="rId12" Type="http://schemas.openxmlformats.org/officeDocument/2006/relationships/tags" Target="../tags/tag807.xml"/><Relationship Id="rId11" Type="http://schemas.openxmlformats.org/officeDocument/2006/relationships/tags" Target="../tags/tag806.xml"/><Relationship Id="rId10" Type="http://schemas.openxmlformats.org/officeDocument/2006/relationships/image" Target="../media/image63.jpeg"/><Relationship Id="rId1" Type="http://schemas.openxmlformats.org/officeDocument/2006/relationships/tags" Target="../tags/tag799.xml"/></Relationships>
</file>

<file path=ppt/slides/_rels/slide13.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image" Target="../media/image64.jpeg"/><Relationship Id="rId2" Type="http://schemas.openxmlformats.org/officeDocument/2006/relationships/tags" Target="../tags/tag814.xml"/><Relationship Id="rId11" Type="http://schemas.openxmlformats.org/officeDocument/2006/relationships/notesSlide" Target="../notesSlides/notesSlide2.xml"/><Relationship Id="rId10" Type="http://schemas.openxmlformats.org/officeDocument/2006/relationships/slideLayout" Target="../slideLayouts/slideLayout52.xml"/><Relationship Id="rId1" Type="http://schemas.openxmlformats.org/officeDocument/2006/relationships/tags" Target="../tags/tag81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tags" Target="../tags/tag821.xml"/></Relationships>
</file>

<file path=ppt/slides/_rels/slide15.xml.rels><?xml version="1.0" encoding="UTF-8" standalone="yes"?>
<Relationships xmlns="http://schemas.openxmlformats.org/package/2006/relationships"><Relationship Id="rId9" Type="http://schemas.openxmlformats.org/officeDocument/2006/relationships/tags" Target="../tags/tag832.xml"/><Relationship Id="rId8" Type="http://schemas.openxmlformats.org/officeDocument/2006/relationships/tags" Target="../tags/tag831.xml"/><Relationship Id="rId7" Type="http://schemas.openxmlformats.org/officeDocument/2006/relationships/tags" Target="../tags/tag830.xml"/><Relationship Id="rId6" Type="http://schemas.openxmlformats.org/officeDocument/2006/relationships/tags" Target="../tags/tag829.xml"/><Relationship Id="rId5" Type="http://schemas.openxmlformats.org/officeDocument/2006/relationships/tags" Target="../tags/tag828.xml"/><Relationship Id="rId4" Type="http://schemas.openxmlformats.org/officeDocument/2006/relationships/tags" Target="../tags/tag827.xml"/><Relationship Id="rId3" Type="http://schemas.openxmlformats.org/officeDocument/2006/relationships/tags" Target="../tags/tag826.xml"/><Relationship Id="rId2" Type="http://schemas.openxmlformats.org/officeDocument/2006/relationships/tags" Target="../tags/tag825.xml"/><Relationship Id="rId15" Type="http://schemas.openxmlformats.org/officeDocument/2006/relationships/slideLayout" Target="../slideLayouts/slideLayout32.xml"/><Relationship Id="rId14" Type="http://schemas.openxmlformats.org/officeDocument/2006/relationships/tags" Target="../tags/tag837.xml"/><Relationship Id="rId13" Type="http://schemas.openxmlformats.org/officeDocument/2006/relationships/tags" Target="../tags/tag836.xml"/><Relationship Id="rId12" Type="http://schemas.openxmlformats.org/officeDocument/2006/relationships/tags" Target="../tags/tag835.xml"/><Relationship Id="rId11" Type="http://schemas.openxmlformats.org/officeDocument/2006/relationships/tags" Target="../tags/tag834.xml"/><Relationship Id="rId10" Type="http://schemas.openxmlformats.org/officeDocument/2006/relationships/tags" Target="../tags/tag833.xml"/><Relationship Id="rId1" Type="http://schemas.openxmlformats.org/officeDocument/2006/relationships/tags" Target="../tags/tag824.xml"/></Relationships>
</file>

<file path=ppt/slides/_rels/slide16.xml.rels><?xml version="1.0" encoding="UTF-8" standalone="yes"?>
<Relationships xmlns="http://schemas.openxmlformats.org/package/2006/relationships"><Relationship Id="rId9" Type="http://schemas.openxmlformats.org/officeDocument/2006/relationships/image" Target="../media/image65.jpeg"/><Relationship Id="rId8" Type="http://schemas.openxmlformats.org/officeDocument/2006/relationships/tags" Target="../tags/tag845.xml"/><Relationship Id="rId7" Type="http://schemas.openxmlformats.org/officeDocument/2006/relationships/tags" Target="../tags/tag844.xml"/><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 Id="rId3" Type="http://schemas.openxmlformats.org/officeDocument/2006/relationships/tags" Target="../tags/tag840.xml"/><Relationship Id="rId2" Type="http://schemas.openxmlformats.org/officeDocument/2006/relationships/tags" Target="../tags/tag839.xml"/><Relationship Id="rId18" Type="http://schemas.openxmlformats.org/officeDocument/2006/relationships/slideLayout" Target="../slideLayouts/slideLayout32.xml"/><Relationship Id="rId17" Type="http://schemas.openxmlformats.org/officeDocument/2006/relationships/tags" Target="../tags/tag851.xml"/><Relationship Id="rId16" Type="http://schemas.openxmlformats.org/officeDocument/2006/relationships/tags" Target="../tags/tag850.xml"/><Relationship Id="rId15" Type="http://schemas.openxmlformats.org/officeDocument/2006/relationships/tags" Target="../tags/tag849.xml"/><Relationship Id="rId14" Type="http://schemas.openxmlformats.org/officeDocument/2006/relationships/tags" Target="../tags/tag848.xml"/><Relationship Id="rId13" Type="http://schemas.openxmlformats.org/officeDocument/2006/relationships/image" Target="../media/image59.jpeg"/><Relationship Id="rId12" Type="http://schemas.openxmlformats.org/officeDocument/2006/relationships/tags" Target="../tags/tag847.xml"/><Relationship Id="rId11" Type="http://schemas.openxmlformats.org/officeDocument/2006/relationships/image" Target="../media/image66.jpeg"/><Relationship Id="rId10" Type="http://schemas.openxmlformats.org/officeDocument/2006/relationships/tags" Target="../tags/tag846.xml"/><Relationship Id="rId1" Type="http://schemas.openxmlformats.org/officeDocument/2006/relationships/tags" Target="../tags/tag838.xml"/></Relationships>
</file>

<file path=ppt/slides/_rels/slide17.xml.rels><?xml version="1.0" encoding="UTF-8" standalone="yes"?>
<Relationships xmlns="http://schemas.openxmlformats.org/package/2006/relationships"><Relationship Id="rId9" Type="http://schemas.openxmlformats.org/officeDocument/2006/relationships/tags" Target="../tags/tag860.xml"/><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tags" Target="../tags/tag853.xml"/><Relationship Id="rId13" Type="http://schemas.openxmlformats.org/officeDocument/2006/relationships/slideLayout" Target="../slideLayouts/slideLayout60.xml"/><Relationship Id="rId12" Type="http://schemas.openxmlformats.org/officeDocument/2006/relationships/tags" Target="../tags/tag863.xml"/><Relationship Id="rId11" Type="http://schemas.openxmlformats.org/officeDocument/2006/relationships/tags" Target="../tags/tag862.xml"/><Relationship Id="rId10" Type="http://schemas.openxmlformats.org/officeDocument/2006/relationships/tags" Target="../tags/tag861.xml"/><Relationship Id="rId1" Type="http://schemas.openxmlformats.org/officeDocument/2006/relationships/tags" Target="../tags/tag852.xml"/></Relationships>
</file>

<file path=ppt/slides/_rels/slide18.xml.rels><?xml version="1.0" encoding="UTF-8" standalone="yes"?>
<Relationships xmlns="http://schemas.openxmlformats.org/package/2006/relationships"><Relationship Id="rId9" Type="http://schemas.openxmlformats.org/officeDocument/2006/relationships/tags" Target="../tags/tag872.xml"/><Relationship Id="rId8" Type="http://schemas.openxmlformats.org/officeDocument/2006/relationships/tags" Target="../tags/tag871.xml"/><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tags" Target="../tags/tag867.xml"/><Relationship Id="rId3" Type="http://schemas.openxmlformats.org/officeDocument/2006/relationships/tags" Target="../tags/tag866.xml"/><Relationship Id="rId23" Type="http://schemas.openxmlformats.org/officeDocument/2006/relationships/slideLayout" Target="../slideLayouts/slideLayout32.xml"/><Relationship Id="rId22" Type="http://schemas.openxmlformats.org/officeDocument/2006/relationships/tags" Target="../tags/tag885.xml"/><Relationship Id="rId21" Type="http://schemas.openxmlformats.org/officeDocument/2006/relationships/tags" Target="../tags/tag884.xml"/><Relationship Id="rId20" Type="http://schemas.openxmlformats.org/officeDocument/2006/relationships/tags" Target="../tags/tag883.xml"/><Relationship Id="rId2" Type="http://schemas.openxmlformats.org/officeDocument/2006/relationships/tags" Target="../tags/tag865.xml"/><Relationship Id="rId19" Type="http://schemas.openxmlformats.org/officeDocument/2006/relationships/tags" Target="../tags/tag882.xml"/><Relationship Id="rId18" Type="http://schemas.openxmlformats.org/officeDocument/2006/relationships/tags" Target="../tags/tag881.xml"/><Relationship Id="rId17" Type="http://schemas.openxmlformats.org/officeDocument/2006/relationships/tags" Target="../tags/tag880.xml"/><Relationship Id="rId16" Type="http://schemas.openxmlformats.org/officeDocument/2006/relationships/tags" Target="../tags/tag879.xml"/><Relationship Id="rId15" Type="http://schemas.openxmlformats.org/officeDocument/2006/relationships/tags" Target="../tags/tag878.xml"/><Relationship Id="rId14" Type="http://schemas.openxmlformats.org/officeDocument/2006/relationships/tags" Target="../tags/tag877.xml"/><Relationship Id="rId13" Type="http://schemas.openxmlformats.org/officeDocument/2006/relationships/tags" Target="../tags/tag876.xml"/><Relationship Id="rId12" Type="http://schemas.openxmlformats.org/officeDocument/2006/relationships/tags" Target="../tags/tag875.xml"/><Relationship Id="rId11" Type="http://schemas.openxmlformats.org/officeDocument/2006/relationships/tags" Target="../tags/tag874.xml"/><Relationship Id="rId10" Type="http://schemas.openxmlformats.org/officeDocument/2006/relationships/tags" Target="../tags/tag873.xml"/><Relationship Id="rId1" Type="http://schemas.openxmlformats.org/officeDocument/2006/relationships/tags" Target="../tags/tag864.xml"/></Relationships>
</file>

<file path=ppt/slides/_rels/slide19.xml.rels><?xml version="1.0" encoding="UTF-8" standalone="yes"?>
<Relationships xmlns="http://schemas.openxmlformats.org/package/2006/relationships"><Relationship Id="rId9" Type="http://schemas.openxmlformats.org/officeDocument/2006/relationships/image" Target="../media/image68.jpeg"/><Relationship Id="rId8" Type="http://schemas.openxmlformats.org/officeDocument/2006/relationships/tags" Target="../tags/tag892.xml"/><Relationship Id="rId7" Type="http://schemas.openxmlformats.org/officeDocument/2006/relationships/image" Target="../media/image67.jpeg"/><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3" Type="http://schemas.openxmlformats.org/officeDocument/2006/relationships/slideLayout" Target="../slideLayouts/slideLayout32.xml"/><Relationship Id="rId22" Type="http://schemas.openxmlformats.org/officeDocument/2006/relationships/tags" Target="../tags/tag903.xml"/><Relationship Id="rId21" Type="http://schemas.openxmlformats.org/officeDocument/2006/relationships/tags" Target="../tags/tag902.xml"/><Relationship Id="rId20" Type="http://schemas.openxmlformats.org/officeDocument/2006/relationships/tags" Target="../tags/tag901.xml"/><Relationship Id="rId2" Type="http://schemas.openxmlformats.org/officeDocument/2006/relationships/tags" Target="../tags/tag887.xml"/><Relationship Id="rId19" Type="http://schemas.openxmlformats.org/officeDocument/2006/relationships/tags" Target="../tags/tag900.xml"/><Relationship Id="rId18" Type="http://schemas.openxmlformats.org/officeDocument/2006/relationships/tags" Target="../tags/tag899.xml"/><Relationship Id="rId17" Type="http://schemas.openxmlformats.org/officeDocument/2006/relationships/tags" Target="../tags/tag898.xml"/><Relationship Id="rId16" Type="http://schemas.openxmlformats.org/officeDocument/2006/relationships/tags" Target="../tags/tag897.xml"/><Relationship Id="rId15" Type="http://schemas.openxmlformats.org/officeDocument/2006/relationships/tags" Target="../tags/tag896.xml"/><Relationship Id="rId14" Type="http://schemas.openxmlformats.org/officeDocument/2006/relationships/tags" Target="../tags/tag895.xml"/><Relationship Id="rId13" Type="http://schemas.openxmlformats.org/officeDocument/2006/relationships/image" Target="../media/image70.jpeg"/><Relationship Id="rId12" Type="http://schemas.openxmlformats.org/officeDocument/2006/relationships/tags" Target="../tags/tag894.xml"/><Relationship Id="rId11" Type="http://schemas.openxmlformats.org/officeDocument/2006/relationships/image" Target="../media/image69.jpeg"/><Relationship Id="rId10" Type="http://schemas.openxmlformats.org/officeDocument/2006/relationships/tags" Target="../tags/tag893.xml"/><Relationship Id="rId1" Type="http://schemas.openxmlformats.org/officeDocument/2006/relationships/tags" Target="../tags/tag88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675.xml"/><Relationship Id="rId2" Type="http://schemas.openxmlformats.org/officeDocument/2006/relationships/tags" Target="../tags/tag674.xml"/><Relationship Id="rId1" Type="http://schemas.openxmlformats.org/officeDocument/2006/relationships/tags" Target="../tags/tag673.xml"/></Relationships>
</file>

<file path=ppt/slides/_rels/slide20.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image" Target="../media/image71.jpeg"/><Relationship Id="rId2" Type="http://schemas.openxmlformats.org/officeDocument/2006/relationships/tags" Target="../tags/tag905.xml"/><Relationship Id="rId13" Type="http://schemas.openxmlformats.org/officeDocument/2006/relationships/slideLayout" Target="../slideLayouts/slideLayout32.xml"/><Relationship Id="rId12" Type="http://schemas.openxmlformats.org/officeDocument/2006/relationships/tags" Target="../tags/tag913.xml"/><Relationship Id="rId11" Type="http://schemas.openxmlformats.org/officeDocument/2006/relationships/image" Target="../media/image72.jpeg"/><Relationship Id="rId10" Type="http://schemas.openxmlformats.org/officeDocument/2006/relationships/tags" Target="../tags/tag912.xml"/><Relationship Id="rId1" Type="http://schemas.openxmlformats.org/officeDocument/2006/relationships/tags" Target="../tags/tag904.xml"/></Relationships>
</file>

<file path=ppt/slides/_rels/slide21.xml.rels><?xml version="1.0" encoding="UTF-8" standalone="yes"?>
<Relationships xmlns="http://schemas.openxmlformats.org/package/2006/relationships"><Relationship Id="rId9" Type="http://schemas.openxmlformats.org/officeDocument/2006/relationships/image" Target="../media/image74.jpeg"/><Relationship Id="rId8" Type="http://schemas.openxmlformats.org/officeDocument/2006/relationships/tags" Target="../tags/tag920.xml"/><Relationship Id="rId7" Type="http://schemas.openxmlformats.org/officeDocument/2006/relationships/image" Target="../media/image73.jpeg"/><Relationship Id="rId6" Type="http://schemas.openxmlformats.org/officeDocument/2006/relationships/tags" Target="../tags/tag919.xml"/><Relationship Id="rId5" Type="http://schemas.openxmlformats.org/officeDocument/2006/relationships/tags" Target="../tags/tag918.xml"/><Relationship Id="rId4" Type="http://schemas.openxmlformats.org/officeDocument/2006/relationships/tags" Target="../tags/tag917.xml"/><Relationship Id="rId3" Type="http://schemas.openxmlformats.org/officeDocument/2006/relationships/tags" Target="../tags/tag916.xml"/><Relationship Id="rId23" Type="http://schemas.openxmlformats.org/officeDocument/2006/relationships/slideLayout" Target="../slideLayouts/slideLayout32.xml"/><Relationship Id="rId22" Type="http://schemas.openxmlformats.org/officeDocument/2006/relationships/tags" Target="../tags/tag931.xml"/><Relationship Id="rId21" Type="http://schemas.openxmlformats.org/officeDocument/2006/relationships/tags" Target="../tags/tag930.xml"/><Relationship Id="rId20" Type="http://schemas.openxmlformats.org/officeDocument/2006/relationships/tags" Target="../tags/tag929.xml"/><Relationship Id="rId2" Type="http://schemas.openxmlformats.org/officeDocument/2006/relationships/tags" Target="../tags/tag915.xml"/><Relationship Id="rId19" Type="http://schemas.openxmlformats.org/officeDocument/2006/relationships/tags" Target="../tags/tag928.xml"/><Relationship Id="rId18" Type="http://schemas.openxmlformats.org/officeDocument/2006/relationships/tags" Target="../tags/tag927.xml"/><Relationship Id="rId17" Type="http://schemas.openxmlformats.org/officeDocument/2006/relationships/tags" Target="../tags/tag926.xml"/><Relationship Id="rId16" Type="http://schemas.openxmlformats.org/officeDocument/2006/relationships/tags" Target="../tags/tag925.xml"/><Relationship Id="rId15" Type="http://schemas.openxmlformats.org/officeDocument/2006/relationships/tags" Target="../tags/tag924.xml"/><Relationship Id="rId14" Type="http://schemas.openxmlformats.org/officeDocument/2006/relationships/tags" Target="../tags/tag923.xml"/><Relationship Id="rId13" Type="http://schemas.openxmlformats.org/officeDocument/2006/relationships/image" Target="../media/image76.jpeg"/><Relationship Id="rId12" Type="http://schemas.openxmlformats.org/officeDocument/2006/relationships/tags" Target="../tags/tag922.xml"/><Relationship Id="rId11" Type="http://schemas.openxmlformats.org/officeDocument/2006/relationships/image" Target="../media/image75.jpeg"/><Relationship Id="rId10" Type="http://schemas.openxmlformats.org/officeDocument/2006/relationships/tags" Target="../tags/tag921.xml"/><Relationship Id="rId1" Type="http://schemas.openxmlformats.org/officeDocument/2006/relationships/tags" Target="../tags/tag914.xml"/></Relationships>
</file>

<file path=ppt/slides/_rels/slide22.xml.rels><?xml version="1.0" encoding="UTF-8" standalone="yes"?>
<Relationships xmlns="http://schemas.openxmlformats.org/package/2006/relationships"><Relationship Id="rId9" Type="http://schemas.openxmlformats.org/officeDocument/2006/relationships/tags" Target="../tags/tag939.xml"/><Relationship Id="rId8" Type="http://schemas.openxmlformats.org/officeDocument/2006/relationships/tags" Target="../tags/tag938.xml"/><Relationship Id="rId7" Type="http://schemas.openxmlformats.org/officeDocument/2006/relationships/tags" Target="../tags/tag937.xml"/><Relationship Id="rId6" Type="http://schemas.openxmlformats.org/officeDocument/2006/relationships/tags" Target="../tags/tag936.xml"/><Relationship Id="rId5" Type="http://schemas.openxmlformats.org/officeDocument/2006/relationships/tags" Target="../tags/tag935.xml"/><Relationship Id="rId4" Type="http://schemas.openxmlformats.org/officeDocument/2006/relationships/image" Target="../media/image77.jpeg"/><Relationship Id="rId3" Type="http://schemas.openxmlformats.org/officeDocument/2006/relationships/tags" Target="../tags/tag934.xml"/><Relationship Id="rId27" Type="http://schemas.openxmlformats.org/officeDocument/2006/relationships/slideLayout" Target="../slideLayouts/slideLayout32.xml"/><Relationship Id="rId26" Type="http://schemas.openxmlformats.org/officeDocument/2006/relationships/tags" Target="../tags/tag953.xml"/><Relationship Id="rId25" Type="http://schemas.openxmlformats.org/officeDocument/2006/relationships/tags" Target="../tags/tag952.xml"/><Relationship Id="rId24" Type="http://schemas.openxmlformats.org/officeDocument/2006/relationships/tags" Target="../tags/tag951.xml"/><Relationship Id="rId23" Type="http://schemas.openxmlformats.org/officeDocument/2006/relationships/tags" Target="../tags/tag950.xml"/><Relationship Id="rId22" Type="http://schemas.openxmlformats.org/officeDocument/2006/relationships/image" Target="../media/image80.jpeg"/><Relationship Id="rId21" Type="http://schemas.openxmlformats.org/officeDocument/2006/relationships/tags" Target="../tags/tag949.xml"/><Relationship Id="rId20" Type="http://schemas.openxmlformats.org/officeDocument/2006/relationships/tags" Target="../tags/tag948.xml"/><Relationship Id="rId2" Type="http://schemas.openxmlformats.org/officeDocument/2006/relationships/tags" Target="../tags/tag933.xml"/><Relationship Id="rId19" Type="http://schemas.openxmlformats.org/officeDocument/2006/relationships/tags" Target="../tags/tag947.xml"/><Relationship Id="rId18" Type="http://schemas.openxmlformats.org/officeDocument/2006/relationships/tags" Target="../tags/tag946.xml"/><Relationship Id="rId17" Type="http://schemas.openxmlformats.org/officeDocument/2006/relationships/tags" Target="../tags/tag945.xml"/><Relationship Id="rId16" Type="http://schemas.openxmlformats.org/officeDocument/2006/relationships/image" Target="../media/image79.jpeg"/><Relationship Id="rId15" Type="http://schemas.openxmlformats.org/officeDocument/2006/relationships/tags" Target="../tags/tag944.xml"/><Relationship Id="rId14" Type="http://schemas.openxmlformats.org/officeDocument/2006/relationships/tags" Target="../tags/tag943.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image" Target="../media/image78.png"/><Relationship Id="rId1" Type="http://schemas.openxmlformats.org/officeDocument/2006/relationships/tags" Target="../tags/tag932.xml"/></Relationships>
</file>

<file path=ppt/slides/_rels/slide23.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7" Type="http://schemas.openxmlformats.org/officeDocument/2006/relationships/slideLayout" Target="../slideLayouts/slideLayout32.xml"/><Relationship Id="rId26" Type="http://schemas.openxmlformats.org/officeDocument/2006/relationships/tags" Target="../tags/tag971.xml"/><Relationship Id="rId25" Type="http://schemas.openxmlformats.org/officeDocument/2006/relationships/image" Target="../media/image88.svg"/><Relationship Id="rId24" Type="http://schemas.openxmlformats.org/officeDocument/2006/relationships/image" Target="../media/image87.png"/><Relationship Id="rId23" Type="http://schemas.openxmlformats.org/officeDocument/2006/relationships/tags" Target="../tags/tag970.xml"/><Relationship Id="rId22" Type="http://schemas.openxmlformats.org/officeDocument/2006/relationships/image" Target="../media/image86.svg"/><Relationship Id="rId21" Type="http://schemas.openxmlformats.org/officeDocument/2006/relationships/image" Target="../media/image85.png"/><Relationship Id="rId20" Type="http://schemas.openxmlformats.org/officeDocument/2006/relationships/tags" Target="../tags/tag969.xml"/><Relationship Id="rId2" Type="http://schemas.openxmlformats.org/officeDocument/2006/relationships/tags" Target="../tags/tag955.xml"/><Relationship Id="rId19" Type="http://schemas.openxmlformats.org/officeDocument/2006/relationships/image" Target="../media/image84.svg"/><Relationship Id="rId18" Type="http://schemas.openxmlformats.org/officeDocument/2006/relationships/image" Target="../media/image83.png"/><Relationship Id="rId17" Type="http://schemas.openxmlformats.org/officeDocument/2006/relationships/tags" Target="../tags/tag968.xml"/><Relationship Id="rId16" Type="http://schemas.openxmlformats.org/officeDocument/2006/relationships/image" Target="../media/image82.svg"/><Relationship Id="rId15" Type="http://schemas.openxmlformats.org/officeDocument/2006/relationships/image" Target="../media/image81.png"/><Relationship Id="rId14" Type="http://schemas.openxmlformats.org/officeDocument/2006/relationships/tags" Target="../tags/tag967.xml"/><Relationship Id="rId13" Type="http://schemas.openxmlformats.org/officeDocument/2006/relationships/tags" Target="../tags/tag96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tags" Target="../tags/tag954.xml"/></Relationships>
</file>

<file path=ppt/slides/_rels/slide24.xml.rels><?xml version="1.0" encoding="UTF-8" standalone="yes"?>
<Relationships xmlns="http://schemas.openxmlformats.org/package/2006/relationships"><Relationship Id="rId9" Type="http://schemas.openxmlformats.org/officeDocument/2006/relationships/tags" Target="../tags/tag979.xml"/><Relationship Id="rId8" Type="http://schemas.openxmlformats.org/officeDocument/2006/relationships/tags" Target="../tags/tag978.xml"/><Relationship Id="rId7" Type="http://schemas.openxmlformats.org/officeDocument/2006/relationships/tags" Target="../tags/tag977.xml"/><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image" Target="../media/image89.jpeg"/><Relationship Id="rId12" Type="http://schemas.openxmlformats.org/officeDocument/2006/relationships/notesSlide" Target="../notesSlides/notesSlide3.xml"/><Relationship Id="rId11" Type="http://schemas.openxmlformats.org/officeDocument/2006/relationships/slideLayout" Target="../slideLayouts/slideLayout33.xml"/><Relationship Id="rId10" Type="http://schemas.openxmlformats.org/officeDocument/2006/relationships/tags" Target="../tags/tag980.xml"/><Relationship Id="rId1" Type="http://schemas.openxmlformats.org/officeDocument/2006/relationships/tags" Target="../tags/tag972.xml"/></Relationships>
</file>

<file path=ppt/slides/_rels/slide25.xml.rels><?xml version="1.0" encoding="UTF-8" standalone="yes"?>
<Relationships xmlns="http://schemas.openxmlformats.org/package/2006/relationships"><Relationship Id="rId9" Type="http://schemas.openxmlformats.org/officeDocument/2006/relationships/tags" Target="../tags/tag988.xml"/><Relationship Id="rId8" Type="http://schemas.openxmlformats.org/officeDocument/2006/relationships/tags" Target="../tags/tag987.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tags" Target="../tags/tag984.xml"/><Relationship Id="rId4" Type="http://schemas.openxmlformats.org/officeDocument/2006/relationships/image" Target="../media/image90.jpeg"/><Relationship Id="rId3" Type="http://schemas.openxmlformats.org/officeDocument/2006/relationships/tags" Target="../tags/tag983.xml"/><Relationship Id="rId2" Type="http://schemas.openxmlformats.org/officeDocument/2006/relationships/tags" Target="../tags/tag982.xml"/><Relationship Id="rId13" Type="http://schemas.openxmlformats.org/officeDocument/2006/relationships/slideLayout" Target="../slideLayouts/slideLayout34.xml"/><Relationship Id="rId12" Type="http://schemas.openxmlformats.org/officeDocument/2006/relationships/tags" Target="../tags/tag990.xml"/><Relationship Id="rId11" Type="http://schemas.openxmlformats.org/officeDocument/2006/relationships/image" Target="../media/image91.jpeg"/><Relationship Id="rId10" Type="http://schemas.openxmlformats.org/officeDocument/2006/relationships/tags" Target="../tags/tag989.xml"/><Relationship Id="rId1" Type="http://schemas.openxmlformats.org/officeDocument/2006/relationships/tags" Target="../tags/tag981.xml"/></Relationships>
</file>

<file path=ppt/slides/_rels/slide26.xml.rels><?xml version="1.0" encoding="UTF-8" standalone="yes"?>
<Relationships xmlns="http://schemas.openxmlformats.org/package/2006/relationships"><Relationship Id="rId9" Type="http://schemas.openxmlformats.org/officeDocument/2006/relationships/tags" Target="../tags/tag997.xml"/><Relationship Id="rId8" Type="http://schemas.openxmlformats.org/officeDocument/2006/relationships/tags" Target="../tags/tag996.xml"/><Relationship Id="rId7" Type="http://schemas.openxmlformats.org/officeDocument/2006/relationships/image" Target="../media/image93.jpeg"/><Relationship Id="rId6" Type="http://schemas.openxmlformats.org/officeDocument/2006/relationships/tags" Target="../tags/tag995.xml"/><Relationship Id="rId5" Type="http://schemas.openxmlformats.org/officeDocument/2006/relationships/tags" Target="../tags/tag994.xml"/><Relationship Id="rId4" Type="http://schemas.openxmlformats.org/officeDocument/2006/relationships/tags" Target="../tags/tag993.xml"/><Relationship Id="rId3" Type="http://schemas.openxmlformats.org/officeDocument/2006/relationships/image" Target="../media/image92.jpeg"/><Relationship Id="rId2" Type="http://schemas.openxmlformats.org/officeDocument/2006/relationships/tags" Target="../tags/tag992.xml"/><Relationship Id="rId16" Type="http://schemas.openxmlformats.org/officeDocument/2006/relationships/slideLayout" Target="../slideLayouts/slideLayout36.xml"/><Relationship Id="rId15" Type="http://schemas.openxmlformats.org/officeDocument/2006/relationships/tags" Target="../tags/tag1002.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image" Target="../media/image94.jpeg"/><Relationship Id="rId10" Type="http://schemas.openxmlformats.org/officeDocument/2006/relationships/tags" Target="../tags/tag998.xml"/><Relationship Id="rId1" Type="http://schemas.openxmlformats.org/officeDocument/2006/relationships/tags" Target="../tags/tag991.xml"/></Relationships>
</file>

<file path=ppt/slides/_rels/slide27.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tags" Target="../tags/tag1008.xml"/><Relationship Id="rId5" Type="http://schemas.openxmlformats.org/officeDocument/2006/relationships/tags" Target="../tags/tag1007.xml"/><Relationship Id="rId4" Type="http://schemas.openxmlformats.org/officeDocument/2006/relationships/tags" Target="../tags/tag1006.xml"/><Relationship Id="rId3" Type="http://schemas.openxmlformats.org/officeDocument/2006/relationships/tags" Target="../tags/tag1005.xml"/><Relationship Id="rId2" Type="http://schemas.openxmlformats.org/officeDocument/2006/relationships/tags" Target="../tags/tag1004.xml"/><Relationship Id="rId18" Type="http://schemas.openxmlformats.org/officeDocument/2006/relationships/slideLayout" Target="../slideLayouts/slideLayout36.xml"/><Relationship Id="rId17" Type="http://schemas.openxmlformats.org/officeDocument/2006/relationships/tags" Target="../tags/tag1019.xml"/><Relationship Id="rId16" Type="http://schemas.openxmlformats.org/officeDocument/2006/relationships/tags" Target="../tags/tag1018.xml"/><Relationship Id="rId15" Type="http://schemas.openxmlformats.org/officeDocument/2006/relationships/tags" Target="../tags/tag1017.xml"/><Relationship Id="rId14" Type="http://schemas.openxmlformats.org/officeDocument/2006/relationships/tags" Target="../tags/tag1016.xml"/><Relationship Id="rId13" Type="http://schemas.openxmlformats.org/officeDocument/2006/relationships/tags" Target="../tags/tag1015.xml"/><Relationship Id="rId12" Type="http://schemas.openxmlformats.org/officeDocument/2006/relationships/tags" Target="../tags/tag1014.xml"/><Relationship Id="rId11" Type="http://schemas.openxmlformats.org/officeDocument/2006/relationships/tags" Target="../tags/tag1013.xml"/><Relationship Id="rId10" Type="http://schemas.openxmlformats.org/officeDocument/2006/relationships/tags" Target="../tags/tag1012.xml"/><Relationship Id="rId1" Type="http://schemas.openxmlformats.org/officeDocument/2006/relationships/tags" Target="../tags/tag1003.xml"/></Relationships>
</file>

<file path=ppt/slides/_rels/slide28.xml.rels><?xml version="1.0" encoding="UTF-8" standalone="yes"?>
<Relationships xmlns="http://schemas.openxmlformats.org/package/2006/relationships"><Relationship Id="rId9" Type="http://schemas.openxmlformats.org/officeDocument/2006/relationships/tags" Target="../tags/tag1026.xml"/><Relationship Id="rId8" Type="http://schemas.openxmlformats.org/officeDocument/2006/relationships/image" Target="../media/image96.jpeg"/><Relationship Id="rId7" Type="http://schemas.openxmlformats.org/officeDocument/2006/relationships/tags" Target="../tags/tag1025.xml"/><Relationship Id="rId6" Type="http://schemas.openxmlformats.org/officeDocument/2006/relationships/image" Target="../media/image95.jpeg"/><Relationship Id="rId5" Type="http://schemas.openxmlformats.org/officeDocument/2006/relationships/tags" Target="../tags/tag1024.xml"/><Relationship Id="rId4" Type="http://schemas.openxmlformats.org/officeDocument/2006/relationships/tags" Target="../tags/tag1023.xml"/><Relationship Id="rId3" Type="http://schemas.openxmlformats.org/officeDocument/2006/relationships/tags" Target="../tags/tag1022.xml"/><Relationship Id="rId2" Type="http://schemas.openxmlformats.org/officeDocument/2006/relationships/tags" Target="../tags/tag1021.xml"/><Relationship Id="rId18" Type="http://schemas.openxmlformats.org/officeDocument/2006/relationships/slideLayout" Target="../slideLayouts/slideLayout36.xml"/><Relationship Id="rId17" Type="http://schemas.openxmlformats.org/officeDocument/2006/relationships/tags" Target="../tags/tag1033.xml"/><Relationship Id="rId16" Type="http://schemas.openxmlformats.org/officeDocument/2006/relationships/tags" Target="../tags/tag1032.xml"/><Relationship Id="rId15" Type="http://schemas.openxmlformats.org/officeDocument/2006/relationships/tags" Target="../tags/tag1031.xml"/><Relationship Id="rId14" Type="http://schemas.openxmlformats.org/officeDocument/2006/relationships/tags" Target="../tags/tag1030.xml"/><Relationship Id="rId13" Type="http://schemas.openxmlformats.org/officeDocument/2006/relationships/tags" Target="../tags/tag1029.xml"/><Relationship Id="rId12" Type="http://schemas.openxmlformats.org/officeDocument/2006/relationships/tags" Target="../tags/tag1028.xml"/><Relationship Id="rId11" Type="http://schemas.openxmlformats.org/officeDocument/2006/relationships/tags" Target="../tags/tag1027.xml"/><Relationship Id="rId10" Type="http://schemas.openxmlformats.org/officeDocument/2006/relationships/image" Target="../media/image97.jpeg"/><Relationship Id="rId1" Type="http://schemas.openxmlformats.org/officeDocument/2006/relationships/tags" Target="../tags/tag1020.xml"/></Relationships>
</file>

<file path=ppt/slides/_rels/slide29.xml.rels><?xml version="1.0" encoding="UTF-8" standalone="yes"?>
<Relationships xmlns="http://schemas.openxmlformats.org/package/2006/relationships"><Relationship Id="rId9" Type="http://schemas.openxmlformats.org/officeDocument/2006/relationships/tags" Target="../tags/tag1040.xml"/><Relationship Id="rId8" Type="http://schemas.openxmlformats.org/officeDocument/2006/relationships/tags" Target="../tags/tag1039.xml"/><Relationship Id="rId7" Type="http://schemas.openxmlformats.org/officeDocument/2006/relationships/image" Target="../media/image99.jpeg"/><Relationship Id="rId6" Type="http://schemas.openxmlformats.org/officeDocument/2006/relationships/tags" Target="../tags/tag1038.xml"/><Relationship Id="rId5" Type="http://schemas.openxmlformats.org/officeDocument/2006/relationships/tags" Target="../tags/tag1037.xml"/><Relationship Id="rId4" Type="http://schemas.openxmlformats.org/officeDocument/2006/relationships/tags" Target="../tags/tag1036.xml"/><Relationship Id="rId3" Type="http://schemas.openxmlformats.org/officeDocument/2006/relationships/image" Target="../media/image98.jpeg"/><Relationship Id="rId2" Type="http://schemas.openxmlformats.org/officeDocument/2006/relationships/tags" Target="../tags/tag1035.xml"/><Relationship Id="rId12" Type="http://schemas.openxmlformats.org/officeDocument/2006/relationships/notesSlide" Target="../notesSlides/notesSlide4.xml"/><Relationship Id="rId11" Type="http://schemas.openxmlformats.org/officeDocument/2006/relationships/slideLayout" Target="../slideLayouts/slideLayout37.xml"/><Relationship Id="rId10" Type="http://schemas.openxmlformats.org/officeDocument/2006/relationships/tags" Target="../tags/tag1041.xml"/><Relationship Id="rId1" Type="http://schemas.openxmlformats.org/officeDocument/2006/relationships/tags" Target="../tags/tag1034.xml"/></Relationships>
</file>

<file path=ppt/slides/_rels/slide3.xml.rels><?xml version="1.0" encoding="UTF-8" standalone="yes"?>
<Relationships xmlns="http://schemas.openxmlformats.org/package/2006/relationships"><Relationship Id="rId9" Type="http://schemas.openxmlformats.org/officeDocument/2006/relationships/tags" Target="../tags/tag684.xml"/><Relationship Id="rId8" Type="http://schemas.openxmlformats.org/officeDocument/2006/relationships/tags" Target="../tags/tag683.xml"/><Relationship Id="rId7" Type="http://schemas.openxmlformats.org/officeDocument/2006/relationships/tags" Target="../tags/tag682.xml"/><Relationship Id="rId6" Type="http://schemas.openxmlformats.org/officeDocument/2006/relationships/tags" Target="../tags/tag681.xml"/><Relationship Id="rId5" Type="http://schemas.openxmlformats.org/officeDocument/2006/relationships/tags" Target="../tags/tag680.xml"/><Relationship Id="rId4" Type="http://schemas.openxmlformats.org/officeDocument/2006/relationships/tags" Target="../tags/tag679.xml"/><Relationship Id="rId3" Type="http://schemas.openxmlformats.org/officeDocument/2006/relationships/tags" Target="../tags/tag678.xml"/><Relationship Id="rId2" Type="http://schemas.openxmlformats.org/officeDocument/2006/relationships/tags" Target="../tags/tag677.xml"/><Relationship Id="rId13" Type="http://schemas.openxmlformats.org/officeDocument/2006/relationships/slideLayout" Target="../slideLayouts/slideLayout14.xml"/><Relationship Id="rId12" Type="http://schemas.openxmlformats.org/officeDocument/2006/relationships/tags" Target="../tags/tag687.xml"/><Relationship Id="rId11" Type="http://schemas.openxmlformats.org/officeDocument/2006/relationships/tags" Target="../tags/tag686.xml"/><Relationship Id="rId10" Type="http://schemas.openxmlformats.org/officeDocument/2006/relationships/tags" Target="../tags/tag685.xml"/><Relationship Id="rId1" Type="http://schemas.openxmlformats.org/officeDocument/2006/relationships/tags" Target="../tags/tag676.xml"/></Relationships>
</file>

<file path=ppt/slides/_rels/slide30.xml.rels><?xml version="1.0" encoding="UTF-8" standalone="yes"?>
<Relationships xmlns="http://schemas.openxmlformats.org/package/2006/relationships"><Relationship Id="rId9" Type="http://schemas.openxmlformats.org/officeDocument/2006/relationships/tags" Target="../tags/tag1050.xml"/><Relationship Id="rId8" Type="http://schemas.openxmlformats.org/officeDocument/2006/relationships/tags" Target="../tags/tag1049.xml"/><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 Id="rId3" Type="http://schemas.openxmlformats.org/officeDocument/2006/relationships/tags" Target="../tags/tag1044.xml"/><Relationship Id="rId2" Type="http://schemas.openxmlformats.org/officeDocument/2006/relationships/tags" Target="../tags/tag1043.xml"/><Relationship Id="rId10" Type="http://schemas.openxmlformats.org/officeDocument/2006/relationships/slideLayout" Target="../slideLayouts/slideLayout38.xml"/><Relationship Id="rId1" Type="http://schemas.openxmlformats.org/officeDocument/2006/relationships/tags" Target="../tags/tag1042.xml"/></Relationships>
</file>

<file path=ppt/slides/_rels/slide31.xml.rels><?xml version="1.0" encoding="UTF-8" standalone="yes"?>
<Relationships xmlns="http://schemas.openxmlformats.org/package/2006/relationships"><Relationship Id="rId9" Type="http://schemas.openxmlformats.org/officeDocument/2006/relationships/tags" Target="../tags/tag1057.xml"/><Relationship Id="rId8" Type="http://schemas.openxmlformats.org/officeDocument/2006/relationships/tags" Target="../tags/tag1056.xml"/><Relationship Id="rId7" Type="http://schemas.openxmlformats.org/officeDocument/2006/relationships/image" Target="../media/image101.jpeg"/><Relationship Id="rId6" Type="http://schemas.openxmlformats.org/officeDocument/2006/relationships/tags" Target="../tags/tag1055.xml"/><Relationship Id="rId5" Type="http://schemas.openxmlformats.org/officeDocument/2006/relationships/tags" Target="../tags/tag1054.xml"/><Relationship Id="rId4" Type="http://schemas.openxmlformats.org/officeDocument/2006/relationships/tags" Target="../tags/tag1053.xml"/><Relationship Id="rId3" Type="http://schemas.openxmlformats.org/officeDocument/2006/relationships/image" Target="../media/image100.jpeg"/><Relationship Id="rId2" Type="http://schemas.openxmlformats.org/officeDocument/2006/relationships/tags" Target="../tags/tag1052.xml"/><Relationship Id="rId19" Type="http://schemas.openxmlformats.org/officeDocument/2006/relationships/slideLayout" Target="../slideLayouts/slideLayout38.xml"/><Relationship Id="rId18" Type="http://schemas.openxmlformats.org/officeDocument/2006/relationships/tags" Target="../tags/tag1064.xml"/><Relationship Id="rId17" Type="http://schemas.openxmlformats.org/officeDocument/2006/relationships/tags" Target="../tags/tag1063.xml"/><Relationship Id="rId16" Type="http://schemas.openxmlformats.org/officeDocument/2006/relationships/tags" Target="../tags/tag1062.xml"/><Relationship Id="rId15" Type="http://schemas.openxmlformats.org/officeDocument/2006/relationships/image" Target="../media/image103.jpeg"/><Relationship Id="rId14" Type="http://schemas.openxmlformats.org/officeDocument/2006/relationships/tags" Target="../tags/tag1061.xml"/><Relationship Id="rId13" Type="http://schemas.openxmlformats.org/officeDocument/2006/relationships/tags" Target="../tags/tag1060.xml"/><Relationship Id="rId12" Type="http://schemas.openxmlformats.org/officeDocument/2006/relationships/tags" Target="../tags/tag1059.xml"/><Relationship Id="rId11" Type="http://schemas.openxmlformats.org/officeDocument/2006/relationships/image" Target="../media/image102.jpeg"/><Relationship Id="rId10" Type="http://schemas.openxmlformats.org/officeDocument/2006/relationships/tags" Target="../tags/tag1058.xml"/><Relationship Id="rId1" Type="http://schemas.openxmlformats.org/officeDocument/2006/relationships/tags" Target="../tags/tag1051.xml"/></Relationships>
</file>

<file path=ppt/slides/_rels/slide32.xml.rels><?xml version="1.0" encoding="UTF-8" standalone="yes"?>
<Relationships xmlns="http://schemas.openxmlformats.org/package/2006/relationships"><Relationship Id="rId9" Type="http://schemas.openxmlformats.org/officeDocument/2006/relationships/tags" Target="../tags/tag1073.xml"/><Relationship Id="rId8" Type="http://schemas.openxmlformats.org/officeDocument/2006/relationships/tags" Target="../tags/tag1072.xml"/><Relationship Id="rId7" Type="http://schemas.openxmlformats.org/officeDocument/2006/relationships/tags" Target="../tags/tag1071.xml"/><Relationship Id="rId6" Type="http://schemas.openxmlformats.org/officeDocument/2006/relationships/tags" Target="../tags/tag1070.xml"/><Relationship Id="rId5" Type="http://schemas.openxmlformats.org/officeDocument/2006/relationships/tags" Target="../tags/tag1069.xml"/><Relationship Id="rId4" Type="http://schemas.openxmlformats.org/officeDocument/2006/relationships/tags" Target="../tags/tag1068.xml"/><Relationship Id="rId3" Type="http://schemas.openxmlformats.org/officeDocument/2006/relationships/tags" Target="../tags/tag1067.xml"/><Relationship Id="rId23" Type="http://schemas.openxmlformats.org/officeDocument/2006/relationships/slideLayout" Target="../slideLayouts/slideLayout38.xml"/><Relationship Id="rId22" Type="http://schemas.openxmlformats.org/officeDocument/2006/relationships/tags" Target="../tags/tag1086.xml"/><Relationship Id="rId21" Type="http://schemas.openxmlformats.org/officeDocument/2006/relationships/tags" Target="../tags/tag1085.xml"/><Relationship Id="rId20" Type="http://schemas.openxmlformats.org/officeDocument/2006/relationships/tags" Target="../tags/tag1084.xml"/><Relationship Id="rId2" Type="http://schemas.openxmlformats.org/officeDocument/2006/relationships/tags" Target="../tags/tag1066.xml"/><Relationship Id="rId19" Type="http://schemas.openxmlformats.org/officeDocument/2006/relationships/tags" Target="../tags/tag1083.xml"/><Relationship Id="rId18" Type="http://schemas.openxmlformats.org/officeDocument/2006/relationships/tags" Target="../tags/tag1082.xml"/><Relationship Id="rId17" Type="http://schemas.openxmlformats.org/officeDocument/2006/relationships/tags" Target="../tags/tag1081.xml"/><Relationship Id="rId16" Type="http://schemas.openxmlformats.org/officeDocument/2006/relationships/tags" Target="../tags/tag1080.xml"/><Relationship Id="rId15" Type="http://schemas.openxmlformats.org/officeDocument/2006/relationships/tags" Target="../tags/tag1079.xml"/><Relationship Id="rId14" Type="http://schemas.openxmlformats.org/officeDocument/2006/relationships/tags" Target="../tags/tag1078.xml"/><Relationship Id="rId13" Type="http://schemas.openxmlformats.org/officeDocument/2006/relationships/tags" Target="../tags/tag1077.xml"/><Relationship Id="rId12" Type="http://schemas.openxmlformats.org/officeDocument/2006/relationships/tags" Target="../tags/tag1076.xml"/><Relationship Id="rId11" Type="http://schemas.openxmlformats.org/officeDocument/2006/relationships/tags" Target="../tags/tag1075.xml"/><Relationship Id="rId10" Type="http://schemas.openxmlformats.org/officeDocument/2006/relationships/tags" Target="../tags/tag1074.xml"/><Relationship Id="rId1" Type="http://schemas.openxmlformats.org/officeDocument/2006/relationships/tags" Target="../tags/tag1065.xml"/></Relationships>
</file>

<file path=ppt/slides/_rels/slide33.xml.rels><?xml version="1.0" encoding="UTF-8" standalone="yes"?>
<Relationships xmlns="http://schemas.openxmlformats.org/package/2006/relationships"><Relationship Id="rId9" Type="http://schemas.openxmlformats.org/officeDocument/2006/relationships/image" Target="../media/image105.jpeg"/><Relationship Id="rId8" Type="http://schemas.openxmlformats.org/officeDocument/2006/relationships/tags" Target="../tags/tag1093.xml"/><Relationship Id="rId7" Type="http://schemas.openxmlformats.org/officeDocument/2006/relationships/image" Target="../media/image104.jpeg"/><Relationship Id="rId6" Type="http://schemas.openxmlformats.org/officeDocument/2006/relationships/tags" Target="../tags/tag1092.xml"/><Relationship Id="rId5" Type="http://schemas.openxmlformats.org/officeDocument/2006/relationships/tags" Target="../tags/tag1091.xml"/><Relationship Id="rId4" Type="http://schemas.openxmlformats.org/officeDocument/2006/relationships/tags" Target="../tags/tag1090.xml"/><Relationship Id="rId3" Type="http://schemas.openxmlformats.org/officeDocument/2006/relationships/tags" Target="../tags/tag1089.xml"/><Relationship Id="rId23" Type="http://schemas.openxmlformats.org/officeDocument/2006/relationships/slideLayout" Target="../slideLayouts/slideLayout38.xml"/><Relationship Id="rId22" Type="http://schemas.openxmlformats.org/officeDocument/2006/relationships/tags" Target="../tags/tag1104.xml"/><Relationship Id="rId21" Type="http://schemas.openxmlformats.org/officeDocument/2006/relationships/tags" Target="../tags/tag1103.xml"/><Relationship Id="rId20" Type="http://schemas.openxmlformats.org/officeDocument/2006/relationships/tags" Target="../tags/tag1102.xml"/><Relationship Id="rId2" Type="http://schemas.openxmlformats.org/officeDocument/2006/relationships/tags" Target="../tags/tag1088.xml"/><Relationship Id="rId19" Type="http://schemas.openxmlformats.org/officeDocument/2006/relationships/tags" Target="../tags/tag1101.xml"/><Relationship Id="rId18" Type="http://schemas.openxmlformats.org/officeDocument/2006/relationships/tags" Target="../tags/tag1100.xml"/><Relationship Id="rId17" Type="http://schemas.openxmlformats.org/officeDocument/2006/relationships/tags" Target="../tags/tag1099.xml"/><Relationship Id="rId16" Type="http://schemas.openxmlformats.org/officeDocument/2006/relationships/tags" Target="../tags/tag1098.xml"/><Relationship Id="rId15" Type="http://schemas.openxmlformats.org/officeDocument/2006/relationships/tags" Target="../tags/tag1097.xml"/><Relationship Id="rId14" Type="http://schemas.openxmlformats.org/officeDocument/2006/relationships/tags" Target="../tags/tag1096.xml"/><Relationship Id="rId13" Type="http://schemas.openxmlformats.org/officeDocument/2006/relationships/image" Target="../media/image107.jpeg"/><Relationship Id="rId12" Type="http://schemas.openxmlformats.org/officeDocument/2006/relationships/tags" Target="../tags/tag1095.xml"/><Relationship Id="rId11" Type="http://schemas.openxmlformats.org/officeDocument/2006/relationships/image" Target="../media/image106.jpeg"/><Relationship Id="rId10" Type="http://schemas.openxmlformats.org/officeDocument/2006/relationships/tags" Target="../tags/tag1094.xml"/><Relationship Id="rId1" Type="http://schemas.openxmlformats.org/officeDocument/2006/relationships/tags" Target="../tags/tag1087.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39.xml"/><Relationship Id="rId3" Type="http://schemas.openxmlformats.org/officeDocument/2006/relationships/tags" Target="../tags/tag1107.xml"/><Relationship Id="rId2" Type="http://schemas.openxmlformats.org/officeDocument/2006/relationships/tags" Target="../tags/tag1106.xml"/><Relationship Id="rId1" Type="http://schemas.openxmlformats.org/officeDocument/2006/relationships/tags" Target="../tags/tag1105.xml"/></Relationships>
</file>

<file path=ppt/slides/_rels/slide35.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5" Type="http://schemas.openxmlformats.org/officeDocument/2006/relationships/slideLayout" Target="../slideLayouts/slideLayout40.xml"/><Relationship Id="rId14" Type="http://schemas.openxmlformats.org/officeDocument/2006/relationships/tags" Target="../tags/tag1121.xml"/><Relationship Id="rId13" Type="http://schemas.openxmlformats.org/officeDocument/2006/relationships/tags" Target="../tags/tag1120.xml"/><Relationship Id="rId12" Type="http://schemas.openxmlformats.org/officeDocument/2006/relationships/tags" Target="../tags/tag1119.xml"/><Relationship Id="rId11" Type="http://schemas.openxmlformats.org/officeDocument/2006/relationships/tags" Target="../tags/tag1118.xml"/><Relationship Id="rId10" Type="http://schemas.openxmlformats.org/officeDocument/2006/relationships/tags" Target="../tags/tag1117.xml"/><Relationship Id="rId1" Type="http://schemas.openxmlformats.org/officeDocument/2006/relationships/tags" Target="../tags/tag1108.xml"/></Relationships>
</file>

<file path=ppt/slides/_rels/slide36.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tags" Target="../tags/tag1129.xml"/><Relationship Id="rId7" Type="http://schemas.openxmlformats.org/officeDocument/2006/relationships/tags" Target="../tags/tag1128.xml"/><Relationship Id="rId6" Type="http://schemas.openxmlformats.org/officeDocument/2006/relationships/tags" Target="../tags/tag1127.xml"/><Relationship Id="rId5" Type="http://schemas.openxmlformats.org/officeDocument/2006/relationships/tags" Target="../tags/tag1126.xml"/><Relationship Id="rId4" Type="http://schemas.openxmlformats.org/officeDocument/2006/relationships/tags" Target="../tags/tag1125.xml"/><Relationship Id="rId3" Type="http://schemas.openxmlformats.org/officeDocument/2006/relationships/tags" Target="../tags/tag1124.xml"/><Relationship Id="rId2" Type="http://schemas.openxmlformats.org/officeDocument/2006/relationships/tags" Target="../tags/tag1123.xml"/><Relationship Id="rId19" Type="http://schemas.openxmlformats.org/officeDocument/2006/relationships/notesSlide" Target="../notesSlides/notesSlide5.xml"/><Relationship Id="rId18" Type="http://schemas.openxmlformats.org/officeDocument/2006/relationships/slideLayout" Target="../slideLayouts/slideLayout18.xml"/><Relationship Id="rId17" Type="http://schemas.openxmlformats.org/officeDocument/2006/relationships/tags" Target="../tags/tag1137.xml"/><Relationship Id="rId16" Type="http://schemas.openxmlformats.org/officeDocument/2006/relationships/image" Target="../media/image108.jpeg"/><Relationship Id="rId15" Type="http://schemas.openxmlformats.org/officeDocument/2006/relationships/tags" Target="../tags/tag1136.xml"/><Relationship Id="rId14" Type="http://schemas.openxmlformats.org/officeDocument/2006/relationships/tags" Target="../tags/tag1135.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tags" Target="../tags/tag1131.xml"/><Relationship Id="rId1" Type="http://schemas.openxmlformats.org/officeDocument/2006/relationships/tags" Target="../tags/tag1122.xml"/></Relationships>
</file>

<file path=ppt/slides/_rels/slide37.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image" Target="../media/image111.jpeg"/><Relationship Id="rId5" Type="http://schemas.openxmlformats.org/officeDocument/2006/relationships/tags" Target="../tags/tag1140.xml"/><Relationship Id="rId4" Type="http://schemas.openxmlformats.org/officeDocument/2006/relationships/image" Target="../media/image110.jpeg"/><Relationship Id="rId3" Type="http://schemas.openxmlformats.org/officeDocument/2006/relationships/tags" Target="../tags/tag1139.xml"/><Relationship Id="rId20" Type="http://schemas.openxmlformats.org/officeDocument/2006/relationships/slideLayout" Target="../slideLayouts/slideLayout41.xml"/><Relationship Id="rId2" Type="http://schemas.openxmlformats.org/officeDocument/2006/relationships/image" Target="../media/image109.jpeg"/><Relationship Id="rId19" Type="http://schemas.openxmlformats.org/officeDocument/2006/relationships/tags" Target="../tags/tag1153.xml"/><Relationship Id="rId18" Type="http://schemas.openxmlformats.org/officeDocument/2006/relationships/tags" Target="../tags/tag1152.xml"/><Relationship Id="rId17" Type="http://schemas.openxmlformats.org/officeDocument/2006/relationships/tags" Target="../tags/tag1151.xml"/><Relationship Id="rId16" Type="http://schemas.openxmlformats.org/officeDocument/2006/relationships/tags" Target="../tags/tag1150.xml"/><Relationship Id="rId15" Type="http://schemas.openxmlformats.org/officeDocument/2006/relationships/tags" Target="../tags/tag1149.xml"/><Relationship Id="rId14" Type="http://schemas.openxmlformats.org/officeDocument/2006/relationships/tags" Target="../tags/tag1148.xml"/><Relationship Id="rId13" Type="http://schemas.openxmlformats.org/officeDocument/2006/relationships/tags" Target="../tags/tag1147.xml"/><Relationship Id="rId12" Type="http://schemas.openxmlformats.org/officeDocument/2006/relationships/tags" Target="../tags/tag1146.xml"/><Relationship Id="rId11" Type="http://schemas.openxmlformats.org/officeDocument/2006/relationships/tags" Target="../tags/tag1145.xml"/><Relationship Id="rId10" Type="http://schemas.openxmlformats.org/officeDocument/2006/relationships/tags" Target="../tags/tag1144.xml"/><Relationship Id="rId1" Type="http://schemas.openxmlformats.org/officeDocument/2006/relationships/tags" Target="../tags/tag1138.xml"/></Relationships>
</file>

<file path=ppt/slides/_rels/slide38.xml.rels><?xml version="1.0" encoding="UTF-8" standalone="yes"?>
<Relationships xmlns="http://schemas.openxmlformats.org/package/2006/relationships"><Relationship Id="rId9" Type="http://schemas.openxmlformats.org/officeDocument/2006/relationships/tags" Target="../tags/tag1162.xml"/><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 Type="http://schemas.openxmlformats.org/officeDocument/2006/relationships/tags" Target="../tags/tag1156.xml"/><Relationship Id="rId2" Type="http://schemas.openxmlformats.org/officeDocument/2006/relationships/tags" Target="../tags/tag1155.xml"/><Relationship Id="rId13" Type="http://schemas.openxmlformats.org/officeDocument/2006/relationships/slideLayout" Target="../slideLayouts/slideLayout43.xml"/><Relationship Id="rId12" Type="http://schemas.openxmlformats.org/officeDocument/2006/relationships/tags" Target="../tags/tag1165.xml"/><Relationship Id="rId11" Type="http://schemas.openxmlformats.org/officeDocument/2006/relationships/tags" Target="../tags/tag1164.xml"/><Relationship Id="rId10" Type="http://schemas.openxmlformats.org/officeDocument/2006/relationships/tags" Target="../tags/tag1163.xml"/><Relationship Id="rId1" Type="http://schemas.openxmlformats.org/officeDocument/2006/relationships/tags" Target="../tags/tag1154.xml"/></Relationships>
</file>

<file path=ppt/slides/_rels/slide39.xml.rels><?xml version="1.0" encoding="UTF-8" standalone="yes"?>
<Relationships xmlns="http://schemas.openxmlformats.org/package/2006/relationships"><Relationship Id="rId9" Type="http://schemas.openxmlformats.org/officeDocument/2006/relationships/image" Target="../media/image114.jpeg"/><Relationship Id="rId8" Type="http://schemas.openxmlformats.org/officeDocument/2006/relationships/tags" Target="../tags/tag1171.xml"/><Relationship Id="rId7" Type="http://schemas.openxmlformats.org/officeDocument/2006/relationships/image" Target="../media/image113.jpeg"/><Relationship Id="rId6" Type="http://schemas.openxmlformats.org/officeDocument/2006/relationships/tags" Target="../tags/tag1170.xml"/><Relationship Id="rId5" Type="http://schemas.openxmlformats.org/officeDocument/2006/relationships/image" Target="../media/image112.jpeg"/><Relationship Id="rId4" Type="http://schemas.openxmlformats.org/officeDocument/2006/relationships/tags" Target="../tags/tag1169.xml"/><Relationship Id="rId3" Type="http://schemas.openxmlformats.org/officeDocument/2006/relationships/tags" Target="../tags/tag1168.xml"/><Relationship Id="rId2" Type="http://schemas.openxmlformats.org/officeDocument/2006/relationships/tags" Target="../tags/tag1167.xml"/><Relationship Id="rId17" Type="http://schemas.openxmlformats.org/officeDocument/2006/relationships/slideLayout" Target="../slideLayouts/slideLayout44.xml"/><Relationship Id="rId16" Type="http://schemas.openxmlformats.org/officeDocument/2006/relationships/tags" Target="../tags/tag1178.xml"/><Relationship Id="rId15" Type="http://schemas.openxmlformats.org/officeDocument/2006/relationships/tags" Target="../tags/tag1177.xml"/><Relationship Id="rId14" Type="http://schemas.openxmlformats.org/officeDocument/2006/relationships/tags" Target="../tags/tag1176.xml"/><Relationship Id="rId13" Type="http://schemas.openxmlformats.org/officeDocument/2006/relationships/tags" Target="../tags/tag1175.xml"/><Relationship Id="rId12" Type="http://schemas.openxmlformats.org/officeDocument/2006/relationships/tags" Target="../tags/tag1174.xml"/><Relationship Id="rId11" Type="http://schemas.openxmlformats.org/officeDocument/2006/relationships/tags" Target="../tags/tag1173.xml"/><Relationship Id="rId10" Type="http://schemas.openxmlformats.org/officeDocument/2006/relationships/tags" Target="../tags/tag1172.xml"/><Relationship Id="rId1" Type="http://schemas.openxmlformats.org/officeDocument/2006/relationships/tags" Target="../tags/tag116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s>
</file>

<file path=ppt/slides/_rels/slide40.xml.rels><?xml version="1.0" encoding="UTF-8" standalone="yes"?>
<Relationships xmlns="http://schemas.openxmlformats.org/package/2006/relationships"><Relationship Id="rId9" Type="http://schemas.openxmlformats.org/officeDocument/2006/relationships/tags" Target="../tags/tag1186.xml"/><Relationship Id="rId8" Type="http://schemas.openxmlformats.org/officeDocument/2006/relationships/tags" Target="../tags/tag1185.xml"/><Relationship Id="rId7" Type="http://schemas.openxmlformats.org/officeDocument/2006/relationships/tags" Target="../tags/tag1184.xml"/><Relationship Id="rId6" Type="http://schemas.openxmlformats.org/officeDocument/2006/relationships/tags" Target="../tags/tag1183.xml"/><Relationship Id="rId5" Type="http://schemas.openxmlformats.org/officeDocument/2006/relationships/tags" Target="../tags/tag1182.xml"/><Relationship Id="rId4" Type="http://schemas.openxmlformats.org/officeDocument/2006/relationships/tags" Target="../tags/tag1181.xml"/><Relationship Id="rId3" Type="http://schemas.openxmlformats.org/officeDocument/2006/relationships/tags" Target="../tags/tag1180.xml"/><Relationship Id="rId2" Type="http://schemas.openxmlformats.org/officeDocument/2006/relationships/image" Target="../media/image115.jpeg"/><Relationship Id="rId10" Type="http://schemas.openxmlformats.org/officeDocument/2006/relationships/slideLayout" Target="../slideLayouts/slideLayout46.xml"/><Relationship Id="rId1" Type="http://schemas.openxmlformats.org/officeDocument/2006/relationships/tags" Target="../tags/tag1179.xml"/></Relationships>
</file>

<file path=ppt/slides/_rels/slide41.xml.rels><?xml version="1.0" encoding="UTF-8" standalone="yes"?>
<Relationships xmlns="http://schemas.openxmlformats.org/package/2006/relationships"><Relationship Id="rId9" Type="http://schemas.openxmlformats.org/officeDocument/2006/relationships/tags" Target="../tags/tag1194.xml"/><Relationship Id="rId8" Type="http://schemas.openxmlformats.org/officeDocument/2006/relationships/image" Target="../media/image116.jpeg"/><Relationship Id="rId7" Type="http://schemas.openxmlformats.org/officeDocument/2006/relationships/tags" Target="../tags/tag1193.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tags" Target="../tags/tag1190.xml"/><Relationship Id="rId3" Type="http://schemas.openxmlformats.org/officeDocument/2006/relationships/tags" Target="../tags/tag1189.xml"/><Relationship Id="rId29" Type="http://schemas.openxmlformats.org/officeDocument/2006/relationships/notesSlide" Target="../notesSlides/notesSlide6.xml"/><Relationship Id="rId28" Type="http://schemas.openxmlformats.org/officeDocument/2006/relationships/slideLayout" Target="../slideLayouts/slideLayout46.xml"/><Relationship Id="rId27" Type="http://schemas.openxmlformats.org/officeDocument/2006/relationships/tags" Target="../tags/tag1208.xml"/><Relationship Id="rId26" Type="http://schemas.openxmlformats.org/officeDocument/2006/relationships/tags" Target="../tags/tag1207.xml"/><Relationship Id="rId25" Type="http://schemas.openxmlformats.org/officeDocument/2006/relationships/tags" Target="../tags/tag1206.xml"/><Relationship Id="rId24" Type="http://schemas.openxmlformats.org/officeDocument/2006/relationships/tags" Target="../tags/tag1205.xml"/><Relationship Id="rId23" Type="http://schemas.openxmlformats.org/officeDocument/2006/relationships/tags" Target="../tags/tag1204.xml"/><Relationship Id="rId22" Type="http://schemas.openxmlformats.org/officeDocument/2006/relationships/tags" Target="../tags/tag1203.xml"/><Relationship Id="rId21" Type="http://schemas.openxmlformats.org/officeDocument/2006/relationships/tags" Target="../tags/tag1202.xml"/><Relationship Id="rId20" Type="http://schemas.openxmlformats.org/officeDocument/2006/relationships/tags" Target="../tags/tag1201.xml"/><Relationship Id="rId2" Type="http://schemas.openxmlformats.org/officeDocument/2006/relationships/tags" Target="../tags/tag1188.xml"/><Relationship Id="rId19" Type="http://schemas.openxmlformats.org/officeDocument/2006/relationships/tags" Target="../tags/tag1200.xml"/><Relationship Id="rId18" Type="http://schemas.openxmlformats.org/officeDocument/2006/relationships/tags" Target="../tags/tag1199.xml"/><Relationship Id="rId17" Type="http://schemas.openxmlformats.org/officeDocument/2006/relationships/tags" Target="../tags/tag1198.xml"/><Relationship Id="rId16" Type="http://schemas.openxmlformats.org/officeDocument/2006/relationships/image" Target="../media/image120.jpeg"/><Relationship Id="rId15" Type="http://schemas.openxmlformats.org/officeDocument/2006/relationships/tags" Target="../tags/tag1197.xml"/><Relationship Id="rId14" Type="http://schemas.openxmlformats.org/officeDocument/2006/relationships/image" Target="../media/image119.jpeg"/><Relationship Id="rId13" Type="http://schemas.openxmlformats.org/officeDocument/2006/relationships/tags" Target="../tags/tag1196.xml"/><Relationship Id="rId12" Type="http://schemas.openxmlformats.org/officeDocument/2006/relationships/image" Target="../media/image118.jpeg"/><Relationship Id="rId11" Type="http://schemas.openxmlformats.org/officeDocument/2006/relationships/tags" Target="../tags/tag1195.xml"/><Relationship Id="rId10" Type="http://schemas.openxmlformats.org/officeDocument/2006/relationships/image" Target="../media/image117.jpeg"/><Relationship Id="rId1" Type="http://schemas.openxmlformats.org/officeDocument/2006/relationships/tags" Target="../tags/tag1187.xml"/></Relationships>
</file>

<file path=ppt/slides/_rels/slide42.xml.rels><?xml version="1.0" encoding="UTF-8" standalone="yes"?>
<Relationships xmlns="http://schemas.openxmlformats.org/package/2006/relationships"><Relationship Id="rId9" Type="http://schemas.openxmlformats.org/officeDocument/2006/relationships/tags" Target="../tags/tag1217.xml"/><Relationship Id="rId8" Type="http://schemas.openxmlformats.org/officeDocument/2006/relationships/tags" Target="../tags/tag1216.xml"/><Relationship Id="rId7" Type="http://schemas.openxmlformats.org/officeDocument/2006/relationships/tags" Target="../tags/tag1215.xml"/><Relationship Id="rId6" Type="http://schemas.openxmlformats.org/officeDocument/2006/relationships/tags" Target="../tags/tag1214.xml"/><Relationship Id="rId5" Type="http://schemas.openxmlformats.org/officeDocument/2006/relationships/tags" Target="../tags/tag1213.xml"/><Relationship Id="rId4" Type="http://schemas.openxmlformats.org/officeDocument/2006/relationships/tags" Target="../tags/tag1212.xml"/><Relationship Id="rId3" Type="http://schemas.openxmlformats.org/officeDocument/2006/relationships/tags" Target="../tags/tag1211.xml"/><Relationship Id="rId21" Type="http://schemas.openxmlformats.org/officeDocument/2006/relationships/slideLayout" Target="../slideLayouts/slideLayout47.xml"/><Relationship Id="rId20" Type="http://schemas.openxmlformats.org/officeDocument/2006/relationships/tags" Target="../tags/tag1224.xml"/><Relationship Id="rId2" Type="http://schemas.openxmlformats.org/officeDocument/2006/relationships/tags" Target="../tags/tag1210.xml"/><Relationship Id="rId19" Type="http://schemas.openxmlformats.org/officeDocument/2006/relationships/image" Target="../media/image124.svg"/><Relationship Id="rId18" Type="http://schemas.openxmlformats.org/officeDocument/2006/relationships/image" Target="../media/image123.png"/><Relationship Id="rId17" Type="http://schemas.openxmlformats.org/officeDocument/2006/relationships/tags" Target="../tags/tag1223.xml"/><Relationship Id="rId16" Type="http://schemas.openxmlformats.org/officeDocument/2006/relationships/image" Target="../media/image122.svg"/><Relationship Id="rId15" Type="http://schemas.openxmlformats.org/officeDocument/2006/relationships/image" Target="../media/image121.png"/><Relationship Id="rId14" Type="http://schemas.openxmlformats.org/officeDocument/2006/relationships/tags" Target="../tags/tag1222.xml"/><Relationship Id="rId13" Type="http://schemas.openxmlformats.org/officeDocument/2006/relationships/tags" Target="../tags/tag1221.xml"/><Relationship Id="rId12" Type="http://schemas.openxmlformats.org/officeDocument/2006/relationships/tags" Target="../tags/tag1220.xml"/><Relationship Id="rId11" Type="http://schemas.openxmlformats.org/officeDocument/2006/relationships/tags" Target="../tags/tag1219.xml"/><Relationship Id="rId10" Type="http://schemas.openxmlformats.org/officeDocument/2006/relationships/tags" Target="../tags/tag1218.xml"/><Relationship Id="rId1" Type="http://schemas.openxmlformats.org/officeDocument/2006/relationships/tags" Target="../tags/tag1209.xml"/></Relationships>
</file>

<file path=ppt/slides/_rels/slide43.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image" Target="../media/image126.jpeg"/><Relationship Id="rId7" Type="http://schemas.openxmlformats.org/officeDocument/2006/relationships/tags" Target="../tags/tag1230.xml"/><Relationship Id="rId6" Type="http://schemas.openxmlformats.org/officeDocument/2006/relationships/image" Target="../media/image125.jpeg"/><Relationship Id="rId5" Type="http://schemas.openxmlformats.org/officeDocument/2006/relationships/tags" Target="../tags/tag1229.xml"/><Relationship Id="rId4" Type="http://schemas.openxmlformats.org/officeDocument/2006/relationships/tags" Target="../tags/tag1228.xml"/><Relationship Id="rId3" Type="http://schemas.openxmlformats.org/officeDocument/2006/relationships/tags" Target="../tags/tag1227.xml"/><Relationship Id="rId2" Type="http://schemas.openxmlformats.org/officeDocument/2006/relationships/tags" Target="../tags/tag1226.xml"/><Relationship Id="rId18" Type="http://schemas.openxmlformats.org/officeDocument/2006/relationships/slideLayout" Target="../slideLayouts/slideLayout48.xml"/><Relationship Id="rId17" Type="http://schemas.openxmlformats.org/officeDocument/2006/relationships/tags" Target="../tags/tag1238.xml"/><Relationship Id="rId16" Type="http://schemas.openxmlformats.org/officeDocument/2006/relationships/tags" Target="../tags/tag1237.xml"/><Relationship Id="rId15" Type="http://schemas.openxmlformats.org/officeDocument/2006/relationships/tags" Target="../tags/tag1236.xml"/><Relationship Id="rId14" Type="http://schemas.openxmlformats.org/officeDocument/2006/relationships/tags" Target="../tags/tag1235.xml"/><Relationship Id="rId13" Type="http://schemas.openxmlformats.org/officeDocument/2006/relationships/tags" Target="../tags/tag1234.xml"/><Relationship Id="rId12" Type="http://schemas.openxmlformats.org/officeDocument/2006/relationships/tags" Target="../tags/tag1233.xml"/><Relationship Id="rId11" Type="http://schemas.openxmlformats.org/officeDocument/2006/relationships/tags" Target="../tags/tag1232.xml"/><Relationship Id="rId10" Type="http://schemas.openxmlformats.org/officeDocument/2006/relationships/image" Target="../media/image127.jpeg"/><Relationship Id="rId1" Type="http://schemas.openxmlformats.org/officeDocument/2006/relationships/tags" Target="../tags/tag1225.xml"/></Relationships>
</file>

<file path=ppt/slides/_rels/slide44.xml.rels><?xml version="1.0" encoding="UTF-8" standalone="yes"?>
<Relationships xmlns="http://schemas.openxmlformats.org/package/2006/relationships"><Relationship Id="rId9" Type="http://schemas.openxmlformats.org/officeDocument/2006/relationships/tags" Target="../tags/tag1246.xml"/><Relationship Id="rId8" Type="http://schemas.openxmlformats.org/officeDocument/2006/relationships/tags" Target="../tags/tag1245.xml"/><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tags" Target="../tags/tag1241.xml"/><Relationship Id="rId3" Type="http://schemas.openxmlformats.org/officeDocument/2006/relationships/tags" Target="../tags/tag1240.xml"/><Relationship Id="rId2" Type="http://schemas.openxmlformats.org/officeDocument/2006/relationships/image" Target="../media/image128.jpeg"/><Relationship Id="rId12" Type="http://schemas.openxmlformats.org/officeDocument/2006/relationships/slideLayout" Target="../slideLayouts/slideLayout58.xml"/><Relationship Id="rId11" Type="http://schemas.openxmlformats.org/officeDocument/2006/relationships/tags" Target="../tags/tag1248.xml"/><Relationship Id="rId10" Type="http://schemas.openxmlformats.org/officeDocument/2006/relationships/tags" Target="../tags/tag1247.xml"/><Relationship Id="rId1" Type="http://schemas.openxmlformats.org/officeDocument/2006/relationships/tags" Target="../tags/tag1239.xml"/></Relationships>
</file>

<file path=ppt/slides/_rels/slide45.xml.rels><?xml version="1.0" encoding="UTF-8" standalone="yes"?>
<Relationships xmlns="http://schemas.openxmlformats.org/package/2006/relationships"><Relationship Id="rId9" Type="http://schemas.openxmlformats.org/officeDocument/2006/relationships/tags" Target="../tags/tag1257.xml"/><Relationship Id="rId8" Type="http://schemas.openxmlformats.org/officeDocument/2006/relationships/tags" Target="../tags/tag1256.xml"/><Relationship Id="rId7" Type="http://schemas.openxmlformats.org/officeDocument/2006/relationships/tags" Target="../tags/tag1255.xml"/><Relationship Id="rId6" Type="http://schemas.openxmlformats.org/officeDocument/2006/relationships/tags" Target="../tags/tag1254.xml"/><Relationship Id="rId5" Type="http://schemas.openxmlformats.org/officeDocument/2006/relationships/tags" Target="../tags/tag1253.xml"/><Relationship Id="rId4" Type="http://schemas.openxmlformats.org/officeDocument/2006/relationships/tags" Target="../tags/tag1252.xml"/><Relationship Id="rId3" Type="http://schemas.openxmlformats.org/officeDocument/2006/relationships/tags" Target="../tags/tag1251.xml"/><Relationship Id="rId2" Type="http://schemas.openxmlformats.org/officeDocument/2006/relationships/tags" Target="../tags/tag1250.xml"/><Relationship Id="rId18" Type="http://schemas.openxmlformats.org/officeDocument/2006/relationships/slideLayout" Target="../slideLayouts/slideLayout58.xml"/><Relationship Id="rId17" Type="http://schemas.openxmlformats.org/officeDocument/2006/relationships/tags" Target="../tags/tag1265.xml"/><Relationship Id="rId16" Type="http://schemas.openxmlformats.org/officeDocument/2006/relationships/tags" Target="../tags/tag1264.xml"/><Relationship Id="rId15" Type="http://schemas.openxmlformats.org/officeDocument/2006/relationships/tags" Target="../tags/tag1263.xml"/><Relationship Id="rId14" Type="http://schemas.openxmlformats.org/officeDocument/2006/relationships/tags" Target="../tags/tag1262.xml"/><Relationship Id="rId13" Type="http://schemas.openxmlformats.org/officeDocument/2006/relationships/tags" Target="../tags/tag1261.xml"/><Relationship Id="rId12" Type="http://schemas.openxmlformats.org/officeDocument/2006/relationships/tags" Target="../tags/tag1260.xml"/><Relationship Id="rId11" Type="http://schemas.openxmlformats.org/officeDocument/2006/relationships/tags" Target="../tags/tag1259.xml"/><Relationship Id="rId10" Type="http://schemas.openxmlformats.org/officeDocument/2006/relationships/tags" Target="../tags/tag1258.xml"/><Relationship Id="rId1" Type="http://schemas.openxmlformats.org/officeDocument/2006/relationships/tags" Target="../tags/tag1249.xml"/></Relationships>
</file>

<file path=ppt/slides/_rels/slide46.xml.rels><?xml version="1.0" encoding="UTF-8" standalone="yes"?>
<Relationships xmlns="http://schemas.openxmlformats.org/package/2006/relationships"><Relationship Id="rId9" Type="http://schemas.openxmlformats.org/officeDocument/2006/relationships/image" Target="../media/image130.jpeg"/><Relationship Id="rId8" Type="http://schemas.openxmlformats.org/officeDocument/2006/relationships/tags" Target="../tags/tag1272.xml"/><Relationship Id="rId7" Type="http://schemas.openxmlformats.org/officeDocument/2006/relationships/tags" Target="../tags/tag1271.xml"/><Relationship Id="rId6" Type="http://schemas.openxmlformats.org/officeDocument/2006/relationships/image" Target="../media/image129.jpeg"/><Relationship Id="rId5" Type="http://schemas.openxmlformats.org/officeDocument/2006/relationships/tags" Target="../tags/tag1270.xml"/><Relationship Id="rId4" Type="http://schemas.openxmlformats.org/officeDocument/2006/relationships/tags" Target="../tags/tag1269.xml"/><Relationship Id="rId3" Type="http://schemas.openxmlformats.org/officeDocument/2006/relationships/tags" Target="../tags/tag1268.xml"/><Relationship Id="rId20" Type="http://schemas.openxmlformats.org/officeDocument/2006/relationships/notesSlide" Target="../notesSlides/notesSlide7.xml"/><Relationship Id="rId2" Type="http://schemas.openxmlformats.org/officeDocument/2006/relationships/tags" Target="../tags/tag1267.xml"/><Relationship Id="rId19" Type="http://schemas.openxmlformats.org/officeDocument/2006/relationships/slideLayout" Target="../slideLayouts/slideLayout54.xml"/><Relationship Id="rId18" Type="http://schemas.openxmlformats.org/officeDocument/2006/relationships/tags" Target="../tags/tag1280.xml"/><Relationship Id="rId17" Type="http://schemas.openxmlformats.org/officeDocument/2006/relationships/tags" Target="../tags/tag1279.xml"/><Relationship Id="rId16" Type="http://schemas.openxmlformats.org/officeDocument/2006/relationships/tags" Target="../tags/tag1278.xml"/><Relationship Id="rId15" Type="http://schemas.openxmlformats.org/officeDocument/2006/relationships/tags" Target="../tags/tag1277.xml"/><Relationship Id="rId14" Type="http://schemas.openxmlformats.org/officeDocument/2006/relationships/image" Target="../media/image131.jpeg"/><Relationship Id="rId13" Type="http://schemas.openxmlformats.org/officeDocument/2006/relationships/tags" Target="../tags/tag1276.xml"/><Relationship Id="rId12" Type="http://schemas.openxmlformats.org/officeDocument/2006/relationships/tags" Target="../tags/tag1275.xml"/><Relationship Id="rId11" Type="http://schemas.openxmlformats.org/officeDocument/2006/relationships/tags" Target="../tags/tag1274.xml"/><Relationship Id="rId10" Type="http://schemas.openxmlformats.org/officeDocument/2006/relationships/tags" Target="../tags/tag1273.xml"/><Relationship Id="rId1" Type="http://schemas.openxmlformats.org/officeDocument/2006/relationships/tags" Target="../tags/tag1266.xml"/></Relationships>
</file>

<file path=ppt/slides/_rels/slide47.xml.rels><?xml version="1.0" encoding="UTF-8" standalone="yes"?>
<Relationships xmlns="http://schemas.openxmlformats.org/package/2006/relationships"><Relationship Id="rId9" Type="http://schemas.openxmlformats.org/officeDocument/2006/relationships/tags" Target="../tags/tag1289.xml"/><Relationship Id="rId8" Type="http://schemas.openxmlformats.org/officeDocument/2006/relationships/tags" Target="../tags/tag1288.xml"/><Relationship Id="rId7" Type="http://schemas.openxmlformats.org/officeDocument/2006/relationships/tags" Target="../tags/tag1287.xml"/><Relationship Id="rId6" Type="http://schemas.openxmlformats.org/officeDocument/2006/relationships/tags" Target="../tags/tag1286.xml"/><Relationship Id="rId5" Type="http://schemas.openxmlformats.org/officeDocument/2006/relationships/tags" Target="../tags/tag1285.xml"/><Relationship Id="rId4" Type="http://schemas.openxmlformats.org/officeDocument/2006/relationships/tags" Target="../tags/tag1284.xml"/><Relationship Id="rId3" Type="http://schemas.openxmlformats.org/officeDocument/2006/relationships/tags" Target="../tags/tag1283.xml"/><Relationship Id="rId2" Type="http://schemas.openxmlformats.org/officeDocument/2006/relationships/tags" Target="../tags/tag1282.xml"/><Relationship Id="rId19" Type="http://schemas.openxmlformats.org/officeDocument/2006/relationships/notesSlide" Target="../notesSlides/notesSlide8.xml"/><Relationship Id="rId18" Type="http://schemas.openxmlformats.org/officeDocument/2006/relationships/slideLayout" Target="../slideLayouts/slideLayout56.xml"/><Relationship Id="rId17" Type="http://schemas.openxmlformats.org/officeDocument/2006/relationships/tags" Target="../tags/tag1297.xml"/><Relationship Id="rId16" Type="http://schemas.openxmlformats.org/officeDocument/2006/relationships/tags" Target="../tags/tag1296.xml"/><Relationship Id="rId15" Type="http://schemas.openxmlformats.org/officeDocument/2006/relationships/tags" Target="../tags/tag1295.xml"/><Relationship Id="rId14" Type="http://schemas.openxmlformats.org/officeDocument/2006/relationships/tags" Target="../tags/tag1294.xml"/><Relationship Id="rId13" Type="http://schemas.openxmlformats.org/officeDocument/2006/relationships/tags" Target="../tags/tag1293.xml"/><Relationship Id="rId12" Type="http://schemas.openxmlformats.org/officeDocument/2006/relationships/tags" Target="../tags/tag1292.xml"/><Relationship Id="rId11" Type="http://schemas.openxmlformats.org/officeDocument/2006/relationships/tags" Target="../tags/tag1291.xml"/><Relationship Id="rId10" Type="http://schemas.openxmlformats.org/officeDocument/2006/relationships/tags" Target="../tags/tag1290.xml"/><Relationship Id="rId1" Type="http://schemas.openxmlformats.org/officeDocument/2006/relationships/tags" Target="../tags/tag1281.xml"/></Relationships>
</file>

<file path=ppt/slides/_rels/slide48.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image" Target="../media/image132.jpeg"/><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tags" Target="../tags/tag1300.xml"/><Relationship Id="rId21" Type="http://schemas.openxmlformats.org/officeDocument/2006/relationships/slideLayout" Target="../slideLayouts/slideLayout56.xml"/><Relationship Id="rId20" Type="http://schemas.openxmlformats.org/officeDocument/2006/relationships/tags" Target="../tags/tag1314.xml"/><Relationship Id="rId2" Type="http://schemas.openxmlformats.org/officeDocument/2006/relationships/tags" Target="../tags/tag1299.xml"/><Relationship Id="rId19" Type="http://schemas.openxmlformats.org/officeDocument/2006/relationships/tags" Target="../tags/tag1313.xml"/><Relationship Id="rId18" Type="http://schemas.openxmlformats.org/officeDocument/2006/relationships/tags" Target="../tags/tag1312.xml"/><Relationship Id="rId17" Type="http://schemas.openxmlformats.org/officeDocument/2006/relationships/tags" Target="../tags/tag1311.xml"/><Relationship Id="rId16" Type="http://schemas.openxmlformats.org/officeDocument/2006/relationships/image" Target="../media/image134.jpeg"/><Relationship Id="rId15" Type="http://schemas.openxmlformats.org/officeDocument/2006/relationships/tags" Target="../tags/tag1310.xml"/><Relationship Id="rId14" Type="http://schemas.openxmlformats.org/officeDocument/2006/relationships/tags" Target="../tags/tag1309.xml"/><Relationship Id="rId13" Type="http://schemas.openxmlformats.org/officeDocument/2006/relationships/tags" Target="../tags/tag1308.xml"/><Relationship Id="rId12" Type="http://schemas.openxmlformats.org/officeDocument/2006/relationships/tags" Target="../tags/tag1307.xml"/><Relationship Id="rId11" Type="http://schemas.openxmlformats.org/officeDocument/2006/relationships/image" Target="../media/image133.jpeg"/><Relationship Id="rId10" Type="http://schemas.openxmlformats.org/officeDocument/2006/relationships/tags" Target="../tags/tag1306.xml"/><Relationship Id="rId1" Type="http://schemas.openxmlformats.org/officeDocument/2006/relationships/tags" Target="../tags/tag1298.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1318.xml"/><Relationship Id="rId3" Type="http://schemas.openxmlformats.org/officeDocument/2006/relationships/tags" Target="../tags/tag1317.xml"/><Relationship Id="rId2" Type="http://schemas.openxmlformats.org/officeDocument/2006/relationships/tags" Target="../tags/tag1316.xml"/><Relationship Id="rId1" Type="http://schemas.openxmlformats.org/officeDocument/2006/relationships/tags" Target="../tags/tag1315.xml"/></Relationships>
</file>

<file path=ppt/slides/_rels/slide5.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5" Type="http://schemas.openxmlformats.org/officeDocument/2006/relationships/slideLayout" Target="../slideLayouts/slideLayout25.xml"/><Relationship Id="rId14" Type="http://schemas.openxmlformats.org/officeDocument/2006/relationships/tags" Target="../tags/tag704.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1.xml"/></Relationships>
</file>

<file path=ppt/slides/_rels/slide6.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image" Target="../media/image50.jpeg"/><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1" Type="http://schemas.openxmlformats.org/officeDocument/2006/relationships/slideLayout" Target="../slideLayouts/slideLayout26.xml"/><Relationship Id="rId20" Type="http://schemas.openxmlformats.org/officeDocument/2006/relationships/tags" Target="../tags/tag721.xml"/><Relationship Id="rId2" Type="http://schemas.openxmlformats.org/officeDocument/2006/relationships/tags" Target="../tags/tag706.xml"/><Relationship Id="rId19" Type="http://schemas.openxmlformats.org/officeDocument/2006/relationships/tags" Target="../tags/tag720.xml"/><Relationship Id="rId18" Type="http://schemas.openxmlformats.org/officeDocument/2006/relationships/tags" Target="../tags/tag719.xml"/><Relationship Id="rId17" Type="http://schemas.openxmlformats.org/officeDocument/2006/relationships/tags" Target="../tags/tag718.xml"/><Relationship Id="rId16" Type="http://schemas.openxmlformats.org/officeDocument/2006/relationships/image" Target="../media/image52.jpeg"/><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image" Target="../media/image51.jpeg"/><Relationship Id="rId10" Type="http://schemas.openxmlformats.org/officeDocument/2006/relationships/tags" Target="../tags/tag713.xml"/><Relationship Id="rId1" Type="http://schemas.openxmlformats.org/officeDocument/2006/relationships/tags" Target="../tags/tag705.xml"/></Relationships>
</file>

<file path=ppt/slides/_rels/slide7.xml.rels><?xml version="1.0" encoding="UTF-8" standalone="yes"?>
<Relationships xmlns="http://schemas.openxmlformats.org/package/2006/relationships"><Relationship Id="rId9" Type="http://schemas.openxmlformats.org/officeDocument/2006/relationships/tags" Target="../tags/tag730.xml"/><Relationship Id="rId8" Type="http://schemas.openxmlformats.org/officeDocument/2006/relationships/tags" Target="../tags/tag729.xml"/><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 Type="http://schemas.openxmlformats.org/officeDocument/2006/relationships/tags" Target="../tags/tag725.xml"/><Relationship Id="rId3" Type="http://schemas.openxmlformats.org/officeDocument/2006/relationships/tags" Target="../tags/tag724.xml"/><Relationship Id="rId2" Type="http://schemas.openxmlformats.org/officeDocument/2006/relationships/tags" Target="../tags/tag723.xml"/><Relationship Id="rId12" Type="http://schemas.openxmlformats.org/officeDocument/2006/relationships/notesSlide" Target="../notesSlides/notesSlide1.xml"/><Relationship Id="rId11" Type="http://schemas.openxmlformats.org/officeDocument/2006/relationships/slideLayout" Target="../slideLayouts/slideLayout27.xml"/><Relationship Id="rId10" Type="http://schemas.openxmlformats.org/officeDocument/2006/relationships/tags" Target="../tags/tag731.xml"/><Relationship Id="rId1" Type="http://schemas.openxmlformats.org/officeDocument/2006/relationships/tags" Target="../tags/tag722.xml"/></Relationships>
</file>

<file path=ppt/slides/_rels/slide8.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image" Target="../media/image53.jpeg"/><Relationship Id="rId3" Type="http://schemas.openxmlformats.org/officeDocument/2006/relationships/tags" Target="../tags/tag734.xml"/><Relationship Id="rId25" Type="http://schemas.openxmlformats.org/officeDocument/2006/relationships/slideLayout" Target="../slideLayouts/slideLayout29.xml"/><Relationship Id="rId24" Type="http://schemas.openxmlformats.org/officeDocument/2006/relationships/tags" Target="../tags/tag753.xml"/><Relationship Id="rId23" Type="http://schemas.openxmlformats.org/officeDocument/2006/relationships/tags" Target="../tags/tag752.xml"/><Relationship Id="rId22" Type="http://schemas.openxmlformats.org/officeDocument/2006/relationships/tags" Target="../tags/tag751.xml"/><Relationship Id="rId21" Type="http://schemas.openxmlformats.org/officeDocument/2006/relationships/tags" Target="../tags/tag750.xml"/><Relationship Id="rId20" Type="http://schemas.openxmlformats.org/officeDocument/2006/relationships/tags" Target="../tags/tag749.xml"/><Relationship Id="rId2" Type="http://schemas.openxmlformats.org/officeDocument/2006/relationships/tags" Target="../tags/tag733.xml"/><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image" Target="../media/image54.jpeg"/><Relationship Id="rId15" Type="http://schemas.openxmlformats.org/officeDocument/2006/relationships/tags" Target="../tags/tag745.xml"/><Relationship Id="rId14" Type="http://schemas.openxmlformats.org/officeDocument/2006/relationships/tags" Target="../tags/tag744.xml"/><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2.xml"/></Relationships>
</file>

<file path=ppt/slides/_rels/slide9.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image" Target="../media/image56.jpeg"/><Relationship Id="rId7" Type="http://schemas.openxmlformats.org/officeDocument/2006/relationships/tags" Target="../tags/tag759.xml"/><Relationship Id="rId6" Type="http://schemas.openxmlformats.org/officeDocument/2006/relationships/image" Target="../media/image55.jpeg"/><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tags" Target="../tags/tag755.xml"/><Relationship Id="rId18" Type="http://schemas.openxmlformats.org/officeDocument/2006/relationships/slideLayout" Target="../slideLayouts/slideLayout30.xml"/><Relationship Id="rId17" Type="http://schemas.openxmlformats.org/officeDocument/2006/relationships/tags" Target="../tags/tag767.xml"/><Relationship Id="rId16" Type="http://schemas.openxmlformats.org/officeDocument/2006/relationships/tags" Target="../tags/tag766.xml"/><Relationship Id="rId15" Type="http://schemas.openxmlformats.org/officeDocument/2006/relationships/tags" Target="../tags/tag765.xml"/><Relationship Id="rId14" Type="http://schemas.openxmlformats.org/officeDocument/2006/relationships/tags" Target="../tags/tag764.xml"/><Relationship Id="rId13" Type="http://schemas.openxmlformats.org/officeDocument/2006/relationships/tags" Target="../tags/tag763.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image" Target="../media/image57.jpeg"/><Relationship Id="rId1" Type="http://schemas.openxmlformats.org/officeDocument/2006/relationships/tags" Target="../tags/tag7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1.职业规划的重要性</a:t>
            </a:r>
            <a:endParaRPr lang="zh-CN" altLang="en-US" sz="2800">
              <a:solidFill>
                <a:schemeClr val="accent1">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合理的职业规划有助于中职生快速稳定就业，适应社会发展需求，缓解就业压力。</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职业规划助力稳定就业</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有效职业规划助中职生成为符合需求的人才，缓解企业用工难题。</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解决企业用工难题</a:t>
            </a:r>
            <a:endParaRPr lang="zh-CN" altLang="en-US" sz="2200" b="1">
              <a:solidFill>
                <a:schemeClr val="accent1"/>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明确职业规划助中职生发展，成为社会所需人才，解决企业用工难题。</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适应社会需求的人才培养</a:t>
            </a:r>
            <a:endParaRPr lang="zh-CN" altLang="en-US" sz="2200" b="1">
              <a:solidFill>
                <a:schemeClr val="accent1"/>
              </a:solidFill>
              <a:latin typeface="+mn-ea"/>
              <a:cs typeface="+mn-ea"/>
            </a:endParaRPr>
          </a:p>
        </p:txBody>
      </p:sp>
      <p:pic>
        <p:nvPicPr>
          <p:cNvPr id="25" name="图片 24" descr="/data/temp/9a624b7e-472e-11f0-9fd5-c2173ce4e094.jpg@base@tag=imgScale&amp;m=1&amp;w=450&amp;h=450&amp;q=959a624b7e-472e-11f0-9fd5-c2173ce4e094"/>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9a624c23-472e-11f0-9fd5-c2173ce4e094.jpg@base@tag=imgScale&amp;m=1&amp;w=450&amp;h=450&amp;q=959a624c23-472e-11f0-9fd5-c2173ce4e094"/>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9a624b76-472e-11f0-9fd5-c2173ce4e094.jpg@base@tag=imgScale&amp;m=1&amp;w=450&amp;h=450&amp;q=959a624b76-472e-11f0-9fd5-c2173ce4e094"/>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2.中职生专业选择的挑战</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中职生选择专业受成绩、家庭压力等因素影响，需考虑兴趣和职业前景。</a:t>
            </a:r>
            <a:endParaRPr lang="zh-CN" altLang="en-US"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798830" y="2832735"/>
            <a:ext cx="3224530" cy="455295"/>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影响专业选择的多种因素</a:t>
            </a:r>
            <a:endParaRPr lang="zh-CN" altLang="en-US" sz="20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明确职业规划帮助中职生克服盲目跟风和家庭压力，做出理性选择。</a:t>
            </a:r>
            <a:endParaRPr lang="zh-CN" altLang="en-US"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585970" y="2844800"/>
            <a:ext cx="3224530" cy="44323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避免盲目跟风和家庭压力</a:t>
            </a:r>
            <a:endParaRPr lang="zh-CN" altLang="en-US" sz="20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结合兴趣和市场需求选择专业，提高学习积极性，确保良好就业前景。</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365490" y="2849880"/>
            <a:ext cx="3224530" cy="443230"/>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rPr>
              <a:t>个人兴趣与市场需求的结合</a:t>
            </a:r>
            <a:endParaRPr lang="zh-CN" altLang="en-US" sz="20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3.如何制定有效的职业规划</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996e2101-472e-11f0-8e06-86a8e96bca77.jpg@base@tag=imgScale&amp;m=1&amp;w=932&amp;h=529&amp;q=95996e2101-472e-11f0-8e06-86a8e96bca77"/>
          <p:cNvPicPr>
            <a:picLocks noChangeAspect="1"/>
          </p:cNvPicPr>
          <p:nvPr>
            <p:custDataLst>
              <p:tags r:id="rId5"/>
            </p:custDataLst>
          </p:nvPr>
        </p:nvPicPr>
        <p:blipFill rotWithShape="1">
          <a:blip r:embed="rId6"/>
          <a:srcRect t="6705" b="6705"/>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996e2061-472e-11f0-8e06-86a8e96bca77.jpg@base@tag=imgScale&amp;m=1&amp;w=932&amp;h=529&amp;q=95996e2061-472e-11f0-8e06-86a8e96bca77"/>
          <p:cNvPicPr>
            <a:picLocks noChangeAspect="1"/>
          </p:cNvPicPr>
          <p:nvPr>
            <p:custDataLst>
              <p:tags r:id="rId7"/>
            </p:custDataLst>
          </p:nvPr>
        </p:nvPicPr>
        <p:blipFill rotWithShape="1">
          <a:blip r:embed="rId8"/>
          <a:srcRect l="1560" r="1560"/>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996e2255-472e-11f0-8e06-86a8e96bca77.jpg@base@tag=imgScale&amp;m=1&amp;w=932&amp;h=529&amp;q=95996e2255-472e-11f0-8e06-86a8e96bca77"/>
          <p:cNvPicPr>
            <a:picLocks noChangeAspect="1"/>
          </p:cNvPicPr>
          <p:nvPr>
            <p:custDataLst>
              <p:tags r:id="rId9"/>
            </p:custDataLst>
          </p:nvPr>
        </p:nvPicPr>
        <p:blipFill rotWithShape="1">
          <a:blip r:embed="rId10"/>
          <a:srcRect t="7403" b="7403"/>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804545" y="3505835"/>
            <a:ext cx="3099435" cy="532765"/>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tx1">
                    <a:lumMod val="85000"/>
                    <a:lumOff val="15000"/>
                  </a:schemeClr>
                </a:solidFill>
                <a:latin typeface="+mn-ea"/>
                <a:cs typeface="+mn-ea"/>
              </a:rPr>
              <a:t>确立职业目标的重要性</a:t>
            </a:r>
            <a:endParaRPr lang="zh-CN" altLang="en-US" sz="22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明确职业目标助中职生有针对性发展，避免弯路，实现职业目标。</a:t>
            </a:r>
            <a:endParaRPr lang="zh-CN" altLang="en-US" sz="20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526280" y="3505835"/>
            <a:ext cx="3097530" cy="532765"/>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rgbClr val="FFFFFF"/>
                </a:solidFill>
                <a:latin typeface="+mn-ea"/>
                <a:cs typeface="+mn-ea"/>
              </a:rPr>
              <a:t>制定科学合理的发展策略</a:t>
            </a:r>
            <a:endParaRPr lang="zh-CN" altLang="en-US" sz="22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制定科学策略，结合兴趣和市场需求，确保职业规划有效性。</a:t>
            </a:r>
            <a:endParaRPr lang="zh-CN" altLang="en-US" sz="2000">
              <a:solidFill>
                <a:srgbClr val="FFFFFF"/>
              </a:solidFill>
              <a:latin typeface="+mn-ea"/>
              <a:cs typeface="+mn-ea"/>
            </a:endParaRPr>
          </a:p>
        </p:txBody>
      </p:sp>
      <p:sp>
        <p:nvSpPr>
          <p:cNvPr id="25" name="矩形 15"/>
          <p:cNvSpPr/>
          <p:nvPr>
            <p:custDataLst>
              <p:tags r:id="rId15"/>
            </p:custDataLst>
          </p:nvPr>
        </p:nvSpPr>
        <p:spPr>
          <a:xfrm>
            <a:off x="8249920" y="3505835"/>
            <a:ext cx="3092450" cy="532765"/>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tx1">
                    <a:lumMod val="85000"/>
                    <a:lumOff val="15000"/>
                  </a:schemeClr>
                </a:solidFill>
                <a:latin typeface="+mn-ea"/>
                <a:cs typeface="+mn-ea"/>
              </a:rPr>
              <a:t>从专业出发实现职业发展</a:t>
            </a:r>
            <a:endParaRPr lang="zh-CN" altLang="en-US" sz="22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结合专业、兴趣和市场需求，为职业生涯奠定基础，逐步实现目标。</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7666139" y="915704"/>
            <a:ext cx="3830536" cy="2944800"/>
          </a:xfrm>
          <a:prstGeom prst="rect">
            <a:avLst/>
          </a:prstGeom>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p:cNvPicPr>
            <a:picLocks noChangeAspect="1"/>
          </p:cNvPicPr>
          <p:nvPr>
            <p:custDataLst>
              <p:tags r:id="rId2"/>
            </p:custDataLst>
          </p:nvPr>
        </p:nvPicPr>
        <p:blipFill rotWithShape="1">
          <a:blip r:embed="rId3"/>
          <a:srcRect t="22498" b="22498"/>
          <a:stretch>
            <a:fillRect/>
          </a:stretch>
        </p:blipFill>
        <p:spPr>
          <a:xfrm rot="157749">
            <a:off x="631636" y="763720"/>
            <a:ext cx="7098195" cy="3253594"/>
          </a:xfrm>
          <a:custGeom>
            <a:avLst/>
            <a:gdLst>
              <a:gd name="connsiteX0" fmla="*/ 0 w 6970812"/>
              <a:gd name="connsiteY0" fmla="*/ 0 h 2518474"/>
              <a:gd name="connsiteX1" fmla="*/ 6970812 w 6970812"/>
              <a:gd name="connsiteY1" fmla="*/ 0 h 2518474"/>
              <a:gd name="connsiteX2" fmla="*/ 6970812 w 6970812"/>
              <a:gd name="connsiteY2" fmla="*/ 2518474 h 2518474"/>
              <a:gd name="connsiteX3" fmla="*/ 0 w 6970812"/>
              <a:gd name="connsiteY3" fmla="*/ 2518474 h 2518474"/>
            </a:gdLst>
            <a:ahLst/>
            <a:cxnLst>
              <a:cxn ang="0">
                <a:pos x="connsiteX0" y="connsiteY0"/>
              </a:cxn>
              <a:cxn ang="0">
                <a:pos x="connsiteX1" y="connsiteY1"/>
              </a:cxn>
              <a:cxn ang="0">
                <a:pos x="connsiteX2" y="connsiteY2"/>
              </a:cxn>
              <a:cxn ang="0">
                <a:pos x="connsiteX3" y="connsiteY3"/>
              </a:cxn>
            </a:cxnLst>
            <a:rect l="l" t="t" r="r" b="b"/>
            <a:pathLst>
              <a:path w="6970812" h="2518474">
                <a:moveTo>
                  <a:pt x="0" y="0"/>
                </a:moveTo>
                <a:lnTo>
                  <a:pt x="6970812" y="0"/>
                </a:lnTo>
                <a:lnTo>
                  <a:pt x="6970812" y="2518474"/>
                </a:lnTo>
                <a:lnTo>
                  <a:pt x="0" y="2518474"/>
                </a:lnTo>
                <a:close/>
              </a:path>
            </a:pathLst>
          </a:custGeom>
          <a:ln w="9525" cap="flat" cmpd="sng" algn="ctr">
            <a:solidFill>
              <a:schemeClr val="accent1"/>
            </a:solidFill>
            <a:prstDash val="solid"/>
            <a:round/>
            <a:headEnd type="none" w="med" len="med"/>
            <a:tailEnd type="none" w="med" len="med"/>
          </a:ln>
        </p:spPr>
      </p:pic>
      <p:sp>
        <p:nvSpPr>
          <p:cNvPr id="6" name="标题 5"/>
          <p:cNvSpPr>
            <a:spLocks noGrp="1"/>
          </p:cNvSpPr>
          <p:nvPr>
            <p:ph type="title"/>
            <p:custDataLst>
              <p:tags r:id="rId4"/>
            </p:custDataLst>
          </p:nvPr>
        </p:nvSpPr>
        <p:spPr>
          <a:xfrm>
            <a:off x="8354695" y="1593215"/>
            <a:ext cx="2453640" cy="1601470"/>
          </a:xfrm>
        </p:spPr>
        <p:txBody>
          <a:bodyPr lIns="0" tIns="0" rIns="0" bIns="0" anchor="ctr" anchorCtr="0">
            <a:normAutofit/>
          </a:bodyPr>
          <a:lstStyle/>
          <a:p>
            <a:pPr algn="ctr"/>
            <a:r>
              <a:rPr lang="zh-CN" altLang="en-US" sz="2800" dirty="0">
                <a:solidFill>
                  <a:srgbClr val="FFFFFF"/>
                </a:solidFill>
                <a:latin typeface="+mj-ea"/>
                <a:ea typeface="+mj-ea"/>
              </a:rPr>
              <a:t>4.职业规划的意义</a:t>
            </a:r>
            <a:endParaRPr lang="zh-CN" altLang="en-US" sz="2800" dirty="0">
              <a:solidFill>
                <a:srgbClr val="FFFFFF"/>
              </a:solidFill>
              <a:latin typeface="+mj-ea"/>
              <a:ea typeface="+mj-ea"/>
            </a:endParaRPr>
          </a:p>
        </p:txBody>
      </p:sp>
      <p:sp>
        <p:nvSpPr>
          <p:cNvPr id="3" name="文本框 2"/>
          <p:cNvSpPr txBox="1"/>
          <p:nvPr>
            <p:custDataLst>
              <p:tags r:id="rId5"/>
            </p:custDataLst>
          </p:nvPr>
        </p:nvSpPr>
        <p:spPr>
          <a:xfrm>
            <a:off x="702563" y="4551833"/>
            <a:ext cx="2487087" cy="359926"/>
          </a:xfrm>
          <a:prstGeom prst="rect">
            <a:avLst/>
          </a:prstGeom>
          <a:noFill/>
        </p:spPr>
        <p:txBody>
          <a:bodyPr wrap="square" lIns="0" tIns="0" rIns="0" bIns="0" rtlCol="0" anchor="ctr" anchorCtr="0">
            <a:noAutofit/>
          </a:bodyPr>
          <a:p>
            <a:r>
              <a:rPr lang="zh-CN" altLang="en-US" sz="2400" b="1">
                <a:solidFill>
                  <a:schemeClr val="accent1"/>
                </a:solidFill>
              </a:rPr>
              <a:t>明确发展目标</a:t>
            </a:r>
            <a:endParaRPr lang="zh-CN" altLang="en-US" sz="2400" b="1">
              <a:solidFill>
                <a:schemeClr val="accent1"/>
              </a:solidFill>
            </a:endParaRPr>
          </a:p>
        </p:txBody>
      </p:sp>
      <p:sp>
        <p:nvSpPr>
          <p:cNvPr id="4" name="矩形 3"/>
          <p:cNvSpPr/>
          <p:nvPr>
            <p:custDataLst>
              <p:tags r:id="rId6"/>
            </p:custDataLst>
          </p:nvPr>
        </p:nvSpPr>
        <p:spPr>
          <a:xfrm>
            <a:off x="702310" y="4911725"/>
            <a:ext cx="4622165" cy="1126490"/>
          </a:xfrm>
          <a:prstGeom prst="rect">
            <a:avLst/>
          </a:prstGeom>
          <a:ln>
            <a:noFill/>
            <a:prstDash val="sysDash"/>
          </a:ln>
        </p:spPr>
        <p:txBody>
          <a:bodyPr vert="horz" wrap="square" lIns="0" tIns="0" rIns="0" bIns="0" rtlCol="0" anchor="t" anchorCtr="0">
            <a:noAutofit/>
          </a:bodyPr>
          <a:p>
            <a:pPr lvl="0" algn="l">
              <a:lnSpc>
                <a:spcPct val="150000"/>
              </a:lnSpc>
              <a:buClrTx/>
              <a:buSzTx/>
              <a:buFontTx/>
            </a:pPr>
            <a:r>
              <a:rPr lang="zh-CN" altLang="en-US" dirty="0">
                <a:ln>
                  <a:noFill/>
                  <a:prstDash val="sysDot"/>
                </a:ln>
                <a:solidFill>
                  <a:schemeClr val="tx1">
                    <a:lumMod val="85000"/>
                    <a:lumOff val="15000"/>
                  </a:schemeClr>
                </a:solidFill>
                <a:latin typeface="+mn-ea"/>
                <a:cs typeface="+mn-ea"/>
                <a:sym typeface="+mn-ea"/>
              </a:rPr>
              <a:t>职业规划帮助学生基于对自己、所学专业和未来职业的深入了解，设定切实可行的目标和发展策略，为实现成功的职业生涯做好准备。</a:t>
            </a:r>
            <a:endParaRPr lang="zh-CN" altLang="en-US" dirty="0">
              <a:ln>
                <a:noFill/>
                <a:prstDash val="sysDot"/>
              </a:ln>
              <a:solidFill>
                <a:schemeClr val="tx1">
                  <a:lumMod val="85000"/>
                  <a:lumOff val="15000"/>
                </a:schemeClr>
              </a:solidFill>
              <a:latin typeface="+mn-ea"/>
              <a:cs typeface="+mn-ea"/>
              <a:sym typeface="+mn-ea"/>
            </a:endParaRPr>
          </a:p>
        </p:txBody>
      </p:sp>
      <p:sp>
        <p:nvSpPr>
          <p:cNvPr id="19" name="文本框 8"/>
          <p:cNvSpPr txBox="1"/>
          <p:nvPr>
            <p:custDataLst>
              <p:tags r:id="rId7"/>
            </p:custDataLst>
          </p:nvPr>
        </p:nvSpPr>
        <p:spPr>
          <a:xfrm>
            <a:off x="6045579" y="4551833"/>
            <a:ext cx="2486782" cy="359926"/>
          </a:xfrm>
          <a:prstGeom prst="rect">
            <a:avLst/>
          </a:prstGeom>
          <a:noFill/>
        </p:spPr>
        <p:txBody>
          <a:bodyPr wrap="square" lIns="0" tIns="0" rIns="0" bIns="0" rtlCol="0" anchor="ctr" anchorCtr="0">
            <a:noAutofit/>
          </a:bodyPr>
          <a:p>
            <a:r>
              <a:rPr lang="zh-CN" altLang="en-US" sz="2400" b="1">
                <a:solidFill>
                  <a:schemeClr val="accent1"/>
                </a:solidFill>
              </a:rPr>
              <a:t>扬长补短</a:t>
            </a:r>
            <a:endParaRPr lang="zh-CN" altLang="en-US" sz="2400" b="1">
              <a:solidFill>
                <a:schemeClr val="accent1"/>
              </a:solidFill>
            </a:endParaRPr>
          </a:p>
        </p:txBody>
      </p:sp>
      <p:sp>
        <p:nvSpPr>
          <p:cNvPr id="21" name="矩形 9"/>
          <p:cNvSpPr/>
          <p:nvPr>
            <p:custDataLst>
              <p:tags r:id="rId8"/>
            </p:custDataLst>
          </p:nvPr>
        </p:nvSpPr>
        <p:spPr>
          <a:xfrm>
            <a:off x="5707380" y="4911725"/>
            <a:ext cx="5789295" cy="1126490"/>
          </a:xfrm>
          <a:prstGeom prst="rect">
            <a:avLst/>
          </a:prstGeom>
          <a:ln>
            <a:noFill/>
            <a:prstDash val="sysDash"/>
          </a:ln>
        </p:spPr>
        <p:txBody>
          <a:bodyPr vert="horz" wrap="square" lIns="0" tIns="0" rIns="0" bIns="0" rtlCol="0" anchor="t" anchorCtr="0">
            <a:noAutofit/>
          </a:bodyPr>
          <a:p>
            <a:pPr lvl="0" algn="l">
              <a:lnSpc>
                <a:spcPct val="150000"/>
              </a:lnSpc>
              <a:buClrTx/>
              <a:buSzTx/>
              <a:buFontTx/>
            </a:pPr>
            <a:r>
              <a:rPr lang="zh-CN" altLang="en-US" dirty="0">
                <a:ln>
                  <a:noFill/>
                  <a:prstDash val="sysDot"/>
                </a:ln>
                <a:solidFill>
                  <a:schemeClr val="tx1">
                    <a:lumMod val="85000"/>
                    <a:lumOff val="15000"/>
                  </a:schemeClr>
                </a:solidFill>
                <a:latin typeface="+mn-ea"/>
                <a:cs typeface="+mn-ea"/>
                <a:sym typeface="+mn-ea"/>
              </a:rPr>
              <a:t>职业规划的核心在于发现并培养个人的优势，同时识别并改善弱点。通过了解自己的长处，学生可以增强自信，积极参与竞争和挑战。认识到自己的短处，则有助于找到改进的方向，提高学习的针对性和实效性。</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职业规划的步骤</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第二节</a:t>
            </a:r>
            <a:endParaRPr lang="zh-CN" altLang="en-US" sz="54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9211945" cy="137731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700" dirty="0">
                <a:solidFill>
                  <a:schemeClr val="tx1">
                    <a:lumMod val="85000"/>
                    <a:lumOff val="15000"/>
                  </a:schemeClr>
                </a:solidFill>
                <a:latin typeface="+mn-ea"/>
                <a:cs typeface="+mn-ea"/>
              </a:rPr>
              <a:t>掌握职业规划的基本步骤和方法，包括自我认知、环境评估、目标设定、行动规划和反馈修正。了解理解能力分析、价值观识别、兴趣探索和性格了解在职业规划中的重要性；学会使用</a:t>
            </a:r>
            <a:r>
              <a:rPr lang="en-US" altLang="zh-CN" sz="1700" dirty="0">
                <a:solidFill>
                  <a:schemeClr val="tx1">
                    <a:lumMod val="85000"/>
                    <a:lumOff val="15000"/>
                  </a:schemeClr>
                </a:solidFill>
                <a:latin typeface="+mn-ea"/>
                <a:cs typeface="+mn-ea"/>
              </a:rPr>
              <a:t> SWOT </a:t>
            </a:r>
            <a:r>
              <a:rPr lang="zh-CN" altLang="en-US" sz="1700" dirty="0">
                <a:solidFill>
                  <a:schemeClr val="tx1">
                    <a:lumMod val="85000"/>
                    <a:lumOff val="15000"/>
                  </a:schemeClr>
                </a:solidFill>
                <a:latin typeface="+mn-ea"/>
                <a:cs typeface="+mn-ea"/>
              </a:rPr>
              <a:t>分析法进行自我分析和环境评估；会制定具体、可衡量、可实现、相关性强和有时限性的职业目标（</a:t>
            </a:r>
            <a:r>
              <a:rPr lang="en-US" altLang="zh-CN" sz="1700" dirty="0">
                <a:solidFill>
                  <a:schemeClr val="tx1">
                    <a:lumMod val="85000"/>
                    <a:lumOff val="15000"/>
                  </a:schemeClr>
                </a:solidFill>
                <a:latin typeface="+mn-ea"/>
                <a:cs typeface="+mn-ea"/>
              </a:rPr>
              <a:t>SMART </a:t>
            </a:r>
            <a:r>
              <a:rPr lang="zh-CN" altLang="en-US" sz="1700" dirty="0">
                <a:solidFill>
                  <a:schemeClr val="tx1">
                    <a:lumMod val="85000"/>
                    <a:lumOff val="15000"/>
                  </a:schemeClr>
                </a:solidFill>
                <a:latin typeface="+mn-ea"/>
                <a:cs typeface="+mn-ea"/>
              </a:rPr>
              <a:t>原则）。</a:t>
            </a:r>
            <a:endParaRPr lang="zh-CN" altLang="en-US" sz="1700"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9211945" cy="1374140"/>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700">
                <a:solidFill>
                  <a:schemeClr val="tx1">
                    <a:lumMod val="85000"/>
                    <a:lumOff val="15000"/>
                  </a:schemeClr>
                </a:solidFill>
                <a:latin typeface="+mn-ea"/>
                <a:cs typeface="+mn-ea"/>
              </a:rPr>
              <a:t>通过自我分析、征询他人意见和专业能力测试等方法了解自己的优势和弱点；学会如何利用经济发展趋势、技术进步等外部环境因素寻找职业发展的机会；掌握如何根据反馈适时调整职业规划，以实现个人职业生涯的成功。</a:t>
            </a:r>
            <a:endParaRPr lang="zh-CN" altLang="en-US" sz="1700">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92119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sz="1700">
                <a:solidFill>
                  <a:schemeClr val="tx1">
                    <a:lumMod val="85000"/>
                    <a:lumOff val="15000"/>
                  </a:schemeClr>
                </a:solidFill>
                <a:latin typeface="+mn-ea"/>
                <a:cs typeface="+mn-ea"/>
              </a:rPr>
              <a:t>培养积极主动的学习态度，对职业规划有清晰的认识和积极的态度；树立正确的职业价值观，理清自己在职业生涯中最看重的是什么；学会面对职业发展中的挑战和困难，保持积极应对态度。</a:t>
            </a:r>
            <a:endParaRPr lang="zh-CN" altLang="en-US" sz="17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一、认清自我</a:t>
            </a:r>
            <a:endParaRPr lang="zh-CN" altLang="en-US"/>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自我认知是理解个人兴趣、能力、价值观和性格的过程，对职业选择至关重要。</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自我认知的定义及重要性</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结合自我认知与市场需求，中职生应制定具体的职业规划，为未来打基础。</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中职生如何规划职业道路</a:t>
            </a:r>
            <a:endParaRPr lang="zh-CN" altLang="en-US" sz="1900" b="1">
              <a:solidFill>
                <a:schemeClr val="accent1"/>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通过职业兴趣测试、性格分析等方式进行自我认知，有助于明确职业方向。</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1"/>
                </a:solidFill>
                <a:latin typeface="+mn-ea"/>
                <a:cs typeface="+mn-ea"/>
              </a:rPr>
              <a:t>自我认知的方法与职业选择</a:t>
            </a:r>
            <a:endParaRPr lang="zh-CN" altLang="en-US" sz="1900" b="1">
              <a:solidFill>
                <a:schemeClr val="accent1"/>
              </a:solidFill>
              <a:latin typeface="+mn-ea"/>
              <a:cs typeface="+mn-ea"/>
            </a:endParaRPr>
          </a:p>
        </p:txBody>
      </p:sp>
      <p:pic>
        <p:nvPicPr>
          <p:cNvPr id="25" name="图片 24" descr="/data/temp/bc4167d5-472f-11f0-aa98-163c0bfa5e68.jpg@base@tag=imgScale&amp;m=1&amp;w=450&amp;h=450&amp;q=95bc4167d5-472f-11f0-aa98-163c0bfa5e68"/>
          <p:cNvPicPr>
            <a:picLocks noChangeAspect="1"/>
          </p:cNvPicPr>
          <p:nvPr>
            <p:custDataLst>
              <p:tags r:id="rId8"/>
            </p:custDataLst>
          </p:nvPr>
        </p:nvPicPr>
        <p:blipFill rotWithShape="1">
          <a:blip r:embed="rId9"/>
          <a:srcRect t="16716" b="1671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bc4166bc-472f-11f0-aa98-163c0bfa5e68.jpg@base@tag=imgScale&amp;m=1&amp;w=450&amp;h=450&amp;q=95bc4166bc-472f-11f0-aa98-163c0bfa5e68"/>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bc4165ec-472f-11f0-aa98-163c0bfa5e68.jpg@base@tag=imgScale&amp;m=1&amp;w=450&amp;h=450&amp;q=95bc4165ec-472f-11f0-aa98-163c0bfa5e68"/>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（一）能力分析</a:t>
            </a:r>
            <a:endParaRPr lang="zh-CN" altLang="en-US"/>
          </a:p>
        </p:txBody>
      </p:sp>
      <p:sp>
        <p:nvSpPr>
          <p:cNvPr id="23" name="圆角矩形 22"/>
          <p:cNvSpPr/>
          <p:nvPr>
            <p:custDataLst>
              <p:tags r:id="rId2"/>
            </p:custDataLst>
          </p:nvPr>
        </p:nvSpPr>
        <p:spPr>
          <a:xfrm>
            <a:off x="948690" y="3210561"/>
            <a:ext cx="3129280" cy="786765"/>
          </a:xfrm>
          <a:prstGeom prst="roundRect">
            <a:avLst>
              <a:gd name="adj" fmla="val 50000"/>
            </a:avLst>
          </a:prstGeom>
          <a:noFill/>
          <a:ln>
            <a:gradFill>
              <a:gsLst>
                <a:gs pos="100000">
                  <a:schemeClr val="accent1">
                    <a:alpha val="34000"/>
                  </a:schemeClr>
                </a:gs>
                <a:gs pos="0">
                  <a:schemeClr val="accent1">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1"/>
                </a:solidFill>
                <a:sym typeface="+mn-ea"/>
              </a:rPr>
              <a:t>记忆力</a:t>
            </a:r>
            <a:endParaRPr lang="zh-CN" altLang="en-US" sz="2200" b="1">
              <a:solidFill>
                <a:schemeClr val="accent1"/>
              </a:solidFill>
              <a:sym typeface="+mn-ea"/>
            </a:endParaRPr>
          </a:p>
        </p:txBody>
      </p:sp>
      <p:sp>
        <p:nvSpPr>
          <p:cNvPr id="29" name="圆角矩形 28"/>
          <p:cNvSpPr/>
          <p:nvPr>
            <p:custDataLst>
              <p:tags r:id="rId3"/>
            </p:custDataLst>
          </p:nvPr>
        </p:nvSpPr>
        <p:spPr>
          <a:xfrm>
            <a:off x="6322061" y="2070735"/>
            <a:ext cx="3129280" cy="786765"/>
          </a:xfrm>
          <a:prstGeom prst="roundRect">
            <a:avLst>
              <a:gd name="adj" fmla="val 50000"/>
            </a:avLst>
          </a:prstGeom>
          <a:noFill/>
          <a:ln>
            <a:gradFill>
              <a:gsLst>
                <a:gs pos="100000">
                  <a:schemeClr val="accent2">
                    <a:alpha val="34000"/>
                  </a:schemeClr>
                </a:gs>
                <a:gs pos="0">
                  <a:schemeClr val="accent2">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2"/>
                </a:solidFill>
                <a:sym typeface="+mn-ea"/>
              </a:rPr>
              <a:t>观察力</a:t>
            </a:r>
            <a:endParaRPr lang="zh-CN" altLang="en-US" sz="2200" b="1">
              <a:solidFill>
                <a:schemeClr val="accent2"/>
              </a:solidFill>
              <a:sym typeface="+mn-ea"/>
            </a:endParaRPr>
          </a:p>
        </p:txBody>
      </p:sp>
      <p:sp>
        <p:nvSpPr>
          <p:cNvPr id="30" name="圆角矩形 29"/>
          <p:cNvSpPr/>
          <p:nvPr>
            <p:custDataLst>
              <p:tags r:id="rId4"/>
            </p:custDataLst>
          </p:nvPr>
        </p:nvSpPr>
        <p:spPr>
          <a:xfrm>
            <a:off x="2740026" y="2070735"/>
            <a:ext cx="3129280" cy="786765"/>
          </a:xfrm>
          <a:prstGeom prst="roundRect">
            <a:avLst>
              <a:gd name="adj" fmla="val 50000"/>
            </a:avLst>
          </a:prstGeom>
          <a:noFill/>
          <a:ln>
            <a:gradFill>
              <a:gsLst>
                <a:gs pos="100000">
                  <a:schemeClr val="accent1">
                    <a:alpha val="34000"/>
                  </a:schemeClr>
                </a:gs>
                <a:gs pos="0">
                  <a:schemeClr val="accent1">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1"/>
                </a:solidFill>
                <a:sym typeface="+mn-ea"/>
              </a:rPr>
              <a:t>注意力</a:t>
            </a:r>
            <a:endParaRPr lang="zh-CN" altLang="en-US" sz="2200" b="1">
              <a:solidFill>
                <a:schemeClr val="accent1"/>
              </a:solidFill>
              <a:sym typeface="+mn-ea"/>
            </a:endParaRPr>
          </a:p>
        </p:txBody>
      </p:sp>
      <p:sp>
        <p:nvSpPr>
          <p:cNvPr id="3" name="圆角矩形 2"/>
          <p:cNvSpPr/>
          <p:nvPr>
            <p:custDataLst>
              <p:tags r:id="rId5"/>
            </p:custDataLst>
          </p:nvPr>
        </p:nvSpPr>
        <p:spPr>
          <a:xfrm>
            <a:off x="7660006" y="5490211"/>
            <a:ext cx="2387600" cy="786765"/>
          </a:xfrm>
          <a:prstGeom prst="roundRect">
            <a:avLst>
              <a:gd name="adj" fmla="val 50000"/>
            </a:avLst>
          </a:prstGeom>
          <a:noFill/>
          <a:ln>
            <a:gradFill>
              <a:gsLst>
                <a:gs pos="100000">
                  <a:schemeClr val="accent2">
                    <a:alpha val="34000"/>
                  </a:schemeClr>
                </a:gs>
                <a:gs pos="0">
                  <a:schemeClr val="accent2">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2"/>
                </a:solidFill>
                <a:sym typeface="+mn-ea"/>
              </a:rPr>
              <a:t>专业能力</a:t>
            </a:r>
            <a:endParaRPr lang="zh-CN" altLang="en-US" sz="2200" b="1">
              <a:solidFill>
                <a:schemeClr val="accent2"/>
              </a:solidFill>
              <a:sym typeface="+mn-ea"/>
            </a:endParaRPr>
          </a:p>
        </p:txBody>
      </p:sp>
      <p:sp>
        <p:nvSpPr>
          <p:cNvPr id="56" name="圆角矩形 55"/>
          <p:cNvSpPr/>
          <p:nvPr>
            <p:custDataLst>
              <p:tags r:id="rId6"/>
            </p:custDataLst>
          </p:nvPr>
        </p:nvSpPr>
        <p:spPr>
          <a:xfrm>
            <a:off x="1007110" y="4350386"/>
            <a:ext cx="4708525" cy="786765"/>
          </a:xfrm>
          <a:prstGeom prst="roundRect">
            <a:avLst>
              <a:gd name="adj" fmla="val 50000"/>
            </a:avLst>
          </a:prstGeom>
          <a:noFill/>
          <a:ln>
            <a:gradFill>
              <a:gsLst>
                <a:gs pos="100000">
                  <a:schemeClr val="accent1">
                    <a:alpha val="34000"/>
                  </a:schemeClr>
                </a:gs>
                <a:gs pos="0">
                  <a:schemeClr val="accent1">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1"/>
                </a:solidFill>
                <a:sym typeface="+mn-ea"/>
              </a:rPr>
              <a:t>适应能力</a:t>
            </a:r>
            <a:endParaRPr lang="zh-CN" altLang="en-US" sz="2200" b="1">
              <a:solidFill>
                <a:schemeClr val="accent1"/>
              </a:solidFill>
              <a:sym typeface="+mn-ea"/>
            </a:endParaRPr>
          </a:p>
        </p:txBody>
      </p:sp>
      <p:sp>
        <p:nvSpPr>
          <p:cNvPr id="4" name="圆角矩形 3"/>
          <p:cNvSpPr/>
          <p:nvPr>
            <p:custDataLst>
              <p:tags r:id="rId7"/>
            </p:custDataLst>
          </p:nvPr>
        </p:nvSpPr>
        <p:spPr>
          <a:xfrm>
            <a:off x="6062346" y="4350386"/>
            <a:ext cx="2387600" cy="786765"/>
          </a:xfrm>
          <a:prstGeom prst="roundRect">
            <a:avLst>
              <a:gd name="adj" fmla="val 50000"/>
            </a:avLst>
          </a:prstGeom>
          <a:noFill/>
          <a:ln>
            <a:gradFill>
              <a:gsLst>
                <a:gs pos="100000">
                  <a:schemeClr val="accent2">
                    <a:alpha val="34000"/>
                  </a:schemeClr>
                </a:gs>
                <a:gs pos="0">
                  <a:schemeClr val="accent2">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2"/>
                </a:solidFill>
                <a:sym typeface="+mn-ea"/>
              </a:rPr>
              <a:t>沟通能力</a:t>
            </a:r>
            <a:endParaRPr lang="zh-CN" altLang="en-US" sz="2200" b="1">
              <a:solidFill>
                <a:schemeClr val="accent2"/>
              </a:solidFill>
              <a:sym typeface="+mn-ea"/>
            </a:endParaRPr>
          </a:p>
        </p:txBody>
      </p:sp>
      <p:sp>
        <p:nvSpPr>
          <p:cNvPr id="21" name="圆角矩形 20"/>
          <p:cNvSpPr/>
          <p:nvPr>
            <p:custDataLst>
              <p:tags r:id="rId8"/>
            </p:custDataLst>
          </p:nvPr>
        </p:nvSpPr>
        <p:spPr>
          <a:xfrm>
            <a:off x="8796656" y="4350386"/>
            <a:ext cx="2387600" cy="786765"/>
          </a:xfrm>
          <a:prstGeom prst="roundRect">
            <a:avLst>
              <a:gd name="adj" fmla="val 50000"/>
            </a:avLst>
          </a:prstGeom>
          <a:noFill/>
          <a:ln>
            <a:gradFill>
              <a:gsLst>
                <a:gs pos="100000">
                  <a:schemeClr val="accent1">
                    <a:alpha val="34000"/>
                  </a:schemeClr>
                </a:gs>
                <a:gs pos="0">
                  <a:schemeClr val="accent1">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1"/>
                </a:solidFill>
                <a:sym typeface="+mn-ea"/>
              </a:rPr>
              <a:t>数字能力</a:t>
            </a:r>
            <a:endParaRPr lang="zh-CN" altLang="en-US" sz="2200" b="1">
              <a:solidFill>
                <a:schemeClr val="accent1"/>
              </a:solidFill>
              <a:sym typeface="+mn-ea"/>
            </a:endParaRPr>
          </a:p>
        </p:txBody>
      </p:sp>
      <p:sp>
        <p:nvSpPr>
          <p:cNvPr id="5" name="圆角矩形 4"/>
          <p:cNvSpPr/>
          <p:nvPr>
            <p:custDataLst>
              <p:tags r:id="rId9"/>
            </p:custDataLst>
          </p:nvPr>
        </p:nvSpPr>
        <p:spPr>
          <a:xfrm>
            <a:off x="4530726" y="3210561"/>
            <a:ext cx="6711950" cy="786765"/>
          </a:xfrm>
          <a:prstGeom prst="roundRect">
            <a:avLst>
              <a:gd name="adj" fmla="val 50000"/>
            </a:avLst>
          </a:prstGeom>
          <a:noFill/>
          <a:ln>
            <a:gradFill>
              <a:gsLst>
                <a:gs pos="100000">
                  <a:schemeClr val="accent2">
                    <a:alpha val="34000"/>
                  </a:schemeClr>
                </a:gs>
                <a:gs pos="0">
                  <a:schemeClr val="accent2">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2"/>
                </a:solidFill>
                <a:sym typeface="+mn-ea"/>
              </a:rPr>
              <a:t>理解能力</a:t>
            </a:r>
            <a:endParaRPr lang="zh-CN" altLang="en-US" sz="2200" b="1">
              <a:solidFill>
                <a:schemeClr val="accent2"/>
              </a:solidFill>
              <a:sym typeface="+mn-ea"/>
            </a:endParaRPr>
          </a:p>
        </p:txBody>
      </p:sp>
      <p:sp>
        <p:nvSpPr>
          <p:cNvPr id="6" name="圆角矩形 5"/>
          <p:cNvSpPr/>
          <p:nvPr>
            <p:custDataLst>
              <p:tags r:id="rId10"/>
            </p:custDataLst>
          </p:nvPr>
        </p:nvSpPr>
        <p:spPr>
          <a:xfrm>
            <a:off x="2143126" y="5490211"/>
            <a:ext cx="2387600" cy="786765"/>
          </a:xfrm>
          <a:prstGeom prst="roundRect">
            <a:avLst>
              <a:gd name="adj" fmla="val 50000"/>
            </a:avLst>
          </a:prstGeom>
          <a:noFill/>
          <a:ln>
            <a:gradFill>
              <a:gsLst>
                <a:gs pos="100000">
                  <a:schemeClr val="accent2">
                    <a:alpha val="34000"/>
                  </a:schemeClr>
                </a:gs>
                <a:gs pos="0">
                  <a:schemeClr val="accent2">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2"/>
                </a:solidFill>
                <a:sym typeface="+mn-ea"/>
              </a:rPr>
              <a:t>领导能力</a:t>
            </a:r>
            <a:endParaRPr lang="zh-CN" altLang="en-US" sz="2200" b="1">
              <a:solidFill>
                <a:schemeClr val="accent2"/>
              </a:solidFill>
              <a:sym typeface="+mn-ea"/>
            </a:endParaRPr>
          </a:p>
        </p:txBody>
      </p:sp>
      <p:sp>
        <p:nvSpPr>
          <p:cNvPr id="13" name="圆角矩形 12"/>
          <p:cNvSpPr/>
          <p:nvPr>
            <p:custDataLst>
              <p:tags r:id="rId11"/>
            </p:custDataLst>
          </p:nvPr>
        </p:nvSpPr>
        <p:spPr>
          <a:xfrm>
            <a:off x="4901566" y="5490211"/>
            <a:ext cx="2387600" cy="786765"/>
          </a:xfrm>
          <a:prstGeom prst="roundRect">
            <a:avLst>
              <a:gd name="adj" fmla="val 50000"/>
            </a:avLst>
          </a:prstGeom>
          <a:noFill/>
          <a:ln>
            <a:gradFill>
              <a:gsLst>
                <a:gs pos="100000">
                  <a:schemeClr val="accent1">
                    <a:alpha val="34000"/>
                  </a:schemeClr>
                </a:gs>
                <a:gs pos="0">
                  <a:schemeClr val="accent1">
                    <a:alpha val="38000"/>
                  </a:schemeClr>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200" b="1">
                <a:solidFill>
                  <a:schemeClr val="accent1"/>
                </a:solidFill>
                <a:sym typeface="+mn-ea"/>
              </a:rPr>
              <a:t>计划能力</a:t>
            </a:r>
            <a:endParaRPr lang="zh-CN" altLang="en-US" sz="2200" b="1">
              <a:solidFill>
                <a:schemeClr val="accent1"/>
              </a:solidFill>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（二）价值观识别</a:t>
            </a:r>
            <a:endParaRPr lang="zh-CN" altLang="en-US"/>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理解个人价值观有助于做出符合内心的满意职业决策。</a:t>
            </a:r>
            <a:endParaRPr lang="zh-CN" altLang="en-US" sz="14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选择与价值观匹配的工作，可提高工作满意度和成就感。</a:t>
            </a:r>
            <a:endParaRPr lang="zh-CN" altLang="en-US" sz="14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职业选择时考虑金钱报酬和社会地位，需与价值观和目标平衡。</a:t>
            </a:r>
            <a:endParaRPr lang="zh-CN" altLang="en-US" sz="14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选择促进个人成长的职业路径，有助于实现长期职业满意度。</a:t>
            </a:r>
            <a:endParaRPr lang="zh-CN" altLang="en-US" sz="14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400" b="1">
                <a:solidFill>
                  <a:schemeClr val="accent1"/>
                </a:solidFill>
                <a:latin typeface="+mn-ea"/>
                <a:cs typeface="+mn-ea"/>
              </a:rPr>
              <a:t>价值观与职业选择</a:t>
            </a:r>
            <a:endParaRPr lang="zh-CN" altLang="en-US" sz="1400"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400" b="1">
                <a:solidFill>
                  <a:schemeClr val="accent1"/>
                </a:solidFill>
                <a:latin typeface="+mn-ea"/>
                <a:cs typeface="+mn-ea"/>
              </a:rPr>
              <a:t>职业选择与价值观关联</a:t>
            </a:r>
            <a:endParaRPr lang="zh-CN" altLang="en-US" sz="1400" b="1">
              <a:solidFill>
                <a:schemeClr val="accent1"/>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400" b="1">
                <a:solidFill>
                  <a:schemeClr val="accent1"/>
                </a:solidFill>
                <a:latin typeface="+mn-ea"/>
                <a:cs typeface="+mn-ea"/>
              </a:rPr>
              <a:t>金钱报酬与社会地位考量</a:t>
            </a:r>
            <a:endParaRPr lang="zh-CN" altLang="en-US" sz="1400" b="1">
              <a:solidFill>
                <a:schemeClr val="accent1"/>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sz="1400" b="1">
                <a:solidFill>
                  <a:schemeClr val="accent1"/>
                </a:solidFill>
                <a:latin typeface="+mn-ea"/>
                <a:cs typeface="+mn-ea"/>
              </a:rPr>
              <a:t>个人成长与职业发展</a:t>
            </a:r>
            <a:endParaRPr lang="zh-CN" altLang="en-US" sz="1400"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（三）兴趣探索与性格了解</a:t>
            </a:r>
            <a:endParaRPr lang="zh-CN" altLang="en-US"/>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5f91d377-4730-11f0-bbe0-424b2a2297c0.jpg@base@tag=imgScale&amp;m=1&amp;w=675&amp;h=534&amp;q=955f91d377-4730-11f0-bbe0-424b2a2297c0"/>
          <p:cNvPicPr>
            <a:picLocks noChangeAspect="1"/>
          </p:cNvPicPr>
          <p:nvPr>
            <p:custDataLst>
              <p:tags r:id="rId6"/>
            </p:custDataLst>
          </p:nvPr>
        </p:nvPicPr>
        <p:blipFill rotWithShape="1">
          <a:blip r:embed="rId7"/>
          <a:srcRect t="10417" b="10417"/>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5f91d17f-4730-11f0-bbe0-424b2a2297c0.jpg@base@tag=imgScale&amp;m=1&amp;w=675&amp;h=534&amp;q=955f91d17f-4730-11f0-bbe0-424b2a2297c0"/>
          <p:cNvPicPr>
            <a:picLocks noChangeAspect="1"/>
          </p:cNvPicPr>
          <p:nvPr>
            <p:custDataLst>
              <p:tags r:id="rId8"/>
            </p:custDataLst>
          </p:nvPr>
        </p:nvPicPr>
        <p:blipFill rotWithShape="1">
          <a:blip r:embed="rId9"/>
          <a:srcRect t="10431" b="10432"/>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5f91d10d-4730-11f0-bbe0-424b2a2297c0.jpg@base@tag=imgScale&amp;m=1&amp;w=675&amp;h=534&amp;q=955f91d10d-4730-11f0-bbe0-424b2a2297c0"/>
          <p:cNvPicPr>
            <a:picLocks noChangeAspect="1"/>
          </p:cNvPicPr>
          <p:nvPr>
            <p:custDataLst>
              <p:tags r:id="rId10"/>
            </p:custDataLst>
          </p:nvPr>
        </p:nvPicPr>
        <p:blipFill rotWithShape="1">
          <a:blip r:embed="rId11"/>
          <a:srcRect l="7720" r="7721"/>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5f91d0db-4730-11f0-bbe0-424b2a2297c0.jpg@base@tag=imgScale&amp;m=1&amp;w=675&amp;h=533&amp;q=955f91d0db-4730-11f0-bbe0-424b2a2297c0"/>
          <p:cNvPicPr>
            <a:picLocks noChangeAspect="1"/>
          </p:cNvPicPr>
          <p:nvPr>
            <p:custDataLst>
              <p:tags r:id="rId12"/>
            </p:custDataLst>
          </p:nvPr>
        </p:nvPicPr>
        <p:blipFill rotWithShape="1">
          <a:blip r:embed="rId13"/>
          <a:srcRect l="7763" r="7763"/>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22"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chemeClr val="tx1">
                    <a:lumMod val="85000"/>
                    <a:lumOff val="15000"/>
                  </a:schemeClr>
                </a:solidFill>
                <a:latin typeface="+mn-ea"/>
                <a:cs typeface="+mn-ea"/>
              </a:rPr>
              <a:t>职业兴趣理论</a:t>
            </a:r>
            <a:endParaRPr lang="zh-CN" altLang="en-US" sz="1400"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约翰·霍兰德理论将人分为六种类型，指导找到合适工作领域。</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782241"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rgbClr val="FFFFFF"/>
                </a:solidFill>
                <a:latin typeface="+mn-ea"/>
                <a:cs typeface="+mn-ea"/>
              </a:rPr>
              <a:t>兴趣对工作动力的影响</a:t>
            </a:r>
            <a:endParaRPr lang="zh-CN" altLang="en-US" sz="1400" b="1" dirty="0">
              <a:solidFill>
                <a:srgbClr val="FFFFFF"/>
              </a:solidFill>
              <a:latin typeface="+mn-ea"/>
              <a:cs typeface="+mn-ea"/>
            </a:endParaRPr>
          </a:p>
        </p:txBody>
      </p:sp>
      <p:sp>
        <p:nvSpPr>
          <p:cNvPr id="26" name="矩形 17"/>
          <p:cNvSpPr/>
          <p:nvPr>
            <p:custDataLst>
              <p:tags r:id="rId17"/>
            </p:custDataLst>
          </p:nvPr>
        </p:nvSpPr>
        <p:spPr>
          <a:xfrm>
            <a:off x="9361044"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rgbClr val="FFFFFF"/>
                </a:solidFill>
                <a:latin typeface="+mn-ea"/>
                <a:cs typeface="+mn-ea"/>
              </a:rPr>
              <a:t>探索兴趣与性格方法</a:t>
            </a:r>
            <a:endParaRPr lang="zh-CN" altLang="en-US" sz="1400"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通过职业兴趣测试、性格评估和活动参与了解个人兴趣和性格。</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兴趣激发工作动力，探索个人兴趣有助于找到满意职业。</a:t>
            </a:r>
            <a:endParaRPr lang="zh-CN" altLang="en-US" sz="1600">
              <a:solidFill>
                <a:srgbClr val="FFFFFF"/>
              </a:solidFill>
              <a:latin typeface="+mn-ea"/>
              <a:cs typeface="+mn-ea"/>
            </a:endParaRPr>
          </a:p>
        </p:txBody>
      </p:sp>
      <p:sp>
        <p:nvSpPr>
          <p:cNvPr id="29" name="矩形 20"/>
          <p:cNvSpPr/>
          <p:nvPr>
            <p:custDataLst>
              <p:tags r:id="rId20"/>
            </p:custDataLst>
          </p:nvPr>
        </p:nvSpPr>
        <p:spPr>
          <a:xfrm>
            <a:off x="6571960"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chemeClr val="tx1">
                    <a:lumMod val="85000"/>
                    <a:lumOff val="15000"/>
                  </a:schemeClr>
                </a:solidFill>
                <a:latin typeface="+mn-ea"/>
                <a:cs typeface="+mn-ea"/>
              </a:rPr>
              <a:t>性格特征与职业适配性</a:t>
            </a:r>
            <a:endParaRPr lang="zh-CN" altLang="en-US" sz="1400"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性格特征影响职业选择和适应性，了解性格有助于匹配职业。</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2052955" y="3569335"/>
            <a:ext cx="8364855" cy="1104900"/>
          </a:xfrm>
        </p:spPr>
        <p:txBody>
          <a:bodyPr/>
          <a:lstStyle/>
          <a:p>
            <a:pPr algn="l"/>
            <a:r>
              <a:rPr lang="zh-CN" altLang="en-US" sz="4800"/>
              <a:t>职业生涯规划</a:t>
            </a:r>
            <a:endParaRPr lang="zh-CN" altLang="en-US" sz="4800"/>
          </a:p>
        </p:txBody>
      </p:sp>
      <p:sp>
        <p:nvSpPr>
          <p:cNvPr id="9" name="节编号"/>
          <p:cNvSpPr>
            <a:spLocks noGrp="1"/>
          </p:cNvSpPr>
          <p:nvPr>
            <p:custDataLst>
              <p:tags r:id="rId2"/>
            </p:custDataLst>
          </p:nvPr>
        </p:nvSpPr>
        <p:spPr>
          <a:xfrm>
            <a:off x="2052955" y="192187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4800"/>
              <a:t>第</a:t>
            </a:r>
            <a:r>
              <a:rPr lang="zh-CN" altLang="en-US" sz="4800"/>
              <a:t>五章</a:t>
            </a:r>
            <a:endParaRPr lang="zh-CN" altLang="en-US" sz="48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（四）自我分析</a:t>
            </a:r>
            <a:endParaRPr lang="zh-CN" altLang="en-US"/>
          </a:p>
        </p:txBody>
      </p:sp>
      <p:pic>
        <p:nvPicPr>
          <p:cNvPr id="34" name="图片 33" descr="/data/temp/00645483-4731-11f0-a01a-a2e367908619.jpeg00645483-4731-11f0-a01a-a2e367908619"/>
          <p:cNvPicPr>
            <a:picLocks noChangeAspect="1"/>
          </p:cNvPicPr>
          <p:nvPr>
            <p:custDataLst>
              <p:tags r:id="rId2"/>
            </p:custDataLst>
          </p:nvPr>
        </p:nvPicPr>
        <p:blipFill>
          <a:blip r:embed="rId3"/>
          <a:srcRect/>
          <a:stretch>
            <a:fillRect/>
          </a:stretch>
        </p:blipFill>
        <p:spPr>
          <a:xfrm>
            <a:off x="8010404" y="2627571"/>
            <a:ext cx="1024971" cy="10249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35" name="矩形 34"/>
          <p:cNvSpPr/>
          <p:nvPr>
            <p:custDataLst>
              <p:tags r:id="rId4"/>
            </p:custDataLst>
          </p:nvPr>
        </p:nvSpPr>
        <p:spPr>
          <a:xfrm>
            <a:off x="1287780" y="4355465"/>
            <a:ext cx="4640580" cy="125666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SWOT分析法是一种战略规划工具，用于评估个人或组织的优势（Strengths）、劣势（Weaknesses）、机会（Opportunity）和威胁（Threat）。</a:t>
            </a:r>
            <a:endParaRPr lang="zh-CN" altLang="en-US" sz="1600" dirty="0">
              <a:solidFill>
                <a:schemeClr val="tx1">
                  <a:lumMod val="85000"/>
                  <a:lumOff val="15000"/>
                </a:schemeClr>
              </a:solidFill>
              <a:latin typeface="+mn-ea"/>
              <a:cs typeface="+mn-ea"/>
            </a:endParaRPr>
          </a:p>
        </p:txBody>
      </p:sp>
      <p:sp>
        <p:nvSpPr>
          <p:cNvPr id="36" name="矩形 35"/>
          <p:cNvSpPr/>
          <p:nvPr>
            <p:custDataLst>
              <p:tags r:id="rId5"/>
            </p:custDataLst>
          </p:nvPr>
        </p:nvSpPr>
        <p:spPr>
          <a:xfrm>
            <a:off x="1520105" y="3896906"/>
            <a:ext cx="3943542" cy="365367"/>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1"/>
                </a:solidFill>
                <a:latin typeface="+mn-ea"/>
                <a:cs typeface="+mn-ea"/>
              </a:rPr>
              <a:t>SWOT分析法简介</a:t>
            </a:r>
            <a:endParaRPr lang="zh-CN" altLang="en-US" sz="2200" b="1" dirty="0">
              <a:solidFill>
                <a:schemeClr val="accent1"/>
              </a:solidFill>
              <a:latin typeface="+mn-ea"/>
              <a:cs typeface="+mn-ea"/>
            </a:endParaRPr>
          </a:p>
        </p:txBody>
      </p:sp>
      <p:sp>
        <p:nvSpPr>
          <p:cNvPr id="37" name="矩形 36"/>
          <p:cNvSpPr/>
          <p:nvPr>
            <p:custDataLst>
              <p:tags r:id="rId6"/>
            </p:custDataLst>
          </p:nvPr>
        </p:nvSpPr>
        <p:spPr>
          <a:xfrm>
            <a:off x="6318250" y="4355465"/>
            <a:ext cx="4640580" cy="125666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SMART原则是一种设定目标的方法，它强调目标应具体（Specific）、可衡量（Measurable）、可达成（Achievable）、相关性（Relevant）和时限性（Time-bound）。</a:t>
            </a:r>
            <a:endParaRPr lang="zh-CN" altLang="en-US" sz="1600" dirty="0">
              <a:solidFill>
                <a:schemeClr val="tx1">
                  <a:lumMod val="85000"/>
                  <a:lumOff val="15000"/>
                </a:schemeClr>
              </a:solidFill>
              <a:latin typeface="+mn-ea"/>
              <a:cs typeface="+mn-ea"/>
            </a:endParaRPr>
          </a:p>
        </p:txBody>
      </p:sp>
      <p:sp>
        <p:nvSpPr>
          <p:cNvPr id="38" name="矩形 37"/>
          <p:cNvSpPr/>
          <p:nvPr>
            <p:custDataLst>
              <p:tags r:id="rId7"/>
            </p:custDataLst>
          </p:nvPr>
        </p:nvSpPr>
        <p:spPr>
          <a:xfrm>
            <a:off x="6551457" y="3897536"/>
            <a:ext cx="3943542" cy="365367"/>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2"/>
                </a:solidFill>
                <a:latin typeface="+mn-ea"/>
                <a:cs typeface="+mn-ea"/>
              </a:rPr>
              <a:t>SMART原则简介</a:t>
            </a:r>
            <a:endParaRPr lang="zh-CN" altLang="en-US" sz="2200" b="1" dirty="0">
              <a:solidFill>
                <a:schemeClr val="accent2"/>
              </a:solidFill>
              <a:latin typeface="+mn-ea"/>
              <a:cs typeface="+mn-ea"/>
            </a:endParaRPr>
          </a:p>
        </p:txBody>
      </p:sp>
      <p:sp>
        <p:nvSpPr>
          <p:cNvPr id="39" name="任意多边形: 形状 5"/>
          <p:cNvSpPr/>
          <p:nvPr>
            <p:custDataLst>
              <p:tags r:id="rId8"/>
            </p:custDataLst>
          </p:nvPr>
        </p:nvSpPr>
        <p:spPr>
          <a:xfrm>
            <a:off x="978984" y="1804236"/>
            <a:ext cx="5026147" cy="517813"/>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uFillTx/>
                <a:latin typeface="+mn-ea"/>
                <a:cs typeface="+mn-ea"/>
                <a:sym typeface="+mn-ea"/>
              </a:rPr>
              <a:t>01</a:t>
            </a:r>
            <a:endParaRPr lang="en-US" altLang="zh-CN" sz="2400" b="1" dirty="0">
              <a:solidFill>
                <a:srgbClr val="FFFFFF"/>
              </a:solidFill>
              <a:uFillTx/>
              <a:latin typeface="+mn-ea"/>
              <a:cs typeface="+mn-ea"/>
              <a:sym typeface="+mn-ea"/>
            </a:endParaRPr>
          </a:p>
        </p:txBody>
      </p:sp>
      <p:sp>
        <p:nvSpPr>
          <p:cNvPr id="40" name="任意多边形: 形状 6"/>
          <p:cNvSpPr/>
          <p:nvPr>
            <p:custDataLst>
              <p:tags r:id="rId9"/>
            </p:custDataLst>
          </p:nvPr>
        </p:nvSpPr>
        <p:spPr>
          <a:xfrm>
            <a:off x="6005297" y="1804236"/>
            <a:ext cx="5035927" cy="517813"/>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41" name="图片 40" descr="/data/temp/00645415-4731-11f0-a01a-a2e367908619.jpeg00645415-4731-11f0-a01a-a2e367908619"/>
          <p:cNvPicPr>
            <a:picLocks noChangeAspect="1"/>
          </p:cNvPicPr>
          <p:nvPr>
            <p:custDataLst>
              <p:tags r:id="rId10"/>
            </p:custDataLst>
          </p:nvPr>
        </p:nvPicPr>
        <p:blipFill>
          <a:blip r:embed="rId11"/>
          <a:srcRect/>
          <a:stretch>
            <a:fillRect/>
          </a:stretch>
        </p:blipFill>
        <p:spPr>
          <a:xfrm>
            <a:off x="2979682" y="2627571"/>
            <a:ext cx="1024971" cy="10249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 SWOT 分析法</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4fc2d815-4736-11f0-9fd5-c2173ce4e094.jpg@base@tag=imgScale&amp;m=1&amp;w=675&amp;h=534&amp;q=954fc2d815-4736-11f0-9fd5-c2173ce4e094"/>
          <p:cNvPicPr>
            <a:picLocks noChangeAspect="1"/>
          </p:cNvPicPr>
          <p:nvPr>
            <p:custDataLst>
              <p:tags r:id="rId6"/>
            </p:custDataLst>
          </p:nvPr>
        </p:nvPicPr>
        <p:blipFill rotWithShape="1">
          <a:blip r:embed="rId7"/>
          <a:srcRect l="8156" r="8156"/>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4fc2d889-4736-11f0-9fd5-c2173ce4e094.jpg@base@tag=imgScale&amp;m=1&amp;w=675&amp;h=534&amp;q=954fc2d889-4736-11f0-9fd5-c2173ce4e094"/>
          <p:cNvPicPr>
            <a:picLocks noChangeAspect="1"/>
          </p:cNvPicPr>
          <p:nvPr>
            <p:custDataLst>
              <p:tags r:id="rId8"/>
            </p:custDataLst>
          </p:nvPr>
        </p:nvPicPr>
        <p:blipFill rotWithShape="1">
          <a:blip r:embed="rId9"/>
          <a:srcRect l="10723" r="10723"/>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4fc2d7f7-4736-11f0-9fd5-c2173ce4e094.jpg@base@tag=imgScale&amp;m=1&amp;w=675&amp;h=534&amp;q=954fc2d7f7-4736-11f0-9fd5-c2173ce4e094"/>
          <p:cNvPicPr>
            <a:picLocks noChangeAspect="1"/>
          </p:cNvPicPr>
          <p:nvPr>
            <p:custDataLst>
              <p:tags r:id="rId10"/>
            </p:custDataLst>
          </p:nvPr>
        </p:nvPicPr>
        <p:blipFill rotWithShape="1">
          <a:blip r:embed="rId11"/>
          <a:srcRect l="4283" r="4283"/>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4fc2d740-4736-11f0-9fd5-c2173ce4e094.jpg@base@tag=imgScale&amp;m=1&amp;w=675&amp;h=533&amp;q=954fc2d740-4736-11f0-9fd5-c2173ce4e094"/>
          <p:cNvPicPr>
            <a:picLocks noChangeAspect="1"/>
          </p:cNvPicPr>
          <p:nvPr>
            <p:custDataLst>
              <p:tags r:id="rId12"/>
            </p:custDataLst>
          </p:nvPr>
        </p:nvPicPr>
        <p:blipFill rotWithShape="1">
          <a:blip r:embed="rId13"/>
          <a:srcRect l="7816" r="7816"/>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22"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chemeClr val="tx1">
                    <a:lumMod val="85000"/>
                    <a:lumOff val="15000"/>
                  </a:schemeClr>
                </a:solidFill>
                <a:latin typeface="+mn-ea"/>
                <a:cs typeface="+mn-ea"/>
              </a:rPr>
              <a:t>优势（Strength）分析</a:t>
            </a:r>
            <a:endParaRPr lang="zh-CN" altLang="en-US" sz="1400"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优势分析关注中职生的特长，如专业技能和团队协作，为职业发展打下基础。</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648710" y="3592830"/>
            <a:ext cx="2268220" cy="492125"/>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rgbClr val="FFFFFF"/>
                </a:solidFill>
                <a:latin typeface="+mn-ea"/>
                <a:cs typeface="+mn-ea"/>
              </a:rPr>
              <a:t>弱势（Weakness）分析</a:t>
            </a:r>
            <a:endParaRPr lang="zh-CN" altLang="en-US" sz="1400" b="1" dirty="0">
              <a:solidFill>
                <a:srgbClr val="FFFFFF"/>
              </a:solidFill>
              <a:latin typeface="+mn-ea"/>
              <a:cs typeface="+mn-ea"/>
            </a:endParaRPr>
          </a:p>
        </p:txBody>
      </p:sp>
      <p:sp>
        <p:nvSpPr>
          <p:cNvPr id="26" name="矩形 17"/>
          <p:cNvSpPr/>
          <p:nvPr>
            <p:custDataLst>
              <p:tags r:id="rId17"/>
            </p:custDataLst>
          </p:nvPr>
        </p:nvSpPr>
        <p:spPr>
          <a:xfrm>
            <a:off x="9361044"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rgbClr val="FFFFFF"/>
                </a:solidFill>
                <a:latin typeface="+mn-ea"/>
                <a:cs typeface="+mn-ea"/>
              </a:rPr>
              <a:t>威胁（Threat）识别</a:t>
            </a:r>
            <a:endParaRPr lang="zh-CN" altLang="en-US" sz="1400"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识别威胁包括了解可能影响职业前景的外部因素，以便提前制定应对策略。</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弱势分析帮助学生识别不足，如技能或经验缺乏，以便采取措施改进。</a:t>
            </a:r>
            <a:endParaRPr lang="zh-CN" altLang="en-US" sz="1600">
              <a:solidFill>
                <a:srgbClr val="FFFFFF"/>
              </a:solidFill>
              <a:latin typeface="+mn-ea"/>
              <a:cs typeface="+mn-ea"/>
            </a:endParaRPr>
          </a:p>
        </p:txBody>
      </p:sp>
      <p:sp>
        <p:nvSpPr>
          <p:cNvPr id="29" name="矩形 20"/>
          <p:cNvSpPr/>
          <p:nvPr>
            <p:custDataLst>
              <p:tags r:id="rId20"/>
            </p:custDataLst>
          </p:nvPr>
        </p:nvSpPr>
        <p:spPr>
          <a:xfrm>
            <a:off x="6438900" y="3592830"/>
            <a:ext cx="2268220" cy="492125"/>
          </a:xfrm>
          <a:prstGeom prst="rect">
            <a:avLst/>
          </a:prstGeom>
          <a:noFill/>
        </p:spPr>
        <p:txBody>
          <a:bodyPr wrap="square" lIns="0" tIns="0" rIns="0" bIns="0" rtlCol="0" anchor="ctr" anchorCtr="0">
            <a:noAutofit/>
          </a:bodyPr>
          <a:p>
            <a:pPr>
              <a:spcBef>
                <a:spcPct val="0"/>
              </a:spcBef>
              <a:spcAft>
                <a:spcPct val="0"/>
              </a:spcAft>
            </a:pPr>
            <a:r>
              <a:rPr lang="zh-CN" altLang="en-US" sz="1400" b="1" dirty="0">
                <a:solidFill>
                  <a:schemeClr val="tx1">
                    <a:lumMod val="85000"/>
                    <a:lumOff val="15000"/>
                  </a:schemeClr>
                </a:solidFill>
                <a:latin typeface="+mn-ea"/>
                <a:cs typeface="+mn-ea"/>
              </a:rPr>
              <a:t>机会（Opportunity）探索</a:t>
            </a:r>
            <a:endParaRPr lang="zh-CN" altLang="en-US" sz="1400"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探索机会涉及关注行业动态和市场需求，为职业发展开辟新路径。</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2800">
                <a:solidFill>
                  <a:schemeClr val="accent1">
                    <a:lumMod val="75000"/>
                  </a:schemeClr>
                </a:solidFill>
              </a:rPr>
              <a:t>2. SMART 原则</a:t>
            </a:r>
            <a:endParaRPr lang="zh-CN" altLang="en-US" sz="2800">
              <a:solidFill>
                <a:schemeClr val="accent1">
                  <a:lumMod val="75000"/>
                </a:schemeClr>
              </a:solidFill>
            </a:endParaRPr>
          </a:p>
        </p:txBody>
      </p:sp>
      <p:sp>
        <p:nvSpPr>
          <p:cNvPr id="3" name="圆角矩形 5"/>
          <p:cNvSpPr/>
          <p:nvPr>
            <p:custDataLst>
              <p:tags r:id="rId2"/>
            </p:custDataLst>
          </p:nvPr>
        </p:nvSpPr>
        <p:spPr>
          <a:xfrm>
            <a:off x="69850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4" name="图片 1" descr="E:/设计图片素材/pexels-arthouse-studio-4514086.jpgpexels-arthouse-studio-4514086"/>
          <p:cNvPicPr>
            <a:picLocks noChangeAspect="1"/>
          </p:cNvPicPr>
          <p:nvPr>
            <p:custDataLst>
              <p:tags r:id="rId3"/>
            </p:custDataLst>
          </p:nvPr>
        </p:nvPicPr>
        <p:blipFill rotWithShape="1">
          <a:blip r:embed="rId4"/>
          <a:srcRect l="31849" r="31849"/>
          <a:stretch>
            <a:fillRect/>
          </a:stretch>
        </p:blipFill>
        <p:spPr>
          <a:xfrm>
            <a:off x="69977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7" name="正文"/>
          <p:cNvSpPr txBox="1"/>
          <p:nvPr>
            <p:custDataLst>
              <p:tags r:id="rId5"/>
            </p:custDataLst>
          </p:nvPr>
        </p:nvSpPr>
        <p:spPr>
          <a:xfrm>
            <a:off x="240474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SMART代表具体、可衡量、可达成、相关性和时限性，是帮助设定清晰、有效目标的框架。</a:t>
            </a:r>
            <a:endParaRPr lang="zh-CN" altLang="en-US" sz="1600" dirty="0">
              <a:solidFill>
                <a:schemeClr val="tx1">
                  <a:lumMod val="85000"/>
                  <a:lumOff val="15000"/>
                </a:schemeClr>
              </a:solidFill>
              <a:latin typeface="+mn-ea"/>
              <a:cs typeface="+mn-ea"/>
              <a:sym typeface="+mn-ea"/>
            </a:endParaRPr>
          </a:p>
        </p:txBody>
      </p:sp>
      <p:sp>
        <p:nvSpPr>
          <p:cNvPr id="8" name="矩形 4"/>
          <p:cNvSpPr/>
          <p:nvPr>
            <p:custDataLst>
              <p:tags r:id="rId6"/>
            </p:custDataLst>
          </p:nvPr>
        </p:nvSpPr>
        <p:spPr>
          <a:xfrm>
            <a:off x="2404745" y="1758633"/>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SMART原则概述</a:t>
            </a:r>
            <a:endParaRPr lang="zh-CN" altLang="en-US" b="1" dirty="0">
              <a:solidFill>
                <a:schemeClr val="accent1"/>
              </a:solidFill>
              <a:latin typeface="+mn-ea"/>
              <a:cs typeface="+mn-ea"/>
            </a:endParaRPr>
          </a:p>
        </p:txBody>
      </p:sp>
      <p:cxnSp>
        <p:nvCxnSpPr>
          <p:cNvPr id="11" name="直接连接符 8"/>
          <p:cNvCxnSpPr/>
          <p:nvPr>
            <p:custDataLst>
              <p:tags r:id="rId7"/>
            </p:custDataLst>
          </p:nvPr>
        </p:nvCxnSpPr>
        <p:spPr>
          <a:xfrm>
            <a:off x="241236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2" name="圆角矩形 9"/>
          <p:cNvSpPr/>
          <p:nvPr>
            <p:custDataLst>
              <p:tags r:id="rId8"/>
            </p:custDataLst>
          </p:nvPr>
        </p:nvSpPr>
        <p:spPr>
          <a:xfrm>
            <a:off x="6233160" y="1599248"/>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3" name="图片 25" descr="E:/设计图片素材/brian-yang-qwv8C2SDTq4-unsplash.jpgbrian-yang-qwv8C2SDTq4-unsplash"/>
          <p:cNvPicPr>
            <a:picLocks noChangeAspect="1"/>
          </p:cNvPicPr>
          <p:nvPr>
            <p:custDataLst>
              <p:tags r:id="rId9"/>
            </p:custDataLst>
          </p:nvPr>
        </p:nvPicPr>
        <p:blipFill rotWithShape="1">
          <a:blip r:embed="rId10"/>
          <a:srcRect l="18164" r="18164"/>
          <a:stretch>
            <a:fillRect/>
          </a:stretch>
        </p:blipFill>
        <p:spPr>
          <a:xfrm>
            <a:off x="6234430" y="1599248"/>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14" name="正文"/>
          <p:cNvSpPr txBox="1"/>
          <p:nvPr>
            <p:custDataLst>
              <p:tags r:id="rId11"/>
            </p:custDataLst>
          </p:nvPr>
        </p:nvSpPr>
        <p:spPr>
          <a:xfrm>
            <a:off x="7939405" y="2380933"/>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目标需明确具体，可量化评估，如软件工程师设定掌握Python并应用于工作中提高效率。</a:t>
            </a:r>
            <a:endParaRPr lang="zh-CN" altLang="en-US" sz="1600" dirty="0">
              <a:solidFill>
                <a:schemeClr val="tx1">
                  <a:lumMod val="85000"/>
                  <a:lumOff val="15000"/>
                </a:schemeClr>
              </a:solidFill>
              <a:latin typeface="+mn-ea"/>
              <a:cs typeface="+mn-ea"/>
              <a:sym typeface="+mn-ea"/>
            </a:endParaRPr>
          </a:p>
        </p:txBody>
      </p:sp>
      <p:sp>
        <p:nvSpPr>
          <p:cNvPr id="15" name="矩形 31"/>
          <p:cNvSpPr/>
          <p:nvPr>
            <p:custDataLst>
              <p:tags r:id="rId12"/>
            </p:custDataLst>
          </p:nvPr>
        </p:nvSpPr>
        <p:spPr>
          <a:xfrm>
            <a:off x="7939405" y="1758633"/>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目标设定的具体性与可衡量性</a:t>
            </a:r>
            <a:endParaRPr lang="zh-CN" altLang="en-US" b="1">
              <a:solidFill>
                <a:schemeClr val="accent1"/>
              </a:solidFill>
              <a:latin typeface="+mn-ea"/>
              <a:cs typeface="+mn-ea"/>
            </a:endParaRPr>
          </a:p>
        </p:txBody>
      </p:sp>
      <p:cxnSp>
        <p:nvCxnSpPr>
          <p:cNvPr id="16" name="直接连接符 32"/>
          <p:cNvCxnSpPr/>
          <p:nvPr>
            <p:custDataLst>
              <p:tags r:id="rId13"/>
            </p:custDataLst>
          </p:nvPr>
        </p:nvCxnSpPr>
        <p:spPr>
          <a:xfrm>
            <a:off x="7947025" y="2272983"/>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8" name="圆角矩形 36"/>
          <p:cNvSpPr/>
          <p:nvPr>
            <p:custDataLst>
              <p:tags r:id="rId14"/>
            </p:custDataLst>
          </p:nvPr>
        </p:nvSpPr>
        <p:spPr>
          <a:xfrm>
            <a:off x="69723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19" name="图片 37" descr="E:/设计图片素材/jimmy-chang-ACt8ycSzpdE-unsplash.jpgjimmy-chang-ACt8ycSzpdE-unsplash"/>
          <p:cNvPicPr>
            <a:picLocks noChangeAspect="1"/>
          </p:cNvPicPr>
          <p:nvPr>
            <p:custDataLst>
              <p:tags r:id="rId15"/>
            </p:custDataLst>
          </p:nvPr>
        </p:nvPicPr>
        <p:blipFill rotWithShape="1">
          <a:blip r:embed="rId16"/>
          <a:srcRect l="19441" r="19441"/>
          <a:stretch>
            <a:fillRect/>
          </a:stretch>
        </p:blipFill>
        <p:spPr>
          <a:xfrm>
            <a:off x="69850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0" name="正文"/>
          <p:cNvSpPr txBox="1"/>
          <p:nvPr>
            <p:custDataLst>
              <p:tags r:id="rId17"/>
            </p:custDataLst>
          </p:nvPr>
        </p:nvSpPr>
        <p:spPr>
          <a:xfrm>
            <a:off x="240347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目标应具挑战性，同时确保可实现，符合个人能力与市场环境。</a:t>
            </a:r>
            <a:endParaRPr lang="zh-CN" altLang="en-US" sz="1600" dirty="0">
              <a:solidFill>
                <a:schemeClr val="tx1">
                  <a:lumMod val="85000"/>
                  <a:lumOff val="15000"/>
                </a:schemeClr>
              </a:solidFill>
              <a:latin typeface="+mn-ea"/>
              <a:cs typeface="+mn-ea"/>
              <a:sym typeface="+mn-ea"/>
            </a:endParaRPr>
          </a:p>
        </p:txBody>
      </p:sp>
      <p:sp>
        <p:nvSpPr>
          <p:cNvPr id="21" name="矩形 39"/>
          <p:cNvSpPr/>
          <p:nvPr>
            <p:custDataLst>
              <p:tags r:id="rId18"/>
            </p:custDataLst>
          </p:nvPr>
        </p:nvSpPr>
        <p:spPr>
          <a:xfrm>
            <a:off x="2403475" y="4254818"/>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目标的挑战性与实际可行性</a:t>
            </a:r>
            <a:endParaRPr lang="zh-CN" altLang="en-US" b="1">
              <a:solidFill>
                <a:schemeClr val="accent1"/>
              </a:solidFill>
              <a:latin typeface="+mn-ea"/>
              <a:cs typeface="+mn-ea"/>
            </a:endParaRPr>
          </a:p>
        </p:txBody>
      </p:sp>
      <p:cxnSp>
        <p:nvCxnSpPr>
          <p:cNvPr id="22" name="直接连接符 40"/>
          <p:cNvCxnSpPr/>
          <p:nvPr>
            <p:custDataLst>
              <p:tags r:id="rId19"/>
            </p:custDataLst>
          </p:nvPr>
        </p:nvCxnSpPr>
        <p:spPr>
          <a:xfrm>
            <a:off x="241109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23" name="圆角矩形 42"/>
          <p:cNvSpPr/>
          <p:nvPr>
            <p:custDataLst>
              <p:tags r:id="rId20"/>
            </p:custDataLst>
          </p:nvPr>
        </p:nvSpPr>
        <p:spPr>
          <a:xfrm>
            <a:off x="6231890" y="4095433"/>
            <a:ext cx="5260340" cy="2158365"/>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4" name="图片 43" descr="E:/设计图片素材/grischa-kXCs5VL-Uwk-unsplash.jpggrischa-kXCs5VL-Uwk-unsplash"/>
          <p:cNvPicPr>
            <a:picLocks noChangeAspect="1"/>
          </p:cNvPicPr>
          <p:nvPr>
            <p:custDataLst>
              <p:tags r:id="rId21"/>
            </p:custDataLst>
          </p:nvPr>
        </p:nvPicPr>
        <p:blipFill rotWithShape="1">
          <a:blip r:embed="rId22"/>
          <a:srcRect l="18094" r="18094"/>
          <a:stretch>
            <a:fillRect/>
          </a:stretch>
        </p:blipFill>
        <p:spPr>
          <a:xfrm>
            <a:off x="6233160" y="4095433"/>
            <a:ext cx="1377315" cy="2158365"/>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25" name="正文"/>
          <p:cNvSpPr txBox="1"/>
          <p:nvPr>
            <p:custDataLst>
              <p:tags r:id="rId23"/>
            </p:custDataLst>
          </p:nvPr>
        </p:nvSpPr>
        <p:spPr>
          <a:xfrm>
            <a:off x="7938135" y="4877118"/>
            <a:ext cx="3321685" cy="1232083"/>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为每个目标设定明确的完成时间，并定期检查进度，保证按时完成。</a:t>
            </a:r>
            <a:endParaRPr lang="zh-CN" altLang="en-US" sz="1600" dirty="0">
              <a:solidFill>
                <a:schemeClr val="tx1">
                  <a:lumMod val="85000"/>
                  <a:lumOff val="15000"/>
                </a:schemeClr>
              </a:solidFill>
              <a:latin typeface="+mn-ea"/>
              <a:cs typeface="+mn-ea"/>
              <a:sym typeface="+mn-ea"/>
            </a:endParaRPr>
          </a:p>
        </p:txBody>
      </p:sp>
      <p:sp>
        <p:nvSpPr>
          <p:cNvPr id="27" name="矩形 45"/>
          <p:cNvSpPr/>
          <p:nvPr>
            <p:custDataLst>
              <p:tags r:id="rId24"/>
            </p:custDataLst>
          </p:nvPr>
        </p:nvSpPr>
        <p:spPr>
          <a:xfrm>
            <a:off x="7938135" y="4254818"/>
            <a:ext cx="3321050" cy="40640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时间管理与进度跟踪</a:t>
            </a:r>
            <a:endParaRPr lang="zh-CN" altLang="en-US" b="1">
              <a:solidFill>
                <a:schemeClr val="accent1"/>
              </a:solidFill>
              <a:latin typeface="+mn-ea"/>
              <a:cs typeface="+mn-ea"/>
            </a:endParaRPr>
          </a:p>
        </p:txBody>
      </p:sp>
      <p:cxnSp>
        <p:nvCxnSpPr>
          <p:cNvPr id="29" name="直接连接符 46"/>
          <p:cNvCxnSpPr/>
          <p:nvPr>
            <p:custDataLst>
              <p:tags r:id="rId25"/>
            </p:custDataLst>
          </p:nvPr>
        </p:nvCxnSpPr>
        <p:spPr>
          <a:xfrm>
            <a:off x="7945755" y="4769168"/>
            <a:ext cx="315595" cy="0"/>
          </a:xfrm>
          <a:prstGeom prst="line">
            <a:avLst/>
          </a:prstGeom>
          <a:ln w="44450" cap="rnd">
            <a:gradFill>
              <a:gsLst>
                <a:gs pos="0">
                  <a:schemeClr val="accent1"/>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3.结合SWOT与SMART原则的职业规划</a:t>
            </a:r>
            <a:endParaRPr lang="zh-CN" altLang="en-US" sz="2800">
              <a:solidFill>
                <a:schemeClr val="accent1">
                  <a:lumMod val="75000"/>
                </a:schemeClr>
              </a:solidFill>
            </a:endParaRPr>
          </a:p>
        </p:txBody>
      </p:sp>
      <p:sp>
        <p:nvSpPr>
          <p:cNvPr id="126" name="椭圆 125"/>
          <p:cNvSpPr/>
          <p:nvPr>
            <p:custDataLst>
              <p:tags r:id="rId2"/>
            </p:custDataLst>
          </p:nvPr>
        </p:nvSpPr>
        <p:spPr>
          <a:xfrm rot="10800000">
            <a:off x="6001121" y="2206440"/>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7" name="椭圆 126"/>
          <p:cNvSpPr/>
          <p:nvPr>
            <p:custDataLst>
              <p:tags r:id="rId3"/>
            </p:custDataLst>
          </p:nvPr>
        </p:nvSpPr>
        <p:spPr>
          <a:xfrm rot="10800000">
            <a:off x="4423816" y="2206440"/>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8" name="椭圆 127"/>
          <p:cNvSpPr/>
          <p:nvPr>
            <p:custDataLst>
              <p:tags r:id="rId4"/>
            </p:custDataLst>
          </p:nvPr>
        </p:nvSpPr>
        <p:spPr>
          <a:xfrm rot="10800000">
            <a:off x="6001121" y="3855097"/>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9" name="椭圆 128"/>
          <p:cNvSpPr/>
          <p:nvPr>
            <p:custDataLst>
              <p:tags r:id="rId5"/>
            </p:custDataLst>
          </p:nvPr>
        </p:nvSpPr>
        <p:spPr>
          <a:xfrm rot="10800000">
            <a:off x="4423816" y="3855097"/>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0" name="矩形 129"/>
          <p:cNvSpPr/>
          <p:nvPr>
            <p:custDataLst>
              <p:tags r:id="rId6"/>
            </p:custDataLst>
          </p:nvPr>
        </p:nvSpPr>
        <p:spPr>
          <a:xfrm>
            <a:off x="8221345" y="2054860"/>
            <a:ext cx="3274695"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结合SWOT与SMART原则的职业规划，不仅科学、合理，而且增加了实现目标的可能性。通过这种综合方法，同学们可以更准确地识别和利用机会，同时规避或减少威胁的影响。</a:t>
            </a:r>
            <a:endParaRPr lang="zh-CN" altLang="en-US" sz="1600" dirty="0">
              <a:solidFill>
                <a:schemeClr val="tx1">
                  <a:lumMod val="85000"/>
                  <a:lumOff val="15000"/>
                </a:schemeClr>
              </a:solidFill>
              <a:latin typeface="+mn-ea"/>
              <a:cs typeface="+mn-ea"/>
            </a:endParaRPr>
          </a:p>
        </p:txBody>
      </p:sp>
      <p:sp>
        <p:nvSpPr>
          <p:cNvPr id="131" name="矩形 130"/>
          <p:cNvSpPr/>
          <p:nvPr>
            <p:custDataLst>
              <p:tags r:id="rId7"/>
            </p:custDataLst>
          </p:nvPr>
        </p:nvSpPr>
        <p:spPr>
          <a:xfrm>
            <a:off x="8221220" y="1598376"/>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实现目标的可能性</a:t>
            </a:r>
            <a:endParaRPr lang="zh-CN" altLang="en-US" sz="2000" b="1" kern="0">
              <a:solidFill>
                <a:schemeClr val="accent2"/>
              </a:solidFill>
              <a:latin typeface="+mn-ea"/>
              <a:cs typeface="+mn-ea"/>
            </a:endParaRPr>
          </a:p>
        </p:txBody>
      </p:sp>
      <p:sp>
        <p:nvSpPr>
          <p:cNvPr id="132" name="矩形 131"/>
          <p:cNvSpPr/>
          <p:nvPr>
            <p:custDataLst>
              <p:tags r:id="rId8"/>
            </p:custDataLst>
          </p:nvPr>
        </p:nvSpPr>
        <p:spPr>
          <a:xfrm>
            <a:off x="8221220" y="4431924"/>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结合SWOT分析和SMART原则制定的职业规划策略，能够提高个人在职业发展中的成功率。它鼓励同学们在明确目标的同时，也注重过程中的持续评估和调整，确保职业发展路径的正确性和有效性。</a:t>
            </a:r>
            <a:endParaRPr lang="zh-CN" altLang="en-US" sz="1600" dirty="0">
              <a:solidFill>
                <a:schemeClr val="tx1">
                  <a:lumMod val="85000"/>
                  <a:lumOff val="15000"/>
                </a:schemeClr>
              </a:solidFill>
              <a:latin typeface="+mn-ea"/>
              <a:cs typeface="+mn-ea"/>
              <a:sym typeface="+mn-ea"/>
            </a:endParaRPr>
          </a:p>
        </p:txBody>
      </p:sp>
      <p:sp>
        <p:nvSpPr>
          <p:cNvPr id="133" name="矩形 132"/>
          <p:cNvSpPr/>
          <p:nvPr>
            <p:custDataLst>
              <p:tags r:id="rId9"/>
            </p:custDataLst>
          </p:nvPr>
        </p:nvSpPr>
        <p:spPr>
          <a:xfrm>
            <a:off x="8221220" y="3975402"/>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提高成功概率的策略</a:t>
            </a:r>
            <a:endParaRPr lang="zh-CN" altLang="en-US" sz="2000" b="1" kern="0">
              <a:solidFill>
                <a:schemeClr val="accent2"/>
              </a:solidFill>
              <a:latin typeface="+mn-ea"/>
              <a:cs typeface="+mn-ea"/>
            </a:endParaRPr>
          </a:p>
        </p:txBody>
      </p:sp>
      <p:sp>
        <p:nvSpPr>
          <p:cNvPr id="134" name="矩形 133"/>
          <p:cNvSpPr/>
          <p:nvPr>
            <p:custDataLst>
              <p:tags r:id="rId10"/>
            </p:custDataLst>
          </p:nvPr>
        </p:nvSpPr>
        <p:spPr>
          <a:xfrm>
            <a:off x="437515" y="2054860"/>
            <a:ext cx="3532505" cy="1742440"/>
          </a:xfrm>
          <a:prstGeom prst="rect">
            <a:avLst/>
          </a:prstGeom>
        </p:spPr>
        <p:txBody>
          <a:bodyPr wrap="square" lIns="0" tIns="0" rIns="0" bIns="0">
            <a:noAutofit/>
          </a:bodyPr>
          <a:p>
            <a:pPr algn="r">
              <a:lnSpc>
                <a:spcPct val="130000"/>
              </a:lnSpc>
              <a:spcBef>
                <a:spcPct val="0"/>
              </a:spcBef>
              <a:spcAft>
                <a:spcPct val="0"/>
              </a:spcAft>
            </a:pPr>
            <a:r>
              <a:rPr lang="zh-CN" altLang="en-US" sz="1600" dirty="0">
                <a:solidFill>
                  <a:schemeClr val="tx1">
                    <a:lumMod val="85000"/>
                    <a:lumOff val="15000"/>
                  </a:schemeClr>
                </a:solidFill>
                <a:latin typeface="+mn-ea"/>
                <a:cs typeface="+mn-ea"/>
              </a:rPr>
              <a:t>将SWOT分析与SMART原则相结合，同学们能够更全面地了解自身情况，并制定出既符合自身特点又适应外部环境的职业发展策略。这种方法的优势在于它既宏观又微观，既考虑了个人的内在条件，也考虑了外部环境的影响。</a:t>
            </a:r>
            <a:endParaRPr lang="zh-CN" altLang="en-US" sz="1600" dirty="0">
              <a:solidFill>
                <a:schemeClr val="tx1">
                  <a:lumMod val="85000"/>
                  <a:lumOff val="15000"/>
                </a:schemeClr>
              </a:solidFill>
              <a:latin typeface="+mn-ea"/>
              <a:cs typeface="+mn-ea"/>
            </a:endParaRPr>
          </a:p>
        </p:txBody>
      </p:sp>
      <p:sp>
        <p:nvSpPr>
          <p:cNvPr id="135" name="矩形 134"/>
          <p:cNvSpPr/>
          <p:nvPr>
            <p:custDataLst>
              <p:tags r:id="rId11"/>
            </p:custDataLst>
          </p:nvPr>
        </p:nvSpPr>
        <p:spPr>
          <a:xfrm>
            <a:off x="819628" y="1598376"/>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结合方法的优势</a:t>
            </a:r>
            <a:endParaRPr lang="zh-CN" altLang="en-US" sz="2000" b="1" kern="0">
              <a:solidFill>
                <a:schemeClr val="accent1"/>
              </a:solidFill>
              <a:latin typeface="+mn-ea"/>
              <a:cs typeface="+mn-ea"/>
            </a:endParaRPr>
          </a:p>
        </p:txBody>
      </p:sp>
      <p:sp>
        <p:nvSpPr>
          <p:cNvPr id="136" name="矩形 135"/>
          <p:cNvSpPr/>
          <p:nvPr>
            <p:custDataLst>
              <p:tags r:id="rId12"/>
            </p:custDataLst>
          </p:nvPr>
        </p:nvSpPr>
        <p:spPr>
          <a:xfrm>
            <a:off x="456565" y="4596765"/>
            <a:ext cx="3513455" cy="1742440"/>
          </a:xfrm>
          <a:prstGeom prst="rect">
            <a:avLst/>
          </a:prstGeom>
        </p:spPr>
        <p:txBody>
          <a:bodyPr wrap="square" lIns="0" tIns="0" rIns="0" bIns="0">
            <a:noAutofit/>
          </a:bodyPr>
          <a:p>
            <a:pPr algn="r">
              <a:lnSpc>
                <a:spcPct val="130000"/>
              </a:lnSpc>
              <a:spcBef>
                <a:spcPct val="0"/>
              </a:spcBef>
              <a:spcAft>
                <a:spcPct val="0"/>
              </a:spcAft>
            </a:pPr>
            <a:r>
              <a:rPr lang="zh-CN" altLang="en-US" sz="1600" dirty="0">
                <a:solidFill>
                  <a:schemeClr val="tx1">
                    <a:lumMod val="85000"/>
                    <a:lumOff val="15000"/>
                  </a:schemeClr>
                </a:solidFill>
                <a:latin typeface="+mn-ea"/>
                <a:cs typeface="+mn-ea"/>
              </a:rPr>
              <a:t>通过SWOT与SMART原则的结合，个人可以更有目的性地规划职业道路。这种规划方式帮助同学们明确自己的长期和短期目标，并制定出实现这些目标的具体步骤和计划。</a:t>
            </a:r>
            <a:endParaRPr lang="zh-CN" altLang="en-US" sz="1600" dirty="0">
              <a:solidFill>
                <a:schemeClr val="tx1">
                  <a:lumMod val="85000"/>
                  <a:lumOff val="15000"/>
                </a:schemeClr>
              </a:solidFill>
              <a:latin typeface="+mn-ea"/>
              <a:cs typeface="+mn-ea"/>
            </a:endParaRPr>
          </a:p>
        </p:txBody>
      </p:sp>
      <p:sp>
        <p:nvSpPr>
          <p:cNvPr id="137" name="矩形 136"/>
          <p:cNvSpPr/>
          <p:nvPr>
            <p:custDataLst>
              <p:tags r:id="rId13"/>
            </p:custDataLst>
          </p:nvPr>
        </p:nvSpPr>
        <p:spPr>
          <a:xfrm>
            <a:off x="819628" y="4140502"/>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目的性规划职业道路</a:t>
            </a:r>
            <a:endParaRPr lang="zh-CN" altLang="en-US" sz="2000" b="1" kern="0">
              <a:solidFill>
                <a:schemeClr val="accent1"/>
              </a:solidFill>
              <a:latin typeface="+mn-ea"/>
              <a:cs typeface="+mn-ea"/>
            </a:endParaRPr>
          </a:p>
        </p:txBody>
      </p:sp>
      <p:pic>
        <p:nvPicPr>
          <p:cNvPr id="138" name="图片 4" descr="/data/temp/13ff31c3-4737-11f0-8dd3-a22ec0093769.svg13ff31c3-4737-11f0-8dd3-a22ec009376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a:stretch>
            <a:fillRect/>
          </a:stretch>
        </p:blipFill>
        <p:spPr>
          <a:xfrm>
            <a:off x="6746205" y="2951525"/>
            <a:ext cx="386612" cy="386612"/>
          </a:xfrm>
          <a:prstGeom prst="rect">
            <a:avLst/>
          </a:prstGeom>
        </p:spPr>
      </p:pic>
      <p:pic>
        <p:nvPicPr>
          <p:cNvPr id="139" name="图片 11" descr="/data/temp/13ff3420-4737-11f0-8dd3-a22ec0093769.svg13ff3420-4737-11f0-8dd3-a22ec009376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a:stretch>
            <a:fillRect/>
          </a:stretch>
        </p:blipFill>
        <p:spPr>
          <a:xfrm>
            <a:off x="6743048" y="4597024"/>
            <a:ext cx="393772" cy="393772"/>
          </a:xfrm>
          <a:prstGeom prst="rect">
            <a:avLst/>
          </a:prstGeom>
        </p:spPr>
      </p:pic>
      <p:pic>
        <p:nvPicPr>
          <p:cNvPr id="140" name="图片 7" descr="/data/temp/13ff3334-4737-11f0-8dd3-a22ec0093769.svg13ff3334-4737-11f0-8dd3-a22ec009376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a:stretch>
            <a:fillRect/>
          </a:stretch>
        </p:blipFill>
        <p:spPr>
          <a:xfrm>
            <a:off x="5168900" y="4600181"/>
            <a:ext cx="386613" cy="386613"/>
          </a:xfrm>
          <a:prstGeom prst="rect">
            <a:avLst/>
          </a:prstGeom>
        </p:spPr>
      </p:pic>
      <p:pic>
        <p:nvPicPr>
          <p:cNvPr id="141" name="图片 3" descr="/data/temp/13ff3173-4737-11f0-8dd3-a22ec0093769.svg13ff3173-4737-11f0-8dd3-a22ec009376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a:stretch>
            <a:fillRect/>
          </a:stretch>
        </p:blipFill>
        <p:spPr>
          <a:xfrm>
            <a:off x="5165743" y="2948368"/>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2625eb48-469c-11f0-b916-3a6beead4237.jpg2625eb48-469c-11f0-b916-3a6beead4237"/>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二、环境评估</a:t>
            </a:r>
            <a:endParaRPr lang="zh-CN"/>
          </a:p>
        </p:txBody>
      </p:sp>
      <p:sp>
        <p:nvSpPr>
          <p:cNvPr id="5" name="矩形 4"/>
          <p:cNvSpPr/>
          <p:nvPr>
            <p:custDataLst>
              <p:tags r:id="rId6"/>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涉及社会政治、经济环境及组织环境的分析，评估其特点与发展趋势</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环境评估的全面分析</a:t>
            </a:r>
            <a:endParaRPr lang="zh-CN" altLang="en-US" sz="2400" b="1">
              <a:solidFill>
                <a:schemeClr val="accent1"/>
              </a:solidFill>
              <a:latin typeface="+mn-ea"/>
              <a:cs typeface="+mn-ea"/>
              <a:sym typeface="+mn-ea"/>
            </a:endParaRPr>
          </a:p>
        </p:txBody>
      </p:sp>
      <p:sp>
        <p:nvSpPr>
          <p:cNvPr id="8" name="矩形 7"/>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个人职业发展需顺应外部环境需求，重视环境因素的重要性</a:t>
            </a:r>
            <a:endParaRPr lang="zh-CN" altLang="en-US" dirty="0">
              <a:solidFill>
                <a:srgbClr val="000000"/>
              </a:solidFill>
              <a:latin typeface="+mn-ea"/>
              <a:cs typeface="+mn-ea"/>
              <a:sym typeface="+mn-ea"/>
            </a:endParaRPr>
          </a:p>
        </p:txBody>
      </p:sp>
      <p:sp>
        <p:nvSpPr>
          <p:cNvPr id="9" name="矩形 8"/>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环境因素与职业发展</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三、制定目标</a:t>
            </a:r>
            <a:endParaRPr lang="zh-CN" altLang="en-US"/>
          </a:p>
        </p:txBody>
      </p:sp>
      <p:sp>
        <p:nvSpPr>
          <p:cNvPr id="2" name="矩形 1"/>
          <p:cNvSpPr/>
          <p:nvPr>
            <p:custDataLst>
              <p:tags r:id="rId2"/>
            </p:custDataLst>
          </p:nvPr>
        </p:nvSpPr>
        <p:spPr>
          <a:xfrm>
            <a:off x="695960" y="1415799"/>
            <a:ext cx="5041524" cy="4644259"/>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4" name="图片 3" descr="/data/temp/238a13f8-469c-11f0-b339-4234cc398516.jpg@base@tag=imgScale&amp;m=1&amp;w=1399&amp;h=817&amp;q=95238a13f8-469c-11f0-b339-4234cc398516"/>
          <p:cNvPicPr>
            <a:picLocks noChangeAspect="1"/>
          </p:cNvPicPr>
          <p:nvPr>
            <p:custDataLst>
              <p:tags r:id="rId3"/>
            </p:custDataLst>
          </p:nvPr>
        </p:nvPicPr>
        <p:blipFill rotWithShape="1">
          <a:blip r:embed="rId4"/>
          <a:srcRect t="124" b="22034"/>
          <a:stretch>
            <a:fillRect/>
          </a:stretch>
        </p:blipFill>
        <p:spPr>
          <a:xfrm>
            <a:off x="696595"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5"/>
            </p:custDataLst>
          </p:nvPr>
        </p:nvSpPr>
        <p:spPr>
          <a:xfrm>
            <a:off x="1136092" y="4536104"/>
            <a:ext cx="4173296"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目标设定原则</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6"/>
            </p:custDataLst>
          </p:nvPr>
        </p:nvSpPr>
        <p:spPr>
          <a:xfrm>
            <a:off x="1136092"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目标应细化为短期、中期和长期，基于个人优势、兴趣、价值观和市场需求</a:t>
            </a:r>
            <a:endParaRPr lang="zh-CN" altLang="en-US"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455791" y="1415799"/>
            <a:ext cx="5040889" cy="4644258"/>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20" name="矩形 19"/>
          <p:cNvSpPr/>
          <p:nvPr>
            <p:custDataLst>
              <p:tags r:id="rId8"/>
            </p:custDataLst>
          </p:nvPr>
        </p:nvSpPr>
        <p:spPr>
          <a:xfrm>
            <a:off x="6909261" y="4536104"/>
            <a:ext cx="4171303"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SMART原则</a:t>
            </a:r>
            <a:endParaRPr lang="zh-CN" altLang="en-US" sz="2400" b="1" dirty="0">
              <a:solidFill>
                <a:srgbClr val="FFFFFF"/>
              </a:solidFill>
              <a:latin typeface="+mn-ea"/>
              <a:cs typeface="+mn-ea"/>
            </a:endParaRPr>
          </a:p>
        </p:txBody>
      </p:sp>
      <p:sp>
        <p:nvSpPr>
          <p:cNvPr id="21" name="矩形 20"/>
          <p:cNvSpPr/>
          <p:nvPr>
            <p:custDataLst>
              <p:tags r:id="rId9"/>
            </p:custDataLst>
          </p:nvPr>
        </p:nvSpPr>
        <p:spPr>
          <a:xfrm>
            <a:off x="6905450"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rgbClr val="FFFFFF"/>
                </a:solidFill>
                <a:latin typeface="+mn-ea"/>
                <a:cs typeface="+mn-ea"/>
              </a:rPr>
              <a:t>确保目标具体、可衡量、可实现、相关性强和有时限性，提高实现的可能性</a:t>
            </a:r>
            <a:endParaRPr lang="zh-CN" altLang="en-US" dirty="0">
              <a:solidFill>
                <a:srgbClr val="FFFFFF"/>
              </a:solidFill>
              <a:latin typeface="+mn-ea"/>
              <a:cs typeface="+mn-ea"/>
            </a:endParaRPr>
          </a:p>
        </p:txBody>
      </p:sp>
      <p:pic>
        <p:nvPicPr>
          <p:cNvPr id="22" name="图片 21" descr="/data/temp/238a1567-469c-11f0-b339-4234cc398516.jpg@base@tag=imgScale&amp;m=1&amp;w=1399&amp;h=817&amp;q=95238a1567-469c-11f0-b339-4234cc398516"/>
          <p:cNvPicPr>
            <a:picLocks noChangeAspect="1"/>
          </p:cNvPicPr>
          <p:nvPr>
            <p:custDataLst>
              <p:tags r:id="rId10"/>
            </p:custDataLst>
          </p:nvPr>
        </p:nvPicPr>
        <p:blipFill rotWithShape="1">
          <a:blip r:embed="rId11"/>
          <a:srcRect l="1152" r="1222"/>
          <a:stretch>
            <a:fillRect/>
          </a:stretch>
        </p:blipFill>
        <p:spPr>
          <a:xfrm>
            <a:off x="6455791"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Tree>
    <p:custDataLst>
      <p:tags r:id="rId1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95960" y="902925"/>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1.制订职业行动计划</a:t>
            </a:r>
            <a:endParaRPr lang="zh-CN" altLang="en-US" sz="2800">
              <a:solidFill>
                <a:schemeClr val="accent1">
                  <a:lumMod val="75000"/>
                </a:schemeClr>
              </a:solidFill>
            </a:endParaRPr>
          </a:p>
        </p:txBody>
      </p:sp>
      <p:pic>
        <p:nvPicPr>
          <p:cNvPr id="10" name="图片 17" descr="/data/temp/a1f2f846-4737-11f0-8dd3-a22ec0093769.jpg@base@tag=imgScale&amp;m=1&amp;w=689&amp;h=735&amp;q=95a1f2f846-4737-11f0-8dd3-a22ec0093769"/>
          <p:cNvPicPr>
            <a:picLocks noChangeAspect="1"/>
          </p:cNvPicPr>
          <p:nvPr>
            <p:custDataLst>
              <p:tags r:id="rId2"/>
            </p:custDataLst>
          </p:nvPr>
        </p:nvPicPr>
        <p:blipFill rotWithShape="1">
          <a:blip r:embed="rId3"/>
          <a:srcRect l="14614" r="18035"/>
          <a:stretch>
            <a:fillRect/>
          </a:stretch>
        </p:blipFill>
        <p:spPr>
          <a:xfrm>
            <a:off x="1223056" y="1799465"/>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243611"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明确职业目标，制定时间表。例如，成为资深程序员的时间节点和阶段性里程碑。</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243611"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确定目标与时间表</a:t>
            </a:r>
            <a:endParaRPr lang="zh-CN" altLang="en-US" sz="2000" b="1" kern="0">
              <a:solidFill>
                <a:schemeClr val="accent1"/>
              </a:solidFill>
              <a:latin typeface="+mn-ea"/>
              <a:cs typeface="+mn-ea"/>
            </a:endParaRPr>
          </a:p>
        </p:txBody>
      </p:sp>
      <p:pic>
        <p:nvPicPr>
          <p:cNvPr id="16" name="图片 15" descr="/data/temp/a1f2f78c-4737-11f0-8dd3-a22ec0093769.jpg@base@tag=imgScale&amp;m=1&amp;w=689&amp;h=735&amp;q=95a1f2f78c-4737-11f0-8dd3-a22ec0093769"/>
          <p:cNvPicPr>
            <a:picLocks noChangeAspect="1"/>
          </p:cNvPicPr>
          <p:nvPr>
            <p:custDataLst>
              <p:tags r:id="rId6"/>
            </p:custDataLst>
          </p:nvPr>
        </p:nvPicPr>
        <p:blipFill rotWithShape="1">
          <a:blip r:embed="rId7"/>
          <a:srcRect l="3137" r="3137"/>
          <a:stretch>
            <a:fillRect/>
          </a:stretch>
        </p:blipFill>
        <p:spPr>
          <a:xfrm>
            <a:off x="4793521" y="1799465"/>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选择适合的学习资源，如在线课程、书籍或工作坊，以支持目标实现。</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820705"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筛选学习资源</a:t>
            </a:r>
            <a:endParaRPr lang="zh-CN" altLang="en-US" sz="2000" b="1" kern="0">
              <a:solidFill>
                <a:schemeClr val="accent1"/>
              </a:solidFill>
              <a:latin typeface="+mn-ea"/>
              <a:cs typeface="+mn-ea"/>
            </a:endParaRPr>
          </a:p>
        </p:txBody>
      </p:sp>
      <p:pic>
        <p:nvPicPr>
          <p:cNvPr id="17" name="图片 18" descr="/data/temp/a1f2faa4-4737-11f0-8dd3-a22ec0093769.jpg@base@tag=imgScale&amp;m=1&amp;w=689&amp;h=735&amp;q=95a1f2faa4-4737-11f0-8dd3-a22ec0093769"/>
          <p:cNvPicPr>
            <a:picLocks noChangeAspect="1"/>
          </p:cNvPicPr>
          <p:nvPr>
            <p:custDataLst>
              <p:tags r:id="rId10"/>
            </p:custDataLst>
          </p:nvPr>
        </p:nvPicPr>
        <p:blipFill rotWithShape="1">
          <a:blip r:embed="rId11"/>
          <a:srcRect l="3129" r="3129"/>
          <a:stretch>
            <a:fillRect/>
          </a:stretch>
        </p:blipFill>
        <p:spPr>
          <a:xfrm>
            <a:off x="8371279" y="1799465"/>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设定检验学习成果的方法，包括自我评估、项目展示或同行交流反馈。</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设定检验成果方法</a:t>
            </a:r>
            <a:endParaRPr lang="zh-CN" altLang="en-US" sz="2000" b="1" kern="0">
              <a:solidFill>
                <a:schemeClr val="accent1"/>
              </a:solidFill>
              <a:latin typeface="+mn-ea"/>
              <a:cs typeface="+mn-ea"/>
            </a:endParaRPr>
          </a:p>
        </p:txBody>
      </p:sp>
      <p:sp>
        <p:nvSpPr>
          <p:cNvPr id="2" name="标题 16"/>
          <p:cNvSpPr>
            <a:spLocks noGrp="1"/>
          </p:cNvSpPr>
          <p:nvPr>
            <p:custDataLst>
              <p:tags r:id="rId14"/>
            </p:custDataLst>
          </p:nvPr>
        </p:nvSpPr>
        <p:spPr>
          <a:xfrm>
            <a:off x="695960" y="182835"/>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四、开始行动</a:t>
            </a: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2.技能提升与专业网络建设</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掌握至少一种编程语言，通过在线课程和实际项目巩固技能。</a:t>
            </a:r>
            <a:endParaRPr lang="zh-CN" altLang="en-US"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65" y="2832735"/>
            <a:ext cx="2961005" cy="455295"/>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掌握关键技能</a:t>
            </a:r>
            <a:endParaRPr lang="zh-CN" altLang="en-US" sz="20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在线课程和实际项目是提升技能和学习最新技术的有效途径。</a:t>
            </a:r>
            <a:endParaRPr lang="zh-CN" altLang="en-US"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705" y="2844800"/>
            <a:ext cx="2961005" cy="44323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参与在线课程和实际项目</a:t>
            </a:r>
            <a:endParaRPr lang="zh-CN" altLang="en-US" sz="20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参加行业会议和技术交流会，了解行业动态，结识同行。</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225" y="2849880"/>
            <a:ext cx="2961005" cy="443230"/>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rPr>
              <a:t>建立并拓展专业网络</a:t>
            </a:r>
            <a:endParaRPr lang="zh-CN" altLang="en-US" sz="20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3.实践学习与持续进步</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a2cb00ae-4737-11f0-a01a-a2e367908619.jpg@base@tag=imgScale&amp;m=1&amp;w=932&amp;h=529&amp;q=95a2cb00ae-4737-11f0-a01a-a2e367908619"/>
          <p:cNvPicPr>
            <a:picLocks noChangeAspect="1"/>
          </p:cNvPicPr>
          <p:nvPr>
            <p:custDataLst>
              <p:tags r:id="rId5"/>
            </p:custDataLst>
          </p:nvPr>
        </p:nvPicPr>
        <p:blipFill rotWithShape="1">
          <a:blip r:embed="rId6"/>
          <a:srcRect t="16635" r="8361" b="5293"/>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a2cb00a6-4737-11f0-a01a-a2e367908619.jpg@base@tag=imgScale&amp;m=1&amp;w=932&amp;h=529&amp;q=95a2cb00a6-4737-11f0-a01a-a2e367908619"/>
          <p:cNvPicPr>
            <a:picLocks noChangeAspect="1"/>
          </p:cNvPicPr>
          <p:nvPr>
            <p:custDataLst>
              <p:tags r:id="rId7"/>
            </p:custDataLst>
          </p:nvPr>
        </p:nvPicPr>
        <p:blipFill rotWithShape="1">
          <a:blip r:embed="rId8"/>
          <a:srcRect t="6491" b="6491"/>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a2caff4b-4737-11f0-a01a-a2e367908619.jpg@base@tag=imgScale&amp;m=1&amp;w=932&amp;h=529&amp;q=95a2caff4b-4737-11f0-a01a-a2e367908619"/>
          <p:cNvPicPr>
            <a:picLocks noChangeAspect="1"/>
          </p:cNvPicPr>
          <p:nvPr>
            <p:custDataLst>
              <p:tags r:id="rId9"/>
            </p:custDataLst>
          </p:nvPr>
        </p:nvPicPr>
        <p:blipFill rotWithShape="1">
          <a:blip r:embed="rId10"/>
          <a:srcRect t="7349" b="7349"/>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获取实战经验</a:t>
            </a:r>
            <a:endParaRPr lang="zh-CN" altLang="en-US" sz="20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实习、志愿服务或兼职工作是获取实战经验的有效途径。</a:t>
            </a:r>
            <a:endParaRPr lang="zh-CN" altLang="en-US"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rgbClr val="FFFFFF"/>
                </a:solidFill>
                <a:latin typeface="+mn-ea"/>
                <a:cs typeface="+mn-ea"/>
              </a:rPr>
              <a:t>保持积极学习态度</a:t>
            </a:r>
            <a:endParaRPr lang="zh-CN" altLang="en-US" sz="20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积极主动学习新知识和技能，适应工作环境变化。</a:t>
            </a:r>
            <a:endParaRPr lang="zh-CN" altLang="en-US">
              <a:solidFill>
                <a:srgbClr val="FFFFFF"/>
              </a:solidFill>
              <a:latin typeface="+mn-ea"/>
              <a:cs typeface="+mn-ea"/>
            </a:endParaRPr>
          </a:p>
        </p:txBody>
      </p:sp>
      <p:sp>
        <p:nvSpPr>
          <p:cNvPr id="25" name="矩形 15"/>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tx1">
                    <a:lumMod val="85000"/>
                    <a:lumOff val="15000"/>
                  </a:schemeClr>
                </a:solidFill>
                <a:latin typeface="+mn-ea"/>
                <a:cs typeface="+mn-ea"/>
              </a:rPr>
              <a:t>根据反馈调整职业规划</a:t>
            </a:r>
            <a:endParaRPr lang="zh-CN" altLang="en-US" sz="20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及时调整职业规划，根据反馈改进，以达成目标。</a:t>
            </a:r>
            <a:endParaRPr lang="zh-CN" altLang="en-US">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p:txBody>
          <a:bodyPr/>
          <a:lstStyle/>
          <a:p>
            <a:r>
              <a:rPr lang="zh-CN" altLang="en-US"/>
              <a:t>五、反馈修正</a:t>
            </a:r>
            <a:endParaRPr lang="zh-CN" altLang="en-US"/>
          </a:p>
        </p:txBody>
      </p:sp>
      <p:pic>
        <p:nvPicPr>
          <p:cNvPr id="16" name="图片 15" descr="/data/temp/27cc54a1-469c-11f0-b7e3-ca53cc02f2f3.jpg27cc54a1-469c-11f0-b7e3-ca53cc02f2f3"/>
          <p:cNvPicPr>
            <a:picLocks noChangeAspect="1"/>
          </p:cNvPicPr>
          <p:nvPr>
            <p:custDataLst>
              <p:tags r:id="rId2"/>
            </p:custDataLst>
          </p:nvPr>
        </p:nvPicPr>
        <p:blipFill rotWithShape="1">
          <a:blip r:embed="rId3"/>
          <a:srcRect t="660" b="660"/>
          <a:stretch>
            <a:fillRect/>
          </a:stretch>
        </p:blipFill>
        <p:spPr>
          <a:xfrm>
            <a:off x="2274927"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6" y="6374"/>
                  <a:pt x="1393218" y="19125"/>
                </a:cubicBezTo>
                <a:cubicBezTo>
                  <a:pt x="1444222" y="44627"/>
                  <a:pt x="2467209" y="556120"/>
                  <a:pt x="2529110" y="587071"/>
                </a:cubicBezTo>
                <a:cubicBezTo>
                  <a:pt x="2591012" y="618021"/>
                  <a:pt x="2627404" y="676896"/>
                  <a:pt x="2627403" y="746105"/>
                </a:cubicBezTo>
                <a:lnTo>
                  <a:pt x="2627403" y="2059094"/>
                </a:ln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0" name="矩形 9"/>
          <p:cNvSpPr/>
          <p:nvPr>
            <p:custDataLst>
              <p:tags r:id="rId4"/>
            </p:custDataLst>
          </p:nvPr>
        </p:nvSpPr>
        <p:spPr>
          <a:xfrm>
            <a:off x="1506596"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定期进行自我反思和评估，分析个人潜能与职业目标之间的差距</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5"/>
            </p:custDataLst>
          </p:nvPr>
        </p:nvSpPr>
        <p:spPr>
          <a:xfrm>
            <a:off x="2085702" y="4831517"/>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dirty="0">
                <a:solidFill>
                  <a:schemeClr val="accent1"/>
                </a:solidFill>
                <a:latin typeface="+mn-ea"/>
                <a:cs typeface="+mn-ea"/>
              </a:rPr>
              <a:t>自我反思与评估</a:t>
            </a:r>
            <a:endParaRPr lang="zh-CN" altLang="en-US" sz="2800" b="1" kern="0" dirty="0">
              <a:solidFill>
                <a:schemeClr val="accent1"/>
              </a:solidFill>
              <a:latin typeface="+mn-ea"/>
              <a:cs typeface="+mn-ea"/>
            </a:endParaRPr>
          </a:p>
        </p:txBody>
      </p:sp>
      <p:pic>
        <p:nvPicPr>
          <p:cNvPr id="13" name="图片 12" descr="/data/temp/27cc568e-469c-11f0-b7e3-ca53cc02f2f3.jpg@base@tag=imgScale&amp;m=1&amp;w=729&amp;h=779&amp;q=9527cc568e-469c-11f0-b7e3-ca53cc02f2f3"/>
          <p:cNvPicPr>
            <a:picLocks noChangeAspect="1"/>
          </p:cNvPicPr>
          <p:nvPr>
            <p:custDataLst>
              <p:tags r:id="rId6"/>
            </p:custDataLst>
          </p:nvPr>
        </p:nvPicPr>
        <p:blipFill rotWithShape="1">
          <a:blip r:embed="rId7"/>
          <a:srcRect l="6518" r="6518"/>
          <a:stretch>
            <a:fillRect/>
          </a:stretch>
        </p:blipFill>
        <p:spPr>
          <a:xfrm>
            <a:off x="7285592"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5" y="6374"/>
                  <a:pt x="1393218" y="19125"/>
                </a:cubicBezTo>
                <a:cubicBezTo>
                  <a:pt x="1444222" y="44627"/>
                  <a:pt x="2467209" y="556120"/>
                  <a:pt x="2529110" y="587071"/>
                </a:cubicBezTo>
                <a:cubicBezTo>
                  <a:pt x="2591012" y="618021"/>
                  <a:pt x="2627404" y="676896"/>
                  <a:pt x="2627403" y="746105"/>
                </a:cubicBezTo>
                <a:cubicBezTo>
                  <a:pt x="2627404" y="815312"/>
                  <a:pt x="2627404" y="1989885"/>
                  <a:pt x="2627403" y="2059094"/>
                </a:cubicBez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6518531"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基于分析结果，及时调整和修正职业规划，缩小思想、知识、能力和心理素质的差距</a:t>
            </a:r>
            <a:endParaRPr lang="zh-CN" altLang="en-US">
              <a:ln>
                <a:noFill/>
                <a:prstDash val="sysDot"/>
              </a:ln>
              <a:solidFill>
                <a:schemeClr val="tx1">
                  <a:lumMod val="85000"/>
                  <a:lumOff val="15000"/>
                </a:schemeClr>
              </a:solidFill>
              <a:latin typeface="+mn-ea"/>
              <a:cs typeface="+mn-ea"/>
            </a:endParaRPr>
          </a:p>
        </p:txBody>
      </p:sp>
      <p:sp>
        <p:nvSpPr>
          <p:cNvPr id="15" name="矩形 14"/>
          <p:cNvSpPr/>
          <p:nvPr>
            <p:custDataLst>
              <p:tags r:id="rId9"/>
            </p:custDataLst>
          </p:nvPr>
        </p:nvSpPr>
        <p:spPr>
          <a:xfrm>
            <a:off x="7097637" y="4831517"/>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a:solidFill>
                  <a:schemeClr val="accent1"/>
                </a:solidFill>
                <a:latin typeface="+mn-ea"/>
                <a:cs typeface="+mn-ea"/>
              </a:rPr>
              <a:t>职业规划调整</a:t>
            </a:r>
            <a:endParaRPr lang="zh-CN" altLang="en-US" sz="2800" b="1" kern="0">
              <a:solidFill>
                <a:schemeClr val="accent1"/>
              </a:solidFill>
              <a:latin typeface="+mn-ea"/>
              <a:cs typeface="+mn-ea"/>
            </a:endParaRPr>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人生之路 规划起步</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职业规划的步骤</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目标管理</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六、职业规划的方法</a:t>
            </a:r>
            <a:endParaRPr lang="zh-CN" altLang="en-US"/>
          </a:p>
        </p:txBody>
      </p:sp>
      <p:sp>
        <p:nvSpPr>
          <p:cNvPr id="53" name="矩形 52"/>
          <p:cNvSpPr/>
          <p:nvPr>
            <p:custDataLst>
              <p:tags r:id="rId2"/>
            </p:custDataLst>
          </p:nvPr>
        </p:nvSpPr>
        <p:spPr>
          <a:xfrm>
            <a:off x="1055819" y="4078728"/>
            <a:ext cx="4383562" cy="200950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dirty="0">
                <a:solidFill>
                  <a:schemeClr val="tx1">
                    <a:lumMod val="85000"/>
                    <a:lumOff val="15000"/>
                  </a:schemeClr>
                </a:solidFill>
                <a:latin typeface="+mn-ea"/>
                <a:cs typeface="+mn-ea"/>
                <a:sym typeface="+mn-ea"/>
              </a:rPr>
              <a:t>自我认知和职业兴趣评估是职业规划的起点，帮助学生了解个人兴趣、价值观、个性和技能，通过测试明确与个人特质相匹配的职业领域。</a:t>
            </a:r>
            <a:endParaRPr kumimoji="1" lang="zh-CN" altLang="en-US" dirty="0">
              <a:solidFill>
                <a:schemeClr val="tx1">
                  <a:lumMod val="85000"/>
                  <a:lumOff val="15000"/>
                </a:schemeClr>
              </a:solidFill>
              <a:latin typeface="+mn-ea"/>
              <a:cs typeface="+mn-ea"/>
              <a:sym typeface="+mn-ea"/>
            </a:endParaRPr>
          </a:p>
        </p:txBody>
      </p:sp>
      <p:sp>
        <p:nvSpPr>
          <p:cNvPr id="54" name="矩形 53"/>
          <p:cNvSpPr/>
          <p:nvPr>
            <p:custDataLst>
              <p:tags r:id="rId3"/>
            </p:custDataLst>
          </p:nvPr>
        </p:nvSpPr>
        <p:spPr>
          <a:xfrm>
            <a:off x="6717278" y="4078728"/>
            <a:ext cx="4401091" cy="2009500"/>
          </a:xfrm>
          <a:prstGeom prst="rect">
            <a:avLst/>
          </a:prstGeom>
          <a:noFill/>
        </p:spPr>
        <p:txBody>
          <a:bodyPr wrap="square" lIns="0" tIns="0" rIns="0" bIns="0" rtlCol="0">
            <a:noAutofit/>
          </a:bodyPr>
          <a:p>
            <a:pPr algn="ctr">
              <a:lnSpc>
                <a:spcPct val="150000"/>
              </a:lnSpc>
              <a:spcBef>
                <a:spcPct val="0"/>
              </a:spcBef>
              <a:spcAft>
                <a:spcPct val="0"/>
              </a:spcAft>
            </a:pPr>
            <a:r>
              <a:rPr kumimoji="1" lang="zh-CN" altLang="en-US">
                <a:solidFill>
                  <a:schemeClr val="tx1">
                    <a:lumMod val="85000"/>
                    <a:lumOff val="15000"/>
                  </a:schemeClr>
                </a:solidFill>
                <a:latin typeface="+mn-ea"/>
                <a:cs typeface="+mn-ea"/>
                <a:sym typeface="+mn-ea"/>
              </a:rPr>
              <a:t>设定清晰的职业目标，制定实现这些目标的短期和长期规划步骤。行动计划包括获取必要技能和知识的途径，确保与职业目标一致，并定期评估和调整以适应变化。</a:t>
            </a:r>
            <a:endParaRPr kumimoji="1" lang="zh-CN" altLang="en-US">
              <a:solidFill>
                <a:schemeClr val="tx1">
                  <a:lumMod val="85000"/>
                  <a:lumOff val="15000"/>
                </a:schemeClr>
              </a:solidFill>
              <a:latin typeface="+mn-ea"/>
              <a:cs typeface="+mn-ea"/>
              <a:sym typeface="+mn-ea"/>
            </a:endParaRPr>
          </a:p>
        </p:txBody>
      </p:sp>
      <p:sp>
        <p:nvSpPr>
          <p:cNvPr id="56" name="Oval 11"/>
          <p:cNvSpPr/>
          <p:nvPr>
            <p:custDataLst>
              <p:tags r:id="rId4"/>
            </p:custDataLst>
          </p:nvPr>
        </p:nvSpPr>
        <p:spPr>
          <a:xfrm>
            <a:off x="2832735" y="2163793"/>
            <a:ext cx="829043" cy="829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57" name="直接连接符 56"/>
          <p:cNvCxnSpPr/>
          <p:nvPr>
            <p:custDataLst>
              <p:tags r:id="rId5"/>
            </p:custDataLst>
          </p:nvPr>
        </p:nvCxnSpPr>
        <p:spPr>
          <a:xfrm>
            <a:off x="6082522" y="3498646"/>
            <a:ext cx="0" cy="2532638"/>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Oval 11"/>
          <p:cNvSpPr/>
          <p:nvPr>
            <p:custDataLst>
              <p:tags r:id="rId6"/>
            </p:custDataLst>
          </p:nvPr>
        </p:nvSpPr>
        <p:spPr>
          <a:xfrm>
            <a:off x="8502861" y="2163793"/>
            <a:ext cx="829043" cy="829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59" name="矩形 58"/>
          <p:cNvSpPr/>
          <p:nvPr>
            <p:custDataLst>
              <p:tags r:id="rId7"/>
            </p:custDataLst>
          </p:nvPr>
        </p:nvSpPr>
        <p:spPr>
          <a:xfrm>
            <a:off x="1055819" y="3381963"/>
            <a:ext cx="4383562" cy="41872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sym typeface="+mn-ea"/>
              </a:rPr>
              <a:t>自我认知与职业兴趣评估</a:t>
            </a:r>
            <a:endParaRPr lang="zh-CN" altLang="en-US" sz="2400" b="1">
              <a:solidFill>
                <a:schemeClr val="accent1"/>
              </a:solidFill>
              <a:latin typeface="+mn-ea"/>
              <a:cs typeface="+mn-ea"/>
              <a:sym typeface="+mn-ea"/>
            </a:endParaRPr>
          </a:p>
        </p:txBody>
      </p:sp>
      <p:sp>
        <p:nvSpPr>
          <p:cNvPr id="60" name="矩形 59"/>
          <p:cNvSpPr/>
          <p:nvPr>
            <p:custDataLst>
              <p:tags r:id="rId8"/>
            </p:custDataLst>
          </p:nvPr>
        </p:nvSpPr>
        <p:spPr>
          <a:xfrm>
            <a:off x="6725946" y="3360627"/>
            <a:ext cx="4383562" cy="418725"/>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2"/>
                </a:solidFill>
                <a:latin typeface="+mn-ea"/>
                <a:cs typeface="+mn-ea"/>
                <a:sym typeface="+mn-ea"/>
              </a:rPr>
              <a:t>目标设定与行动计划</a:t>
            </a:r>
            <a:endParaRPr lang="zh-CN" altLang="en-US" sz="2400" b="1">
              <a:solidFill>
                <a:schemeClr val="accent2"/>
              </a:solidFill>
              <a:latin typeface="+mn-ea"/>
              <a:cs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（一）优势（S）与劣势（W）分析</a:t>
            </a:r>
            <a:endParaRPr lang="zh-CN" altLang="en-US"/>
          </a:p>
        </p:txBody>
      </p:sp>
      <p:pic>
        <p:nvPicPr>
          <p:cNvPr id="10" name="图片 17" descr="/data/temp/a74c0499-4738-11f0-941f-c27a53bc9b9c.jpg@base@tag=imgScale&amp;m=1&amp;w=662&amp;h=706&amp;q=95a74c0499-4738-11f0-941f-c27a53bc9b9c"/>
          <p:cNvPicPr>
            <a:picLocks noChangeAspect="1"/>
          </p:cNvPicPr>
          <p:nvPr>
            <p:custDataLst>
              <p:tags r:id="rId2"/>
            </p:custDataLst>
          </p:nvPr>
        </p:nvPicPr>
        <p:blipFill rotWithShape="1">
          <a:blip r:embed="rId3"/>
          <a:srcRect l="16078" r="16078"/>
          <a:stretch>
            <a:fillRect/>
          </a:stretch>
        </p:blipFill>
        <p:spPr>
          <a:xfrm>
            <a:off x="931235" y="197882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049344" y="5169024"/>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识别个人优势，包括知识、技能和成功经历，是自我认知的关键。</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049344" y="4712465"/>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明确个人优势</a:t>
            </a:r>
            <a:endParaRPr lang="zh-CN" altLang="en-US" sz="2000" b="1" kern="0">
              <a:solidFill>
                <a:schemeClr val="accent1"/>
              </a:solidFill>
              <a:latin typeface="+mn-ea"/>
              <a:cs typeface="+mn-ea"/>
            </a:endParaRPr>
          </a:p>
        </p:txBody>
      </p:sp>
      <p:pic>
        <p:nvPicPr>
          <p:cNvPr id="14" name="图片 18" descr="/data/temp/a74c057f-4738-11f0-941f-c27a53bc9b9c.jpg@base@tag=imgScale&amp;m=1&amp;w=662&amp;h=706&amp;q=95a74c057f-4738-11f0-941f-c27a53bc9b9c"/>
          <p:cNvPicPr>
            <a:picLocks noChangeAspect="1"/>
          </p:cNvPicPr>
          <p:nvPr>
            <p:custDataLst>
              <p:tags r:id="rId6"/>
            </p:custDataLst>
          </p:nvPr>
        </p:nvPicPr>
        <p:blipFill rotWithShape="1">
          <a:blip r:embed="rId7"/>
          <a:srcRect l="2113" r="2113"/>
          <a:stretch>
            <a:fillRect/>
          </a:stretch>
        </p:blipFill>
        <p:spPr>
          <a:xfrm>
            <a:off x="3575345" y="197882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3"/>
          <p:cNvSpPr/>
          <p:nvPr>
            <p:custDataLst>
              <p:tags r:id="rId8"/>
            </p:custDataLst>
          </p:nvPr>
        </p:nvSpPr>
        <p:spPr>
          <a:xfrm>
            <a:off x="3693453" y="5169024"/>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了解个人弱点有助于促进成长和提升。</a:t>
            </a:r>
            <a:endParaRPr lang="zh-CN" altLang="en-US" sz="1600" kern="0" dirty="0">
              <a:solidFill>
                <a:schemeClr val="tx1">
                  <a:lumMod val="85000"/>
                  <a:lumOff val="15000"/>
                </a:schemeClr>
              </a:solidFill>
              <a:latin typeface="+mn-ea"/>
              <a:cs typeface="+mn-ea"/>
            </a:endParaRPr>
          </a:p>
        </p:txBody>
      </p:sp>
      <p:sp>
        <p:nvSpPr>
          <p:cNvPr id="16" name="矩形 4"/>
          <p:cNvSpPr/>
          <p:nvPr>
            <p:custDataLst>
              <p:tags r:id="rId9"/>
            </p:custDataLst>
          </p:nvPr>
        </p:nvSpPr>
        <p:spPr>
          <a:xfrm>
            <a:off x="3693453" y="4712465"/>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dirty="0">
                <a:solidFill>
                  <a:schemeClr val="accent1"/>
                </a:solidFill>
                <a:latin typeface="+mn-ea"/>
                <a:cs typeface="+mn-ea"/>
              </a:rPr>
              <a:t>识别个人弱点</a:t>
            </a:r>
            <a:endParaRPr lang="zh-CN" altLang="en-US" sz="2000" b="1" kern="0" dirty="0">
              <a:solidFill>
                <a:schemeClr val="accent1"/>
              </a:solidFill>
              <a:latin typeface="+mn-ea"/>
              <a:cs typeface="+mn-ea"/>
            </a:endParaRPr>
          </a:p>
        </p:txBody>
      </p:sp>
      <p:pic>
        <p:nvPicPr>
          <p:cNvPr id="17" name="图片 19" descr="/data/temp/a74c0593-4738-11f0-941f-c27a53bc9b9c.jpg@base@tag=imgScale&amp;m=1&amp;w=662&amp;h=706&amp;q=95a74c0593-4738-11f0-941f-c27a53bc9b9c"/>
          <p:cNvPicPr>
            <a:picLocks noChangeAspect="1"/>
          </p:cNvPicPr>
          <p:nvPr>
            <p:custDataLst>
              <p:tags r:id="rId10"/>
            </p:custDataLst>
          </p:nvPr>
        </p:nvPicPr>
        <p:blipFill rotWithShape="1">
          <a:blip r:embed="rId11"/>
          <a:srcRect l="14816" r="14816"/>
          <a:stretch>
            <a:fillRect/>
          </a:stretch>
        </p:blipFill>
        <p:spPr>
          <a:xfrm>
            <a:off x="6219455" y="1978821"/>
            <a:ext cx="2385831" cy="2543787"/>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6337563" y="5169024"/>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成功经历为未来提供经验和信心。</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6337563" y="4712465"/>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成功经历的价值</a:t>
            </a:r>
            <a:endParaRPr lang="zh-CN" altLang="en-US" sz="2000" b="1" kern="0">
              <a:solidFill>
                <a:schemeClr val="accent1"/>
              </a:solidFill>
              <a:latin typeface="+mn-ea"/>
              <a:cs typeface="+mn-ea"/>
            </a:endParaRPr>
          </a:p>
        </p:txBody>
      </p:sp>
      <p:pic>
        <p:nvPicPr>
          <p:cNvPr id="23" name="图片 32" descr="/data/temp/a74c06ac-4738-11f0-941f-c27a53bc9b9c.jpg@base@tag=imgScale&amp;m=1&amp;w=662&amp;h=706&amp;q=95a74c06ac-4738-11f0-941f-c27a53bc9b9c"/>
          <p:cNvPicPr>
            <a:picLocks noChangeAspect="1"/>
          </p:cNvPicPr>
          <p:nvPr>
            <p:custDataLst>
              <p:tags r:id="rId14"/>
            </p:custDataLst>
          </p:nvPr>
        </p:nvPicPr>
        <p:blipFill rotWithShape="1">
          <a:blip r:embed="rId15"/>
          <a:srcRect l="14812" r="14812"/>
          <a:stretch>
            <a:fillRect/>
          </a:stretch>
        </p:blipFill>
        <p:spPr>
          <a:xfrm>
            <a:off x="8869279" y="1978821"/>
            <a:ext cx="2386096" cy="2543787"/>
          </a:xfrm>
          <a:custGeom>
            <a:avLst/>
            <a:gdLst>
              <a:gd name="connsiteX0" fmla="*/ 1193060 w 2386123"/>
              <a:gd name="connsiteY0" fmla="*/ 1 h 2543816"/>
              <a:gd name="connsiteX1" fmla="*/ 1272583 w 2386123"/>
              <a:gd name="connsiteY1" fmla="*/ 19128 h 2543816"/>
              <a:gd name="connsiteX2" fmla="*/ 2287836 w 2386123"/>
              <a:gd name="connsiteY2" fmla="*/ 526755 h 2543816"/>
              <a:gd name="connsiteX3" fmla="*/ 2386123 w 2386123"/>
              <a:gd name="connsiteY3" fmla="*/ 685784 h 2543816"/>
              <a:gd name="connsiteX4" fmla="*/ 2386123 w 2386123"/>
              <a:gd name="connsiteY4" fmla="*/ 1858059 h 2543816"/>
              <a:gd name="connsiteX5" fmla="*/ 2287838 w 2386123"/>
              <a:gd name="connsiteY5" fmla="*/ 2017061 h 2543816"/>
              <a:gd name="connsiteX6" fmla="*/ 1272585 w 2386123"/>
              <a:gd name="connsiteY6" fmla="*/ 2524688 h 2543816"/>
              <a:gd name="connsiteX7" fmla="*/ 1113539 w 2386123"/>
              <a:gd name="connsiteY7" fmla="*/ 2524689 h 2543816"/>
              <a:gd name="connsiteX8" fmla="*/ 98286 w 2386123"/>
              <a:gd name="connsiteY8" fmla="*/ 2017062 h 2543816"/>
              <a:gd name="connsiteX9" fmla="*/ 0 w 2386123"/>
              <a:gd name="connsiteY9" fmla="*/ 1858034 h 2543816"/>
              <a:gd name="connsiteX10" fmla="*/ 0 w 2386123"/>
              <a:gd name="connsiteY10" fmla="*/ 685758 h 2543816"/>
              <a:gd name="connsiteX11" fmla="*/ 98285 w 2386123"/>
              <a:gd name="connsiteY11" fmla="*/ 526756 h 2543816"/>
              <a:gd name="connsiteX12" fmla="*/ 1113537 w 2386123"/>
              <a:gd name="connsiteY12" fmla="*/ 19129 h 2543816"/>
              <a:gd name="connsiteX13" fmla="*/ 1193060 w 2386123"/>
              <a:gd name="connsiteY13"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86123" h="2543816">
                <a:moveTo>
                  <a:pt x="1193060" y="1"/>
                </a:moveTo>
                <a:cubicBezTo>
                  <a:pt x="1220070" y="0"/>
                  <a:pt x="1247079" y="6376"/>
                  <a:pt x="1272583" y="19128"/>
                </a:cubicBezTo>
                <a:cubicBezTo>
                  <a:pt x="1323590" y="44631"/>
                  <a:pt x="2225936" y="495804"/>
                  <a:pt x="2287836" y="526755"/>
                </a:cubicBezTo>
                <a:cubicBezTo>
                  <a:pt x="2349737" y="557705"/>
                  <a:pt x="2386124" y="616577"/>
                  <a:pt x="2386123" y="685784"/>
                </a:cubicBezTo>
                <a:cubicBezTo>
                  <a:pt x="2386124" y="754990"/>
                  <a:pt x="2386124" y="1788853"/>
                  <a:pt x="2386123" y="1858059"/>
                </a:cubicBezTo>
                <a:cubicBezTo>
                  <a:pt x="2386124" y="1927266"/>
                  <a:pt x="2349740" y="1986111"/>
                  <a:pt x="2287838" y="2017061"/>
                </a:cubicBezTo>
                <a:cubicBezTo>
                  <a:pt x="2225939" y="2048011"/>
                  <a:pt x="1323593" y="2499184"/>
                  <a:pt x="1272585" y="2524688"/>
                </a:cubicBezTo>
                <a:cubicBezTo>
                  <a:pt x="1221579" y="2550192"/>
                  <a:pt x="1164547" y="2550193"/>
                  <a:pt x="1113539" y="2524689"/>
                </a:cubicBezTo>
                <a:cubicBezTo>
                  <a:pt x="1062533" y="2499185"/>
                  <a:pt x="160188" y="2048013"/>
                  <a:pt x="98286" y="2017062"/>
                </a:cubicBezTo>
                <a:cubicBezTo>
                  <a:pt x="36387" y="1986112"/>
                  <a:pt x="1" y="1927241"/>
                  <a:pt x="0" y="1858034"/>
                </a:cubicBezTo>
                <a:cubicBezTo>
                  <a:pt x="1" y="1788827"/>
                  <a:pt x="1" y="754964"/>
                  <a:pt x="0" y="685758"/>
                </a:cubicBezTo>
                <a:cubicBezTo>
                  <a:pt x="1" y="616551"/>
                  <a:pt x="36385" y="557706"/>
                  <a:pt x="98285" y="526756"/>
                </a:cubicBezTo>
                <a:cubicBezTo>
                  <a:pt x="160186" y="495805"/>
                  <a:pt x="1062531" y="44632"/>
                  <a:pt x="1113537" y="19129"/>
                </a:cubicBezTo>
                <a:cubicBezTo>
                  <a:pt x="1139042" y="6377"/>
                  <a:pt x="1166051" y="1"/>
                  <a:pt x="1193060" y="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4" name="矩形 7"/>
          <p:cNvSpPr/>
          <p:nvPr>
            <p:custDataLst>
              <p:tags r:id="rId16"/>
            </p:custDataLst>
          </p:nvPr>
        </p:nvSpPr>
        <p:spPr>
          <a:xfrm>
            <a:off x="8981673" y="5169024"/>
            <a:ext cx="2160246"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失败是学习和成长的宝贵资源。</a:t>
            </a:r>
            <a:endParaRPr lang="zh-CN" altLang="en-US" sz="1600" kern="0">
              <a:solidFill>
                <a:schemeClr val="tx1">
                  <a:lumMod val="85000"/>
                  <a:lumOff val="15000"/>
                </a:schemeClr>
              </a:solidFill>
              <a:latin typeface="+mn-ea"/>
              <a:cs typeface="+mn-ea"/>
            </a:endParaRPr>
          </a:p>
        </p:txBody>
      </p:sp>
      <p:sp>
        <p:nvSpPr>
          <p:cNvPr id="25" name="矩形 8"/>
          <p:cNvSpPr/>
          <p:nvPr>
            <p:custDataLst>
              <p:tags r:id="rId17"/>
            </p:custDataLst>
          </p:nvPr>
        </p:nvSpPr>
        <p:spPr>
          <a:xfrm>
            <a:off x="8981673" y="4712465"/>
            <a:ext cx="2160246"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失败经验的教训</a:t>
            </a:r>
            <a:endParaRPr lang="zh-CN" altLang="en-US" sz="2000" b="1" kern="0">
              <a:solidFill>
                <a:schemeClr val="accent1"/>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（二）机遇（O）与挑战（T）分析</a:t>
            </a:r>
            <a:endParaRPr lang="zh-CN" altLang="en-US"/>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利用经济趋势，为职业发展寻找新机遇。</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技术进步为学习新技能和适应新职业提供机会。</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面对激烈竞争，需具备应对挑战的能力和策略。</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保持积极态度是克服困难和实现职业目标的关键。</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880745" y="2802255"/>
            <a:ext cx="232600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识别经济发展机遇</a:t>
            </a:r>
            <a:endParaRPr lang="zh-CN" altLang="en-US" b="1">
              <a:solidFill>
                <a:schemeClr val="accent1"/>
              </a:solidFill>
              <a:latin typeface="+mn-ea"/>
              <a:cs typeface="+mn-ea"/>
            </a:endParaRPr>
          </a:p>
        </p:txBody>
      </p:sp>
      <p:sp>
        <p:nvSpPr>
          <p:cNvPr id="19" name="矩形 12"/>
          <p:cNvSpPr/>
          <p:nvPr>
            <p:custDataLst>
              <p:tags r:id="rId19"/>
            </p:custDataLst>
          </p:nvPr>
        </p:nvSpPr>
        <p:spPr>
          <a:xfrm>
            <a:off x="3651250" y="2803525"/>
            <a:ext cx="232600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技术进步带来的机遇</a:t>
            </a:r>
            <a:endParaRPr lang="zh-CN" altLang="en-US" b="1">
              <a:solidFill>
                <a:schemeClr val="accent1"/>
              </a:solidFill>
              <a:latin typeface="+mn-ea"/>
              <a:cs typeface="+mn-ea"/>
            </a:endParaRPr>
          </a:p>
        </p:txBody>
      </p:sp>
      <p:sp>
        <p:nvSpPr>
          <p:cNvPr id="20" name="矩形 13"/>
          <p:cNvSpPr/>
          <p:nvPr>
            <p:custDataLst>
              <p:tags r:id="rId20"/>
            </p:custDataLst>
          </p:nvPr>
        </p:nvSpPr>
        <p:spPr>
          <a:xfrm>
            <a:off x="6414135" y="2802255"/>
            <a:ext cx="232600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应对就业市场竞争</a:t>
            </a:r>
            <a:endParaRPr lang="zh-CN" altLang="en-US" b="1">
              <a:solidFill>
                <a:schemeClr val="accent1"/>
              </a:solidFill>
              <a:latin typeface="+mn-ea"/>
              <a:cs typeface="+mn-ea"/>
            </a:endParaRPr>
          </a:p>
        </p:txBody>
      </p:sp>
      <p:sp>
        <p:nvSpPr>
          <p:cNvPr id="21" name="矩形 14"/>
          <p:cNvSpPr/>
          <p:nvPr>
            <p:custDataLst>
              <p:tags r:id="rId21"/>
            </p:custDataLst>
          </p:nvPr>
        </p:nvSpPr>
        <p:spPr>
          <a:xfrm>
            <a:off x="9182100" y="2803525"/>
            <a:ext cx="232600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积极应对态度的重要性</a:t>
            </a:r>
            <a:endParaRPr lang="zh-CN" altLang="en-US" b="1">
              <a:solidFill>
                <a:schemeClr val="accent1"/>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（三）撰写职业生涯规划书</a:t>
            </a:r>
            <a:endParaRPr lang="zh-CN" altLang="en-US"/>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a8afc5f0-4738-11f0-81e3-7698d879082d.jpg@base@tag=imgScale&amp;m=1&amp;w=675&amp;h=534&amp;q=95a8afc5f0-4738-11f0-81e3-7698d879082d"/>
          <p:cNvPicPr>
            <a:picLocks noChangeAspect="1"/>
          </p:cNvPicPr>
          <p:nvPr>
            <p:custDataLst>
              <p:tags r:id="rId6"/>
            </p:custDataLst>
          </p:nvPr>
        </p:nvPicPr>
        <p:blipFill rotWithShape="1">
          <a:blip r:embed="rId7"/>
          <a:srcRect l="15266" r="15266"/>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a8afc66b-4738-11f0-81e3-7698d879082d.jpg@base@tag=imgScale&amp;m=1&amp;w=675&amp;h=534&amp;q=95a8afc66b-4738-11f0-81e3-7698d879082d"/>
          <p:cNvPicPr>
            <a:picLocks noChangeAspect="1"/>
          </p:cNvPicPr>
          <p:nvPr>
            <p:custDataLst>
              <p:tags r:id="rId8"/>
            </p:custDataLst>
          </p:nvPr>
        </p:nvPicPr>
        <p:blipFill rotWithShape="1">
          <a:blip r:embed="rId9"/>
          <a:srcRect l="10905" r="10905"/>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a8afc591-4738-11f0-81e3-7698d879082d.jpg@base@tag=imgScale&amp;m=1&amp;w=675&amp;h=534&amp;q=95a8afc591-4738-11f0-81e3-7698d879082d"/>
          <p:cNvPicPr>
            <a:picLocks noChangeAspect="1"/>
          </p:cNvPicPr>
          <p:nvPr>
            <p:custDataLst>
              <p:tags r:id="rId10"/>
            </p:custDataLst>
          </p:nvPr>
        </p:nvPicPr>
        <p:blipFill rotWithShape="1">
          <a:blip r:embed="rId11"/>
          <a:srcRect l="7879" r="7879"/>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a8afc497-4738-11f0-81e3-7698d879082d.jpg@base@tag=imgScale&amp;m=1&amp;w=675&amp;h=533&amp;q=95a8afc497-4738-11f0-81e3-7698d879082d"/>
          <p:cNvPicPr>
            <a:picLocks noChangeAspect="1"/>
          </p:cNvPicPr>
          <p:nvPr>
            <p:custDataLst>
              <p:tags r:id="rId12"/>
            </p:custDataLst>
          </p:nvPr>
        </p:nvPicPr>
        <p:blipFill rotWithShape="1">
          <a:blip r:embed="rId13"/>
          <a:srcRect l="7816" r="7816"/>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705485" y="3592830"/>
            <a:ext cx="2422525" cy="49212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tx1">
                    <a:lumMod val="85000"/>
                    <a:lumOff val="15000"/>
                  </a:schemeClr>
                </a:solidFill>
                <a:latin typeface="+mn-ea"/>
                <a:cs typeface="+mn-ea"/>
              </a:rPr>
              <a:t>设定明确的职业目标</a:t>
            </a:r>
            <a:endParaRPr lang="zh-CN" altLang="en-US"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明确职业目标为职业发展提供方向和动力。</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495040" y="3592830"/>
            <a:ext cx="2422525" cy="49212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rgbClr val="FFFFFF"/>
                </a:solidFill>
                <a:latin typeface="+mn-ea"/>
                <a:cs typeface="+mn-ea"/>
              </a:rPr>
              <a:t>职业规划的持续过程</a:t>
            </a:r>
            <a:endParaRPr lang="zh-CN" altLang="en-US" b="1" dirty="0">
              <a:solidFill>
                <a:srgbClr val="FFFFFF"/>
              </a:solidFill>
              <a:latin typeface="+mn-ea"/>
              <a:cs typeface="+mn-ea"/>
            </a:endParaRPr>
          </a:p>
        </p:txBody>
      </p:sp>
      <p:sp>
        <p:nvSpPr>
          <p:cNvPr id="26" name="矩形 17"/>
          <p:cNvSpPr/>
          <p:nvPr>
            <p:custDataLst>
              <p:tags r:id="rId17"/>
            </p:custDataLst>
          </p:nvPr>
        </p:nvSpPr>
        <p:spPr>
          <a:xfrm>
            <a:off x="9074150" y="3592830"/>
            <a:ext cx="2422525" cy="49212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rgbClr val="FFFFFF"/>
                </a:solidFill>
                <a:latin typeface="+mn-ea"/>
                <a:cs typeface="+mn-ea"/>
              </a:rPr>
              <a:t>合理调整以适应变化</a:t>
            </a:r>
            <a:endParaRPr lang="zh-CN" altLang="en-US"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合理调整职业规划是适应社会变化，实现职业成功的重要手段。</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职业规划是持续的自我反省和评估过程。</a:t>
            </a:r>
            <a:endParaRPr lang="zh-CN" altLang="en-US" sz="1600">
              <a:solidFill>
                <a:srgbClr val="FFFFFF"/>
              </a:solidFill>
              <a:latin typeface="+mn-ea"/>
              <a:cs typeface="+mn-ea"/>
            </a:endParaRPr>
          </a:p>
        </p:txBody>
      </p:sp>
      <p:sp>
        <p:nvSpPr>
          <p:cNvPr id="29" name="矩形 20"/>
          <p:cNvSpPr/>
          <p:nvPr>
            <p:custDataLst>
              <p:tags r:id="rId20"/>
            </p:custDataLst>
          </p:nvPr>
        </p:nvSpPr>
        <p:spPr>
          <a:xfrm>
            <a:off x="6285230" y="3592830"/>
            <a:ext cx="2422525" cy="49212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tx1">
                    <a:lumMod val="85000"/>
                    <a:lumOff val="15000"/>
                  </a:schemeClr>
                </a:solidFill>
                <a:latin typeface="+mn-ea"/>
                <a:cs typeface="+mn-ea"/>
              </a:rPr>
              <a:t>自我反省与评估环境</a:t>
            </a:r>
            <a:endParaRPr lang="zh-CN" altLang="en-US"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自我反省和评估环境有助于认识到自身和外部环境的变化。</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50735" y="3490007"/>
            <a:ext cx="9144000" cy="1152000"/>
          </a:xfrm>
        </p:spPr>
        <p:txBody>
          <a:bodyPr/>
          <a:lstStyle/>
          <a:p>
            <a:r>
              <a:rPr lang="zh-CN" altLang="en-US"/>
              <a:t>目标管理</a:t>
            </a:r>
            <a:endParaRPr lang="zh-CN" altLang="en-US"/>
          </a:p>
        </p:txBody>
      </p:sp>
      <p:sp>
        <p:nvSpPr>
          <p:cNvPr id="6" name="节编号"/>
          <p:cNvSpPr>
            <a:spLocks noGrp="1"/>
          </p:cNvSpPr>
          <p:nvPr>
            <p:ph type="body" sz="quarter" idx="13"/>
            <p:custDataLst>
              <p:tags r:id="rId2"/>
            </p:custDataLst>
          </p:nvPr>
        </p:nvSpPr>
        <p:spPr>
          <a:xfrm>
            <a:off x="5220335" y="1973943"/>
            <a:ext cx="4572000" cy="1454864"/>
          </a:xfrm>
        </p:spPr>
        <p:txBody>
          <a:bodyPr/>
          <a:lstStyle/>
          <a:p>
            <a:r>
              <a:rPr lang="zh-CN" altLang="en-US" sz="5400"/>
              <a:t>第三节</a:t>
            </a:r>
            <a:endParaRPr lang="zh-CN" altLang="en-US" sz="5400"/>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了解并掌握制定、规划、执行、监控和调整目标的过程；掌握</a:t>
            </a:r>
            <a:r>
              <a:rPr lang="en-US" altLang="zh-CN" dirty="0">
                <a:solidFill>
                  <a:schemeClr val="tx1">
                    <a:lumMod val="85000"/>
                    <a:lumOff val="15000"/>
                  </a:schemeClr>
                </a:solidFill>
                <a:latin typeface="+mn-ea"/>
                <a:cs typeface="+mn-ea"/>
              </a:rPr>
              <a:t> SMART </a:t>
            </a:r>
            <a:r>
              <a:rPr lang="zh-CN" altLang="en-US" dirty="0">
                <a:solidFill>
                  <a:schemeClr val="tx1">
                    <a:lumMod val="85000"/>
                    <a:lumOff val="15000"/>
                  </a:schemeClr>
                </a:solidFill>
                <a:latin typeface="+mn-ea"/>
                <a:cs typeface="+mn-ea"/>
              </a:rPr>
              <a:t>原则；学习如何根据具体性、可衡量性、可实现性、相关性和时限性来设定目标；熟悉剥洋葱法和分叉树法，以逐步实现目标。</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运用</a:t>
            </a:r>
            <a:r>
              <a:rPr lang="en-US" altLang="zh-CN">
                <a:solidFill>
                  <a:schemeClr val="tx1">
                    <a:lumMod val="85000"/>
                    <a:lumOff val="15000"/>
                  </a:schemeClr>
                </a:solidFill>
                <a:latin typeface="+mn-ea"/>
                <a:cs typeface="+mn-ea"/>
              </a:rPr>
              <a:t> SMART </a:t>
            </a:r>
            <a:r>
              <a:rPr lang="zh-CN" altLang="en-US">
                <a:solidFill>
                  <a:schemeClr val="tx1">
                    <a:lumMod val="85000"/>
                    <a:lumOff val="15000"/>
                  </a:schemeClr>
                </a:solidFill>
                <a:latin typeface="+mn-ea"/>
                <a:cs typeface="+mn-ea"/>
              </a:rPr>
              <a:t>原则来设定个人的职业目标；根据设定的目标，制订具体的实施计划；按照规划的路径积极采取行动；定期回顾目标进展，确保沿正确路径前进；根据实际成果和反馈进行目标或计划的修正和优化。</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培养积极心态，面对挑战和困难时保持积极的态度；建立自信，通过实现小目标积累信心；维持对职业目标的持续热情和动力；对自己的职业发展负责，勇于面对挑战和承担责任。</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lstStyle/>
          <a:p>
            <a:r>
              <a:rPr lang="zh-CN" altLang="en-US"/>
              <a:t>一、定义</a:t>
            </a:r>
            <a:endParaRPr lang="zh-CN" altLang="en-US"/>
          </a:p>
        </p:txBody>
      </p:sp>
      <p:sp>
        <p:nvSpPr>
          <p:cNvPr id="3" name="矩形: 圆角 2"/>
          <p:cNvSpPr/>
          <p:nvPr>
            <p:custDataLst>
              <p:tags r:id="rId2"/>
            </p:custDataLst>
          </p:nvPr>
        </p:nvSpPr>
        <p:spPr>
          <a:xfrm>
            <a:off x="696595" y="1617345"/>
            <a:ext cx="10252710" cy="132080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3"/>
            </p:custDataLst>
          </p:nvPr>
        </p:nvSpPr>
        <p:spPr>
          <a:xfrm>
            <a:off x="808355" y="2412365"/>
            <a:ext cx="9913620" cy="5257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职业目标管理是一个协助个人确定职业发展方向、设立具体目标，并采取行动实现这些目标的过程。</a:t>
            </a:r>
            <a:endParaRPr lang="zh-CN" altLang="en-US" dirty="0">
              <a:solidFill>
                <a:schemeClr val="tx1">
                  <a:lumMod val="85000"/>
                  <a:lumOff val="15000"/>
                </a:schemeClr>
              </a:solidFill>
              <a:latin typeface="+mn-ea"/>
              <a:cs typeface="+mn-ea"/>
            </a:endParaRPr>
          </a:p>
        </p:txBody>
      </p:sp>
      <p:sp>
        <p:nvSpPr>
          <p:cNvPr id="63" name="矩形: 圆角 2"/>
          <p:cNvSpPr/>
          <p:nvPr>
            <p:custDataLst>
              <p:tags r:id="rId4"/>
            </p:custDataLst>
          </p:nvPr>
        </p:nvSpPr>
        <p:spPr>
          <a:xfrm>
            <a:off x="622300" y="3346450"/>
            <a:ext cx="7148195" cy="311023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13"/>
          <p:cNvSpPr/>
          <p:nvPr>
            <p:custDataLst>
              <p:tags r:id="rId5"/>
            </p:custDataLst>
          </p:nvPr>
        </p:nvSpPr>
        <p:spPr>
          <a:xfrm>
            <a:off x="887730" y="4760595"/>
            <a:ext cx="2519045" cy="11525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基于个人兴趣、价值观和能力，明确长期和短期的职业</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发展目标。</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6"/>
            </p:custDataLst>
          </p:nvPr>
        </p:nvSpPr>
        <p:spPr>
          <a:xfrm>
            <a:off x="887730" y="3066415"/>
            <a:ext cx="1280160" cy="68135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a:solidFill>
                  <a:srgbClr val="FFFFFF"/>
                </a:solidFill>
                <a:latin typeface="+mn-ea"/>
                <a:cs typeface="+mn-ea"/>
                <a:sym typeface="+mn-ea"/>
              </a:rPr>
              <a:t>关键方面</a:t>
            </a:r>
            <a:endParaRPr lang="zh-CN" altLang="en-US" sz="2000" b="1" dirty="0">
              <a:solidFill>
                <a:srgbClr val="FFFFFF"/>
              </a:solidFill>
              <a:latin typeface="+mn-ea"/>
              <a:cs typeface="+mn-ea"/>
              <a:sym typeface="+mn-ea"/>
            </a:endParaRPr>
          </a:p>
        </p:txBody>
      </p:sp>
      <p:cxnSp>
        <p:nvCxnSpPr>
          <p:cNvPr id="16" name="直接连接符 15"/>
          <p:cNvCxnSpPr/>
          <p:nvPr>
            <p:custDataLst>
              <p:tags r:id="rId7"/>
            </p:custDataLst>
          </p:nvPr>
        </p:nvCxnSpPr>
        <p:spPr>
          <a:xfrm flipV="1">
            <a:off x="808672" y="2186014"/>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7"/>
          <p:cNvSpPr/>
          <p:nvPr>
            <p:custDataLst>
              <p:tags r:id="rId8"/>
            </p:custDataLst>
          </p:nvPr>
        </p:nvSpPr>
        <p:spPr>
          <a:xfrm>
            <a:off x="808355" y="1684020"/>
            <a:ext cx="2040890" cy="44323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职业目标管理定义</a:t>
            </a:r>
            <a:endParaRPr lang="zh-CN" altLang="en-US" sz="2000" b="1">
              <a:solidFill>
                <a:schemeClr val="accent1"/>
              </a:solidFill>
              <a:latin typeface="+mn-ea"/>
              <a:cs typeface="+mn-ea"/>
            </a:endParaRPr>
          </a:p>
        </p:txBody>
      </p:sp>
      <p:sp>
        <p:nvSpPr>
          <p:cNvPr id="171" name="标题"/>
          <p:cNvSpPr txBox="1"/>
          <p:nvPr>
            <p:custDataLst>
              <p:tags r:id="rId9"/>
            </p:custDataLst>
          </p:nvPr>
        </p:nvSpPr>
        <p:spPr>
          <a:xfrm>
            <a:off x="887445" y="3880299"/>
            <a:ext cx="779826" cy="512009"/>
          </a:xfrm>
          <a:prstGeom prst="rect">
            <a:avLst/>
          </a:prstGeom>
          <a:noFill/>
        </p:spPr>
        <p:txBody>
          <a:bodyPr wrap="none" lIns="0" tIns="0" rIns="0" bIns="0" rtlCol="0" anchor="ctr" anchorCtr="0">
            <a:normAutofit fontScale="60000"/>
          </a:bodyPr>
          <a:p>
            <a:pPr>
              <a:lnSpc>
                <a:spcPct val="120000"/>
              </a:lnSpc>
            </a:pPr>
            <a:r>
              <a:rPr lang="en-US" altLang="zh-CN" sz="4400" b="1" dirty="0">
                <a:solidFill>
                  <a:schemeClr val="accent2"/>
                </a:solidFill>
                <a:cs typeface="+mn-ea"/>
                <a:sym typeface="+mn-ea"/>
              </a:rPr>
              <a:t>01</a:t>
            </a:r>
            <a:endParaRPr lang="en-US" altLang="zh-CN" sz="4400" b="1" dirty="0">
              <a:solidFill>
                <a:schemeClr val="accent2"/>
              </a:solidFill>
              <a:cs typeface="+mn-ea"/>
              <a:sym typeface="+mn-ea"/>
            </a:endParaRPr>
          </a:p>
        </p:txBody>
      </p:sp>
      <p:sp>
        <p:nvSpPr>
          <p:cNvPr id="173" name="任意多边形: 形状 254"/>
          <p:cNvSpPr/>
          <p:nvPr>
            <p:custDataLst>
              <p:tags r:id="rId10"/>
            </p:custDataLst>
          </p:nvPr>
        </p:nvSpPr>
        <p:spPr>
          <a:xfrm flipH="1" flipV="1">
            <a:off x="887461" y="4347711"/>
            <a:ext cx="3685056" cy="171231"/>
          </a:xfrm>
          <a:custGeom>
            <a:avLst/>
            <a:gdLst>
              <a:gd name="connsiteX0" fmla="*/ 0 w 5182"/>
              <a:gd name="connsiteY0" fmla="*/ 263 h 263"/>
              <a:gd name="connsiteX1" fmla="*/ 347 w 5182"/>
              <a:gd name="connsiteY1" fmla="*/ 262 h 263"/>
              <a:gd name="connsiteX2" fmla="*/ 708 w 5182"/>
              <a:gd name="connsiteY2" fmla="*/ 0 h 263"/>
              <a:gd name="connsiteX3" fmla="*/ 5182 w 5182"/>
              <a:gd name="connsiteY3" fmla="*/ 2 h 263"/>
            </a:gdLst>
            <a:ahLst/>
            <a:cxnLst>
              <a:cxn ang="0">
                <a:pos x="connsiteX0" y="connsiteY0"/>
              </a:cxn>
              <a:cxn ang="0">
                <a:pos x="connsiteX1" y="connsiteY1"/>
              </a:cxn>
              <a:cxn ang="0">
                <a:pos x="connsiteX2" y="connsiteY2"/>
              </a:cxn>
              <a:cxn ang="0">
                <a:pos x="connsiteX3" y="connsiteY3"/>
              </a:cxn>
            </a:cxnLst>
            <a:rect l="l" t="t" r="r" b="b"/>
            <a:pathLst>
              <a:path w="5182" h="263">
                <a:moveTo>
                  <a:pt x="0" y="263"/>
                </a:moveTo>
                <a:lnTo>
                  <a:pt x="347" y="262"/>
                </a:lnTo>
                <a:lnTo>
                  <a:pt x="708" y="0"/>
                </a:lnTo>
                <a:lnTo>
                  <a:pt x="5182" y="2"/>
                </a:lnTo>
              </a:path>
            </a:pathLst>
          </a:custGeom>
          <a:noFill/>
          <a:ln w="12700">
            <a:gradFill>
              <a:gsLst>
                <a:gs pos="0">
                  <a:schemeClr val="accent2">
                    <a:alpha val="10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8" name="标题"/>
          <p:cNvSpPr txBox="1"/>
          <p:nvPr>
            <p:custDataLst>
              <p:tags r:id="rId11"/>
            </p:custDataLst>
          </p:nvPr>
        </p:nvSpPr>
        <p:spPr>
          <a:xfrm>
            <a:off x="1395991" y="3880299"/>
            <a:ext cx="2184082" cy="512009"/>
          </a:xfrm>
          <a:prstGeom prst="rect">
            <a:avLst/>
          </a:prstGeom>
          <a:noFill/>
        </p:spPr>
        <p:txBody>
          <a:bodyPr wrap="square" lIns="0" tIns="0" rIns="0" bIns="0" rtlCol="0" anchor="ctr" anchorCtr="0">
            <a:noAutofit/>
          </a:bodyPr>
          <a:p>
            <a:pPr>
              <a:lnSpc>
                <a:spcPct val="120000"/>
              </a:lnSpc>
            </a:pPr>
            <a:r>
              <a:rPr lang="zh-CN" altLang="en-US" sz="2200" b="1">
                <a:solidFill>
                  <a:schemeClr val="accent2"/>
                </a:solidFill>
                <a:latin typeface="+mn-ea"/>
                <a:cs typeface="+mn-ea"/>
                <a:sym typeface="+mn-ea"/>
              </a:rPr>
              <a:t>制定目标</a:t>
            </a:r>
            <a:endParaRPr lang="zh-CN" altLang="en-US" sz="2200" b="1">
              <a:solidFill>
                <a:schemeClr val="accent2"/>
              </a:solidFill>
              <a:latin typeface="+mn-ea"/>
              <a:cs typeface="+mn-ea"/>
              <a:sym typeface="+mn-ea"/>
            </a:endParaRPr>
          </a:p>
        </p:txBody>
      </p:sp>
      <p:sp>
        <p:nvSpPr>
          <p:cNvPr id="6" name="矩形 5"/>
          <p:cNvSpPr/>
          <p:nvPr>
            <p:custDataLst>
              <p:tags r:id="rId12"/>
            </p:custDataLst>
          </p:nvPr>
        </p:nvSpPr>
        <p:spPr>
          <a:xfrm>
            <a:off x="3985260" y="4754880"/>
            <a:ext cx="2519045" cy="11525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根据设定的目标，规划实现这些目标的具体步骤和计划。</a:t>
            </a:r>
            <a:endParaRPr lang="zh-CN" altLang="en-US" sz="1600" dirty="0">
              <a:solidFill>
                <a:schemeClr val="tx1">
                  <a:lumMod val="85000"/>
                  <a:lumOff val="15000"/>
                </a:schemeClr>
              </a:solidFill>
              <a:latin typeface="+mn-ea"/>
              <a:cs typeface="+mn-ea"/>
            </a:endParaRPr>
          </a:p>
        </p:txBody>
      </p:sp>
      <p:sp>
        <p:nvSpPr>
          <p:cNvPr id="7" name="标题"/>
          <p:cNvSpPr txBox="1"/>
          <p:nvPr>
            <p:custDataLst>
              <p:tags r:id="rId13"/>
            </p:custDataLst>
          </p:nvPr>
        </p:nvSpPr>
        <p:spPr>
          <a:xfrm>
            <a:off x="3984975" y="3874584"/>
            <a:ext cx="779826" cy="512009"/>
          </a:xfrm>
          <a:prstGeom prst="rect">
            <a:avLst/>
          </a:prstGeom>
          <a:noFill/>
        </p:spPr>
        <p:txBody>
          <a:bodyPr wrap="none" lIns="0" tIns="0" rIns="0" bIns="0" rtlCol="0" anchor="ctr" anchorCtr="0">
            <a:normAutofit fontScale="60000"/>
          </a:bodyPr>
          <a:p>
            <a:pPr>
              <a:lnSpc>
                <a:spcPct val="120000"/>
              </a:lnSpc>
            </a:pPr>
            <a:r>
              <a:rPr lang="en-US" altLang="zh-CN" sz="4400" b="1" dirty="0">
                <a:solidFill>
                  <a:schemeClr val="accent2"/>
                </a:solidFill>
                <a:cs typeface="+mn-ea"/>
                <a:sym typeface="+mn-ea"/>
              </a:rPr>
              <a:t>02</a:t>
            </a:r>
            <a:endParaRPr lang="en-US" altLang="zh-CN" sz="4400" b="1" dirty="0">
              <a:solidFill>
                <a:schemeClr val="accent2"/>
              </a:solidFill>
              <a:cs typeface="+mn-ea"/>
              <a:sym typeface="+mn-ea"/>
            </a:endParaRPr>
          </a:p>
        </p:txBody>
      </p:sp>
      <p:sp>
        <p:nvSpPr>
          <p:cNvPr id="8" name="任意多边形: 形状 254"/>
          <p:cNvSpPr/>
          <p:nvPr>
            <p:custDataLst>
              <p:tags r:id="rId14"/>
            </p:custDataLst>
          </p:nvPr>
        </p:nvSpPr>
        <p:spPr>
          <a:xfrm flipH="1" flipV="1">
            <a:off x="3905616" y="4348346"/>
            <a:ext cx="3685056" cy="171231"/>
          </a:xfrm>
          <a:custGeom>
            <a:avLst/>
            <a:gdLst>
              <a:gd name="connsiteX0" fmla="*/ 0 w 5182"/>
              <a:gd name="connsiteY0" fmla="*/ 263 h 263"/>
              <a:gd name="connsiteX1" fmla="*/ 347 w 5182"/>
              <a:gd name="connsiteY1" fmla="*/ 262 h 263"/>
              <a:gd name="connsiteX2" fmla="*/ 708 w 5182"/>
              <a:gd name="connsiteY2" fmla="*/ 0 h 263"/>
              <a:gd name="connsiteX3" fmla="*/ 5182 w 5182"/>
              <a:gd name="connsiteY3" fmla="*/ 2 h 263"/>
            </a:gdLst>
            <a:ahLst/>
            <a:cxnLst>
              <a:cxn ang="0">
                <a:pos x="connsiteX0" y="connsiteY0"/>
              </a:cxn>
              <a:cxn ang="0">
                <a:pos x="connsiteX1" y="connsiteY1"/>
              </a:cxn>
              <a:cxn ang="0">
                <a:pos x="connsiteX2" y="connsiteY2"/>
              </a:cxn>
              <a:cxn ang="0">
                <a:pos x="connsiteX3" y="connsiteY3"/>
              </a:cxn>
            </a:cxnLst>
            <a:rect l="l" t="t" r="r" b="b"/>
            <a:pathLst>
              <a:path w="5182" h="263">
                <a:moveTo>
                  <a:pt x="0" y="263"/>
                </a:moveTo>
                <a:lnTo>
                  <a:pt x="347" y="262"/>
                </a:lnTo>
                <a:lnTo>
                  <a:pt x="708" y="0"/>
                </a:lnTo>
                <a:lnTo>
                  <a:pt x="5182" y="2"/>
                </a:lnTo>
              </a:path>
            </a:pathLst>
          </a:custGeom>
          <a:noFill/>
          <a:ln w="12700">
            <a:gradFill>
              <a:gsLst>
                <a:gs pos="0">
                  <a:schemeClr val="accent2">
                    <a:alpha val="10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标题"/>
          <p:cNvSpPr txBox="1"/>
          <p:nvPr>
            <p:custDataLst>
              <p:tags r:id="rId15"/>
            </p:custDataLst>
          </p:nvPr>
        </p:nvSpPr>
        <p:spPr>
          <a:xfrm>
            <a:off x="4493521" y="3874584"/>
            <a:ext cx="2184082" cy="512009"/>
          </a:xfrm>
          <a:prstGeom prst="rect">
            <a:avLst/>
          </a:prstGeom>
          <a:noFill/>
        </p:spPr>
        <p:txBody>
          <a:bodyPr wrap="square" lIns="0" tIns="0" rIns="0" bIns="0" rtlCol="0" anchor="ctr" anchorCtr="0">
            <a:noAutofit/>
          </a:bodyPr>
          <a:p>
            <a:pPr>
              <a:lnSpc>
                <a:spcPct val="120000"/>
              </a:lnSpc>
            </a:pPr>
            <a:r>
              <a:rPr lang="zh-CN" altLang="en-US" sz="2200" b="1">
                <a:solidFill>
                  <a:schemeClr val="accent2"/>
                </a:solidFill>
                <a:latin typeface="+mn-ea"/>
                <a:cs typeface="+mn-ea"/>
                <a:sym typeface="+mn-ea"/>
              </a:rPr>
              <a:t>制定目标</a:t>
            </a:r>
            <a:endParaRPr lang="zh-CN" altLang="en-US" sz="2200" b="1">
              <a:solidFill>
                <a:schemeClr val="accent2"/>
              </a:solidFill>
              <a:latin typeface="+mn-ea"/>
              <a:cs typeface="+mn-ea"/>
              <a:sym typeface="+mn-ea"/>
            </a:endParaRPr>
          </a:p>
        </p:txBody>
      </p:sp>
      <p:pic>
        <p:nvPicPr>
          <p:cNvPr id="27" name="图片 26"/>
          <p:cNvPicPr/>
          <p:nvPr/>
        </p:nvPicPr>
        <p:blipFill>
          <a:blip r:embed="rId16"/>
          <a:srcRect t="6133" r="995" b="3067"/>
          <a:stretch>
            <a:fillRect/>
          </a:stretch>
        </p:blipFill>
        <p:spPr>
          <a:xfrm>
            <a:off x="8029575" y="3346450"/>
            <a:ext cx="3119755" cy="2707005"/>
          </a:xfrm>
          <a:prstGeom prst="rect">
            <a:avLst/>
          </a:prstGeom>
        </p:spPr>
      </p:pic>
    </p:spTree>
    <p:custDataLst>
      <p:tags r:id="rId1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descr="/data/temp/4aaefc23-4739-11f0-a7dd-f6e9897c30fb.jpeg4aaefc23-4739-11f0-a7dd-f6e9897c30fb"/>
          <p:cNvPicPr>
            <a:picLocks noChangeAspect="1"/>
          </p:cNvPicPr>
          <p:nvPr>
            <p:custDataLst>
              <p:tags r:id="rId1"/>
            </p:custDataLst>
          </p:nvPr>
        </p:nvPicPr>
        <p:blipFill>
          <a:blip r:embed="rId2"/>
          <a:srcRect t="15625" b="15625"/>
          <a:stretch>
            <a:fillRect/>
          </a:stretch>
        </p:blipFill>
        <p:spPr>
          <a:xfrm>
            <a:off x="7819062" y="731729"/>
            <a:ext cx="3677244" cy="2528105"/>
          </a:xfrm>
          <a:custGeom>
            <a:avLst/>
            <a:gdLst/>
            <a:ahLst/>
            <a:cxnLst>
              <a:cxn ang="3">
                <a:pos x="hc" y="t"/>
              </a:cxn>
              <a:cxn ang="cd2">
                <a:pos x="l" y="vc"/>
              </a:cxn>
              <a:cxn ang="cd4">
                <a:pos x="hc" y="b"/>
              </a:cxn>
              <a:cxn ang="0">
                <a:pos x="r" y="vc"/>
              </a:cxn>
            </a:cxnLst>
            <a:rect l="l" t="t" r="r" b="b"/>
            <a:pathLst>
              <a:path w="5648" h="3883">
                <a:moveTo>
                  <a:pt x="100" y="0"/>
                </a:moveTo>
                <a:lnTo>
                  <a:pt x="3091" y="0"/>
                </a:lnTo>
                <a:lnTo>
                  <a:pt x="3204" y="158"/>
                </a:lnTo>
                <a:lnTo>
                  <a:pt x="4336" y="158"/>
                </a:lnTo>
                <a:lnTo>
                  <a:pt x="4450" y="1"/>
                </a:lnTo>
                <a:lnTo>
                  <a:pt x="5548" y="1"/>
                </a:lnTo>
                <a:lnTo>
                  <a:pt x="5582" y="49"/>
                </a:lnTo>
                <a:lnTo>
                  <a:pt x="5648" y="140"/>
                </a:lnTo>
                <a:lnTo>
                  <a:pt x="5648" y="2955"/>
                </a:lnTo>
                <a:lnTo>
                  <a:pt x="4978" y="3883"/>
                </a:lnTo>
                <a:lnTo>
                  <a:pt x="3912" y="3883"/>
                </a:lnTo>
                <a:lnTo>
                  <a:pt x="3865" y="3818"/>
                </a:lnTo>
                <a:lnTo>
                  <a:pt x="2097" y="3818"/>
                </a:lnTo>
                <a:lnTo>
                  <a:pt x="2037" y="3735"/>
                </a:lnTo>
                <a:lnTo>
                  <a:pt x="2030" y="3725"/>
                </a:lnTo>
                <a:lnTo>
                  <a:pt x="898" y="3725"/>
                </a:lnTo>
                <a:lnTo>
                  <a:pt x="892" y="3735"/>
                </a:lnTo>
                <a:lnTo>
                  <a:pt x="784" y="3883"/>
                </a:lnTo>
                <a:lnTo>
                  <a:pt x="100" y="3883"/>
                </a:lnTo>
                <a:lnTo>
                  <a:pt x="34" y="3792"/>
                </a:lnTo>
                <a:lnTo>
                  <a:pt x="0" y="3743"/>
                </a:lnTo>
                <a:lnTo>
                  <a:pt x="0" y="3343"/>
                </a:lnTo>
                <a:lnTo>
                  <a:pt x="107" y="3194"/>
                </a:lnTo>
                <a:lnTo>
                  <a:pt x="114" y="3185"/>
                </a:lnTo>
                <a:lnTo>
                  <a:pt x="114" y="1616"/>
                </a:lnTo>
                <a:lnTo>
                  <a:pt x="0" y="1458"/>
                </a:lnTo>
                <a:lnTo>
                  <a:pt x="0" y="391"/>
                </a:lnTo>
                <a:lnTo>
                  <a:pt x="90" y="391"/>
                </a:lnTo>
                <a:lnTo>
                  <a:pt x="279" y="130"/>
                </a:lnTo>
                <a:lnTo>
                  <a:pt x="6" y="130"/>
                </a:lnTo>
                <a:lnTo>
                  <a:pt x="34" y="91"/>
                </a:lnTo>
                <a:lnTo>
                  <a:pt x="100" y="0"/>
                </a:lnTo>
                <a:close/>
              </a:path>
            </a:pathLst>
          </a:custGeom>
          <a:solidFill>
            <a:schemeClr val="accent1"/>
          </a:solidFill>
          <a:ln>
            <a:gradFill>
              <a:gsLst>
                <a:gs pos="0">
                  <a:schemeClr val="accent1">
                    <a:alpha val="0"/>
                  </a:schemeClr>
                </a:gs>
                <a:gs pos="100000">
                  <a:schemeClr val="accent1">
                    <a:alpha val="100000"/>
                  </a:schemeClr>
                </a:gs>
              </a:gsLst>
              <a:lin ang="10800000" scaled="1"/>
            </a:gradFill>
          </a:ln>
        </p:spPr>
      </p:pic>
      <p:pic>
        <p:nvPicPr>
          <p:cNvPr id="161" name="图片 160" descr="/data/temp/4aaefb90-4739-11f0-a7dd-f6e9897c30fb.jpeg4aaefb90-4739-11f0-a7dd-f6e9897c30fb"/>
          <p:cNvPicPr>
            <a:picLocks noChangeAspect="1"/>
          </p:cNvPicPr>
          <p:nvPr>
            <p:custDataLst>
              <p:tags r:id="rId3"/>
            </p:custDataLst>
          </p:nvPr>
        </p:nvPicPr>
        <p:blipFill>
          <a:blip r:embed="rId4"/>
          <a:srcRect l="1226" r="1226"/>
          <a:stretch>
            <a:fillRect/>
          </a:stretch>
        </p:blipFill>
        <p:spPr>
          <a:xfrm>
            <a:off x="4122937" y="3261136"/>
            <a:ext cx="3677244" cy="2528105"/>
          </a:xfrm>
          <a:custGeom>
            <a:avLst/>
            <a:gdLst/>
            <a:ahLst/>
            <a:cxnLst>
              <a:cxn ang="3">
                <a:pos x="hc" y="t"/>
              </a:cxn>
              <a:cxn ang="cd2">
                <a:pos x="l" y="vc"/>
              </a:cxn>
              <a:cxn ang="cd4">
                <a:pos x="hc" y="b"/>
              </a:cxn>
              <a:cxn ang="0">
                <a:pos x="r" y="vc"/>
              </a:cxn>
            </a:cxnLst>
            <a:rect l="l" t="t" r="r" b="b"/>
            <a:pathLst>
              <a:path w="5648" h="3883">
                <a:moveTo>
                  <a:pt x="4864" y="0"/>
                </a:moveTo>
                <a:lnTo>
                  <a:pt x="5548" y="0"/>
                </a:lnTo>
                <a:lnTo>
                  <a:pt x="5614" y="91"/>
                </a:lnTo>
                <a:lnTo>
                  <a:pt x="5648" y="140"/>
                </a:lnTo>
                <a:lnTo>
                  <a:pt x="5648" y="540"/>
                </a:lnTo>
                <a:lnTo>
                  <a:pt x="5541" y="689"/>
                </a:lnTo>
                <a:lnTo>
                  <a:pt x="5534" y="698"/>
                </a:lnTo>
                <a:lnTo>
                  <a:pt x="5534" y="2267"/>
                </a:lnTo>
                <a:lnTo>
                  <a:pt x="5648" y="2425"/>
                </a:lnTo>
                <a:lnTo>
                  <a:pt x="5648" y="3492"/>
                </a:lnTo>
                <a:lnTo>
                  <a:pt x="5558" y="3492"/>
                </a:lnTo>
                <a:lnTo>
                  <a:pt x="5369" y="3753"/>
                </a:lnTo>
                <a:lnTo>
                  <a:pt x="5642" y="3753"/>
                </a:lnTo>
                <a:lnTo>
                  <a:pt x="5614" y="3792"/>
                </a:lnTo>
                <a:lnTo>
                  <a:pt x="5548" y="3883"/>
                </a:lnTo>
                <a:lnTo>
                  <a:pt x="2557" y="3883"/>
                </a:lnTo>
                <a:lnTo>
                  <a:pt x="2444" y="3725"/>
                </a:lnTo>
                <a:lnTo>
                  <a:pt x="1312" y="3725"/>
                </a:lnTo>
                <a:lnTo>
                  <a:pt x="1198" y="3882"/>
                </a:lnTo>
                <a:lnTo>
                  <a:pt x="100" y="3882"/>
                </a:lnTo>
                <a:lnTo>
                  <a:pt x="66" y="3834"/>
                </a:lnTo>
                <a:lnTo>
                  <a:pt x="0" y="3743"/>
                </a:lnTo>
                <a:lnTo>
                  <a:pt x="0" y="928"/>
                </a:lnTo>
                <a:lnTo>
                  <a:pt x="670" y="0"/>
                </a:lnTo>
                <a:lnTo>
                  <a:pt x="1736" y="0"/>
                </a:lnTo>
                <a:lnTo>
                  <a:pt x="1783" y="65"/>
                </a:lnTo>
                <a:lnTo>
                  <a:pt x="3551" y="65"/>
                </a:lnTo>
                <a:lnTo>
                  <a:pt x="3611" y="148"/>
                </a:lnTo>
                <a:lnTo>
                  <a:pt x="3618" y="158"/>
                </a:lnTo>
                <a:lnTo>
                  <a:pt x="4750" y="158"/>
                </a:lnTo>
                <a:lnTo>
                  <a:pt x="4756" y="148"/>
                </a:lnTo>
                <a:lnTo>
                  <a:pt x="4864" y="0"/>
                </a:lnTo>
                <a:close/>
              </a:path>
            </a:pathLst>
          </a:custGeom>
          <a:solidFill>
            <a:schemeClr val="accent2"/>
          </a:solidFill>
          <a:ln>
            <a:gradFill>
              <a:gsLst>
                <a:gs pos="0">
                  <a:schemeClr val="accent2">
                    <a:alpha val="0"/>
                  </a:schemeClr>
                </a:gs>
                <a:gs pos="100000">
                  <a:schemeClr val="accent2">
                    <a:alpha val="100000"/>
                  </a:schemeClr>
                </a:gs>
              </a:gsLst>
              <a:lin ang="0" scaled="1"/>
            </a:gradFill>
          </a:ln>
        </p:spPr>
      </p:pic>
      <p:pic>
        <p:nvPicPr>
          <p:cNvPr id="162" name="图片 161" descr="/data/temp/4aaefbfd-4739-11f0-a7dd-f6e9897c30fb.jpeg4aaefbfd-4739-11f0-a7dd-f6e9897c30fb"/>
          <p:cNvPicPr>
            <a:picLocks noChangeAspect="1"/>
          </p:cNvPicPr>
          <p:nvPr>
            <p:custDataLst>
              <p:tags r:id="rId5"/>
            </p:custDataLst>
          </p:nvPr>
        </p:nvPicPr>
        <p:blipFill>
          <a:blip r:embed="rId6"/>
          <a:srcRect t="1875" b="1875"/>
          <a:stretch>
            <a:fillRect/>
          </a:stretch>
        </p:blipFill>
        <p:spPr>
          <a:xfrm>
            <a:off x="437230" y="731078"/>
            <a:ext cx="3677244" cy="2528105"/>
          </a:xfrm>
          <a:custGeom>
            <a:avLst/>
            <a:gdLst/>
            <a:ahLst/>
            <a:cxnLst>
              <a:cxn ang="3">
                <a:pos x="hc" y="t"/>
              </a:cxn>
              <a:cxn ang="cd2">
                <a:pos x="l" y="vc"/>
              </a:cxn>
              <a:cxn ang="cd4">
                <a:pos x="hc" y="b"/>
              </a:cxn>
              <a:cxn ang="0">
                <a:pos x="r" y="vc"/>
              </a:cxn>
            </a:cxnLst>
            <a:rect l="l" t="t" r="r" b="b"/>
            <a:pathLst>
              <a:path w="5648" h="3883">
                <a:moveTo>
                  <a:pt x="100" y="0"/>
                </a:moveTo>
                <a:lnTo>
                  <a:pt x="3091" y="0"/>
                </a:lnTo>
                <a:lnTo>
                  <a:pt x="3204" y="158"/>
                </a:lnTo>
                <a:lnTo>
                  <a:pt x="4336" y="158"/>
                </a:lnTo>
                <a:lnTo>
                  <a:pt x="4450" y="1"/>
                </a:lnTo>
                <a:lnTo>
                  <a:pt x="5548" y="1"/>
                </a:lnTo>
                <a:lnTo>
                  <a:pt x="5582" y="49"/>
                </a:lnTo>
                <a:lnTo>
                  <a:pt x="5648" y="140"/>
                </a:lnTo>
                <a:lnTo>
                  <a:pt x="5648" y="2955"/>
                </a:lnTo>
                <a:lnTo>
                  <a:pt x="4978" y="3883"/>
                </a:lnTo>
                <a:lnTo>
                  <a:pt x="3912" y="3883"/>
                </a:lnTo>
                <a:lnTo>
                  <a:pt x="3865" y="3818"/>
                </a:lnTo>
                <a:lnTo>
                  <a:pt x="2097" y="3818"/>
                </a:lnTo>
                <a:lnTo>
                  <a:pt x="2037" y="3735"/>
                </a:lnTo>
                <a:lnTo>
                  <a:pt x="2030" y="3725"/>
                </a:lnTo>
                <a:lnTo>
                  <a:pt x="898" y="3725"/>
                </a:lnTo>
                <a:lnTo>
                  <a:pt x="892" y="3735"/>
                </a:lnTo>
                <a:lnTo>
                  <a:pt x="784" y="3883"/>
                </a:lnTo>
                <a:lnTo>
                  <a:pt x="100" y="3883"/>
                </a:lnTo>
                <a:lnTo>
                  <a:pt x="34" y="3792"/>
                </a:lnTo>
                <a:lnTo>
                  <a:pt x="0" y="3743"/>
                </a:lnTo>
                <a:lnTo>
                  <a:pt x="0" y="3343"/>
                </a:lnTo>
                <a:lnTo>
                  <a:pt x="107" y="3194"/>
                </a:lnTo>
                <a:lnTo>
                  <a:pt x="114" y="3185"/>
                </a:lnTo>
                <a:lnTo>
                  <a:pt x="114" y="1616"/>
                </a:lnTo>
                <a:lnTo>
                  <a:pt x="0" y="1458"/>
                </a:lnTo>
                <a:lnTo>
                  <a:pt x="0" y="391"/>
                </a:lnTo>
                <a:lnTo>
                  <a:pt x="90" y="391"/>
                </a:lnTo>
                <a:lnTo>
                  <a:pt x="279" y="130"/>
                </a:lnTo>
                <a:lnTo>
                  <a:pt x="6" y="130"/>
                </a:lnTo>
                <a:lnTo>
                  <a:pt x="34" y="91"/>
                </a:lnTo>
                <a:lnTo>
                  <a:pt x="100" y="0"/>
                </a:lnTo>
                <a:close/>
              </a:path>
            </a:pathLst>
          </a:custGeom>
          <a:solidFill>
            <a:schemeClr val="accent1"/>
          </a:solidFill>
          <a:ln>
            <a:gradFill>
              <a:gsLst>
                <a:gs pos="0">
                  <a:schemeClr val="accent1">
                    <a:alpha val="0"/>
                  </a:schemeClr>
                </a:gs>
                <a:gs pos="100000">
                  <a:schemeClr val="accent1">
                    <a:alpha val="100000"/>
                  </a:schemeClr>
                </a:gs>
              </a:gsLst>
              <a:lin ang="10800000" scaled="1"/>
            </a:gradFill>
          </a:ln>
        </p:spPr>
      </p:pic>
      <p:sp>
        <p:nvSpPr>
          <p:cNvPr id="163" name="正文"/>
          <p:cNvSpPr txBox="1"/>
          <p:nvPr>
            <p:custDataLst>
              <p:tags r:id="rId7"/>
            </p:custDataLst>
          </p:nvPr>
        </p:nvSpPr>
        <p:spPr>
          <a:xfrm>
            <a:off x="437230" y="4144663"/>
            <a:ext cx="3058495" cy="1720743"/>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pc="0">
                <a:solidFill>
                  <a:schemeClr val="tx1">
                    <a:lumMod val="85000"/>
                    <a:lumOff val="15000"/>
                  </a:schemeClr>
                </a:solidFill>
                <a:cs typeface="+mn-ea"/>
                <a:sym typeface="+mn-ea"/>
              </a:rPr>
              <a:t>定期检查目标实现的进度，确保一切按计划进行，或者在必要时进行调整。</a:t>
            </a:r>
            <a:endParaRPr lang="zh-CN" altLang="en-US" spc="0">
              <a:solidFill>
                <a:schemeClr val="tx1">
                  <a:lumMod val="85000"/>
                  <a:lumOff val="15000"/>
                </a:schemeClr>
              </a:solidFill>
              <a:cs typeface="+mn-ea"/>
              <a:sym typeface="+mn-ea"/>
            </a:endParaRPr>
          </a:p>
        </p:txBody>
      </p:sp>
      <p:sp>
        <p:nvSpPr>
          <p:cNvPr id="164" name="正文"/>
          <p:cNvSpPr txBox="1"/>
          <p:nvPr>
            <p:custDataLst>
              <p:tags r:id="rId8"/>
            </p:custDataLst>
          </p:nvPr>
        </p:nvSpPr>
        <p:spPr>
          <a:xfrm>
            <a:off x="4430242" y="1366547"/>
            <a:ext cx="3058495" cy="1661060"/>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pc="0">
                <a:solidFill>
                  <a:schemeClr val="tx1">
                    <a:lumMod val="85000"/>
                    <a:lumOff val="15000"/>
                  </a:schemeClr>
                </a:solidFill>
                <a:cs typeface="+mn-ea"/>
                <a:sym typeface="+mn-ea"/>
              </a:rPr>
              <a:t>按照规划的路径，采取实际行动去逐步实现设定的目标。</a:t>
            </a:r>
            <a:endParaRPr lang="zh-CN" altLang="en-US" spc="0">
              <a:solidFill>
                <a:schemeClr val="tx1">
                  <a:lumMod val="85000"/>
                  <a:lumOff val="15000"/>
                </a:schemeClr>
              </a:solidFill>
              <a:cs typeface="+mn-ea"/>
              <a:sym typeface="+mn-ea"/>
            </a:endParaRPr>
          </a:p>
        </p:txBody>
      </p:sp>
      <p:sp>
        <p:nvSpPr>
          <p:cNvPr id="165" name="正文"/>
          <p:cNvSpPr txBox="1"/>
          <p:nvPr>
            <p:custDataLst>
              <p:tags r:id="rId9"/>
            </p:custDataLst>
          </p:nvPr>
        </p:nvSpPr>
        <p:spPr>
          <a:xfrm>
            <a:off x="8427161" y="4144663"/>
            <a:ext cx="3058495" cy="1713119"/>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pc="0">
                <a:solidFill>
                  <a:schemeClr val="tx1">
                    <a:lumMod val="85000"/>
                    <a:lumOff val="15000"/>
                  </a:schemeClr>
                </a:solidFill>
                <a:cs typeface="+mn-ea"/>
                <a:sym typeface="+mn-ea"/>
              </a:rPr>
              <a:t>根据反馈调整目标和计划，有助于个人职业管理和企业支持员工发展</a:t>
            </a:r>
            <a:endParaRPr lang="zh-CN" altLang="en-US" spc="0">
              <a:solidFill>
                <a:schemeClr val="tx1">
                  <a:lumMod val="85000"/>
                  <a:lumOff val="15000"/>
                </a:schemeClr>
              </a:solidFill>
              <a:cs typeface="+mn-ea"/>
              <a:sym typeface="+mn-ea"/>
            </a:endParaRPr>
          </a:p>
        </p:txBody>
      </p:sp>
      <p:sp>
        <p:nvSpPr>
          <p:cNvPr id="166" name="标题"/>
          <p:cNvSpPr txBox="1"/>
          <p:nvPr>
            <p:custDataLst>
              <p:tags r:id="rId10"/>
            </p:custDataLst>
          </p:nvPr>
        </p:nvSpPr>
        <p:spPr>
          <a:xfrm>
            <a:off x="5301374" y="731078"/>
            <a:ext cx="2184082" cy="512011"/>
          </a:xfrm>
          <a:prstGeom prst="rect">
            <a:avLst/>
          </a:prstGeom>
          <a:noFill/>
        </p:spPr>
        <p:txBody>
          <a:bodyPr wrap="square" lIns="0" tIns="0" rIns="0" bIns="0" rtlCol="0" anchor="ctr" anchorCtr="0">
            <a:noAutofit/>
          </a:bodyPr>
          <a:lstStyle/>
          <a:p>
            <a:r>
              <a:rPr lang="zh-CN" altLang="en-US" sz="2200" b="1" dirty="0">
                <a:solidFill>
                  <a:schemeClr val="accent1"/>
                </a:solidFill>
                <a:latin typeface="+mn-ea"/>
                <a:cs typeface="+mn-ea"/>
                <a:sym typeface="+mn-ea"/>
              </a:rPr>
              <a:t>实施行动</a:t>
            </a:r>
            <a:endParaRPr lang="zh-CN" altLang="en-US" sz="2200" b="1" dirty="0">
              <a:solidFill>
                <a:schemeClr val="accent1"/>
              </a:solidFill>
              <a:latin typeface="+mn-ea"/>
              <a:cs typeface="+mn-ea"/>
              <a:sym typeface="+mn-ea"/>
            </a:endParaRPr>
          </a:p>
        </p:txBody>
      </p:sp>
      <p:sp>
        <p:nvSpPr>
          <p:cNvPr id="167" name="标题"/>
          <p:cNvSpPr txBox="1"/>
          <p:nvPr>
            <p:custDataLst>
              <p:tags r:id="rId11"/>
            </p:custDataLst>
          </p:nvPr>
        </p:nvSpPr>
        <p:spPr>
          <a:xfrm>
            <a:off x="9298293" y="3490963"/>
            <a:ext cx="2184082" cy="519345"/>
          </a:xfrm>
          <a:prstGeom prst="rect">
            <a:avLst/>
          </a:prstGeom>
          <a:noFill/>
        </p:spPr>
        <p:txBody>
          <a:bodyPr wrap="square" lIns="0" tIns="0" rIns="0" bIns="0" rtlCol="0" anchor="ctr" anchorCtr="0">
            <a:noAutofit/>
          </a:bodyPr>
          <a:lstStyle/>
          <a:p>
            <a:pPr>
              <a:lnSpc>
                <a:spcPct val="120000"/>
              </a:lnSpc>
            </a:pPr>
            <a:r>
              <a:rPr lang="zh-CN" altLang="en-US" sz="2200" b="1" dirty="0">
                <a:solidFill>
                  <a:schemeClr val="accent1"/>
                </a:solidFill>
                <a:latin typeface="+mn-ea"/>
                <a:cs typeface="+mn-ea"/>
                <a:sym typeface="+mn-ea"/>
              </a:rPr>
              <a:t>反馈与调整</a:t>
            </a:r>
            <a:endParaRPr lang="zh-CN" altLang="en-US" sz="2200" b="1" dirty="0">
              <a:solidFill>
                <a:schemeClr val="accent1"/>
              </a:solidFill>
              <a:latin typeface="+mn-ea"/>
              <a:cs typeface="+mn-ea"/>
              <a:sym typeface="+mn-ea"/>
            </a:endParaRPr>
          </a:p>
        </p:txBody>
      </p:sp>
      <p:sp>
        <p:nvSpPr>
          <p:cNvPr id="168" name="标题"/>
          <p:cNvSpPr txBox="1"/>
          <p:nvPr>
            <p:custDataLst>
              <p:tags r:id="rId12"/>
            </p:custDataLst>
          </p:nvPr>
        </p:nvSpPr>
        <p:spPr>
          <a:xfrm>
            <a:off x="1308361" y="3494219"/>
            <a:ext cx="2184082" cy="512009"/>
          </a:xfrm>
          <a:prstGeom prst="rect">
            <a:avLst/>
          </a:prstGeom>
          <a:noFill/>
        </p:spPr>
        <p:txBody>
          <a:bodyPr wrap="square" lIns="0" tIns="0" rIns="0" bIns="0" rtlCol="0" anchor="ctr" anchorCtr="0">
            <a:noAutofit/>
          </a:bodyPr>
          <a:lstStyle/>
          <a:p>
            <a:pPr>
              <a:lnSpc>
                <a:spcPct val="120000"/>
              </a:lnSpc>
            </a:pPr>
            <a:r>
              <a:rPr lang="zh-CN" altLang="en-US" sz="2200" b="1">
                <a:solidFill>
                  <a:schemeClr val="accent2"/>
                </a:solidFill>
                <a:latin typeface="+mn-ea"/>
                <a:cs typeface="+mn-ea"/>
                <a:sym typeface="+mn-ea"/>
              </a:rPr>
              <a:t>监控进度</a:t>
            </a:r>
            <a:endParaRPr lang="zh-CN" altLang="en-US" sz="2200" b="1">
              <a:solidFill>
                <a:schemeClr val="accent2"/>
              </a:solidFill>
              <a:latin typeface="+mn-ea"/>
              <a:cs typeface="+mn-ea"/>
              <a:sym typeface="+mn-ea"/>
            </a:endParaRPr>
          </a:p>
        </p:txBody>
      </p:sp>
      <p:sp>
        <p:nvSpPr>
          <p:cNvPr id="169" name="标题"/>
          <p:cNvSpPr txBox="1"/>
          <p:nvPr>
            <p:custDataLst>
              <p:tags r:id="rId13"/>
            </p:custDataLst>
          </p:nvPr>
        </p:nvSpPr>
        <p:spPr>
          <a:xfrm>
            <a:off x="4430242" y="731078"/>
            <a:ext cx="779826" cy="512011"/>
          </a:xfrm>
          <a:prstGeom prst="rect">
            <a:avLst/>
          </a:prstGeom>
          <a:noFill/>
        </p:spPr>
        <p:txBody>
          <a:bodyPr wrap="none" lIns="0" tIns="0" rIns="0" bIns="0" rtlCol="0" anchor="ctr" anchorCtr="0">
            <a:normAutofit fontScale="70000"/>
          </a:bodyPr>
          <a:lstStyle/>
          <a:p>
            <a:r>
              <a:rPr lang="en-US" altLang="zh-CN" sz="4400" b="1" dirty="0">
                <a:solidFill>
                  <a:schemeClr val="accent1"/>
                </a:solidFill>
                <a:cs typeface="+mn-ea"/>
                <a:sym typeface="+mn-ea"/>
              </a:rPr>
              <a:t>03</a:t>
            </a:r>
            <a:endParaRPr lang="en-US" altLang="zh-CN" sz="4400" b="1" dirty="0">
              <a:solidFill>
                <a:schemeClr val="accent1"/>
              </a:solidFill>
              <a:cs typeface="+mn-ea"/>
              <a:sym typeface="+mn-ea"/>
            </a:endParaRPr>
          </a:p>
        </p:txBody>
      </p:sp>
      <p:sp>
        <p:nvSpPr>
          <p:cNvPr id="170" name="标题"/>
          <p:cNvSpPr txBox="1"/>
          <p:nvPr>
            <p:custDataLst>
              <p:tags r:id="rId14"/>
            </p:custDataLst>
          </p:nvPr>
        </p:nvSpPr>
        <p:spPr>
          <a:xfrm>
            <a:off x="8427161" y="3490963"/>
            <a:ext cx="779826" cy="519345"/>
          </a:xfrm>
          <a:prstGeom prst="rect">
            <a:avLst/>
          </a:prstGeom>
          <a:noFill/>
        </p:spPr>
        <p:txBody>
          <a:bodyPr wrap="none" lIns="0" tIns="0" rIns="0" bIns="0" rtlCol="0" anchor="ctr" anchorCtr="0">
            <a:normAutofit fontScale="60000"/>
          </a:bodyPr>
          <a:lstStyle/>
          <a:p>
            <a:pPr>
              <a:lnSpc>
                <a:spcPct val="120000"/>
              </a:lnSpc>
            </a:pPr>
            <a:r>
              <a:rPr lang="en-US" altLang="zh-CN" sz="4400" b="1" dirty="0">
                <a:solidFill>
                  <a:schemeClr val="accent1"/>
                </a:solidFill>
                <a:cs typeface="+mn-ea"/>
                <a:sym typeface="+mn-ea"/>
              </a:rPr>
              <a:t>05</a:t>
            </a:r>
            <a:endParaRPr lang="en-US" altLang="zh-CN" sz="4400" b="1" dirty="0">
              <a:solidFill>
                <a:schemeClr val="accent1"/>
              </a:solidFill>
              <a:cs typeface="+mn-ea"/>
              <a:sym typeface="+mn-ea"/>
            </a:endParaRPr>
          </a:p>
        </p:txBody>
      </p:sp>
      <p:sp>
        <p:nvSpPr>
          <p:cNvPr id="171" name="标题"/>
          <p:cNvSpPr txBox="1"/>
          <p:nvPr>
            <p:custDataLst>
              <p:tags r:id="rId15"/>
            </p:custDataLst>
          </p:nvPr>
        </p:nvSpPr>
        <p:spPr>
          <a:xfrm>
            <a:off x="437230" y="3494219"/>
            <a:ext cx="779826" cy="512009"/>
          </a:xfrm>
          <a:prstGeom prst="rect">
            <a:avLst/>
          </a:prstGeom>
          <a:noFill/>
        </p:spPr>
        <p:txBody>
          <a:bodyPr wrap="none" lIns="0" tIns="0" rIns="0" bIns="0" rtlCol="0" anchor="ctr" anchorCtr="0">
            <a:normAutofit fontScale="60000"/>
          </a:bodyPr>
          <a:lstStyle/>
          <a:p>
            <a:pPr>
              <a:lnSpc>
                <a:spcPct val="120000"/>
              </a:lnSpc>
            </a:pPr>
            <a:r>
              <a:rPr lang="en-US" altLang="zh-CN" sz="4400" b="1" dirty="0">
                <a:solidFill>
                  <a:schemeClr val="accent2"/>
                </a:solidFill>
                <a:cs typeface="+mn-ea"/>
                <a:sym typeface="+mn-ea"/>
              </a:rPr>
              <a:t>04</a:t>
            </a:r>
            <a:endParaRPr lang="en-US" altLang="zh-CN" sz="4400" b="1" dirty="0">
              <a:solidFill>
                <a:schemeClr val="accent2"/>
              </a:solidFill>
              <a:cs typeface="+mn-ea"/>
              <a:sym typeface="+mn-ea"/>
            </a:endParaRPr>
          </a:p>
        </p:txBody>
      </p:sp>
      <p:sp>
        <p:nvSpPr>
          <p:cNvPr id="172" name="任意多边形: 形状 254"/>
          <p:cNvSpPr/>
          <p:nvPr>
            <p:custDataLst>
              <p:tags r:id="rId16"/>
            </p:custDataLst>
          </p:nvPr>
        </p:nvSpPr>
        <p:spPr>
          <a:xfrm flipV="1">
            <a:off x="4114473" y="1164039"/>
            <a:ext cx="3373845" cy="171231"/>
          </a:xfrm>
          <a:custGeom>
            <a:avLst/>
            <a:gdLst>
              <a:gd name="connsiteX0" fmla="*/ 0 w 5182"/>
              <a:gd name="connsiteY0" fmla="*/ 263 h 263"/>
              <a:gd name="connsiteX1" fmla="*/ 347 w 5182"/>
              <a:gd name="connsiteY1" fmla="*/ 262 h 263"/>
              <a:gd name="connsiteX2" fmla="*/ 708 w 5182"/>
              <a:gd name="connsiteY2" fmla="*/ 0 h 263"/>
              <a:gd name="connsiteX3" fmla="*/ 5182 w 5182"/>
              <a:gd name="connsiteY3" fmla="*/ 2 h 263"/>
            </a:gdLst>
            <a:ahLst/>
            <a:cxnLst>
              <a:cxn ang="0">
                <a:pos x="connsiteX0" y="connsiteY0"/>
              </a:cxn>
              <a:cxn ang="0">
                <a:pos x="connsiteX1" y="connsiteY1"/>
              </a:cxn>
              <a:cxn ang="0">
                <a:pos x="connsiteX2" y="connsiteY2"/>
              </a:cxn>
              <a:cxn ang="0">
                <a:pos x="connsiteX3" y="connsiteY3"/>
              </a:cxn>
            </a:cxnLst>
            <a:rect l="l" t="t" r="r" b="b"/>
            <a:pathLst>
              <a:path w="5182" h="263">
                <a:moveTo>
                  <a:pt x="0" y="263"/>
                </a:moveTo>
                <a:lnTo>
                  <a:pt x="347" y="262"/>
                </a:lnTo>
                <a:lnTo>
                  <a:pt x="708" y="0"/>
                </a:lnTo>
                <a:lnTo>
                  <a:pt x="5182" y="2"/>
                </a:lnTo>
              </a:path>
            </a:pathLst>
          </a:custGeom>
          <a:noFill/>
          <a:ln w="12700">
            <a:gradFill>
              <a:gsLst>
                <a:gs pos="0">
                  <a:schemeClr val="accent1">
                    <a:alpha val="10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3" name="任意多边形: 形状 254"/>
          <p:cNvSpPr/>
          <p:nvPr>
            <p:custDataLst>
              <p:tags r:id="rId17"/>
            </p:custDataLst>
          </p:nvPr>
        </p:nvSpPr>
        <p:spPr>
          <a:xfrm flipH="1" flipV="1">
            <a:off x="437881" y="3933691"/>
            <a:ext cx="3685056" cy="171231"/>
          </a:xfrm>
          <a:custGeom>
            <a:avLst/>
            <a:gdLst>
              <a:gd name="connsiteX0" fmla="*/ 0 w 5182"/>
              <a:gd name="connsiteY0" fmla="*/ 263 h 263"/>
              <a:gd name="connsiteX1" fmla="*/ 347 w 5182"/>
              <a:gd name="connsiteY1" fmla="*/ 262 h 263"/>
              <a:gd name="connsiteX2" fmla="*/ 708 w 5182"/>
              <a:gd name="connsiteY2" fmla="*/ 0 h 263"/>
              <a:gd name="connsiteX3" fmla="*/ 5182 w 5182"/>
              <a:gd name="connsiteY3" fmla="*/ 2 h 263"/>
            </a:gdLst>
            <a:ahLst/>
            <a:cxnLst>
              <a:cxn ang="0">
                <a:pos x="connsiteX0" y="connsiteY0"/>
              </a:cxn>
              <a:cxn ang="0">
                <a:pos x="connsiteX1" y="connsiteY1"/>
              </a:cxn>
              <a:cxn ang="0">
                <a:pos x="connsiteX2" y="connsiteY2"/>
              </a:cxn>
              <a:cxn ang="0">
                <a:pos x="connsiteX3" y="connsiteY3"/>
              </a:cxn>
            </a:cxnLst>
            <a:rect l="l" t="t" r="r" b="b"/>
            <a:pathLst>
              <a:path w="5182" h="263">
                <a:moveTo>
                  <a:pt x="0" y="263"/>
                </a:moveTo>
                <a:lnTo>
                  <a:pt x="347" y="262"/>
                </a:lnTo>
                <a:lnTo>
                  <a:pt x="708" y="0"/>
                </a:lnTo>
                <a:lnTo>
                  <a:pt x="5182" y="2"/>
                </a:lnTo>
              </a:path>
            </a:pathLst>
          </a:custGeom>
          <a:noFill/>
          <a:ln w="12700">
            <a:gradFill>
              <a:gsLst>
                <a:gs pos="0">
                  <a:schemeClr val="accent2">
                    <a:alpha val="10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74" name="肘形连接符 173"/>
          <p:cNvCxnSpPr/>
          <p:nvPr>
            <p:custDataLst>
              <p:tags r:id="rId18"/>
            </p:custDataLst>
          </p:nvPr>
        </p:nvCxnSpPr>
        <p:spPr>
          <a:xfrm rot="10800000" flipV="1">
            <a:off x="8490315" y="3050189"/>
            <a:ext cx="2737098" cy="1035201"/>
          </a:xfrm>
          <a:prstGeom prst="bentConnector3">
            <a:avLst>
              <a:gd name="adj1" fmla="val -6255"/>
            </a:avLst>
          </a:prstGeom>
          <a:noFill/>
          <a:ln w="12700">
            <a:gradFill>
              <a:gsLst>
                <a:gs pos="0">
                  <a:schemeClr val="accent1">
                    <a:alpha val="10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cxnSp>
    </p:spTree>
    <p:custDataLst>
      <p:tags r:id="rId19"/>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二、制定目标的原则</a:t>
            </a:r>
            <a:endParaRPr lang="zh-CN" altLang="en-US"/>
          </a:p>
        </p:txBody>
      </p:sp>
      <p:sp>
        <p:nvSpPr>
          <p:cNvPr id="10" name="矩形: 圆角 33"/>
          <p:cNvSpPr/>
          <p:nvPr>
            <p:custDataLst>
              <p:tags r:id="rId2"/>
            </p:custDataLst>
          </p:nvPr>
        </p:nvSpPr>
        <p:spPr>
          <a:xfrm>
            <a:off x="2042682" y="1769955"/>
            <a:ext cx="3324091" cy="4071598"/>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1" name="矩形: 圆角 44"/>
          <p:cNvSpPr/>
          <p:nvPr>
            <p:custDataLst>
              <p:tags r:id="rId3"/>
            </p:custDataLst>
          </p:nvPr>
        </p:nvSpPr>
        <p:spPr>
          <a:xfrm>
            <a:off x="5792922" y="1769955"/>
            <a:ext cx="3324091" cy="4071598"/>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6" name="矩形: 圆角 35"/>
          <p:cNvSpPr/>
          <p:nvPr>
            <p:custDataLst>
              <p:tags r:id="rId4"/>
            </p:custDataLst>
          </p:nvPr>
        </p:nvSpPr>
        <p:spPr>
          <a:xfrm>
            <a:off x="2050304" y="1769320"/>
            <a:ext cx="3324091" cy="4071598"/>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dirty="0">
                <a:solidFill>
                  <a:schemeClr val="tx1">
                    <a:lumMod val="85000"/>
                    <a:lumOff val="15000"/>
                  </a:schemeClr>
                </a:solidFill>
                <a:latin typeface="+mn-ea"/>
                <a:cs typeface="+mn-ea"/>
                <a:sym typeface="+mn-ea"/>
              </a:rPr>
              <a:t>目标需要明确具体，如“学习更多管理知识”相较于“成为一个勤奋学习的人”更为具体。</a:t>
            </a:r>
            <a:endParaRPr lang="zh-CN" altLang="zh-CN" dirty="0">
              <a:solidFill>
                <a:schemeClr val="tx1">
                  <a:lumMod val="85000"/>
                  <a:lumOff val="15000"/>
                </a:schemeClr>
              </a:solidFill>
              <a:latin typeface="+mn-ea"/>
              <a:cs typeface="+mn-ea"/>
              <a:sym typeface="+mn-ea"/>
            </a:endParaRPr>
          </a:p>
        </p:txBody>
      </p:sp>
      <p:sp>
        <p:nvSpPr>
          <p:cNvPr id="18" name="任意多边形: 形状 36"/>
          <p:cNvSpPr/>
          <p:nvPr>
            <p:custDataLst>
              <p:tags r:id="rId5"/>
            </p:custDataLst>
          </p:nvPr>
        </p:nvSpPr>
        <p:spPr>
          <a:xfrm>
            <a:off x="2450414" y="1649922"/>
            <a:ext cx="2523870" cy="720833"/>
          </a:xfrm>
          <a:prstGeom prst="round2SameRect">
            <a:avLst>
              <a:gd name="adj1" fmla="val 0"/>
              <a:gd name="adj2" fmla="val 35242"/>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400" b="1">
                <a:solidFill>
                  <a:srgbClr val="FFFFFF"/>
                </a:solidFill>
                <a:latin typeface="+mn-ea"/>
                <a:cs typeface="+mn-ea"/>
                <a:sym typeface="+mn-ea"/>
              </a:rPr>
              <a:t>具体的</a:t>
            </a:r>
            <a:endParaRPr lang="zh-CN" altLang="en-US" sz="2400" b="1">
              <a:solidFill>
                <a:srgbClr val="FFFFFF"/>
              </a:solidFill>
              <a:latin typeface="+mn-ea"/>
              <a:cs typeface="+mn-ea"/>
              <a:sym typeface="+mn-ea"/>
            </a:endParaRPr>
          </a:p>
        </p:txBody>
      </p:sp>
      <p:sp>
        <p:nvSpPr>
          <p:cNvPr id="19" name="等腰三角形 37"/>
          <p:cNvSpPr/>
          <p:nvPr>
            <p:custDataLst>
              <p:tags r:id="rId6"/>
            </p:custDataLst>
          </p:nvPr>
        </p:nvSpPr>
        <p:spPr>
          <a:xfrm>
            <a:off x="2339907" y="1649922"/>
            <a:ext cx="110376" cy="12013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38"/>
          <p:cNvSpPr/>
          <p:nvPr>
            <p:custDataLst>
              <p:tags r:id="rId7"/>
            </p:custDataLst>
          </p:nvPr>
        </p:nvSpPr>
        <p:spPr>
          <a:xfrm flipH="1">
            <a:off x="4974284" y="1649922"/>
            <a:ext cx="110376" cy="120137"/>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圆角 42"/>
          <p:cNvSpPr/>
          <p:nvPr>
            <p:custDataLst>
              <p:tags r:id="rId8"/>
            </p:custDataLst>
          </p:nvPr>
        </p:nvSpPr>
        <p:spPr>
          <a:xfrm>
            <a:off x="5800543" y="1769320"/>
            <a:ext cx="3324091" cy="4071598"/>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50000"/>
              </a:lnSpc>
            </a:pPr>
            <a:r>
              <a:rPr lang="zh-CN" altLang="zh-CN" dirty="0">
                <a:solidFill>
                  <a:schemeClr val="tx1">
                    <a:lumMod val="85000"/>
                    <a:lumOff val="15000"/>
                  </a:schemeClr>
                </a:solidFill>
                <a:latin typeface="+mn-ea"/>
                <a:cs typeface="+mn-ea"/>
                <a:sym typeface="+mn-ea"/>
              </a:rPr>
              <a:t>目标应该有明确的评估标准，以便衡量进度和成就，如设定“学习特定数量的书籍或课程”的目标。</a:t>
            </a:r>
            <a:endParaRPr lang="zh-CN" altLang="zh-CN" dirty="0">
              <a:solidFill>
                <a:schemeClr val="tx1">
                  <a:lumMod val="85000"/>
                  <a:lumOff val="15000"/>
                </a:schemeClr>
              </a:solidFill>
              <a:latin typeface="+mn-ea"/>
              <a:cs typeface="+mn-ea"/>
              <a:sym typeface="+mn-ea"/>
            </a:endParaRPr>
          </a:p>
        </p:txBody>
      </p:sp>
      <p:sp>
        <p:nvSpPr>
          <p:cNvPr id="22" name="任意多边形: 形状 43"/>
          <p:cNvSpPr/>
          <p:nvPr>
            <p:custDataLst>
              <p:tags r:id="rId9"/>
            </p:custDataLst>
          </p:nvPr>
        </p:nvSpPr>
        <p:spPr>
          <a:xfrm>
            <a:off x="6200653" y="1649922"/>
            <a:ext cx="2523870" cy="720833"/>
          </a:xfrm>
          <a:prstGeom prst="round2SameRect">
            <a:avLst>
              <a:gd name="adj1" fmla="val 0"/>
              <a:gd name="adj2" fmla="val 35242"/>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400" b="1">
                <a:solidFill>
                  <a:srgbClr val="FFFFFF"/>
                </a:solidFill>
                <a:latin typeface="+mn-ea"/>
                <a:cs typeface="+mn-ea"/>
                <a:sym typeface="+mn-ea"/>
              </a:rPr>
              <a:t>可衡量的</a:t>
            </a:r>
            <a:endParaRPr lang="zh-CN" altLang="en-US" sz="2400" b="1">
              <a:solidFill>
                <a:srgbClr val="FFFFFF"/>
              </a:solidFill>
              <a:latin typeface="+mn-ea"/>
              <a:cs typeface="+mn-ea"/>
              <a:sym typeface="+mn-ea"/>
            </a:endParaRPr>
          </a:p>
        </p:txBody>
      </p:sp>
      <p:sp>
        <p:nvSpPr>
          <p:cNvPr id="23" name="等腰三角形 44"/>
          <p:cNvSpPr/>
          <p:nvPr>
            <p:custDataLst>
              <p:tags r:id="rId10"/>
            </p:custDataLst>
          </p:nvPr>
        </p:nvSpPr>
        <p:spPr>
          <a:xfrm>
            <a:off x="6090147" y="1649922"/>
            <a:ext cx="110376" cy="12013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等腰三角形 45"/>
          <p:cNvSpPr/>
          <p:nvPr>
            <p:custDataLst>
              <p:tags r:id="rId11"/>
            </p:custDataLst>
          </p:nvPr>
        </p:nvSpPr>
        <p:spPr>
          <a:xfrm flipH="1">
            <a:off x="8724524" y="1649922"/>
            <a:ext cx="110376" cy="120137"/>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11"/>
          <p:cNvSpPr/>
          <p:nvPr>
            <p:custDataLst>
              <p:tags r:id="rId1"/>
            </p:custDataLst>
          </p:nvPr>
        </p:nvSpPr>
        <p:spPr>
          <a:xfrm flipH="1">
            <a:off x="613410" y="1152009"/>
            <a:ext cx="3133948" cy="472482"/>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sp>
        <p:nvSpPr>
          <p:cNvPr id="7" name="任意多边形: 形状 11"/>
          <p:cNvSpPr/>
          <p:nvPr>
            <p:custDataLst>
              <p:tags r:id="rId2"/>
            </p:custDataLst>
          </p:nvPr>
        </p:nvSpPr>
        <p:spPr>
          <a:xfrm>
            <a:off x="8428833" y="1187270"/>
            <a:ext cx="3088341" cy="436137"/>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sp>
        <p:nvSpPr>
          <p:cNvPr id="10" name="任意多边形: 形状 36"/>
          <p:cNvSpPr/>
          <p:nvPr>
            <p:custDataLst>
              <p:tags r:id="rId3"/>
            </p:custDataLst>
          </p:nvPr>
        </p:nvSpPr>
        <p:spPr>
          <a:xfrm>
            <a:off x="4534264" y="1137906"/>
            <a:ext cx="3272711" cy="617861"/>
          </a:xfrm>
          <a:custGeom>
            <a:avLst/>
            <a:gdLst>
              <a:gd name="connsiteX0" fmla="*/ 645716 w 2372630"/>
              <a:gd name="connsiteY0" fmla="*/ 570203 h 593670"/>
              <a:gd name="connsiteX1" fmla="*/ 651858 w 2372630"/>
              <a:gd name="connsiteY1" fmla="*/ 582717 h 593670"/>
              <a:gd name="connsiteX2" fmla="*/ 645728 w 2372630"/>
              <a:gd name="connsiteY2" fmla="*/ 591845 h 593670"/>
              <a:gd name="connsiteX3" fmla="*/ 635001 w 2372630"/>
              <a:gd name="connsiteY3" fmla="*/ 593670 h 593670"/>
              <a:gd name="connsiteX4" fmla="*/ 624273 w 2372630"/>
              <a:gd name="connsiteY4" fmla="*/ 592301 h 593670"/>
              <a:gd name="connsiteX5" fmla="*/ 624273 w 2372630"/>
              <a:gd name="connsiteY5" fmla="*/ 591845 h 593670"/>
              <a:gd name="connsiteX6" fmla="*/ 623507 w 2372630"/>
              <a:gd name="connsiteY6" fmla="*/ 591845 h 593670"/>
              <a:gd name="connsiteX7" fmla="*/ 624273 w 2372630"/>
              <a:gd name="connsiteY7" fmla="*/ 592301 h 593670"/>
              <a:gd name="connsiteX8" fmla="*/ 629637 w 2372630"/>
              <a:gd name="connsiteY8" fmla="*/ 570852 h 593670"/>
              <a:gd name="connsiteX9" fmla="*/ 645716 w 2372630"/>
              <a:gd name="connsiteY9" fmla="*/ 570203 h 593670"/>
              <a:gd name="connsiteX10" fmla="*/ 1416074 w 2372630"/>
              <a:gd name="connsiteY10" fmla="*/ 514591 h 593670"/>
              <a:gd name="connsiteX11" fmla="*/ 1412734 w 2372630"/>
              <a:gd name="connsiteY11" fmla="*/ 527041 h 593670"/>
              <a:gd name="connsiteX12" fmla="*/ 1408137 w 2372630"/>
              <a:gd name="connsiteY12" fmla="*/ 522478 h 593670"/>
              <a:gd name="connsiteX13" fmla="*/ 1408137 w 2372630"/>
              <a:gd name="connsiteY13" fmla="*/ 516545 h 593670"/>
              <a:gd name="connsiteX14" fmla="*/ 1416074 w 2372630"/>
              <a:gd name="connsiteY14" fmla="*/ 514591 h 593670"/>
              <a:gd name="connsiteX15" fmla="*/ 1530735 w 2372630"/>
              <a:gd name="connsiteY15" fmla="*/ 513807 h 593670"/>
              <a:gd name="connsiteX16" fmla="*/ 1542228 w 2372630"/>
              <a:gd name="connsiteY16" fmla="*/ 519283 h 593670"/>
              <a:gd name="connsiteX17" fmla="*/ 1536865 w 2372630"/>
              <a:gd name="connsiteY17" fmla="*/ 521565 h 593670"/>
              <a:gd name="connsiteX18" fmla="*/ 1526137 w 2372630"/>
              <a:gd name="connsiteY18" fmla="*/ 519283 h 593670"/>
              <a:gd name="connsiteX19" fmla="*/ 1530735 w 2372630"/>
              <a:gd name="connsiteY19" fmla="*/ 513807 h 593670"/>
              <a:gd name="connsiteX20" fmla="*/ 1596823 w 2372630"/>
              <a:gd name="connsiteY20" fmla="*/ 506962 h 593670"/>
              <a:gd name="connsiteX21" fmla="*/ 1615021 w 2372630"/>
              <a:gd name="connsiteY21" fmla="*/ 516545 h 593670"/>
              <a:gd name="connsiteX22" fmla="*/ 1600463 w 2372630"/>
              <a:gd name="connsiteY22" fmla="*/ 520196 h 593670"/>
              <a:gd name="connsiteX23" fmla="*/ 1582073 w 2372630"/>
              <a:gd name="connsiteY23" fmla="*/ 516545 h 593670"/>
              <a:gd name="connsiteX24" fmla="*/ 1596823 w 2372630"/>
              <a:gd name="connsiteY24" fmla="*/ 506962 h 593670"/>
              <a:gd name="connsiteX25" fmla="*/ 643178 w 2372630"/>
              <a:gd name="connsiteY25" fmla="*/ 502755 h 593670"/>
              <a:gd name="connsiteX26" fmla="*/ 648027 w 2372630"/>
              <a:gd name="connsiteY26" fmla="*/ 512894 h 593670"/>
              <a:gd name="connsiteX27" fmla="*/ 641131 w 2372630"/>
              <a:gd name="connsiteY27" fmla="*/ 510613 h 593670"/>
              <a:gd name="connsiteX28" fmla="*/ 641131 w 2372630"/>
              <a:gd name="connsiteY28" fmla="*/ 507418 h 593670"/>
              <a:gd name="connsiteX29" fmla="*/ 643178 w 2372630"/>
              <a:gd name="connsiteY29" fmla="*/ 502755 h 593670"/>
              <a:gd name="connsiteX30" fmla="*/ 1718907 w 2372630"/>
              <a:gd name="connsiteY30" fmla="*/ 501500 h 593670"/>
              <a:gd name="connsiteX31" fmla="*/ 1726892 w 2372630"/>
              <a:gd name="connsiteY31" fmla="*/ 504223 h 593670"/>
              <a:gd name="connsiteX32" fmla="*/ 1723061 w 2372630"/>
              <a:gd name="connsiteY32" fmla="*/ 511069 h 593670"/>
              <a:gd name="connsiteX33" fmla="*/ 1713866 w 2372630"/>
              <a:gd name="connsiteY33" fmla="*/ 512894 h 593670"/>
              <a:gd name="connsiteX34" fmla="*/ 1705438 w 2372630"/>
              <a:gd name="connsiteY34" fmla="*/ 510613 h 593670"/>
              <a:gd name="connsiteX35" fmla="*/ 1718907 w 2372630"/>
              <a:gd name="connsiteY35" fmla="*/ 501500 h 593670"/>
              <a:gd name="connsiteX36" fmla="*/ 1805719 w 2372630"/>
              <a:gd name="connsiteY36" fmla="*/ 495275 h 593670"/>
              <a:gd name="connsiteX37" fmla="*/ 1822672 w 2372630"/>
              <a:gd name="connsiteY37" fmla="*/ 498747 h 593670"/>
              <a:gd name="connsiteX38" fmla="*/ 1758308 w 2372630"/>
              <a:gd name="connsiteY38" fmla="*/ 512438 h 593670"/>
              <a:gd name="connsiteX39" fmla="*/ 1753711 w 2372630"/>
              <a:gd name="connsiteY39" fmla="*/ 511982 h 593670"/>
              <a:gd name="connsiteX40" fmla="*/ 1744516 w 2372630"/>
              <a:gd name="connsiteY40" fmla="*/ 510613 h 593670"/>
              <a:gd name="connsiteX41" fmla="*/ 1805719 w 2372630"/>
              <a:gd name="connsiteY41" fmla="*/ 495275 h 593670"/>
              <a:gd name="connsiteX42" fmla="*/ 1195601 w 2372630"/>
              <a:gd name="connsiteY42" fmla="*/ 494982 h 593670"/>
              <a:gd name="connsiteX43" fmla="*/ 1218109 w 2372630"/>
              <a:gd name="connsiteY43" fmla="*/ 501485 h 593670"/>
              <a:gd name="connsiteX44" fmla="*/ 1204317 w 2372630"/>
              <a:gd name="connsiteY44" fmla="*/ 505136 h 593670"/>
              <a:gd name="connsiteX45" fmla="*/ 1178265 w 2372630"/>
              <a:gd name="connsiteY45" fmla="*/ 501485 h 593670"/>
              <a:gd name="connsiteX46" fmla="*/ 1195601 w 2372630"/>
              <a:gd name="connsiteY46" fmla="*/ 494982 h 593670"/>
              <a:gd name="connsiteX47" fmla="*/ 648314 w 2372630"/>
              <a:gd name="connsiteY47" fmla="*/ 487046 h 593670"/>
              <a:gd name="connsiteX48" fmla="*/ 707794 w 2372630"/>
              <a:gd name="connsiteY48" fmla="*/ 501485 h 593670"/>
              <a:gd name="connsiteX49" fmla="*/ 704729 w 2372630"/>
              <a:gd name="connsiteY49" fmla="*/ 502398 h 593670"/>
              <a:gd name="connsiteX50" fmla="*/ 685573 w 2372630"/>
              <a:gd name="connsiteY50" fmla="*/ 498747 h 593670"/>
              <a:gd name="connsiteX51" fmla="*/ 635001 w 2372630"/>
              <a:gd name="connsiteY51" fmla="*/ 489620 h 593670"/>
              <a:gd name="connsiteX52" fmla="*/ 648314 w 2372630"/>
              <a:gd name="connsiteY52" fmla="*/ 487046 h 593670"/>
              <a:gd name="connsiteX53" fmla="*/ 1408137 w 2372630"/>
              <a:gd name="connsiteY53" fmla="*/ 486425 h 593670"/>
              <a:gd name="connsiteX54" fmla="*/ 1429591 w 2372630"/>
              <a:gd name="connsiteY54" fmla="*/ 492358 h 593670"/>
              <a:gd name="connsiteX55" fmla="*/ 1406604 w 2372630"/>
              <a:gd name="connsiteY55" fmla="*/ 496922 h 593670"/>
              <a:gd name="connsiteX56" fmla="*/ 1390513 w 2372630"/>
              <a:gd name="connsiteY56" fmla="*/ 495096 h 593670"/>
              <a:gd name="connsiteX57" fmla="*/ 1388981 w 2372630"/>
              <a:gd name="connsiteY57" fmla="*/ 494184 h 593670"/>
              <a:gd name="connsiteX58" fmla="*/ 1408137 w 2372630"/>
              <a:gd name="connsiteY58" fmla="*/ 486425 h 593670"/>
              <a:gd name="connsiteX59" fmla="*/ 519490 w 2372630"/>
              <a:gd name="connsiteY59" fmla="*/ 485969 h 593670"/>
              <a:gd name="connsiteX60" fmla="*/ 534623 w 2372630"/>
              <a:gd name="connsiteY60" fmla="*/ 492358 h 593670"/>
              <a:gd name="connsiteX61" fmla="*/ 568338 w 2372630"/>
              <a:gd name="connsiteY61" fmla="*/ 492358 h 593670"/>
              <a:gd name="connsiteX62" fmla="*/ 564507 w 2372630"/>
              <a:gd name="connsiteY62" fmla="*/ 499204 h 593670"/>
              <a:gd name="connsiteX63" fmla="*/ 551481 w 2372630"/>
              <a:gd name="connsiteY63" fmla="*/ 498291 h 593670"/>
              <a:gd name="connsiteX64" fmla="*/ 512402 w 2372630"/>
              <a:gd name="connsiteY64" fmla="*/ 486425 h 593670"/>
              <a:gd name="connsiteX65" fmla="*/ 519490 w 2372630"/>
              <a:gd name="connsiteY65" fmla="*/ 485969 h 593670"/>
              <a:gd name="connsiteX66" fmla="*/ 1489238 w 2372630"/>
              <a:gd name="connsiteY66" fmla="*/ 475801 h 593670"/>
              <a:gd name="connsiteX67" fmla="*/ 1503150 w 2372630"/>
              <a:gd name="connsiteY67" fmla="*/ 477298 h 593670"/>
              <a:gd name="connsiteX68" fmla="*/ 1462540 w 2372630"/>
              <a:gd name="connsiteY68" fmla="*/ 494184 h 593670"/>
              <a:gd name="connsiteX69" fmla="*/ 1447215 w 2372630"/>
              <a:gd name="connsiteY69" fmla="*/ 492358 h 593670"/>
              <a:gd name="connsiteX70" fmla="*/ 1489238 w 2372630"/>
              <a:gd name="connsiteY70" fmla="*/ 475801 h 593670"/>
              <a:gd name="connsiteX71" fmla="*/ 1542228 w 2372630"/>
              <a:gd name="connsiteY71" fmla="*/ 471366 h 593670"/>
              <a:gd name="connsiteX72" fmla="*/ 1570579 w 2372630"/>
              <a:gd name="connsiteY72" fmla="*/ 483231 h 593670"/>
              <a:gd name="connsiteX73" fmla="*/ 1564449 w 2372630"/>
              <a:gd name="connsiteY73" fmla="*/ 487794 h 593670"/>
              <a:gd name="connsiteX74" fmla="*/ 1546826 w 2372630"/>
              <a:gd name="connsiteY74" fmla="*/ 490989 h 593670"/>
              <a:gd name="connsiteX75" fmla="*/ 1531501 w 2372630"/>
              <a:gd name="connsiteY75" fmla="*/ 486425 h 593670"/>
              <a:gd name="connsiteX76" fmla="*/ 1542228 w 2372630"/>
              <a:gd name="connsiteY76" fmla="*/ 471366 h 593670"/>
              <a:gd name="connsiteX77" fmla="*/ 207918 w 2372630"/>
              <a:gd name="connsiteY77" fmla="*/ 426927 h 593670"/>
              <a:gd name="connsiteX78" fmla="*/ 197478 w 2372630"/>
              <a:gd name="connsiteY78" fmla="*/ 431206 h 593670"/>
              <a:gd name="connsiteX79" fmla="*/ 212036 w 2372630"/>
              <a:gd name="connsiteY79" fmla="*/ 432119 h 593670"/>
              <a:gd name="connsiteX80" fmla="*/ 225829 w 2372630"/>
              <a:gd name="connsiteY80" fmla="*/ 428468 h 593670"/>
              <a:gd name="connsiteX81" fmla="*/ 207918 w 2372630"/>
              <a:gd name="connsiteY81" fmla="*/ 426927 h 593670"/>
              <a:gd name="connsiteX82" fmla="*/ 2211922 w 2372630"/>
              <a:gd name="connsiteY82" fmla="*/ 425045 h 593670"/>
              <a:gd name="connsiteX83" fmla="*/ 2231844 w 2372630"/>
              <a:gd name="connsiteY83" fmla="*/ 425729 h 593670"/>
              <a:gd name="connsiteX84" fmla="*/ 2222649 w 2372630"/>
              <a:gd name="connsiteY84" fmla="*/ 432119 h 593670"/>
              <a:gd name="connsiteX85" fmla="*/ 2203493 w 2372630"/>
              <a:gd name="connsiteY85" fmla="*/ 428468 h 593670"/>
              <a:gd name="connsiteX86" fmla="*/ 2211922 w 2372630"/>
              <a:gd name="connsiteY86" fmla="*/ 425045 h 593670"/>
              <a:gd name="connsiteX87" fmla="*/ 130049 w 2372630"/>
              <a:gd name="connsiteY87" fmla="*/ 418884 h 593670"/>
              <a:gd name="connsiteX88" fmla="*/ 125451 w 2372630"/>
              <a:gd name="connsiteY88" fmla="*/ 421622 h 593670"/>
              <a:gd name="connsiteX89" fmla="*/ 126217 w 2372630"/>
              <a:gd name="connsiteY89" fmla="*/ 422535 h 593670"/>
              <a:gd name="connsiteX90" fmla="*/ 130049 w 2372630"/>
              <a:gd name="connsiteY90" fmla="*/ 418884 h 593670"/>
              <a:gd name="connsiteX91" fmla="*/ 2121506 w 2372630"/>
              <a:gd name="connsiteY91" fmla="*/ 389221 h 593670"/>
              <a:gd name="connsiteX92" fmla="*/ 2124570 w 2372630"/>
              <a:gd name="connsiteY92" fmla="*/ 390590 h 593670"/>
              <a:gd name="connsiteX93" fmla="*/ 2123804 w 2372630"/>
              <a:gd name="connsiteY93" fmla="*/ 390133 h 593670"/>
              <a:gd name="connsiteX94" fmla="*/ 2121506 w 2372630"/>
              <a:gd name="connsiteY94" fmla="*/ 389221 h 593670"/>
              <a:gd name="connsiteX95" fmla="*/ 2122272 w 2372630"/>
              <a:gd name="connsiteY95" fmla="*/ 377812 h 593670"/>
              <a:gd name="connsiteX96" fmla="*/ 2121506 w 2372630"/>
              <a:gd name="connsiteY96" fmla="*/ 379637 h 593670"/>
              <a:gd name="connsiteX97" fmla="*/ 2119973 w 2372630"/>
              <a:gd name="connsiteY97" fmla="*/ 378724 h 593670"/>
              <a:gd name="connsiteX98" fmla="*/ 2119973 w 2372630"/>
              <a:gd name="connsiteY98" fmla="*/ 379181 h 593670"/>
              <a:gd name="connsiteX99" fmla="*/ 2119973 w 2372630"/>
              <a:gd name="connsiteY99" fmla="*/ 379637 h 593670"/>
              <a:gd name="connsiteX100" fmla="*/ 2120739 w 2372630"/>
              <a:gd name="connsiteY100" fmla="*/ 381919 h 593670"/>
              <a:gd name="connsiteX101" fmla="*/ 2122272 w 2372630"/>
              <a:gd name="connsiteY101" fmla="*/ 381463 h 593670"/>
              <a:gd name="connsiteX102" fmla="*/ 2122272 w 2372630"/>
              <a:gd name="connsiteY102" fmla="*/ 377812 h 593670"/>
              <a:gd name="connsiteX103" fmla="*/ 2126869 w 2372630"/>
              <a:gd name="connsiteY103" fmla="*/ 375530 h 593670"/>
              <a:gd name="connsiteX104" fmla="*/ 2127635 w 2372630"/>
              <a:gd name="connsiteY104" fmla="*/ 379637 h 593670"/>
              <a:gd name="connsiteX105" fmla="*/ 2127635 w 2372630"/>
              <a:gd name="connsiteY105" fmla="*/ 380093 h 593670"/>
              <a:gd name="connsiteX106" fmla="*/ 2128402 w 2372630"/>
              <a:gd name="connsiteY106" fmla="*/ 379637 h 593670"/>
              <a:gd name="connsiteX107" fmla="*/ 2128402 w 2372630"/>
              <a:gd name="connsiteY107" fmla="*/ 378724 h 593670"/>
              <a:gd name="connsiteX108" fmla="*/ 2129168 w 2372630"/>
              <a:gd name="connsiteY108" fmla="*/ 379637 h 593670"/>
              <a:gd name="connsiteX109" fmla="*/ 2130700 w 2372630"/>
              <a:gd name="connsiteY109" fmla="*/ 379637 h 593670"/>
              <a:gd name="connsiteX110" fmla="*/ 2129934 w 2372630"/>
              <a:gd name="connsiteY110" fmla="*/ 377812 h 593670"/>
              <a:gd name="connsiteX111" fmla="*/ 2129168 w 2372630"/>
              <a:gd name="connsiteY111" fmla="*/ 379637 h 593670"/>
              <a:gd name="connsiteX112" fmla="*/ 2129168 w 2372630"/>
              <a:gd name="connsiteY112" fmla="*/ 379181 h 593670"/>
              <a:gd name="connsiteX113" fmla="*/ 2128402 w 2372630"/>
              <a:gd name="connsiteY113" fmla="*/ 378724 h 593670"/>
              <a:gd name="connsiteX114" fmla="*/ 2129168 w 2372630"/>
              <a:gd name="connsiteY114" fmla="*/ 377812 h 593670"/>
              <a:gd name="connsiteX115" fmla="*/ 2126869 w 2372630"/>
              <a:gd name="connsiteY115" fmla="*/ 375530 h 593670"/>
              <a:gd name="connsiteX116" fmla="*/ 2124570 w 2372630"/>
              <a:gd name="connsiteY116" fmla="*/ 375530 h 593670"/>
              <a:gd name="connsiteX117" fmla="*/ 2123038 w 2372630"/>
              <a:gd name="connsiteY117" fmla="*/ 379637 h 593670"/>
              <a:gd name="connsiteX118" fmla="*/ 2123804 w 2372630"/>
              <a:gd name="connsiteY118" fmla="*/ 381919 h 593670"/>
              <a:gd name="connsiteX119" fmla="*/ 2125337 w 2372630"/>
              <a:gd name="connsiteY119" fmla="*/ 381463 h 593670"/>
              <a:gd name="connsiteX120" fmla="*/ 2124570 w 2372630"/>
              <a:gd name="connsiteY120" fmla="*/ 375530 h 593670"/>
              <a:gd name="connsiteX121" fmla="*/ 2156753 w 2372630"/>
              <a:gd name="connsiteY121" fmla="*/ 375073 h 593670"/>
              <a:gd name="connsiteX122" fmla="*/ 2156753 w 2372630"/>
              <a:gd name="connsiteY122" fmla="*/ 375530 h 593670"/>
              <a:gd name="connsiteX123" fmla="*/ 2155220 w 2372630"/>
              <a:gd name="connsiteY123" fmla="*/ 377812 h 593670"/>
              <a:gd name="connsiteX124" fmla="*/ 2157519 w 2372630"/>
              <a:gd name="connsiteY124" fmla="*/ 375530 h 593670"/>
              <a:gd name="connsiteX125" fmla="*/ 2156753 w 2372630"/>
              <a:gd name="connsiteY125" fmla="*/ 375073 h 593670"/>
              <a:gd name="connsiteX126" fmla="*/ 2116334 w 2372630"/>
              <a:gd name="connsiteY126" fmla="*/ 370567 h 593670"/>
              <a:gd name="connsiteX127" fmla="*/ 2115376 w 2372630"/>
              <a:gd name="connsiteY127" fmla="*/ 374617 h 593670"/>
              <a:gd name="connsiteX128" fmla="*/ 2114609 w 2372630"/>
              <a:gd name="connsiteY128" fmla="*/ 375530 h 593670"/>
              <a:gd name="connsiteX129" fmla="*/ 2115376 w 2372630"/>
              <a:gd name="connsiteY129" fmla="*/ 375073 h 593670"/>
              <a:gd name="connsiteX130" fmla="*/ 2116908 w 2372630"/>
              <a:gd name="connsiteY130" fmla="*/ 374617 h 593670"/>
              <a:gd name="connsiteX131" fmla="*/ 2118441 w 2372630"/>
              <a:gd name="connsiteY131" fmla="*/ 373704 h 593670"/>
              <a:gd name="connsiteX132" fmla="*/ 2116334 w 2372630"/>
              <a:gd name="connsiteY132" fmla="*/ 370567 h 593670"/>
              <a:gd name="connsiteX133" fmla="*/ 2144493 w 2372630"/>
              <a:gd name="connsiteY133" fmla="*/ 370053 h 593670"/>
              <a:gd name="connsiteX134" fmla="*/ 2146025 w 2372630"/>
              <a:gd name="connsiteY134" fmla="*/ 370053 h 593670"/>
              <a:gd name="connsiteX135" fmla="*/ 2145259 w 2372630"/>
              <a:gd name="connsiteY135" fmla="*/ 371879 h 593670"/>
              <a:gd name="connsiteX136" fmla="*/ 2144493 w 2372630"/>
              <a:gd name="connsiteY136" fmla="*/ 370053 h 593670"/>
              <a:gd name="connsiteX137" fmla="*/ 2137597 w 2372630"/>
              <a:gd name="connsiteY137" fmla="*/ 362295 h 593670"/>
              <a:gd name="connsiteX138" fmla="*/ 2136064 w 2372630"/>
              <a:gd name="connsiteY138" fmla="*/ 364121 h 593670"/>
              <a:gd name="connsiteX139" fmla="*/ 2137597 w 2372630"/>
              <a:gd name="connsiteY139" fmla="*/ 365946 h 593670"/>
              <a:gd name="connsiteX140" fmla="*/ 2137597 w 2372630"/>
              <a:gd name="connsiteY140" fmla="*/ 364121 h 593670"/>
              <a:gd name="connsiteX141" fmla="*/ 2137597 w 2372630"/>
              <a:gd name="connsiteY141" fmla="*/ 362295 h 593670"/>
              <a:gd name="connsiteX142" fmla="*/ 2181272 w 2372630"/>
              <a:gd name="connsiteY142" fmla="*/ 356819 h 593670"/>
              <a:gd name="connsiteX143" fmla="*/ 2180506 w 2372630"/>
              <a:gd name="connsiteY143" fmla="*/ 358644 h 593670"/>
              <a:gd name="connsiteX144" fmla="*/ 2181272 w 2372630"/>
              <a:gd name="connsiteY144" fmla="*/ 358644 h 593670"/>
              <a:gd name="connsiteX145" fmla="*/ 2182038 w 2372630"/>
              <a:gd name="connsiteY145" fmla="*/ 358644 h 593670"/>
              <a:gd name="connsiteX146" fmla="*/ 2181272 w 2372630"/>
              <a:gd name="connsiteY146" fmla="*/ 356819 h 593670"/>
              <a:gd name="connsiteX147" fmla="*/ 2149856 w 2372630"/>
              <a:gd name="connsiteY147" fmla="*/ 354994 h 593670"/>
              <a:gd name="connsiteX148" fmla="*/ 2146025 w 2372630"/>
              <a:gd name="connsiteY148" fmla="*/ 355450 h 593670"/>
              <a:gd name="connsiteX149" fmla="*/ 2145259 w 2372630"/>
              <a:gd name="connsiteY149" fmla="*/ 355450 h 593670"/>
              <a:gd name="connsiteX150" fmla="*/ 2145259 w 2372630"/>
              <a:gd name="connsiteY150" fmla="*/ 356819 h 593670"/>
              <a:gd name="connsiteX151" fmla="*/ 2145259 w 2372630"/>
              <a:gd name="connsiteY151" fmla="*/ 358644 h 593670"/>
              <a:gd name="connsiteX152" fmla="*/ 2139895 w 2372630"/>
              <a:gd name="connsiteY152" fmla="*/ 356819 h 593670"/>
              <a:gd name="connsiteX153" fmla="*/ 2139895 w 2372630"/>
              <a:gd name="connsiteY153" fmla="*/ 357732 h 593670"/>
              <a:gd name="connsiteX154" fmla="*/ 2142194 w 2372630"/>
              <a:gd name="connsiteY154" fmla="*/ 358644 h 593670"/>
              <a:gd name="connsiteX155" fmla="*/ 2140662 w 2372630"/>
              <a:gd name="connsiteY155" fmla="*/ 360470 h 593670"/>
              <a:gd name="connsiteX156" fmla="*/ 2140662 w 2372630"/>
              <a:gd name="connsiteY156" fmla="*/ 358644 h 593670"/>
              <a:gd name="connsiteX157" fmla="*/ 2139895 w 2372630"/>
              <a:gd name="connsiteY157" fmla="*/ 358188 h 593670"/>
              <a:gd name="connsiteX158" fmla="*/ 2139129 w 2372630"/>
              <a:gd name="connsiteY158" fmla="*/ 356363 h 593670"/>
              <a:gd name="connsiteX159" fmla="*/ 2137597 w 2372630"/>
              <a:gd name="connsiteY159" fmla="*/ 356363 h 593670"/>
              <a:gd name="connsiteX160" fmla="*/ 2137597 w 2372630"/>
              <a:gd name="connsiteY160" fmla="*/ 356819 h 593670"/>
              <a:gd name="connsiteX161" fmla="*/ 2139129 w 2372630"/>
              <a:gd name="connsiteY161" fmla="*/ 358644 h 593670"/>
              <a:gd name="connsiteX162" fmla="*/ 2131467 w 2372630"/>
              <a:gd name="connsiteY162" fmla="*/ 359101 h 593670"/>
              <a:gd name="connsiteX163" fmla="*/ 2130700 w 2372630"/>
              <a:gd name="connsiteY163" fmla="*/ 358644 h 593670"/>
              <a:gd name="connsiteX164" fmla="*/ 2129934 w 2372630"/>
              <a:gd name="connsiteY164" fmla="*/ 359101 h 593670"/>
              <a:gd name="connsiteX165" fmla="*/ 2126103 w 2372630"/>
              <a:gd name="connsiteY165" fmla="*/ 361383 h 593670"/>
              <a:gd name="connsiteX166" fmla="*/ 2125337 w 2372630"/>
              <a:gd name="connsiteY166" fmla="*/ 362295 h 593670"/>
              <a:gd name="connsiteX167" fmla="*/ 2125337 w 2372630"/>
              <a:gd name="connsiteY167" fmla="*/ 362752 h 593670"/>
              <a:gd name="connsiteX168" fmla="*/ 2134532 w 2372630"/>
              <a:gd name="connsiteY168" fmla="*/ 362295 h 593670"/>
              <a:gd name="connsiteX169" fmla="*/ 2136830 w 2372630"/>
              <a:gd name="connsiteY169" fmla="*/ 360470 h 593670"/>
              <a:gd name="connsiteX170" fmla="*/ 2139895 w 2372630"/>
              <a:gd name="connsiteY170" fmla="*/ 360470 h 593670"/>
              <a:gd name="connsiteX171" fmla="*/ 2140662 w 2372630"/>
              <a:gd name="connsiteY171" fmla="*/ 362295 h 593670"/>
              <a:gd name="connsiteX172" fmla="*/ 2140662 w 2372630"/>
              <a:gd name="connsiteY172" fmla="*/ 360470 h 593670"/>
              <a:gd name="connsiteX173" fmla="*/ 2144493 w 2372630"/>
              <a:gd name="connsiteY173" fmla="*/ 362295 h 593670"/>
              <a:gd name="connsiteX174" fmla="*/ 2146791 w 2372630"/>
              <a:gd name="connsiteY174" fmla="*/ 360470 h 593670"/>
              <a:gd name="connsiteX175" fmla="*/ 2146791 w 2372630"/>
              <a:gd name="connsiteY175" fmla="*/ 356819 h 593670"/>
              <a:gd name="connsiteX176" fmla="*/ 2150623 w 2372630"/>
              <a:gd name="connsiteY176" fmla="*/ 355906 h 593670"/>
              <a:gd name="connsiteX177" fmla="*/ 2151389 w 2372630"/>
              <a:gd name="connsiteY177" fmla="*/ 354994 h 593670"/>
              <a:gd name="connsiteX178" fmla="*/ 2150623 w 2372630"/>
              <a:gd name="connsiteY178" fmla="*/ 354994 h 593670"/>
              <a:gd name="connsiteX179" fmla="*/ 2150623 w 2372630"/>
              <a:gd name="connsiteY179" fmla="*/ 355450 h 593670"/>
              <a:gd name="connsiteX180" fmla="*/ 2149856 w 2372630"/>
              <a:gd name="connsiteY180" fmla="*/ 355450 h 593670"/>
              <a:gd name="connsiteX181" fmla="*/ 2180506 w 2372630"/>
              <a:gd name="connsiteY181" fmla="*/ 354537 h 593670"/>
              <a:gd name="connsiteX182" fmla="*/ 2182038 w 2372630"/>
              <a:gd name="connsiteY182" fmla="*/ 354537 h 593670"/>
              <a:gd name="connsiteX183" fmla="*/ 2180533 w 2372630"/>
              <a:gd name="connsiteY183" fmla="*/ 354584 h 593670"/>
              <a:gd name="connsiteX184" fmla="*/ 115490 w 2372630"/>
              <a:gd name="connsiteY184" fmla="*/ 350430 h 593670"/>
              <a:gd name="connsiteX185" fmla="*/ 115490 w 2372630"/>
              <a:gd name="connsiteY185" fmla="*/ 351343 h 593670"/>
              <a:gd name="connsiteX186" fmla="*/ 114724 w 2372630"/>
              <a:gd name="connsiteY186" fmla="*/ 352712 h 593670"/>
              <a:gd name="connsiteX187" fmla="*/ 117023 w 2372630"/>
              <a:gd name="connsiteY187" fmla="*/ 350886 h 593670"/>
              <a:gd name="connsiteX188" fmla="*/ 2158285 w 2372630"/>
              <a:gd name="connsiteY188" fmla="*/ 347235 h 593670"/>
              <a:gd name="connsiteX189" fmla="*/ 2158285 w 2372630"/>
              <a:gd name="connsiteY189" fmla="*/ 347692 h 593670"/>
              <a:gd name="connsiteX190" fmla="*/ 2159051 w 2372630"/>
              <a:gd name="connsiteY190" fmla="*/ 347692 h 593670"/>
              <a:gd name="connsiteX191" fmla="*/ 2160584 w 2372630"/>
              <a:gd name="connsiteY191" fmla="*/ 348148 h 593670"/>
              <a:gd name="connsiteX192" fmla="*/ 2161350 w 2372630"/>
              <a:gd name="connsiteY192" fmla="*/ 348148 h 593670"/>
              <a:gd name="connsiteX193" fmla="*/ 2161350 w 2372630"/>
              <a:gd name="connsiteY193" fmla="*/ 347692 h 593670"/>
              <a:gd name="connsiteX194" fmla="*/ 2162882 w 2372630"/>
              <a:gd name="connsiteY194" fmla="*/ 347235 h 593670"/>
              <a:gd name="connsiteX195" fmla="*/ 2158285 w 2372630"/>
              <a:gd name="connsiteY195" fmla="*/ 347235 h 593670"/>
              <a:gd name="connsiteX196" fmla="*/ 2168246 w 2372630"/>
              <a:gd name="connsiteY196" fmla="*/ 344954 h 593670"/>
              <a:gd name="connsiteX197" fmla="*/ 2164415 w 2372630"/>
              <a:gd name="connsiteY197" fmla="*/ 347235 h 593670"/>
              <a:gd name="connsiteX198" fmla="*/ 2165181 w 2372630"/>
              <a:gd name="connsiteY198" fmla="*/ 347692 h 593670"/>
              <a:gd name="connsiteX199" fmla="*/ 2168246 w 2372630"/>
              <a:gd name="connsiteY199" fmla="*/ 344954 h 593670"/>
              <a:gd name="connsiteX200" fmla="*/ 2150623 w 2372630"/>
              <a:gd name="connsiteY200" fmla="*/ 344954 h 593670"/>
              <a:gd name="connsiteX201" fmla="*/ 2151389 w 2372630"/>
              <a:gd name="connsiteY201" fmla="*/ 346323 h 593670"/>
              <a:gd name="connsiteX202" fmla="*/ 2151389 w 2372630"/>
              <a:gd name="connsiteY202" fmla="*/ 347235 h 593670"/>
              <a:gd name="connsiteX203" fmla="*/ 2154454 w 2372630"/>
              <a:gd name="connsiteY203" fmla="*/ 347692 h 593670"/>
              <a:gd name="connsiteX204" fmla="*/ 2154454 w 2372630"/>
              <a:gd name="connsiteY204" fmla="*/ 347235 h 593670"/>
              <a:gd name="connsiteX205" fmla="*/ 2150623 w 2372630"/>
              <a:gd name="connsiteY205" fmla="*/ 344954 h 593670"/>
              <a:gd name="connsiteX206" fmla="*/ 2170545 w 2372630"/>
              <a:gd name="connsiteY206" fmla="*/ 343585 h 593670"/>
              <a:gd name="connsiteX207" fmla="*/ 2170545 w 2372630"/>
              <a:gd name="connsiteY207" fmla="*/ 344041 h 593670"/>
              <a:gd name="connsiteX208" fmla="*/ 2169779 w 2372630"/>
              <a:gd name="connsiteY208" fmla="*/ 347235 h 593670"/>
              <a:gd name="connsiteX209" fmla="*/ 2170545 w 2372630"/>
              <a:gd name="connsiteY209" fmla="*/ 347692 h 593670"/>
              <a:gd name="connsiteX210" fmla="*/ 2171311 w 2372630"/>
              <a:gd name="connsiteY210" fmla="*/ 344954 h 593670"/>
              <a:gd name="connsiteX211" fmla="*/ 2171311 w 2372630"/>
              <a:gd name="connsiteY211" fmla="*/ 343585 h 593670"/>
              <a:gd name="connsiteX212" fmla="*/ 2187402 w 2372630"/>
              <a:gd name="connsiteY212" fmla="*/ 343128 h 593670"/>
              <a:gd name="connsiteX213" fmla="*/ 2188168 w 2372630"/>
              <a:gd name="connsiteY213" fmla="*/ 343128 h 593670"/>
              <a:gd name="connsiteX214" fmla="*/ 2188168 w 2372630"/>
              <a:gd name="connsiteY214" fmla="*/ 344497 h 593670"/>
              <a:gd name="connsiteX215" fmla="*/ 2187402 w 2372630"/>
              <a:gd name="connsiteY215" fmla="*/ 343128 h 593670"/>
              <a:gd name="connsiteX216" fmla="*/ 2169779 w 2372630"/>
              <a:gd name="connsiteY216" fmla="*/ 343128 h 593670"/>
              <a:gd name="connsiteX217" fmla="*/ 2169779 w 2372630"/>
              <a:gd name="connsiteY217" fmla="*/ 344954 h 593670"/>
              <a:gd name="connsiteX218" fmla="*/ 2170545 w 2372630"/>
              <a:gd name="connsiteY218" fmla="*/ 343128 h 593670"/>
              <a:gd name="connsiteX219" fmla="*/ 2169779 w 2372630"/>
              <a:gd name="connsiteY219" fmla="*/ 343128 h 593670"/>
              <a:gd name="connsiteX220" fmla="*/ 2172077 w 2372630"/>
              <a:gd name="connsiteY220" fmla="*/ 338565 h 593670"/>
              <a:gd name="connsiteX221" fmla="*/ 2170545 w 2372630"/>
              <a:gd name="connsiteY221" fmla="*/ 339021 h 593670"/>
              <a:gd name="connsiteX222" fmla="*/ 2171311 w 2372630"/>
              <a:gd name="connsiteY222" fmla="*/ 339021 h 593670"/>
              <a:gd name="connsiteX223" fmla="*/ 2172077 w 2372630"/>
              <a:gd name="connsiteY223" fmla="*/ 338565 h 593670"/>
              <a:gd name="connsiteX224" fmla="*/ 2151389 w 2372630"/>
              <a:gd name="connsiteY224" fmla="*/ 331719 h 593670"/>
              <a:gd name="connsiteX225" fmla="*/ 2152155 w 2372630"/>
              <a:gd name="connsiteY225" fmla="*/ 333088 h 593670"/>
              <a:gd name="connsiteX226" fmla="*/ 2152155 w 2372630"/>
              <a:gd name="connsiteY226" fmla="*/ 333545 h 593670"/>
              <a:gd name="connsiteX227" fmla="*/ 2151389 w 2372630"/>
              <a:gd name="connsiteY227" fmla="*/ 331719 h 593670"/>
              <a:gd name="connsiteX228" fmla="*/ 2141428 w 2372630"/>
              <a:gd name="connsiteY228" fmla="*/ 328068 h 593670"/>
              <a:gd name="connsiteX229" fmla="*/ 2140662 w 2372630"/>
              <a:gd name="connsiteY229" fmla="*/ 328525 h 593670"/>
              <a:gd name="connsiteX230" fmla="*/ 2141428 w 2372630"/>
              <a:gd name="connsiteY230" fmla="*/ 328525 h 593670"/>
              <a:gd name="connsiteX231" fmla="*/ 2141428 w 2372630"/>
              <a:gd name="connsiteY231" fmla="*/ 328068 h 593670"/>
              <a:gd name="connsiteX232" fmla="*/ 2079362 w 2372630"/>
              <a:gd name="connsiteY232" fmla="*/ 327612 h 593670"/>
              <a:gd name="connsiteX233" fmla="*/ 2079362 w 2372630"/>
              <a:gd name="connsiteY233" fmla="*/ 328068 h 593670"/>
              <a:gd name="connsiteX234" fmla="*/ 2079362 w 2372630"/>
              <a:gd name="connsiteY234" fmla="*/ 328525 h 593670"/>
              <a:gd name="connsiteX235" fmla="*/ 2080129 w 2372630"/>
              <a:gd name="connsiteY235" fmla="*/ 328525 h 593670"/>
              <a:gd name="connsiteX236" fmla="*/ 2080129 w 2372630"/>
              <a:gd name="connsiteY236" fmla="*/ 328068 h 593670"/>
              <a:gd name="connsiteX237" fmla="*/ 2079362 w 2372630"/>
              <a:gd name="connsiteY237" fmla="*/ 327612 h 593670"/>
              <a:gd name="connsiteX238" fmla="*/ 2073233 w 2372630"/>
              <a:gd name="connsiteY238" fmla="*/ 327612 h 593670"/>
              <a:gd name="connsiteX239" fmla="*/ 2070168 w 2372630"/>
              <a:gd name="connsiteY239" fmla="*/ 328068 h 593670"/>
              <a:gd name="connsiteX240" fmla="*/ 2070168 w 2372630"/>
              <a:gd name="connsiteY240" fmla="*/ 328525 h 593670"/>
              <a:gd name="connsiteX241" fmla="*/ 2072466 w 2372630"/>
              <a:gd name="connsiteY241" fmla="*/ 328525 h 593670"/>
              <a:gd name="connsiteX242" fmla="*/ 2074765 w 2372630"/>
              <a:gd name="connsiteY242" fmla="*/ 328068 h 593670"/>
              <a:gd name="connsiteX243" fmla="*/ 2129934 w 2372630"/>
              <a:gd name="connsiteY243" fmla="*/ 326243 h 593670"/>
              <a:gd name="connsiteX244" fmla="*/ 2130700 w 2372630"/>
              <a:gd name="connsiteY244" fmla="*/ 326243 h 593670"/>
              <a:gd name="connsiteX245" fmla="*/ 2130700 w 2372630"/>
              <a:gd name="connsiteY245" fmla="*/ 328068 h 593670"/>
              <a:gd name="connsiteX246" fmla="*/ 2129934 w 2372630"/>
              <a:gd name="connsiteY246" fmla="*/ 326243 h 593670"/>
              <a:gd name="connsiteX247" fmla="*/ 2158285 w 2372630"/>
              <a:gd name="connsiteY247" fmla="*/ 324417 h 593670"/>
              <a:gd name="connsiteX248" fmla="*/ 2153688 w 2372630"/>
              <a:gd name="connsiteY248" fmla="*/ 326243 h 593670"/>
              <a:gd name="connsiteX249" fmla="*/ 2157519 w 2372630"/>
              <a:gd name="connsiteY249" fmla="*/ 328068 h 593670"/>
              <a:gd name="connsiteX250" fmla="*/ 2158285 w 2372630"/>
              <a:gd name="connsiteY250" fmla="*/ 326243 h 593670"/>
              <a:gd name="connsiteX251" fmla="*/ 2158285 w 2372630"/>
              <a:gd name="connsiteY251" fmla="*/ 324417 h 593670"/>
              <a:gd name="connsiteX252" fmla="*/ 2152921 w 2372630"/>
              <a:gd name="connsiteY252" fmla="*/ 324417 h 593670"/>
              <a:gd name="connsiteX253" fmla="*/ 2152921 w 2372630"/>
              <a:gd name="connsiteY253" fmla="*/ 326243 h 593670"/>
              <a:gd name="connsiteX254" fmla="*/ 2149090 w 2372630"/>
              <a:gd name="connsiteY254" fmla="*/ 326243 h 593670"/>
              <a:gd name="connsiteX255" fmla="*/ 2152155 w 2372630"/>
              <a:gd name="connsiteY255" fmla="*/ 328068 h 593670"/>
              <a:gd name="connsiteX256" fmla="*/ 2152921 w 2372630"/>
              <a:gd name="connsiteY256" fmla="*/ 328068 h 593670"/>
              <a:gd name="connsiteX257" fmla="*/ 2153688 w 2372630"/>
              <a:gd name="connsiteY257" fmla="*/ 328068 h 593670"/>
              <a:gd name="connsiteX258" fmla="*/ 2153688 w 2372630"/>
              <a:gd name="connsiteY258" fmla="*/ 327612 h 593670"/>
              <a:gd name="connsiteX259" fmla="*/ 2152921 w 2372630"/>
              <a:gd name="connsiteY259" fmla="*/ 324417 h 593670"/>
              <a:gd name="connsiteX260" fmla="*/ 2127635 w 2372630"/>
              <a:gd name="connsiteY260" fmla="*/ 324417 h 593670"/>
              <a:gd name="connsiteX261" fmla="*/ 2128402 w 2372630"/>
              <a:gd name="connsiteY261" fmla="*/ 328068 h 593670"/>
              <a:gd name="connsiteX262" fmla="*/ 2129934 w 2372630"/>
              <a:gd name="connsiteY262" fmla="*/ 328525 h 593670"/>
              <a:gd name="connsiteX263" fmla="*/ 2130700 w 2372630"/>
              <a:gd name="connsiteY263" fmla="*/ 328525 h 593670"/>
              <a:gd name="connsiteX264" fmla="*/ 2134532 w 2372630"/>
              <a:gd name="connsiteY264" fmla="*/ 328068 h 593670"/>
              <a:gd name="connsiteX265" fmla="*/ 2136064 w 2372630"/>
              <a:gd name="connsiteY265" fmla="*/ 328525 h 593670"/>
              <a:gd name="connsiteX266" fmla="*/ 2136830 w 2372630"/>
              <a:gd name="connsiteY266" fmla="*/ 328068 h 593670"/>
              <a:gd name="connsiteX267" fmla="*/ 2137597 w 2372630"/>
              <a:gd name="connsiteY267" fmla="*/ 328068 h 593670"/>
              <a:gd name="connsiteX268" fmla="*/ 2138363 w 2372630"/>
              <a:gd name="connsiteY268" fmla="*/ 326243 h 593670"/>
              <a:gd name="connsiteX269" fmla="*/ 2132233 w 2372630"/>
              <a:gd name="connsiteY269" fmla="*/ 326243 h 593670"/>
              <a:gd name="connsiteX270" fmla="*/ 2131467 w 2372630"/>
              <a:gd name="connsiteY270" fmla="*/ 328068 h 593670"/>
              <a:gd name="connsiteX271" fmla="*/ 2130700 w 2372630"/>
              <a:gd name="connsiteY271" fmla="*/ 326243 h 593670"/>
              <a:gd name="connsiteX272" fmla="*/ 2129168 w 2372630"/>
              <a:gd name="connsiteY272" fmla="*/ 324417 h 593670"/>
              <a:gd name="connsiteX273" fmla="*/ 2129934 w 2372630"/>
              <a:gd name="connsiteY273" fmla="*/ 326243 h 593670"/>
              <a:gd name="connsiteX274" fmla="*/ 2127635 w 2372630"/>
              <a:gd name="connsiteY274" fmla="*/ 324417 h 593670"/>
              <a:gd name="connsiteX275" fmla="*/ 2119973 w 2372630"/>
              <a:gd name="connsiteY275" fmla="*/ 324417 h 593670"/>
              <a:gd name="connsiteX276" fmla="*/ 2119207 w 2372630"/>
              <a:gd name="connsiteY276" fmla="*/ 326243 h 593670"/>
              <a:gd name="connsiteX277" fmla="*/ 2119207 w 2372630"/>
              <a:gd name="connsiteY277" fmla="*/ 328068 h 593670"/>
              <a:gd name="connsiteX278" fmla="*/ 2119207 w 2372630"/>
              <a:gd name="connsiteY278" fmla="*/ 328525 h 593670"/>
              <a:gd name="connsiteX279" fmla="*/ 2121506 w 2372630"/>
              <a:gd name="connsiteY279" fmla="*/ 328981 h 593670"/>
              <a:gd name="connsiteX280" fmla="*/ 2127635 w 2372630"/>
              <a:gd name="connsiteY280" fmla="*/ 328068 h 593670"/>
              <a:gd name="connsiteX281" fmla="*/ 2123804 w 2372630"/>
              <a:gd name="connsiteY281" fmla="*/ 328068 h 593670"/>
              <a:gd name="connsiteX282" fmla="*/ 2123038 w 2372630"/>
              <a:gd name="connsiteY282" fmla="*/ 328068 h 593670"/>
              <a:gd name="connsiteX283" fmla="*/ 2122272 w 2372630"/>
              <a:gd name="connsiteY283" fmla="*/ 324417 h 593670"/>
              <a:gd name="connsiteX284" fmla="*/ 2121506 w 2372630"/>
              <a:gd name="connsiteY284" fmla="*/ 328068 h 593670"/>
              <a:gd name="connsiteX285" fmla="*/ 2119973 w 2372630"/>
              <a:gd name="connsiteY285" fmla="*/ 324417 h 593670"/>
              <a:gd name="connsiteX286" fmla="*/ 2100817 w 2372630"/>
              <a:gd name="connsiteY286" fmla="*/ 322592 h 593670"/>
              <a:gd name="connsiteX287" fmla="*/ 2101583 w 2372630"/>
              <a:gd name="connsiteY287" fmla="*/ 324417 h 593670"/>
              <a:gd name="connsiteX288" fmla="*/ 2101583 w 2372630"/>
              <a:gd name="connsiteY288" fmla="*/ 323048 h 593670"/>
              <a:gd name="connsiteX289" fmla="*/ 2101583 w 2372630"/>
              <a:gd name="connsiteY289" fmla="*/ 322592 h 593670"/>
              <a:gd name="connsiteX290" fmla="*/ 2080895 w 2372630"/>
              <a:gd name="connsiteY290" fmla="*/ 322592 h 593670"/>
              <a:gd name="connsiteX291" fmla="*/ 2080895 w 2372630"/>
              <a:gd name="connsiteY291" fmla="*/ 323048 h 593670"/>
              <a:gd name="connsiteX292" fmla="*/ 2080895 w 2372630"/>
              <a:gd name="connsiteY292" fmla="*/ 324417 h 593670"/>
              <a:gd name="connsiteX293" fmla="*/ 2081661 w 2372630"/>
              <a:gd name="connsiteY293" fmla="*/ 324417 h 593670"/>
              <a:gd name="connsiteX294" fmla="*/ 2081661 w 2372630"/>
              <a:gd name="connsiteY294" fmla="*/ 322592 h 593670"/>
              <a:gd name="connsiteX295" fmla="*/ 2077064 w 2372630"/>
              <a:gd name="connsiteY295" fmla="*/ 322592 h 593670"/>
              <a:gd name="connsiteX296" fmla="*/ 2077064 w 2372630"/>
              <a:gd name="connsiteY296" fmla="*/ 323048 h 593670"/>
              <a:gd name="connsiteX297" fmla="*/ 2077830 w 2372630"/>
              <a:gd name="connsiteY297" fmla="*/ 323505 h 593670"/>
              <a:gd name="connsiteX298" fmla="*/ 2079362 w 2372630"/>
              <a:gd name="connsiteY298" fmla="*/ 323048 h 593670"/>
              <a:gd name="connsiteX299" fmla="*/ 2079362 w 2372630"/>
              <a:gd name="connsiteY299" fmla="*/ 322592 h 593670"/>
              <a:gd name="connsiteX300" fmla="*/ 2075531 w 2372630"/>
              <a:gd name="connsiteY300" fmla="*/ 322592 h 593670"/>
              <a:gd name="connsiteX301" fmla="*/ 2076297 w 2372630"/>
              <a:gd name="connsiteY301" fmla="*/ 323048 h 593670"/>
              <a:gd name="connsiteX302" fmla="*/ 2076297 w 2372630"/>
              <a:gd name="connsiteY302" fmla="*/ 322592 h 593670"/>
              <a:gd name="connsiteX303" fmla="*/ 2168246 w 2372630"/>
              <a:gd name="connsiteY303" fmla="*/ 322136 h 593670"/>
              <a:gd name="connsiteX304" fmla="*/ 2166714 w 2372630"/>
              <a:gd name="connsiteY304" fmla="*/ 324417 h 593670"/>
              <a:gd name="connsiteX305" fmla="*/ 2166714 w 2372630"/>
              <a:gd name="connsiteY305" fmla="*/ 324874 h 593670"/>
              <a:gd name="connsiteX306" fmla="*/ 2168246 w 2372630"/>
              <a:gd name="connsiteY306" fmla="*/ 324417 h 593670"/>
              <a:gd name="connsiteX307" fmla="*/ 2168246 w 2372630"/>
              <a:gd name="connsiteY307" fmla="*/ 323505 h 593670"/>
              <a:gd name="connsiteX308" fmla="*/ 2168246 w 2372630"/>
              <a:gd name="connsiteY308" fmla="*/ 322136 h 593670"/>
              <a:gd name="connsiteX309" fmla="*/ 2137597 w 2372630"/>
              <a:gd name="connsiteY309" fmla="*/ 322136 h 593670"/>
              <a:gd name="connsiteX310" fmla="*/ 2141428 w 2372630"/>
              <a:gd name="connsiteY310" fmla="*/ 326243 h 593670"/>
              <a:gd name="connsiteX311" fmla="*/ 2142194 w 2372630"/>
              <a:gd name="connsiteY311" fmla="*/ 326243 h 593670"/>
              <a:gd name="connsiteX312" fmla="*/ 2142194 w 2372630"/>
              <a:gd name="connsiteY312" fmla="*/ 324417 h 593670"/>
              <a:gd name="connsiteX313" fmla="*/ 2141428 w 2372630"/>
              <a:gd name="connsiteY313" fmla="*/ 325330 h 593670"/>
              <a:gd name="connsiteX314" fmla="*/ 2139895 w 2372630"/>
              <a:gd name="connsiteY314" fmla="*/ 324417 h 593670"/>
              <a:gd name="connsiteX315" fmla="*/ 2137597 w 2372630"/>
              <a:gd name="connsiteY315" fmla="*/ 322136 h 593670"/>
              <a:gd name="connsiteX316" fmla="*/ 2108479 w 2372630"/>
              <a:gd name="connsiteY316" fmla="*/ 322136 h 593670"/>
              <a:gd name="connsiteX317" fmla="*/ 2109246 w 2372630"/>
              <a:gd name="connsiteY317" fmla="*/ 324417 h 593670"/>
              <a:gd name="connsiteX318" fmla="*/ 2110012 w 2372630"/>
              <a:gd name="connsiteY318" fmla="*/ 324417 h 593670"/>
              <a:gd name="connsiteX319" fmla="*/ 2108479 w 2372630"/>
              <a:gd name="connsiteY319" fmla="*/ 322136 h 593670"/>
              <a:gd name="connsiteX320" fmla="*/ 2072466 w 2372630"/>
              <a:gd name="connsiteY320" fmla="*/ 322136 h 593670"/>
              <a:gd name="connsiteX321" fmla="*/ 2072466 w 2372630"/>
              <a:gd name="connsiteY321" fmla="*/ 323048 h 593670"/>
              <a:gd name="connsiteX322" fmla="*/ 2073999 w 2372630"/>
              <a:gd name="connsiteY322" fmla="*/ 324417 h 593670"/>
              <a:gd name="connsiteX323" fmla="*/ 2073999 w 2372630"/>
              <a:gd name="connsiteY323" fmla="*/ 323048 h 593670"/>
              <a:gd name="connsiteX324" fmla="*/ 2073999 w 2372630"/>
              <a:gd name="connsiteY324" fmla="*/ 322592 h 593670"/>
              <a:gd name="connsiteX325" fmla="*/ 2069401 w 2372630"/>
              <a:gd name="connsiteY325" fmla="*/ 322136 h 593670"/>
              <a:gd name="connsiteX326" fmla="*/ 2067103 w 2372630"/>
              <a:gd name="connsiteY326" fmla="*/ 323048 h 593670"/>
              <a:gd name="connsiteX327" fmla="*/ 2065570 w 2372630"/>
              <a:gd name="connsiteY327" fmla="*/ 323505 h 593670"/>
              <a:gd name="connsiteX328" fmla="*/ 2065570 w 2372630"/>
              <a:gd name="connsiteY328" fmla="*/ 323657 h 593670"/>
              <a:gd name="connsiteX329" fmla="*/ 2064804 w 2372630"/>
              <a:gd name="connsiteY329" fmla="*/ 323961 h 593670"/>
              <a:gd name="connsiteX330" fmla="*/ 2065570 w 2372630"/>
              <a:gd name="connsiteY330" fmla="*/ 323961 h 593670"/>
              <a:gd name="connsiteX331" fmla="*/ 2065570 w 2372630"/>
              <a:gd name="connsiteY331" fmla="*/ 323657 h 593670"/>
              <a:gd name="connsiteX332" fmla="*/ 2067103 w 2372630"/>
              <a:gd name="connsiteY332" fmla="*/ 323048 h 593670"/>
              <a:gd name="connsiteX333" fmla="*/ 2070168 w 2372630"/>
              <a:gd name="connsiteY333" fmla="*/ 322136 h 593670"/>
              <a:gd name="connsiteX334" fmla="*/ 114724 w 2372630"/>
              <a:gd name="connsiteY334" fmla="*/ 322136 h 593670"/>
              <a:gd name="connsiteX335" fmla="*/ 114724 w 2372630"/>
              <a:gd name="connsiteY335" fmla="*/ 323048 h 593670"/>
              <a:gd name="connsiteX336" fmla="*/ 115490 w 2372630"/>
              <a:gd name="connsiteY336" fmla="*/ 323505 h 593670"/>
              <a:gd name="connsiteX337" fmla="*/ 115490 w 2372630"/>
              <a:gd name="connsiteY337" fmla="*/ 323048 h 593670"/>
              <a:gd name="connsiteX338" fmla="*/ 117023 w 2372630"/>
              <a:gd name="connsiteY338" fmla="*/ 322592 h 593670"/>
              <a:gd name="connsiteX339" fmla="*/ 116256 w 2372630"/>
              <a:gd name="connsiteY339" fmla="*/ 322592 h 593670"/>
              <a:gd name="connsiteX340" fmla="*/ 2157519 w 2372630"/>
              <a:gd name="connsiteY340" fmla="*/ 313465 h 593670"/>
              <a:gd name="connsiteX341" fmla="*/ 2157519 w 2372630"/>
              <a:gd name="connsiteY341" fmla="*/ 313921 h 593670"/>
              <a:gd name="connsiteX342" fmla="*/ 2158285 w 2372630"/>
              <a:gd name="connsiteY342" fmla="*/ 314834 h 593670"/>
              <a:gd name="connsiteX343" fmla="*/ 2159051 w 2372630"/>
              <a:gd name="connsiteY343" fmla="*/ 313921 h 593670"/>
              <a:gd name="connsiteX344" fmla="*/ 2159051 w 2372630"/>
              <a:gd name="connsiteY344" fmla="*/ 313465 h 593670"/>
              <a:gd name="connsiteX345" fmla="*/ 2158285 w 2372630"/>
              <a:gd name="connsiteY345" fmla="*/ 313465 h 593670"/>
              <a:gd name="connsiteX346" fmla="*/ 2160584 w 2372630"/>
              <a:gd name="connsiteY346" fmla="*/ 307076 h 593670"/>
              <a:gd name="connsiteX347" fmla="*/ 2160584 w 2372630"/>
              <a:gd name="connsiteY347" fmla="*/ 309814 h 593670"/>
              <a:gd name="connsiteX348" fmla="*/ 2161350 w 2372630"/>
              <a:gd name="connsiteY348" fmla="*/ 310270 h 593670"/>
              <a:gd name="connsiteX349" fmla="*/ 2162116 w 2372630"/>
              <a:gd name="connsiteY349" fmla="*/ 311183 h 593670"/>
              <a:gd name="connsiteX350" fmla="*/ 2162116 w 2372630"/>
              <a:gd name="connsiteY350" fmla="*/ 310727 h 593670"/>
              <a:gd name="connsiteX351" fmla="*/ 2162116 w 2372630"/>
              <a:gd name="connsiteY351" fmla="*/ 308901 h 593670"/>
              <a:gd name="connsiteX352" fmla="*/ 2163649 w 2372630"/>
              <a:gd name="connsiteY352" fmla="*/ 310727 h 593670"/>
              <a:gd name="connsiteX353" fmla="*/ 2163649 w 2372630"/>
              <a:gd name="connsiteY353" fmla="*/ 308901 h 593670"/>
              <a:gd name="connsiteX354" fmla="*/ 2162116 w 2372630"/>
              <a:gd name="connsiteY354" fmla="*/ 308901 h 593670"/>
              <a:gd name="connsiteX355" fmla="*/ 2163649 w 2372630"/>
              <a:gd name="connsiteY355" fmla="*/ 307076 h 593670"/>
              <a:gd name="connsiteX356" fmla="*/ 2163649 w 2372630"/>
              <a:gd name="connsiteY356" fmla="*/ 307532 h 593670"/>
              <a:gd name="connsiteX357" fmla="*/ 2163649 w 2372630"/>
              <a:gd name="connsiteY357" fmla="*/ 307988 h 593670"/>
              <a:gd name="connsiteX358" fmla="*/ 2164415 w 2372630"/>
              <a:gd name="connsiteY358" fmla="*/ 307076 h 593670"/>
              <a:gd name="connsiteX359" fmla="*/ 2163649 w 2372630"/>
              <a:gd name="connsiteY359" fmla="*/ 307076 h 593670"/>
              <a:gd name="connsiteX360" fmla="*/ 2162882 w 2372630"/>
              <a:gd name="connsiteY360" fmla="*/ 307076 h 593670"/>
              <a:gd name="connsiteX361" fmla="*/ 2160584 w 2372630"/>
              <a:gd name="connsiteY361" fmla="*/ 307076 h 593670"/>
              <a:gd name="connsiteX362" fmla="*/ 2154454 w 2372630"/>
              <a:gd name="connsiteY362" fmla="*/ 307076 h 593670"/>
              <a:gd name="connsiteX363" fmla="*/ 2154454 w 2372630"/>
              <a:gd name="connsiteY363" fmla="*/ 307988 h 593670"/>
              <a:gd name="connsiteX364" fmla="*/ 2155986 w 2372630"/>
              <a:gd name="connsiteY364" fmla="*/ 307988 h 593670"/>
              <a:gd name="connsiteX365" fmla="*/ 2157519 w 2372630"/>
              <a:gd name="connsiteY365" fmla="*/ 308445 h 593670"/>
              <a:gd name="connsiteX366" fmla="*/ 2159051 w 2372630"/>
              <a:gd name="connsiteY366" fmla="*/ 308901 h 593670"/>
              <a:gd name="connsiteX367" fmla="*/ 2159818 w 2372630"/>
              <a:gd name="connsiteY367" fmla="*/ 309358 h 593670"/>
              <a:gd name="connsiteX368" fmla="*/ 2159818 w 2372630"/>
              <a:gd name="connsiteY368" fmla="*/ 308901 h 593670"/>
              <a:gd name="connsiteX369" fmla="*/ 2159818 w 2372630"/>
              <a:gd name="connsiteY369" fmla="*/ 307076 h 593670"/>
              <a:gd name="connsiteX370" fmla="*/ 2156753 w 2372630"/>
              <a:gd name="connsiteY370" fmla="*/ 307532 h 593670"/>
              <a:gd name="connsiteX371" fmla="*/ 2155986 w 2372630"/>
              <a:gd name="connsiteY371" fmla="*/ 307988 h 593670"/>
              <a:gd name="connsiteX372" fmla="*/ 2154454 w 2372630"/>
              <a:gd name="connsiteY372" fmla="*/ 307076 h 593670"/>
              <a:gd name="connsiteX373" fmla="*/ 2165947 w 2372630"/>
              <a:gd name="connsiteY373" fmla="*/ 306619 h 593670"/>
              <a:gd name="connsiteX374" fmla="*/ 2165181 w 2372630"/>
              <a:gd name="connsiteY374" fmla="*/ 308901 h 593670"/>
              <a:gd name="connsiteX375" fmla="*/ 2165947 w 2372630"/>
              <a:gd name="connsiteY375" fmla="*/ 308901 h 593670"/>
              <a:gd name="connsiteX376" fmla="*/ 2167480 w 2372630"/>
              <a:gd name="connsiteY376" fmla="*/ 310727 h 593670"/>
              <a:gd name="connsiteX377" fmla="*/ 2168246 w 2372630"/>
              <a:gd name="connsiteY377" fmla="*/ 312552 h 593670"/>
              <a:gd name="connsiteX378" fmla="*/ 2172077 w 2372630"/>
              <a:gd name="connsiteY378" fmla="*/ 312552 h 593670"/>
              <a:gd name="connsiteX379" fmla="*/ 2169012 w 2372630"/>
              <a:gd name="connsiteY379" fmla="*/ 310727 h 593670"/>
              <a:gd name="connsiteX380" fmla="*/ 2168246 w 2372630"/>
              <a:gd name="connsiteY380" fmla="*/ 308901 h 593670"/>
              <a:gd name="connsiteX381" fmla="*/ 2169012 w 2372630"/>
              <a:gd name="connsiteY381" fmla="*/ 307988 h 593670"/>
              <a:gd name="connsiteX382" fmla="*/ 2169012 w 2372630"/>
              <a:gd name="connsiteY382" fmla="*/ 307532 h 593670"/>
              <a:gd name="connsiteX383" fmla="*/ 2166714 w 2372630"/>
              <a:gd name="connsiteY383" fmla="*/ 307076 h 593670"/>
              <a:gd name="connsiteX384" fmla="*/ 2152155 w 2372630"/>
              <a:gd name="connsiteY384" fmla="*/ 306619 h 593670"/>
              <a:gd name="connsiteX385" fmla="*/ 2152155 w 2372630"/>
              <a:gd name="connsiteY385" fmla="*/ 307076 h 593670"/>
              <a:gd name="connsiteX386" fmla="*/ 2152155 w 2372630"/>
              <a:gd name="connsiteY386" fmla="*/ 308445 h 593670"/>
              <a:gd name="connsiteX387" fmla="*/ 2147558 w 2372630"/>
              <a:gd name="connsiteY387" fmla="*/ 307532 h 593670"/>
              <a:gd name="connsiteX388" fmla="*/ 2146791 w 2372630"/>
              <a:gd name="connsiteY388" fmla="*/ 307532 h 593670"/>
              <a:gd name="connsiteX389" fmla="*/ 2146791 w 2372630"/>
              <a:gd name="connsiteY389" fmla="*/ 308901 h 593670"/>
              <a:gd name="connsiteX390" fmla="*/ 2144493 w 2372630"/>
              <a:gd name="connsiteY390" fmla="*/ 307532 h 593670"/>
              <a:gd name="connsiteX391" fmla="*/ 2143726 w 2372630"/>
              <a:gd name="connsiteY391" fmla="*/ 307532 h 593670"/>
              <a:gd name="connsiteX392" fmla="*/ 2142960 w 2372630"/>
              <a:gd name="connsiteY392" fmla="*/ 307988 h 593670"/>
              <a:gd name="connsiteX393" fmla="*/ 2136831 w 2372630"/>
              <a:gd name="connsiteY393" fmla="*/ 310726 h 593670"/>
              <a:gd name="connsiteX394" fmla="*/ 2136830 w 2372630"/>
              <a:gd name="connsiteY394" fmla="*/ 310726 h 593670"/>
              <a:gd name="connsiteX395" fmla="*/ 2136064 w 2372630"/>
              <a:gd name="connsiteY395" fmla="*/ 307988 h 593670"/>
              <a:gd name="connsiteX396" fmla="*/ 2135298 w 2372630"/>
              <a:gd name="connsiteY396" fmla="*/ 307988 h 593670"/>
              <a:gd name="connsiteX397" fmla="*/ 2135298 w 2372630"/>
              <a:gd name="connsiteY397" fmla="*/ 308445 h 593670"/>
              <a:gd name="connsiteX398" fmla="*/ 2136064 w 2372630"/>
              <a:gd name="connsiteY398" fmla="*/ 308901 h 593670"/>
              <a:gd name="connsiteX399" fmla="*/ 2135298 w 2372630"/>
              <a:gd name="connsiteY399" fmla="*/ 309814 h 593670"/>
              <a:gd name="connsiteX400" fmla="*/ 2135298 w 2372630"/>
              <a:gd name="connsiteY400" fmla="*/ 310270 h 593670"/>
              <a:gd name="connsiteX401" fmla="*/ 2136064 w 2372630"/>
              <a:gd name="connsiteY401" fmla="*/ 310270 h 593670"/>
              <a:gd name="connsiteX402" fmla="*/ 2136830 w 2372630"/>
              <a:gd name="connsiteY402" fmla="*/ 310726 h 593670"/>
              <a:gd name="connsiteX403" fmla="*/ 2136830 w 2372630"/>
              <a:gd name="connsiteY403" fmla="*/ 310727 h 593670"/>
              <a:gd name="connsiteX404" fmla="*/ 2136831 w 2372630"/>
              <a:gd name="connsiteY404" fmla="*/ 310726 h 593670"/>
              <a:gd name="connsiteX405" fmla="*/ 2138363 w 2372630"/>
              <a:gd name="connsiteY405" fmla="*/ 311639 h 593670"/>
              <a:gd name="connsiteX406" fmla="*/ 2137597 w 2372630"/>
              <a:gd name="connsiteY406" fmla="*/ 314378 h 593670"/>
              <a:gd name="connsiteX407" fmla="*/ 2139129 w 2372630"/>
              <a:gd name="connsiteY407" fmla="*/ 314378 h 593670"/>
              <a:gd name="connsiteX408" fmla="*/ 2142960 w 2372630"/>
              <a:gd name="connsiteY408" fmla="*/ 312552 h 593670"/>
              <a:gd name="connsiteX409" fmla="*/ 2143726 w 2372630"/>
              <a:gd name="connsiteY409" fmla="*/ 312552 h 593670"/>
              <a:gd name="connsiteX410" fmla="*/ 2144493 w 2372630"/>
              <a:gd name="connsiteY410" fmla="*/ 315290 h 593670"/>
              <a:gd name="connsiteX411" fmla="*/ 2144493 w 2372630"/>
              <a:gd name="connsiteY411" fmla="*/ 314834 h 593670"/>
              <a:gd name="connsiteX412" fmla="*/ 2144493 w 2372630"/>
              <a:gd name="connsiteY412" fmla="*/ 312552 h 593670"/>
              <a:gd name="connsiteX413" fmla="*/ 2151389 w 2372630"/>
              <a:gd name="connsiteY413" fmla="*/ 312552 h 593670"/>
              <a:gd name="connsiteX414" fmla="*/ 2150623 w 2372630"/>
              <a:gd name="connsiteY414" fmla="*/ 311639 h 593670"/>
              <a:gd name="connsiteX415" fmla="*/ 2151389 w 2372630"/>
              <a:gd name="connsiteY415" fmla="*/ 308445 h 593670"/>
              <a:gd name="connsiteX416" fmla="*/ 2152155 w 2372630"/>
              <a:gd name="connsiteY416" fmla="*/ 308445 h 593670"/>
              <a:gd name="connsiteX417" fmla="*/ 2152921 w 2372630"/>
              <a:gd name="connsiteY417" fmla="*/ 307988 h 593670"/>
              <a:gd name="connsiteX418" fmla="*/ 2152921 w 2372630"/>
              <a:gd name="connsiteY418" fmla="*/ 307532 h 593670"/>
              <a:gd name="connsiteX419" fmla="*/ 2190563 w 2372630"/>
              <a:gd name="connsiteY419" fmla="*/ 304623 h 593670"/>
              <a:gd name="connsiteX420" fmla="*/ 2189701 w 2372630"/>
              <a:gd name="connsiteY420" fmla="*/ 307076 h 593670"/>
              <a:gd name="connsiteX421" fmla="*/ 2190467 w 2372630"/>
              <a:gd name="connsiteY421" fmla="*/ 305250 h 593670"/>
              <a:gd name="connsiteX422" fmla="*/ 2191233 w 2372630"/>
              <a:gd name="connsiteY422" fmla="*/ 306619 h 593670"/>
              <a:gd name="connsiteX423" fmla="*/ 2192000 w 2372630"/>
              <a:gd name="connsiteY423" fmla="*/ 306619 h 593670"/>
              <a:gd name="connsiteX424" fmla="*/ 2192000 w 2372630"/>
              <a:gd name="connsiteY424" fmla="*/ 306163 h 593670"/>
              <a:gd name="connsiteX425" fmla="*/ 2192000 w 2372630"/>
              <a:gd name="connsiteY425" fmla="*/ 305250 h 593670"/>
              <a:gd name="connsiteX426" fmla="*/ 2190563 w 2372630"/>
              <a:gd name="connsiteY426" fmla="*/ 304623 h 593670"/>
              <a:gd name="connsiteX427" fmla="*/ 2162116 w 2372630"/>
              <a:gd name="connsiteY427" fmla="*/ 299318 h 593670"/>
              <a:gd name="connsiteX428" fmla="*/ 2153688 w 2372630"/>
              <a:gd name="connsiteY428" fmla="*/ 299774 h 593670"/>
              <a:gd name="connsiteX429" fmla="*/ 2159818 w 2372630"/>
              <a:gd name="connsiteY429" fmla="*/ 300230 h 593670"/>
              <a:gd name="connsiteX430" fmla="*/ 2160584 w 2372630"/>
              <a:gd name="connsiteY430" fmla="*/ 300230 h 593670"/>
              <a:gd name="connsiteX431" fmla="*/ 2162116 w 2372630"/>
              <a:gd name="connsiteY431" fmla="*/ 299318 h 593670"/>
              <a:gd name="connsiteX432" fmla="*/ 2183571 w 2372630"/>
              <a:gd name="connsiteY432" fmla="*/ 297492 h 593670"/>
              <a:gd name="connsiteX433" fmla="*/ 2184337 w 2372630"/>
              <a:gd name="connsiteY433" fmla="*/ 300230 h 593670"/>
              <a:gd name="connsiteX434" fmla="*/ 2184337 w 2372630"/>
              <a:gd name="connsiteY434" fmla="*/ 299318 h 593670"/>
              <a:gd name="connsiteX435" fmla="*/ 2185870 w 2372630"/>
              <a:gd name="connsiteY435" fmla="*/ 297492 h 593670"/>
              <a:gd name="connsiteX436" fmla="*/ 2189701 w 2372630"/>
              <a:gd name="connsiteY436" fmla="*/ 299318 h 593670"/>
              <a:gd name="connsiteX437" fmla="*/ 2189701 w 2372630"/>
              <a:gd name="connsiteY437" fmla="*/ 297492 h 593670"/>
              <a:gd name="connsiteX438" fmla="*/ 2185870 w 2372630"/>
              <a:gd name="connsiteY438" fmla="*/ 297492 h 593670"/>
              <a:gd name="connsiteX439" fmla="*/ 2183571 w 2372630"/>
              <a:gd name="connsiteY439" fmla="*/ 297492 h 593670"/>
              <a:gd name="connsiteX440" fmla="*/ 2144972 w 2372630"/>
              <a:gd name="connsiteY440" fmla="*/ 297378 h 593670"/>
              <a:gd name="connsiteX441" fmla="*/ 2143726 w 2372630"/>
              <a:gd name="connsiteY441" fmla="*/ 297949 h 593670"/>
              <a:gd name="connsiteX442" fmla="*/ 2144493 w 2372630"/>
              <a:gd name="connsiteY442" fmla="*/ 298861 h 593670"/>
              <a:gd name="connsiteX443" fmla="*/ 2146025 w 2372630"/>
              <a:gd name="connsiteY443" fmla="*/ 298861 h 593670"/>
              <a:gd name="connsiteX444" fmla="*/ 2146791 w 2372630"/>
              <a:gd name="connsiteY444" fmla="*/ 298861 h 593670"/>
              <a:gd name="connsiteX445" fmla="*/ 2146791 w 2372630"/>
              <a:gd name="connsiteY445" fmla="*/ 297492 h 593670"/>
              <a:gd name="connsiteX446" fmla="*/ 2144972 w 2372630"/>
              <a:gd name="connsiteY446" fmla="*/ 297378 h 593670"/>
              <a:gd name="connsiteX447" fmla="*/ 2137597 w 2372630"/>
              <a:gd name="connsiteY447" fmla="*/ 297036 h 593670"/>
              <a:gd name="connsiteX448" fmla="*/ 2137597 w 2372630"/>
              <a:gd name="connsiteY448" fmla="*/ 297492 h 593670"/>
              <a:gd name="connsiteX449" fmla="*/ 2138363 w 2372630"/>
              <a:gd name="connsiteY449" fmla="*/ 297492 h 593670"/>
              <a:gd name="connsiteX450" fmla="*/ 2138363 w 2372630"/>
              <a:gd name="connsiteY450" fmla="*/ 297036 h 593670"/>
              <a:gd name="connsiteX451" fmla="*/ 2137597 w 2372630"/>
              <a:gd name="connsiteY451" fmla="*/ 297036 h 593670"/>
              <a:gd name="connsiteX452" fmla="*/ 2295442 w 2372630"/>
              <a:gd name="connsiteY452" fmla="*/ 296123 h 593670"/>
              <a:gd name="connsiteX453" fmla="*/ 2284715 w 2372630"/>
              <a:gd name="connsiteY453" fmla="*/ 299774 h 593670"/>
              <a:gd name="connsiteX454" fmla="*/ 2280883 w 2372630"/>
              <a:gd name="connsiteY454" fmla="*/ 297949 h 593670"/>
              <a:gd name="connsiteX455" fmla="*/ 2295442 w 2372630"/>
              <a:gd name="connsiteY455" fmla="*/ 296123 h 593670"/>
              <a:gd name="connsiteX456" fmla="*/ 2188168 w 2372630"/>
              <a:gd name="connsiteY456" fmla="*/ 295667 h 593670"/>
              <a:gd name="connsiteX457" fmla="*/ 2189701 w 2372630"/>
              <a:gd name="connsiteY457" fmla="*/ 296579 h 593670"/>
              <a:gd name="connsiteX458" fmla="*/ 2190467 w 2372630"/>
              <a:gd name="connsiteY458" fmla="*/ 295667 h 593670"/>
              <a:gd name="connsiteX459" fmla="*/ 2188168 w 2372630"/>
              <a:gd name="connsiteY459" fmla="*/ 295667 h 593670"/>
              <a:gd name="connsiteX460" fmla="*/ 2179740 w 2372630"/>
              <a:gd name="connsiteY460" fmla="*/ 295667 h 593670"/>
              <a:gd name="connsiteX461" fmla="*/ 2180506 w 2372630"/>
              <a:gd name="connsiteY461" fmla="*/ 296579 h 593670"/>
              <a:gd name="connsiteX462" fmla="*/ 2182038 w 2372630"/>
              <a:gd name="connsiteY462" fmla="*/ 295667 h 593670"/>
              <a:gd name="connsiteX463" fmla="*/ 2179740 w 2372630"/>
              <a:gd name="connsiteY463" fmla="*/ 295667 h 593670"/>
              <a:gd name="connsiteX464" fmla="*/ 2142960 w 2372630"/>
              <a:gd name="connsiteY464" fmla="*/ 295667 h 593670"/>
              <a:gd name="connsiteX465" fmla="*/ 2141428 w 2372630"/>
              <a:gd name="connsiteY465" fmla="*/ 297492 h 593670"/>
              <a:gd name="connsiteX466" fmla="*/ 2142194 w 2372630"/>
              <a:gd name="connsiteY466" fmla="*/ 298405 h 593670"/>
              <a:gd name="connsiteX467" fmla="*/ 2142960 w 2372630"/>
              <a:gd name="connsiteY467" fmla="*/ 298405 h 593670"/>
              <a:gd name="connsiteX468" fmla="*/ 2142960 w 2372630"/>
              <a:gd name="connsiteY468" fmla="*/ 295667 h 593670"/>
              <a:gd name="connsiteX469" fmla="*/ 2134532 w 2372630"/>
              <a:gd name="connsiteY469" fmla="*/ 295667 h 593670"/>
              <a:gd name="connsiteX470" fmla="*/ 2134532 w 2372630"/>
              <a:gd name="connsiteY470" fmla="*/ 296123 h 593670"/>
              <a:gd name="connsiteX471" fmla="*/ 2136064 w 2372630"/>
              <a:gd name="connsiteY471" fmla="*/ 296579 h 593670"/>
              <a:gd name="connsiteX472" fmla="*/ 2135298 w 2372630"/>
              <a:gd name="connsiteY472" fmla="*/ 295667 h 593670"/>
              <a:gd name="connsiteX473" fmla="*/ 2144493 w 2372630"/>
              <a:gd name="connsiteY473" fmla="*/ 294754 h 593670"/>
              <a:gd name="connsiteX474" fmla="*/ 2143918 w 2372630"/>
              <a:gd name="connsiteY474" fmla="*/ 294868 h 593670"/>
              <a:gd name="connsiteX475" fmla="*/ 2139895 w 2372630"/>
              <a:gd name="connsiteY475" fmla="*/ 295210 h 593670"/>
              <a:gd name="connsiteX476" fmla="*/ 2139895 w 2372630"/>
              <a:gd name="connsiteY476" fmla="*/ 295667 h 593670"/>
              <a:gd name="connsiteX477" fmla="*/ 2143918 w 2372630"/>
              <a:gd name="connsiteY477" fmla="*/ 294868 h 593670"/>
              <a:gd name="connsiteX478" fmla="*/ 2145259 w 2372630"/>
              <a:gd name="connsiteY478" fmla="*/ 294754 h 593670"/>
              <a:gd name="connsiteX479" fmla="*/ 2184337 w 2372630"/>
              <a:gd name="connsiteY479" fmla="*/ 293841 h 593670"/>
              <a:gd name="connsiteX480" fmla="*/ 2185870 w 2372630"/>
              <a:gd name="connsiteY480" fmla="*/ 296123 h 593670"/>
              <a:gd name="connsiteX481" fmla="*/ 2186636 w 2372630"/>
              <a:gd name="connsiteY481" fmla="*/ 295667 h 593670"/>
              <a:gd name="connsiteX482" fmla="*/ 2184337 w 2372630"/>
              <a:gd name="connsiteY482" fmla="*/ 293841 h 593670"/>
              <a:gd name="connsiteX483" fmla="*/ 2159051 w 2372630"/>
              <a:gd name="connsiteY483" fmla="*/ 292929 h 593670"/>
              <a:gd name="connsiteX484" fmla="*/ 2159051 w 2372630"/>
              <a:gd name="connsiteY484" fmla="*/ 293385 h 593670"/>
              <a:gd name="connsiteX485" fmla="*/ 2159818 w 2372630"/>
              <a:gd name="connsiteY485" fmla="*/ 293841 h 593670"/>
              <a:gd name="connsiteX486" fmla="*/ 2159051 w 2372630"/>
              <a:gd name="connsiteY486" fmla="*/ 292929 h 593670"/>
              <a:gd name="connsiteX487" fmla="*/ 2168246 w 2372630"/>
              <a:gd name="connsiteY487" fmla="*/ 292016 h 593670"/>
              <a:gd name="connsiteX488" fmla="*/ 2169012 w 2372630"/>
              <a:gd name="connsiteY488" fmla="*/ 292929 h 593670"/>
              <a:gd name="connsiteX489" fmla="*/ 2170545 w 2372630"/>
              <a:gd name="connsiteY489" fmla="*/ 294298 h 593670"/>
              <a:gd name="connsiteX490" fmla="*/ 2172844 w 2372630"/>
              <a:gd name="connsiteY490" fmla="*/ 293841 h 593670"/>
              <a:gd name="connsiteX491" fmla="*/ 2169012 w 2372630"/>
              <a:gd name="connsiteY491" fmla="*/ 292472 h 593670"/>
              <a:gd name="connsiteX492" fmla="*/ 2169012 w 2372630"/>
              <a:gd name="connsiteY492" fmla="*/ 292016 h 593670"/>
              <a:gd name="connsiteX493" fmla="*/ 2152921 w 2372630"/>
              <a:gd name="connsiteY493" fmla="*/ 286083 h 593670"/>
              <a:gd name="connsiteX494" fmla="*/ 2158285 w 2372630"/>
              <a:gd name="connsiteY494" fmla="*/ 287452 h 593670"/>
              <a:gd name="connsiteX495" fmla="*/ 2158285 w 2372630"/>
              <a:gd name="connsiteY495" fmla="*/ 287909 h 593670"/>
              <a:gd name="connsiteX496" fmla="*/ 2159051 w 2372630"/>
              <a:gd name="connsiteY496" fmla="*/ 287909 h 593670"/>
              <a:gd name="connsiteX497" fmla="*/ 2159051 w 2372630"/>
              <a:gd name="connsiteY497" fmla="*/ 287452 h 593670"/>
              <a:gd name="connsiteX498" fmla="*/ 2159051 w 2372630"/>
              <a:gd name="connsiteY498" fmla="*/ 286083 h 593670"/>
              <a:gd name="connsiteX499" fmla="*/ 2152921 w 2372630"/>
              <a:gd name="connsiteY499" fmla="*/ 286083 h 593670"/>
              <a:gd name="connsiteX500" fmla="*/ 2162883 w 2372630"/>
              <a:gd name="connsiteY500" fmla="*/ 284714 h 593670"/>
              <a:gd name="connsiteX501" fmla="*/ 2161350 w 2372630"/>
              <a:gd name="connsiteY501" fmla="*/ 286083 h 593670"/>
              <a:gd name="connsiteX502" fmla="*/ 2164415 w 2372630"/>
              <a:gd name="connsiteY502" fmla="*/ 286083 h 593670"/>
              <a:gd name="connsiteX503" fmla="*/ 2162883 w 2372630"/>
              <a:gd name="connsiteY503" fmla="*/ 284714 h 593670"/>
              <a:gd name="connsiteX504" fmla="*/ 2142194 w 2372630"/>
              <a:gd name="connsiteY504" fmla="*/ 284258 h 593670"/>
              <a:gd name="connsiteX505" fmla="*/ 2144493 w 2372630"/>
              <a:gd name="connsiteY505" fmla="*/ 284258 h 593670"/>
              <a:gd name="connsiteX506" fmla="*/ 2143726 w 2372630"/>
              <a:gd name="connsiteY506" fmla="*/ 285170 h 593670"/>
              <a:gd name="connsiteX507" fmla="*/ 2142194 w 2372630"/>
              <a:gd name="connsiteY507" fmla="*/ 284258 h 593670"/>
              <a:gd name="connsiteX508" fmla="*/ 2106181 w 2372630"/>
              <a:gd name="connsiteY508" fmla="*/ 282432 h 593670"/>
              <a:gd name="connsiteX509" fmla="*/ 2106947 w 2372630"/>
              <a:gd name="connsiteY509" fmla="*/ 282432 h 593670"/>
              <a:gd name="connsiteX510" fmla="*/ 2110430 w 2372630"/>
              <a:gd name="connsiteY510" fmla="*/ 284092 h 593670"/>
              <a:gd name="connsiteX511" fmla="*/ 2110375 w 2372630"/>
              <a:gd name="connsiteY511" fmla="*/ 284354 h 593670"/>
              <a:gd name="connsiteX512" fmla="*/ 2106947 w 2372630"/>
              <a:gd name="connsiteY512" fmla="*/ 285170 h 593670"/>
              <a:gd name="connsiteX513" fmla="*/ 2106947 w 2372630"/>
              <a:gd name="connsiteY513" fmla="*/ 284714 h 593670"/>
              <a:gd name="connsiteX514" fmla="*/ 2106181 w 2372630"/>
              <a:gd name="connsiteY514" fmla="*/ 282889 h 593670"/>
              <a:gd name="connsiteX515" fmla="*/ 2182805 w 2372630"/>
              <a:gd name="connsiteY515" fmla="*/ 276500 h 593670"/>
              <a:gd name="connsiteX516" fmla="*/ 2190467 w 2372630"/>
              <a:gd name="connsiteY516" fmla="*/ 276500 h 593670"/>
              <a:gd name="connsiteX517" fmla="*/ 2187402 w 2372630"/>
              <a:gd name="connsiteY517" fmla="*/ 278325 h 593670"/>
              <a:gd name="connsiteX518" fmla="*/ 2186636 w 2372630"/>
              <a:gd name="connsiteY518" fmla="*/ 280150 h 593670"/>
              <a:gd name="connsiteX519" fmla="*/ 2179740 w 2372630"/>
              <a:gd name="connsiteY519" fmla="*/ 278325 h 593670"/>
              <a:gd name="connsiteX520" fmla="*/ 2182038 w 2372630"/>
              <a:gd name="connsiteY520" fmla="*/ 278325 h 593670"/>
              <a:gd name="connsiteX521" fmla="*/ 2182805 w 2372630"/>
              <a:gd name="connsiteY521" fmla="*/ 276500 h 593670"/>
              <a:gd name="connsiteX522" fmla="*/ 2146025 w 2372630"/>
              <a:gd name="connsiteY522" fmla="*/ 276500 h 593670"/>
              <a:gd name="connsiteX523" fmla="*/ 2147558 w 2372630"/>
              <a:gd name="connsiteY523" fmla="*/ 278325 h 593670"/>
              <a:gd name="connsiteX524" fmla="*/ 2147558 w 2372630"/>
              <a:gd name="connsiteY524" fmla="*/ 276500 h 593670"/>
              <a:gd name="connsiteX525" fmla="*/ 2146025 w 2372630"/>
              <a:gd name="connsiteY525" fmla="*/ 276500 h 593670"/>
              <a:gd name="connsiteX526" fmla="*/ 2159051 w 2372630"/>
              <a:gd name="connsiteY526" fmla="*/ 274674 h 593670"/>
              <a:gd name="connsiteX527" fmla="*/ 2159818 w 2372630"/>
              <a:gd name="connsiteY527" fmla="*/ 275131 h 593670"/>
              <a:gd name="connsiteX528" fmla="*/ 2159818 w 2372630"/>
              <a:gd name="connsiteY528" fmla="*/ 275587 h 593670"/>
              <a:gd name="connsiteX529" fmla="*/ 2159051 w 2372630"/>
              <a:gd name="connsiteY529" fmla="*/ 275131 h 593670"/>
              <a:gd name="connsiteX530" fmla="*/ 2157519 w 2372630"/>
              <a:gd name="connsiteY530" fmla="*/ 274674 h 593670"/>
              <a:gd name="connsiteX531" fmla="*/ 2157519 w 2372630"/>
              <a:gd name="connsiteY531" fmla="*/ 275131 h 593670"/>
              <a:gd name="connsiteX532" fmla="*/ 2156753 w 2372630"/>
              <a:gd name="connsiteY532" fmla="*/ 276500 h 593670"/>
              <a:gd name="connsiteX533" fmla="*/ 2170545 w 2372630"/>
              <a:gd name="connsiteY533" fmla="*/ 278325 h 593670"/>
              <a:gd name="connsiteX534" fmla="*/ 2178207 w 2372630"/>
              <a:gd name="connsiteY534" fmla="*/ 276500 h 593670"/>
              <a:gd name="connsiteX535" fmla="*/ 2178207 w 2372630"/>
              <a:gd name="connsiteY535" fmla="*/ 275131 h 593670"/>
              <a:gd name="connsiteX536" fmla="*/ 2174376 w 2372630"/>
              <a:gd name="connsiteY536" fmla="*/ 275131 h 593670"/>
              <a:gd name="connsiteX537" fmla="*/ 2169012 w 2372630"/>
              <a:gd name="connsiteY537" fmla="*/ 275131 h 593670"/>
              <a:gd name="connsiteX538" fmla="*/ 2168246 w 2372630"/>
              <a:gd name="connsiteY538" fmla="*/ 275131 h 593670"/>
              <a:gd name="connsiteX539" fmla="*/ 2165947 w 2372630"/>
              <a:gd name="connsiteY539" fmla="*/ 275131 h 593670"/>
              <a:gd name="connsiteX540" fmla="*/ 2165947 w 2372630"/>
              <a:gd name="connsiteY540" fmla="*/ 274674 h 593670"/>
              <a:gd name="connsiteX541" fmla="*/ 2164415 w 2372630"/>
              <a:gd name="connsiteY541" fmla="*/ 274674 h 593670"/>
              <a:gd name="connsiteX542" fmla="*/ 2162882 w 2372630"/>
              <a:gd name="connsiteY542" fmla="*/ 274674 h 593670"/>
              <a:gd name="connsiteX543" fmla="*/ 2162116 w 2372630"/>
              <a:gd name="connsiteY543" fmla="*/ 274674 h 593670"/>
              <a:gd name="connsiteX544" fmla="*/ 2160584 w 2372630"/>
              <a:gd name="connsiteY544" fmla="*/ 275131 h 593670"/>
              <a:gd name="connsiteX545" fmla="*/ 2159818 w 2372630"/>
              <a:gd name="connsiteY545" fmla="*/ 275131 h 593670"/>
              <a:gd name="connsiteX546" fmla="*/ 2160584 w 2372630"/>
              <a:gd name="connsiteY546" fmla="*/ 274674 h 593670"/>
              <a:gd name="connsiteX547" fmla="*/ 2159818 w 2372630"/>
              <a:gd name="connsiteY547" fmla="*/ 274674 h 593670"/>
              <a:gd name="connsiteX548" fmla="*/ 2159051 w 2372630"/>
              <a:gd name="connsiteY548" fmla="*/ 274674 h 593670"/>
              <a:gd name="connsiteX549" fmla="*/ 2150623 w 2372630"/>
              <a:gd name="connsiteY549" fmla="*/ 274674 h 593670"/>
              <a:gd name="connsiteX550" fmla="*/ 2148324 w 2372630"/>
              <a:gd name="connsiteY550" fmla="*/ 278325 h 593670"/>
              <a:gd name="connsiteX551" fmla="*/ 2149856 w 2372630"/>
              <a:gd name="connsiteY551" fmla="*/ 276500 h 593670"/>
              <a:gd name="connsiteX552" fmla="*/ 2150623 w 2372630"/>
              <a:gd name="connsiteY552" fmla="*/ 279694 h 593670"/>
              <a:gd name="connsiteX553" fmla="*/ 2156753 w 2372630"/>
              <a:gd name="connsiteY553" fmla="*/ 278325 h 593670"/>
              <a:gd name="connsiteX554" fmla="*/ 2153688 w 2372630"/>
              <a:gd name="connsiteY554" fmla="*/ 278325 h 593670"/>
              <a:gd name="connsiteX555" fmla="*/ 2150623 w 2372630"/>
              <a:gd name="connsiteY555" fmla="*/ 274674 h 593670"/>
              <a:gd name="connsiteX556" fmla="*/ 2145259 w 2372630"/>
              <a:gd name="connsiteY556" fmla="*/ 274674 h 593670"/>
              <a:gd name="connsiteX557" fmla="*/ 2143726 w 2372630"/>
              <a:gd name="connsiteY557" fmla="*/ 278325 h 593670"/>
              <a:gd name="connsiteX558" fmla="*/ 2144493 w 2372630"/>
              <a:gd name="connsiteY558" fmla="*/ 280150 h 593670"/>
              <a:gd name="connsiteX559" fmla="*/ 2145259 w 2372630"/>
              <a:gd name="connsiteY559" fmla="*/ 274674 h 593670"/>
              <a:gd name="connsiteX560" fmla="*/ 2140662 w 2372630"/>
              <a:gd name="connsiteY560" fmla="*/ 274674 h 593670"/>
              <a:gd name="connsiteX561" fmla="*/ 2139129 w 2372630"/>
              <a:gd name="connsiteY561" fmla="*/ 275131 h 593670"/>
              <a:gd name="connsiteX562" fmla="*/ 2138363 w 2372630"/>
              <a:gd name="connsiteY562" fmla="*/ 275587 h 593670"/>
              <a:gd name="connsiteX563" fmla="*/ 2137597 w 2372630"/>
              <a:gd name="connsiteY563" fmla="*/ 275587 h 593670"/>
              <a:gd name="connsiteX564" fmla="*/ 2126869 w 2372630"/>
              <a:gd name="connsiteY564" fmla="*/ 281063 h 593670"/>
              <a:gd name="connsiteX565" fmla="*/ 2124570 w 2372630"/>
              <a:gd name="connsiteY565" fmla="*/ 281063 h 593670"/>
              <a:gd name="connsiteX566" fmla="*/ 2123804 w 2372630"/>
              <a:gd name="connsiteY566" fmla="*/ 280607 h 593670"/>
              <a:gd name="connsiteX567" fmla="*/ 2123038 w 2372630"/>
              <a:gd name="connsiteY567" fmla="*/ 280607 h 593670"/>
              <a:gd name="connsiteX568" fmla="*/ 2120739 w 2372630"/>
              <a:gd name="connsiteY568" fmla="*/ 279238 h 593670"/>
              <a:gd name="connsiteX569" fmla="*/ 2111544 w 2372630"/>
              <a:gd name="connsiteY569" fmla="*/ 281063 h 593670"/>
              <a:gd name="connsiteX570" fmla="*/ 2108479 w 2372630"/>
              <a:gd name="connsiteY570" fmla="*/ 281520 h 593670"/>
              <a:gd name="connsiteX571" fmla="*/ 2106181 w 2372630"/>
              <a:gd name="connsiteY571" fmla="*/ 282432 h 593670"/>
              <a:gd name="connsiteX572" fmla="*/ 2107713 w 2372630"/>
              <a:gd name="connsiteY572" fmla="*/ 287452 h 593670"/>
              <a:gd name="connsiteX573" fmla="*/ 2106947 w 2372630"/>
              <a:gd name="connsiteY573" fmla="*/ 286996 h 593670"/>
              <a:gd name="connsiteX574" fmla="*/ 2106947 w 2372630"/>
              <a:gd name="connsiteY574" fmla="*/ 286083 h 593670"/>
              <a:gd name="connsiteX575" fmla="*/ 2109246 w 2372630"/>
              <a:gd name="connsiteY575" fmla="*/ 286083 h 593670"/>
              <a:gd name="connsiteX576" fmla="*/ 2109246 w 2372630"/>
              <a:gd name="connsiteY576" fmla="*/ 286996 h 593670"/>
              <a:gd name="connsiteX577" fmla="*/ 2109246 w 2372630"/>
              <a:gd name="connsiteY577" fmla="*/ 287909 h 593670"/>
              <a:gd name="connsiteX578" fmla="*/ 2112311 w 2372630"/>
              <a:gd name="connsiteY578" fmla="*/ 287909 h 593670"/>
              <a:gd name="connsiteX579" fmla="*/ 2111544 w 2372630"/>
              <a:gd name="connsiteY579" fmla="*/ 286083 h 593670"/>
              <a:gd name="connsiteX580" fmla="*/ 2110012 w 2372630"/>
              <a:gd name="connsiteY580" fmla="*/ 286083 h 593670"/>
              <a:gd name="connsiteX581" fmla="*/ 2110375 w 2372630"/>
              <a:gd name="connsiteY581" fmla="*/ 284354 h 593670"/>
              <a:gd name="connsiteX582" fmla="*/ 2110778 w 2372630"/>
              <a:gd name="connsiteY582" fmla="*/ 284258 h 593670"/>
              <a:gd name="connsiteX583" fmla="*/ 2110430 w 2372630"/>
              <a:gd name="connsiteY583" fmla="*/ 284092 h 593670"/>
              <a:gd name="connsiteX584" fmla="*/ 2110778 w 2372630"/>
              <a:gd name="connsiteY584" fmla="*/ 282432 h 593670"/>
              <a:gd name="connsiteX585" fmla="*/ 2119207 w 2372630"/>
              <a:gd name="connsiteY585" fmla="*/ 282432 h 593670"/>
              <a:gd name="connsiteX586" fmla="*/ 2119973 w 2372630"/>
              <a:gd name="connsiteY586" fmla="*/ 284258 h 593670"/>
              <a:gd name="connsiteX587" fmla="*/ 2120739 w 2372630"/>
              <a:gd name="connsiteY587" fmla="*/ 284258 h 593670"/>
              <a:gd name="connsiteX588" fmla="*/ 2120739 w 2372630"/>
              <a:gd name="connsiteY588" fmla="*/ 286083 h 593670"/>
              <a:gd name="connsiteX589" fmla="*/ 2115376 w 2372630"/>
              <a:gd name="connsiteY589" fmla="*/ 287909 h 593670"/>
              <a:gd name="connsiteX590" fmla="*/ 2116142 w 2372630"/>
              <a:gd name="connsiteY590" fmla="*/ 288365 h 593670"/>
              <a:gd name="connsiteX591" fmla="*/ 2117674 w 2372630"/>
              <a:gd name="connsiteY591" fmla="*/ 288365 h 593670"/>
              <a:gd name="connsiteX592" fmla="*/ 2119973 w 2372630"/>
              <a:gd name="connsiteY592" fmla="*/ 287909 h 593670"/>
              <a:gd name="connsiteX593" fmla="*/ 2120739 w 2372630"/>
              <a:gd name="connsiteY593" fmla="*/ 287909 h 593670"/>
              <a:gd name="connsiteX594" fmla="*/ 2123038 w 2372630"/>
              <a:gd name="connsiteY594" fmla="*/ 287909 h 593670"/>
              <a:gd name="connsiteX595" fmla="*/ 2123038 w 2372630"/>
              <a:gd name="connsiteY595" fmla="*/ 286996 h 593670"/>
              <a:gd name="connsiteX596" fmla="*/ 2123804 w 2372630"/>
              <a:gd name="connsiteY596" fmla="*/ 286083 h 593670"/>
              <a:gd name="connsiteX597" fmla="*/ 2123804 w 2372630"/>
              <a:gd name="connsiteY597" fmla="*/ 286996 h 593670"/>
              <a:gd name="connsiteX598" fmla="*/ 2124570 w 2372630"/>
              <a:gd name="connsiteY598" fmla="*/ 287909 h 593670"/>
              <a:gd name="connsiteX599" fmla="*/ 2124570 w 2372630"/>
              <a:gd name="connsiteY599" fmla="*/ 287452 h 593670"/>
              <a:gd name="connsiteX600" fmla="*/ 2123804 w 2372630"/>
              <a:gd name="connsiteY600" fmla="*/ 286083 h 593670"/>
              <a:gd name="connsiteX601" fmla="*/ 2123038 w 2372630"/>
              <a:gd name="connsiteY601" fmla="*/ 284258 h 593670"/>
              <a:gd name="connsiteX602" fmla="*/ 2123804 w 2372630"/>
              <a:gd name="connsiteY602" fmla="*/ 284258 h 593670"/>
              <a:gd name="connsiteX603" fmla="*/ 2124570 w 2372630"/>
              <a:gd name="connsiteY603" fmla="*/ 284258 h 593670"/>
              <a:gd name="connsiteX604" fmla="*/ 2123804 w 2372630"/>
              <a:gd name="connsiteY604" fmla="*/ 281063 h 593670"/>
              <a:gd name="connsiteX605" fmla="*/ 2126103 w 2372630"/>
              <a:gd name="connsiteY605" fmla="*/ 282432 h 593670"/>
              <a:gd name="connsiteX606" fmla="*/ 2126869 w 2372630"/>
              <a:gd name="connsiteY606" fmla="*/ 286083 h 593670"/>
              <a:gd name="connsiteX607" fmla="*/ 2124570 w 2372630"/>
              <a:gd name="connsiteY607" fmla="*/ 286083 h 593670"/>
              <a:gd name="connsiteX608" fmla="*/ 2125337 w 2372630"/>
              <a:gd name="connsiteY608" fmla="*/ 287452 h 593670"/>
              <a:gd name="connsiteX609" fmla="*/ 2125337 w 2372630"/>
              <a:gd name="connsiteY609" fmla="*/ 287909 h 593670"/>
              <a:gd name="connsiteX610" fmla="*/ 2126103 w 2372630"/>
              <a:gd name="connsiteY610" fmla="*/ 287452 h 593670"/>
              <a:gd name="connsiteX611" fmla="*/ 2126103 w 2372630"/>
              <a:gd name="connsiteY611" fmla="*/ 287909 h 593670"/>
              <a:gd name="connsiteX612" fmla="*/ 2126869 w 2372630"/>
              <a:gd name="connsiteY612" fmla="*/ 287452 h 593670"/>
              <a:gd name="connsiteX613" fmla="*/ 2136064 w 2372630"/>
              <a:gd name="connsiteY613" fmla="*/ 286540 h 593670"/>
              <a:gd name="connsiteX614" fmla="*/ 2137597 w 2372630"/>
              <a:gd name="connsiteY614" fmla="*/ 286540 h 593670"/>
              <a:gd name="connsiteX615" fmla="*/ 2139129 w 2372630"/>
              <a:gd name="connsiteY615" fmla="*/ 286540 h 593670"/>
              <a:gd name="connsiteX616" fmla="*/ 2139895 w 2372630"/>
              <a:gd name="connsiteY616" fmla="*/ 286996 h 593670"/>
              <a:gd name="connsiteX617" fmla="*/ 2140662 w 2372630"/>
              <a:gd name="connsiteY617" fmla="*/ 286540 h 593670"/>
              <a:gd name="connsiteX618" fmla="*/ 2140662 w 2372630"/>
              <a:gd name="connsiteY618" fmla="*/ 286996 h 593670"/>
              <a:gd name="connsiteX619" fmla="*/ 2141428 w 2372630"/>
              <a:gd name="connsiteY619" fmla="*/ 286996 h 593670"/>
              <a:gd name="connsiteX620" fmla="*/ 2142194 w 2372630"/>
              <a:gd name="connsiteY620" fmla="*/ 287452 h 593670"/>
              <a:gd name="connsiteX621" fmla="*/ 2142960 w 2372630"/>
              <a:gd name="connsiteY621" fmla="*/ 287452 h 593670"/>
              <a:gd name="connsiteX622" fmla="*/ 2142960 w 2372630"/>
              <a:gd name="connsiteY622" fmla="*/ 286996 h 593670"/>
              <a:gd name="connsiteX623" fmla="*/ 2142194 w 2372630"/>
              <a:gd name="connsiteY623" fmla="*/ 287452 h 593670"/>
              <a:gd name="connsiteX624" fmla="*/ 2142194 w 2372630"/>
              <a:gd name="connsiteY624" fmla="*/ 286996 h 593670"/>
              <a:gd name="connsiteX625" fmla="*/ 2142194 w 2372630"/>
              <a:gd name="connsiteY625" fmla="*/ 286083 h 593670"/>
              <a:gd name="connsiteX626" fmla="*/ 2144493 w 2372630"/>
              <a:gd name="connsiteY626" fmla="*/ 286083 h 593670"/>
              <a:gd name="connsiteX627" fmla="*/ 2143726 w 2372630"/>
              <a:gd name="connsiteY627" fmla="*/ 286996 h 593670"/>
              <a:gd name="connsiteX628" fmla="*/ 2143726 w 2372630"/>
              <a:gd name="connsiteY628" fmla="*/ 287452 h 593670"/>
              <a:gd name="connsiteX629" fmla="*/ 2144493 w 2372630"/>
              <a:gd name="connsiteY629" fmla="*/ 287909 h 593670"/>
              <a:gd name="connsiteX630" fmla="*/ 2144493 w 2372630"/>
              <a:gd name="connsiteY630" fmla="*/ 286083 h 593670"/>
              <a:gd name="connsiteX631" fmla="*/ 2144493 w 2372630"/>
              <a:gd name="connsiteY631" fmla="*/ 284258 h 593670"/>
              <a:gd name="connsiteX632" fmla="*/ 2145259 w 2372630"/>
              <a:gd name="connsiteY632" fmla="*/ 287909 h 593670"/>
              <a:gd name="connsiteX633" fmla="*/ 2146025 w 2372630"/>
              <a:gd name="connsiteY633" fmla="*/ 287909 h 593670"/>
              <a:gd name="connsiteX634" fmla="*/ 2146791 w 2372630"/>
              <a:gd name="connsiteY634" fmla="*/ 288365 h 593670"/>
              <a:gd name="connsiteX635" fmla="*/ 2147558 w 2372630"/>
              <a:gd name="connsiteY635" fmla="*/ 288365 h 593670"/>
              <a:gd name="connsiteX636" fmla="*/ 2148324 w 2372630"/>
              <a:gd name="connsiteY636" fmla="*/ 288365 h 593670"/>
              <a:gd name="connsiteX637" fmla="*/ 2149856 w 2372630"/>
              <a:gd name="connsiteY637" fmla="*/ 286083 h 593670"/>
              <a:gd name="connsiteX638" fmla="*/ 2152155 w 2372630"/>
              <a:gd name="connsiteY638" fmla="*/ 287909 h 593670"/>
              <a:gd name="connsiteX639" fmla="*/ 2149856 w 2372630"/>
              <a:gd name="connsiteY639" fmla="*/ 286083 h 593670"/>
              <a:gd name="connsiteX640" fmla="*/ 2146791 w 2372630"/>
              <a:gd name="connsiteY640" fmla="*/ 286083 h 593670"/>
              <a:gd name="connsiteX641" fmla="*/ 2146025 w 2372630"/>
              <a:gd name="connsiteY641" fmla="*/ 286083 h 593670"/>
              <a:gd name="connsiteX642" fmla="*/ 2145259 w 2372630"/>
              <a:gd name="connsiteY642" fmla="*/ 284258 h 593670"/>
              <a:gd name="connsiteX643" fmla="*/ 2148324 w 2372630"/>
              <a:gd name="connsiteY643" fmla="*/ 282432 h 593670"/>
              <a:gd name="connsiteX644" fmla="*/ 2145259 w 2372630"/>
              <a:gd name="connsiteY644" fmla="*/ 282432 h 593670"/>
              <a:gd name="connsiteX645" fmla="*/ 2142194 w 2372630"/>
              <a:gd name="connsiteY645" fmla="*/ 284258 h 593670"/>
              <a:gd name="connsiteX646" fmla="*/ 2141428 w 2372630"/>
              <a:gd name="connsiteY646" fmla="*/ 286996 h 593670"/>
              <a:gd name="connsiteX647" fmla="*/ 2140662 w 2372630"/>
              <a:gd name="connsiteY647" fmla="*/ 286083 h 593670"/>
              <a:gd name="connsiteX648" fmla="*/ 2140662 w 2372630"/>
              <a:gd name="connsiteY648" fmla="*/ 284258 h 593670"/>
              <a:gd name="connsiteX649" fmla="*/ 2141428 w 2372630"/>
              <a:gd name="connsiteY649" fmla="*/ 284258 h 593670"/>
              <a:gd name="connsiteX650" fmla="*/ 2141428 w 2372630"/>
              <a:gd name="connsiteY650" fmla="*/ 286083 h 593670"/>
              <a:gd name="connsiteX651" fmla="*/ 2142194 w 2372630"/>
              <a:gd name="connsiteY651" fmla="*/ 282432 h 593670"/>
              <a:gd name="connsiteX652" fmla="*/ 2139129 w 2372630"/>
              <a:gd name="connsiteY652" fmla="*/ 280150 h 593670"/>
              <a:gd name="connsiteX653" fmla="*/ 2141428 w 2372630"/>
              <a:gd name="connsiteY653" fmla="*/ 276500 h 593670"/>
              <a:gd name="connsiteX654" fmla="*/ 2140662 w 2372630"/>
              <a:gd name="connsiteY654" fmla="*/ 275131 h 593670"/>
              <a:gd name="connsiteX655" fmla="*/ 143841 w 2372630"/>
              <a:gd name="connsiteY655" fmla="*/ 264178 h 593670"/>
              <a:gd name="connsiteX656" fmla="*/ 134646 w 2372630"/>
              <a:gd name="connsiteY656" fmla="*/ 266916 h 593670"/>
              <a:gd name="connsiteX657" fmla="*/ 136945 w 2372630"/>
              <a:gd name="connsiteY657" fmla="*/ 267829 h 593670"/>
              <a:gd name="connsiteX658" fmla="*/ 138477 w 2372630"/>
              <a:gd name="connsiteY658" fmla="*/ 267372 h 593670"/>
              <a:gd name="connsiteX659" fmla="*/ 138477 w 2372630"/>
              <a:gd name="connsiteY659" fmla="*/ 266460 h 593670"/>
              <a:gd name="connsiteX660" fmla="*/ 140776 w 2372630"/>
              <a:gd name="connsiteY660" fmla="*/ 265547 h 593670"/>
              <a:gd name="connsiteX661" fmla="*/ 141542 w 2372630"/>
              <a:gd name="connsiteY661" fmla="*/ 265091 h 593670"/>
              <a:gd name="connsiteX662" fmla="*/ 143841 w 2372630"/>
              <a:gd name="connsiteY662" fmla="*/ 264178 h 593670"/>
              <a:gd name="connsiteX663" fmla="*/ 2091527 w 2372630"/>
              <a:gd name="connsiteY663" fmla="*/ 256819 h 593670"/>
              <a:gd name="connsiteX664" fmla="*/ 2080129 w 2372630"/>
              <a:gd name="connsiteY664" fmla="*/ 257789 h 593670"/>
              <a:gd name="connsiteX665" fmla="*/ 2088557 w 2372630"/>
              <a:gd name="connsiteY665" fmla="*/ 260527 h 593670"/>
              <a:gd name="connsiteX666" fmla="*/ 2095453 w 2372630"/>
              <a:gd name="connsiteY666" fmla="*/ 259614 h 593670"/>
              <a:gd name="connsiteX667" fmla="*/ 2091527 w 2372630"/>
              <a:gd name="connsiteY667" fmla="*/ 256819 h 593670"/>
              <a:gd name="connsiteX668" fmla="*/ 2121889 w 2372630"/>
              <a:gd name="connsiteY668" fmla="*/ 254823 h 593670"/>
              <a:gd name="connsiteX669" fmla="*/ 2110778 w 2372630"/>
              <a:gd name="connsiteY669" fmla="*/ 255963 h 593670"/>
              <a:gd name="connsiteX670" fmla="*/ 2117674 w 2372630"/>
              <a:gd name="connsiteY670" fmla="*/ 259614 h 593670"/>
              <a:gd name="connsiteX671" fmla="*/ 2126103 w 2372630"/>
              <a:gd name="connsiteY671" fmla="*/ 257789 h 593670"/>
              <a:gd name="connsiteX672" fmla="*/ 2121889 w 2372630"/>
              <a:gd name="connsiteY672" fmla="*/ 254823 h 593670"/>
              <a:gd name="connsiteX673" fmla="*/ 2371300 w 2372630"/>
              <a:gd name="connsiteY673" fmla="*/ 243185 h 593670"/>
              <a:gd name="connsiteX674" fmla="*/ 2362871 w 2372630"/>
              <a:gd name="connsiteY674" fmla="*/ 248205 h 593670"/>
              <a:gd name="connsiteX675" fmla="*/ 2362105 w 2372630"/>
              <a:gd name="connsiteY675" fmla="*/ 245011 h 593670"/>
              <a:gd name="connsiteX676" fmla="*/ 2371300 w 2372630"/>
              <a:gd name="connsiteY676" fmla="*/ 243185 h 593670"/>
              <a:gd name="connsiteX677" fmla="*/ 2110778 w 2372630"/>
              <a:gd name="connsiteY677" fmla="*/ 236340 h 593670"/>
              <a:gd name="connsiteX678" fmla="*/ 2115376 w 2372630"/>
              <a:gd name="connsiteY678" fmla="*/ 239991 h 593670"/>
              <a:gd name="connsiteX679" fmla="*/ 2116908 w 2372630"/>
              <a:gd name="connsiteY679" fmla="*/ 239991 h 593670"/>
              <a:gd name="connsiteX680" fmla="*/ 2110778 w 2372630"/>
              <a:gd name="connsiteY680" fmla="*/ 236340 h 593670"/>
              <a:gd name="connsiteX681" fmla="*/ 2195831 w 2372630"/>
              <a:gd name="connsiteY681" fmla="*/ 230864 h 593670"/>
              <a:gd name="connsiteX682" fmla="*/ 2196597 w 2372630"/>
              <a:gd name="connsiteY682" fmla="*/ 234514 h 593670"/>
              <a:gd name="connsiteX683" fmla="*/ 2195831 w 2372630"/>
              <a:gd name="connsiteY683" fmla="*/ 234514 h 593670"/>
              <a:gd name="connsiteX684" fmla="*/ 2195831 w 2372630"/>
              <a:gd name="connsiteY684" fmla="*/ 230864 h 593670"/>
              <a:gd name="connsiteX685" fmla="*/ 2157519 w 2372630"/>
              <a:gd name="connsiteY685" fmla="*/ 230864 h 593670"/>
              <a:gd name="connsiteX686" fmla="*/ 2157519 w 2372630"/>
              <a:gd name="connsiteY686" fmla="*/ 231320 h 593670"/>
              <a:gd name="connsiteX687" fmla="*/ 2158285 w 2372630"/>
              <a:gd name="connsiteY687" fmla="*/ 230864 h 593670"/>
              <a:gd name="connsiteX688" fmla="*/ 2157519 w 2372630"/>
              <a:gd name="connsiteY688" fmla="*/ 230864 h 593670"/>
              <a:gd name="connsiteX689" fmla="*/ 2155220 w 2372630"/>
              <a:gd name="connsiteY689" fmla="*/ 224931 h 593670"/>
              <a:gd name="connsiteX690" fmla="*/ 2154454 w 2372630"/>
              <a:gd name="connsiteY690" fmla="*/ 225387 h 593670"/>
              <a:gd name="connsiteX691" fmla="*/ 2139129 w 2372630"/>
              <a:gd name="connsiteY691" fmla="*/ 234058 h 593670"/>
              <a:gd name="connsiteX692" fmla="*/ 2139895 w 2372630"/>
              <a:gd name="connsiteY692" fmla="*/ 234058 h 593670"/>
              <a:gd name="connsiteX693" fmla="*/ 2152921 w 2372630"/>
              <a:gd name="connsiteY693" fmla="*/ 231776 h 593670"/>
              <a:gd name="connsiteX694" fmla="*/ 2155220 w 2372630"/>
              <a:gd name="connsiteY694" fmla="*/ 231320 h 593670"/>
              <a:gd name="connsiteX695" fmla="*/ 2154454 w 2372630"/>
              <a:gd name="connsiteY695" fmla="*/ 229951 h 593670"/>
              <a:gd name="connsiteX696" fmla="*/ 2155986 w 2372630"/>
              <a:gd name="connsiteY696" fmla="*/ 230864 h 593670"/>
              <a:gd name="connsiteX697" fmla="*/ 2155220 w 2372630"/>
              <a:gd name="connsiteY697" fmla="*/ 229038 h 593670"/>
              <a:gd name="connsiteX698" fmla="*/ 2162116 w 2372630"/>
              <a:gd name="connsiteY698" fmla="*/ 229038 h 593670"/>
              <a:gd name="connsiteX699" fmla="*/ 2154454 w 2372630"/>
              <a:gd name="connsiteY699" fmla="*/ 229038 h 593670"/>
              <a:gd name="connsiteX700" fmla="*/ 2154454 w 2372630"/>
              <a:gd name="connsiteY700" fmla="*/ 226756 h 593670"/>
              <a:gd name="connsiteX701" fmla="*/ 2155986 w 2372630"/>
              <a:gd name="connsiteY701" fmla="*/ 226300 h 593670"/>
              <a:gd name="connsiteX702" fmla="*/ 2156753 w 2372630"/>
              <a:gd name="connsiteY702" fmla="*/ 226300 h 593670"/>
              <a:gd name="connsiteX703" fmla="*/ 2156753 w 2372630"/>
              <a:gd name="connsiteY703" fmla="*/ 226756 h 593670"/>
              <a:gd name="connsiteX704" fmla="*/ 2158285 w 2372630"/>
              <a:gd name="connsiteY704" fmla="*/ 225844 h 593670"/>
              <a:gd name="connsiteX705" fmla="*/ 2159051 w 2372630"/>
              <a:gd name="connsiteY705" fmla="*/ 225387 h 593670"/>
              <a:gd name="connsiteX706" fmla="*/ 2160584 w 2372630"/>
              <a:gd name="connsiteY706" fmla="*/ 225387 h 593670"/>
              <a:gd name="connsiteX707" fmla="*/ 2166714 w 2372630"/>
              <a:gd name="connsiteY707" fmla="*/ 224931 h 593670"/>
              <a:gd name="connsiteX708" fmla="*/ 2166714 w 2372630"/>
              <a:gd name="connsiteY708" fmla="*/ 229038 h 593670"/>
              <a:gd name="connsiteX709" fmla="*/ 2167480 w 2372630"/>
              <a:gd name="connsiteY709" fmla="*/ 226756 h 593670"/>
              <a:gd name="connsiteX710" fmla="*/ 2166714 w 2372630"/>
              <a:gd name="connsiteY710" fmla="*/ 224931 h 593670"/>
              <a:gd name="connsiteX711" fmla="*/ 2170545 w 2372630"/>
              <a:gd name="connsiteY711" fmla="*/ 224931 h 593670"/>
              <a:gd name="connsiteX712" fmla="*/ 2166714 w 2372630"/>
              <a:gd name="connsiteY712" fmla="*/ 224931 h 593670"/>
              <a:gd name="connsiteX713" fmla="*/ 2160584 w 2372630"/>
              <a:gd name="connsiteY713" fmla="*/ 224931 h 593670"/>
              <a:gd name="connsiteX714" fmla="*/ 2159051 w 2372630"/>
              <a:gd name="connsiteY714" fmla="*/ 225387 h 593670"/>
              <a:gd name="connsiteX715" fmla="*/ 2157519 w 2372630"/>
              <a:gd name="connsiteY715" fmla="*/ 225844 h 593670"/>
              <a:gd name="connsiteX716" fmla="*/ 2156753 w 2372630"/>
              <a:gd name="connsiteY716" fmla="*/ 226300 h 593670"/>
              <a:gd name="connsiteX717" fmla="*/ 2156753 w 2372630"/>
              <a:gd name="connsiteY717" fmla="*/ 225844 h 593670"/>
              <a:gd name="connsiteX718" fmla="*/ 2155986 w 2372630"/>
              <a:gd name="connsiteY718" fmla="*/ 225387 h 593670"/>
              <a:gd name="connsiteX719" fmla="*/ 2132999 w 2372630"/>
              <a:gd name="connsiteY719" fmla="*/ 219455 h 593670"/>
              <a:gd name="connsiteX720" fmla="*/ 2130700 w 2372630"/>
              <a:gd name="connsiteY720" fmla="*/ 219911 h 593670"/>
              <a:gd name="connsiteX721" fmla="*/ 2129934 w 2372630"/>
              <a:gd name="connsiteY721" fmla="*/ 220367 h 593670"/>
              <a:gd name="connsiteX722" fmla="*/ 2130700 w 2372630"/>
              <a:gd name="connsiteY722" fmla="*/ 220367 h 593670"/>
              <a:gd name="connsiteX723" fmla="*/ 2131467 w 2372630"/>
              <a:gd name="connsiteY723" fmla="*/ 220367 h 593670"/>
              <a:gd name="connsiteX724" fmla="*/ 2132999 w 2372630"/>
              <a:gd name="connsiteY724" fmla="*/ 220367 h 593670"/>
              <a:gd name="connsiteX725" fmla="*/ 2132999 w 2372630"/>
              <a:gd name="connsiteY725" fmla="*/ 219455 h 593670"/>
              <a:gd name="connsiteX726" fmla="*/ 2112311 w 2372630"/>
              <a:gd name="connsiteY726" fmla="*/ 219455 h 593670"/>
              <a:gd name="connsiteX727" fmla="*/ 2110778 w 2372630"/>
              <a:gd name="connsiteY727" fmla="*/ 219911 h 593670"/>
              <a:gd name="connsiteX728" fmla="*/ 2110778 w 2372630"/>
              <a:gd name="connsiteY728" fmla="*/ 220367 h 593670"/>
              <a:gd name="connsiteX729" fmla="*/ 2111544 w 2372630"/>
              <a:gd name="connsiteY729" fmla="*/ 220367 h 593670"/>
              <a:gd name="connsiteX730" fmla="*/ 2112311 w 2372630"/>
              <a:gd name="connsiteY730" fmla="*/ 220367 h 593670"/>
              <a:gd name="connsiteX731" fmla="*/ 2112311 w 2372630"/>
              <a:gd name="connsiteY731" fmla="*/ 219911 h 593670"/>
              <a:gd name="connsiteX732" fmla="*/ 2112311 w 2372630"/>
              <a:gd name="connsiteY732" fmla="*/ 219455 h 593670"/>
              <a:gd name="connsiteX733" fmla="*/ 2079362 w 2372630"/>
              <a:gd name="connsiteY733" fmla="*/ 218542 h 593670"/>
              <a:gd name="connsiteX734" fmla="*/ 2078596 w 2372630"/>
              <a:gd name="connsiteY734" fmla="*/ 219455 h 593670"/>
              <a:gd name="connsiteX735" fmla="*/ 2079362 w 2372630"/>
              <a:gd name="connsiteY735" fmla="*/ 218998 h 593670"/>
              <a:gd name="connsiteX736" fmla="*/ 2083194 w 2372630"/>
              <a:gd name="connsiteY736" fmla="*/ 216716 h 593670"/>
              <a:gd name="connsiteX737" fmla="*/ 2083194 w 2372630"/>
              <a:gd name="connsiteY737" fmla="*/ 217173 h 593670"/>
              <a:gd name="connsiteX738" fmla="*/ 2083960 w 2372630"/>
              <a:gd name="connsiteY738" fmla="*/ 217173 h 593670"/>
              <a:gd name="connsiteX739" fmla="*/ 2095741 w 2372630"/>
              <a:gd name="connsiteY739" fmla="*/ 215747 h 593670"/>
              <a:gd name="connsiteX740" fmla="*/ 2089324 w 2372630"/>
              <a:gd name="connsiteY740" fmla="*/ 216260 h 593670"/>
              <a:gd name="connsiteX741" fmla="*/ 2089324 w 2372630"/>
              <a:gd name="connsiteY741" fmla="*/ 218998 h 593670"/>
              <a:gd name="connsiteX742" fmla="*/ 2091622 w 2372630"/>
              <a:gd name="connsiteY742" fmla="*/ 219911 h 593670"/>
              <a:gd name="connsiteX743" fmla="*/ 2090856 w 2372630"/>
              <a:gd name="connsiteY743" fmla="*/ 219911 h 593670"/>
              <a:gd name="connsiteX744" fmla="*/ 2091622 w 2372630"/>
              <a:gd name="connsiteY744" fmla="*/ 220367 h 593670"/>
              <a:gd name="connsiteX745" fmla="*/ 2092388 w 2372630"/>
              <a:gd name="connsiteY745" fmla="*/ 220824 h 593670"/>
              <a:gd name="connsiteX746" fmla="*/ 2093921 w 2372630"/>
              <a:gd name="connsiteY746" fmla="*/ 220824 h 593670"/>
              <a:gd name="connsiteX747" fmla="*/ 2094687 w 2372630"/>
              <a:gd name="connsiteY747" fmla="*/ 220367 h 593670"/>
              <a:gd name="connsiteX748" fmla="*/ 2093921 w 2372630"/>
              <a:gd name="connsiteY748" fmla="*/ 219455 h 593670"/>
              <a:gd name="connsiteX749" fmla="*/ 2095453 w 2372630"/>
              <a:gd name="connsiteY749" fmla="*/ 219455 h 593670"/>
              <a:gd name="connsiteX750" fmla="*/ 2096220 w 2372630"/>
              <a:gd name="connsiteY750" fmla="*/ 219911 h 593670"/>
              <a:gd name="connsiteX751" fmla="*/ 2096986 w 2372630"/>
              <a:gd name="connsiteY751" fmla="*/ 218998 h 593670"/>
              <a:gd name="connsiteX752" fmla="*/ 2095741 w 2372630"/>
              <a:gd name="connsiteY752" fmla="*/ 215747 h 593670"/>
              <a:gd name="connsiteX753" fmla="*/ 2122272 w 2372630"/>
              <a:gd name="connsiteY753" fmla="*/ 215347 h 593670"/>
              <a:gd name="connsiteX754" fmla="*/ 2121506 w 2372630"/>
              <a:gd name="connsiteY754" fmla="*/ 217173 h 593670"/>
              <a:gd name="connsiteX755" fmla="*/ 2122272 w 2372630"/>
              <a:gd name="connsiteY755" fmla="*/ 218998 h 593670"/>
              <a:gd name="connsiteX756" fmla="*/ 2123804 w 2372630"/>
              <a:gd name="connsiteY756" fmla="*/ 217173 h 593670"/>
              <a:gd name="connsiteX757" fmla="*/ 2122272 w 2372630"/>
              <a:gd name="connsiteY757" fmla="*/ 215347 h 593670"/>
              <a:gd name="connsiteX758" fmla="*/ 2074765 w 2372630"/>
              <a:gd name="connsiteY758" fmla="*/ 215347 h 593670"/>
              <a:gd name="connsiteX759" fmla="*/ 2076297 w 2372630"/>
              <a:gd name="connsiteY759" fmla="*/ 215347 h 593670"/>
              <a:gd name="connsiteX760" fmla="*/ 2077064 w 2372630"/>
              <a:gd name="connsiteY760" fmla="*/ 219455 h 593670"/>
              <a:gd name="connsiteX761" fmla="*/ 2074765 w 2372630"/>
              <a:gd name="connsiteY761" fmla="*/ 215347 h 593670"/>
              <a:gd name="connsiteX762" fmla="*/ 58788 w 2372630"/>
              <a:gd name="connsiteY762" fmla="*/ 215347 h 593670"/>
              <a:gd name="connsiteX763" fmla="*/ 36567 w 2372630"/>
              <a:gd name="connsiteY763" fmla="*/ 227213 h 593670"/>
              <a:gd name="connsiteX764" fmla="*/ 31204 w 2372630"/>
              <a:gd name="connsiteY764" fmla="*/ 235884 h 593670"/>
              <a:gd name="connsiteX765" fmla="*/ 28139 w 2372630"/>
              <a:gd name="connsiteY765" fmla="*/ 236340 h 593670"/>
              <a:gd name="connsiteX766" fmla="*/ 14346 w 2372630"/>
              <a:gd name="connsiteY766" fmla="*/ 233145 h 593670"/>
              <a:gd name="connsiteX767" fmla="*/ 13580 w 2372630"/>
              <a:gd name="connsiteY767" fmla="*/ 233145 h 593670"/>
              <a:gd name="connsiteX768" fmla="*/ 2853 w 2372630"/>
              <a:gd name="connsiteY768" fmla="*/ 221280 h 593670"/>
              <a:gd name="connsiteX769" fmla="*/ 30437 w 2372630"/>
              <a:gd name="connsiteY769" fmla="*/ 221280 h 593670"/>
              <a:gd name="connsiteX770" fmla="*/ 58788 w 2372630"/>
              <a:gd name="connsiteY770" fmla="*/ 215347 h 593670"/>
              <a:gd name="connsiteX771" fmla="*/ 2103116 w 2372630"/>
              <a:gd name="connsiteY771" fmla="*/ 214435 h 593670"/>
              <a:gd name="connsiteX772" fmla="*/ 2102350 w 2372630"/>
              <a:gd name="connsiteY772" fmla="*/ 214891 h 593670"/>
              <a:gd name="connsiteX773" fmla="*/ 2103116 w 2372630"/>
              <a:gd name="connsiteY773" fmla="*/ 215347 h 593670"/>
              <a:gd name="connsiteX774" fmla="*/ 2102350 w 2372630"/>
              <a:gd name="connsiteY774" fmla="*/ 215347 h 593670"/>
              <a:gd name="connsiteX775" fmla="*/ 2101583 w 2372630"/>
              <a:gd name="connsiteY775" fmla="*/ 215804 h 593670"/>
              <a:gd name="connsiteX776" fmla="*/ 2103116 w 2372630"/>
              <a:gd name="connsiteY776" fmla="*/ 219911 h 593670"/>
              <a:gd name="connsiteX777" fmla="*/ 2106947 w 2372630"/>
              <a:gd name="connsiteY777" fmla="*/ 220367 h 593670"/>
              <a:gd name="connsiteX778" fmla="*/ 2107713 w 2372630"/>
              <a:gd name="connsiteY778" fmla="*/ 220367 h 593670"/>
              <a:gd name="connsiteX779" fmla="*/ 2109246 w 2372630"/>
              <a:gd name="connsiteY779" fmla="*/ 220367 h 593670"/>
              <a:gd name="connsiteX780" fmla="*/ 2110012 w 2372630"/>
              <a:gd name="connsiteY780" fmla="*/ 220367 h 593670"/>
              <a:gd name="connsiteX781" fmla="*/ 2110012 w 2372630"/>
              <a:gd name="connsiteY781" fmla="*/ 218998 h 593670"/>
              <a:gd name="connsiteX782" fmla="*/ 2110012 w 2372630"/>
              <a:gd name="connsiteY782" fmla="*/ 217629 h 593670"/>
              <a:gd name="connsiteX783" fmla="*/ 2113843 w 2372630"/>
              <a:gd name="connsiteY783" fmla="*/ 219455 h 593670"/>
              <a:gd name="connsiteX784" fmla="*/ 2113843 w 2372630"/>
              <a:gd name="connsiteY784" fmla="*/ 217173 h 593670"/>
              <a:gd name="connsiteX785" fmla="*/ 2110778 w 2372630"/>
              <a:gd name="connsiteY785" fmla="*/ 217173 h 593670"/>
              <a:gd name="connsiteX786" fmla="*/ 2110012 w 2372630"/>
              <a:gd name="connsiteY786" fmla="*/ 217173 h 593670"/>
              <a:gd name="connsiteX787" fmla="*/ 2109246 w 2372630"/>
              <a:gd name="connsiteY787" fmla="*/ 217173 h 593670"/>
              <a:gd name="connsiteX788" fmla="*/ 2110012 w 2372630"/>
              <a:gd name="connsiteY788" fmla="*/ 217629 h 593670"/>
              <a:gd name="connsiteX789" fmla="*/ 2109246 w 2372630"/>
              <a:gd name="connsiteY789" fmla="*/ 218542 h 593670"/>
              <a:gd name="connsiteX790" fmla="*/ 2108479 w 2372630"/>
              <a:gd name="connsiteY790" fmla="*/ 217173 h 593670"/>
              <a:gd name="connsiteX791" fmla="*/ 2107713 w 2372630"/>
              <a:gd name="connsiteY791" fmla="*/ 219911 h 593670"/>
              <a:gd name="connsiteX792" fmla="*/ 2107713 w 2372630"/>
              <a:gd name="connsiteY792" fmla="*/ 217173 h 593670"/>
              <a:gd name="connsiteX793" fmla="*/ 2106947 w 2372630"/>
              <a:gd name="connsiteY793" fmla="*/ 219455 h 593670"/>
              <a:gd name="connsiteX794" fmla="*/ 2106181 w 2372630"/>
              <a:gd name="connsiteY794" fmla="*/ 215347 h 593670"/>
              <a:gd name="connsiteX795" fmla="*/ 2103116 w 2372630"/>
              <a:gd name="connsiteY795" fmla="*/ 215347 h 593670"/>
              <a:gd name="connsiteX796" fmla="*/ 2103882 w 2372630"/>
              <a:gd name="connsiteY796" fmla="*/ 214435 h 593670"/>
              <a:gd name="connsiteX797" fmla="*/ 2115376 w 2372630"/>
              <a:gd name="connsiteY797" fmla="*/ 213522 h 593670"/>
              <a:gd name="connsiteX798" fmla="*/ 2116142 w 2372630"/>
              <a:gd name="connsiteY798" fmla="*/ 213522 h 593670"/>
              <a:gd name="connsiteX799" fmla="*/ 2115376 w 2372630"/>
              <a:gd name="connsiteY799" fmla="*/ 213978 h 593670"/>
              <a:gd name="connsiteX800" fmla="*/ 2107713 w 2372630"/>
              <a:gd name="connsiteY800" fmla="*/ 213522 h 593670"/>
              <a:gd name="connsiteX801" fmla="*/ 2109246 w 2372630"/>
              <a:gd name="connsiteY801" fmla="*/ 215347 h 593670"/>
              <a:gd name="connsiteX802" fmla="*/ 2108479 w 2372630"/>
              <a:gd name="connsiteY802" fmla="*/ 213522 h 593670"/>
              <a:gd name="connsiteX803" fmla="*/ 2106181 w 2372630"/>
              <a:gd name="connsiteY803" fmla="*/ 213522 h 593670"/>
              <a:gd name="connsiteX804" fmla="*/ 2105415 w 2372630"/>
              <a:gd name="connsiteY804" fmla="*/ 213978 h 593670"/>
              <a:gd name="connsiteX805" fmla="*/ 2105415 w 2372630"/>
              <a:gd name="connsiteY805" fmla="*/ 214435 h 593670"/>
              <a:gd name="connsiteX806" fmla="*/ 2106181 w 2372630"/>
              <a:gd name="connsiteY806" fmla="*/ 214435 h 593670"/>
              <a:gd name="connsiteX807" fmla="*/ 2106181 w 2372630"/>
              <a:gd name="connsiteY807" fmla="*/ 213978 h 593670"/>
              <a:gd name="connsiteX808" fmla="*/ 2069401 w 2372630"/>
              <a:gd name="connsiteY808" fmla="*/ 213522 h 593670"/>
              <a:gd name="connsiteX809" fmla="*/ 2067869 w 2372630"/>
              <a:gd name="connsiteY809" fmla="*/ 213978 h 593670"/>
              <a:gd name="connsiteX810" fmla="*/ 2065570 w 2372630"/>
              <a:gd name="connsiteY810" fmla="*/ 216260 h 593670"/>
              <a:gd name="connsiteX811" fmla="*/ 2063271 w 2372630"/>
              <a:gd name="connsiteY811" fmla="*/ 216260 h 593670"/>
              <a:gd name="connsiteX812" fmla="*/ 2064038 w 2372630"/>
              <a:gd name="connsiteY812" fmla="*/ 216716 h 593670"/>
              <a:gd name="connsiteX813" fmla="*/ 2067869 w 2372630"/>
              <a:gd name="connsiteY813" fmla="*/ 217173 h 593670"/>
              <a:gd name="connsiteX814" fmla="*/ 2067869 w 2372630"/>
              <a:gd name="connsiteY814" fmla="*/ 218085 h 593670"/>
              <a:gd name="connsiteX815" fmla="*/ 2067103 w 2372630"/>
              <a:gd name="connsiteY815" fmla="*/ 218542 h 593670"/>
              <a:gd name="connsiteX816" fmla="*/ 2067869 w 2372630"/>
              <a:gd name="connsiteY816" fmla="*/ 218542 h 593670"/>
              <a:gd name="connsiteX817" fmla="*/ 2075531 w 2372630"/>
              <a:gd name="connsiteY817" fmla="*/ 219911 h 593670"/>
              <a:gd name="connsiteX818" fmla="*/ 2077064 w 2372630"/>
              <a:gd name="connsiteY818" fmla="*/ 219911 h 593670"/>
              <a:gd name="connsiteX819" fmla="*/ 2077064 w 2372630"/>
              <a:gd name="connsiteY819" fmla="*/ 219455 h 593670"/>
              <a:gd name="connsiteX820" fmla="*/ 2079362 w 2372630"/>
              <a:gd name="connsiteY820" fmla="*/ 215347 h 593670"/>
              <a:gd name="connsiteX821" fmla="*/ 2079362 w 2372630"/>
              <a:gd name="connsiteY821" fmla="*/ 216260 h 593670"/>
              <a:gd name="connsiteX822" fmla="*/ 2080129 w 2372630"/>
              <a:gd name="connsiteY822" fmla="*/ 219455 h 593670"/>
              <a:gd name="connsiteX823" fmla="*/ 2080895 w 2372630"/>
              <a:gd name="connsiteY823" fmla="*/ 218998 h 593670"/>
              <a:gd name="connsiteX824" fmla="*/ 2081661 w 2372630"/>
              <a:gd name="connsiteY824" fmla="*/ 218998 h 593670"/>
              <a:gd name="connsiteX825" fmla="*/ 2082427 w 2372630"/>
              <a:gd name="connsiteY825" fmla="*/ 218998 h 593670"/>
              <a:gd name="connsiteX826" fmla="*/ 2082427 w 2372630"/>
              <a:gd name="connsiteY826" fmla="*/ 218542 h 593670"/>
              <a:gd name="connsiteX827" fmla="*/ 2080895 w 2372630"/>
              <a:gd name="connsiteY827" fmla="*/ 217173 h 593670"/>
              <a:gd name="connsiteX828" fmla="*/ 2082427 w 2372630"/>
              <a:gd name="connsiteY828" fmla="*/ 216260 h 593670"/>
              <a:gd name="connsiteX829" fmla="*/ 2081661 w 2372630"/>
              <a:gd name="connsiteY829" fmla="*/ 215804 h 593670"/>
              <a:gd name="connsiteX830" fmla="*/ 2080129 w 2372630"/>
              <a:gd name="connsiteY830" fmla="*/ 214891 h 593670"/>
              <a:gd name="connsiteX831" fmla="*/ 2079362 w 2372630"/>
              <a:gd name="connsiteY831" fmla="*/ 214891 h 593670"/>
              <a:gd name="connsiteX832" fmla="*/ 2076297 w 2372630"/>
              <a:gd name="connsiteY832" fmla="*/ 213978 h 593670"/>
              <a:gd name="connsiteX833" fmla="*/ 2073233 w 2372630"/>
              <a:gd name="connsiteY833" fmla="*/ 213522 h 593670"/>
              <a:gd name="connsiteX834" fmla="*/ 2072466 w 2372630"/>
              <a:gd name="connsiteY834" fmla="*/ 213522 h 593670"/>
              <a:gd name="connsiteX835" fmla="*/ 2070934 w 2372630"/>
              <a:gd name="connsiteY835" fmla="*/ 213522 h 593670"/>
              <a:gd name="connsiteX836" fmla="*/ 2070168 w 2372630"/>
              <a:gd name="connsiteY836" fmla="*/ 213522 h 593670"/>
              <a:gd name="connsiteX837" fmla="*/ 2069401 w 2372630"/>
              <a:gd name="connsiteY837" fmla="*/ 213522 h 593670"/>
              <a:gd name="connsiteX838" fmla="*/ 2116908 w 2372630"/>
              <a:gd name="connsiteY838" fmla="*/ 209871 h 593670"/>
              <a:gd name="connsiteX839" fmla="*/ 2118441 w 2372630"/>
              <a:gd name="connsiteY839" fmla="*/ 210327 h 593670"/>
              <a:gd name="connsiteX840" fmla="*/ 2119207 w 2372630"/>
              <a:gd name="connsiteY840" fmla="*/ 210327 h 593670"/>
              <a:gd name="connsiteX841" fmla="*/ 2116908 w 2372630"/>
              <a:gd name="connsiteY841" fmla="*/ 209871 h 593670"/>
              <a:gd name="connsiteX842" fmla="*/ 2123038 w 2372630"/>
              <a:gd name="connsiteY842" fmla="*/ 208046 h 593670"/>
              <a:gd name="connsiteX843" fmla="*/ 2122272 w 2372630"/>
              <a:gd name="connsiteY843" fmla="*/ 211696 h 593670"/>
              <a:gd name="connsiteX844" fmla="*/ 2119973 w 2372630"/>
              <a:gd name="connsiteY844" fmla="*/ 209871 h 593670"/>
              <a:gd name="connsiteX845" fmla="*/ 2119973 w 2372630"/>
              <a:gd name="connsiteY845" fmla="*/ 210327 h 593670"/>
              <a:gd name="connsiteX846" fmla="*/ 2120739 w 2372630"/>
              <a:gd name="connsiteY846" fmla="*/ 210784 h 593670"/>
              <a:gd name="connsiteX847" fmla="*/ 2120739 w 2372630"/>
              <a:gd name="connsiteY847" fmla="*/ 211240 h 593670"/>
              <a:gd name="connsiteX848" fmla="*/ 2120739 w 2372630"/>
              <a:gd name="connsiteY848" fmla="*/ 211696 h 593670"/>
              <a:gd name="connsiteX849" fmla="*/ 2119973 w 2372630"/>
              <a:gd name="connsiteY849" fmla="*/ 211696 h 593670"/>
              <a:gd name="connsiteX850" fmla="*/ 2119207 w 2372630"/>
              <a:gd name="connsiteY850" fmla="*/ 211696 h 593670"/>
              <a:gd name="connsiteX851" fmla="*/ 2114609 w 2372630"/>
              <a:gd name="connsiteY851" fmla="*/ 212609 h 593670"/>
              <a:gd name="connsiteX852" fmla="*/ 2110012 w 2372630"/>
              <a:gd name="connsiteY852" fmla="*/ 213065 h 593670"/>
              <a:gd name="connsiteX853" fmla="*/ 2109246 w 2372630"/>
              <a:gd name="connsiteY853" fmla="*/ 213065 h 593670"/>
              <a:gd name="connsiteX854" fmla="*/ 2109246 w 2372630"/>
              <a:gd name="connsiteY854" fmla="*/ 213522 h 593670"/>
              <a:gd name="connsiteX855" fmla="*/ 2110012 w 2372630"/>
              <a:gd name="connsiteY855" fmla="*/ 215347 h 593670"/>
              <a:gd name="connsiteX856" fmla="*/ 2110012 w 2372630"/>
              <a:gd name="connsiteY856" fmla="*/ 213978 h 593670"/>
              <a:gd name="connsiteX857" fmla="*/ 2110012 w 2372630"/>
              <a:gd name="connsiteY857" fmla="*/ 213522 h 593670"/>
              <a:gd name="connsiteX858" fmla="*/ 2115376 w 2372630"/>
              <a:gd name="connsiteY858" fmla="*/ 213978 h 593670"/>
              <a:gd name="connsiteX859" fmla="*/ 2124570 w 2372630"/>
              <a:gd name="connsiteY859" fmla="*/ 213522 h 593670"/>
              <a:gd name="connsiteX860" fmla="*/ 2123038 w 2372630"/>
              <a:gd name="connsiteY860" fmla="*/ 215347 h 593670"/>
              <a:gd name="connsiteX861" fmla="*/ 2125337 w 2372630"/>
              <a:gd name="connsiteY861" fmla="*/ 215347 h 593670"/>
              <a:gd name="connsiteX862" fmla="*/ 2130700 w 2372630"/>
              <a:gd name="connsiteY862" fmla="*/ 215347 h 593670"/>
              <a:gd name="connsiteX863" fmla="*/ 2124570 w 2372630"/>
              <a:gd name="connsiteY863" fmla="*/ 213522 h 593670"/>
              <a:gd name="connsiteX864" fmla="*/ 2128402 w 2372630"/>
              <a:gd name="connsiteY864" fmla="*/ 211696 h 593670"/>
              <a:gd name="connsiteX865" fmla="*/ 2135298 w 2372630"/>
              <a:gd name="connsiteY865" fmla="*/ 213522 h 593670"/>
              <a:gd name="connsiteX866" fmla="*/ 2133765 w 2372630"/>
              <a:gd name="connsiteY866" fmla="*/ 215347 h 593670"/>
              <a:gd name="connsiteX867" fmla="*/ 2132857 w 2372630"/>
              <a:gd name="connsiteY867" fmla="*/ 216834 h 593670"/>
              <a:gd name="connsiteX868" fmla="*/ 2132233 w 2372630"/>
              <a:gd name="connsiteY868" fmla="*/ 215347 h 593670"/>
              <a:gd name="connsiteX869" fmla="*/ 2132233 w 2372630"/>
              <a:gd name="connsiteY869" fmla="*/ 217173 h 593670"/>
              <a:gd name="connsiteX870" fmla="*/ 2131850 w 2372630"/>
              <a:gd name="connsiteY870" fmla="*/ 218485 h 593670"/>
              <a:gd name="connsiteX871" fmla="*/ 2132857 w 2372630"/>
              <a:gd name="connsiteY871" fmla="*/ 216834 h 593670"/>
              <a:gd name="connsiteX872" fmla="*/ 2132999 w 2372630"/>
              <a:gd name="connsiteY872" fmla="*/ 217173 h 593670"/>
              <a:gd name="connsiteX873" fmla="*/ 2133765 w 2372630"/>
              <a:gd name="connsiteY873" fmla="*/ 215347 h 593670"/>
              <a:gd name="connsiteX874" fmla="*/ 2136830 w 2372630"/>
              <a:gd name="connsiteY874" fmla="*/ 217173 h 593670"/>
              <a:gd name="connsiteX875" fmla="*/ 2136064 w 2372630"/>
              <a:gd name="connsiteY875" fmla="*/ 213522 h 593670"/>
              <a:gd name="connsiteX876" fmla="*/ 2138363 w 2372630"/>
              <a:gd name="connsiteY876" fmla="*/ 213522 h 593670"/>
              <a:gd name="connsiteX877" fmla="*/ 2141428 w 2372630"/>
              <a:gd name="connsiteY877" fmla="*/ 219455 h 593670"/>
              <a:gd name="connsiteX878" fmla="*/ 2136830 w 2372630"/>
              <a:gd name="connsiteY878" fmla="*/ 219911 h 593670"/>
              <a:gd name="connsiteX879" fmla="*/ 2136064 w 2372630"/>
              <a:gd name="connsiteY879" fmla="*/ 220367 h 593670"/>
              <a:gd name="connsiteX880" fmla="*/ 2136830 w 2372630"/>
              <a:gd name="connsiteY880" fmla="*/ 220367 h 593670"/>
              <a:gd name="connsiteX881" fmla="*/ 2156753 w 2372630"/>
              <a:gd name="connsiteY881" fmla="*/ 221280 h 593670"/>
              <a:gd name="connsiteX882" fmla="*/ 2158285 w 2372630"/>
              <a:gd name="connsiteY882" fmla="*/ 221280 h 593670"/>
              <a:gd name="connsiteX883" fmla="*/ 2158285 w 2372630"/>
              <a:gd name="connsiteY883" fmla="*/ 220824 h 593670"/>
              <a:gd name="connsiteX884" fmla="*/ 2156753 w 2372630"/>
              <a:gd name="connsiteY884" fmla="*/ 219455 h 593670"/>
              <a:gd name="connsiteX885" fmla="*/ 2141428 w 2372630"/>
              <a:gd name="connsiteY885" fmla="*/ 217173 h 593670"/>
              <a:gd name="connsiteX886" fmla="*/ 2142194 w 2372630"/>
              <a:gd name="connsiteY886" fmla="*/ 215347 h 593670"/>
              <a:gd name="connsiteX887" fmla="*/ 2143726 w 2372630"/>
              <a:gd name="connsiteY887" fmla="*/ 215347 h 593670"/>
              <a:gd name="connsiteX888" fmla="*/ 2139895 w 2372630"/>
              <a:gd name="connsiteY888" fmla="*/ 211696 h 593670"/>
              <a:gd name="connsiteX889" fmla="*/ 2144493 w 2372630"/>
              <a:gd name="connsiteY889" fmla="*/ 213522 h 593670"/>
              <a:gd name="connsiteX890" fmla="*/ 2144493 w 2372630"/>
              <a:gd name="connsiteY890" fmla="*/ 217173 h 593670"/>
              <a:gd name="connsiteX891" fmla="*/ 2145259 w 2372630"/>
              <a:gd name="connsiteY891" fmla="*/ 217173 h 593670"/>
              <a:gd name="connsiteX892" fmla="*/ 2145259 w 2372630"/>
              <a:gd name="connsiteY892" fmla="*/ 215347 h 593670"/>
              <a:gd name="connsiteX893" fmla="*/ 2146791 w 2372630"/>
              <a:gd name="connsiteY893" fmla="*/ 215347 h 593670"/>
              <a:gd name="connsiteX894" fmla="*/ 2148324 w 2372630"/>
              <a:gd name="connsiteY894" fmla="*/ 217173 h 593670"/>
              <a:gd name="connsiteX895" fmla="*/ 2149856 w 2372630"/>
              <a:gd name="connsiteY895" fmla="*/ 215347 h 593670"/>
              <a:gd name="connsiteX896" fmla="*/ 2151389 w 2372630"/>
              <a:gd name="connsiteY896" fmla="*/ 217173 h 593670"/>
              <a:gd name="connsiteX897" fmla="*/ 2152103 w 2372630"/>
              <a:gd name="connsiteY897" fmla="*/ 212069 h 593670"/>
              <a:gd name="connsiteX898" fmla="*/ 2154454 w 2372630"/>
              <a:gd name="connsiteY898" fmla="*/ 212233 h 593670"/>
              <a:gd name="connsiteX899" fmla="*/ 2154454 w 2372630"/>
              <a:gd name="connsiteY899" fmla="*/ 215347 h 593670"/>
              <a:gd name="connsiteX900" fmla="*/ 2156753 w 2372630"/>
              <a:gd name="connsiteY900" fmla="*/ 215347 h 593670"/>
              <a:gd name="connsiteX901" fmla="*/ 2155986 w 2372630"/>
              <a:gd name="connsiteY901" fmla="*/ 213522 h 593670"/>
              <a:gd name="connsiteX902" fmla="*/ 2156944 w 2372630"/>
              <a:gd name="connsiteY902" fmla="*/ 213978 h 593670"/>
              <a:gd name="connsiteX903" fmla="*/ 2156812 w 2372630"/>
              <a:gd name="connsiteY903" fmla="*/ 212399 h 593670"/>
              <a:gd name="connsiteX904" fmla="*/ 2159075 w 2372630"/>
              <a:gd name="connsiteY904" fmla="*/ 212557 h 593670"/>
              <a:gd name="connsiteX905" fmla="*/ 2161063 w 2372630"/>
              <a:gd name="connsiteY905" fmla="*/ 213294 h 593670"/>
              <a:gd name="connsiteX906" fmla="*/ 2163649 w 2372630"/>
              <a:gd name="connsiteY906" fmla="*/ 213522 h 593670"/>
              <a:gd name="connsiteX907" fmla="*/ 2172844 w 2372630"/>
              <a:gd name="connsiteY907" fmla="*/ 213522 h 593670"/>
              <a:gd name="connsiteX908" fmla="*/ 2159075 w 2372630"/>
              <a:gd name="connsiteY908" fmla="*/ 212557 h 593670"/>
              <a:gd name="connsiteX909" fmla="*/ 2156753 w 2372630"/>
              <a:gd name="connsiteY909" fmla="*/ 211696 h 593670"/>
              <a:gd name="connsiteX910" fmla="*/ 2156812 w 2372630"/>
              <a:gd name="connsiteY910" fmla="*/ 212399 h 593670"/>
              <a:gd name="connsiteX911" fmla="*/ 2154454 w 2372630"/>
              <a:gd name="connsiteY911" fmla="*/ 212233 h 593670"/>
              <a:gd name="connsiteX912" fmla="*/ 2154454 w 2372630"/>
              <a:gd name="connsiteY912" fmla="*/ 211696 h 593670"/>
              <a:gd name="connsiteX913" fmla="*/ 2152155 w 2372630"/>
              <a:gd name="connsiteY913" fmla="*/ 211696 h 593670"/>
              <a:gd name="connsiteX914" fmla="*/ 2152103 w 2372630"/>
              <a:gd name="connsiteY914" fmla="*/ 212069 h 593670"/>
              <a:gd name="connsiteX915" fmla="*/ 2150567 w 2372630"/>
              <a:gd name="connsiteY915" fmla="*/ 211961 h 593670"/>
              <a:gd name="connsiteX916" fmla="*/ 2150623 w 2372630"/>
              <a:gd name="connsiteY916" fmla="*/ 211696 h 593670"/>
              <a:gd name="connsiteX917" fmla="*/ 2146791 w 2372630"/>
              <a:gd name="connsiteY917" fmla="*/ 211696 h 593670"/>
              <a:gd name="connsiteX918" fmla="*/ 2150567 w 2372630"/>
              <a:gd name="connsiteY918" fmla="*/ 211961 h 593670"/>
              <a:gd name="connsiteX919" fmla="*/ 2149856 w 2372630"/>
              <a:gd name="connsiteY919" fmla="*/ 215347 h 593670"/>
              <a:gd name="connsiteX920" fmla="*/ 2146791 w 2372630"/>
              <a:gd name="connsiteY920" fmla="*/ 213522 h 593670"/>
              <a:gd name="connsiteX921" fmla="*/ 2141428 w 2372630"/>
              <a:gd name="connsiteY921" fmla="*/ 209871 h 593670"/>
              <a:gd name="connsiteX922" fmla="*/ 2140662 w 2372630"/>
              <a:gd name="connsiteY922" fmla="*/ 211696 h 593670"/>
              <a:gd name="connsiteX923" fmla="*/ 2123038 w 2372630"/>
              <a:gd name="connsiteY923" fmla="*/ 208046 h 593670"/>
              <a:gd name="connsiteX924" fmla="*/ 2104648 w 2372630"/>
              <a:gd name="connsiteY924" fmla="*/ 207133 h 593670"/>
              <a:gd name="connsiteX925" fmla="*/ 2104648 w 2372630"/>
              <a:gd name="connsiteY925" fmla="*/ 207589 h 593670"/>
              <a:gd name="connsiteX926" fmla="*/ 2104648 w 2372630"/>
              <a:gd name="connsiteY926" fmla="*/ 208046 h 593670"/>
              <a:gd name="connsiteX927" fmla="*/ 2106947 w 2372630"/>
              <a:gd name="connsiteY927" fmla="*/ 208046 h 593670"/>
              <a:gd name="connsiteX928" fmla="*/ 2104648 w 2372630"/>
              <a:gd name="connsiteY928" fmla="*/ 207133 h 593670"/>
              <a:gd name="connsiteX929" fmla="*/ 2146791 w 2372630"/>
              <a:gd name="connsiteY929" fmla="*/ 205764 h 593670"/>
              <a:gd name="connsiteX930" fmla="*/ 2149856 w 2372630"/>
              <a:gd name="connsiteY930" fmla="*/ 208046 h 593670"/>
              <a:gd name="connsiteX931" fmla="*/ 2149856 w 2372630"/>
              <a:gd name="connsiteY931" fmla="*/ 208502 h 593670"/>
              <a:gd name="connsiteX932" fmla="*/ 2151389 w 2372630"/>
              <a:gd name="connsiteY932" fmla="*/ 208046 h 593670"/>
              <a:gd name="connsiteX933" fmla="*/ 2152155 w 2372630"/>
              <a:gd name="connsiteY933" fmla="*/ 205764 h 593670"/>
              <a:gd name="connsiteX934" fmla="*/ 2149856 w 2372630"/>
              <a:gd name="connsiteY934" fmla="*/ 205764 h 593670"/>
              <a:gd name="connsiteX935" fmla="*/ 2148324 w 2372630"/>
              <a:gd name="connsiteY935" fmla="*/ 205764 h 593670"/>
              <a:gd name="connsiteX936" fmla="*/ 2113843 w 2372630"/>
              <a:gd name="connsiteY936" fmla="*/ 205764 h 593670"/>
              <a:gd name="connsiteX937" fmla="*/ 2118441 w 2372630"/>
              <a:gd name="connsiteY937" fmla="*/ 208046 h 593670"/>
              <a:gd name="connsiteX938" fmla="*/ 2113843 w 2372630"/>
              <a:gd name="connsiteY938" fmla="*/ 205764 h 593670"/>
              <a:gd name="connsiteX939" fmla="*/ 2101583 w 2372630"/>
              <a:gd name="connsiteY939" fmla="*/ 205764 h 593670"/>
              <a:gd name="connsiteX940" fmla="*/ 2101583 w 2372630"/>
              <a:gd name="connsiteY940" fmla="*/ 206220 h 593670"/>
              <a:gd name="connsiteX941" fmla="*/ 2103116 w 2372630"/>
              <a:gd name="connsiteY941" fmla="*/ 207133 h 593670"/>
              <a:gd name="connsiteX942" fmla="*/ 2103882 w 2372630"/>
              <a:gd name="connsiteY942" fmla="*/ 207589 h 593670"/>
              <a:gd name="connsiteX943" fmla="*/ 2103882 w 2372630"/>
              <a:gd name="connsiteY943" fmla="*/ 207133 h 593670"/>
              <a:gd name="connsiteX944" fmla="*/ 2103116 w 2372630"/>
              <a:gd name="connsiteY944" fmla="*/ 206220 h 593670"/>
              <a:gd name="connsiteX945" fmla="*/ 2102350 w 2372630"/>
              <a:gd name="connsiteY945" fmla="*/ 205764 h 593670"/>
              <a:gd name="connsiteX946" fmla="*/ 2164128 w 2372630"/>
              <a:gd name="connsiteY946" fmla="*/ 205364 h 593670"/>
              <a:gd name="connsiteX947" fmla="*/ 2161350 w 2372630"/>
              <a:gd name="connsiteY947" fmla="*/ 205764 h 593670"/>
              <a:gd name="connsiteX948" fmla="*/ 2155220 w 2372630"/>
              <a:gd name="connsiteY948" fmla="*/ 205764 h 593670"/>
              <a:gd name="connsiteX949" fmla="*/ 2153688 w 2372630"/>
              <a:gd name="connsiteY949" fmla="*/ 205764 h 593670"/>
              <a:gd name="connsiteX950" fmla="*/ 2154454 w 2372630"/>
              <a:gd name="connsiteY950" fmla="*/ 208046 h 593670"/>
              <a:gd name="connsiteX951" fmla="*/ 2155220 w 2372630"/>
              <a:gd name="connsiteY951" fmla="*/ 205764 h 593670"/>
              <a:gd name="connsiteX952" fmla="*/ 2160584 w 2372630"/>
              <a:gd name="connsiteY952" fmla="*/ 209871 h 593670"/>
              <a:gd name="connsiteX953" fmla="*/ 2159818 w 2372630"/>
              <a:gd name="connsiteY953" fmla="*/ 208046 h 593670"/>
              <a:gd name="connsiteX954" fmla="*/ 2161350 w 2372630"/>
              <a:gd name="connsiteY954" fmla="*/ 209871 h 593670"/>
              <a:gd name="connsiteX955" fmla="*/ 2161350 w 2372630"/>
              <a:gd name="connsiteY955" fmla="*/ 205764 h 593670"/>
              <a:gd name="connsiteX956" fmla="*/ 2165181 w 2372630"/>
              <a:gd name="connsiteY956" fmla="*/ 208046 h 593670"/>
              <a:gd name="connsiteX957" fmla="*/ 2164128 w 2372630"/>
              <a:gd name="connsiteY957" fmla="*/ 205364 h 593670"/>
              <a:gd name="connsiteX958" fmla="*/ 2082427 w 2372630"/>
              <a:gd name="connsiteY958" fmla="*/ 202113 h 593670"/>
              <a:gd name="connsiteX959" fmla="*/ 2083194 w 2372630"/>
              <a:gd name="connsiteY959" fmla="*/ 203482 h 593670"/>
              <a:gd name="connsiteX960" fmla="*/ 2082810 w 2372630"/>
              <a:gd name="connsiteY960" fmla="*/ 203482 h 593670"/>
              <a:gd name="connsiteX961" fmla="*/ 2082427 w 2372630"/>
              <a:gd name="connsiteY961" fmla="*/ 203026 h 593670"/>
              <a:gd name="connsiteX962" fmla="*/ 2082427 w 2372630"/>
              <a:gd name="connsiteY962" fmla="*/ 202113 h 593670"/>
              <a:gd name="connsiteX963" fmla="*/ 2093155 w 2372630"/>
              <a:gd name="connsiteY963" fmla="*/ 200287 h 593670"/>
              <a:gd name="connsiteX964" fmla="*/ 2093155 w 2372630"/>
              <a:gd name="connsiteY964" fmla="*/ 201656 h 593670"/>
              <a:gd name="connsiteX965" fmla="*/ 2093155 w 2372630"/>
              <a:gd name="connsiteY965" fmla="*/ 202113 h 593670"/>
              <a:gd name="connsiteX966" fmla="*/ 2091622 w 2372630"/>
              <a:gd name="connsiteY966" fmla="*/ 203026 h 593670"/>
              <a:gd name="connsiteX967" fmla="*/ 2091622 w 2372630"/>
              <a:gd name="connsiteY967" fmla="*/ 202113 h 593670"/>
              <a:gd name="connsiteX968" fmla="*/ 2093155 w 2372630"/>
              <a:gd name="connsiteY968" fmla="*/ 200287 h 593670"/>
              <a:gd name="connsiteX969" fmla="*/ 2117674 w 2372630"/>
              <a:gd name="connsiteY969" fmla="*/ 194355 h 593670"/>
              <a:gd name="connsiteX970" fmla="*/ 2116908 w 2372630"/>
              <a:gd name="connsiteY970" fmla="*/ 196180 h 593670"/>
              <a:gd name="connsiteX971" fmla="*/ 2110778 w 2372630"/>
              <a:gd name="connsiteY971" fmla="*/ 195267 h 593670"/>
              <a:gd name="connsiteX972" fmla="*/ 2110012 w 2372630"/>
              <a:gd name="connsiteY972" fmla="*/ 194811 h 593670"/>
              <a:gd name="connsiteX973" fmla="*/ 2108479 w 2372630"/>
              <a:gd name="connsiteY973" fmla="*/ 194811 h 593670"/>
              <a:gd name="connsiteX974" fmla="*/ 2082427 w 2372630"/>
              <a:gd name="connsiteY974" fmla="*/ 196637 h 593670"/>
              <a:gd name="connsiteX975" fmla="*/ 2080129 w 2372630"/>
              <a:gd name="connsiteY975" fmla="*/ 197093 h 593670"/>
              <a:gd name="connsiteX976" fmla="*/ 2080129 w 2372630"/>
              <a:gd name="connsiteY976" fmla="*/ 197549 h 593670"/>
              <a:gd name="connsiteX977" fmla="*/ 2078596 w 2372630"/>
              <a:gd name="connsiteY977" fmla="*/ 198462 h 593670"/>
              <a:gd name="connsiteX978" fmla="*/ 2078596 w 2372630"/>
              <a:gd name="connsiteY978" fmla="*/ 197549 h 593670"/>
              <a:gd name="connsiteX979" fmla="*/ 2077830 w 2372630"/>
              <a:gd name="connsiteY979" fmla="*/ 197549 h 593670"/>
              <a:gd name="connsiteX980" fmla="*/ 2077064 w 2372630"/>
              <a:gd name="connsiteY980" fmla="*/ 197549 h 593670"/>
              <a:gd name="connsiteX981" fmla="*/ 2077064 w 2372630"/>
              <a:gd name="connsiteY981" fmla="*/ 198462 h 593670"/>
              <a:gd name="connsiteX982" fmla="*/ 2076297 w 2372630"/>
              <a:gd name="connsiteY982" fmla="*/ 197549 h 593670"/>
              <a:gd name="connsiteX983" fmla="*/ 2075531 w 2372630"/>
              <a:gd name="connsiteY983" fmla="*/ 198006 h 593670"/>
              <a:gd name="connsiteX984" fmla="*/ 2080895 w 2372630"/>
              <a:gd name="connsiteY984" fmla="*/ 203482 h 593670"/>
              <a:gd name="connsiteX985" fmla="*/ 2081661 w 2372630"/>
              <a:gd name="connsiteY985" fmla="*/ 203482 h 593670"/>
              <a:gd name="connsiteX986" fmla="*/ 2081661 w 2372630"/>
              <a:gd name="connsiteY986" fmla="*/ 203026 h 593670"/>
              <a:gd name="connsiteX987" fmla="*/ 2082427 w 2372630"/>
              <a:gd name="connsiteY987" fmla="*/ 203482 h 593670"/>
              <a:gd name="connsiteX988" fmla="*/ 2082810 w 2372630"/>
              <a:gd name="connsiteY988" fmla="*/ 203482 h 593670"/>
              <a:gd name="connsiteX989" fmla="*/ 2083194 w 2372630"/>
              <a:gd name="connsiteY989" fmla="*/ 203938 h 593670"/>
              <a:gd name="connsiteX990" fmla="*/ 2090856 w 2372630"/>
              <a:gd name="connsiteY990" fmla="*/ 203482 h 593670"/>
              <a:gd name="connsiteX991" fmla="*/ 2090090 w 2372630"/>
              <a:gd name="connsiteY991" fmla="*/ 202113 h 593670"/>
              <a:gd name="connsiteX992" fmla="*/ 2091622 w 2372630"/>
              <a:gd name="connsiteY992" fmla="*/ 203026 h 593670"/>
              <a:gd name="connsiteX993" fmla="*/ 2091622 w 2372630"/>
              <a:gd name="connsiteY993" fmla="*/ 203482 h 593670"/>
              <a:gd name="connsiteX994" fmla="*/ 2093155 w 2372630"/>
              <a:gd name="connsiteY994" fmla="*/ 203482 h 593670"/>
              <a:gd name="connsiteX995" fmla="*/ 2094687 w 2372630"/>
              <a:gd name="connsiteY995" fmla="*/ 203026 h 593670"/>
              <a:gd name="connsiteX996" fmla="*/ 2094687 w 2372630"/>
              <a:gd name="connsiteY996" fmla="*/ 202569 h 593670"/>
              <a:gd name="connsiteX997" fmla="*/ 2094687 w 2372630"/>
              <a:gd name="connsiteY997" fmla="*/ 202113 h 593670"/>
              <a:gd name="connsiteX998" fmla="*/ 2095453 w 2372630"/>
              <a:gd name="connsiteY998" fmla="*/ 203026 h 593670"/>
              <a:gd name="connsiteX999" fmla="*/ 2097752 w 2372630"/>
              <a:gd name="connsiteY999" fmla="*/ 203482 h 593670"/>
              <a:gd name="connsiteX1000" fmla="*/ 2099285 w 2372630"/>
              <a:gd name="connsiteY1000" fmla="*/ 203482 h 593670"/>
              <a:gd name="connsiteX1001" fmla="*/ 2100817 w 2372630"/>
              <a:gd name="connsiteY1001" fmla="*/ 202113 h 593670"/>
              <a:gd name="connsiteX1002" fmla="*/ 2108479 w 2372630"/>
              <a:gd name="connsiteY1002" fmla="*/ 202113 h 593670"/>
              <a:gd name="connsiteX1003" fmla="*/ 2111544 w 2372630"/>
              <a:gd name="connsiteY1003" fmla="*/ 203938 h 593670"/>
              <a:gd name="connsiteX1004" fmla="*/ 2119973 w 2372630"/>
              <a:gd name="connsiteY1004" fmla="*/ 202113 h 593670"/>
              <a:gd name="connsiteX1005" fmla="*/ 2121506 w 2372630"/>
              <a:gd name="connsiteY1005" fmla="*/ 202113 h 593670"/>
              <a:gd name="connsiteX1006" fmla="*/ 2134532 w 2372630"/>
              <a:gd name="connsiteY1006" fmla="*/ 200744 h 593670"/>
              <a:gd name="connsiteX1007" fmla="*/ 2135298 w 2372630"/>
              <a:gd name="connsiteY1007" fmla="*/ 200744 h 593670"/>
              <a:gd name="connsiteX1008" fmla="*/ 2136064 w 2372630"/>
              <a:gd name="connsiteY1008" fmla="*/ 200744 h 593670"/>
              <a:gd name="connsiteX1009" fmla="*/ 2136064 w 2372630"/>
              <a:gd name="connsiteY1009" fmla="*/ 200287 h 593670"/>
              <a:gd name="connsiteX1010" fmla="*/ 2137597 w 2372630"/>
              <a:gd name="connsiteY1010" fmla="*/ 200287 h 593670"/>
              <a:gd name="connsiteX1011" fmla="*/ 2136064 w 2372630"/>
              <a:gd name="connsiteY1011" fmla="*/ 198462 h 593670"/>
              <a:gd name="connsiteX1012" fmla="*/ 2141428 w 2372630"/>
              <a:gd name="connsiteY1012" fmla="*/ 198462 h 593670"/>
              <a:gd name="connsiteX1013" fmla="*/ 2134532 w 2372630"/>
              <a:gd name="connsiteY1013" fmla="*/ 198462 h 593670"/>
              <a:gd name="connsiteX1014" fmla="*/ 2136064 w 2372630"/>
              <a:gd name="connsiteY1014" fmla="*/ 198462 h 593670"/>
              <a:gd name="connsiteX1015" fmla="*/ 2136064 w 2372630"/>
              <a:gd name="connsiteY1015" fmla="*/ 200287 h 593670"/>
              <a:gd name="connsiteX1016" fmla="*/ 2135298 w 2372630"/>
              <a:gd name="connsiteY1016" fmla="*/ 200744 h 593670"/>
              <a:gd name="connsiteX1017" fmla="*/ 2135298 w 2372630"/>
              <a:gd name="connsiteY1017" fmla="*/ 200287 h 593670"/>
              <a:gd name="connsiteX1018" fmla="*/ 2134532 w 2372630"/>
              <a:gd name="connsiteY1018" fmla="*/ 200287 h 593670"/>
              <a:gd name="connsiteX1019" fmla="*/ 2131467 w 2372630"/>
              <a:gd name="connsiteY1019" fmla="*/ 198462 h 593670"/>
              <a:gd name="connsiteX1020" fmla="*/ 2129934 w 2372630"/>
              <a:gd name="connsiteY1020" fmla="*/ 200287 h 593670"/>
              <a:gd name="connsiteX1021" fmla="*/ 2125337 w 2372630"/>
              <a:gd name="connsiteY1021" fmla="*/ 198462 h 593670"/>
              <a:gd name="connsiteX1022" fmla="*/ 2124570 w 2372630"/>
              <a:gd name="connsiteY1022" fmla="*/ 195267 h 593670"/>
              <a:gd name="connsiteX1023" fmla="*/ 2124570 w 2372630"/>
              <a:gd name="connsiteY1023" fmla="*/ 194355 h 593670"/>
              <a:gd name="connsiteX1024" fmla="*/ 2125337 w 2372630"/>
              <a:gd name="connsiteY1024" fmla="*/ 195267 h 593670"/>
              <a:gd name="connsiteX1025" fmla="*/ 2126103 w 2372630"/>
              <a:gd name="connsiteY1025" fmla="*/ 198462 h 593670"/>
              <a:gd name="connsiteX1026" fmla="*/ 2126869 w 2372630"/>
              <a:gd name="connsiteY1026" fmla="*/ 196180 h 593670"/>
              <a:gd name="connsiteX1027" fmla="*/ 2127635 w 2372630"/>
              <a:gd name="connsiteY1027" fmla="*/ 198918 h 593670"/>
              <a:gd name="connsiteX1028" fmla="*/ 2129934 w 2372630"/>
              <a:gd name="connsiteY1028" fmla="*/ 198462 h 593670"/>
              <a:gd name="connsiteX1029" fmla="*/ 2127635 w 2372630"/>
              <a:gd name="connsiteY1029" fmla="*/ 194811 h 593670"/>
              <a:gd name="connsiteX1030" fmla="*/ 2124570 w 2372630"/>
              <a:gd name="connsiteY1030" fmla="*/ 194355 h 593670"/>
              <a:gd name="connsiteX1031" fmla="*/ 2123804 w 2372630"/>
              <a:gd name="connsiteY1031" fmla="*/ 196180 h 593670"/>
              <a:gd name="connsiteX1032" fmla="*/ 2123804 w 2372630"/>
              <a:gd name="connsiteY1032" fmla="*/ 195267 h 593670"/>
              <a:gd name="connsiteX1033" fmla="*/ 2123038 w 2372630"/>
              <a:gd name="connsiteY1033" fmla="*/ 196180 h 593670"/>
              <a:gd name="connsiteX1034" fmla="*/ 2123038 w 2372630"/>
              <a:gd name="connsiteY1034" fmla="*/ 194811 h 593670"/>
              <a:gd name="connsiteX1035" fmla="*/ 2123804 w 2372630"/>
              <a:gd name="connsiteY1035" fmla="*/ 194811 h 593670"/>
              <a:gd name="connsiteX1036" fmla="*/ 2123804 w 2372630"/>
              <a:gd name="connsiteY1036" fmla="*/ 194355 h 593670"/>
              <a:gd name="connsiteX1037" fmla="*/ 2123038 w 2372630"/>
              <a:gd name="connsiteY1037" fmla="*/ 194355 h 593670"/>
              <a:gd name="connsiteX1038" fmla="*/ 2118441 w 2372630"/>
              <a:gd name="connsiteY1038" fmla="*/ 194355 h 593670"/>
              <a:gd name="connsiteX1039" fmla="*/ 2175909 w 2372630"/>
              <a:gd name="connsiteY1039" fmla="*/ 193442 h 593670"/>
              <a:gd name="connsiteX1040" fmla="*/ 2172844 w 2372630"/>
              <a:gd name="connsiteY1040" fmla="*/ 193898 h 593670"/>
              <a:gd name="connsiteX1041" fmla="*/ 2172077 w 2372630"/>
              <a:gd name="connsiteY1041" fmla="*/ 193898 h 593670"/>
              <a:gd name="connsiteX1042" fmla="*/ 2175142 w 2372630"/>
              <a:gd name="connsiteY1042" fmla="*/ 194811 h 593670"/>
              <a:gd name="connsiteX1043" fmla="*/ 2175909 w 2372630"/>
              <a:gd name="connsiteY1043" fmla="*/ 193898 h 593670"/>
              <a:gd name="connsiteX1044" fmla="*/ 2283948 w 2372630"/>
              <a:gd name="connsiteY1044" fmla="*/ 162409 h 593670"/>
              <a:gd name="connsiteX1045" fmla="*/ 2284715 w 2372630"/>
              <a:gd name="connsiteY1045" fmla="*/ 166060 h 593670"/>
              <a:gd name="connsiteX1046" fmla="*/ 2283948 w 2372630"/>
              <a:gd name="connsiteY1046" fmla="*/ 166060 h 593670"/>
              <a:gd name="connsiteX1047" fmla="*/ 2283948 w 2372630"/>
              <a:gd name="connsiteY1047" fmla="*/ 162409 h 593670"/>
              <a:gd name="connsiteX1048" fmla="*/ 2268624 w 2372630"/>
              <a:gd name="connsiteY1048" fmla="*/ 160584 h 593670"/>
              <a:gd name="connsiteX1049" fmla="*/ 2274753 w 2372630"/>
              <a:gd name="connsiteY1049" fmla="*/ 161497 h 593670"/>
              <a:gd name="connsiteX1050" fmla="*/ 2274753 w 2372630"/>
              <a:gd name="connsiteY1050" fmla="*/ 166060 h 593670"/>
              <a:gd name="connsiteX1051" fmla="*/ 2268624 w 2372630"/>
              <a:gd name="connsiteY1051" fmla="*/ 167429 h 593670"/>
              <a:gd name="connsiteX1052" fmla="*/ 2265559 w 2372630"/>
              <a:gd name="connsiteY1052" fmla="*/ 166060 h 593670"/>
              <a:gd name="connsiteX1053" fmla="*/ 2268624 w 2372630"/>
              <a:gd name="connsiteY1053" fmla="*/ 166060 h 593670"/>
              <a:gd name="connsiteX1054" fmla="*/ 2268624 w 2372630"/>
              <a:gd name="connsiteY1054" fmla="*/ 160584 h 593670"/>
              <a:gd name="connsiteX1055" fmla="*/ 2250234 w 2372630"/>
              <a:gd name="connsiteY1055" fmla="*/ 160584 h 593670"/>
              <a:gd name="connsiteX1056" fmla="*/ 2253299 w 2372630"/>
              <a:gd name="connsiteY1056" fmla="*/ 167886 h 593670"/>
              <a:gd name="connsiteX1057" fmla="*/ 2252533 w 2372630"/>
              <a:gd name="connsiteY1057" fmla="*/ 167886 h 593670"/>
              <a:gd name="connsiteX1058" fmla="*/ 2249468 w 2372630"/>
              <a:gd name="connsiteY1058" fmla="*/ 166973 h 593670"/>
              <a:gd name="connsiteX1059" fmla="*/ 2247935 w 2372630"/>
              <a:gd name="connsiteY1059" fmla="*/ 166060 h 593670"/>
              <a:gd name="connsiteX1060" fmla="*/ 2250234 w 2372630"/>
              <a:gd name="connsiteY1060" fmla="*/ 160584 h 593670"/>
              <a:gd name="connsiteX1061" fmla="*/ 2126869 w 2372630"/>
              <a:gd name="connsiteY1061" fmla="*/ 159842 h 593670"/>
              <a:gd name="connsiteX1062" fmla="*/ 2123038 w 2372630"/>
              <a:gd name="connsiteY1062" fmla="*/ 160128 h 593670"/>
              <a:gd name="connsiteX1063" fmla="*/ 2124570 w 2372630"/>
              <a:gd name="connsiteY1063" fmla="*/ 162409 h 593670"/>
              <a:gd name="connsiteX1064" fmla="*/ 2126103 w 2372630"/>
              <a:gd name="connsiteY1064" fmla="*/ 161953 h 593670"/>
              <a:gd name="connsiteX1065" fmla="*/ 2126869 w 2372630"/>
              <a:gd name="connsiteY1065" fmla="*/ 159842 h 593670"/>
              <a:gd name="connsiteX1066" fmla="*/ 2054077 w 2372630"/>
              <a:gd name="connsiteY1066" fmla="*/ 145524 h 593670"/>
              <a:gd name="connsiteX1067" fmla="*/ 2051012 w 2372630"/>
              <a:gd name="connsiteY1067" fmla="*/ 145980 h 593670"/>
              <a:gd name="connsiteX1068" fmla="*/ 2049479 w 2372630"/>
              <a:gd name="connsiteY1068" fmla="*/ 146437 h 593670"/>
              <a:gd name="connsiteX1069" fmla="*/ 2050245 w 2372630"/>
              <a:gd name="connsiteY1069" fmla="*/ 146437 h 593670"/>
              <a:gd name="connsiteX1070" fmla="*/ 2055609 w 2372630"/>
              <a:gd name="connsiteY1070" fmla="*/ 146893 h 593670"/>
              <a:gd name="connsiteX1071" fmla="*/ 1929179 w 2372630"/>
              <a:gd name="connsiteY1071" fmla="*/ 111753 h 593670"/>
              <a:gd name="connsiteX1072" fmla="*/ 1932244 w 2372630"/>
              <a:gd name="connsiteY1072" fmla="*/ 115404 h 593670"/>
              <a:gd name="connsiteX1073" fmla="*/ 1929179 w 2372630"/>
              <a:gd name="connsiteY1073" fmla="*/ 111753 h 593670"/>
              <a:gd name="connsiteX1074" fmla="*/ 1529202 w 2372630"/>
              <a:gd name="connsiteY1074" fmla="*/ 109472 h 593670"/>
              <a:gd name="connsiteX1075" fmla="*/ 1516943 w 2372630"/>
              <a:gd name="connsiteY1075" fmla="*/ 111297 h 593670"/>
              <a:gd name="connsiteX1076" fmla="*/ 1503916 w 2372630"/>
              <a:gd name="connsiteY1076" fmla="*/ 114035 h 593670"/>
              <a:gd name="connsiteX1077" fmla="*/ 1502384 w 2372630"/>
              <a:gd name="connsiteY1077" fmla="*/ 114492 h 593670"/>
              <a:gd name="connsiteX1078" fmla="*/ 1504683 w 2372630"/>
              <a:gd name="connsiteY1078" fmla="*/ 114492 h 593670"/>
              <a:gd name="connsiteX1079" fmla="*/ 1523072 w 2372630"/>
              <a:gd name="connsiteY1079" fmla="*/ 113123 h 593670"/>
              <a:gd name="connsiteX1080" fmla="*/ 1529969 w 2372630"/>
              <a:gd name="connsiteY1080" fmla="*/ 109928 h 593670"/>
              <a:gd name="connsiteX1081" fmla="*/ 1529969 w 2372630"/>
              <a:gd name="connsiteY1081" fmla="*/ 109472 h 593670"/>
              <a:gd name="connsiteX1082" fmla="*/ 344213 w 2372630"/>
              <a:gd name="connsiteY1082" fmla="*/ 108445 h 593670"/>
              <a:gd name="connsiteX1083" fmla="*/ 326206 w 2372630"/>
              <a:gd name="connsiteY1083" fmla="*/ 109472 h 593670"/>
              <a:gd name="connsiteX1084" fmla="*/ 339232 w 2372630"/>
              <a:gd name="connsiteY1084" fmla="*/ 110841 h 593670"/>
              <a:gd name="connsiteX1085" fmla="*/ 362219 w 2372630"/>
              <a:gd name="connsiteY1085" fmla="*/ 109472 h 593670"/>
              <a:gd name="connsiteX1086" fmla="*/ 344213 w 2372630"/>
              <a:gd name="connsiteY1086" fmla="*/ 108445 h 593670"/>
              <a:gd name="connsiteX1087" fmla="*/ 1903127 w 2372630"/>
              <a:gd name="connsiteY1087" fmla="*/ 108103 h 593670"/>
              <a:gd name="connsiteX1088" fmla="*/ 1903127 w 2372630"/>
              <a:gd name="connsiteY1088" fmla="*/ 108559 h 593670"/>
              <a:gd name="connsiteX1089" fmla="*/ 1895465 w 2372630"/>
              <a:gd name="connsiteY1089" fmla="*/ 111753 h 593670"/>
              <a:gd name="connsiteX1090" fmla="*/ 1899296 w 2372630"/>
              <a:gd name="connsiteY1090" fmla="*/ 113579 h 593670"/>
              <a:gd name="connsiteX1091" fmla="*/ 1906959 w 2372630"/>
              <a:gd name="connsiteY1091" fmla="*/ 113579 h 593670"/>
              <a:gd name="connsiteX1092" fmla="*/ 1919218 w 2372630"/>
              <a:gd name="connsiteY1092" fmla="*/ 109928 h 593670"/>
              <a:gd name="connsiteX1093" fmla="*/ 1903127 w 2372630"/>
              <a:gd name="connsiteY1093" fmla="*/ 108559 h 593670"/>
              <a:gd name="connsiteX1094" fmla="*/ 1903894 w 2372630"/>
              <a:gd name="connsiteY1094" fmla="*/ 108103 h 593670"/>
              <a:gd name="connsiteX1095" fmla="*/ 1903127 w 2372630"/>
              <a:gd name="connsiteY1095" fmla="*/ 108103 h 593670"/>
              <a:gd name="connsiteX1096" fmla="*/ 294790 w 2372630"/>
              <a:gd name="connsiteY1096" fmla="*/ 108103 h 593670"/>
              <a:gd name="connsiteX1097" fmla="*/ 292491 w 2372630"/>
              <a:gd name="connsiteY1097" fmla="*/ 108559 h 593670"/>
              <a:gd name="connsiteX1098" fmla="*/ 294024 w 2372630"/>
              <a:gd name="connsiteY1098" fmla="*/ 109472 h 593670"/>
              <a:gd name="connsiteX1099" fmla="*/ 294790 w 2372630"/>
              <a:gd name="connsiteY1099" fmla="*/ 108103 h 593670"/>
              <a:gd name="connsiteX1100" fmla="*/ 1998045 w 2372630"/>
              <a:gd name="connsiteY1100" fmla="*/ 107190 h 593670"/>
              <a:gd name="connsiteX1101" fmla="*/ 1986647 w 2372630"/>
              <a:gd name="connsiteY1101" fmla="*/ 109928 h 593670"/>
              <a:gd name="connsiteX1102" fmla="*/ 1980518 w 2372630"/>
              <a:gd name="connsiteY1102" fmla="*/ 111753 h 593670"/>
              <a:gd name="connsiteX1103" fmla="*/ 1983582 w 2372630"/>
              <a:gd name="connsiteY1103" fmla="*/ 115861 h 593670"/>
              <a:gd name="connsiteX1104" fmla="*/ 1985881 w 2372630"/>
              <a:gd name="connsiteY1104" fmla="*/ 115861 h 593670"/>
              <a:gd name="connsiteX1105" fmla="*/ 2001972 w 2372630"/>
              <a:gd name="connsiteY1105" fmla="*/ 109928 h 593670"/>
              <a:gd name="connsiteX1106" fmla="*/ 1998045 w 2372630"/>
              <a:gd name="connsiteY1106" fmla="*/ 107190 h 593670"/>
              <a:gd name="connsiteX1107" fmla="*/ 225829 w 2372630"/>
              <a:gd name="connsiteY1107" fmla="*/ 106733 h 593670"/>
              <a:gd name="connsiteX1108" fmla="*/ 230426 w 2372630"/>
              <a:gd name="connsiteY1108" fmla="*/ 109472 h 593670"/>
              <a:gd name="connsiteX1109" fmla="*/ 230426 w 2372630"/>
              <a:gd name="connsiteY1109" fmla="*/ 112210 h 593670"/>
              <a:gd name="connsiteX1110" fmla="*/ 232725 w 2372630"/>
              <a:gd name="connsiteY1110" fmla="*/ 112210 h 593670"/>
              <a:gd name="connsiteX1111" fmla="*/ 235023 w 2372630"/>
              <a:gd name="connsiteY1111" fmla="*/ 109472 h 593670"/>
              <a:gd name="connsiteX1112" fmla="*/ 230426 w 2372630"/>
              <a:gd name="connsiteY1112" fmla="*/ 106733 h 593670"/>
              <a:gd name="connsiteX1113" fmla="*/ 223530 w 2372630"/>
              <a:gd name="connsiteY1113" fmla="*/ 106733 h 593670"/>
              <a:gd name="connsiteX1114" fmla="*/ 222764 w 2372630"/>
              <a:gd name="connsiteY1114" fmla="*/ 108559 h 593670"/>
              <a:gd name="connsiteX1115" fmla="*/ 223530 w 2372630"/>
              <a:gd name="connsiteY1115" fmla="*/ 109015 h 593670"/>
              <a:gd name="connsiteX1116" fmla="*/ 223530 w 2372630"/>
              <a:gd name="connsiteY1116" fmla="*/ 108559 h 593670"/>
              <a:gd name="connsiteX1117" fmla="*/ 223530 w 2372630"/>
              <a:gd name="connsiteY1117" fmla="*/ 106733 h 593670"/>
              <a:gd name="connsiteX1118" fmla="*/ 218932 w 2372630"/>
              <a:gd name="connsiteY1118" fmla="*/ 106733 h 593670"/>
              <a:gd name="connsiteX1119" fmla="*/ 218932 w 2372630"/>
              <a:gd name="connsiteY1119" fmla="*/ 109472 h 593670"/>
              <a:gd name="connsiteX1120" fmla="*/ 221231 w 2372630"/>
              <a:gd name="connsiteY1120" fmla="*/ 112210 h 593670"/>
              <a:gd name="connsiteX1121" fmla="*/ 223530 w 2372630"/>
              <a:gd name="connsiteY1121" fmla="*/ 109472 h 593670"/>
              <a:gd name="connsiteX1122" fmla="*/ 222764 w 2372630"/>
              <a:gd name="connsiteY1122" fmla="*/ 109472 h 593670"/>
              <a:gd name="connsiteX1123" fmla="*/ 218932 w 2372630"/>
              <a:gd name="connsiteY1123" fmla="*/ 106733 h 593670"/>
              <a:gd name="connsiteX1124" fmla="*/ 300154 w 2372630"/>
              <a:gd name="connsiteY1124" fmla="*/ 105821 h 593670"/>
              <a:gd name="connsiteX1125" fmla="*/ 298621 w 2372630"/>
              <a:gd name="connsiteY1125" fmla="*/ 106277 h 593670"/>
              <a:gd name="connsiteX1126" fmla="*/ 298621 w 2372630"/>
              <a:gd name="connsiteY1126" fmla="*/ 106733 h 593670"/>
              <a:gd name="connsiteX1127" fmla="*/ 298621 w 2372630"/>
              <a:gd name="connsiteY1127" fmla="*/ 107190 h 593670"/>
              <a:gd name="connsiteX1128" fmla="*/ 299388 w 2372630"/>
              <a:gd name="connsiteY1128" fmla="*/ 107646 h 593670"/>
              <a:gd name="connsiteX1129" fmla="*/ 300920 w 2372630"/>
              <a:gd name="connsiteY1129" fmla="*/ 106733 h 593670"/>
              <a:gd name="connsiteX1130" fmla="*/ 300154 w 2372630"/>
              <a:gd name="connsiteY1130" fmla="*/ 106277 h 593670"/>
              <a:gd name="connsiteX1131" fmla="*/ 321608 w 2372630"/>
              <a:gd name="connsiteY1131" fmla="*/ 103995 h 593670"/>
              <a:gd name="connsiteX1132" fmla="*/ 320076 w 2372630"/>
              <a:gd name="connsiteY1132" fmla="*/ 104452 h 593670"/>
              <a:gd name="connsiteX1133" fmla="*/ 319310 w 2372630"/>
              <a:gd name="connsiteY1133" fmla="*/ 104908 h 593670"/>
              <a:gd name="connsiteX1134" fmla="*/ 319310 w 2372630"/>
              <a:gd name="connsiteY1134" fmla="*/ 104452 h 593670"/>
              <a:gd name="connsiteX1135" fmla="*/ 321608 w 2372630"/>
              <a:gd name="connsiteY1135" fmla="*/ 103995 h 593670"/>
              <a:gd name="connsiteX1136" fmla="*/ 307816 w 2372630"/>
              <a:gd name="connsiteY1136" fmla="*/ 103995 h 593670"/>
              <a:gd name="connsiteX1137" fmla="*/ 307816 w 2372630"/>
              <a:gd name="connsiteY1137" fmla="*/ 106733 h 593670"/>
              <a:gd name="connsiteX1138" fmla="*/ 310115 w 2372630"/>
              <a:gd name="connsiteY1138" fmla="*/ 106733 h 593670"/>
              <a:gd name="connsiteX1139" fmla="*/ 310115 w 2372630"/>
              <a:gd name="connsiteY1139" fmla="*/ 103995 h 593670"/>
              <a:gd name="connsiteX1140" fmla="*/ 307816 w 2372630"/>
              <a:gd name="connsiteY1140" fmla="*/ 103995 h 593670"/>
              <a:gd name="connsiteX1141" fmla="*/ 256287 w 2372630"/>
              <a:gd name="connsiteY1141" fmla="*/ 103311 h 593670"/>
              <a:gd name="connsiteX1142" fmla="*/ 251114 w 2372630"/>
              <a:gd name="connsiteY1142" fmla="*/ 103995 h 593670"/>
              <a:gd name="connsiteX1143" fmla="*/ 258011 w 2372630"/>
              <a:gd name="connsiteY1143" fmla="*/ 106733 h 593670"/>
              <a:gd name="connsiteX1144" fmla="*/ 256287 w 2372630"/>
              <a:gd name="connsiteY1144" fmla="*/ 103311 h 593670"/>
              <a:gd name="connsiteX1145" fmla="*/ 338178 w 2372630"/>
              <a:gd name="connsiteY1145" fmla="*/ 101942 h 593670"/>
              <a:gd name="connsiteX1146" fmla="*/ 333102 w 2372630"/>
              <a:gd name="connsiteY1146" fmla="*/ 103995 h 593670"/>
              <a:gd name="connsiteX1147" fmla="*/ 336933 w 2372630"/>
              <a:gd name="connsiteY1147" fmla="*/ 105364 h 593670"/>
              <a:gd name="connsiteX1148" fmla="*/ 341531 w 2372630"/>
              <a:gd name="connsiteY1148" fmla="*/ 103995 h 593670"/>
              <a:gd name="connsiteX1149" fmla="*/ 338178 w 2372630"/>
              <a:gd name="connsiteY1149" fmla="*/ 101942 h 593670"/>
              <a:gd name="connsiteX1150" fmla="*/ 2223415 w 2372630"/>
              <a:gd name="connsiteY1150" fmla="*/ 98975 h 593670"/>
              <a:gd name="connsiteX1151" fmla="*/ 2231844 w 2372630"/>
              <a:gd name="connsiteY1151" fmla="*/ 102626 h 593670"/>
              <a:gd name="connsiteX1152" fmla="*/ 2231078 w 2372630"/>
              <a:gd name="connsiteY1152" fmla="*/ 102626 h 593670"/>
              <a:gd name="connsiteX1153" fmla="*/ 2223415 w 2372630"/>
              <a:gd name="connsiteY1153" fmla="*/ 98975 h 593670"/>
              <a:gd name="connsiteX1154" fmla="*/ 457233 w 2372630"/>
              <a:gd name="connsiteY1154" fmla="*/ 98519 h 593670"/>
              <a:gd name="connsiteX1155" fmla="*/ 464129 w 2372630"/>
              <a:gd name="connsiteY1155" fmla="*/ 98747 h 593670"/>
              <a:gd name="connsiteX1156" fmla="*/ 467960 w 2372630"/>
              <a:gd name="connsiteY1156" fmla="*/ 98975 h 593670"/>
              <a:gd name="connsiteX1157" fmla="*/ 471025 w 2372630"/>
              <a:gd name="connsiteY1157" fmla="*/ 98975 h 593670"/>
              <a:gd name="connsiteX1158" fmla="*/ 464129 w 2372630"/>
              <a:gd name="connsiteY1158" fmla="*/ 98747 h 593670"/>
              <a:gd name="connsiteX1159" fmla="*/ 460298 w 2372630"/>
              <a:gd name="connsiteY1159" fmla="*/ 98519 h 593670"/>
              <a:gd name="connsiteX1160" fmla="*/ 284829 w 2372630"/>
              <a:gd name="connsiteY1160" fmla="*/ 98519 h 593670"/>
              <a:gd name="connsiteX1161" fmla="*/ 283297 w 2372630"/>
              <a:gd name="connsiteY1161" fmla="*/ 98975 h 593670"/>
              <a:gd name="connsiteX1162" fmla="*/ 281764 w 2372630"/>
              <a:gd name="connsiteY1162" fmla="*/ 98975 h 593670"/>
              <a:gd name="connsiteX1163" fmla="*/ 282530 w 2372630"/>
              <a:gd name="connsiteY1163" fmla="*/ 99432 h 593670"/>
              <a:gd name="connsiteX1164" fmla="*/ 281764 w 2372630"/>
              <a:gd name="connsiteY1164" fmla="*/ 99432 h 593670"/>
              <a:gd name="connsiteX1165" fmla="*/ 271037 w 2372630"/>
              <a:gd name="connsiteY1165" fmla="*/ 101257 h 593670"/>
              <a:gd name="connsiteX1166" fmla="*/ 275634 w 2372630"/>
              <a:gd name="connsiteY1166" fmla="*/ 101257 h 593670"/>
              <a:gd name="connsiteX1167" fmla="*/ 281764 w 2372630"/>
              <a:gd name="connsiteY1167" fmla="*/ 105821 h 593670"/>
              <a:gd name="connsiteX1168" fmla="*/ 282530 w 2372630"/>
              <a:gd name="connsiteY1168" fmla="*/ 106277 h 593670"/>
              <a:gd name="connsiteX1169" fmla="*/ 283297 w 2372630"/>
              <a:gd name="connsiteY1169" fmla="*/ 104452 h 593670"/>
              <a:gd name="connsiteX1170" fmla="*/ 285595 w 2372630"/>
              <a:gd name="connsiteY1170" fmla="*/ 102170 h 593670"/>
              <a:gd name="connsiteX1171" fmla="*/ 287128 w 2372630"/>
              <a:gd name="connsiteY1171" fmla="*/ 100801 h 593670"/>
              <a:gd name="connsiteX1172" fmla="*/ 286361 w 2372630"/>
              <a:gd name="connsiteY1172" fmla="*/ 100344 h 593670"/>
              <a:gd name="connsiteX1173" fmla="*/ 282530 w 2372630"/>
              <a:gd name="connsiteY1173" fmla="*/ 101257 h 593670"/>
              <a:gd name="connsiteX1174" fmla="*/ 282530 w 2372630"/>
              <a:gd name="connsiteY1174" fmla="*/ 99432 h 593670"/>
              <a:gd name="connsiteX1175" fmla="*/ 283297 w 2372630"/>
              <a:gd name="connsiteY1175" fmla="*/ 98975 h 593670"/>
              <a:gd name="connsiteX1176" fmla="*/ 284063 w 2372630"/>
              <a:gd name="connsiteY1176" fmla="*/ 98975 h 593670"/>
              <a:gd name="connsiteX1177" fmla="*/ 284829 w 2372630"/>
              <a:gd name="connsiteY1177" fmla="*/ 98519 h 593670"/>
              <a:gd name="connsiteX1178" fmla="*/ 288660 w 2372630"/>
              <a:gd name="connsiteY1178" fmla="*/ 98063 h 593670"/>
              <a:gd name="connsiteX1179" fmla="*/ 287128 w 2372630"/>
              <a:gd name="connsiteY1179" fmla="*/ 99888 h 593670"/>
              <a:gd name="connsiteX1180" fmla="*/ 287128 w 2372630"/>
              <a:gd name="connsiteY1180" fmla="*/ 100344 h 593670"/>
              <a:gd name="connsiteX1181" fmla="*/ 289426 w 2372630"/>
              <a:gd name="connsiteY1181" fmla="*/ 98975 h 593670"/>
              <a:gd name="connsiteX1182" fmla="*/ 290193 w 2372630"/>
              <a:gd name="connsiteY1182" fmla="*/ 98975 h 593670"/>
              <a:gd name="connsiteX1183" fmla="*/ 1859452 w 2372630"/>
              <a:gd name="connsiteY1183" fmla="*/ 97150 h 593670"/>
              <a:gd name="connsiteX1184" fmla="*/ 1854088 w 2372630"/>
              <a:gd name="connsiteY1184" fmla="*/ 98519 h 593670"/>
              <a:gd name="connsiteX1185" fmla="*/ 1853322 w 2372630"/>
              <a:gd name="connsiteY1185" fmla="*/ 98519 h 593670"/>
              <a:gd name="connsiteX1186" fmla="*/ 1854854 w 2372630"/>
              <a:gd name="connsiteY1186" fmla="*/ 98975 h 593670"/>
              <a:gd name="connsiteX1187" fmla="*/ 1859452 w 2372630"/>
              <a:gd name="connsiteY1187" fmla="*/ 98063 h 593670"/>
              <a:gd name="connsiteX1188" fmla="*/ 1860984 w 2372630"/>
              <a:gd name="connsiteY1188" fmla="*/ 97150 h 593670"/>
              <a:gd name="connsiteX1189" fmla="*/ 294024 w 2372630"/>
              <a:gd name="connsiteY1189" fmla="*/ 95781 h 593670"/>
              <a:gd name="connsiteX1190" fmla="*/ 294024 w 2372630"/>
              <a:gd name="connsiteY1190" fmla="*/ 98519 h 593670"/>
              <a:gd name="connsiteX1191" fmla="*/ 295556 w 2372630"/>
              <a:gd name="connsiteY1191" fmla="*/ 98975 h 593670"/>
              <a:gd name="connsiteX1192" fmla="*/ 299388 w 2372630"/>
              <a:gd name="connsiteY1192" fmla="*/ 100344 h 593670"/>
              <a:gd name="connsiteX1193" fmla="*/ 300920 w 2372630"/>
              <a:gd name="connsiteY1193" fmla="*/ 101257 h 593670"/>
              <a:gd name="connsiteX1194" fmla="*/ 312414 w 2372630"/>
              <a:gd name="connsiteY1194" fmla="*/ 101257 h 593670"/>
              <a:gd name="connsiteX1195" fmla="*/ 318544 w 2372630"/>
              <a:gd name="connsiteY1195" fmla="*/ 105364 h 593670"/>
              <a:gd name="connsiteX1196" fmla="*/ 319310 w 2372630"/>
              <a:gd name="connsiteY1196" fmla="*/ 104908 h 593670"/>
              <a:gd name="connsiteX1197" fmla="*/ 319310 w 2372630"/>
              <a:gd name="connsiteY1197" fmla="*/ 106733 h 593670"/>
              <a:gd name="connsiteX1198" fmla="*/ 328505 w 2372630"/>
              <a:gd name="connsiteY1198" fmla="*/ 106733 h 593670"/>
              <a:gd name="connsiteX1199" fmla="*/ 328505 w 2372630"/>
              <a:gd name="connsiteY1199" fmla="*/ 106277 h 593670"/>
              <a:gd name="connsiteX1200" fmla="*/ 329271 w 2372630"/>
              <a:gd name="connsiteY1200" fmla="*/ 106277 h 593670"/>
              <a:gd name="connsiteX1201" fmla="*/ 330803 w 2372630"/>
              <a:gd name="connsiteY1201" fmla="*/ 103995 h 593670"/>
              <a:gd name="connsiteX1202" fmla="*/ 329271 w 2372630"/>
              <a:gd name="connsiteY1202" fmla="*/ 105821 h 593670"/>
              <a:gd name="connsiteX1203" fmla="*/ 328505 w 2372630"/>
              <a:gd name="connsiteY1203" fmla="*/ 106277 h 593670"/>
              <a:gd name="connsiteX1204" fmla="*/ 328505 w 2372630"/>
              <a:gd name="connsiteY1204" fmla="*/ 103995 h 593670"/>
              <a:gd name="connsiteX1205" fmla="*/ 330803 w 2372630"/>
              <a:gd name="connsiteY1205" fmla="*/ 101257 h 593670"/>
              <a:gd name="connsiteX1206" fmla="*/ 343829 w 2372630"/>
              <a:gd name="connsiteY1206" fmla="*/ 101257 h 593670"/>
              <a:gd name="connsiteX1207" fmla="*/ 341531 w 2372630"/>
              <a:gd name="connsiteY1207" fmla="*/ 106733 h 593670"/>
              <a:gd name="connsiteX1208" fmla="*/ 348427 w 2372630"/>
              <a:gd name="connsiteY1208" fmla="*/ 103995 h 593670"/>
              <a:gd name="connsiteX1209" fmla="*/ 346128 w 2372630"/>
              <a:gd name="connsiteY1209" fmla="*/ 101257 h 593670"/>
              <a:gd name="connsiteX1210" fmla="*/ 359920 w 2372630"/>
              <a:gd name="connsiteY1210" fmla="*/ 101257 h 593670"/>
              <a:gd name="connsiteX1211" fmla="*/ 355323 w 2372630"/>
              <a:gd name="connsiteY1211" fmla="*/ 103995 h 593670"/>
              <a:gd name="connsiteX1212" fmla="*/ 373713 w 2372630"/>
              <a:gd name="connsiteY1212" fmla="*/ 106733 h 593670"/>
              <a:gd name="connsiteX1213" fmla="*/ 380609 w 2372630"/>
              <a:gd name="connsiteY1213" fmla="*/ 109472 h 593670"/>
              <a:gd name="connsiteX1214" fmla="*/ 380609 w 2372630"/>
              <a:gd name="connsiteY1214" fmla="*/ 110384 h 593670"/>
              <a:gd name="connsiteX1215" fmla="*/ 381375 w 2372630"/>
              <a:gd name="connsiteY1215" fmla="*/ 110384 h 593670"/>
              <a:gd name="connsiteX1216" fmla="*/ 382908 w 2372630"/>
              <a:gd name="connsiteY1216" fmla="*/ 110384 h 593670"/>
              <a:gd name="connsiteX1217" fmla="*/ 383674 w 2372630"/>
              <a:gd name="connsiteY1217" fmla="*/ 109928 h 593670"/>
              <a:gd name="connsiteX1218" fmla="*/ 386739 w 2372630"/>
              <a:gd name="connsiteY1218" fmla="*/ 109472 h 593670"/>
              <a:gd name="connsiteX1219" fmla="*/ 387505 w 2372630"/>
              <a:gd name="connsiteY1219" fmla="*/ 109015 h 593670"/>
              <a:gd name="connsiteX1220" fmla="*/ 387505 w 2372630"/>
              <a:gd name="connsiteY1220" fmla="*/ 108559 h 593670"/>
              <a:gd name="connsiteX1221" fmla="*/ 385206 w 2372630"/>
              <a:gd name="connsiteY1221" fmla="*/ 106733 h 593670"/>
              <a:gd name="connsiteX1222" fmla="*/ 391336 w 2372630"/>
              <a:gd name="connsiteY1222" fmla="*/ 107646 h 593670"/>
              <a:gd name="connsiteX1223" fmla="*/ 390570 w 2372630"/>
              <a:gd name="connsiteY1223" fmla="*/ 108559 h 593670"/>
              <a:gd name="connsiteX1224" fmla="*/ 391336 w 2372630"/>
              <a:gd name="connsiteY1224" fmla="*/ 108103 h 593670"/>
              <a:gd name="connsiteX1225" fmla="*/ 397466 w 2372630"/>
              <a:gd name="connsiteY1225" fmla="*/ 106277 h 593670"/>
              <a:gd name="connsiteX1226" fmla="*/ 398232 w 2372630"/>
              <a:gd name="connsiteY1226" fmla="*/ 106277 h 593670"/>
              <a:gd name="connsiteX1227" fmla="*/ 398999 w 2372630"/>
              <a:gd name="connsiteY1227" fmla="*/ 105364 h 593670"/>
              <a:gd name="connsiteX1228" fmla="*/ 398999 w 2372630"/>
              <a:gd name="connsiteY1228" fmla="*/ 103995 h 593670"/>
              <a:gd name="connsiteX1229" fmla="*/ 400531 w 2372630"/>
              <a:gd name="connsiteY1229" fmla="*/ 105364 h 593670"/>
              <a:gd name="connsiteX1230" fmla="*/ 402064 w 2372630"/>
              <a:gd name="connsiteY1230" fmla="*/ 105821 h 593670"/>
              <a:gd name="connsiteX1231" fmla="*/ 405129 w 2372630"/>
              <a:gd name="connsiteY1231" fmla="*/ 105821 h 593670"/>
              <a:gd name="connsiteX1232" fmla="*/ 405895 w 2372630"/>
              <a:gd name="connsiteY1232" fmla="*/ 105364 h 593670"/>
              <a:gd name="connsiteX1233" fmla="*/ 406661 w 2372630"/>
              <a:gd name="connsiteY1233" fmla="*/ 104908 h 593670"/>
              <a:gd name="connsiteX1234" fmla="*/ 408194 w 2372630"/>
              <a:gd name="connsiteY1234" fmla="*/ 103995 h 593670"/>
              <a:gd name="connsiteX1235" fmla="*/ 407427 w 2372630"/>
              <a:gd name="connsiteY1235" fmla="*/ 104908 h 593670"/>
              <a:gd name="connsiteX1236" fmla="*/ 408194 w 2372630"/>
              <a:gd name="connsiteY1236" fmla="*/ 104908 h 593670"/>
              <a:gd name="connsiteX1237" fmla="*/ 408194 w 2372630"/>
              <a:gd name="connsiteY1237" fmla="*/ 103995 h 593670"/>
              <a:gd name="connsiteX1238" fmla="*/ 408960 w 2372630"/>
              <a:gd name="connsiteY1238" fmla="*/ 104908 h 593670"/>
              <a:gd name="connsiteX1239" fmla="*/ 410492 w 2372630"/>
              <a:gd name="connsiteY1239" fmla="*/ 104452 h 593670"/>
              <a:gd name="connsiteX1240" fmla="*/ 438843 w 2372630"/>
              <a:gd name="connsiteY1240" fmla="*/ 98063 h 593670"/>
              <a:gd name="connsiteX1241" fmla="*/ 441908 w 2372630"/>
              <a:gd name="connsiteY1241" fmla="*/ 98063 h 593670"/>
              <a:gd name="connsiteX1242" fmla="*/ 444973 w 2372630"/>
              <a:gd name="connsiteY1242" fmla="*/ 98063 h 593670"/>
              <a:gd name="connsiteX1243" fmla="*/ 432713 w 2372630"/>
              <a:gd name="connsiteY1243" fmla="*/ 97606 h 593670"/>
              <a:gd name="connsiteX1244" fmla="*/ 307816 w 2372630"/>
              <a:gd name="connsiteY1244" fmla="*/ 95781 h 593670"/>
              <a:gd name="connsiteX1245" fmla="*/ 305517 w 2372630"/>
              <a:gd name="connsiteY1245" fmla="*/ 98519 h 593670"/>
              <a:gd name="connsiteX1246" fmla="*/ 297855 w 2372630"/>
              <a:gd name="connsiteY1246" fmla="*/ 97150 h 593670"/>
              <a:gd name="connsiteX1247" fmla="*/ 297855 w 2372630"/>
              <a:gd name="connsiteY1247" fmla="*/ 97606 h 593670"/>
              <a:gd name="connsiteX1248" fmla="*/ 297089 w 2372630"/>
              <a:gd name="connsiteY1248" fmla="*/ 97150 h 593670"/>
              <a:gd name="connsiteX1249" fmla="*/ 294024 w 2372630"/>
              <a:gd name="connsiteY1249" fmla="*/ 95781 h 593670"/>
              <a:gd name="connsiteX1250" fmla="*/ 1922188 w 2372630"/>
              <a:gd name="connsiteY1250" fmla="*/ 92529 h 593670"/>
              <a:gd name="connsiteX1251" fmla="*/ 1913855 w 2372630"/>
              <a:gd name="connsiteY1251" fmla="*/ 93955 h 593670"/>
              <a:gd name="connsiteX1252" fmla="*/ 1913855 w 2372630"/>
              <a:gd name="connsiteY1252" fmla="*/ 94412 h 593670"/>
              <a:gd name="connsiteX1253" fmla="*/ 1896997 w 2372630"/>
              <a:gd name="connsiteY1253" fmla="*/ 97606 h 593670"/>
              <a:gd name="connsiteX1254" fmla="*/ 1893932 w 2372630"/>
              <a:gd name="connsiteY1254" fmla="*/ 97606 h 593670"/>
              <a:gd name="connsiteX1255" fmla="*/ 1896997 w 2372630"/>
              <a:gd name="connsiteY1255" fmla="*/ 98063 h 593670"/>
              <a:gd name="connsiteX1256" fmla="*/ 1900062 w 2372630"/>
              <a:gd name="connsiteY1256" fmla="*/ 98063 h 593670"/>
              <a:gd name="connsiteX1257" fmla="*/ 1924582 w 2372630"/>
              <a:gd name="connsiteY1257" fmla="*/ 95324 h 593670"/>
              <a:gd name="connsiteX1258" fmla="*/ 1927647 w 2372630"/>
              <a:gd name="connsiteY1258" fmla="*/ 93499 h 593670"/>
              <a:gd name="connsiteX1259" fmla="*/ 1922188 w 2372630"/>
              <a:gd name="connsiteY1259" fmla="*/ 92529 h 593670"/>
              <a:gd name="connsiteX1260" fmla="*/ 429840 w 2372630"/>
              <a:gd name="connsiteY1260" fmla="*/ 92358 h 593670"/>
              <a:gd name="connsiteX1261" fmla="*/ 418921 w 2372630"/>
              <a:gd name="connsiteY1261" fmla="*/ 93043 h 593670"/>
              <a:gd name="connsiteX1262" fmla="*/ 437311 w 2372630"/>
              <a:gd name="connsiteY1262" fmla="*/ 95781 h 593670"/>
              <a:gd name="connsiteX1263" fmla="*/ 429840 w 2372630"/>
              <a:gd name="connsiteY1263" fmla="*/ 92358 h 593670"/>
              <a:gd name="connsiteX1264" fmla="*/ 376873 w 2372630"/>
              <a:gd name="connsiteY1264" fmla="*/ 90989 h 593670"/>
              <a:gd name="connsiteX1265" fmla="*/ 371414 w 2372630"/>
              <a:gd name="connsiteY1265" fmla="*/ 93043 h 593670"/>
              <a:gd name="connsiteX1266" fmla="*/ 374479 w 2372630"/>
              <a:gd name="connsiteY1266" fmla="*/ 93955 h 593670"/>
              <a:gd name="connsiteX1267" fmla="*/ 380609 w 2372630"/>
              <a:gd name="connsiteY1267" fmla="*/ 93043 h 593670"/>
              <a:gd name="connsiteX1268" fmla="*/ 376873 w 2372630"/>
              <a:gd name="connsiteY1268" fmla="*/ 90989 h 593670"/>
              <a:gd name="connsiteX1269" fmla="*/ 412025 w 2372630"/>
              <a:gd name="connsiteY1269" fmla="*/ 90305 h 593670"/>
              <a:gd name="connsiteX1270" fmla="*/ 403596 w 2372630"/>
              <a:gd name="connsiteY1270" fmla="*/ 93043 h 593670"/>
              <a:gd name="connsiteX1271" fmla="*/ 408960 w 2372630"/>
              <a:gd name="connsiteY1271" fmla="*/ 94868 h 593670"/>
              <a:gd name="connsiteX1272" fmla="*/ 412584 w 2372630"/>
              <a:gd name="connsiteY1272" fmla="*/ 93635 h 593670"/>
              <a:gd name="connsiteX1273" fmla="*/ 412599 w 2372630"/>
              <a:gd name="connsiteY1273" fmla="*/ 93727 h 593670"/>
              <a:gd name="connsiteX1274" fmla="*/ 414323 w 2372630"/>
              <a:gd name="connsiteY1274" fmla="*/ 93043 h 593670"/>
              <a:gd name="connsiteX1275" fmla="*/ 412584 w 2372630"/>
              <a:gd name="connsiteY1275" fmla="*/ 93635 h 593670"/>
              <a:gd name="connsiteX1276" fmla="*/ 398999 w 2372630"/>
              <a:gd name="connsiteY1276" fmla="*/ 90305 h 593670"/>
              <a:gd name="connsiteX1277" fmla="*/ 396700 w 2372630"/>
              <a:gd name="connsiteY1277" fmla="*/ 93043 h 593670"/>
              <a:gd name="connsiteX1278" fmla="*/ 403596 w 2372630"/>
              <a:gd name="connsiteY1278" fmla="*/ 95781 h 593670"/>
              <a:gd name="connsiteX1279" fmla="*/ 401297 w 2372630"/>
              <a:gd name="connsiteY1279" fmla="*/ 93043 h 593670"/>
              <a:gd name="connsiteX1280" fmla="*/ 398999 w 2372630"/>
              <a:gd name="connsiteY1280" fmla="*/ 90305 h 593670"/>
              <a:gd name="connsiteX1281" fmla="*/ 1812711 w 2372630"/>
              <a:gd name="connsiteY1281" fmla="*/ 81634 h 593670"/>
              <a:gd name="connsiteX1282" fmla="*/ 1805815 w 2372630"/>
              <a:gd name="connsiteY1282" fmla="*/ 82090 h 593670"/>
              <a:gd name="connsiteX1283" fmla="*/ 1812711 w 2372630"/>
              <a:gd name="connsiteY1283" fmla="*/ 83459 h 593670"/>
              <a:gd name="connsiteX1284" fmla="*/ 1864815 w 2372630"/>
              <a:gd name="connsiteY1284" fmla="*/ 92130 h 593670"/>
              <a:gd name="connsiteX1285" fmla="*/ 1869413 w 2372630"/>
              <a:gd name="connsiteY1285" fmla="*/ 91674 h 593670"/>
              <a:gd name="connsiteX1286" fmla="*/ 1875543 w 2372630"/>
              <a:gd name="connsiteY1286" fmla="*/ 89392 h 593670"/>
              <a:gd name="connsiteX1287" fmla="*/ 1875543 w 2372630"/>
              <a:gd name="connsiteY1287" fmla="*/ 88935 h 593670"/>
              <a:gd name="connsiteX1288" fmla="*/ 1874776 w 2372630"/>
              <a:gd name="connsiteY1288" fmla="*/ 88479 h 593670"/>
              <a:gd name="connsiteX1289" fmla="*/ 1867880 w 2372630"/>
              <a:gd name="connsiteY1289" fmla="*/ 82546 h 593670"/>
              <a:gd name="connsiteX1290" fmla="*/ 1812711 w 2372630"/>
              <a:gd name="connsiteY1290" fmla="*/ 81634 h 593670"/>
              <a:gd name="connsiteX1291" fmla="*/ 1898530 w 2372630"/>
              <a:gd name="connsiteY1291" fmla="*/ 79352 h 593670"/>
              <a:gd name="connsiteX1292" fmla="*/ 1904660 w 2372630"/>
              <a:gd name="connsiteY1292" fmla="*/ 82546 h 593670"/>
              <a:gd name="connsiteX1293" fmla="*/ 1903127 w 2372630"/>
              <a:gd name="connsiteY1293" fmla="*/ 83003 h 593670"/>
              <a:gd name="connsiteX1294" fmla="*/ 1898530 w 2372630"/>
              <a:gd name="connsiteY1294" fmla="*/ 79352 h 593670"/>
              <a:gd name="connsiteX1295" fmla="*/ 1912131 w 2372630"/>
              <a:gd name="connsiteY1295" fmla="*/ 62523 h 593670"/>
              <a:gd name="connsiteX1296" fmla="*/ 1916920 w 2372630"/>
              <a:gd name="connsiteY1296" fmla="*/ 66574 h 593670"/>
              <a:gd name="connsiteX1297" fmla="*/ 1911556 w 2372630"/>
              <a:gd name="connsiteY1297" fmla="*/ 67943 h 593670"/>
              <a:gd name="connsiteX1298" fmla="*/ 1908491 w 2372630"/>
              <a:gd name="connsiteY1298" fmla="*/ 67943 h 593670"/>
              <a:gd name="connsiteX1299" fmla="*/ 1901595 w 2372630"/>
              <a:gd name="connsiteY1299" fmla="*/ 62923 h 593670"/>
              <a:gd name="connsiteX1300" fmla="*/ 1912131 w 2372630"/>
              <a:gd name="connsiteY1300" fmla="*/ 62523 h 593670"/>
              <a:gd name="connsiteX1301" fmla="*/ 1884450 w 2372630"/>
              <a:gd name="connsiteY1301" fmla="*/ 61896 h 593670"/>
              <a:gd name="connsiteX1302" fmla="*/ 1895465 w 2372630"/>
              <a:gd name="connsiteY1302" fmla="*/ 66574 h 593670"/>
              <a:gd name="connsiteX1303" fmla="*/ 1889335 w 2372630"/>
              <a:gd name="connsiteY1303" fmla="*/ 68399 h 593670"/>
              <a:gd name="connsiteX1304" fmla="*/ 1874010 w 2372630"/>
              <a:gd name="connsiteY1304" fmla="*/ 66574 h 593670"/>
              <a:gd name="connsiteX1305" fmla="*/ 1844127 w 2372630"/>
              <a:gd name="connsiteY1305" fmla="*/ 64748 h 593670"/>
              <a:gd name="connsiteX1306" fmla="*/ 1847192 w 2372630"/>
              <a:gd name="connsiteY1306" fmla="*/ 64748 h 593670"/>
              <a:gd name="connsiteX1307" fmla="*/ 1862517 w 2372630"/>
              <a:gd name="connsiteY1307" fmla="*/ 64748 h 593670"/>
              <a:gd name="connsiteX1308" fmla="*/ 1884450 w 2372630"/>
              <a:gd name="connsiteY1308" fmla="*/ 61896 h 593670"/>
              <a:gd name="connsiteX1309" fmla="*/ 733846 w 2372630"/>
              <a:gd name="connsiteY1309" fmla="*/ 61097 h 593670"/>
              <a:gd name="connsiteX1310" fmla="*/ 738443 w 2372630"/>
              <a:gd name="connsiteY1310" fmla="*/ 66117 h 593670"/>
              <a:gd name="connsiteX1311" fmla="*/ 730781 w 2372630"/>
              <a:gd name="connsiteY1311" fmla="*/ 67943 h 593670"/>
              <a:gd name="connsiteX1312" fmla="*/ 726183 w 2372630"/>
              <a:gd name="connsiteY1312" fmla="*/ 62467 h 593670"/>
              <a:gd name="connsiteX1313" fmla="*/ 733846 w 2372630"/>
              <a:gd name="connsiteY1313" fmla="*/ 61097 h 593670"/>
              <a:gd name="connsiteX1314" fmla="*/ 838054 w 2372630"/>
              <a:gd name="connsiteY1314" fmla="*/ 60641 h 593670"/>
              <a:gd name="connsiteX1315" fmla="*/ 844184 w 2372630"/>
              <a:gd name="connsiteY1315" fmla="*/ 62467 h 593670"/>
              <a:gd name="connsiteX1316" fmla="*/ 842652 w 2372630"/>
              <a:gd name="connsiteY1316" fmla="*/ 62467 h 593670"/>
              <a:gd name="connsiteX1317" fmla="*/ 838054 w 2372630"/>
              <a:gd name="connsiteY1317" fmla="*/ 60641 h 593670"/>
              <a:gd name="connsiteX1318" fmla="*/ 802041 w 2372630"/>
              <a:gd name="connsiteY1318" fmla="*/ 56990 h 593670"/>
              <a:gd name="connsiteX1319" fmla="*/ 820431 w 2372630"/>
              <a:gd name="connsiteY1319" fmla="*/ 64292 h 593670"/>
              <a:gd name="connsiteX1320" fmla="*/ 811236 w 2372630"/>
              <a:gd name="connsiteY1320" fmla="*/ 66574 h 593670"/>
              <a:gd name="connsiteX1321" fmla="*/ 802041 w 2372630"/>
              <a:gd name="connsiteY1321" fmla="*/ 56990 h 593670"/>
              <a:gd name="connsiteX1322" fmla="*/ 1116199 w 2372630"/>
              <a:gd name="connsiteY1322" fmla="*/ 55621 h 593670"/>
              <a:gd name="connsiteX1323" fmla="*/ 1104706 w 2372630"/>
              <a:gd name="connsiteY1323" fmla="*/ 56990 h 593670"/>
              <a:gd name="connsiteX1324" fmla="*/ 1100108 w 2372630"/>
              <a:gd name="connsiteY1324" fmla="*/ 57903 h 593670"/>
              <a:gd name="connsiteX1325" fmla="*/ 1105472 w 2372630"/>
              <a:gd name="connsiteY1325" fmla="*/ 57903 h 593670"/>
              <a:gd name="connsiteX1326" fmla="*/ 1114667 w 2372630"/>
              <a:gd name="connsiteY1326" fmla="*/ 57447 h 593670"/>
              <a:gd name="connsiteX1327" fmla="*/ 1120797 w 2372630"/>
              <a:gd name="connsiteY1327" fmla="*/ 57447 h 593670"/>
              <a:gd name="connsiteX1328" fmla="*/ 1116199 w 2372630"/>
              <a:gd name="connsiteY1328" fmla="*/ 55621 h 593670"/>
              <a:gd name="connsiteX1329" fmla="*/ 722256 w 2372630"/>
              <a:gd name="connsiteY1329" fmla="*/ 45809 h 593670"/>
              <a:gd name="connsiteX1330" fmla="*/ 741508 w 2372630"/>
              <a:gd name="connsiteY1330" fmla="*/ 51514 h 593670"/>
              <a:gd name="connsiteX1331" fmla="*/ 739976 w 2372630"/>
              <a:gd name="connsiteY1331" fmla="*/ 51970 h 593670"/>
              <a:gd name="connsiteX1332" fmla="*/ 730015 w 2372630"/>
              <a:gd name="connsiteY1332" fmla="*/ 48319 h 593670"/>
              <a:gd name="connsiteX1333" fmla="*/ 722256 w 2372630"/>
              <a:gd name="connsiteY1333" fmla="*/ 45809 h 593670"/>
              <a:gd name="connsiteX1334" fmla="*/ 1407370 w 2372630"/>
              <a:gd name="connsiteY1334" fmla="*/ 33716 h 593670"/>
              <a:gd name="connsiteX1335" fmla="*/ 1497020 w 2372630"/>
              <a:gd name="connsiteY1335" fmla="*/ 33716 h 593670"/>
              <a:gd name="connsiteX1336" fmla="*/ 1569813 w 2372630"/>
              <a:gd name="connsiteY1336" fmla="*/ 45581 h 593670"/>
              <a:gd name="connsiteX1337" fmla="*/ 1548358 w 2372630"/>
              <a:gd name="connsiteY1337" fmla="*/ 45581 h 593670"/>
              <a:gd name="connsiteX1338" fmla="*/ 1537631 w 2372630"/>
              <a:gd name="connsiteY1338" fmla="*/ 45581 h 593670"/>
              <a:gd name="connsiteX1339" fmla="*/ 1457176 w 2372630"/>
              <a:gd name="connsiteY1339" fmla="*/ 46494 h 593670"/>
              <a:gd name="connsiteX1340" fmla="*/ 1363695 w 2372630"/>
              <a:gd name="connsiteY1340" fmla="*/ 39649 h 593670"/>
              <a:gd name="connsiteX1341" fmla="*/ 1407370 w 2372630"/>
              <a:gd name="connsiteY1341" fmla="*/ 33716 h 593670"/>
              <a:gd name="connsiteX1342" fmla="*/ 1600319 w 2372630"/>
              <a:gd name="connsiteY1342" fmla="*/ 31791 h 593670"/>
              <a:gd name="connsiteX1343" fmla="*/ 1605060 w 2372630"/>
              <a:gd name="connsiteY1343" fmla="*/ 41930 h 593670"/>
              <a:gd name="connsiteX1344" fmla="*/ 1598164 w 2372630"/>
              <a:gd name="connsiteY1344" fmla="*/ 39649 h 593670"/>
              <a:gd name="connsiteX1345" fmla="*/ 1598164 w 2372630"/>
              <a:gd name="connsiteY1345" fmla="*/ 36454 h 593670"/>
              <a:gd name="connsiteX1346" fmla="*/ 1600319 w 2372630"/>
              <a:gd name="connsiteY1346" fmla="*/ 31791 h 593670"/>
              <a:gd name="connsiteX1347" fmla="*/ 808650 w 2372630"/>
              <a:gd name="connsiteY1347" fmla="*/ 17914 h 593670"/>
              <a:gd name="connsiteX1348" fmla="*/ 801275 w 2372630"/>
              <a:gd name="connsiteY1348" fmla="*/ 19112 h 593670"/>
              <a:gd name="connsiteX1349" fmla="*/ 799743 w 2372630"/>
              <a:gd name="connsiteY1349" fmla="*/ 19340 h 593670"/>
              <a:gd name="connsiteX1350" fmla="*/ 800509 w 2372630"/>
              <a:gd name="connsiteY1350" fmla="*/ 19112 h 593670"/>
              <a:gd name="connsiteX1351" fmla="*/ 808650 w 2372630"/>
              <a:gd name="connsiteY1351" fmla="*/ 17914 h 593670"/>
              <a:gd name="connsiteX1352" fmla="*/ 1536099 w 2372630"/>
              <a:gd name="connsiteY1352" fmla="*/ 9529 h 593670"/>
              <a:gd name="connsiteX1353" fmla="*/ 1536865 w 2372630"/>
              <a:gd name="connsiteY1353" fmla="*/ 9529 h 593670"/>
              <a:gd name="connsiteX1354" fmla="*/ 1537631 w 2372630"/>
              <a:gd name="connsiteY1354" fmla="*/ 9529 h 593670"/>
              <a:gd name="connsiteX1355" fmla="*/ 1537631 w 2372630"/>
              <a:gd name="connsiteY1355" fmla="*/ 9985 h 593670"/>
              <a:gd name="connsiteX1356" fmla="*/ 1536865 w 2372630"/>
              <a:gd name="connsiteY1356" fmla="*/ 9985 h 593670"/>
              <a:gd name="connsiteX1357" fmla="*/ 1536099 w 2372630"/>
              <a:gd name="connsiteY1357" fmla="*/ 9529 h 593670"/>
              <a:gd name="connsiteX1358" fmla="*/ 1186023 w 2372630"/>
              <a:gd name="connsiteY1358" fmla="*/ 4166 h 593670"/>
              <a:gd name="connsiteX1359" fmla="*/ 1232668 w 2372630"/>
              <a:gd name="connsiteY1359" fmla="*/ 10898 h 593670"/>
              <a:gd name="connsiteX1360" fmla="*/ 1176732 w 2372630"/>
              <a:gd name="connsiteY1360" fmla="*/ 16830 h 593670"/>
              <a:gd name="connsiteX1361" fmla="*/ 1165239 w 2372630"/>
              <a:gd name="connsiteY1361" fmla="*/ 22763 h 593670"/>
              <a:gd name="connsiteX1362" fmla="*/ 1132290 w 2372630"/>
              <a:gd name="connsiteY1362" fmla="*/ 19569 h 593670"/>
              <a:gd name="connsiteX1363" fmla="*/ 1048004 w 2372630"/>
              <a:gd name="connsiteY1363" fmla="*/ 19569 h 593670"/>
              <a:gd name="connsiteX1364" fmla="*/ 1014289 w 2372630"/>
              <a:gd name="connsiteY1364" fmla="*/ 31434 h 593670"/>
              <a:gd name="connsiteX1365" fmla="*/ 958354 w 2372630"/>
              <a:gd name="connsiteY1365" fmla="*/ 34629 h 593670"/>
              <a:gd name="connsiteX1366" fmla="*/ 1025783 w 2372630"/>
              <a:gd name="connsiteY1366" fmla="*/ 34629 h 593670"/>
              <a:gd name="connsiteX1367" fmla="*/ 1193589 w 2372630"/>
              <a:gd name="connsiteY1367" fmla="*/ 37367 h 593670"/>
              <a:gd name="connsiteX1368" fmla="*/ 1350669 w 2372630"/>
              <a:gd name="connsiteY1368" fmla="*/ 40561 h 593670"/>
              <a:gd name="connsiteX1369" fmla="*/ 1306227 w 2372630"/>
              <a:gd name="connsiteY1369" fmla="*/ 49688 h 593670"/>
              <a:gd name="connsiteX1370" fmla="*/ 1222707 w 2372630"/>
              <a:gd name="connsiteY1370" fmla="*/ 52883 h 593670"/>
              <a:gd name="connsiteX1371" fmla="*/ 1200486 w 2372630"/>
              <a:gd name="connsiteY1371" fmla="*/ 55621 h 593670"/>
              <a:gd name="connsiteX1372" fmla="*/ 1197421 w 2372630"/>
              <a:gd name="connsiteY1372" fmla="*/ 56534 h 593670"/>
              <a:gd name="connsiteX1373" fmla="*/ 1197421 w 2372630"/>
              <a:gd name="connsiteY1373" fmla="*/ 56990 h 593670"/>
              <a:gd name="connsiteX1374" fmla="*/ 1205849 w 2372630"/>
              <a:gd name="connsiteY1374" fmla="*/ 56990 h 593670"/>
              <a:gd name="connsiteX1375" fmla="*/ 1235733 w 2372630"/>
              <a:gd name="connsiteY1375" fmla="*/ 57447 h 593670"/>
              <a:gd name="connsiteX1376" fmla="*/ 1381318 w 2372630"/>
              <a:gd name="connsiteY1376" fmla="*/ 57447 h 593670"/>
              <a:gd name="connsiteX1377" fmla="*/ 1387448 w 2372630"/>
              <a:gd name="connsiteY1377" fmla="*/ 59728 h 593670"/>
              <a:gd name="connsiteX1378" fmla="*/ 1420396 w 2372630"/>
              <a:gd name="connsiteY1378" fmla="*/ 59728 h 593670"/>
              <a:gd name="connsiteX1379" fmla="*/ 1438786 w 2372630"/>
              <a:gd name="connsiteY1379" fmla="*/ 61097 h 593670"/>
              <a:gd name="connsiteX1380" fmla="*/ 1451046 w 2372630"/>
              <a:gd name="connsiteY1380" fmla="*/ 59728 h 593670"/>
              <a:gd name="connsiteX1381" fmla="*/ 1536099 w 2372630"/>
              <a:gd name="connsiteY1381" fmla="*/ 62923 h 593670"/>
              <a:gd name="connsiteX1382" fmla="*/ 1575177 w 2372630"/>
              <a:gd name="connsiteY1382" fmla="*/ 59728 h 593670"/>
              <a:gd name="connsiteX1383" fmla="*/ 1623450 w 2372630"/>
              <a:gd name="connsiteY1383" fmla="*/ 59728 h 593670"/>
              <a:gd name="connsiteX1384" fmla="*/ 1632645 w 2372630"/>
              <a:gd name="connsiteY1384" fmla="*/ 59728 h 593670"/>
              <a:gd name="connsiteX1385" fmla="*/ 1639541 w 2372630"/>
              <a:gd name="connsiteY1385" fmla="*/ 59728 h 593670"/>
              <a:gd name="connsiteX1386" fmla="*/ 1641073 w 2372630"/>
              <a:gd name="connsiteY1386" fmla="*/ 58816 h 593670"/>
              <a:gd name="connsiteX1387" fmla="*/ 1680152 w 2372630"/>
              <a:gd name="connsiteY1387" fmla="*/ 56077 h 593670"/>
              <a:gd name="connsiteX1388" fmla="*/ 1663294 w 2372630"/>
              <a:gd name="connsiteY1388" fmla="*/ 44212 h 593670"/>
              <a:gd name="connsiteX1389" fmla="*/ 1769802 w 2372630"/>
              <a:gd name="connsiteY1389" fmla="*/ 56077 h 593670"/>
              <a:gd name="connsiteX1390" fmla="*/ 1745282 w 2372630"/>
              <a:gd name="connsiteY1390" fmla="*/ 59728 h 593670"/>
              <a:gd name="connsiteX1391" fmla="*/ 1744516 w 2372630"/>
              <a:gd name="connsiteY1391" fmla="*/ 59728 h 593670"/>
              <a:gd name="connsiteX1392" fmla="*/ 1738386 w 2372630"/>
              <a:gd name="connsiteY1392" fmla="*/ 62923 h 593670"/>
              <a:gd name="connsiteX1393" fmla="*/ 1723827 w 2372630"/>
              <a:gd name="connsiteY1393" fmla="*/ 64748 h 593670"/>
              <a:gd name="connsiteX1394" fmla="*/ 1721529 w 2372630"/>
              <a:gd name="connsiteY1394" fmla="*/ 65205 h 593670"/>
              <a:gd name="connsiteX1395" fmla="*/ 1725360 w 2372630"/>
              <a:gd name="connsiteY1395" fmla="*/ 67943 h 593670"/>
              <a:gd name="connsiteX1396" fmla="*/ 1723061 w 2372630"/>
              <a:gd name="connsiteY1396" fmla="*/ 67943 h 593670"/>
              <a:gd name="connsiteX1397" fmla="*/ 1721529 w 2372630"/>
              <a:gd name="connsiteY1397" fmla="*/ 68399 h 593670"/>
              <a:gd name="connsiteX1398" fmla="*/ 1723827 w 2372630"/>
              <a:gd name="connsiteY1398" fmla="*/ 68399 h 593670"/>
              <a:gd name="connsiteX1399" fmla="*/ 1753711 w 2372630"/>
              <a:gd name="connsiteY1399" fmla="*/ 68399 h 593670"/>
              <a:gd name="connsiteX1400" fmla="*/ 1772100 w 2372630"/>
              <a:gd name="connsiteY1400" fmla="*/ 73876 h 593670"/>
              <a:gd name="connsiteX1401" fmla="*/ 1787425 w 2372630"/>
              <a:gd name="connsiteY1401" fmla="*/ 70225 h 593670"/>
              <a:gd name="connsiteX1402" fmla="*/ 1805049 w 2372630"/>
              <a:gd name="connsiteY1402" fmla="*/ 70225 h 593670"/>
              <a:gd name="connsiteX1403" fmla="*/ 1808114 w 2372630"/>
              <a:gd name="connsiteY1403" fmla="*/ 73876 h 593670"/>
              <a:gd name="connsiteX1404" fmla="*/ 1838763 w 2372630"/>
              <a:gd name="connsiteY1404" fmla="*/ 72050 h 593670"/>
              <a:gd name="connsiteX1405" fmla="*/ 1887036 w 2372630"/>
              <a:gd name="connsiteY1405" fmla="*/ 77526 h 593670"/>
              <a:gd name="connsiteX1406" fmla="*/ 1887036 w 2372630"/>
              <a:gd name="connsiteY1406" fmla="*/ 84828 h 593670"/>
              <a:gd name="connsiteX1407" fmla="*/ 1902361 w 2372630"/>
              <a:gd name="connsiteY1407" fmla="*/ 86654 h 593670"/>
              <a:gd name="connsiteX1408" fmla="*/ 1911556 w 2372630"/>
              <a:gd name="connsiteY1408" fmla="*/ 83003 h 593670"/>
              <a:gd name="connsiteX1409" fmla="*/ 1929946 w 2372630"/>
              <a:gd name="connsiteY1409" fmla="*/ 86654 h 593670"/>
              <a:gd name="connsiteX1410" fmla="*/ 1950634 w 2372630"/>
              <a:gd name="connsiteY1410" fmla="*/ 86654 h 593670"/>
              <a:gd name="connsiteX1411" fmla="*/ 1972089 w 2372630"/>
              <a:gd name="connsiteY1411" fmla="*/ 90305 h 593670"/>
              <a:gd name="connsiteX1412" fmla="*/ 2008102 w 2372630"/>
              <a:gd name="connsiteY1412" fmla="*/ 90305 h 593670"/>
              <a:gd name="connsiteX1413" fmla="*/ 2023427 w 2372630"/>
              <a:gd name="connsiteY1413" fmla="*/ 93955 h 593670"/>
              <a:gd name="connsiteX1414" fmla="*/ 2034921 w 2372630"/>
              <a:gd name="connsiteY1414" fmla="*/ 90305 h 593670"/>
              <a:gd name="connsiteX1415" fmla="*/ 2053310 w 2372630"/>
              <a:gd name="connsiteY1415" fmla="*/ 92130 h 593670"/>
              <a:gd name="connsiteX1416" fmla="*/ 2041050 w 2372630"/>
              <a:gd name="connsiteY1416" fmla="*/ 97150 h 593670"/>
              <a:gd name="connsiteX1417" fmla="*/ 2047180 w 2372630"/>
              <a:gd name="connsiteY1417" fmla="*/ 104452 h 593670"/>
              <a:gd name="connsiteX1418" fmla="*/ 2041050 w 2372630"/>
              <a:gd name="connsiteY1418" fmla="*/ 111297 h 593670"/>
              <a:gd name="connsiteX1419" fmla="*/ 2059440 w 2372630"/>
              <a:gd name="connsiteY1419" fmla="*/ 113123 h 593670"/>
              <a:gd name="connsiteX1420" fmla="*/ 2077830 w 2372630"/>
              <a:gd name="connsiteY1420" fmla="*/ 111297 h 593670"/>
              <a:gd name="connsiteX1421" fmla="*/ 2095453 w 2372630"/>
              <a:gd name="connsiteY1421" fmla="*/ 107646 h 593670"/>
              <a:gd name="connsiteX1422" fmla="*/ 2113843 w 2372630"/>
              <a:gd name="connsiteY1422" fmla="*/ 111297 h 593670"/>
              <a:gd name="connsiteX1423" fmla="*/ 2095453 w 2372630"/>
              <a:gd name="connsiteY1423" fmla="*/ 113579 h 593670"/>
              <a:gd name="connsiteX1424" fmla="*/ 2090856 w 2372630"/>
              <a:gd name="connsiteY1424" fmla="*/ 114948 h 593670"/>
              <a:gd name="connsiteX1425" fmla="*/ 2091622 w 2372630"/>
              <a:gd name="connsiteY1425" fmla="*/ 114948 h 593670"/>
              <a:gd name="connsiteX1426" fmla="*/ 2098518 w 2372630"/>
              <a:gd name="connsiteY1426" fmla="*/ 116773 h 593670"/>
              <a:gd name="connsiteX1427" fmla="*/ 2171311 w 2372630"/>
              <a:gd name="connsiteY1427" fmla="*/ 118599 h 593670"/>
              <a:gd name="connsiteX1428" fmla="*/ 2183571 w 2372630"/>
              <a:gd name="connsiteY1428" fmla="*/ 120424 h 593670"/>
              <a:gd name="connsiteX1429" fmla="*/ 2162116 w 2372630"/>
              <a:gd name="connsiteY1429" fmla="*/ 125901 h 593670"/>
              <a:gd name="connsiteX1430" fmla="*/ 2208091 w 2372630"/>
              <a:gd name="connsiteY1430" fmla="*/ 133202 h 593670"/>
              <a:gd name="connsiteX1431" fmla="*/ 2198896 w 2372630"/>
              <a:gd name="connsiteY1431" fmla="*/ 133202 h 593670"/>
              <a:gd name="connsiteX1432" fmla="*/ 2190467 w 2372630"/>
              <a:gd name="connsiteY1432" fmla="*/ 136853 h 593670"/>
              <a:gd name="connsiteX1433" fmla="*/ 2175142 w 2372630"/>
              <a:gd name="connsiteY1433" fmla="*/ 135028 h 593670"/>
              <a:gd name="connsiteX1434" fmla="*/ 2159818 w 2372630"/>
              <a:gd name="connsiteY1434" fmla="*/ 138679 h 593670"/>
              <a:gd name="connsiteX1435" fmla="*/ 2148324 w 2372630"/>
              <a:gd name="connsiteY1435" fmla="*/ 138679 h 593670"/>
              <a:gd name="connsiteX1436" fmla="*/ 2087791 w 2372630"/>
              <a:gd name="connsiteY1436" fmla="*/ 140504 h 593670"/>
              <a:gd name="connsiteX1437" fmla="*/ 2069401 w 2372630"/>
              <a:gd name="connsiteY1437" fmla="*/ 141417 h 593670"/>
              <a:gd name="connsiteX1438" fmla="*/ 2063271 w 2372630"/>
              <a:gd name="connsiteY1438" fmla="*/ 140961 h 593670"/>
              <a:gd name="connsiteX1439" fmla="*/ 2062505 w 2372630"/>
              <a:gd name="connsiteY1439" fmla="*/ 141873 h 593670"/>
              <a:gd name="connsiteX1440" fmla="*/ 2062505 w 2372630"/>
              <a:gd name="connsiteY1440" fmla="*/ 145068 h 593670"/>
              <a:gd name="connsiteX1441" fmla="*/ 2062505 w 2372630"/>
              <a:gd name="connsiteY1441" fmla="*/ 146893 h 593670"/>
              <a:gd name="connsiteX1442" fmla="*/ 2066336 w 2372630"/>
              <a:gd name="connsiteY1442" fmla="*/ 147350 h 593670"/>
              <a:gd name="connsiteX1443" fmla="*/ 2096986 w 2372630"/>
              <a:gd name="connsiteY1443" fmla="*/ 149175 h 593670"/>
              <a:gd name="connsiteX1444" fmla="*/ 2106181 w 2372630"/>
              <a:gd name="connsiteY1444" fmla="*/ 152826 h 593670"/>
              <a:gd name="connsiteX1445" fmla="*/ 2184337 w 2372630"/>
              <a:gd name="connsiteY1445" fmla="*/ 156477 h 593670"/>
              <a:gd name="connsiteX1446" fmla="*/ 2166714 w 2372630"/>
              <a:gd name="connsiteY1446" fmla="*/ 158302 h 593670"/>
              <a:gd name="connsiteX1447" fmla="*/ 2163649 w 2372630"/>
              <a:gd name="connsiteY1447" fmla="*/ 161953 h 593670"/>
              <a:gd name="connsiteX1448" fmla="*/ 2145259 w 2372630"/>
              <a:gd name="connsiteY1448" fmla="*/ 160128 h 593670"/>
              <a:gd name="connsiteX1449" fmla="*/ 2160584 w 2372630"/>
              <a:gd name="connsiteY1449" fmla="*/ 167429 h 593670"/>
              <a:gd name="connsiteX1450" fmla="*/ 2100051 w 2372630"/>
              <a:gd name="connsiteY1450" fmla="*/ 169255 h 593670"/>
              <a:gd name="connsiteX1451" fmla="*/ 2100051 w 2372630"/>
              <a:gd name="connsiteY1451" fmla="*/ 172906 h 593670"/>
              <a:gd name="connsiteX1452" fmla="*/ 2081661 w 2372630"/>
              <a:gd name="connsiteY1452" fmla="*/ 171080 h 593670"/>
              <a:gd name="connsiteX1453" fmla="*/ 2069401 w 2372630"/>
              <a:gd name="connsiteY1453" fmla="*/ 172906 h 593670"/>
              <a:gd name="connsiteX1454" fmla="*/ 2057141 w 2372630"/>
              <a:gd name="connsiteY1454" fmla="*/ 171080 h 593670"/>
              <a:gd name="connsiteX1455" fmla="*/ 2047947 w 2372630"/>
              <a:gd name="connsiteY1455" fmla="*/ 176557 h 593670"/>
              <a:gd name="connsiteX1456" fmla="*/ 2030323 w 2372630"/>
              <a:gd name="connsiteY1456" fmla="*/ 178382 h 593670"/>
              <a:gd name="connsiteX1457" fmla="*/ 2039518 w 2372630"/>
              <a:gd name="connsiteY1457" fmla="*/ 182033 h 593670"/>
              <a:gd name="connsiteX1458" fmla="*/ 2047947 w 2372630"/>
              <a:gd name="connsiteY1458" fmla="*/ 178382 h 593670"/>
              <a:gd name="connsiteX1459" fmla="*/ 2078596 w 2372630"/>
              <a:gd name="connsiteY1459" fmla="*/ 182033 h 593670"/>
              <a:gd name="connsiteX1460" fmla="*/ 2081661 w 2372630"/>
              <a:gd name="connsiteY1460" fmla="*/ 178382 h 593670"/>
              <a:gd name="connsiteX1461" fmla="*/ 2090856 w 2372630"/>
              <a:gd name="connsiteY1461" fmla="*/ 180208 h 593670"/>
              <a:gd name="connsiteX1462" fmla="*/ 2090856 w 2372630"/>
              <a:gd name="connsiteY1462" fmla="*/ 185684 h 593670"/>
              <a:gd name="connsiteX1463" fmla="*/ 2108479 w 2372630"/>
              <a:gd name="connsiteY1463" fmla="*/ 185684 h 593670"/>
              <a:gd name="connsiteX1464" fmla="*/ 2120739 w 2372630"/>
              <a:gd name="connsiteY1464" fmla="*/ 187053 h 593670"/>
              <a:gd name="connsiteX1465" fmla="*/ 2129934 w 2372630"/>
              <a:gd name="connsiteY1465" fmla="*/ 183858 h 593670"/>
              <a:gd name="connsiteX1466" fmla="*/ 2148324 w 2372630"/>
              <a:gd name="connsiteY1466" fmla="*/ 187053 h 593670"/>
              <a:gd name="connsiteX1467" fmla="*/ 2158285 w 2372630"/>
              <a:gd name="connsiteY1467" fmla="*/ 191617 h 593670"/>
              <a:gd name="connsiteX1468" fmla="*/ 2157519 w 2372630"/>
              <a:gd name="connsiteY1468" fmla="*/ 192529 h 593670"/>
              <a:gd name="connsiteX1469" fmla="*/ 2159051 w 2372630"/>
              <a:gd name="connsiteY1469" fmla="*/ 192529 h 593670"/>
              <a:gd name="connsiteX1470" fmla="*/ 2161350 w 2372630"/>
              <a:gd name="connsiteY1470" fmla="*/ 192073 h 593670"/>
              <a:gd name="connsiteX1471" fmla="*/ 2161350 w 2372630"/>
              <a:gd name="connsiteY1471" fmla="*/ 191617 h 593670"/>
              <a:gd name="connsiteX1472" fmla="*/ 2162116 w 2372630"/>
              <a:gd name="connsiteY1472" fmla="*/ 190704 h 593670"/>
              <a:gd name="connsiteX1473" fmla="*/ 2177441 w 2372630"/>
              <a:gd name="connsiteY1473" fmla="*/ 187053 h 593670"/>
              <a:gd name="connsiteX1474" fmla="*/ 2178207 w 2372630"/>
              <a:gd name="connsiteY1474" fmla="*/ 192986 h 593670"/>
              <a:gd name="connsiteX1475" fmla="*/ 2177441 w 2372630"/>
              <a:gd name="connsiteY1475" fmla="*/ 193442 h 593670"/>
              <a:gd name="connsiteX1476" fmla="*/ 2197363 w 2372630"/>
              <a:gd name="connsiteY1476" fmla="*/ 198462 h 593670"/>
              <a:gd name="connsiteX1477" fmla="*/ 2159818 w 2372630"/>
              <a:gd name="connsiteY1477" fmla="*/ 194355 h 593670"/>
              <a:gd name="connsiteX1478" fmla="*/ 2150623 w 2372630"/>
              <a:gd name="connsiteY1478" fmla="*/ 198462 h 593670"/>
              <a:gd name="connsiteX1479" fmla="*/ 2144493 w 2372630"/>
              <a:gd name="connsiteY1479" fmla="*/ 196180 h 593670"/>
              <a:gd name="connsiteX1480" fmla="*/ 2147558 w 2372630"/>
              <a:gd name="connsiteY1480" fmla="*/ 200287 h 593670"/>
              <a:gd name="connsiteX1481" fmla="*/ 2144493 w 2372630"/>
              <a:gd name="connsiteY1481" fmla="*/ 200287 h 593670"/>
              <a:gd name="connsiteX1482" fmla="*/ 2181272 w 2372630"/>
              <a:gd name="connsiteY1482" fmla="*/ 202113 h 593670"/>
              <a:gd name="connsiteX1483" fmla="*/ 2189701 w 2372630"/>
              <a:gd name="connsiteY1483" fmla="*/ 203938 h 593670"/>
              <a:gd name="connsiteX1484" fmla="*/ 2192000 w 2372630"/>
              <a:gd name="connsiteY1484" fmla="*/ 203938 h 593670"/>
              <a:gd name="connsiteX1485" fmla="*/ 2192766 w 2372630"/>
              <a:gd name="connsiteY1485" fmla="*/ 203938 h 593670"/>
              <a:gd name="connsiteX1486" fmla="*/ 2188168 w 2372630"/>
              <a:gd name="connsiteY1486" fmla="*/ 205764 h 593670"/>
              <a:gd name="connsiteX1487" fmla="*/ 2188935 w 2372630"/>
              <a:gd name="connsiteY1487" fmla="*/ 208046 h 593670"/>
              <a:gd name="connsiteX1488" fmla="*/ 2165947 w 2372630"/>
              <a:gd name="connsiteY1488" fmla="*/ 208046 h 593670"/>
              <a:gd name="connsiteX1489" fmla="*/ 2181272 w 2372630"/>
              <a:gd name="connsiteY1489" fmla="*/ 213522 h 593670"/>
              <a:gd name="connsiteX1490" fmla="*/ 2188168 w 2372630"/>
              <a:gd name="connsiteY1490" fmla="*/ 213522 h 593670"/>
              <a:gd name="connsiteX1491" fmla="*/ 2186636 w 2372630"/>
              <a:gd name="connsiteY1491" fmla="*/ 215347 h 593670"/>
              <a:gd name="connsiteX1492" fmla="*/ 2191233 w 2372630"/>
              <a:gd name="connsiteY1492" fmla="*/ 215347 h 593670"/>
              <a:gd name="connsiteX1493" fmla="*/ 2194298 w 2372630"/>
              <a:gd name="connsiteY1493" fmla="*/ 217173 h 593670"/>
              <a:gd name="connsiteX1494" fmla="*/ 2192000 w 2372630"/>
              <a:gd name="connsiteY1494" fmla="*/ 213522 h 593670"/>
              <a:gd name="connsiteX1495" fmla="*/ 2193532 w 2372630"/>
              <a:gd name="connsiteY1495" fmla="*/ 214891 h 593670"/>
              <a:gd name="connsiteX1496" fmla="*/ 2193532 w 2372630"/>
              <a:gd name="connsiteY1496" fmla="*/ 215347 h 593670"/>
              <a:gd name="connsiteX1497" fmla="*/ 2194298 w 2372630"/>
              <a:gd name="connsiteY1497" fmla="*/ 215347 h 593670"/>
              <a:gd name="connsiteX1498" fmla="*/ 2195831 w 2372630"/>
              <a:gd name="connsiteY1498" fmla="*/ 215347 h 593670"/>
              <a:gd name="connsiteX1499" fmla="*/ 2194298 w 2372630"/>
              <a:gd name="connsiteY1499" fmla="*/ 214891 h 593670"/>
              <a:gd name="connsiteX1500" fmla="*/ 2194298 w 2372630"/>
              <a:gd name="connsiteY1500" fmla="*/ 215347 h 593670"/>
              <a:gd name="connsiteX1501" fmla="*/ 2193532 w 2372630"/>
              <a:gd name="connsiteY1501" fmla="*/ 214891 h 593670"/>
              <a:gd name="connsiteX1502" fmla="*/ 2193532 w 2372630"/>
              <a:gd name="connsiteY1502" fmla="*/ 214435 h 593670"/>
              <a:gd name="connsiteX1503" fmla="*/ 2194298 w 2372630"/>
              <a:gd name="connsiteY1503" fmla="*/ 213522 h 593670"/>
              <a:gd name="connsiteX1504" fmla="*/ 2204259 w 2372630"/>
              <a:gd name="connsiteY1504" fmla="*/ 217173 h 593670"/>
              <a:gd name="connsiteX1505" fmla="*/ 2201961 w 2372630"/>
              <a:gd name="connsiteY1505" fmla="*/ 217173 h 593670"/>
              <a:gd name="connsiteX1506" fmla="*/ 2202727 w 2372630"/>
              <a:gd name="connsiteY1506" fmla="*/ 219455 h 593670"/>
              <a:gd name="connsiteX1507" fmla="*/ 2198129 w 2372630"/>
              <a:gd name="connsiteY1507" fmla="*/ 221280 h 593670"/>
              <a:gd name="connsiteX1508" fmla="*/ 2199662 w 2372630"/>
              <a:gd name="connsiteY1508" fmla="*/ 223105 h 593670"/>
              <a:gd name="connsiteX1509" fmla="*/ 2201194 w 2372630"/>
              <a:gd name="connsiteY1509" fmla="*/ 224931 h 593670"/>
              <a:gd name="connsiteX1510" fmla="*/ 2201961 w 2372630"/>
              <a:gd name="connsiteY1510" fmla="*/ 221280 h 593670"/>
              <a:gd name="connsiteX1511" fmla="*/ 2205026 w 2372630"/>
              <a:gd name="connsiteY1511" fmla="*/ 223105 h 593670"/>
              <a:gd name="connsiteX1512" fmla="*/ 2205026 w 2372630"/>
              <a:gd name="connsiteY1512" fmla="*/ 221736 h 593670"/>
              <a:gd name="connsiteX1513" fmla="*/ 2208091 w 2372630"/>
              <a:gd name="connsiteY1513" fmla="*/ 221736 h 593670"/>
              <a:gd name="connsiteX1514" fmla="*/ 2214221 w 2372630"/>
              <a:gd name="connsiteY1514" fmla="*/ 219911 h 593670"/>
              <a:gd name="connsiteX1515" fmla="*/ 2208857 w 2372630"/>
              <a:gd name="connsiteY1515" fmla="*/ 224475 h 593670"/>
              <a:gd name="connsiteX1516" fmla="*/ 2208091 w 2372630"/>
              <a:gd name="connsiteY1516" fmla="*/ 224475 h 593670"/>
              <a:gd name="connsiteX1517" fmla="*/ 2208857 w 2372630"/>
              <a:gd name="connsiteY1517" fmla="*/ 224931 h 593670"/>
              <a:gd name="connsiteX1518" fmla="*/ 2206558 w 2372630"/>
              <a:gd name="connsiteY1518" fmla="*/ 224931 h 593670"/>
              <a:gd name="connsiteX1519" fmla="*/ 2206558 w 2372630"/>
              <a:gd name="connsiteY1519" fmla="*/ 226756 h 593670"/>
              <a:gd name="connsiteX1520" fmla="*/ 2175909 w 2372630"/>
              <a:gd name="connsiteY1520" fmla="*/ 224931 h 593670"/>
              <a:gd name="connsiteX1521" fmla="*/ 2171311 w 2372630"/>
              <a:gd name="connsiteY1521" fmla="*/ 224931 h 593670"/>
              <a:gd name="connsiteX1522" fmla="*/ 2172077 w 2372630"/>
              <a:gd name="connsiteY1522" fmla="*/ 229038 h 593670"/>
              <a:gd name="connsiteX1523" fmla="*/ 2175909 w 2372630"/>
              <a:gd name="connsiteY1523" fmla="*/ 230864 h 593670"/>
              <a:gd name="connsiteX1524" fmla="*/ 2176675 w 2372630"/>
              <a:gd name="connsiteY1524" fmla="*/ 229038 h 593670"/>
              <a:gd name="connsiteX1525" fmla="*/ 2179740 w 2372630"/>
              <a:gd name="connsiteY1525" fmla="*/ 229038 h 593670"/>
              <a:gd name="connsiteX1526" fmla="*/ 2185870 w 2372630"/>
              <a:gd name="connsiteY1526" fmla="*/ 232689 h 593670"/>
              <a:gd name="connsiteX1527" fmla="*/ 2179740 w 2372630"/>
              <a:gd name="connsiteY1527" fmla="*/ 233145 h 593670"/>
              <a:gd name="connsiteX1528" fmla="*/ 2176675 w 2372630"/>
              <a:gd name="connsiteY1528" fmla="*/ 233145 h 593670"/>
              <a:gd name="connsiteX1529" fmla="*/ 2177441 w 2372630"/>
              <a:gd name="connsiteY1529" fmla="*/ 233602 h 593670"/>
              <a:gd name="connsiteX1530" fmla="*/ 2178207 w 2372630"/>
              <a:gd name="connsiteY1530" fmla="*/ 239534 h 593670"/>
              <a:gd name="connsiteX1531" fmla="*/ 2190467 w 2372630"/>
              <a:gd name="connsiteY1531" fmla="*/ 241360 h 593670"/>
              <a:gd name="connsiteX1532" fmla="*/ 2257130 w 2372630"/>
              <a:gd name="connsiteY1532" fmla="*/ 241360 h 593670"/>
              <a:gd name="connsiteX1533" fmla="*/ 2290844 w 2372630"/>
              <a:gd name="connsiteY1533" fmla="*/ 245011 h 593670"/>
              <a:gd name="connsiteX1534" fmla="*/ 2244870 w 2372630"/>
              <a:gd name="connsiteY1534" fmla="*/ 245011 h 593670"/>
              <a:gd name="connsiteX1535" fmla="*/ 2214221 w 2372630"/>
              <a:gd name="connsiteY1535" fmla="*/ 250487 h 593670"/>
              <a:gd name="connsiteX1536" fmla="*/ 2199662 w 2372630"/>
              <a:gd name="connsiteY1536" fmla="*/ 248662 h 593670"/>
              <a:gd name="connsiteX1537" fmla="*/ 2193532 w 2372630"/>
              <a:gd name="connsiteY1537" fmla="*/ 252312 h 593670"/>
              <a:gd name="connsiteX1538" fmla="*/ 2178207 w 2372630"/>
              <a:gd name="connsiteY1538" fmla="*/ 248662 h 593670"/>
              <a:gd name="connsiteX1539" fmla="*/ 2172077 w 2372630"/>
              <a:gd name="connsiteY1539" fmla="*/ 252312 h 593670"/>
              <a:gd name="connsiteX1540" fmla="*/ 2162882 w 2372630"/>
              <a:gd name="connsiteY1540" fmla="*/ 248662 h 593670"/>
              <a:gd name="connsiteX1541" fmla="*/ 2161350 w 2372630"/>
              <a:gd name="connsiteY1541" fmla="*/ 238165 h 593670"/>
              <a:gd name="connsiteX1542" fmla="*/ 2160584 w 2372630"/>
              <a:gd name="connsiteY1542" fmla="*/ 238165 h 593670"/>
              <a:gd name="connsiteX1543" fmla="*/ 2156753 w 2372630"/>
              <a:gd name="connsiteY1543" fmla="*/ 239534 h 593670"/>
              <a:gd name="connsiteX1544" fmla="*/ 2144493 w 2372630"/>
              <a:gd name="connsiteY1544" fmla="*/ 248662 h 593670"/>
              <a:gd name="connsiteX1545" fmla="*/ 2156753 w 2372630"/>
              <a:gd name="connsiteY1545" fmla="*/ 254138 h 593670"/>
              <a:gd name="connsiteX1546" fmla="*/ 2138363 w 2372630"/>
              <a:gd name="connsiteY1546" fmla="*/ 249118 h 593670"/>
              <a:gd name="connsiteX1547" fmla="*/ 2137597 w 2372630"/>
              <a:gd name="connsiteY1547" fmla="*/ 249118 h 593670"/>
              <a:gd name="connsiteX1548" fmla="*/ 2129168 w 2372630"/>
              <a:gd name="connsiteY1548" fmla="*/ 252312 h 593670"/>
              <a:gd name="connsiteX1549" fmla="*/ 2135298 w 2372630"/>
              <a:gd name="connsiteY1549" fmla="*/ 257789 h 593670"/>
              <a:gd name="connsiteX1550" fmla="*/ 2178207 w 2372630"/>
              <a:gd name="connsiteY1550" fmla="*/ 257789 h 593670"/>
              <a:gd name="connsiteX1551" fmla="*/ 2190467 w 2372630"/>
              <a:gd name="connsiteY1551" fmla="*/ 259614 h 593670"/>
              <a:gd name="connsiteX1552" fmla="*/ 2229545 w 2372630"/>
              <a:gd name="connsiteY1552" fmla="*/ 255963 h 593670"/>
              <a:gd name="connsiteX1553" fmla="*/ 2244870 w 2372630"/>
              <a:gd name="connsiteY1553" fmla="*/ 261440 h 593670"/>
              <a:gd name="connsiteX1554" fmla="*/ 2187402 w 2372630"/>
              <a:gd name="connsiteY1554" fmla="*/ 265091 h 593670"/>
              <a:gd name="connsiteX1555" fmla="*/ 2208857 w 2372630"/>
              <a:gd name="connsiteY1555" fmla="*/ 270111 h 593670"/>
              <a:gd name="connsiteX1556" fmla="*/ 2184337 w 2372630"/>
              <a:gd name="connsiteY1556" fmla="*/ 274674 h 593670"/>
              <a:gd name="connsiteX1557" fmla="*/ 2178974 w 2372630"/>
              <a:gd name="connsiteY1557" fmla="*/ 275131 h 593670"/>
              <a:gd name="connsiteX1558" fmla="*/ 2178974 w 2372630"/>
              <a:gd name="connsiteY1558" fmla="*/ 278325 h 593670"/>
              <a:gd name="connsiteX1559" fmla="*/ 2179740 w 2372630"/>
              <a:gd name="connsiteY1559" fmla="*/ 278325 h 593670"/>
              <a:gd name="connsiteX1560" fmla="*/ 2178974 w 2372630"/>
              <a:gd name="connsiteY1560" fmla="*/ 282432 h 593670"/>
              <a:gd name="connsiteX1561" fmla="*/ 2175142 w 2372630"/>
              <a:gd name="connsiteY1561" fmla="*/ 280150 h 593670"/>
              <a:gd name="connsiteX1562" fmla="*/ 2171311 w 2372630"/>
              <a:gd name="connsiteY1562" fmla="*/ 278325 h 593670"/>
              <a:gd name="connsiteX1563" fmla="*/ 2169779 w 2372630"/>
              <a:gd name="connsiteY1563" fmla="*/ 282432 h 593670"/>
              <a:gd name="connsiteX1564" fmla="*/ 2152155 w 2372630"/>
              <a:gd name="connsiteY1564" fmla="*/ 280150 h 593670"/>
              <a:gd name="connsiteX1565" fmla="*/ 2150623 w 2372630"/>
              <a:gd name="connsiteY1565" fmla="*/ 280150 h 593670"/>
              <a:gd name="connsiteX1566" fmla="*/ 2149090 w 2372630"/>
              <a:gd name="connsiteY1566" fmla="*/ 280150 h 593670"/>
              <a:gd name="connsiteX1567" fmla="*/ 2165181 w 2372630"/>
              <a:gd name="connsiteY1567" fmla="*/ 284258 h 593670"/>
              <a:gd name="connsiteX1568" fmla="*/ 2167480 w 2372630"/>
              <a:gd name="connsiteY1568" fmla="*/ 284258 h 593670"/>
              <a:gd name="connsiteX1569" fmla="*/ 2167480 w 2372630"/>
              <a:gd name="connsiteY1569" fmla="*/ 282432 h 593670"/>
              <a:gd name="connsiteX1570" fmla="*/ 2168246 w 2372630"/>
              <a:gd name="connsiteY1570" fmla="*/ 282432 h 593670"/>
              <a:gd name="connsiteX1571" fmla="*/ 2187402 w 2372630"/>
              <a:gd name="connsiteY1571" fmla="*/ 284258 h 593670"/>
              <a:gd name="connsiteX1572" fmla="*/ 2184337 w 2372630"/>
              <a:gd name="connsiteY1572" fmla="*/ 286083 h 593670"/>
              <a:gd name="connsiteX1573" fmla="*/ 2211922 w 2372630"/>
              <a:gd name="connsiteY1573" fmla="*/ 286083 h 593670"/>
              <a:gd name="connsiteX1574" fmla="*/ 2213454 w 2372630"/>
              <a:gd name="connsiteY1574" fmla="*/ 286540 h 593670"/>
              <a:gd name="connsiteX1575" fmla="*/ 2214987 w 2372630"/>
              <a:gd name="connsiteY1575" fmla="*/ 286083 h 593670"/>
              <a:gd name="connsiteX1576" fmla="*/ 2223415 w 2372630"/>
              <a:gd name="connsiteY1576" fmla="*/ 288365 h 593670"/>
              <a:gd name="connsiteX1577" fmla="*/ 2221883 w 2372630"/>
              <a:gd name="connsiteY1577" fmla="*/ 288365 h 593670"/>
              <a:gd name="connsiteX1578" fmla="*/ 2219584 w 2372630"/>
              <a:gd name="connsiteY1578" fmla="*/ 288365 h 593670"/>
              <a:gd name="connsiteX1579" fmla="*/ 2218052 w 2372630"/>
              <a:gd name="connsiteY1579" fmla="*/ 288365 h 593670"/>
              <a:gd name="connsiteX1580" fmla="*/ 2215753 w 2372630"/>
              <a:gd name="connsiteY1580" fmla="*/ 288365 h 593670"/>
              <a:gd name="connsiteX1581" fmla="*/ 2214987 w 2372630"/>
              <a:gd name="connsiteY1581" fmla="*/ 288365 h 593670"/>
              <a:gd name="connsiteX1582" fmla="*/ 2214221 w 2372630"/>
              <a:gd name="connsiteY1582" fmla="*/ 287909 h 593670"/>
              <a:gd name="connsiteX1583" fmla="*/ 2208857 w 2372630"/>
              <a:gd name="connsiteY1583" fmla="*/ 287452 h 593670"/>
              <a:gd name="connsiteX1584" fmla="*/ 2208091 w 2372630"/>
              <a:gd name="connsiteY1584" fmla="*/ 287452 h 593670"/>
              <a:gd name="connsiteX1585" fmla="*/ 2201194 w 2372630"/>
              <a:gd name="connsiteY1585" fmla="*/ 289734 h 593670"/>
              <a:gd name="connsiteX1586" fmla="*/ 2205792 w 2372630"/>
              <a:gd name="connsiteY1586" fmla="*/ 291559 h 593670"/>
              <a:gd name="connsiteX1587" fmla="*/ 2188935 w 2372630"/>
              <a:gd name="connsiteY1587" fmla="*/ 291559 h 593670"/>
              <a:gd name="connsiteX1588" fmla="*/ 2208091 w 2372630"/>
              <a:gd name="connsiteY1588" fmla="*/ 297492 h 593670"/>
              <a:gd name="connsiteX1589" fmla="*/ 2191233 w 2372630"/>
              <a:gd name="connsiteY1589" fmla="*/ 297492 h 593670"/>
              <a:gd name="connsiteX1590" fmla="*/ 2200428 w 2372630"/>
              <a:gd name="connsiteY1590" fmla="*/ 299318 h 593670"/>
              <a:gd name="connsiteX1591" fmla="*/ 2201194 w 2372630"/>
              <a:gd name="connsiteY1591" fmla="*/ 299318 h 593670"/>
              <a:gd name="connsiteX1592" fmla="*/ 2204259 w 2372630"/>
              <a:gd name="connsiteY1592" fmla="*/ 299318 h 593670"/>
              <a:gd name="connsiteX1593" fmla="*/ 2208857 w 2372630"/>
              <a:gd name="connsiteY1593" fmla="*/ 299318 h 593670"/>
              <a:gd name="connsiteX1594" fmla="*/ 2208091 w 2372630"/>
              <a:gd name="connsiteY1594" fmla="*/ 299774 h 593670"/>
              <a:gd name="connsiteX1595" fmla="*/ 2208091 w 2372630"/>
              <a:gd name="connsiteY1595" fmla="*/ 300230 h 593670"/>
              <a:gd name="connsiteX1596" fmla="*/ 2209623 w 2372630"/>
              <a:gd name="connsiteY1596" fmla="*/ 300687 h 593670"/>
              <a:gd name="connsiteX1597" fmla="*/ 2217285 w 2372630"/>
              <a:gd name="connsiteY1597" fmla="*/ 308445 h 593670"/>
              <a:gd name="connsiteX1598" fmla="*/ 2216519 w 2372630"/>
              <a:gd name="connsiteY1598" fmla="*/ 308445 h 593670"/>
              <a:gd name="connsiteX1599" fmla="*/ 2218052 w 2372630"/>
              <a:gd name="connsiteY1599" fmla="*/ 308901 h 593670"/>
              <a:gd name="connsiteX1600" fmla="*/ 2222649 w 2372630"/>
              <a:gd name="connsiteY1600" fmla="*/ 310727 h 593670"/>
              <a:gd name="connsiteX1601" fmla="*/ 2213454 w 2372630"/>
              <a:gd name="connsiteY1601" fmla="*/ 311183 h 593670"/>
              <a:gd name="connsiteX1602" fmla="*/ 2212688 w 2372630"/>
              <a:gd name="connsiteY1602" fmla="*/ 311183 h 593670"/>
              <a:gd name="connsiteX1603" fmla="*/ 2211156 w 2372630"/>
              <a:gd name="connsiteY1603" fmla="*/ 311183 h 593670"/>
              <a:gd name="connsiteX1604" fmla="*/ 2210389 w 2372630"/>
              <a:gd name="connsiteY1604" fmla="*/ 311639 h 593670"/>
              <a:gd name="connsiteX1605" fmla="*/ 2208091 w 2372630"/>
              <a:gd name="connsiteY1605" fmla="*/ 311639 h 593670"/>
              <a:gd name="connsiteX1606" fmla="*/ 2205792 w 2372630"/>
              <a:gd name="connsiteY1606" fmla="*/ 312096 h 593670"/>
              <a:gd name="connsiteX1607" fmla="*/ 2204259 w 2372630"/>
              <a:gd name="connsiteY1607" fmla="*/ 312552 h 593670"/>
              <a:gd name="connsiteX1608" fmla="*/ 2204259 w 2372630"/>
              <a:gd name="connsiteY1608" fmla="*/ 311639 h 593670"/>
              <a:gd name="connsiteX1609" fmla="*/ 2204259 w 2372630"/>
              <a:gd name="connsiteY1609" fmla="*/ 311183 h 593670"/>
              <a:gd name="connsiteX1610" fmla="*/ 2203493 w 2372630"/>
              <a:gd name="connsiteY1610" fmla="*/ 311183 h 593670"/>
              <a:gd name="connsiteX1611" fmla="*/ 2202727 w 2372630"/>
              <a:gd name="connsiteY1611" fmla="*/ 312096 h 593670"/>
              <a:gd name="connsiteX1612" fmla="*/ 2190467 w 2372630"/>
              <a:gd name="connsiteY1612" fmla="*/ 314834 h 593670"/>
              <a:gd name="connsiteX1613" fmla="*/ 2190467 w 2372630"/>
              <a:gd name="connsiteY1613" fmla="*/ 316659 h 593670"/>
              <a:gd name="connsiteX1614" fmla="*/ 2186636 w 2372630"/>
              <a:gd name="connsiteY1614" fmla="*/ 316659 h 593670"/>
              <a:gd name="connsiteX1615" fmla="*/ 2188168 w 2372630"/>
              <a:gd name="connsiteY1615" fmla="*/ 318485 h 593670"/>
              <a:gd name="connsiteX1616" fmla="*/ 2178974 w 2372630"/>
              <a:gd name="connsiteY1616" fmla="*/ 318485 h 593670"/>
              <a:gd name="connsiteX1617" fmla="*/ 2197363 w 2372630"/>
              <a:gd name="connsiteY1617" fmla="*/ 320310 h 593670"/>
              <a:gd name="connsiteX1618" fmla="*/ 2196597 w 2372630"/>
              <a:gd name="connsiteY1618" fmla="*/ 320310 h 593670"/>
              <a:gd name="connsiteX1619" fmla="*/ 2200428 w 2372630"/>
              <a:gd name="connsiteY1619" fmla="*/ 322136 h 593670"/>
              <a:gd name="connsiteX1620" fmla="*/ 2198896 w 2372630"/>
              <a:gd name="connsiteY1620" fmla="*/ 324417 h 593670"/>
              <a:gd name="connsiteX1621" fmla="*/ 2205026 w 2372630"/>
              <a:gd name="connsiteY1621" fmla="*/ 322136 h 593670"/>
              <a:gd name="connsiteX1622" fmla="*/ 2205792 w 2372630"/>
              <a:gd name="connsiteY1622" fmla="*/ 322136 h 593670"/>
              <a:gd name="connsiteX1623" fmla="*/ 2205792 w 2372630"/>
              <a:gd name="connsiteY1623" fmla="*/ 324417 h 593670"/>
              <a:gd name="connsiteX1624" fmla="*/ 2200428 w 2372630"/>
              <a:gd name="connsiteY1624" fmla="*/ 326243 h 593670"/>
              <a:gd name="connsiteX1625" fmla="*/ 2188935 w 2372630"/>
              <a:gd name="connsiteY1625" fmla="*/ 328068 h 593670"/>
              <a:gd name="connsiteX1626" fmla="*/ 2180506 w 2372630"/>
              <a:gd name="connsiteY1626" fmla="*/ 326243 h 593670"/>
              <a:gd name="connsiteX1627" fmla="*/ 2167480 w 2372630"/>
              <a:gd name="connsiteY1627" fmla="*/ 328068 h 593670"/>
              <a:gd name="connsiteX1628" fmla="*/ 2167480 w 2372630"/>
              <a:gd name="connsiteY1628" fmla="*/ 329894 h 593670"/>
              <a:gd name="connsiteX1629" fmla="*/ 2155986 w 2372630"/>
              <a:gd name="connsiteY1629" fmla="*/ 328068 h 593670"/>
              <a:gd name="connsiteX1630" fmla="*/ 2153688 w 2372630"/>
              <a:gd name="connsiteY1630" fmla="*/ 329209 h 593670"/>
              <a:gd name="connsiteX1631" fmla="*/ 2151389 w 2372630"/>
              <a:gd name="connsiteY1631" fmla="*/ 330350 h 593670"/>
              <a:gd name="connsiteX1632" fmla="*/ 2151389 w 2372630"/>
              <a:gd name="connsiteY1632" fmla="*/ 329894 h 593670"/>
              <a:gd name="connsiteX1633" fmla="*/ 2150623 w 2372630"/>
              <a:gd name="connsiteY1633" fmla="*/ 329894 h 593670"/>
              <a:gd name="connsiteX1634" fmla="*/ 2151389 w 2372630"/>
              <a:gd name="connsiteY1634" fmla="*/ 330350 h 593670"/>
              <a:gd name="connsiteX1635" fmla="*/ 2150623 w 2372630"/>
              <a:gd name="connsiteY1635" fmla="*/ 330806 h 593670"/>
              <a:gd name="connsiteX1636" fmla="*/ 2148324 w 2372630"/>
              <a:gd name="connsiteY1636" fmla="*/ 330806 h 593670"/>
              <a:gd name="connsiteX1637" fmla="*/ 2147558 w 2372630"/>
              <a:gd name="connsiteY1637" fmla="*/ 329894 h 593670"/>
              <a:gd name="connsiteX1638" fmla="*/ 2143726 w 2372630"/>
              <a:gd name="connsiteY1638" fmla="*/ 329894 h 593670"/>
              <a:gd name="connsiteX1639" fmla="*/ 2142960 w 2372630"/>
              <a:gd name="connsiteY1639" fmla="*/ 329894 h 593670"/>
              <a:gd name="connsiteX1640" fmla="*/ 2142194 w 2372630"/>
              <a:gd name="connsiteY1640" fmla="*/ 328981 h 593670"/>
              <a:gd name="connsiteX1641" fmla="*/ 2142194 w 2372630"/>
              <a:gd name="connsiteY1641" fmla="*/ 329437 h 593670"/>
              <a:gd name="connsiteX1642" fmla="*/ 2140662 w 2372630"/>
              <a:gd name="connsiteY1642" fmla="*/ 329894 h 593670"/>
              <a:gd name="connsiteX1643" fmla="*/ 2139895 w 2372630"/>
              <a:gd name="connsiteY1643" fmla="*/ 329894 h 593670"/>
              <a:gd name="connsiteX1644" fmla="*/ 2137597 w 2372630"/>
              <a:gd name="connsiteY1644" fmla="*/ 329437 h 593670"/>
              <a:gd name="connsiteX1645" fmla="*/ 2136830 w 2372630"/>
              <a:gd name="connsiteY1645" fmla="*/ 329437 h 593670"/>
              <a:gd name="connsiteX1646" fmla="*/ 2137597 w 2372630"/>
              <a:gd name="connsiteY1646" fmla="*/ 329894 h 593670"/>
              <a:gd name="connsiteX1647" fmla="*/ 2117674 w 2372630"/>
              <a:gd name="connsiteY1647" fmla="*/ 329894 h 593670"/>
              <a:gd name="connsiteX1648" fmla="*/ 2116908 w 2372630"/>
              <a:gd name="connsiteY1648" fmla="*/ 326243 h 593670"/>
              <a:gd name="connsiteX1649" fmla="*/ 2115376 w 2372630"/>
              <a:gd name="connsiteY1649" fmla="*/ 324417 h 593670"/>
              <a:gd name="connsiteX1650" fmla="*/ 2115376 w 2372630"/>
              <a:gd name="connsiteY1650" fmla="*/ 326243 h 593670"/>
              <a:gd name="connsiteX1651" fmla="*/ 2110778 w 2372630"/>
              <a:gd name="connsiteY1651" fmla="*/ 326243 h 593670"/>
              <a:gd name="connsiteX1652" fmla="*/ 2110012 w 2372630"/>
              <a:gd name="connsiteY1652" fmla="*/ 328068 h 593670"/>
              <a:gd name="connsiteX1653" fmla="*/ 2105415 w 2372630"/>
              <a:gd name="connsiteY1653" fmla="*/ 326243 h 593670"/>
              <a:gd name="connsiteX1654" fmla="*/ 2093921 w 2372630"/>
              <a:gd name="connsiteY1654" fmla="*/ 328981 h 593670"/>
              <a:gd name="connsiteX1655" fmla="*/ 2093921 w 2372630"/>
              <a:gd name="connsiteY1655" fmla="*/ 329437 h 593670"/>
              <a:gd name="connsiteX1656" fmla="*/ 2085492 w 2372630"/>
              <a:gd name="connsiteY1656" fmla="*/ 328068 h 593670"/>
              <a:gd name="connsiteX1657" fmla="*/ 2085492 w 2372630"/>
              <a:gd name="connsiteY1657" fmla="*/ 326243 h 593670"/>
              <a:gd name="connsiteX1658" fmla="*/ 2081661 w 2372630"/>
              <a:gd name="connsiteY1658" fmla="*/ 328068 h 593670"/>
              <a:gd name="connsiteX1659" fmla="*/ 2080895 w 2372630"/>
              <a:gd name="connsiteY1659" fmla="*/ 328525 h 593670"/>
              <a:gd name="connsiteX1660" fmla="*/ 2084726 w 2372630"/>
              <a:gd name="connsiteY1660" fmla="*/ 328981 h 593670"/>
              <a:gd name="connsiteX1661" fmla="*/ 2089324 w 2372630"/>
              <a:gd name="connsiteY1661" fmla="*/ 329437 h 593670"/>
              <a:gd name="connsiteX1662" fmla="*/ 2093155 w 2372630"/>
              <a:gd name="connsiteY1662" fmla="*/ 329437 h 593670"/>
              <a:gd name="connsiteX1663" fmla="*/ 2093921 w 2372630"/>
              <a:gd name="connsiteY1663" fmla="*/ 329437 h 593670"/>
              <a:gd name="connsiteX1664" fmla="*/ 2094687 w 2372630"/>
              <a:gd name="connsiteY1664" fmla="*/ 329437 h 593670"/>
              <a:gd name="connsiteX1665" fmla="*/ 2100817 w 2372630"/>
              <a:gd name="connsiteY1665" fmla="*/ 329894 h 593670"/>
              <a:gd name="connsiteX1666" fmla="*/ 2101583 w 2372630"/>
              <a:gd name="connsiteY1666" fmla="*/ 329894 h 593670"/>
              <a:gd name="connsiteX1667" fmla="*/ 2109246 w 2372630"/>
              <a:gd name="connsiteY1667" fmla="*/ 330350 h 593670"/>
              <a:gd name="connsiteX1668" fmla="*/ 2110012 w 2372630"/>
              <a:gd name="connsiteY1668" fmla="*/ 330806 h 593670"/>
              <a:gd name="connsiteX1669" fmla="*/ 2110778 w 2372630"/>
              <a:gd name="connsiteY1669" fmla="*/ 330806 h 593670"/>
              <a:gd name="connsiteX1670" fmla="*/ 2110012 w 2372630"/>
              <a:gd name="connsiteY1670" fmla="*/ 328068 h 593670"/>
              <a:gd name="connsiteX1671" fmla="*/ 2111544 w 2372630"/>
              <a:gd name="connsiteY1671" fmla="*/ 330350 h 593670"/>
              <a:gd name="connsiteX1672" fmla="*/ 2111544 w 2372630"/>
              <a:gd name="connsiteY1672" fmla="*/ 330806 h 593670"/>
              <a:gd name="connsiteX1673" fmla="*/ 2117674 w 2372630"/>
              <a:gd name="connsiteY1673" fmla="*/ 331263 h 593670"/>
              <a:gd name="connsiteX1674" fmla="*/ 2127635 w 2372630"/>
              <a:gd name="connsiteY1674" fmla="*/ 331719 h 593670"/>
              <a:gd name="connsiteX1675" fmla="*/ 2135298 w 2372630"/>
              <a:gd name="connsiteY1675" fmla="*/ 332176 h 593670"/>
              <a:gd name="connsiteX1676" fmla="*/ 2136064 w 2372630"/>
              <a:gd name="connsiteY1676" fmla="*/ 331719 h 593670"/>
              <a:gd name="connsiteX1677" fmla="*/ 2135298 w 2372630"/>
              <a:gd name="connsiteY1677" fmla="*/ 332632 h 593670"/>
              <a:gd name="connsiteX1678" fmla="*/ 2137597 w 2372630"/>
              <a:gd name="connsiteY1678" fmla="*/ 332632 h 593670"/>
              <a:gd name="connsiteX1679" fmla="*/ 2138363 w 2372630"/>
              <a:gd name="connsiteY1679" fmla="*/ 332176 h 593670"/>
              <a:gd name="connsiteX1680" fmla="*/ 2138363 w 2372630"/>
              <a:gd name="connsiteY1680" fmla="*/ 332632 h 593670"/>
              <a:gd name="connsiteX1681" fmla="*/ 2139129 w 2372630"/>
              <a:gd name="connsiteY1681" fmla="*/ 332632 h 593670"/>
              <a:gd name="connsiteX1682" fmla="*/ 2139129 w 2372630"/>
              <a:gd name="connsiteY1682" fmla="*/ 332176 h 593670"/>
              <a:gd name="connsiteX1683" fmla="*/ 2139129 w 2372630"/>
              <a:gd name="connsiteY1683" fmla="*/ 331719 h 593670"/>
              <a:gd name="connsiteX1684" fmla="*/ 2142194 w 2372630"/>
              <a:gd name="connsiteY1684" fmla="*/ 329894 h 593670"/>
              <a:gd name="connsiteX1685" fmla="*/ 2142194 w 2372630"/>
              <a:gd name="connsiteY1685" fmla="*/ 332632 h 593670"/>
              <a:gd name="connsiteX1686" fmla="*/ 2143726 w 2372630"/>
              <a:gd name="connsiteY1686" fmla="*/ 329894 h 593670"/>
              <a:gd name="connsiteX1687" fmla="*/ 2143726 w 2372630"/>
              <a:gd name="connsiteY1687" fmla="*/ 332632 h 593670"/>
              <a:gd name="connsiteX1688" fmla="*/ 2143726 w 2372630"/>
              <a:gd name="connsiteY1688" fmla="*/ 333088 h 593670"/>
              <a:gd name="connsiteX1689" fmla="*/ 2144493 w 2372630"/>
              <a:gd name="connsiteY1689" fmla="*/ 333088 h 593670"/>
              <a:gd name="connsiteX1690" fmla="*/ 2145259 w 2372630"/>
              <a:gd name="connsiteY1690" fmla="*/ 331719 h 593670"/>
              <a:gd name="connsiteX1691" fmla="*/ 2144493 w 2372630"/>
              <a:gd name="connsiteY1691" fmla="*/ 331719 h 593670"/>
              <a:gd name="connsiteX1692" fmla="*/ 2145259 w 2372630"/>
              <a:gd name="connsiteY1692" fmla="*/ 331263 h 593670"/>
              <a:gd name="connsiteX1693" fmla="*/ 2147558 w 2372630"/>
              <a:gd name="connsiteY1693" fmla="*/ 330350 h 593670"/>
              <a:gd name="connsiteX1694" fmla="*/ 2146025 w 2372630"/>
              <a:gd name="connsiteY1694" fmla="*/ 333088 h 593670"/>
              <a:gd name="connsiteX1695" fmla="*/ 2146791 w 2372630"/>
              <a:gd name="connsiteY1695" fmla="*/ 333088 h 593670"/>
              <a:gd name="connsiteX1696" fmla="*/ 2148324 w 2372630"/>
              <a:gd name="connsiteY1696" fmla="*/ 333545 h 593670"/>
              <a:gd name="connsiteX1697" fmla="*/ 2148324 w 2372630"/>
              <a:gd name="connsiteY1697" fmla="*/ 333088 h 593670"/>
              <a:gd name="connsiteX1698" fmla="*/ 2148324 w 2372630"/>
              <a:gd name="connsiteY1698" fmla="*/ 331719 h 593670"/>
              <a:gd name="connsiteX1699" fmla="*/ 2150623 w 2372630"/>
              <a:gd name="connsiteY1699" fmla="*/ 333545 h 593670"/>
              <a:gd name="connsiteX1700" fmla="*/ 2152155 w 2372630"/>
              <a:gd name="connsiteY1700" fmla="*/ 333545 h 593670"/>
              <a:gd name="connsiteX1701" fmla="*/ 2155220 w 2372630"/>
              <a:gd name="connsiteY1701" fmla="*/ 334001 h 593670"/>
              <a:gd name="connsiteX1702" fmla="*/ 2155986 w 2372630"/>
              <a:gd name="connsiteY1702" fmla="*/ 334001 h 593670"/>
              <a:gd name="connsiteX1703" fmla="*/ 2155986 w 2372630"/>
              <a:gd name="connsiteY1703" fmla="*/ 333545 h 593670"/>
              <a:gd name="connsiteX1704" fmla="*/ 2152921 w 2372630"/>
              <a:gd name="connsiteY1704" fmla="*/ 333545 h 593670"/>
              <a:gd name="connsiteX1705" fmla="*/ 2171311 w 2372630"/>
              <a:gd name="connsiteY1705" fmla="*/ 329894 h 593670"/>
              <a:gd name="connsiteX1706" fmla="*/ 2178207 w 2372630"/>
              <a:gd name="connsiteY1706" fmla="*/ 331719 h 593670"/>
              <a:gd name="connsiteX1707" fmla="*/ 2178207 w 2372630"/>
              <a:gd name="connsiteY1707" fmla="*/ 329894 h 593670"/>
              <a:gd name="connsiteX1708" fmla="*/ 2207324 w 2372630"/>
              <a:gd name="connsiteY1708" fmla="*/ 333545 h 593670"/>
              <a:gd name="connsiteX1709" fmla="*/ 2205026 w 2372630"/>
              <a:gd name="connsiteY1709" fmla="*/ 333545 h 593670"/>
              <a:gd name="connsiteX1710" fmla="*/ 2207324 w 2372630"/>
              <a:gd name="connsiteY1710" fmla="*/ 335826 h 593670"/>
              <a:gd name="connsiteX1711" fmla="*/ 2186636 w 2372630"/>
              <a:gd name="connsiteY1711" fmla="*/ 337652 h 593670"/>
              <a:gd name="connsiteX1712" fmla="*/ 2187402 w 2372630"/>
              <a:gd name="connsiteY1712" fmla="*/ 339477 h 593670"/>
              <a:gd name="connsiteX1713" fmla="*/ 2178974 w 2372630"/>
              <a:gd name="connsiteY1713" fmla="*/ 339477 h 593670"/>
              <a:gd name="connsiteX1714" fmla="*/ 2174376 w 2372630"/>
              <a:gd name="connsiteY1714" fmla="*/ 339477 h 593670"/>
              <a:gd name="connsiteX1715" fmla="*/ 2178207 w 2372630"/>
              <a:gd name="connsiteY1715" fmla="*/ 341303 h 593670"/>
              <a:gd name="connsiteX1716" fmla="*/ 2172077 w 2372630"/>
              <a:gd name="connsiteY1716" fmla="*/ 343128 h 593670"/>
              <a:gd name="connsiteX1717" fmla="*/ 2180506 w 2372630"/>
              <a:gd name="connsiteY1717" fmla="*/ 344954 h 593670"/>
              <a:gd name="connsiteX1718" fmla="*/ 2186636 w 2372630"/>
              <a:gd name="connsiteY1718" fmla="*/ 343128 h 593670"/>
              <a:gd name="connsiteX1719" fmla="*/ 2187402 w 2372630"/>
              <a:gd name="connsiteY1719" fmla="*/ 343128 h 593670"/>
              <a:gd name="connsiteX1720" fmla="*/ 2185103 w 2372630"/>
              <a:gd name="connsiteY1720" fmla="*/ 344954 h 593670"/>
              <a:gd name="connsiteX1721" fmla="*/ 2183571 w 2372630"/>
              <a:gd name="connsiteY1721" fmla="*/ 344954 h 593670"/>
              <a:gd name="connsiteX1722" fmla="*/ 2183571 w 2372630"/>
              <a:gd name="connsiteY1722" fmla="*/ 348148 h 593670"/>
              <a:gd name="connsiteX1723" fmla="*/ 2183571 w 2372630"/>
              <a:gd name="connsiteY1723" fmla="*/ 348605 h 593670"/>
              <a:gd name="connsiteX1724" fmla="*/ 2182805 w 2372630"/>
              <a:gd name="connsiteY1724" fmla="*/ 347692 h 593670"/>
              <a:gd name="connsiteX1725" fmla="*/ 2178207 w 2372630"/>
              <a:gd name="connsiteY1725" fmla="*/ 347235 h 593670"/>
              <a:gd name="connsiteX1726" fmla="*/ 2177441 w 2372630"/>
              <a:gd name="connsiteY1726" fmla="*/ 347235 h 593670"/>
              <a:gd name="connsiteX1727" fmla="*/ 2175909 w 2372630"/>
              <a:gd name="connsiteY1727" fmla="*/ 347235 h 593670"/>
              <a:gd name="connsiteX1728" fmla="*/ 2175909 w 2372630"/>
              <a:gd name="connsiteY1728" fmla="*/ 348148 h 593670"/>
              <a:gd name="connsiteX1729" fmla="*/ 2175653 w 2372630"/>
              <a:gd name="connsiteY1729" fmla="*/ 348605 h 593670"/>
              <a:gd name="connsiteX1730" fmla="*/ 2175142 w 2372630"/>
              <a:gd name="connsiteY1730" fmla="*/ 348605 h 593670"/>
              <a:gd name="connsiteX1731" fmla="*/ 2175142 w 2372630"/>
              <a:gd name="connsiteY1731" fmla="*/ 349061 h 593670"/>
              <a:gd name="connsiteX1732" fmla="*/ 2175142 w 2372630"/>
              <a:gd name="connsiteY1732" fmla="*/ 349517 h 593670"/>
              <a:gd name="connsiteX1733" fmla="*/ 2175653 w 2372630"/>
              <a:gd name="connsiteY1733" fmla="*/ 348605 h 593670"/>
              <a:gd name="connsiteX1734" fmla="*/ 2175909 w 2372630"/>
              <a:gd name="connsiteY1734" fmla="*/ 348605 h 593670"/>
              <a:gd name="connsiteX1735" fmla="*/ 2175909 w 2372630"/>
              <a:gd name="connsiteY1735" fmla="*/ 348148 h 593670"/>
              <a:gd name="connsiteX1736" fmla="*/ 2177441 w 2372630"/>
              <a:gd name="connsiteY1736" fmla="*/ 347692 h 593670"/>
              <a:gd name="connsiteX1737" fmla="*/ 2177441 w 2372630"/>
              <a:gd name="connsiteY1737" fmla="*/ 347235 h 593670"/>
              <a:gd name="connsiteX1738" fmla="*/ 2178974 w 2372630"/>
              <a:gd name="connsiteY1738" fmla="*/ 347692 h 593670"/>
              <a:gd name="connsiteX1739" fmla="*/ 2181272 w 2372630"/>
              <a:gd name="connsiteY1739" fmla="*/ 348148 h 593670"/>
              <a:gd name="connsiteX1740" fmla="*/ 2183571 w 2372630"/>
              <a:gd name="connsiteY1740" fmla="*/ 348605 h 593670"/>
              <a:gd name="connsiteX1741" fmla="*/ 2185103 w 2372630"/>
              <a:gd name="connsiteY1741" fmla="*/ 348605 h 593670"/>
              <a:gd name="connsiteX1742" fmla="*/ 2195831 w 2372630"/>
              <a:gd name="connsiteY1742" fmla="*/ 349061 h 593670"/>
              <a:gd name="connsiteX1743" fmla="*/ 2188168 w 2372630"/>
              <a:gd name="connsiteY1743" fmla="*/ 350886 h 593670"/>
              <a:gd name="connsiteX1744" fmla="*/ 2174376 w 2372630"/>
              <a:gd name="connsiteY1744" fmla="*/ 351799 h 593670"/>
              <a:gd name="connsiteX1745" fmla="*/ 2172844 w 2372630"/>
              <a:gd name="connsiteY1745" fmla="*/ 351799 h 593670"/>
              <a:gd name="connsiteX1746" fmla="*/ 2172077 w 2372630"/>
              <a:gd name="connsiteY1746" fmla="*/ 352712 h 593670"/>
              <a:gd name="connsiteX1747" fmla="*/ 2157519 w 2372630"/>
              <a:gd name="connsiteY1747" fmla="*/ 354994 h 593670"/>
              <a:gd name="connsiteX1748" fmla="*/ 2152155 w 2372630"/>
              <a:gd name="connsiteY1748" fmla="*/ 354994 h 593670"/>
              <a:gd name="connsiteX1749" fmla="*/ 2151389 w 2372630"/>
              <a:gd name="connsiteY1749" fmla="*/ 355450 h 593670"/>
              <a:gd name="connsiteX1750" fmla="*/ 2151389 w 2372630"/>
              <a:gd name="connsiteY1750" fmla="*/ 356819 h 593670"/>
              <a:gd name="connsiteX1751" fmla="*/ 2169779 w 2372630"/>
              <a:gd name="connsiteY1751" fmla="*/ 358644 h 593670"/>
              <a:gd name="connsiteX1752" fmla="*/ 2169779 w 2372630"/>
              <a:gd name="connsiteY1752" fmla="*/ 356819 h 593670"/>
              <a:gd name="connsiteX1753" fmla="*/ 2170545 w 2372630"/>
              <a:gd name="connsiteY1753" fmla="*/ 354537 h 593670"/>
              <a:gd name="connsiteX1754" fmla="*/ 2176579 w 2372630"/>
              <a:gd name="connsiteY1754" fmla="*/ 354708 h 593670"/>
              <a:gd name="connsiteX1755" fmla="*/ 2180533 w 2372630"/>
              <a:gd name="connsiteY1755" fmla="*/ 354584 h 593670"/>
              <a:gd name="connsiteX1756" fmla="*/ 2182038 w 2372630"/>
              <a:gd name="connsiteY1756" fmla="*/ 357275 h 593670"/>
              <a:gd name="connsiteX1757" fmla="*/ 2182038 w 2372630"/>
              <a:gd name="connsiteY1757" fmla="*/ 358188 h 593670"/>
              <a:gd name="connsiteX1758" fmla="*/ 2182805 w 2372630"/>
              <a:gd name="connsiteY1758" fmla="*/ 357732 h 593670"/>
              <a:gd name="connsiteX1759" fmla="*/ 2188935 w 2372630"/>
              <a:gd name="connsiteY1759" fmla="*/ 358188 h 593670"/>
              <a:gd name="connsiteX1760" fmla="*/ 2191233 w 2372630"/>
              <a:gd name="connsiteY1760" fmla="*/ 359557 h 593670"/>
              <a:gd name="connsiteX1761" fmla="*/ 2193532 w 2372630"/>
              <a:gd name="connsiteY1761" fmla="*/ 359557 h 593670"/>
              <a:gd name="connsiteX1762" fmla="*/ 2209623 w 2372630"/>
              <a:gd name="connsiteY1762" fmla="*/ 358644 h 593670"/>
              <a:gd name="connsiteX1763" fmla="*/ 2203493 w 2372630"/>
              <a:gd name="connsiteY1763" fmla="*/ 362295 h 593670"/>
              <a:gd name="connsiteX1764" fmla="*/ 2187402 w 2372630"/>
              <a:gd name="connsiteY1764" fmla="*/ 362295 h 593670"/>
              <a:gd name="connsiteX1765" fmla="*/ 2185870 w 2372630"/>
              <a:gd name="connsiteY1765" fmla="*/ 362295 h 593670"/>
              <a:gd name="connsiteX1766" fmla="*/ 2185103 w 2372630"/>
              <a:gd name="connsiteY1766" fmla="*/ 362295 h 593670"/>
              <a:gd name="connsiteX1767" fmla="*/ 2184337 w 2372630"/>
              <a:gd name="connsiteY1767" fmla="*/ 361839 h 593670"/>
              <a:gd name="connsiteX1768" fmla="*/ 2173610 w 2372630"/>
              <a:gd name="connsiteY1768" fmla="*/ 362295 h 593670"/>
              <a:gd name="connsiteX1769" fmla="*/ 2172844 w 2372630"/>
              <a:gd name="connsiteY1769" fmla="*/ 365946 h 593670"/>
              <a:gd name="connsiteX1770" fmla="*/ 2173610 w 2372630"/>
              <a:gd name="connsiteY1770" fmla="*/ 370053 h 593670"/>
              <a:gd name="connsiteX1771" fmla="*/ 2170545 w 2372630"/>
              <a:gd name="connsiteY1771" fmla="*/ 366403 h 593670"/>
              <a:gd name="connsiteX1772" fmla="*/ 2171311 w 2372630"/>
              <a:gd name="connsiteY1772" fmla="*/ 368228 h 593670"/>
              <a:gd name="connsiteX1773" fmla="*/ 2167480 w 2372630"/>
              <a:gd name="connsiteY1773" fmla="*/ 365946 h 593670"/>
              <a:gd name="connsiteX1774" fmla="*/ 2167480 w 2372630"/>
              <a:gd name="connsiteY1774" fmla="*/ 368228 h 593670"/>
              <a:gd name="connsiteX1775" fmla="*/ 2156753 w 2372630"/>
              <a:gd name="connsiteY1775" fmla="*/ 368684 h 593670"/>
              <a:gd name="connsiteX1776" fmla="*/ 2153688 w 2372630"/>
              <a:gd name="connsiteY1776" fmla="*/ 368228 h 593670"/>
              <a:gd name="connsiteX1777" fmla="*/ 2165947 w 2372630"/>
              <a:gd name="connsiteY1777" fmla="*/ 364121 h 593670"/>
              <a:gd name="connsiteX1778" fmla="*/ 2169012 w 2372630"/>
              <a:gd name="connsiteY1778" fmla="*/ 364577 h 593670"/>
              <a:gd name="connsiteX1779" fmla="*/ 2169012 w 2372630"/>
              <a:gd name="connsiteY1779" fmla="*/ 364121 h 593670"/>
              <a:gd name="connsiteX1780" fmla="*/ 2169779 w 2372630"/>
              <a:gd name="connsiteY1780" fmla="*/ 365034 h 593670"/>
              <a:gd name="connsiteX1781" fmla="*/ 2170545 w 2372630"/>
              <a:gd name="connsiteY1781" fmla="*/ 365946 h 593670"/>
              <a:gd name="connsiteX1782" fmla="*/ 2170545 w 2372630"/>
              <a:gd name="connsiteY1782" fmla="*/ 365490 h 593670"/>
              <a:gd name="connsiteX1783" fmla="*/ 2170545 w 2372630"/>
              <a:gd name="connsiteY1783" fmla="*/ 364121 h 593670"/>
              <a:gd name="connsiteX1784" fmla="*/ 2169779 w 2372630"/>
              <a:gd name="connsiteY1784" fmla="*/ 364121 h 593670"/>
              <a:gd name="connsiteX1785" fmla="*/ 2169012 w 2372630"/>
              <a:gd name="connsiteY1785" fmla="*/ 364121 h 593670"/>
              <a:gd name="connsiteX1786" fmla="*/ 2169012 w 2372630"/>
              <a:gd name="connsiteY1786" fmla="*/ 363664 h 593670"/>
              <a:gd name="connsiteX1787" fmla="*/ 2165947 w 2372630"/>
              <a:gd name="connsiteY1787" fmla="*/ 364121 h 593670"/>
              <a:gd name="connsiteX1788" fmla="*/ 2152921 w 2372630"/>
              <a:gd name="connsiteY1788" fmla="*/ 365946 h 593670"/>
              <a:gd name="connsiteX1789" fmla="*/ 2151389 w 2372630"/>
              <a:gd name="connsiteY1789" fmla="*/ 364121 h 593670"/>
              <a:gd name="connsiteX1790" fmla="*/ 2151389 w 2372630"/>
              <a:gd name="connsiteY1790" fmla="*/ 365946 h 593670"/>
              <a:gd name="connsiteX1791" fmla="*/ 2149090 w 2372630"/>
              <a:gd name="connsiteY1791" fmla="*/ 364121 h 593670"/>
              <a:gd name="connsiteX1792" fmla="*/ 2149090 w 2372630"/>
              <a:gd name="connsiteY1792" fmla="*/ 365946 h 593670"/>
              <a:gd name="connsiteX1793" fmla="*/ 2146791 w 2372630"/>
              <a:gd name="connsiteY1793" fmla="*/ 364121 h 593670"/>
              <a:gd name="connsiteX1794" fmla="*/ 2146791 w 2372630"/>
              <a:gd name="connsiteY1794" fmla="*/ 368228 h 593670"/>
              <a:gd name="connsiteX1795" fmla="*/ 2145259 w 2372630"/>
              <a:gd name="connsiteY1795" fmla="*/ 364121 h 593670"/>
              <a:gd name="connsiteX1796" fmla="*/ 2143726 w 2372630"/>
              <a:gd name="connsiteY1796" fmla="*/ 365946 h 593670"/>
              <a:gd name="connsiteX1797" fmla="*/ 2142960 w 2372630"/>
              <a:gd name="connsiteY1797" fmla="*/ 362295 h 593670"/>
              <a:gd name="connsiteX1798" fmla="*/ 2142960 w 2372630"/>
              <a:gd name="connsiteY1798" fmla="*/ 368228 h 593670"/>
              <a:gd name="connsiteX1799" fmla="*/ 2139895 w 2372630"/>
              <a:gd name="connsiteY1799" fmla="*/ 368228 h 593670"/>
              <a:gd name="connsiteX1800" fmla="*/ 2140662 w 2372630"/>
              <a:gd name="connsiteY1800" fmla="*/ 364121 h 593670"/>
              <a:gd name="connsiteX1801" fmla="*/ 2139129 w 2372630"/>
              <a:gd name="connsiteY1801" fmla="*/ 365946 h 593670"/>
              <a:gd name="connsiteX1802" fmla="*/ 2138363 w 2372630"/>
              <a:gd name="connsiteY1802" fmla="*/ 368228 h 593670"/>
              <a:gd name="connsiteX1803" fmla="*/ 2134532 w 2372630"/>
              <a:gd name="connsiteY1803" fmla="*/ 365946 h 593670"/>
              <a:gd name="connsiteX1804" fmla="*/ 2132233 w 2372630"/>
              <a:gd name="connsiteY1804" fmla="*/ 365946 h 593670"/>
              <a:gd name="connsiteX1805" fmla="*/ 2132999 w 2372630"/>
              <a:gd name="connsiteY1805" fmla="*/ 366859 h 593670"/>
              <a:gd name="connsiteX1806" fmla="*/ 2132999 w 2372630"/>
              <a:gd name="connsiteY1806" fmla="*/ 367315 h 593670"/>
              <a:gd name="connsiteX1807" fmla="*/ 2133765 w 2372630"/>
              <a:gd name="connsiteY1807" fmla="*/ 367315 h 593670"/>
              <a:gd name="connsiteX1808" fmla="*/ 2133765 w 2372630"/>
              <a:gd name="connsiteY1808" fmla="*/ 368228 h 593670"/>
              <a:gd name="connsiteX1809" fmla="*/ 2133765 w 2372630"/>
              <a:gd name="connsiteY1809" fmla="*/ 369141 h 593670"/>
              <a:gd name="connsiteX1810" fmla="*/ 2132233 w 2372630"/>
              <a:gd name="connsiteY1810" fmla="*/ 371879 h 593670"/>
              <a:gd name="connsiteX1811" fmla="*/ 2130700 w 2372630"/>
              <a:gd name="connsiteY1811" fmla="*/ 372335 h 593670"/>
              <a:gd name="connsiteX1812" fmla="*/ 2132233 w 2372630"/>
              <a:gd name="connsiteY1812" fmla="*/ 372335 h 593670"/>
              <a:gd name="connsiteX1813" fmla="*/ 2135298 w 2372630"/>
              <a:gd name="connsiteY1813" fmla="*/ 371879 h 593670"/>
              <a:gd name="connsiteX1814" fmla="*/ 2138363 w 2372630"/>
              <a:gd name="connsiteY1814" fmla="*/ 370053 h 593670"/>
              <a:gd name="connsiteX1815" fmla="*/ 2140662 w 2372630"/>
              <a:gd name="connsiteY1815" fmla="*/ 371879 h 593670"/>
              <a:gd name="connsiteX1816" fmla="*/ 2142960 w 2372630"/>
              <a:gd name="connsiteY1816" fmla="*/ 371879 h 593670"/>
              <a:gd name="connsiteX1817" fmla="*/ 2142960 w 2372630"/>
              <a:gd name="connsiteY1817" fmla="*/ 370053 h 593670"/>
              <a:gd name="connsiteX1818" fmla="*/ 2143726 w 2372630"/>
              <a:gd name="connsiteY1818" fmla="*/ 370053 h 593670"/>
              <a:gd name="connsiteX1819" fmla="*/ 2143726 w 2372630"/>
              <a:gd name="connsiteY1819" fmla="*/ 371879 h 593670"/>
              <a:gd name="connsiteX1820" fmla="*/ 2145259 w 2372630"/>
              <a:gd name="connsiteY1820" fmla="*/ 371879 h 593670"/>
              <a:gd name="connsiteX1821" fmla="*/ 2146791 w 2372630"/>
              <a:gd name="connsiteY1821" fmla="*/ 370053 h 593670"/>
              <a:gd name="connsiteX1822" fmla="*/ 2149856 w 2372630"/>
              <a:gd name="connsiteY1822" fmla="*/ 370053 h 593670"/>
              <a:gd name="connsiteX1823" fmla="*/ 2152155 w 2372630"/>
              <a:gd name="connsiteY1823" fmla="*/ 370053 h 593670"/>
              <a:gd name="connsiteX1824" fmla="*/ 2154454 w 2372630"/>
              <a:gd name="connsiteY1824" fmla="*/ 370053 h 593670"/>
              <a:gd name="connsiteX1825" fmla="*/ 2153688 w 2372630"/>
              <a:gd name="connsiteY1825" fmla="*/ 371879 h 593670"/>
              <a:gd name="connsiteX1826" fmla="*/ 2155986 w 2372630"/>
              <a:gd name="connsiteY1826" fmla="*/ 370053 h 593670"/>
              <a:gd name="connsiteX1827" fmla="*/ 2161350 w 2372630"/>
              <a:gd name="connsiteY1827" fmla="*/ 371879 h 593670"/>
              <a:gd name="connsiteX1828" fmla="*/ 2161350 w 2372630"/>
              <a:gd name="connsiteY1828" fmla="*/ 370053 h 593670"/>
              <a:gd name="connsiteX1829" fmla="*/ 2162116 w 2372630"/>
              <a:gd name="connsiteY1829" fmla="*/ 371879 h 593670"/>
              <a:gd name="connsiteX1830" fmla="*/ 2162882 w 2372630"/>
              <a:gd name="connsiteY1830" fmla="*/ 370053 h 593670"/>
              <a:gd name="connsiteX1831" fmla="*/ 2164415 w 2372630"/>
              <a:gd name="connsiteY1831" fmla="*/ 371879 h 593670"/>
              <a:gd name="connsiteX1832" fmla="*/ 2183571 w 2372630"/>
              <a:gd name="connsiteY1832" fmla="*/ 368228 h 593670"/>
              <a:gd name="connsiteX1833" fmla="*/ 2186636 w 2372630"/>
              <a:gd name="connsiteY1833" fmla="*/ 368228 h 593670"/>
              <a:gd name="connsiteX1834" fmla="*/ 2183571 w 2372630"/>
              <a:gd name="connsiteY1834" fmla="*/ 370053 h 593670"/>
              <a:gd name="connsiteX1835" fmla="*/ 2211922 w 2372630"/>
              <a:gd name="connsiteY1835" fmla="*/ 375530 h 593670"/>
              <a:gd name="connsiteX1836" fmla="*/ 2202727 w 2372630"/>
              <a:gd name="connsiteY1836" fmla="*/ 375530 h 593670"/>
              <a:gd name="connsiteX1837" fmla="*/ 2213454 w 2372630"/>
              <a:gd name="connsiteY1837" fmla="*/ 379637 h 593670"/>
              <a:gd name="connsiteX1838" fmla="*/ 2200428 w 2372630"/>
              <a:gd name="connsiteY1838" fmla="*/ 379637 h 593670"/>
              <a:gd name="connsiteX1839" fmla="*/ 2200428 w 2372630"/>
              <a:gd name="connsiteY1839" fmla="*/ 381463 h 593670"/>
              <a:gd name="connsiteX1840" fmla="*/ 2198896 w 2372630"/>
              <a:gd name="connsiteY1840" fmla="*/ 379637 h 593670"/>
              <a:gd name="connsiteX1841" fmla="*/ 2185870 w 2372630"/>
              <a:gd name="connsiteY1841" fmla="*/ 383288 h 593670"/>
              <a:gd name="connsiteX1842" fmla="*/ 2171311 w 2372630"/>
              <a:gd name="connsiteY1842" fmla="*/ 384201 h 593670"/>
              <a:gd name="connsiteX1843" fmla="*/ 2169012 w 2372630"/>
              <a:gd name="connsiteY1843" fmla="*/ 385113 h 593670"/>
              <a:gd name="connsiteX1844" fmla="*/ 2168246 w 2372630"/>
              <a:gd name="connsiteY1844" fmla="*/ 385113 h 593670"/>
              <a:gd name="connsiteX1845" fmla="*/ 2167480 w 2372630"/>
              <a:gd name="connsiteY1845" fmla="*/ 385113 h 593670"/>
              <a:gd name="connsiteX1846" fmla="*/ 2158285 w 2372630"/>
              <a:gd name="connsiteY1846" fmla="*/ 385570 h 593670"/>
              <a:gd name="connsiteX1847" fmla="*/ 2157519 w 2372630"/>
              <a:gd name="connsiteY1847" fmla="*/ 385570 h 593670"/>
              <a:gd name="connsiteX1848" fmla="*/ 2150623 w 2372630"/>
              <a:gd name="connsiteY1848" fmla="*/ 385113 h 593670"/>
              <a:gd name="connsiteX1849" fmla="*/ 2149856 w 2372630"/>
              <a:gd name="connsiteY1849" fmla="*/ 385113 h 593670"/>
              <a:gd name="connsiteX1850" fmla="*/ 2148324 w 2372630"/>
              <a:gd name="connsiteY1850" fmla="*/ 386939 h 593670"/>
              <a:gd name="connsiteX1851" fmla="*/ 2148324 w 2372630"/>
              <a:gd name="connsiteY1851" fmla="*/ 385113 h 593670"/>
              <a:gd name="connsiteX1852" fmla="*/ 2132233 w 2372630"/>
              <a:gd name="connsiteY1852" fmla="*/ 389221 h 593670"/>
              <a:gd name="connsiteX1853" fmla="*/ 2132233 w 2372630"/>
              <a:gd name="connsiteY1853" fmla="*/ 386939 h 593670"/>
              <a:gd name="connsiteX1854" fmla="*/ 2130700 w 2372630"/>
              <a:gd name="connsiteY1854" fmla="*/ 391046 h 593670"/>
              <a:gd name="connsiteX1855" fmla="*/ 2152155 w 2372630"/>
              <a:gd name="connsiteY1855" fmla="*/ 389221 h 593670"/>
              <a:gd name="connsiteX1856" fmla="*/ 2144493 w 2372630"/>
              <a:gd name="connsiteY1856" fmla="*/ 391046 h 593670"/>
              <a:gd name="connsiteX1857" fmla="*/ 2139895 w 2372630"/>
              <a:gd name="connsiteY1857" fmla="*/ 391046 h 593670"/>
              <a:gd name="connsiteX1858" fmla="*/ 2139129 w 2372630"/>
              <a:gd name="connsiteY1858" fmla="*/ 392872 h 593670"/>
              <a:gd name="connsiteX1859" fmla="*/ 2136830 w 2372630"/>
              <a:gd name="connsiteY1859" fmla="*/ 392872 h 593670"/>
              <a:gd name="connsiteX1860" fmla="*/ 2135298 w 2372630"/>
              <a:gd name="connsiteY1860" fmla="*/ 394697 h 593670"/>
              <a:gd name="connsiteX1861" fmla="*/ 2132999 w 2372630"/>
              <a:gd name="connsiteY1861" fmla="*/ 394697 h 593670"/>
              <a:gd name="connsiteX1862" fmla="*/ 2129168 w 2372630"/>
              <a:gd name="connsiteY1862" fmla="*/ 393328 h 593670"/>
              <a:gd name="connsiteX1863" fmla="*/ 2131467 w 2372630"/>
              <a:gd name="connsiteY1863" fmla="*/ 394241 h 593670"/>
              <a:gd name="connsiteX1864" fmla="*/ 2148324 w 2372630"/>
              <a:gd name="connsiteY1864" fmla="*/ 400173 h 593670"/>
              <a:gd name="connsiteX1865" fmla="*/ 2243338 w 2372630"/>
              <a:gd name="connsiteY1865" fmla="*/ 400173 h 593670"/>
              <a:gd name="connsiteX1866" fmla="*/ 2243338 w 2372630"/>
              <a:gd name="connsiteY1866" fmla="*/ 409300 h 593670"/>
              <a:gd name="connsiteX1867" fmla="*/ 2120739 w 2372630"/>
              <a:gd name="connsiteY1867" fmla="*/ 412495 h 593670"/>
              <a:gd name="connsiteX1868" fmla="*/ 2153688 w 2372630"/>
              <a:gd name="connsiteY1868" fmla="*/ 421622 h 593670"/>
              <a:gd name="connsiteX1869" fmla="*/ 2120739 w 2372630"/>
              <a:gd name="connsiteY1869" fmla="*/ 427555 h 593670"/>
              <a:gd name="connsiteX1870" fmla="*/ 2126103 w 2372630"/>
              <a:gd name="connsiteY1870" fmla="*/ 439420 h 593670"/>
              <a:gd name="connsiteX1871" fmla="*/ 2087025 w 2372630"/>
              <a:gd name="connsiteY1871" fmla="*/ 436226 h 593670"/>
              <a:gd name="connsiteX1872" fmla="*/ 2019596 w 2372630"/>
              <a:gd name="connsiteY1872" fmla="*/ 445353 h 593670"/>
              <a:gd name="connsiteX1873" fmla="*/ 1868647 w 2372630"/>
              <a:gd name="connsiteY1873" fmla="*/ 457218 h 593670"/>
              <a:gd name="connsiteX1874" fmla="*/ 1806581 w 2372630"/>
              <a:gd name="connsiteY1874" fmla="*/ 463151 h 593670"/>
              <a:gd name="connsiteX1875" fmla="*/ 1716931 w 2372630"/>
              <a:gd name="connsiteY1875" fmla="*/ 472278 h 593670"/>
              <a:gd name="connsiteX1876" fmla="*/ 1633411 w 2372630"/>
              <a:gd name="connsiteY1876" fmla="*/ 481405 h 593670"/>
              <a:gd name="connsiteX1877" fmla="*/ 1632645 w 2372630"/>
              <a:gd name="connsiteY1877" fmla="*/ 480949 h 593670"/>
              <a:gd name="connsiteX1878" fmla="*/ 1621917 w 2372630"/>
              <a:gd name="connsiteY1878" fmla="*/ 463151 h 593670"/>
              <a:gd name="connsiteX1879" fmla="*/ 1665593 w 2372630"/>
              <a:gd name="connsiteY1879" fmla="*/ 463151 h 593670"/>
              <a:gd name="connsiteX1880" fmla="*/ 1559086 w 2372630"/>
              <a:gd name="connsiteY1880" fmla="*/ 460413 h 593670"/>
              <a:gd name="connsiteX1881" fmla="*/ 1537631 w 2372630"/>
              <a:gd name="connsiteY1881" fmla="*/ 454024 h 593670"/>
              <a:gd name="connsiteX1882" fmla="*/ 1493955 w 2372630"/>
              <a:gd name="connsiteY1882" fmla="*/ 457218 h 593670"/>
              <a:gd name="connsiteX1883" fmla="*/ 1382084 w 2372630"/>
              <a:gd name="connsiteY1883" fmla="*/ 460413 h 593670"/>
              <a:gd name="connsiteX1884" fmla="*/ 1331513 w 2372630"/>
              <a:gd name="connsiteY1884" fmla="*/ 463151 h 593670"/>
              <a:gd name="connsiteX1885" fmla="*/ 1287071 w 2372630"/>
              <a:gd name="connsiteY1885" fmla="*/ 457218 h 593670"/>
              <a:gd name="connsiteX1886" fmla="*/ 1107771 w 2372630"/>
              <a:gd name="connsiteY1886" fmla="*/ 460413 h 593670"/>
              <a:gd name="connsiteX1887" fmla="*/ 1068692 w 2372630"/>
              <a:gd name="connsiteY1887" fmla="*/ 460413 h 593670"/>
              <a:gd name="connsiteX1888" fmla="*/ 1041108 w 2372630"/>
              <a:gd name="connsiteY1888" fmla="*/ 469084 h 593670"/>
              <a:gd name="connsiteX1889" fmla="*/ 990536 w 2372630"/>
              <a:gd name="connsiteY1889" fmla="*/ 466346 h 593670"/>
              <a:gd name="connsiteX1890" fmla="*/ 973679 w 2372630"/>
              <a:gd name="connsiteY1890" fmla="*/ 472278 h 593670"/>
              <a:gd name="connsiteX1891" fmla="*/ 917743 w 2372630"/>
              <a:gd name="connsiteY1891" fmla="*/ 472278 h 593670"/>
              <a:gd name="connsiteX1892" fmla="*/ 743807 w 2372630"/>
              <a:gd name="connsiteY1892" fmla="*/ 478211 h 593670"/>
              <a:gd name="connsiteX1893" fmla="*/ 612014 w 2372630"/>
              <a:gd name="connsiteY1893" fmla="*/ 477755 h 593670"/>
              <a:gd name="connsiteX1894" fmla="*/ 610481 w 2372630"/>
              <a:gd name="connsiteY1894" fmla="*/ 478211 h 593670"/>
              <a:gd name="connsiteX1895" fmla="*/ 611247 w 2372630"/>
              <a:gd name="connsiteY1895" fmla="*/ 478211 h 593670"/>
              <a:gd name="connsiteX1896" fmla="*/ 621208 w 2372630"/>
              <a:gd name="connsiteY1896" fmla="*/ 490076 h 593670"/>
              <a:gd name="connsiteX1897" fmla="*/ 605884 w 2372630"/>
              <a:gd name="connsiteY1897" fmla="*/ 490989 h 593670"/>
              <a:gd name="connsiteX1898" fmla="*/ 542286 w 2372630"/>
              <a:gd name="connsiteY1898" fmla="*/ 478211 h 593670"/>
              <a:gd name="connsiteX1899" fmla="*/ 498610 w 2372630"/>
              <a:gd name="connsiteY1899" fmla="*/ 475016 h 593670"/>
              <a:gd name="connsiteX1900" fmla="*/ 504740 w 2372630"/>
              <a:gd name="connsiteY1900" fmla="*/ 486882 h 593670"/>
              <a:gd name="connsiteX1901" fmla="*/ 464895 w 2372630"/>
              <a:gd name="connsiteY1901" fmla="*/ 478211 h 593670"/>
              <a:gd name="connsiteX1902" fmla="*/ 443441 w 2372630"/>
              <a:gd name="connsiteY1902" fmla="*/ 480949 h 593670"/>
              <a:gd name="connsiteX1903" fmla="*/ 398999 w 2372630"/>
              <a:gd name="connsiteY1903" fmla="*/ 480949 h 593670"/>
              <a:gd name="connsiteX1904" fmla="*/ 393635 w 2372630"/>
              <a:gd name="connsiteY1904" fmla="*/ 471822 h 593670"/>
              <a:gd name="connsiteX1905" fmla="*/ 376778 w 2372630"/>
              <a:gd name="connsiteY1905" fmla="*/ 469084 h 593670"/>
              <a:gd name="connsiteX1906" fmla="*/ 349193 w 2372630"/>
              <a:gd name="connsiteY1906" fmla="*/ 457218 h 593670"/>
              <a:gd name="connsiteX1907" fmla="*/ 304751 w 2372630"/>
              <a:gd name="connsiteY1907" fmla="*/ 451286 h 593670"/>
              <a:gd name="connsiteX1908" fmla="*/ 277167 w 2372630"/>
              <a:gd name="connsiteY1908" fmla="*/ 442158 h 593670"/>
              <a:gd name="connsiteX1909" fmla="*/ 215101 w 2372630"/>
              <a:gd name="connsiteY1909" fmla="*/ 442158 h 593670"/>
              <a:gd name="connsiteX1910" fmla="*/ 170659 w 2372630"/>
              <a:gd name="connsiteY1910" fmla="*/ 438964 h 593670"/>
              <a:gd name="connsiteX1911" fmla="*/ 176789 w 2372630"/>
              <a:gd name="connsiteY1911" fmla="*/ 428011 h 593670"/>
              <a:gd name="connsiteX1912" fmla="*/ 176023 w 2372630"/>
              <a:gd name="connsiteY1912" fmla="*/ 428011 h 593670"/>
              <a:gd name="connsiteX1913" fmla="*/ 171426 w 2372630"/>
              <a:gd name="connsiteY1913" fmla="*/ 429837 h 593670"/>
              <a:gd name="connsiteX1914" fmla="*/ 169127 w 2372630"/>
              <a:gd name="connsiteY1914" fmla="*/ 427099 h 593670"/>
              <a:gd name="connsiteX1915" fmla="*/ 166828 w 2372630"/>
              <a:gd name="connsiteY1915" fmla="*/ 429837 h 593670"/>
              <a:gd name="connsiteX1916" fmla="*/ 166828 w 2372630"/>
              <a:gd name="connsiteY1916" fmla="*/ 427099 h 593670"/>
              <a:gd name="connsiteX1917" fmla="*/ 134646 w 2372630"/>
              <a:gd name="connsiteY1917" fmla="*/ 432575 h 593670"/>
              <a:gd name="connsiteX1918" fmla="*/ 141542 w 2372630"/>
              <a:gd name="connsiteY1918" fmla="*/ 429837 h 593670"/>
              <a:gd name="connsiteX1919" fmla="*/ 134646 w 2372630"/>
              <a:gd name="connsiteY1919" fmla="*/ 427099 h 593670"/>
              <a:gd name="connsiteX1920" fmla="*/ 130049 w 2372630"/>
              <a:gd name="connsiteY1920" fmla="*/ 429837 h 593670"/>
              <a:gd name="connsiteX1921" fmla="*/ 127750 w 2372630"/>
              <a:gd name="connsiteY1921" fmla="*/ 427099 h 593670"/>
              <a:gd name="connsiteX1922" fmla="*/ 132347 w 2372630"/>
              <a:gd name="connsiteY1922" fmla="*/ 421622 h 593670"/>
              <a:gd name="connsiteX1923" fmla="*/ 117023 w 2372630"/>
              <a:gd name="connsiteY1923" fmla="*/ 421622 h 593670"/>
              <a:gd name="connsiteX1924" fmla="*/ 114724 w 2372630"/>
              <a:gd name="connsiteY1924" fmla="*/ 416146 h 593670"/>
              <a:gd name="connsiteX1925" fmla="*/ 127750 w 2372630"/>
              <a:gd name="connsiteY1925" fmla="*/ 410213 h 593670"/>
              <a:gd name="connsiteX1926" fmla="*/ 130049 w 2372630"/>
              <a:gd name="connsiteY1926" fmla="*/ 409300 h 593670"/>
              <a:gd name="connsiteX1927" fmla="*/ 128516 w 2372630"/>
              <a:gd name="connsiteY1927" fmla="*/ 408388 h 593670"/>
              <a:gd name="connsiteX1928" fmla="*/ 130285 w 2372630"/>
              <a:gd name="connsiteY1928" fmla="*/ 406281 h 593670"/>
              <a:gd name="connsiteX1929" fmla="*/ 131703 w 2372630"/>
              <a:gd name="connsiteY1929" fmla="*/ 405661 h 593670"/>
              <a:gd name="connsiteX1930" fmla="*/ 136945 w 2372630"/>
              <a:gd name="connsiteY1930" fmla="*/ 403824 h 593670"/>
              <a:gd name="connsiteX1931" fmla="*/ 137711 w 2372630"/>
              <a:gd name="connsiteY1931" fmla="*/ 403368 h 593670"/>
              <a:gd name="connsiteX1932" fmla="*/ 136945 w 2372630"/>
              <a:gd name="connsiteY1932" fmla="*/ 403368 h 593670"/>
              <a:gd name="connsiteX1933" fmla="*/ 131703 w 2372630"/>
              <a:gd name="connsiteY1933" fmla="*/ 405661 h 593670"/>
              <a:gd name="connsiteX1934" fmla="*/ 130432 w 2372630"/>
              <a:gd name="connsiteY1934" fmla="*/ 406106 h 593670"/>
              <a:gd name="connsiteX1935" fmla="*/ 130285 w 2372630"/>
              <a:gd name="connsiteY1935" fmla="*/ 406281 h 593670"/>
              <a:gd name="connsiteX1936" fmla="*/ 124685 w 2372630"/>
              <a:gd name="connsiteY1936" fmla="*/ 408730 h 593670"/>
              <a:gd name="connsiteX1937" fmla="*/ 112425 w 2372630"/>
              <a:gd name="connsiteY1937" fmla="*/ 413408 h 593670"/>
              <a:gd name="connsiteX1938" fmla="*/ 112425 w 2372630"/>
              <a:gd name="connsiteY1938" fmla="*/ 410670 h 593670"/>
              <a:gd name="connsiteX1939" fmla="*/ 114724 w 2372630"/>
              <a:gd name="connsiteY1939" fmla="*/ 410670 h 593670"/>
              <a:gd name="connsiteX1940" fmla="*/ 136945 w 2372630"/>
              <a:gd name="connsiteY1940" fmla="*/ 399261 h 593670"/>
              <a:gd name="connsiteX1941" fmla="*/ 137711 w 2372630"/>
              <a:gd name="connsiteY1941" fmla="*/ 398348 h 593670"/>
              <a:gd name="connsiteX1942" fmla="*/ 136945 w 2372630"/>
              <a:gd name="connsiteY1942" fmla="*/ 396979 h 593670"/>
              <a:gd name="connsiteX1943" fmla="*/ 136179 w 2372630"/>
              <a:gd name="connsiteY1943" fmla="*/ 397435 h 593670"/>
              <a:gd name="connsiteX1944" fmla="*/ 130049 w 2372630"/>
              <a:gd name="connsiteY1944" fmla="*/ 399717 h 593670"/>
              <a:gd name="connsiteX1945" fmla="*/ 130049 w 2372630"/>
              <a:gd name="connsiteY1945" fmla="*/ 396979 h 593670"/>
              <a:gd name="connsiteX1946" fmla="*/ 112425 w 2372630"/>
              <a:gd name="connsiteY1946" fmla="*/ 405193 h 593670"/>
              <a:gd name="connsiteX1947" fmla="*/ 119321 w 2372630"/>
              <a:gd name="connsiteY1947" fmla="*/ 399717 h 593670"/>
              <a:gd name="connsiteX1948" fmla="*/ 112425 w 2372630"/>
              <a:gd name="connsiteY1948" fmla="*/ 399717 h 593670"/>
              <a:gd name="connsiteX1949" fmla="*/ 117023 w 2372630"/>
              <a:gd name="connsiteY1949" fmla="*/ 396979 h 593670"/>
              <a:gd name="connsiteX1950" fmla="*/ 120087 w 2372630"/>
              <a:gd name="connsiteY1950" fmla="*/ 394697 h 593670"/>
              <a:gd name="connsiteX1951" fmla="*/ 122386 w 2372630"/>
              <a:gd name="connsiteY1951" fmla="*/ 394241 h 593670"/>
              <a:gd name="connsiteX1952" fmla="*/ 121620 w 2372630"/>
              <a:gd name="connsiteY1952" fmla="*/ 393784 h 593670"/>
              <a:gd name="connsiteX1953" fmla="*/ 120087 w 2372630"/>
              <a:gd name="connsiteY1953" fmla="*/ 391959 h 593670"/>
              <a:gd name="connsiteX1954" fmla="*/ 119321 w 2372630"/>
              <a:gd name="connsiteY1954" fmla="*/ 392415 h 593670"/>
              <a:gd name="connsiteX1955" fmla="*/ 110126 w 2372630"/>
              <a:gd name="connsiteY1955" fmla="*/ 391502 h 593670"/>
              <a:gd name="connsiteX1956" fmla="*/ 132347 w 2372630"/>
              <a:gd name="connsiteY1956" fmla="*/ 380093 h 593670"/>
              <a:gd name="connsiteX1957" fmla="*/ 107828 w 2372630"/>
              <a:gd name="connsiteY1957" fmla="*/ 385570 h 593670"/>
              <a:gd name="connsiteX1958" fmla="*/ 125451 w 2372630"/>
              <a:gd name="connsiteY1958" fmla="*/ 371879 h 593670"/>
              <a:gd name="connsiteX1959" fmla="*/ 114724 w 2372630"/>
              <a:gd name="connsiteY1959" fmla="*/ 374617 h 593670"/>
              <a:gd name="connsiteX1960" fmla="*/ 126217 w 2372630"/>
              <a:gd name="connsiteY1960" fmla="*/ 365946 h 593670"/>
              <a:gd name="connsiteX1961" fmla="*/ 129282 w 2372630"/>
              <a:gd name="connsiteY1961" fmla="*/ 364577 h 593670"/>
              <a:gd name="connsiteX1962" fmla="*/ 129282 w 2372630"/>
              <a:gd name="connsiteY1962" fmla="*/ 363664 h 593670"/>
              <a:gd name="connsiteX1963" fmla="*/ 107828 w 2372630"/>
              <a:gd name="connsiteY1963" fmla="*/ 369141 h 593670"/>
              <a:gd name="connsiteX1964" fmla="*/ 123152 w 2372630"/>
              <a:gd name="connsiteY1964" fmla="*/ 358188 h 593670"/>
              <a:gd name="connsiteX1965" fmla="*/ 105529 w 2372630"/>
              <a:gd name="connsiteY1965" fmla="*/ 360926 h 593670"/>
              <a:gd name="connsiteX1966" fmla="*/ 110126 w 2372630"/>
              <a:gd name="connsiteY1966" fmla="*/ 352712 h 593670"/>
              <a:gd name="connsiteX1967" fmla="*/ 105529 w 2372630"/>
              <a:gd name="connsiteY1967" fmla="*/ 350886 h 593670"/>
              <a:gd name="connsiteX1968" fmla="*/ 105529 w 2372630"/>
              <a:gd name="connsiteY1968" fmla="*/ 349974 h 593670"/>
              <a:gd name="connsiteX1969" fmla="*/ 103230 w 2372630"/>
              <a:gd name="connsiteY1969" fmla="*/ 349974 h 593670"/>
              <a:gd name="connsiteX1970" fmla="*/ 96334 w 2372630"/>
              <a:gd name="connsiteY1970" fmla="*/ 349061 h 593670"/>
              <a:gd name="connsiteX1971" fmla="*/ 113191 w 2372630"/>
              <a:gd name="connsiteY1971" fmla="*/ 337196 h 593670"/>
              <a:gd name="connsiteX1972" fmla="*/ 114724 w 2372630"/>
              <a:gd name="connsiteY1972" fmla="*/ 336283 h 593670"/>
              <a:gd name="connsiteX1973" fmla="*/ 115490 w 2372630"/>
              <a:gd name="connsiteY1973" fmla="*/ 334914 h 593670"/>
              <a:gd name="connsiteX1974" fmla="*/ 117023 w 2372630"/>
              <a:gd name="connsiteY1974" fmla="*/ 333088 h 593670"/>
              <a:gd name="connsiteX1975" fmla="*/ 110126 w 2372630"/>
              <a:gd name="connsiteY1975" fmla="*/ 335826 h 593670"/>
              <a:gd name="connsiteX1976" fmla="*/ 125451 w 2372630"/>
              <a:gd name="connsiteY1976" fmla="*/ 324874 h 593670"/>
              <a:gd name="connsiteX1977" fmla="*/ 125451 w 2372630"/>
              <a:gd name="connsiteY1977" fmla="*/ 322136 h 593670"/>
              <a:gd name="connsiteX1978" fmla="*/ 105529 w 2372630"/>
              <a:gd name="connsiteY1978" fmla="*/ 327612 h 593670"/>
              <a:gd name="connsiteX1979" fmla="*/ 110126 w 2372630"/>
              <a:gd name="connsiteY1979" fmla="*/ 321223 h 593670"/>
              <a:gd name="connsiteX1980" fmla="*/ 109360 w 2372630"/>
              <a:gd name="connsiteY1980" fmla="*/ 320767 h 593670"/>
              <a:gd name="connsiteX1981" fmla="*/ 107828 w 2372630"/>
              <a:gd name="connsiteY1981" fmla="*/ 320310 h 593670"/>
              <a:gd name="connsiteX1982" fmla="*/ 107061 w 2372630"/>
              <a:gd name="connsiteY1982" fmla="*/ 320767 h 593670"/>
              <a:gd name="connsiteX1983" fmla="*/ 105529 w 2372630"/>
              <a:gd name="connsiteY1983" fmla="*/ 322136 h 593670"/>
              <a:gd name="connsiteX1984" fmla="*/ 106295 w 2372630"/>
              <a:gd name="connsiteY1984" fmla="*/ 320310 h 593670"/>
              <a:gd name="connsiteX1985" fmla="*/ 107061 w 2372630"/>
              <a:gd name="connsiteY1985" fmla="*/ 319854 h 593670"/>
              <a:gd name="connsiteX1986" fmla="*/ 106295 w 2372630"/>
              <a:gd name="connsiteY1986" fmla="*/ 319854 h 593670"/>
              <a:gd name="connsiteX1987" fmla="*/ 106295 w 2372630"/>
              <a:gd name="connsiteY1987" fmla="*/ 308901 h 593670"/>
              <a:gd name="connsiteX1988" fmla="*/ 105529 w 2372630"/>
              <a:gd name="connsiteY1988" fmla="*/ 308445 h 593670"/>
              <a:gd name="connsiteX1989" fmla="*/ 108594 w 2372630"/>
              <a:gd name="connsiteY1989" fmla="*/ 306619 h 593670"/>
              <a:gd name="connsiteX1990" fmla="*/ 110893 w 2372630"/>
              <a:gd name="connsiteY1990" fmla="*/ 305707 h 593670"/>
              <a:gd name="connsiteX1991" fmla="*/ 112425 w 2372630"/>
              <a:gd name="connsiteY1991" fmla="*/ 304338 h 593670"/>
              <a:gd name="connsiteX1992" fmla="*/ 114724 w 2372630"/>
              <a:gd name="connsiteY1992" fmla="*/ 302969 h 593670"/>
              <a:gd name="connsiteX1993" fmla="*/ 116256 w 2372630"/>
              <a:gd name="connsiteY1993" fmla="*/ 301599 h 593670"/>
              <a:gd name="connsiteX1994" fmla="*/ 115490 w 2372630"/>
              <a:gd name="connsiteY1994" fmla="*/ 302056 h 593670"/>
              <a:gd name="connsiteX1995" fmla="*/ 98633 w 2372630"/>
              <a:gd name="connsiteY1995" fmla="*/ 292016 h 593670"/>
              <a:gd name="connsiteX1996" fmla="*/ 103230 w 2372630"/>
              <a:gd name="connsiteY1996" fmla="*/ 289278 h 593670"/>
              <a:gd name="connsiteX1997" fmla="*/ 107828 w 2372630"/>
              <a:gd name="connsiteY1997" fmla="*/ 286083 h 593670"/>
              <a:gd name="connsiteX1998" fmla="*/ 100931 w 2372630"/>
              <a:gd name="connsiteY1998" fmla="*/ 286083 h 593670"/>
              <a:gd name="connsiteX1999" fmla="*/ 107061 w 2372630"/>
              <a:gd name="connsiteY1999" fmla="*/ 284258 h 593670"/>
              <a:gd name="connsiteX2000" fmla="*/ 109360 w 2372630"/>
              <a:gd name="connsiteY2000" fmla="*/ 283345 h 593670"/>
              <a:gd name="connsiteX2001" fmla="*/ 108594 w 2372630"/>
              <a:gd name="connsiteY2001" fmla="*/ 281976 h 593670"/>
              <a:gd name="connsiteX2002" fmla="*/ 108594 w 2372630"/>
              <a:gd name="connsiteY2002" fmla="*/ 281063 h 593670"/>
              <a:gd name="connsiteX2003" fmla="*/ 107061 w 2372630"/>
              <a:gd name="connsiteY2003" fmla="*/ 281520 h 593670"/>
              <a:gd name="connsiteX2004" fmla="*/ 100931 w 2372630"/>
              <a:gd name="connsiteY2004" fmla="*/ 280607 h 593670"/>
              <a:gd name="connsiteX2005" fmla="*/ 100931 w 2372630"/>
              <a:gd name="connsiteY2005" fmla="*/ 277869 h 593670"/>
              <a:gd name="connsiteX2006" fmla="*/ 105529 w 2372630"/>
              <a:gd name="connsiteY2006" fmla="*/ 277412 h 593670"/>
              <a:gd name="connsiteX2007" fmla="*/ 109360 w 2372630"/>
              <a:gd name="connsiteY2007" fmla="*/ 276956 h 593670"/>
              <a:gd name="connsiteX2008" fmla="*/ 109360 w 2372630"/>
              <a:gd name="connsiteY2008" fmla="*/ 276500 h 593670"/>
              <a:gd name="connsiteX2009" fmla="*/ 110126 w 2372630"/>
              <a:gd name="connsiteY2009" fmla="*/ 276500 h 593670"/>
              <a:gd name="connsiteX2010" fmla="*/ 115490 w 2372630"/>
              <a:gd name="connsiteY2010" fmla="*/ 276043 h 593670"/>
              <a:gd name="connsiteX2011" fmla="*/ 118555 w 2372630"/>
              <a:gd name="connsiteY2011" fmla="*/ 275587 h 593670"/>
              <a:gd name="connsiteX2012" fmla="*/ 120087 w 2372630"/>
              <a:gd name="connsiteY2012" fmla="*/ 275131 h 593670"/>
              <a:gd name="connsiteX2013" fmla="*/ 121620 w 2372630"/>
              <a:gd name="connsiteY2013" fmla="*/ 274674 h 593670"/>
              <a:gd name="connsiteX2014" fmla="*/ 129282 w 2372630"/>
              <a:gd name="connsiteY2014" fmla="*/ 270111 h 593670"/>
              <a:gd name="connsiteX2015" fmla="*/ 130049 w 2372630"/>
              <a:gd name="connsiteY2015" fmla="*/ 269654 h 593670"/>
              <a:gd name="connsiteX2016" fmla="*/ 130815 w 2372630"/>
              <a:gd name="connsiteY2016" fmla="*/ 268741 h 593670"/>
              <a:gd name="connsiteX2017" fmla="*/ 132347 w 2372630"/>
              <a:gd name="connsiteY2017" fmla="*/ 266460 h 593670"/>
              <a:gd name="connsiteX2018" fmla="*/ 132347 w 2372630"/>
              <a:gd name="connsiteY2018" fmla="*/ 264634 h 593670"/>
              <a:gd name="connsiteX2019" fmla="*/ 131581 w 2372630"/>
              <a:gd name="connsiteY2019" fmla="*/ 265091 h 593670"/>
              <a:gd name="connsiteX2020" fmla="*/ 130815 w 2372630"/>
              <a:gd name="connsiteY2020" fmla="*/ 265091 h 593670"/>
              <a:gd name="connsiteX2021" fmla="*/ 128516 w 2372630"/>
              <a:gd name="connsiteY2021" fmla="*/ 266460 h 593670"/>
              <a:gd name="connsiteX2022" fmla="*/ 112425 w 2372630"/>
              <a:gd name="connsiteY2022" fmla="*/ 274218 h 593670"/>
              <a:gd name="connsiteX2023" fmla="*/ 110126 w 2372630"/>
              <a:gd name="connsiteY2023" fmla="*/ 275131 h 593670"/>
              <a:gd name="connsiteX2024" fmla="*/ 98633 w 2372630"/>
              <a:gd name="connsiteY2024" fmla="*/ 275131 h 593670"/>
              <a:gd name="connsiteX2025" fmla="*/ 121620 w 2372630"/>
              <a:gd name="connsiteY2025" fmla="*/ 266003 h 593670"/>
              <a:gd name="connsiteX2026" fmla="*/ 126217 w 2372630"/>
              <a:gd name="connsiteY2026" fmla="*/ 265091 h 593670"/>
              <a:gd name="connsiteX2027" fmla="*/ 125451 w 2372630"/>
              <a:gd name="connsiteY2027" fmla="*/ 265091 h 593670"/>
              <a:gd name="connsiteX2028" fmla="*/ 125451 w 2372630"/>
              <a:gd name="connsiteY2028" fmla="*/ 260983 h 593670"/>
              <a:gd name="connsiteX2029" fmla="*/ 126984 w 2372630"/>
              <a:gd name="connsiteY2029" fmla="*/ 259158 h 593670"/>
              <a:gd name="connsiteX2030" fmla="*/ 124685 w 2372630"/>
              <a:gd name="connsiteY2030" fmla="*/ 259614 h 593670"/>
              <a:gd name="connsiteX2031" fmla="*/ 100931 w 2372630"/>
              <a:gd name="connsiteY2031" fmla="*/ 266916 h 593670"/>
              <a:gd name="connsiteX2032" fmla="*/ 114724 w 2372630"/>
              <a:gd name="connsiteY2032" fmla="*/ 258702 h 593670"/>
              <a:gd name="connsiteX2033" fmla="*/ 110126 w 2372630"/>
              <a:gd name="connsiteY2033" fmla="*/ 258702 h 593670"/>
              <a:gd name="connsiteX2034" fmla="*/ 112425 w 2372630"/>
              <a:gd name="connsiteY2034" fmla="*/ 255963 h 593670"/>
              <a:gd name="connsiteX2035" fmla="*/ 103230 w 2372630"/>
              <a:gd name="connsiteY2035" fmla="*/ 258702 h 593670"/>
              <a:gd name="connsiteX2036" fmla="*/ 112425 w 2372630"/>
              <a:gd name="connsiteY2036" fmla="*/ 247749 h 593670"/>
              <a:gd name="connsiteX2037" fmla="*/ 112425 w 2372630"/>
              <a:gd name="connsiteY2037" fmla="*/ 245011 h 593670"/>
              <a:gd name="connsiteX2038" fmla="*/ 100931 w 2372630"/>
              <a:gd name="connsiteY2038" fmla="*/ 247749 h 593670"/>
              <a:gd name="connsiteX2039" fmla="*/ 105529 w 2372630"/>
              <a:gd name="connsiteY2039" fmla="*/ 245011 h 593670"/>
              <a:gd name="connsiteX2040" fmla="*/ 100931 w 2372630"/>
              <a:gd name="connsiteY2040" fmla="*/ 245011 h 593670"/>
              <a:gd name="connsiteX2041" fmla="*/ 107828 w 2372630"/>
              <a:gd name="connsiteY2041" fmla="*/ 239534 h 593670"/>
              <a:gd name="connsiteX2042" fmla="*/ 105529 w 2372630"/>
              <a:gd name="connsiteY2042" fmla="*/ 236340 h 593670"/>
              <a:gd name="connsiteX2043" fmla="*/ 106295 w 2372630"/>
              <a:gd name="connsiteY2043" fmla="*/ 235884 h 593670"/>
              <a:gd name="connsiteX2044" fmla="*/ 105529 w 2372630"/>
              <a:gd name="connsiteY2044" fmla="*/ 235884 h 593670"/>
              <a:gd name="connsiteX2045" fmla="*/ 81776 w 2372630"/>
              <a:gd name="connsiteY2045" fmla="*/ 224018 h 593670"/>
              <a:gd name="connsiteX2046" fmla="*/ 93269 w 2372630"/>
              <a:gd name="connsiteY2046" fmla="*/ 214891 h 593670"/>
              <a:gd name="connsiteX2047" fmla="*/ 98633 w 2372630"/>
              <a:gd name="connsiteY2047" fmla="*/ 193898 h 593670"/>
              <a:gd name="connsiteX2048" fmla="*/ 102464 w 2372630"/>
              <a:gd name="connsiteY2048" fmla="*/ 192073 h 593670"/>
              <a:gd name="connsiteX2049" fmla="*/ 103996 w 2372630"/>
              <a:gd name="connsiteY2049" fmla="*/ 191617 h 593670"/>
              <a:gd name="connsiteX2050" fmla="*/ 105529 w 2372630"/>
              <a:gd name="connsiteY2050" fmla="*/ 191160 h 593670"/>
              <a:gd name="connsiteX2051" fmla="*/ 107828 w 2372630"/>
              <a:gd name="connsiteY2051" fmla="*/ 190247 h 593670"/>
              <a:gd name="connsiteX2052" fmla="*/ 107828 w 2372630"/>
              <a:gd name="connsiteY2052" fmla="*/ 188422 h 593670"/>
              <a:gd name="connsiteX2053" fmla="*/ 105529 w 2372630"/>
              <a:gd name="connsiteY2053" fmla="*/ 175644 h 593670"/>
              <a:gd name="connsiteX2054" fmla="*/ 114724 w 2372630"/>
              <a:gd name="connsiteY2054" fmla="*/ 170168 h 593670"/>
              <a:gd name="connsiteX2055" fmla="*/ 112425 w 2372630"/>
              <a:gd name="connsiteY2055" fmla="*/ 170168 h 593670"/>
              <a:gd name="connsiteX2056" fmla="*/ 120854 w 2372630"/>
              <a:gd name="connsiteY2056" fmla="*/ 164691 h 593670"/>
              <a:gd name="connsiteX2057" fmla="*/ 112425 w 2372630"/>
              <a:gd name="connsiteY2057" fmla="*/ 167429 h 593670"/>
              <a:gd name="connsiteX2058" fmla="*/ 123152 w 2372630"/>
              <a:gd name="connsiteY2058" fmla="*/ 159215 h 593670"/>
              <a:gd name="connsiteX2059" fmla="*/ 117023 w 2372630"/>
              <a:gd name="connsiteY2059" fmla="*/ 159215 h 593670"/>
              <a:gd name="connsiteX2060" fmla="*/ 127750 w 2372630"/>
              <a:gd name="connsiteY2060" fmla="*/ 142786 h 593670"/>
              <a:gd name="connsiteX2061" fmla="*/ 153036 w 2372630"/>
              <a:gd name="connsiteY2061" fmla="*/ 128639 h 593670"/>
              <a:gd name="connsiteX2062" fmla="*/ 130049 w 2372630"/>
              <a:gd name="connsiteY2062" fmla="*/ 134115 h 593670"/>
              <a:gd name="connsiteX2063" fmla="*/ 244218 w 2372630"/>
              <a:gd name="connsiteY2063" fmla="*/ 98519 h 593670"/>
              <a:gd name="connsiteX2064" fmla="*/ 253413 w 2372630"/>
              <a:gd name="connsiteY2064" fmla="*/ 93043 h 593670"/>
              <a:gd name="connsiteX2065" fmla="*/ 251114 w 2372630"/>
              <a:gd name="connsiteY2065" fmla="*/ 90305 h 593670"/>
              <a:gd name="connsiteX2066" fmla="*/ 300920 w 2372630"/>
              <a:gd name="connsiteY2066" fmla="*/ 90305 h 593670"/>
              <a:gd name="connsiteX2067" fmla="*/ 300920 w 2372630"/>
              <a:gd name="connsiteY2067" fmla="*/ 87566 h 593670"/>
              <a:gd name="connsiteX2068" fmla="*/ 317011 w 2372630"/>
              <a:gd name="connsiteY2068" fmla="*/ 81634 h 593670"/>
              <a:gd name="connsiteX2069" fmla="*/ 319310 w 2372630"/>
              <a:gd name="connsiteY2069" fmla="*/ 87566 h 593670"/>
              <a:gd name="connsiteX2070" fmla="*/ 341531 w 2372630"/>
              <a:gd name="connsiteY2070" fmla="*/ 87566 h 593670"/>
              <a:gd name="connsiteX2071" fmla="*/ 344596 w 2372630"/>
              <a:gd name="connsiteY2071" fmla="*/ 83915 h 593670"/>
              <a:gd name="connsiteX2072" fmla="*/ 346128 w 2372630"/>
              <a:gd name="connsiteY2072" fmla="*/ 81634 h 593670"/>
              <a:gd name="connsiteX2073" fmla="*/ 343829 w 2372630"/>
              <a:gd name="connsiteY2073" fmla="*/ 87566 h 593670"/>
              <a:gd name="connsiteX2074" fmla="*/ 364518 w 2372630"/>
              <a:gd name="connsiteY2074" fmla="*/ 84372 h 593670"/>
              <a:gd name="connsiteX2075" fmla="*/ 378310 w 2372630"/>
              <a:gd name="connsiteY2075" fmla="*/ 87566 h 593670"/>
              <a:gd name="connsiteX2076" fmla="*/ 389804 w 2372630"/>
              <a:gd name="connsiteY2076" fmla="*/ 90305 h 593670"/>
              <a:gd name="connsiteX2077" fmla="*/ 398999 w 2372630"/>
              <a:gd name="connsiteY2077" fmla="*/ 87566 h 593670"/>
              <a:gd name="connsiteX2078" fmla="*/ 403596 w 2372630"/>
              <a:gd name="connsiteY2078" fmla="*/ 84372 h 593670"/>
              <a:gd name="connsiteX2079" fmla="*/ 414323 w 2372630"/>
              <a:gd name="connsiteY2079" fmla="*/ 87566 h 593670"/>
              <a:gd name="connsiteX2080" fmla="*/ 416622 w 2372630"/>
              <a:gd name="connsiteY2080" fmla="*/ 88023 h 593670"/>
              <a:gd name="connsiteX2081" fmla="*/ 416622 w 2372630"/>
              <a:gd name="connsiteY2081" fmla="*/ 87566 h 593670"/>
              <a:gd name="connsiteX2082" fmla="*/ 428882 w 2372630"/>
              <a:gd name="connsiteY2082" fmla="*/ 82546 h 593670"/>
              <a:gd name="connsiteX2083" fmla="*/ 427350 w 2372630"/>
              <a:gd name="connsiteY2083" fmla="*/ 88023 h 593670"/>
              <a:gd name="connsiteX2084" fmla="*/ 426583 w 2372630"/>
              <a:gd name="connsiteY2084" fmla="*/ 88479 h 593670"/>
              <a:gd name="connsiteX2085" fmla="*/ 428116 w 2372630"/>
              <a:gd name="connsiteY2085" fmla="*/ 88479 h 593670"/>
              <a:gd name="connsiteX2086" fmla="*/ 441908 w 2372630"/>
              <a:gd name="connsiteY2086" fmla="*/ 87566 h 593670"/>
              <a:gd name="connsiteX2087" fmla="*/ 444207 w 2372630"/>
              <a:gd name="connsiteY2087" fmla="*/ 87566 h 593670"/>
              <a:gd name="connsiteX2088" fmla="*/ 448804 w 2372630"/>
              <a:gd name="connsiteY2088" fmla="*/ 93043 h 593670"/>
              <a:gd name="connsiteX2089" fmla="*/ 446506 w 2372630"/>
              <a:gd name="connsiteY2089" fmla="*/ 87566 h 593670"/>
              <a:gd name="connsiteX2090" fmla="*/ 469493 w 2372630"/>
              <a:gd name="connsiteY2090" fmla="*/ 93043 h 593670"/>
              <a:gd name="connsiteX2091" fmla="*/ 453402 w 2372630"/>
              <a:gd name="connsiteY2091" fmla="*/ 95781 h 593670"/>
              <a:gd name="connsiteX2092" fmla="*/ 462597 w 2372630"/>
              <a:gd name="connsiteY2092" fmla="*/ 95781 h 593670"/>
              <a:gd name="connsiteX2093" fmla="*/ 467194 w 2372630"/>
              <a:gd name="connsiteY2093" fmla="*/ 95781 h 593670"/>
              <a:gd name="connsiteX2094" fmla="*/ 469493 w 2372630"/>
              <a:gd name="connsiteY2094" fmla="*/ 97606 h 593670"/>
              <a:gd name="connsiteX2095" fmla="*/ 470259 w 2372630"/>
              <a:gd name="connsiteY2095" fmla="*/ 97150 h 593670"/>
              <a:gd name="connsiteX2096" fmla="*/ 469493 w 2372630"/>
              <a:gd name="connsiteY2096" fmla="*/ 95781 h 593670"/>
              <a:gd name="connsiteX2097" fmla="*/ 468726 w 2372630"/>
              <a:gd name="connsiteY2097" fmla="*/ 95781 h 593670"/>
              <a:gd name="connsiteX2098" fmla="*/ 467194 w 2372630"/>
              <a:gd name="connsiteY2098" fmla="*/ 95781 h 593670"/>
              <a:gd name="connsiteX2099" fmla="*/ 468726 w 2372630"/>
              <a:gd name="connsiteY2099" fmla="*/ 94868 h 593670"/>
              <a:gd name="connsiteX2100" fmla="*/ 469493 w 2372630"/>
              <a:gd name="connsiteY2100" fmla="*/ 94412 h 593670"/>
              <a:gd name="connsiteX2101" fmla="*/ 470259 w 2372630"/>
              <a:gd name="connsiteY2101" fmla="*/ 93955 h 593670"/>
              <a:gd name="connsiteX2102" fmla="*/ 471791 w 2372630"/>
              <a:gd name="connsiteY2102" fmla="*/ 92586 h 593670"/>
              <a:gd name="connsiteX2103" fmla="*/ 469493 w 2372630"/>
              <a:gd name="connsiteY2103" fmla="*/ 90305 h 593670"/>
              <a:gd name="connsiteX2104" fmla="*/ 480986 w 2372630"/>
              <a:gd name="connsiteY2104" fmla="*/ 90761 h 593670"/>
              <a:gd name="connsiteX2105" fmla="*/ 482519 w 2372630"/>
              <a:gd name="connsiteY2105" fmla="*/ 90761 h 593670"/>
              <a:gd name="connsiteX2106" fmla="*/ 482519 w 2372630"/>
              <a:gd name="connsiteY2106" fmla="*/ 89392 h 593670"/>
              <a:gd name="connsiteX2107" fmla="*/ 516233 w 2372630"/>
              <a:gd name="connsiteY2107" fmla="*/ 83003 h 593670"/>
              <a:gd name="connsiteX2108" fmla="*/ 512402 w 2372630"/>
              <a:gd name="connsiteY2108" fmla="*/ 85741 h 593670"/>
              <a:gd name="connsiteX2109" fmla="*/ 511636 w 2372630"/>
              <a:gd name="connsiteY2109" fmla="*/ 86197 h 593670"/>
              <a:gd name="connsiteX2110" fmla="*/ 513168 w 2372630"/>
              <a:gd name="connsiteY2110" fmla="*/ 85741 h 593670"/>
              <a:gd name="connsiteX2111" fmla="*/ 521597 w 2372630"/>
              <a:gd name="connsiteY2111" fmla="*/ 83003 h 593670"/>
              <a:gd name="connsiteX2112" fmla="*/ 542286 w 2372630"/>
              <a:gd name="connsiteY2112" fmla="*/ 83003 h 593670"/>
              <a:gd name="connsiteX2113" fmla="*/ 554546 w 2372630"/>
              <a:gd name="connsiteY2113" fmla="*/ 75701 h 593670"/>
              <a:gd name="connsiteX2114" fmla="*/ 572935 w 2372630"/>
              <a:gd name="connsiteY2114" fmla="*/ 77526 h 593670"/>
              <a:gd name="connsiteX2115" fmla="*/ 594390 w 2372630"/>
              <a:gd name="connsiteY2115" fmla="*/ 70225 h 593670"/>
              <a:gd name="connsiteX2116" fmla="*/ 621208 w 2372630"/>
              <a:gd name="connsiteY2116" fmla="*/ 75701 h 593670"/>
              <a:gd name="connsiteX2117" fmla="*/ 639598 w 2372630"/>
              <a:gd name="connsiteY2117" fmla="*/ 72050 h 593670"/>
              <a:gd name="connsiteX2118" fmla="*/ 648793 w 2372630"/>
              <a:gd name="connsiteY2118" fmla="*/ 81177 h 593670"/>
              <a:gd name="connsiteX2119" fmla="*/ 664118 w 2372630"/>
              <a:gd name="connsiteY2119" fmla="*/ 72050 h 593670"/>
              <a:gd name="connsiteX2120" fmla="*/ 673313 w 2372630"/>
              <a:gd name="connsiteY2120" fmla="*/ 64748 h 593670"/>
              <a:gd name="connsiteX2121" fmla="*/ 681741 w 2372630"/>
              <a:gd name="connsiteY2121" fmla="*/ 72050 h 593670"/>
              <a:gd name="connsiteX2122" fmla="*/ 700131 w 2372630"/>
              <a:gd name="connsiteY2122" fmla="*/ 72050 h 593670"/>
              <a:gd name="connsiteX2123" fmla="*/ 706261 w 2372630"/>
              <a:gd name="connsiteY2123" fmla="*/ 77526 h 593670"/>
              <a:gd name="connsiteX2124" fmla="*/ 718521 w 2372630"/>
              <a:gd name="connsiteY2124" fmla="*/ 73876 h 593670"/>
              <a:gd name="connsiteX2125" fmla="*/ 751469 w 2372630"/>
              <a:gd name="connsiteY2125" fmla="*/ 75701 h 593670"/>
              <a:gd name="connsiteX2126" fmla="*/ 782119 w 2372630"/>
              <a:gd name="connsiteY2126" fmla="*/ 73876 h 593670"/>
              <a:gd name="connsiteX2127" fmla="*/ 797444 w 2372630"/>
              <a:gd name="connsiteY2127" fmla="*/ 68399 h 593670"/>
              <a:gd name="connsiteX2128" fmla="*/ 815067 w 2372630"/>
              <a:gd name="connsiteY2128" fmla="*/ 70225 h 593670"/>
              <a:gd name="connsiteX2129" fmla="*/ 851847 w 2372630"/>
              <a:gd name="connsiteY2129" fmla="*/ 72050 h 593670"/>
              <a:gd name="connsiteX2130" fmla="*/ 863340 w 2372630"/>
              <a:gd name="connsiteY2130" fmla="*/ 68399 h 593670"/>
              <a:gd name="connsiteX2131" fmla="*/ 868704 w 2372630"/>
              <a:gd name="connsiteY2131" fmla="*/ 67943 h 593670"/>
              <a:gd name="connsiteX2132" fmla="*/ 870236 w 2372630"/>
              <a:gd name="connsiteY2132" fmla="*/ 67943 h 593670"/>
              <a:gd name="connsiteX2133" fmla="*/ 870236 w 2372630"/>
              <a:gd name="connsiteY2133" fmla="*/ 67487 h 593670"/>
              <a:gd name="connsiteX2134" fmla="*/ 870236 w 2372630"/>
              <a:gd name="connsiteY2134" fmla="*/ 64748 h 593670"/>
              <a:gd name="connsiteX2135" fmla="*/ 880964 w 2372630"/>
              <a:gd name="connsiteY2135" fmla="*/ 52883 h 593670"/>
              <a:gd name="connsiteX2136" fmla="*/ 931536 w 2372630"/>
              <a:gd name="connsiteY2136" fmla="*/ 34629 h 593670"/>
              <a:gd name="connsiteX2137" fmla="*/ 830392 w 2372630"/>
              <a:gd name="connsiteY2137" fmla="*/ 34629 h 593670"/>
              <a:gd name="connsiteX2138" fmla="*/ 763729 w 2372630"/>
              <a:gd name="connsiteY2138" fmla="*/ 34629 h 593670"/>
              <a:gd name="connsiteX2139" fmla="*/ 796677 w 2372630"/>
              <a:gd name="connsiteY2139" fmla="*/ 20025 h 593670"/>
              <a:gd name="connsiteX2140" fmla="*/ 798210 w 2372630"/>
              <a:gd name="connsiteY2140" fmla="*/ 19569 h 593670"/>
              <a:gd name="connsiteX2141" fmla="*/ 799743 w 2372630"/>
              <a:gd name="connsiteY2141" fmla="*/ 19340 h 593670"/>
              <a:gd name="connsiteX2142" fmla="*/ 798976 w 2372630"/>
              <a:gd name="connsiteY2142" fmla="*/ 19569 h 593670"/>
              <a:gd name="connsiteX2143" fmla="*/ 801275 w 2372630"/>
              <a:gd name="connsiteY2143" fmla="*/ 19112 h 593670"/>
              <a:gd name="connsiteX2144" fmla="*/ 841119 w 2372630"/>
              <a:gd name="connsiteY2144" fmla="*/ 19569 h 593670"/>
              <a:gd name="connsiteX2145" fmla="*/ 890925 w 2372630"/>
              <a:gd name="connsiteY2145" fmla="*/ 13636 h 593670"/>
              <a:gd name="connsiteX2146" fmla="*/ 941497 w 2372630"/>
              <a:gd name="connsiteY2146" fmla="*/ 13636 h 593670"/>
              <a:gd name="connsiteX2147" fmla="*/ 1025783 w 2372630"/>
              <a:gd name="connsiteY2147" fmla="*/ 7703 h 593670"/>
              <a:gd name="connsiteX2148" fmla="*/ 1126160 w 2372630"/>
              <a:gd name="connsiteY2148" fmla="*/ 7703 h 593670"/>
              <a:gd name="connsiteX2149" fmla="*/ 1186023 w 2372630"/>
              <a:gd name="connsiteY2149" fmla="*/ 4166 h 593670"/>
              <a:gd name="connsiteX2150" fmla="*/ 1277493 w 2372630"/>
              <a:gd name="connsiteY2150" fmla="*/ 1828 h 593670"/>
              <a:gd name="connsiteX2151" fmla="*/ 1312357 w 2372630"/>
              <a:gd name="connsiteY2151" fmla="*/ 9529 h 593670"/>
              <a:gd name="connsiteX2152" fmla="*/ 1290136 w 2372630"/>
              <a:gd name="connsiteY2152" fmla="*/ 9529 h 593670"/>
              <a:gd name="connsiteX2153" fmla="*/ 1261019 w 2372630"/>
              <a:gd name="connsiteY2153" fmla="*/ 12267 h 593670"/>
              <a:gd name="connsiteX2154" fmla="*/ 1245694 w 2372630"/>
              <a:gd name="connsiteY2154" fmla="*/ 9529 h 593670"/>
              <a:gd name="connsiteX2155" fmla="*/ 1244928 w 2372630"/>
              <a:gd name="connsiteY2155" fmla="*/ 9529 h 593670"/>
              <a:gd name="connsiteX2156" fmla="*/ 1277493 w 2372630"/>
              <a:gd name="connsiteY2156" fmla="*/ 1828 h 593670"/>
              <a:gd name="connsiteX2157" fmla="*/ 1569909 w 2372630"/>
              <a:gd name="connsiteY2157" fmla="*/ 915 h 593670"/>
              <a:gd name="connsiteX2158" fmla="*/ 1580540 w 2372630"/>
              <a:gd name="connsiteY2158" fmla="*/ 9529 h 593670"/>
              <a:gd name="connsiteX2159" fmla="*/ 1564449 w 2372630"/>
              <a:gd name="connsiteY2159" fmla="*/ 12267 h 593670"/>
              <a:gd name="connsiteX2160" fmla="*/ 1538397 w 2372630"/>
              <a:gd name="connsiteY2160" fmla="*/ 9985 h 593670"/>
              <a:gd name="connsiteX2161" fmla="*/ 1537631 w 2372630"/>
              <a:gd name="connsiteY2161" fmla="*/ 9529 h 593670"/>
              <a:gd name="connsiteX2162" fmla="*/ 1538397 w 2372630"/>
              <a:gd name="connsiteY2162" fmla="*/ 9529 h 593670"/>
              <a:gd name="connsiteX2163" fmla="*/ 1541462 w 2372630"/>
              <a:gd name="connsiteY2163" fmla="*/ 6334 h 593670"/>
              <a:gd name="connsiteX2164" fmla="*/ 1569909 w 2372630"/>
              <a:gd name="connsiteY2164" fmla="*/ 915 h 593670"/>
              <a:gd name="connsiteX2165" fmla="*/ 1503150 w 2372630"/>
              <a:gd name="connsiteY2165" fmla="*/ 402 h 593670"/>
              <a:gd name="connsiteX2166" fmla="*/ 1494722 w 2372630"/>
              <a:gd name="connsiteY2166" fmla="*/ 6334 h 593670"/>
              <a:gd name="connsiteX2167" fmla="*/ 1486293 w 2372630"/>
              <a:gd name="connsiteY2167" fmla="*/ 3140 h 593670"/>
              <a:gd name="connsiteX2168" fmla="*/ 1503150 w 2372630"/>
              <a:gd name="connsiteY2168" fmla="*/ 402 h 5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Lst>
            <a:rect l="l" t="t" r="r" b="b"/>
            <a:pathLst>
              <a:path w="2372630" h="593670">
                <a:moveTo>
                  <a:pt x="645716" y="570203"/>
                </a:moveTo>
                <a:cubicBezTo>
                  <a:pt x="657461" y="571166"/>
                  <a:pt x="657030" y="576557"/>
                  <a:pt x="651858" y="582717"/>
                </a:cubicBezTo>
                <a:cubicBezTo>
                  <a:pt x="652624" y="581805"/>
                  <a:pt x="645728" y="591845"/>
                  <a:pt x="645728" y="591845"/>
                </a:cubicBezTo>
                <a:cubicBezTo>
                  <a:pt x="643429" y="593214"/>
                  <a:pt x="638832" y="593670"/>
                  <a:pt x="635001" y="593670"/>
                </a:cubicBezTo>
                <a:cubicBezTo>
                  <a:pt x="630403" y="593670"/>
                  <a:pt x="625806" y="592757"/>
                  <a:pt x="624273" y="592301"/>
                </a:cubicBezTo>
                <a:lnTo>
                  <a:pt x="624273" y="591845"/>
                </a:lnTo>
                <a:cubicBezTo>
                  <a:pt x="623507" y="591845"/>
                  <a:pt x="623507" y="591845"/>
                  <a:pt x="623507" y="591845"/>
                </a:cubicBezTo>
                <a:lnTo>
                  <a:pt x="624273" y="592301"/>
                </a:lnTo>
                <a:cubicBezTo>
                  <a:pt x="585195" y="588194"/>
                  <a:pt x="602819" y="574503"/>
                  <a:pt x="629637" y="570852"/>
                </a:cubicBezTo>
                <a:cubicBezTo>
                  <a:pt x="636533" y="570054"/>
                  <a:pt x="641801" y="569882"/>
                  <a:pt x="645716" y="570203"/>
                </a:cubicBezTo>
                <a:close/>
                <a:moveTo>
                  <a:pt x="1416074" y="514591"/>
                </a:moveTo>
                <a:cubicBezTo>
                  <a:pt x="1420779" y="516174"/>
                  <a:pt x="1416757" y="526357"/>
                  <a:pt x="1412734" y="527041"/>
                </a:cubicBezTo>
                <a:cubicBezTo>
                  <a:pt x="1411202" y="527041"/>
                  <a:pt x="1409669" y="526129"/>
                  <a:pt x="1408137" y="522478"/>
                </a:cubicBezTo>
                <a:cubicBezTo>
                  <a:pt x="1407370" y="520652"/>
                  <a:pt x="1407370" y="518371"/>
                  <a:pt x="1408137" y="516545"/>
                </a:cubicBezTo>
                <a:cubicBezTo>
                  <a:pt x="1411968" y="514491"/>
                  <a:pt x="1414506" y="514064"/>
                  <a:pt x="1416074" y="514591"/>
                </a:cubicBezTo>
                <a:close/>
                <a:moveTo>
                  <a:pt x="1530735" y="513807"/>
                </a:moveTo>
                <a:cubicBezTo>
                  <a:pt x="1537248" y="513921"/>
                  <a:pt x="1544910" y="515861"/>
                  <a:pt x="1542228" y="519283"/>
                </a:cubicBezTo>
                <a:cubicBezTo>
                  <a:pt x="1541462" y="521109"/>
                  <a:pt x="1539164" y="521565"/>
                  <a:pt x="1536865" y="521565"/>
                </a:cubicBezTo>
                <a:cubicBezTo>
                  <a:pt x="1533034" y="521565"/>
                  <a:pt x="1527670" y="520652"/>
                  <a:pt x="1526137" y="519283"/>
                </a:cubicBezTo>
                <a:cubicBezTo>
                  <a:pt x="1518858" y="515404"/>
                  <a:pt x="1524222" y="513693"/>
                  <a:pt x="1530735" y="513807"/>
                </a:cubicBezTo>
                <a:close/>
                <a:moveTo>
                  <a:pt x="1596823" y="506962"/>
                </a:moveTo>
                <a:cubicBezTo>
                  <a:pt x="1609849" y="506277"/>
                  <a:pt x="1623450" y="508787"/>
                  <a:pt x="1615021" y="516545"/>
                </a:cubicBezTo>
                <a:cubicBezTo>
                  <a:pt x="1612723" y="518827"/>
                  <a:pt x="1606593" y="520196"/>
                  <a:pt x="1600463" y="520196"/>
                </a:cubicBezTo>
                <a:cubicBezTo>
                  <a:pt x="1593567" y="520196"/>
                  <a:pt x="1586670" y="518827"/>
                  <a:pt x="1582073" y="516545"/>
                </a:cubicBezTo>
                <a:cubicBezTo>
                  <a:pt x="1571346" y="511525"/>
                  <a:pt x="1583797" y="507646"/>
                  <a:pt x="1596823" y="506962"/>
                </a:cubicBezTo>
                <a:close/>
                <a:moveTo>
                  <a:pt x="643178" y="502755"/>
                </a:moveTo>
                <a:cubicBezTo>
                  <a:pt x="646734" y="502541"/>
                  <a:pt x="653199" y="513237"/>
                  <a:pt x="648027" y="512894"/>
                </a:cubicBezTo>
                <a:cubicBezTo>
                  <a:pt x="646494" y="512894"/>
                  <a:pt x="644196" y="511982"/>
                  <a:pt x="641131" y="510613"/>
                </a:cubicBezTo>
                <a:cubicBezTo>
                  <a:pt x="641131" y="510156"/>
                  <a:pt x="641131" y="507418"/>
                  <a:pt x="641131" y="507418"/>
                </a:cubicBezTo>
                <a:cubicBezTo>
                  <a:pt x="641131" y="504109"/>
                  <a:pt x="641993" y="502826"/>
                  <a:pt x="643178" y="502755"/>
                </a:cubicBezTo>
                <a:close/>
                <a:moveTo>
                  <a:pt x="1718907" y="501500"/>
                </a:moveTo>
                <a:cubicBezTo>
                  <a:pt x="1722486" y="501856"/>
                  <a:pt x="1725551" y="502740"/>
                  <a:pt x="1726892" y="504223"/>
                </a:cubicBezTo>
                <a:cubicBezTo>
                  <a:pt x="1727658" y="506962"/>
                  <a:pt x="1726126" y="509243"/>
                  <a:pt x="1723061" y="511069"/>
                </a:cubicBezTo>
                <a:cubicBezTo>
                  <a:pt x="1720762" y="512438"/>
                  <a:pt x="1716931" y="512894"/>
                  <a:pt x="1713866" y="512894"/>
                </a:cubicBezTo>
                <a:cubicBezTo>
                  <a:pt x="1710801" y="512438"/>
                  <a:pt x="1707736" y="511982"/>
                  <a:pt x="1705438" y="510613"/>
                </a:cubicBezTo>
                <a:cubicBezTo>
                  <a:pt x="1692795" y="504109"/>
                  <a:pt x="1708167" y="500430"/>
                  <a:pt x="1718907" y="501500"/>
                </a:cubicBezTo>
                <a:close/>
                <a:moveTo>
                  <a:pt x="1805719" y="495275"/>
                </a:moveTo>
                <a:cubicBezTo>
                  <a:pt x="1814244" y="495496"/>
                  <a:pt x="1820757" y="496579"/>
                  <a:pt x="1822672" y="498747"/>
                </a:cubicBezTo>
                <a:cubicBezTo>
                  <a:pt x="1828802" y="505136"/>
                  <a:pt x="1782828" y="511982"/>
                  <a:pt x="1758308" y="512438"/>
                </a:cubicBezTo>
                <a:cubicBezTo>
                  <a:pt x="1756776" y="512438"/>
                  <a:pt x="1755243" y="512438"/>
                  <a:pt x="1753711" y="511982"/>
                </a:cubicBezTo>
                <a:cubicBezTo>
                  <a:pt x="1749113" y="511982"/>
                  <a:pt x="1745282" y="511525"/>
                  <a:pt x="1744516" y="510613"/>
                </a:cubicBezTo>
                <a:cubicBezTo>
                  <a:pt x="1736470" y="501713"/>
                  <a:pt x="1780146" y="494611"/>
                  <a:pt x="1805719" y="495275"/>
                </a:cubicBezTo>
                <a:close/>
                <a:moveTo>
                  <a:pt x="1195601" y="494982"/>
                </a:moveTo>
                <a:cubicBezTo>
                  <a:pt x="1207957" y="494640"/>
                  <a:pt x="1221174" y="496465"/>
                  <a:pt x="1218109" y="501485"/>
                </a:cubicBezTo>
                <a:cubicBezTo>
                  <a:pt x="1215810" y="504223"/>
                  <a:pt x="1210447" y="505136"/>
                  <a:pt x="1204317" y="505136"/>
                </a:cubicBezTo>
                <a:cubicBezTo>
                  <a:pt x="1193589" y="505136"/>
                  <a:pt x="1180563" y="502398"/>
                  <a:pt x="1178265" y="501485"/>
                </a:cubicBezTo>
                <a:cubicBezTo>
                  <a:pt x="1171752" y="497834"/>
                  <a:pt x="1183245" y="495324"/>
                  <a:pt x="1195601" y="494982"/>
                </a:cubicBezTo>
                <a:close/>
                <a:moveTo>
                  <a:pt x="648314" y="487046"/>
                </a:moveTo>
                <a:cubicBezTo>
                  <a:pt x="672020" y="485826"/>
                  <a:pt x="718138" y="489164"/>
                  <a:pt x="707794" y="501485"/>
                </a:cubicBezTo>
                <a:cubicBezTo>
                  <a:pt x="707027" y="501942"/>
                  <a:pt x="706261" y="502398"/>
                  <a:pt x="704729" y="502398"/>
                </a:cubicBezTo>
                <a:cubicBezTo>
                  <a:pt x="698599" y="502398"/>
                  <a:pt x="687871" y="499660"/>
                  <a:pt x="685573" y="498747"/>
                </a:cubicBezTo>
                <a:cubicBezTo>
                  <a:pt x="661053" y="498747"/>
                  <a:pt x="635001" y="499660"/>
                  <a:pt x="635001" y="489620"/>
                </a:cubicBezTo>
                <a:cubicBezTo>
                  <a:pt x="635001" y="488365"/>
                  <a:pt x="640412" y="487452"/>
                  <a:pt x="648314" y="487046"/>
                </a:cubicBezTo>
                <a:close/>
                <a:moveTo>
                  <a:pt x="1408137" y="486425"/>
                </a:moveTo>
                <a:cubicBezTo>
                  <a:pt x="1420396" y="485513"/>
                  <a:pt x="1432656" y="490533"/>
                  <a:pt x="1429591" y="492358"/>
                </a:cubicBezTo>
                <a:cubicBezTo>
                  <a:pt x="1425760" y="495553"/>
                  <a:pt x="1415799" y="496922"/>
                  <a:pt x="1406604" y="496922"/>
                </a:cubicBezTo>
                <a:cubicBezTo>
                  <a:pt x="1400474" y="496922"/>
                  <a:pt x="1394344" y="496009"/>
                  <a:pt x="1390513" y="495096"/>
                </a:cubicBezTo>
                <a:lnTo>
                  <a:pt x="1388981" y="494184"/>
                </a:lnTo>
                <a:cubicBezTo>
                  <a:pt x="1392812" y="493727"/>
                  <a:pt x="1398942" y="486882"/>
                  <a:pt x="1408137" y="486425"/>
                </a:cubicBezTo>
                <a:close/>
                <a:moveTo>
                  <a:pt x="519490" y="485969"/>
                </a:moveTo>
                <a:cubicBezTo>
                  <a:pt x="522364" y="488251"/>
                  <a:pt x="526578" y="491674"/>
                  <a:pt x="534623" y="492358"/>
                </a:cubicBezTo>
                <a:cubicBezTo>
                  <a:pt x="542286" y="493271"/>
                  <a:pt x="560676" y="485513"/>
                  <a:pt x="568338" y="492358"/>
                </a:cubicBezTo>
                <a:cubicBezTo>
                  <a:pt x="573702" y="497378"/>
                  <a:pt x="569870" y="498747"/>
                  <a:pt x="564507" y="499204"/>
                </a:cubicBezTo>
                <a:cubicBezTo>
                  <a:pt x="559143" y="499204"/>
                  <a:pt x="552247" y="498291"/>
                  <a:pt x="551481" y="498291"/>
                </a:cubicBezTo>
                <a:cubicBezTo>
                  <a:pt x="536922" y="498291"/>
                  <a:pt x="504740" y="496465"/>
                  <a:pt x="512402" y="486425"/>
                </a:cubicBezTo>
                <a:cubicBezTo>
                  <a:pt x="515084" y="482546"/>
                  <a:pt x="516617" y="483687"/>
                  <a:pt x="519490" y="485969"/>
                </a:cubicBezTo>
                <a:close/>
                <a:moveTo>
                  <a:pt x="1489238" y="475801"/>
                </a:moveTo>
                <a:cubicBezTo>
                  <a:pt x="1496494" y="475587"/>
                  <a:pt x="1502001" y="476043"/>
                  <a:pt x="1503150" y="477298"/>
                </a:cubicBezTo>
                <a:cubicBezTo>
                  <a:pt x="1513878" y="488251"/>
                  <a:pt x="1482462" y="494184"/>
                  <a:pt x="1462540" y="494184"/>
                </a:cubicBezTo>
                <a:cubicBezTo>
                  <a:pt x="1455643" y="494184"/>
                  <a:pt x="1449513" y="493727"/>
                  <a:pt x="1447215" y="492358"/>
                </a:cubicBezTo>
                <a:cubicBezTo>
                  <a:pt x="1429974" y="483117"/>
                  <a:pt x="1467472" y="476442"/>
                  <a:pt x="1489238" y="475801"/>
                </a:cubicBezTo>
                <a:close/>
                <a:moveTo>
                  <a:pt x="1542228" y="471366"/>
                </a:moveTo>
                <a:cubicBezTo>
                  <a:pt x="1560618" y="468171"/>
                  <a:pt x="1570579" y="481862"/>
                  <a:pt x="1570579" y="483231"/>
                </a:cubicBezTo>
                <a:cubicBezTo>
                  <a:pt x="1569047" y="485056"/>
                  <a:pt x="1566748" y="486882"/>
                  <a:pt x="1564449" y="487794"/>
                </a:cubicBezTo>
                <a:cubicBezTo>
                  <a:pt x="1559086" y="490076"/>
                  <a:pt x="1552956" y="490989"/>
                  <a:pt x="1546826" y="490989"/>
                </a:cubicBezTo>
                <a:cubicBezTo>
                  <a:pt x="1541462" y="490533"/>
                  <a:pt x="1535332" y="489164"/>
                  <a:pt x="1531501" y="486425"/>
                </a:cubicBezTo>
                <a:cubicBezTo>
                  <a:pt x="1529202" y="485513"/>
                  <a:pt x="1536099" y="472735"/>
                  <a:pt x="1542228" y="471366"/>
                </a:cubicBezTo>
                <a:close/>
                <a:moveTo>
                  <a:pt x="207918" y="426927"/>
                </a:moveTo>
                <a:cubicBezTo>
                  <a:pt x="199585" y="427213"/>
                  <a:pt x="192497" y="428468"/>
                  <a:pt x="197478" y="431206"/>
                </a:cubicBezTo>
                <a:cubicBezTo>
                  <a:pt x="198244" y="431662"/>
                  <a:pt x="205140" y="432575"/>
                  <a:pt x="212036" y="432119"/>
                </a:cubicBezTo>
                <a:cubicBezTo>
                  <a:pt x="218932" y="432119"/>
                  <a:pt x="225829" y="431206"/>
                  <a:pt x="225829" y="428468"/>
                </a:cubicBezTo>
                <a:cubicBezTo>
                  <a:pt x="225829" y="427327"/>
                  <a:pt x="216251" y="426642"/>
                  <a:pt x="207918" y="426927"/>
                </a:cubicBezTo>
                <a:close/>
                <a:moveTo>
                  <a:pt x="2211922" y="425045"/>
                </a:moveTo>
                <a:cubicBezTo>
                  <a:pt x="2217286" y="424817"/>
                  <a:pt x="2224565" y="425273"/>
                  <a:pt x="2231844" y="425729"/>
                </a:cubicBezTo>
                <a:cubicBezTo>
                  <a:pt x="2273221" y="427555"/>
                  <a:pt x="2244870" y="432119"/>
                  <a:pt x="2222649" y="432119"/>
                </a:cubicBezTo>
                <a:cubicBezTo>
                  <a:pt x="2212688" y="432119"/>
                  <a:pt x="2204259" y="431206"/>
                  <a:pt x="2203493" y="428468"/>
                </a:cubicBezTo>
                <a:cubicBezTo>
                  <a:pt x="2203110" y="426186"/>
                  <a:pt x="2206558" y="425273"/>
                  <a:pt x="2211922" y="425045"/>
                </a:cubicBezTo>
                <a:close/>
                <a:moveTo>
                  <a:pt x="130049" y="418884"/>
                </a:moveTo>
                <a:cubicBezTo>
                  <a:pt x="130049" y="416146"/>
                  <a:pt x="125451" y="421622"/>
                  <a:pt x="125451" y="421622"/>
                </a:cubicBezTo>
                <a:cubicBezTo>
                  <a:pt x="125451" y="422535"/>
                  <a:pt x="126217" y="422535"/>
                  <a:pt x="126217" y="422535"/>
                </a:cubicBezTo>
                <a:cubicBezTo>
                  <a:pt x="126984" y="422079"/>
                  <a:pt x="128516" y="418884"/>
                  <a:pt x="130049" y="418884"/>
                </a:cubicBezTo>
                <a:close/>
                <a:moveTo>
                  <a:pt x="2121506" y="389221"/>
                </a:moveTo>
                <a:lnTo>
                  <a:pt x="2124570" y="390590"/>
                </a:lnTo>
                <a:lnTo>
                  <a:pt x="2123804" y="390133"/>
                </a:lnTo>
                <a:cubicBezTo>
                  <a:pt x="2123038" y="389221"/>
                  <a:pt x="2123038" y="389221"/>
                  <a:pt x="2121506" y="389221"/>
                </a:cubicBezTo>
                <a:close/>
                <a:moveTo>
                  <a:pt x="2122272" y="377812"/>
                </a:moveTo>
                <a:cubicBezTo>
                  <a:pt x="2122272" y="377812"/>
                  <a:pt x="2121506" y="377812"/>
                  <a:pt x="2121506" y="379637"/>
                </a:cubicBezTo>
                <a:cubicBezTo>
                  <a:pt x="2121506" y="378268"/>
                  <a:pt x="2120739" y="377812"/>
                  <a:pt x="2119973" y="378724"/>
                </a:cubicBezTo>
                <a:lnTo>
                  <a:pt x="2119973" y="379181"/>
                </a:lnTo>
                <a:lnTo>
                  <a:pt x="2119973" y="379637"/>
                </a:lnTo>
                <a:lnTo>
                  <a:pt x="2120739" y="381919"/>
                </a:lnTo>
                <a:cubicBezTo>
                  <a:pt x="2121506" y="381919"/>
                  <a:pt x="2121506" y="381919"/>
                  <a:pt x="2122272" y="381463"/>
                </a:cubicBezTo>
                <a:cubicBezTo>
                  <a:pt x="2123038" y="379637"/>
                  <a:pt x="2122272" y="379637"/>
                  <a:pt x="2122272" y="377812"/>
                </a:cubicBezTo>
                <a:close/>
                <a:moveTo>
                  <a:pt x="2126869" y="375530"/>
                </a:moveTo>
                <a:cubicBezTo>
                  <a:pt x="2126869" y="377812"/>
                  <a:pt x="2127635" y="377812"/>
                  <a:pt x="2127635" y="379637"/>
                </a:cubicBezTo>
                <a:cubicBezTo>
                  <a:pt x="2127635" y="380093"/>
                  <a:pt x="2127635" y="380093"/>
                  <a:pt x="2127635" y="380093"/>
                </a:cubicBezTo>
                <a:cubicBezTo>
                  <a:pt x="2127635" y="380093"/>
                  <a:pt x="2128402" y="378268"/>
                  <a:pt x="2128402" y="379637"/>
                </a:cubicBezTo>
                <a:cubicBezTo>
                  <a:pt x="2128402" y="379637"/>
                  <a:pt x="2128402" y="379181"/>
                  <a:pt x="2128402" y="378724"/>
                </a:cubicBezTo>
                <a:cubicBezTo>
                  <a:pt x="2129168" y="378724"/>
                  <a:pt x="2129168" y="378724"/>
                  <a:pt x="2129168" y="379637"/>
                </a:cubicBezTo>
                <a:cubicBezTo>
                  <a:pt x="2129934" y="379637"/>
                  <a:pt x="2129934" y="377812"/>
                  <a:pt x="2130700" y="379637"/>
                </a:cubicBezTo>
                <a:cubicBezTo>
                  <a:pt x="2131467" y="375530"/>
                  <a:pt x="2129934" y="379637"/>
                  <a:pt x="2129934" y="377812"/>
                </a:cubicBezTo>
                <a:cubicBezTo>
                  <a:pt x="2129934" y="377812"/>
                  <a:pt x="2129168" y="379637"/>
                  <a:pt x="2129168" y="379637"/>
                </a:cubicBezTo>
                <a:cubicBezTo>
                  <a:pt x="2129168" y="379637"/>
                  <a:pt x="2129168" y="379181"/>
                  <a:pt x="2129168" y="379181"/>
                </a:cubicBezTo>
                <a:lnTo>
                  <a:pt x="2128402" y="378724"/>
                </a:lnTo>
                <a:cubicBezTo>
                  <a:pt x="2128402" y="378268"/>
                  <a:pt x="2128402" y="377812"/>
                  <a:pt x="2129168" y="377812"/>
                </a:cubicBezTo>
                <a:cubicBezTo>
                  <a:pt x="2128402" y="377812"/>
                  <a:pt x="2127635" y="379637"/>
                  <a:pt x="2126869" y="375530"/>
                </a:cubicBezTo>
                <a:close/>
                <a:moveTo>
                  <a:pt x="2124570" y="375530"/>
                </a:moveTo>
                <a:cubicBezTo>
                  <a:pt x="2124570" y="379637"/>
                  <a:pt x="2123804" y="377812"/>
                  <a:pt x="2123038" y="379637"/>
                </a:cubicBezTo>
                <a:cubicBezTo>
                  <a:pt x="2123038" y="381463"/>
                  <a:pt x="2123804" y="381919"/>
                  <a:pt x="2123804" y="381919"/>
                </a:cubicBezTo>
                <a:cubicBezTo>
                  <a:pt x="2124570" y="381919"/>
                  <a:pt x="2124570" y="381463"/>
                  <a:pt x="2125337" y="381463"/>
                </a:cubicBezTo>
                <a:cubicBezTo>
                  <a:pt x="2125337" y="377812"/>
                  <a:pt x="2124570" y="377812"/>
                  <a:pt x="2124570" y="375530"/>
                </a:cubicBezTo>
                <a:close/>
                <a:moveTo>
                  <a:pt x="2156753" y="375073"/>
                </a:moveTo>
                <a:lnTo>
                  <a:pt x="2156753" y="375530"/>
                </a:lnTo>
                <a:cubicBezTo>
                  <a:pt x="2155986" y="375530"/>
                  <a:pt x="2155220" y="374161"/>
                  <a:pt x="2155220" y="377812"/>
                </a:cubicBezTo>
                <a:cubicBezTo>
                  <a:pt x="2155986" y="375530"/>
                  <a:pt x="2156753" y="377812"/>
                  <a:pt x="2157519" y="375530"/>
                </a:cubicBezTo>
                <a:cubicBezTo>
                  <a:pt x="2158285" y="372335"/>
                  <a:pt x="2157519" y="373704"/>
                  <a:pt x="2156753" y="375073"/>
                </a:cubicBezTo>
                <a:close/>
                <a:moveTo>
                  <a:pt x="2116334" y="370567"/>
                </a:moveTo>
                <a:cubicBezTo>
                  <a:pt x="2115759" y="370510"/>
                  <a:pt x="2115376" y="371651"/>
                  <a:pt x="2115376" y="374617"/>
                </a:cubicBezTo>
                <a:lnTo>
                  <a:pt x="2114609" y="375530"/>
                </a:lnTo>
                <a:lnTo>
                  <a:pt x="2115376" y="375073"/>
                </a:lnTo>
                <a:cubicBezTo>
                  <a:pt x="2116142" y="375073"/>
                  <a:pt x="2116142" y="374617"/>
                  <a:pt x="2116908" y="374617"/>
                </a:cubicBezTo>
                <a:lnTo>
                  <a:pt x="2118441" y="373704"/>
                </a:lnTo>
                <a:cubicBezTo>
                  <a:pt x="2117675" y="371879"/>
                  <a:pt x="2116908" y="370624"/>
                  <a:pt x="2116334" y="370567"/>
                </a:cubicBezTo>
                <a:close/>
                <a:moveTo>
                  <a:pt x="2144493" y="370053"/>
                </a:moveTo>
                <a:cubicBezTo>
                  <a:pt x="2145259" y="370053"/>
                  <a:pt x="2145259" y="370053"/>
                  <a:pt x="2146025" y="370053"/>
                </a:cubicBezTo>
                <a:cubicBezTo>
                  <a:pt x="2146025" y="371879"/>
                  <a:pt x="2146025" y="370053"/>
                  <a:pt x="2145259" y="371879"/>
                </a:cubicBezTo>
                <a:cubicBezTo>
                  <a:pt x="2145259" y="370053"/>
                  <a:pt x="2144493" y="373704"/>
                  <a:pt x="2144493" y="370053"/>
                </a:cubicBezTo>
                <a:close/>
                <a:moveTo>
                  <a:pt x="2137597" y="362295"/>
                </a:moveTo>
                <a:cubicBezTo>
                  <a:pt x="2137597" y="364121"/>
                  <a:pt x="2136830" y="365946"/>
                  <a:pt x="2136064" y="364121"/>
                </a:cubicBezTo>
                <a:cubicBezTo>
                  <a:pt x="2136064" y="365946"/>
                  <a:pt x="2136830" y="365946"/>
                  <a:pt x="2137597" y="365946"/>
                </a:cubicBezTo>
                <a:cubicBezTo>
                  <a:pt x="2137597" y="364121"/>
                  <a:pt x="2137597" y="365946"/>
                  <a:pt x="2137597" y="364121"/>
                </a:cubicBezTo>
                <a:cubicBezTo>
                  <a:pt x="2137597" y="362295"/>
                  <a:pt x="2137597" y="362295"/>
                  <a:pt x="2137597" y="362295"/>
                </a:cubicBezTo>
                <a:close/>
                <a:moveTo>
                  <a:pt x="2181272" y="356819"/>
                </a:moveTo>
                <a:cubicBezTo>
                  <a:pt x="2181272" y="358644"/>
                  <a:pt x="2181272" y="358644"/>
                  <a:pt x="2180506" y="358644"/>
                </a:cubicBezTo>
                <a:cubicBezTo>
                  <a:pt x="2181272" y="358644"/>
                  <a:pt x="2181272" y="358644"/>
                  <a:pt x="2181272" y="358644"/>
                </a:cubicBezTo>
                <a:lnTo>
                  <a:pt x="2182038" y="358644"/>
                </a:lnTo>
                <a:cubicBezTo>
                  <a:pt x="2182038" y="358188"/>
                  <a:pt x="2182038" y="356819"/>
                  <a:pt x="2181272" y="356819"/>
                </a:cubicBezTo>
                <a:close/>
                <a:moveTo>
                  <a:pt x="2149856" y="354994"/>
                </a:moveTo>
                <a:cubicBezTo>
                  <a:pt x="2148324" y="354994"/>
                  <a:pt x="2146791" y="354994"/>
                  <a:pt x="2146025" y="355450"/>
                </a:cubicBezTo>
                <a:lnTo>
                  <a:pt x="2145259" y="355450"/>
                </a:lnTo>
                <a:cubicBezTo>
                  <a:pt x="2145259" y="355906"/>
                  <a:pt x="2145259" y="356363"/>
                  <a:pt x="2145259" y="356819"/>
                </a:cubicBezTo>
                <a:cubicBezTo>
                  <a:pt x="2144493" y="354537"/>
                  <a:pt x="2145259" y="356819"/>
                  <a:pt x="2145259" y="358644"/>
                </a:cubicBezTo>
                <a:cubicBezTo>
                  <a:pt x="2143726" y="354537"/>
                  <a:pt x="2141428" y="356819"/>
                  <a:pt x="2139895" y="356819"/>
                </a:cubicBezTo>
                <a:cubicBezTo>
                  <a:pt x="2139895" y="356819"/>
                  <a:pt x="2139895" y="356819"/>
                  <a:pt x="2139895" y="357732"/>
                </a:cubicBezTo>
                <a:cubicBezTo>
                  <a:pt x="2140662" y="356819"/>
                  <a:pt x="2141428" y="356819"/>
                  <a:pt x="2142194" y="358644"/>
                </a:cubicBezTo>
                <a:cubicBezTo>
                  <a:pt x="2141428" y="358644"/>
                  <a:pt x="2140662" y="358644"/>
                  <a:pt x="2140662" y="360470"/>
                </a:cubicBezTo>
                <a:cubicBezTo>
                  <a:pt x="2140662" y="360014"/>
                  <a:pt x="2140662" y="359557"/>
                  <a:pt x="2140662" y="358644"/>
                </a:cubicBezTo>
                <a:cubicBezTo>
                  <a:pt x="2140662" y="358644"/>
                  <a:pt x="2139895" y="358644"/>
                  <a:pt x="2139895" y="358188"/>
                </a:cubicBezTo>
                <a:cubicBezTo>
                  <a:pt x="2139895" y="357275"/>
                  <a:pt x="2139129" y="356819"/>
                  <a:pt x="2139129" y="356363"/>
                </a:cubicBezTo>
                <a:lnTo>
                  <a:pt x="2137597" y="356363"/>
                </a:lnTo>
                <a:lnTo>
                  <a:pt x="2137597" y="356819"/>
                </a:lnTo>
                <a:cubicBezTo>
                  <a:pt x="2137597" y="358644"/>
                  <a:pt x="2138363" y="356819"/>
                  <a:pt x="2139129" y="358644"/>
                </a:cubicBezTo>
                <a:cubicBezTo>
                  <a:pt x="2136064" y="358644"/>
                  <a:pt x="2133765" y="359101"/>
                  <a:pt x="2131467" y="359101"/>
                </a:cubicBezTo>
                <a:lnTo>
                  <a:pt x="2130700" y="358644"/>
                </a:lnTo>
                <a:lnTo>
                  <a:pt x="2129934" y="359101"/>
                </a:lnTo>
                <a:cubicBezTo>
                  <a:pt x="2128402" y="360014"/>
                  <a:pt x="2126869" y="360470"/>
                  <a:pt x="2126103" y="361383"/>
                </a:cubicBezTo>
                <a:cubicBezTo>
                  <a:pt x="2125337" y="361839"/>
                  <a:pt x="2125337" y="361839"/>
                  <a:pt x="2125337" y="362295"/>
                </a:cubicBezTo>
                <a:lnTo>
                  <a:pt x="2125337" y="362752"/>
                </a:lnTo>
                <a:cubicBezTo>
                  <a:pt x="2128402" y="362752"/>
                  <a:pt x="2131467" y="359101"/>
                  <a:pt x="2134532" y="362295"/>
                </a:cubicBezTo>
                <a:cubicBezTo>
                  <a:pt x="2134532" y="358644"/>
                  <a:pt x="2137597" y="364121"/>
                  <a:pt x="2136830" y="360470"/>
                </a:cubicBezTo>
                <a:cubicBezTo>
                  <a:pt x="2138363" y="362295"/>
                  <a:pt x="2139895" y="360470"/>
                  <a:pt x="2139895" y="360470"/>
                </a:cubicBezTo>
                <a:cubicBezTo>
                  <a:pt x="2139895" y="360470"/>
                  <a:pt x="2139895" y="362295"/>
                  <a:pt x="2140662" y="362295"/>
                </a:cubicBezTo>
                <a:cubicBezTo>
                  <a:pt x="2140662" y="361383"/>
                  <a:pt x="2140662" y="360926"/>
                  <a:pt x="2140662" y="360470"/>
                </a:cubicBezTo>
                <a:cubicBezTo>
                  <a:pt x="2142194" y="362295"/>
                  <a:pt x="2142960" y="358644"/>
                  <a:pt x="2144493" y="362295"/>
                </a:cubicBezTo>
                <a:cubicBezTo>
                  <a:pt x="2145259" y="356819"/>
                  <a:pt x="2146025" y="362295"/>
                  <a:pt x="2146791" y="360470"/>
                </a:cubicBezTo>
                <a:cubicBezTo>
                  <a:pt x="2146025" y="358644"/>
                  <a:pt x="2148324" y="360470"/>
                  <a:pt x="2146791" y="356819"/>
                </a:cubicBezTo>
                <a:cubicBezTo>
                  <a:pt x="2149090" y="356819"/>
                  <a:pt x="2149856" y="358188"/>
                  <a:pt x="2150623" y="355906"/>
                </a:cubicBezTo>
                <a:lnTo>
                  <a:pt x="2151389" y="354994"/>
                </a:lnTo>
                <a:lnTo>
                  <a:pt x="2150623" y="354994"/>
                </a:lnTo>
                <a:lnTo>
                  <a:pt x="2150623" y="355450"/>
                </a:lnTo>
                <a:cubicBezTo>
                  <a:pt x="2149856" y="355450"/>
                  <a:pt x="2149856" y="355450"/>
                  <a:pt x="2149856" y="355450"/>
                </a:cubicBezTo>
                <a:close/>
                <a:moveTo>
                  <a:pt x="2180506" y="354537"/>
                </a:moveTo>
                <a:cubicBezTo>
                  <a:pt x="2180506" y="354537"/>
                  <a:pt x="2181272" y="354537"/>
                  <a:pt x="2182038" y="354537"/>
                </a:cubicBezTo>
                <a:lnTo>
                  <a:pt x="2180533" y="354584"/>
                </a:lnTo>
                <a:close/>
                <a:moveTo>
                  <a:pt x="115490" y="350430"/>
                </a:moveTo>
                <a:lnTo>
                  <a:pt x="115490" y="351343"/>
                </a:lnTo>
                <a:cubicBezTo>
                  <a:pt x="114724" y="351799"/>
                  <a:pt x="114724" y="352255"/>
                  <a:pt x="114724" y="352712"/>
                </a:cubicBezTo>
                <a:cubicBezTo>
                  <a:pt x="115490" y="351799"/>
                  <a:pt x="116256" y="351343"/>
                  <a:pt x="117023" y="350886"/>
                </a:cubicBezTo>
                <a:close/>
                <a:moveTo>
                  <a:pt x="2158285" y="347235"/>
                </a:moveTo>
                <a:cubicBezTo>
                  <a:pt x="2158285" y="347235"/>
                  <a:pt x="2158285" y="347692"/>
                  <a:pt x="2158285" y="347692"/>
                </a:cubicBezTo>
                <a:lnTo>
                  <a:pt x="2159051" y="347692"/>
                </a:lnTo>
                <a:lnTo>
                  <a:pt x="2160584" y="348148"/>
                </a:lnTo>
                <a:lnTo>
                  <a:pt x="2161350" y="348148"/>
                </a:lnTo>
                <a:lnTo>
                  <a:pt x="2161350" y="347692"/>
                </a:lnTo>
                <a:cubicBezTo>
                  <a:pt x="2162116" y="347235"/>
                  <a:pt x="2162116" y="347235"/>
                  <a:pt x="2162882" y="347235"/>
                </a:cubicBezTo>
                <a:cubicBezTo>
                  <a:pt x="2162116" y="344954"/>
                  <a:pt x="2159818" y="347235"/>
                  <a:pt x="2158285" y="347235"/>
                </a:cubicBezTo>
                <a:close/>
                <a:moveTo>
                  <a:pt x="2168246" y="344954"/>
                </a:moveTo>
                <a:cubicBezTo>
                  <a:pt x="2167480" y="347235"/>
                  <a:pt x="2165947" y="344954"/>
                  <a:pt x="2164415" y="347235"/>
                </a:cubicBezTo>
                <a:cubicBezTo>
                  <a:pt x="2164415" y="347692"/>
                  <a:pt x="2165181" y="347692"/>
                  <a:pt x="2165181" y="347692"/>
                </a:cubicBezTo>
                <a:cubicBezTo>
                  <a:pt x="2166714" y="348148"/>
                  <a:pt x="2169779" y="346779"/>
                  <a:pt x="2168246" y="344954"/>
                </a:cubicBezTo>
                <a:close/>
                <a:moveTo>
                  <a:pt x="2150623" y="344954"/>
                </a:moveTo>
                <a:cubicBezTo>
                  <a:pt x="2150623" y="345866"/>
                  <a:pt x="2150623" y="345866"/>
                  <a:pt x="2151389" y="346323"/>
                </a:cubicBezTo>
                <a:lnTo>
                  <a:pt x="2151389" y="347235"/>
                </a:lnTo>
                <a:lnTo>
                  <a:pt x="2154454" y="347692"/>
                </a:lnTo>
                <a:lnTo>
                  <a:pt x="2154454" y="347235"/>
                </a:lnTo>
                <a:cubicBezTo>
                  <a:pt x="2153688" y="344497"/>
                  <a:pt x="2152155" y="348605"/>
                  <a:pt x="2150623" y="344954"/>
                </a:cubicBezTo>
                <a:close/>
                <a:moveTo>
                  <a:pt x="2170545" y="343585"/>
                </a:moveTo>
                <a:lnTo>
                  <a:pt x="2170545" y="344041"/>
                </a:lnTo>
                <a:cubicBezTo>
                  <a:pt x="2170545" y="345410"/>
                  <a:pt x="2169012" y="345410"/>
                  <a:pt x="2169779" y="347235"/>
                </a:cubicBezTo>
                <a:cubicBezTo>
                  <a:pt x="2169779" y="347692"/>
                  <a:pt x="2170545" y="347692"/>
                  <a:pt x="2170545" y="347692"/>
                </a:cubicBezTo>
                <a:cubicBezTo>
                  <a:pt x="2170545" y="347235"/>
                  <a:pt x="2171311" y="344954"/>
                  <a:pt x="2171311" y="344954"/>
                </a:cubicBezTo>
                <a:cubicBezTo>
                  <a:pt x="2171311" y="344041"/>
                  <a:pt x="2171311" y="343585"/>
                  <a:pt x="2171311" y="343585"/>
                </a:cubicBezTo>
                <a:close/>
                <a:moveTo>
                  <a:pt x="2187402" y="343128"/>
                </a:moveTo>
                <a:lnTo>
                  <a:pt x="2188168" y="343128"/>
                </a:lnTo>
                <a:cubicBezTo>
                  <a:pt x="2188168" y="344041"/>
                  <a:pt x="2188168" y="344497"/>
                  <a:pt x="2188168" y="344497"/>
                </a:cubicBezTo>
                <a:cubicBezTo>
                  <a:pt x="2188168" y="344497"/>
                  <a:pt x="2187402" y="344041"/>
                  <a:pt x="2187402" y="343128"/>
                </a:cubicBezTo>
                <a:close/>
                <a:moveTo>
                  <a:pt x="2169779" y="343128"/>
                </a:moveTo>
                <a:cubicBezTo>
                  <a:pt x="2169779" y="343128"/>
                  <a:pt x="2169779" y="343128"/>
                  <a:pt x="2169779" y="344954"/>
                </a:cubicBezTo>
                <a:cubicBezTo>
                  <a:pt x="2169779" y="344954"/>
                  <a:pt x="2169779" y="343585"/>
                  <a:pt x="2170545" y="343128"/>
                </a:cubicBezTo>
                <a:cubicBezTo>
                  <a:pt x="2170545" y="343128"/>
                  <a:pt x="2169779" y="343128"/>
                  <a:pt x="2169779" y="343128"/>
                </a:cubicBezTo>
                <a:close/>
                <a:moveTo>
                  <a:pt x="2172077" y="338565"/>
                </a:moveTo>
                <a:lnTo>
                  <a:pt x="2170545" y="339021"/>
                </a:lnTo>
                <a:cubicBezTo>
                  <a:pt x="2171311" y="339021"/>
                  <a:pt x="2171311" y="339477"/>
                  <a:pt x="2171311" y="339021"/>
                </a:cubicBezTo>
                <a:cubicBezTo>
                  <a:pt x="2171311" y="339021"/>
                  <a:pt x="2172077" y="339021"/>
                  <a:pt x="2172077" y="338565"/>
                </a:cubicBezTo>
                <a:close/>
                <a:moveTo>
                  <a:pt x="2151389" y="331719"/>
                </a:moveTo>
                <a:cubicBezTo>
                  <a:pt x="2151389" y="332176"/>
                  <a:pt x="2152155" y="332632"/>
                  <a:pt x="2152155" y="333088"/>
                </a:cubicBezTo>
                <a:lnTo>
                  <a:pt x="2152155" y="333545"/>
                </a:lnTo>
                <a:cubicBezTo>
                  <a:pt x="2152155" y="333545"/>
                  <a:pt x="2152155" y="333088"/>
                  <a:pt x="2151389" y="331719"/>
                </a:cubicBezTo>
                <a:close/>
                <a:moveTo>
                  <a:pt x="2141428" y="328068"/>
                </a:moveTo>
                <a:lnTo>
                  <a:pt x="2140662" y="328525"/>
                </a:lnTo>
                <a:lnTo>
                  <a:pt x="2141428" y="328525"/>
                </a:lnTo>
                <a:cubicBezTo>
                  <a:pt x="2141428" y="328525"/>
                  <a:pt x="2141428" y="328068"/>
                  <a:pt x="2141428" y="328068"/>
                </a:cubicBezTo>
                <a:close/>
                <a:moveTo>
                  <a:pt x="2079362" y="327612"/>
                </a:moveTo>
                <a:lnTo>
                  <a:pt x="2079362" y="328068"/>
                </a:lnTo>
                <a:lnTo>
                  <a:pt x="2079362" y="328525"/>
                </a:lnTo>
                <a:lnTo>
                  <a:pt x="2080129" y="328525"/>
                </a:lnTo>
                <a:cubicBezTo>
                  <a:pt x="2080129" y="328068"/>
                  <a:pt x="2080129" y="328068"/>
                  <a:pt x="2080129" y="328068"/>
                </a:cubicBezTo>
                <a:cubicBezTo>
                  <a:pt x="2080129" y="325787"/>
                  <a:pt x="2079362" y="326243"/>
                  <a:pt x="2079362" y="327612"/>
                </a:cubicBezTo>
                <a:close/>
                <a:moveTo>
                  <a:pt x="2073233" y="327612"/>
                </a:moveTo>
                <a:cubicBezTo>
                  <a:pt x="2072466" y="327156"/>
                  <a:pt x="2070934" y="327156"/>
                  <a:pt x="2070168" y="328068"/>
                </a:cubicBezTo>
                <a:cubicBezTo>
                  <a:pt x="2070168" y="328068"/>
                  <a:pt x="2070168" y="328068"/>
                  <a:pt x="2070168" y="328525"/>
                </a:cubicBezTo>
                <a:lnTo>
                  <a:pt x="2072466" y="328525"/>
                </a:lnTo>
                <a:lnTo>
                  <a:pt x="2074765" y="328068"/>
                </a:lnTo>
                <a:close/>
                <a:moveTo>
                  <a:pt x="2129934" y="326243"/>
                </a:moveTo>
                <a:cubicBezTo>
                  <a:pt x="2129934" y="326243"/>
                  <a:pt x="2129934" y="326243"/>
                  <a:pt x="2130700" y="326243"/>
                </a:cubicBezTo>
                <a:cubicBezTo>
                  <a:pt x="2130700" y="326243"/>
                  <a:pt x="2130700" y="328068"/>
                  <a:pt x="2130700" y="328068"/>
                </a:cubicBezTo>
                <a:cubicBezTo>
                  <a:pt x="2130700" y="327612"/>
                  <a:pt x="2129934" y="326243"/>
                  <a:pt x="2129934" y="326243"/>
                </a:cubicBezTo>
                <a:close/>
                <a:moveTo>
                  <a:pt x="2158285" y="324417"/>
                </a:moveTo>
                <a:cubicBezTo>
                  <a:pt x="2158285" y="328068"/>
                  <a:pt x="2155220" y="324417"/>
                  <a:pt x="2153688" y="326243"/>
                </a:cubicBezTo>
                <a:cubicBezTo>
                  <a:pt x="2154454" y="328068"/>
                  <a:pt x="2156753" y="326243"/>
                  <a:pt x="2157519" y="328068"/>
                </a:cubicBezTo>
                <a:cubicBezTo>
                  <a:pt x="2157519" y="326243"/>
                  <a:pt x="2158285" y="326243"/>
                  <a:pt x="2158285" y="326243"/>
                </a:cubicBezTo>
                <a:cubicBezTo>
                  <a:pt x="2158285" y="326243"/>
                  <a:pt x="2158285" y="326243"/>
                  <a:pt x="2158285" y="324417"/>
                </a:cubicBezTo>
                <a:close/>
                <a:moveTo>
                  <a:pt x="2152921" y="324417"/>
                </a:moveTo>
                <a:cubicBezTo>
                  <a:pt x="2152155" y="326243"/>
                  <a:pt x="2152921" y="326243"/>
                  <a:pt x="2152921" y="326243"/>
                </a:cubicBezTo>
                <a:cubicBezTo>
                  <a:pt x="2152155" y="326243"/>
                  <a:pt x="2150623" y="326243"/>
                  <a:pt x="2149090" y="326243"/>
                </a:cubicBezTo>
                <a:cubicBezTo>
                  <a:pt x="2148324" y="328068"/>
                  <a:pt x="2151389" y="326243"/>
                  <a:pt x="2152155" y="328068"/>
                </a:cubicBezTo>
                <a:cubicBezTo>
                  <a:pt x="2152155" y="328068"/>
                  <a:pt x="2152155" y="326243"/>
                  <a:pt x="2152921" y="328068"/>
                </a:cubicBezTo>
                <a:lnTo>
                  <a:pt x="2153688" y="328068"/>
                </a:lnTo>
                <a:lnTo>
                  <a:pt x="2153688" y="327612"/>
                </a:lnTo>
                <a:cubicBezTo>
                  <a:pt x="2152921" y="326699"/>
                  <a:pt x="2152921" y="325330"/>
                  <a:pt x="2152921" y="324417"/>
                </a:cubicBezTo>
                <a:close/>
                <a:moveTo>
                  <a:pt x="2127635" y="324417"/>
                </a:moveTo>
                <a:cubicBezTo>
                  <a:pt x="2126869" y="324417"/>
                  <a:pt x="2129934" y="326243"/>
                  <a:pt x="2128402" y="328068"/>
                </a:cubicBezTo>
                <a:cubicBezTo>
                  <a:pt x="2128402" y="328525"/>
                  <a:pt x="2129168" y="328525"/>
                  <a:pt x="2129934" y="328525"/>
                </a:cubicBezTo>
                <a:lnTo>
                  <a:pt x="2130700" y="328525"/>
                </a:lnTo>
                <a:cubicBezTo>
                  <a:pt x="2132233" y="328068"/>
                  <a:pt x="2133765" y="328068"/>
                  <a:pt x="2134532" y="328068"/>
                </a:cubicBezTo>
                <a:lnTo>
                  <a:pt x="2136064" y="328525"/>
                </a:lnTo>
                <a:cubicBezTo>
                  <a:pt x="2136064" y="328525"/>
                  <a:pt x="2136064" y="328525"/>
                  <a:pt x="2136830" y="328068"/>
                </a:cubicBezTo>
                <a:lnTo>
                  <a:pt x="2137597" y="328068"/>
                </a:lnTo>
                <a:cubicBezTo>
                  <a:pt x="2137597" y="324417"/>
                  <a:pt x="2138363" y="329894"/>
                  <a:pt x="2138363" y="326243"/>
                </a:cubicBezTo>
                <a:cubicBezTo>
                  <a:pt x="2136064" y="324417"/>
                  <a:pt x="2132999" y="329894"/>
                  <a:pt x="2132233" y="326243"/>
                </a:cubicBezTo>
                <a:cubicBezTo>
                  <a:pt x="2131467" y="326243"/>
                  <a:pt x="2131467" y="326243"/>
                  <a:pt x="2131467" y="328068"/>
                </a:cubicBezTo>
                <a:cubicBezTo>
                  <a:pt x="2131467" y="328068"/>
                  <a:pt x="2130700" y="326243"/>
                  <a:pt x="2130700" y="326243"/>
                </a:cubicBezTo>
                <a:cubicBezTo>
                  <a:pt x="2129934" y="324417"/>
                  <a:pt x="2129168" y="322136"/>
                  <a:pt x="2129168" y="324417"/>
                </a:cubicBezTo>
                <a:cubicBezTo>
                  <a:pt x="2129168" y="324417"/>
                  <a:pt x="2129934" y="324417"/>
                  <a:pt x="2129934" y="326243"/>
                </a:cubicBezTo>
                <a:cubicBezTo>
                  <a:pt x="2129168" y="324417"/>
                  <a:pt x="2128402" y="324417"/>
                  <a:pt x="2127635" y="324417"/>
                </a:cubicBezTo>
                <a:close/>
                <a:moveTo>
                  <a:pt x="2119973" y="324417"/>
                </a:moveTo>
                <a:cubicBezTo>
                  <a:pt x="2119973" y="326243"/>
                  <a:pt x="2119207" y="328068"/>
                  <a:pt x="2119207" y="326243"/>
                </a:cubicBezTo>
                <a:cubicBezTo>
                  <a:pt x="2118441" y="326243"/>
                  <a:pt x="2119207" y="327612"/>
                  <a:pt x="2119207" y="328068"/>
                </a:cubicBezTo>
                <a:lnTo>
                  <a:pt x="2119207" y="328525"/>
                </a:lnTo>
                <a:cubicBezTo>
                  <a:pt x="2119973" y="328981"/>
                  <a:pt x="2120739" y="328981"/>
                  <a:pt x="2121506" y="328981"/>
                </a:cubicBezTo>
                <a:cubicBezTo>
                  <a:pt x="2123804" y="328981"/>
                  <a:pt x="2125337" y="328068"/>
                  <a:pt x="2127635" y="328068"/>
                </a:cubicBezTo>
                <a:cubicBezTo>
                  <a:pt x="2127635" y="324417"/>
                  <a:pt x="2124570" y="324417"/>
                  <a:pt x="2123804" y="328068"/>
                </a:cubicBezTo>
                <a:cubicBezTo>
                  <a:pt x="2123804" y="324417"/>
                  <a:pt x="2123038" y="326243"/>
                  <a:pt x="2123038" y="328068"/>
                </a:cubicBezTo>
                <a:cubicBezTo>
                  <a:pt x="2122272" y="326243"/>
                  <a:pt x="2123038" y="326243"/>
                  <a:pt x="2122272" y="324417"/>
                </a:cubicBezTo>
                <a:cubicBezTo>
                  <a:pt x="2121506" y="324417"/>
                  <a:pt x="2121506" y="326243"/>
                  <a:pt x="2121506" y="328068"/>
                </a:cubicBezTo>
                <a:cubicBezTo>
                  <a:pt x="2120739" y="326243"/>
                  <a:pt x="2120739" y="324417"/>
                  <a:pt x="2119973" y="324417"/>
                </a:cubicBezTo>
                <a:close/>
                <a:moveTo>
                  <a:pt x="2100817" y="322592"/>
                </a:moveTo>
                <a:cubicBezTo>
                  <a:pt x="2101583" y="322592"/>
                  <a:pt x="2101583" y="323048"/>
                  <a:pt x="2101583" y="324417"/>
                </a:cubicBezTo>
                <a:cubicBezTo>
                  <a:pt x="2101583" y="323961"/>
                  <a:pt x="2101583" y="323505"/>
                  <a:pt x="2101583" y="323048"/>
                </a:cubicBezTo>
                <a:lnTo>
                  <a:pt x="2101583" y="322592"/>
                </a:lnTo>
                <a:close/>
                <a:moveTo>
                  <a:pt x="2080895" y="322592"/>
                </a:moveTo>
                <a:lnTo>
                  <a:pt x="2080895" y="323048"/>
                </a:lnTo>
                <a:cubicBezTo>
                  <a:pt x="2080895" y="323505"/>
                  <a:pt x="2080895" y="323505"/>
                  <a:pt x="2080895" y="324417"/>
                </a:cubicBezTo>
                <a:cubicBezTo>
                  <a:pt x="2080895" y="324417"/>
                  <a:pt x="2080895" y="322136"/>
                  <a:pt x="2081661" y="324417"/>
                </a:cubicBezTo>
                <a:lnTo>
                  <a:pt x="2081661" y="322592"/>
                </a:lnTo>
                <a:close/>
                <a:moveTo>
                  <a:pt x="2077064" y="322592"/>
                </a:moveTo>
                <a:lnTo>
                  <a:pt x="2077064" y="323048"/>
                </a:lnTo>
                <a:cubicBezTo>
                  <a:pt x="2077064" y="323048"/>
                  <a:pt x="2077830" y="323505"/>
                  <a:pt x="2077830" y="323505"/>
                </a:cubicBezTo>
                <a:cubicBezTo>
                  <a:pt x="2078596" y="323505"/>
                  <a:pt x="2078596" y="323505"/>
                  <a:pt x="2079362" y="323048"/>
                </a:cubicBezTo>
                <a:lnTo>
                  <a:pt x="2079362" y="322592"/>
                </a:lnTo>
                <a:close/>
                <a:moveTo>
                  <a:pt x="2075531" y="322592"/>
                </a:moveTo>
                <a:cubicBezTo>
                  <a:pt x="2075531" y="322592"/>
                  <a:pt x="2075531" y="323048"/>
                  <a:pt x="2076297" y="323048"/>
                </a:cubicBezTo>
                <a:cubicBezTo>
                  <a:pt x="2076297" y="323048"/>
                  <a:pt x="2076297" y="323048"/>
                  <a:pt x="2076297" y="322592"/>
                </a:cubicBezTo>
                <a:close/>
                <a:moveTo>
                  <a:pt x="2168246" y="322136"/>
                </a:moveTo>
                <a:cubicBezTo>
                  <a:pt x="2167480" y="324417"/>
                  <a:pt x="2167480" y="322136"/>
                  <a:pt x="2166714" y="324417"/>
                </a:cubicBezTo>
                <a:cubicBezTo>
                  <a:pt x="2164415" y="324417"/>
                  <a:pt x="2165181" y="324874"/>
                  <a:pt x="2166714" y="324874"/>
                </a:cubicBezTo>
                <a:cubicBezTo>
                  <a:pt x="2167480" y="324874"/>
                  <a:pt x="2168246" y="324874"/>
                  <a:pt x="2168246" y="324417"/>
                </a:cubicBezTo>
                <a:lnTo>
                  <a:pt x="2168246" y="323505"/>
                </a:lnTo>
                <a:cubicBezTo>
                  <a:pt x="2168246" y="323048"/>
                  <a:pt x="2168246" y="322592"/>
                  <a:pt x="2168246" y="322136"/>
                </a:cubicBezTo>
                <a:close/>
                <a:moveTo>
                  <a:pt x="2137597" y="322136"/>
                </a:moveTo>
                <a:cubicBezTo>
                  <a:pt x="2137597" y="325330"/>
                  <a:pt x="2139895" y="325787"/>
                  <a:pt x="2141428" y="326243"/>
                </a:cubicBezTo>
                <a:cubicBezTo>
                  <a:pt x="2142194" y="326243"/>
                  <a:pt x="2142194" y="326243"/>
                  <a:pt x="2142194" y="326243"/>
                </a:cubicBezTo>
                <a:cubicBezTo>
                  <a:pt x="2142960" y="326243"/>
                  <a:pt x="2141428" y="324417"/>
                  <a:pt x="2142194" y="324417"/>
                </a:cubicBezTo>
                <a:cubicBezTo>
                  <a:pt x="2141428" y="324417"/>
                  <a:pt x="2141428" y="324417"/>
                  <a:pt x="2141428" y="325330"/>
                </a:cubicBezTo>
                <a:cubicBezTo>
                  <a:pt x="2141428" y="324417"/>
                  <a:pt x="2140662" y="324417"/>
                  <a:pt x="2139895" y="324417"/>
                </a:cubicBezTo>
                <a:cubicBezTo>
                  <a:pt x="2139129" y="324417"/>
                  <a:pt x="2139129" y="324417"/>
                  <a:pt x="2137597" y="322136"/>
                </a:cubicBezTo>
                <a:close/>
                <a:moveTo>
                  <a:pt x="2108479" y="322136"/>
                </a:moveTo>
                <a:cubicBezTo>
                  <a:pt x="2108479" y="324417"/>
                  <a:pt x="2109246" y="324417"/>
                  <a:pt x="2109246" y="324417"/>
                </a:cubicBezTo>
                <a:cubicBezTo>
                  <a:pt x="2110012" y="324417"/>
                  <a:pt x="2109246" y="322136"/>
                  <a:pt x="2110012" y="324417"/>
                </a:cubicBezTo>
                <a:cubicBezTo>
                  <a:pt x="2110778" y="322136"/>
                  <a:pt x="2109246" y="322136"/>
                  <a:pt x="2108479" y="322136"/>
                </a:cubicBezTo>
                <a:close/>
                <a:moveTo>
                  <a:pt x="2072466" y="322136"/>
                </a:moveTo>
                <a:lnTo>
                  <a:pt x="2072466" y="323048"/>
                </a:lnTo>
                <a:cubicBezTo>
                  <a:pt x="2073233" y="323505"/>
                  <a:pt x="2073233" y="324417"/>
                  <a:pt x="2073999" y="324417"/>
                </a:cubicBezTo>
                <a:cubicBezTo>
                  <a:pt x="2073999" y="323505"/>
                  <a:pt x="2073999" y="323505"/>
                  <a:pt x="2073999" y="323048"/>
                </a:cubicBezTo>
                <a:lnTo>
                  <a:pt x="2073999" y="322592"/>
                </a:lnTo>
                <a:close/>
                <a:moveTo>
                  <a:pt x="2069401" y="322136"/>
                </a:moveTo>
                <a:lnTo>
                  <a:pt x="2067103" y="323048"/>
                </a:lnTo>
                <a:lnTo>
                  <a:pt x="2065570" y="323505"/>
                </a:lnTo>
                <a:lnTo>
                  <a:pt x="2065570" y="323657"/>
                </a:lnTo>
                <a:lnTo>
                  <a:pt x="2064804" y="323961"/>
                </a:lnTo>
                <a:lnTo>
                  <a:pt x="2065570" y="323961"/>
                </a:lnTo>
                <a:lnTo>
                  <a:pt x="2065570" y="323657"/>
                </a:lnTo>
                <a:lnTo>
                  <a:pt x="2067103" y="323048"/>
                </a:lnTo>
                <a:lnTo>
                  <a:pt x="2070168" y="322136"/>
                </a:lnTo>
                <a:close/>
                <a:moveTo>
                  <a:pt x="114724" y="322136"/>
                </a:moveTo>
                <a:lnTo>
                  <a:pt x="114724" y="323048"/>
                </a:lnTo>
                <a:cubicBezTo>
                  <a:pt x="114724" y="323505"/>
                  <a:pt x="114724" y="323505"/>
                  <a:pt x="115490" y="323505"/>
                </a:cubicBezTo>
                <a:cubicBezTo>
                  <a:pt x="115490" y="323505"/>
                  <a:pt x="115490" y="323505"/>
                  <a:pt x="115490" y="323048"/>
                </a:cubicBezTo>
                <a:lnTo>
                  <a:pt x="117023" y="322592"/>
                </a:lnTo>
                <a:lnTo>
                  <a:pt x="116256" y="322592"/>
                </a:lnTo>
                <a:close/>
                <a:moveTo>
                  <a:pt x="2157519" y="313465"/>
                </a:moveTo>
                <a:lnTo>
                  <a:pt x="2157519" y="313921"/>
                </a:lnTo>
                <a:cubicBezTo>
                  <a:pt x="2158285" y="314834"/>
                  <a:pt x="2158285" y="314834"/>
                  <a:pt x="2158285" y="314834"/>
                </a:cubicBezTo>
                <a:cubicBezTo>
                  <a:pt x="2159051" y="314834"/>
                  <a:pt x="2159051" y="314378"/>
                  <a:pt x="2159051" y="313921"/>
                </a:cubicBezTo>
                <a:lnTo>
                  <a:pt x="2159051" y="313465"/>
                </a:lnTo>
                <a:lnTo>
                  <a:pt x="2158285" y="313465"/>
                </a:lnTo>
                <a:close/>
                <a:moveTo>
                  <a:pt x="2160584" y="307076"/>
                </a:moveTo>
                <a:cubicBezTo>
                  <a:pt x="2159818" y="308445"/>
                  <a:pt x="2160584" y="308901"/>
                  <a:pt x="2160584" y="309814"/>
                </a:cubicBezTo>
                <a:lnTo>
                  <a:pt x="2161350" y="310270"/>
                </a:lnTo>
                <a:cubicBezTo>
                  <a:pt x="2162116" y="310727"/>
                  <a:pt x="2162116" y="310727"/>
                  <a:pt x="2162116" y="311183"/>
                </a:cubicBezTo>
                <a:lnTo>
                  <a:pt x="2162116" y="310727"/>
                </a:lnTo>
                <a:cubicBezTo>
                  <a:pt x="2162116" y="310270"/>
                  <a:pt x="2162882" y="309814"/>
                  <a:pt x="2162116" y="308901"/>
                </a:cubicBezTo>
                <a:cubicBezTo>
                  <a:pt x="2162882" y="310727"/>
                  <a:pt x="2162882" y="308901"/>
                  <a:pt x="2163649" y="310727"/>
                </a:cubicBezTo>
                <a:cubicBezTo>
                  <a:pt x="2163649" y="310727"/>
                  <a:pt x="2163649" y="308901"/>
                  <a:pt x="2163649" y="308901"/>
                </a:cubicBezTo>
                <a:cubicBezTo>
                  <a:pt x="2162882" y="308901"/>
                  <a:pt x="2162882" y="308901"/>
                  <a:pt x="2162116" y="308901"/>
                </a:cubicBezTo>
                <a:cubicBezTo>
                  <a:pt x="2162116" y="307076"/>
                  <a:pt x="2162882" y="307076"/>
                  <a:pt x="2163649" y="307076"/>
                </a:cubicBezTo>
                <a:cubicBezTo>
                  <a:pt x="2163649" y="307076"/>
                  <a:pt x="2163649" y="307532"/>
                  <a:pt x="2163649" y="307532"/>
                </a:cubicBezTo>
                <a:lnTo>
                  <a:pt x="2163649" y="307988"/>
                </a:lnTo>
                <a:cubicBezTo>
                  <a:pt x="2163649" y="307988"/>
                  <a:pt x="2164415" y="308445"/>
                  <a:pt x="2164415" y="307076"/>
                </a:cubicBezTo>
                <a:lnTo>
                  <a:pt x="2163649" y="307076"/>
                </a:lnTo>
                <a:lnTo>
                  <a:pt x="2162882" y="307076"/>
                </a:lnTo>
                <a:cubicBezTo>
                  <a:pt x="2162116" y="307076"/>
                  <a:pt x="2161350" y="307076"/>
                  <a:pt x="2160584" y="307076"/>
                </a:cubicBezTo>
                <a:close/>
                <a:moveTo>
                  <a:pt x="2154454" y="307076"/>
                </a:moveTo>
                <a:lnTo>
                  <a:pt x="2154454" y="307988"/>
                </a:lnTo>
                <a:lnTo>
                  <a:pt x="2155986" y="307988"/>
                </a:lnTo>
                <a:lnTo>
                  <a:pt x="2157519" y="308445"/>
                </a:lnTo>
                <a:cubicBezTo>
                  <a:pt x="2158285" y="308445"/>
                  <a:pt x="2159051" y="308901"/>
                  <a:pt x="2159051" y="308901"/>
                </a:cubicBezTo>
                <a:lnTo>
                  <a:pt x="2159818" y="309358"/>
                </a:lnTo>
                <a:lnTo>
                  <a:pt x="2159818" y="308901"/>
                </a:lnTo>
                <a:cubicBezTo>
                  <a:pt x="2159818" y="308445"/>
                  <a:pt x="2159818" y="307988"/>
                  <a:pt x="2159818" y="307076"/>
                </a:cubicBezTo>
                <a:cubicBezTo>
                  <a:pt x="2159051" y="307076"/>
                  <a:pt x="2157519" y="305707"/>
                  <a:pt x="2156753" y="307532"/>
                </a:cubicBezTo>
                <a:lnTo>
                  <a:pt x="2155986" y="307988"/>
                </a:lnTo>
                <a:cubicBezTo>
                  <a:pt x="2155220" y="307988"/>
                  <a:pt x="2155220" y="308445"/>
                  <a:pt x="2154454" y="307076"/>
                </a:cubicBezTo>
                <a:close/>
                <a:moveTo>
                  <a:pt x="2165947" y="306619"/>
                </a:moveTo>
                <a:cubicBezTo>
                  <a:pt x="2165181" y="307076"/>
                  <a:pt x="2165181" y="307988"/>
                  <a:pt x="2165181" y="308901"/>
                </a:cubicBezTo>
                <a:lnTo>
                  <a:pt x="2165947" y="308901"/>
                </a:lnTo>
                <a:cubicBezTo>
                  <a:pt x="2165947" y="310727"/>
                  <a:pt x="2167480" y="308901"/>
                  <a:pt x="2167480" y="310727"/>
                </a:cubicBezTo>
                <a:cubicBezTo>
                  <a:pt x="2167480" y="308901"/>
                  <a:pt x="2168246" y="308901"/>
                  <a:pt x="2168246" y="312552"/>
                </a:cubicBezTo>
                <a:cubicBezTo>
                  <a:pt x="2169012" y="310727"/>
                  <a:pt x="2170545" y="312552"/>
                  <a:pt x="2172077" y="312552"/>
                </a:cubicBezTo>
                <a:cubicBezTo>
                  <a:pt x="2172077" y="308901"/>
                  <a:pt x="2169779" y="308901"/>
                  <a:pt x="2169012" y="310727"/>
                </a:cubicBezTo>
                <a:cubicBezTo>
                  <a:pt x="2169012" y="310727"/>
                  <a:pt x="2169012" y="308901"/>
                  <a:pt x="2168246" y="308901"/>
                </a:cubicBezTo>
                <a:cubicBezTo>
                  <a:pt x="2169012" y="308901"/>
                  <a:pt x="2169012" y="308445"/>
                  <a:pt x="2169012" y="307988"/>
                </a:cubicBezTo>
                <a:lnTo>
                  <a:pt x="2169012" y="307532"/>
                </a:lnTo>
                <a:lnTo>
                  <a:pt x="2166714" y="307076"/>
                </a:lnTo>
                <a:close/>
                <a:moveTo>
                  <a:pt x="2152155" y="306619"/>
                </a:moveTo>
                <a:lnTo>
                  <a:pt x="2152155" y="307076"/>
                </a:lnTo>
                <a:cubicBezTo>
                  <a:pt x="2152155" y="307532"/>
                  <a:pt x="2152155" y="307988"/>
                  <a:pt x="2152155" y="308445"/>
                </a:cubicBezTo>
                <a:cubicBezTo>
                  <a:pt x="2151389" y="306163"/>
                  <a:pt x="2149090" y="307988"/>
                  <a:pt x="2147558" y="307532"/>
                </a:cubicBezTo>
                <a:lnTo>
                  <a:pt x="2146791" y="307532"/>
                </a:lnTo>
                <a:cubicBezTo>
                  <a:pt x="2146791" y="308901"/>
                  <a:pt x="2146791" y="308901"/>
                  <a:pt x="2146791" y="308901"/>
                </a:cubicBezTo>
                <a:cubicBezTo>
                  <a:pt x="2146025" y="308445"/>
                  <a:pt x="2145259" y="307988"/>
                  <a:pt x="2144493" y="307532"/>
                </a:cubicBezTo>
                <a:lnTo>
                  <a:pt x="2143726" y="307532"/>
                </a:lnTo>
                <a:lnTo>
                  <a:pt x="2142960" y="307988"/>
                </a:lnTo>
                <a:lnTo>
                  <a:pt x="2136831" y="310726"/>
                </a:lnTo>
                <a:lnTo>
                  <a:pt x="2136830" y="310726"/>
                </a:lnTo>
                <a:lnTo>
                  <a:pt x="2136064" y="307988"/>
                </a:lnTo>
                <a:lnTo>
                  <a:pt x="2135298" y="307988"/>
                </a:lnTo>
                <a:lnTo>
                  <a:pt x="2135298" y="308445"/>
                </a:lnTo>
                <a:cubicBezTo>
                  <a:pt x="2135298" y="308901"/>
                  <a:pt x="2136064" y="308901"/>
                  <a:pt x="2136064" y="308901"/>
                </a:cubicBezTo>
                <a:cubicBezTo>
                  <a:pt x="2136064" y="309358"/>
                  <a:pt x="2135298" y="309814"/>
                  <a:pt x="2135298" y="309814"/>
                </a:cubicBezTo>
                <a:lnTo>
                  <a:pt x="2135298" y="310270"/>
                </a:lnTo>
                <a:lnTo>
                  <a:pt x="2136064" y="310270"/>
                </a:lnTo>
                <a:lnTo>
                  <a:pt x="2136830" y="310726"/>
                </a:lnTo>
                <a:lnTo>
                  <a:pt x="2136830" y="310727"/>
                </a:lnTo>
                <a:lnTo>
                  <a:pt x="2136831" y="310726"/>
                </a:lnTo>
                <a:lnTo>
                  <a:pt x="2138363" y="311639"/>
                </a:lnTo>
                <a:cubicBezTo>
                  <a:pt x="2139129" y="312552"/>
                  <a:pt x="2138363" y="313465"/>
                  <a:pt x="2137597" y="314378"/>
                </a:cubicBezTo>
                <a:lnTo>
                  <a:pt x="2139129" y="314378"/>
                </a:lnTo>
                <a:cubicBezTo>
                  <a:pt x="2140662" y="314378"/>
                  <a:pt x="2141428" y="313921"/>
                  <a:pt x="2142960" y="312552"/>
                </a:cubicBezTo>
                <a:cubicBezTo>
                  <a:pt x="2141428" y="314834"/>
                  <a:pt x="2144493" y="316659"/>
                  <a:pt x="2143726" y="312552"/>
                </a:cubicBezTo>
                <a:cubicBezTo>
                  <a:pt x="2144493" y="312552"/>
                  <a:pt x="2143726" y="314834"/>
                  <a:pt x="2144493" y="315290"/>
                </a:cubicBezTo>
                <a:cubicBezTo>
                  <a:pt x="2144493" y="315290"/>
                  <a:pt x="2144493" y="315290"/>
                  <a:pt x="2144493" y="314834"/>
                </a:cubicBezTo>
                <a:cubicBezTo>
                  <a:pt x="2144493" y="314834"/>
                  <a:pt x="2144493" y="314834"/>
                  <a:pt x="2144493" y="312552"/>
                </a:cubicBezTo>
                <a:cubicBezTo>
                  <a:pt x="2147558" y="312552"/>
                  <a:pt x="2149090" y="313921"/>
                  <a:pt x="2151389" y="312552"/>
                </a:cubicBezTo>
                <a:lnTo>
                  <a:pt x="2150623" y="311639"/>
                </a:lnTo>
                <a:cubicBezTo>
                  <a:pt x="2149090" y="310727"/>
                  <a:pt x="2149090" y="309814"/>
                  <a:pt x="2151389" y="308445"/>
                </a:cubicBezTo>
                <a:lnTo>
                  <a:pt x="2152155" y="308445"/>
                </a:lnTo>
                <a:lnTo>
                  <a:pt x="2152921" y="307988"/>
                </a:lnTo>
                <a:lnTo>
                  <a:pt x="2152921" y="307532"/>
                </a:lnTo>
                <a:close/>
                <a:moveTo>
                  <a:pt x="2190563" y="304623"/>
                </a:moveTo>
                <a:cubicBezTo>
                  <a:pt x="2190084" y="304109"/>
                  <a:pt x="2189701" y="304109"/>
                  <a:pt x="2189701" y="307076"/>
                </a:cubicBezTo>
                <a:cubicBezTo>
                  <a:pt x="2189701" y="307076"/>
                  <a:pt x="2189701" y="307076"/>
                  <a:pt x="2190467" y="305250"/>
                </a:cubicBezTo>
                <a:cubicBezTo>
                  <a:pt x="2190467" y="305707"/>
                  <a:pt x="2191233" y="306163"/>
                  <a:pt x="2191233" y="306619"/>
                </a:cubicBezTo>
                <a:lnTo>
                  <a:pt x="2192000" y="306619"/>
                </a:lnTo>
                <a:lnTo>
                  <a:pt x="2192000" y="306163"/>
                </a:lnTo>
                <a:cubicBezTo>
                  <a:pt x="2192000" y="306163"/>
                  <a:pt x="2192000" y="305707"/>
                  <a:pt x="2192000" y="305250"/>
                </a:cubicBezTo>
                <a:cubicBezTo>
                  <a:pt x="2191616" y="306163"/>
                  <a:pt x="2191042" y="305136"/>
                  <a:pt x="2190563" y="304623"/>
                </a:cubicBezTo>
                <a:close/>
                <a:moveTo>
                  <a:pt x="2162116" y="299318"/>
                </a:moveTo>
                <a:cubicBezTo>
                  <a:pt x="2159051" y="298405"/>
                  <a:pt x="2156753" y="299318"/>
                  <a:pt x="2153688" y="299774"/>
                </a:cubicBezTo>
                <a:lnTo>
                  <a:pt x="2159818" y="300230"/>
                </a:lnTo>
                <a:lnTo>
                  <a:pt x="2160584" y="300230"/>
                </a:lnTo>
                <a:cubicBezTo>
                  <a:pt x="2161350" y="299774"/>
                  <a:pt x="2162116" y="299774"/>
                  <a:pt x="2162116" y="299318"/>
                </a:cubicBezTo>
                <a:close/>
                <a:moveTo>
                  <a:pt x="2183571" y="297492"/>
                </a:moveTo>
                <a:cubicBezTo>
                  <a:pt x="2183571" y="298861"/>
                  <a:pt x="2184337" y="300230"/>
                  <a:pt x="2184337" y="300230"/>
                </a:cubicBezTo>
                <a:cubicBezTo>
                  <a:pt x="2184337" y="300230"/>
                  <a:pt x="2184337" y="299774"/>
                  <a:pt x="2184337" y="299318"/>
                </a:cubicBezTo>
                <a:cubicBezTo>
                  <a:pt x="2185103" y="299318"/>
                  <a:pt x="2185870" y="301143"/>
                  <a:pt x="2185870" y="297492"/>
                </a:cubicBezTo>
                <a:cubicBezTo>
                  <a:pt x="2186636" y="299318"/>
                  <a:pt x="2188935" y="299318"/>
                  <a:pt x="2189701" y="299318"/>
                </a:cubicBezTo>
                <a:cubicBezTo>
                  <a:pt x="2189701" y="299318"/>
                  <a:pt x="2189701" y="299318"/>
                  <a:pt x="2189701" y="297492"/>
                </a:cubicBezTo>
                <a:cubicBezTo>
                  <a:pt x="2188935" y="297492"/>
                  <a:pt x="2187402" y="297492"/>
                  <a:pt x="2185870" y="297492"/>
                </a:cubicBezTo>
                <a:cubicBezTo>
                  <a:pt x="2185103" y="299318"/>
                  <a:pt x="2184337" y="297492"/>
                  <a:pt x="2183571" y="297492"/>
                </a:cubicBezTo>
                <a:close/>
                <a:moveTo>
                  <a:pt x="2144972" y="297378"/>
                </a:moveTo>
                <a:cubicBezTo>
                  <a:pt x="2144493" y="296922"/>
                  <a:pt x="2144110" y="296580"/>
                  <a:pt x="2143726" y="297949"/>
                </a:cubicBezTo>
                <a:lnTo>
                  <a:pt x="2144493" y="298861"/>
                </a:lnTo>
                <a:lnTo>
                  <a:pt x="2146025" y="298861"/>
                </a:lnTo>
                <a:lnTo>
                  <a:pt x="2146791" y="298861"/>
                </a:lnTo>
                <a:cubicBezTo>
                  <a:pt x="2146791" y="298405"/>
                  <a:pt x="2146791" y="297949"/>
                  <a:pt x="2146791" y="297492"/>
                </a:cubicBezTo>
                <a:cubicBezTo>
                  <a:pt x="2146025" y="298405"/>
                  <a:pt x="2145451" y="297834"/>
                  <a:pt x="2144972" y="297378"/>
                </a:cubicBezTo>
                <a:close/>
                <a:moveTo>
                  <a:pt x="2137597" y="297036"/>
                </a:moveTo>
                <a:lnTo>
                  <a:pt x="2137597" y="297492"/>
                </a:lnTo>
                <a:lnTo>
                  <a:pt x="2138363" y="297492"/>
                </a:lnTo>
                <a:lnTo>
                  <a:pt x="2138363" y="297036"/>
                </a:lnTo>
                <a:cubicBezTo>
                  <a:pt x="2138363" y="297036"/>
                  <a:pt x="2138363" y="297036"/>
                  <a:pt x="2137597" y="297036"/>
                </a:cubicBezTo>
                <a:close/>
                <a:moveTo>
                  <a:pt x="2295442" y="296123"/>
                </a:moveTo>
                <a:cubicBezTo>
                  <a:pt x="2329156" y="295210"/>
                  <a:pt x="2298507" y="299774"/>
                  <a:pt x="2284715" y="299774"/>
                </a:cubicBezTo>
                <a:cubicBezTo>
                  <a:pt x="2280883" y="299774"/>
                  <a:pt x="2277818" y="299318"/>
                  <a:pt x="2280883" y="297949"/>
                </a:cubicBezTo>
                <a:cubicBezTo>
                  <a:pt x="2283948" y="295667"/>
                  <a:pt x="2292377" y="296123"/>
                  <a:pt x="2295442" y="296123"/>
                </a:cubicBezTo>
                <a:close/>
                <a:moveTo>
                  <a:pt x="2188168" y="295667"/>
                </a:moveTo>
                <a:cubicBezTo>
                  <a:pt x="2188935" y="296123"/>
                  <a:pt x="2188935" y="296579"/>
                  <a:pt x="2189701" y="296579"/>
                </a:cubicBezTo>
                <a:cubicBezTo>
                  <a:pt x="2189701" y="296123"/>
                  <a:pt x="2190467" y="295667"/>
                  <a:pt x="2190467" y="295667"/>
                </a:cubicBezTo>
                <a:cubicBezTo>
                  <a:pt x="2190467" y="293841"/>
                  <a:pt x="2188935" y="295667"/>
                  <a:pt x="2188168" y="295667"/>
                </a:cubicBezTo>
                <a:close/>
                <a:moveTo>
                  <a:pt x="2179740" y="295667"/>
                </a:moveTo>
                <a:cubicBezTo>
                  <a:pt x="2179740" y="296123"/>
                  <a:pt x="2180506" y="296579"/>
                  <a:pt x="2180506" y="296579"/>
                </a:cubicBezTo>
                <a:cubicBezTo>
                  <a:pt x="2181272" y="296123"/>
                  <a:pt x="2182038" y="295667"/>
                  <a:pt x="2182038" y="295667"/>
                </a:cubicBezTo>
                <a:cubicBezTo>
                  <a:pt x="2181272" y="293841"/>
                  <a:pt x="2180506" y="295667"/>
                  <a:pt x="2179740" y="295667"/>
                </a:cubicBezTo>
                <a:close/>
                <a:moveTo>
                  <a:pt x="2142960" y="295667"/>
                </a:moveTo>
                <a:cubicBezTo>
                  <a:pt x="2142960" y="299318"/>
                  <a:pt x="2142194" y="293841"/>
                  <a:pt x="2141428" y="297492"/>
                </a:cubicBezTo>
                <a:cubicBezTo>
                  <a:pt x="2141428" y="297492"/>
                  <a:pt x="2142194" y="297492"/>
                  <a:pt x="2142194" y="298405"/>
                </a:cubicBezTo>
                <a:lnTo>
                  <a:pt x="2142960" y="298405"/>
                </a:lnTo>
                <a:cubicBezTo>
                  <a:pt x="2142960" y="297492"/>
                  <a:pt x="2142960" y="297036"/>
                  <a:pt x="2142960" y="295667"/>
                </a:cubicBezTo>
                <a:close/>
                <a:moveTo>
                  <a:pt x="2134532" y="295667"/>
                </a:moveTo>
                <a:lnTo>
                  <a:pt x="2134532" y="296123"/>
                </a:lnTo>
                <a:lnTo>
                  <a:pt x="2136064" y="296579"/>
                </a:lnTo>
                <a:lnTo>
                  <a:pt x="2135298" y="295667"/>
                </a:lnTo>
                <a:close/>
                <a:moveTo>
                  <a:pt x="2144493" y="294754"/>
                </a:moveTo>
                <a:lnTo>
                  <a:pt x="2143918" y="294868"/>
                </a:lnTo>
                <a:lnTo>
                  <a:pt x="2139895" y="295210"/>
                </a:lnTo>
                <a:lnTo>
                  <a:pt x="2139895" y="295667"/>
                </a:lnTo>
                <a:lnTo>
                  <a:pt x="2143918" y="294868"/>
                </a:lnTo>
                <a:lnTo>
                  <a:pt x="2145259" y="294754"/>
                </a:lnTo>
                <a:close/>
                <a:moveTo>
                  <a:pt x="2184337" y="293841"/>
                </a:moveTo>
                <a:cubicBezTo>
                  <a:pt x="2185103" y="295667"/>
                  <a:pt x="2185103" y="296123"/>
                  <a:pt x="2185870" y="296123"/>
                </a:cubicBezTo>
                <a:cubicBezTo>
                  <a:pt x="2185870" y="296123"/>
                  <a:pt x="2186636" y="295667"/>
                  <a:pt x="2186636" y="295667"/>
                </a:cubicBezTo>
                <a:cubicBezTo>
                  <a:pt x="2186636" y="293841"/>
                  <a:pt x="2185103" y="295667"/>
                  <a:pt x="2184337" y="293841"/>
                </a:cubicBezTo>
                <a:close/>
                <a:moveTo>
                  <a:pt x="2159051" y="292929"/>
                </a:moveTo>
                <a:lnTo>
                  <a:pt x="2159051" y="293385"/>
                </a:lnTo>
                <a:cubicBezTo>
                  <a:pt x="2159818" y="293841"/>
                  <a:pt x="2159818" y="293841"/>
                  <a:pt x="2159818" y="293841"/>
                </a:cubicBezTo>
                <a:cubicBezTo>
                  <a:pt x="2159818" y="293385"/>
                  <a:pt x="2159051" y="293385"/>
                  <a:pt x="2159051" y="292929"/>
                </a:cubicBezTo>
                <a:close/>
                <a:moveTo>
                  <a:pt x="2168246" y="292016"/>
                </a:moveTo>
                <a:lnTo>
                  <a:pt x="2169012" y="292929"/>
                </a:lnTo>
                <a:cubicBezTo>
                  <a:pt x="2169779" y="293841"/>
                  <a:pt x="2169779" y="294298"/>
                  <a:pt x="2170545" y="294298"/>
                </a:cubicBezTo>
                <a:cubicBezTo>
                  <a:pt x="2171311" y="294298"/>
                  <a:pt x="2172077" y="293841"/>
                  <a:pt x="2172844" y="293841"/>
                </a:cubicBezTo>
                <a:cubicBezTo>
                  <a:pt x="2172844" y="292016"/>
                  <a:pt x="2171311" y="293385"/>
                  <a:pt x="2169012" y="292472"/>
                </a:cubicBezTo>
                <a:lnTo>
                  <a:pt x="2169012" y="292016"/>
                </a:lnTo>
                <a:close/>
                <a:moveTo>
                  <a:pt x="2152921" y="286083"/>
                </a:moveTo>
                <a:cubicBezTo>
                  <a:pt x="2154454" y="289734"/>
                  <a:pt x="2157519" y="284714"/>
                  <a:pt x="2158285" y="287452"/>
                </a:cubicBezTo>
                <a:lnTo>
                  <a:pt x="2158285" y="287909"/>
                </a:lnTo>
                <a:lnTo>
                  <a:pt x="2159051" y="287909"/>
                </a:lnTo>
                <a:lnTo>
                  <a:pt x="2159051" y="287452"/>
                </a:lnTo>
                <a:cubicBezTo>
                  <a:pt x="2159051" y="286996"/>
                  <a:pt x="2159051" y="286083"/>
                  <a:pt x="2159051" y="286083"/>
                </a:cubicBezTo>
                <a:cubicBezTo>
                  <a:pt x="2157519" y="286083"/>
                  <a:pt x="2154454" y="284258"/>
                  <a:pt x="2152921" y="286083"/>
                </a:cubicBezTo>
                <a:close/>
                <a:moveTo>
                  <a:pt x="2162883" y="284714"/>
                </a:moveTo>
                <a:cubicBezTo>
                  <a:pt x="2162116" y="284258"/>
                  <a:pt x="2161350" y="284258"/>
                  <a:pt x="2161350" y="286083"/>
                </a:cubicBezTo>
                <a:cubicBezTo>
                  <a:pt x="2162116" y="286083"/>
                  <a:pt x="2162882" y="286083"/>
                  <a:pt x="2164415" y="286083"/>
                </a:cubicBezTo>
                <a:cubicBezTo>
                  <a:pt x="2164415" y="286083"/>
                  <a:pt x="2163649" y="285170"/>
                  <a:pt x="2162883" y="284714"/>
                </a:cubicBezTo>
                <a:close/>
                <a:moveTo>
                  <a:pt x="2142194" y="284258"/>
                </a:moveTo>
                <a:cubicBezTo>
                  <a:pt x="2142960" y="282432"/>
                  <a:pt x="2143726" y="284258"/>
                  <a:pt x="2144493" y="284258"/>
                </a:cubicBezTo>
                <a:cubicBezTo>
                  <a:pt x="2144493" y="284258"/>
                  <a:pt x="2144493" y="284714"/>
                  <a:pt x="2143726" y="285170"/>
                </a:cubicBezTo>
                <a:cubicBezTo>
                  <a:pt x="2142960" y="285170"/>
                  <a:pt x="2142960" y="284714"/>
                  <a:pt x="2142194" y="284258"/>
                </a:cubicBezTo>
                <a:close/>
                <a:moveTo>
                  <a:pt x="2106181" y="282432"/>
                </a:moveTo>
                <a:lnTo>
                  <a:pt x="2106947" y="282432"/>
                </a:lnTo>
                <a:lnTo>
                  <a:pt x="2110430" y="284092"/>
                </a:lnTo>
                <a:lnTo>
                  <a:pt x="2110375" y="284354"/>
                </a:lnTo>
                <a:lnTo>
                  <a:pt x="2106947" y="285170"/>
                </a:lnTo>
                <a:lnTo>
                  <a:pt x="2106947" y="284714"/>
                </a:lnTo>
                <a:cubicBezTo>
                  <a:pt x="2106947" y="284258"/>
                  <a:pt x="2106181" y="283801"/>
                  <a:pt x="2106181" y="282889"/>
                </a:cubicBezTo>
                <a:close/>
                <a:moveTo>
                  <a:pt x="2182805" y="276500"/>
                </a:moveTo>
                <a:cubicBezTo>
                  <a:pt x="2184337" y="276500"/>
                  <a:pt x="2187402" y="278325"/>
                  <a:pt x="2190467" y="276500"/>
                </a:cubicBezTo>
                <a:cubicBezTo>
                  <a:pt x="2194298" y="278325"/>
                  <a:pt x="2188935" y="276500"/>
                  <a:pt x="2187402" y="278325"/>
                </a:cubicBezTo>
                <a:cubicBezTo>
                  <a:pt x="2187402" y="282432"/>
                  <a:pt x="2186636" y="276500"/>
                  <a:pt x="2186636" y="280150"/>
                </a:cubicBezTo>
                <a:cubicBezTo>
                  <a:pt x="2184337" y="278325"/>
                  <a:pt x="2183571" y="280150"/>
                  <a:pt x="2179740" y="278325"/>
                </a:cubicBezTo>
                <a:lnTo>
                  <a:pt x="2182038" y="278325"/>
                </a:lnTo>
                <a:cubicBezTo>
                  <a:pt x="2182038" y="278325"/>
                  <a:pt x="2182038" y="274674"/>
                  <a:pt x="2182805" y="276500"/>
                </a:cubicBezTo>
                <a:close/>
                <a:moveTo>
                  <a:pt x="2146025" y="276500"/>
                </a:moveTo>
                <a:cubicBezTo>
                  <a:pt x="2146791" y="274674"/>
                  <a:pt x="2146025" y="276500"/>
                  <a:pt x="2147558" y="278325"/>
                </a:cubicBezTo>
                <a:cubicBezTo>
                  <a:pt x="2146791" y="276500"/>
                  <a:pt x="2146791" y="276500"/>
                  <a:pt x="2147558" y="276500"/>
                </a:cubicBezTo>
                <a:cubicBezTo>
                  <a:pt x="2147558" y="274674"/>
                  <a:pt x="2146025" y="274674"/>
                  <a:pt x="2146025" y="276500"/>
                </a:cubicBezTo>
                <a:close/>
                <a:moveTo>
                  <a:pt x="2159051" y="274674"/>
                </a:moveTo>
                <a:lnTo>
                  <a:pt x="2159818" y="275131"/>
                </a:lnTo>
                <a:cubicBezTo>
                  <a:pt x="2159818" y="275587"/>
                  <a:pt x="2159818" y="275587"/>
                  <a:pt x="2159818" y="275587"/>
                </a:cubicBezTo>
                <a:cubicBezTo>
                  <a:pt x="2159818" y="275587"/>
                  <a:pt x="2159818" y="275587"/>
                  <a:pt x="2159051" y="275131"/>
                </a:cubicBezTo>
                <a:close/>
                <a:moveTo>
                  <a:pt x="2157519" y="274674"/>
                </a:moveTo>
                <a:lnTo>
                  <a:pt x="2157519" y="275131"/>
                </a:lnTo>
                <a:cubicBezTo>
                  <a:pt x="2157519" y="276043"/>
                  <a:pt x="2157519" y="276500"/>
                  <a:pt x="2156753" y="276500"/>
                </a:cubicBezTo>
                <a:cubicBezTo>
                  <a:pt x="2160584" y="276500"/>
                  <a:pt x="2165947" y="277869"/>
                  <a:pt x="2170545" y="278325"/>
                </a:cubicBezTo>
                <a:cubicBezTo>
                  <a:pt x="2173610" y="278325"/>
                  <a:pt x="2176675" y="277869"/>
                  <a:pt x="2178207" y="276500"/>
                </a:cubicBezTo>
                <a:cubicBezTo>
                  <a:pt x="2178207" y="276500"/>
                  <a:pt x="2178207" y="276500"/>
                  <a:pt x="2178207" y="275131"/>
                </a:cubicBezTo>
                <a:lnTo>
                  <a:pt x="2174376" y="275131"/>
                </a:lnTo>
                <a:cubicBezTo>
                  <a:pt x="2172844" y="275131"/>
                  <a:pt x="2170545" y="275131"/>
                  <a:pt x="2169012" y="275131"/>
                </a:cubicBezTo>
                <a:lnTo>
                  <a:pt x="2168246" y="275131"/>
                </a:lnTo>
                <a:cubicBezTo>
                  <a:pt x="2167480" y="275587"/>
                  <a:pt x="2166714" y="275587"/>
                  <a:pt x="2165947" y="275131"/>
                </a:cubicBezTo>
                <a:lnTo>
                  <a:pt x="2165947" y="274674"/>
                </a:lnTo>
                <a:lnTo>
                  <a:pt x="2164415" y="274674"/>
                </a:lnTo>
                <a:lnTo>
                  <a:pt x="2162882" y="274674"/>
                </a:lnTo>
                <a:lnTo>
                  <a:pt x="2162116" y="274674"/>
                </a:lnTo>
                <a:cubicBezTo>
                  <a:pt x="2161350" y="275131"/>
                  <a:pt x="2161350" y="275131"/>
                  <a:pt x="2160584" y="275131"/>
                </a:cubicBezTo>
                <a:lnTo>
                  <a:pt x="2159818" y="275131"/>
                </a:lnTo>
                <a:lnTo>
                  <a:pt x="2160584" y="274674"/>
                </a:lnTo>
                <a:lnTo>
                  <a:pt x="2159818" y="274674"/>
                </a:lnTo>
                <a:lnTo>
                  <a:pt x="2159051" y="274674"/>
                </a:lnTo>
                <a:close/>
                <a:moveTo>
                  <a:pt x="2150623" y="274674"/>
                </a:moveTo>
                <a:cubicBezTo>
                  <a:pt x="2149090" y="276500"/>
                  <a:pt x="2148324" y="276500"/>
                  <a:pt x="2148324" y="278325"/>
                </a:cubicBezTo>
                <a:cubicBezTo>
                  <a:pt x="2149090" y="278325"/>
                  <a:pt x="2149856" y="278325"/>
                  <a:pt x="2149856" y="276500"/>
                </a:cubicBezTo>
                <a:cubicBezTo>
                  <a:pt x="2150623" y="278325"/>
                  <a:pt x="2150623" y="278325"/>
                  <a:pt x="2150623" y="279694"/>
                </a:cubicBezTo>
                <a:cubicBezTo>
                  <a:pt x="2152155" y="276956"/>
                  <a:pt x="2154454" y="280150"/>
                  <a:pt x="2156753" y="278325"/>
                </a:cubicBezTo>
                <a:cubicBezTo>
                  <a:pt x="2155986" y="276500"/>
                  <a:pt x="2153688" y="276500"/>
                  <a:pt x="2153688" y="278325"/>
                </a:cubicBezTo>
                <a:cubicBezTo>
                  <a:pt x="2153688" y="272849"/>
                  <a:pt x="2150623" y="280150"/>
                  <a:pt x="2150623" y="274674"/>
                </a:cubicBezTo>
                <a:close/>
                <a:moveTo>
                  <a:pt x="2145259" y="274674"/>
                </a:moveTo>
                <a:cubicBezTo>
                  <a:pt x="2145259" y="276500"/>
                  <a:pt x="2143726" y="276500"/>
                  <a:pt x="2143726" y="278325"/>
                </a:cubicBezTo>
                <a:cubicBezTo>
                  <a:pt x="2144493" y="280150"/>
                  <a:pt x="2144493" y="276500"/>
                  <a:pt x="2144493" y="280150"/>
                </a:cubicBezTo>
                <a:cubicBezTo>
                  <a:pt x="2146025" y="278325"/>
                  <a:pt x="2145259" y="278325"/>
                  <a:pt x="2145259" y="274674"/>
                </a:cubicBezTo>
                <a:close/>
                <a:moveTo>
                  <a:pt x="2140662" y="274674"/>
                </a:moveTo>
                <a:lnTo>
                  <a:pt x="2139129" y="275131"/>
                </a:lnTo>
                <a:lnTo>
                  <a:pt x="2138363" y="275587"/>
                </a:lnTo>
                <a:lnTo>
                  <a:pt x="2137597" y="275587"/>
                </a:lnTo>
                <a:cubicBezTo>
                  <a:pt x="2133765" y="276956"/>
                  <a:pt x="2142194" y="278325"/>
                  <a:pt x="2126869" y="281063"/>
                </a:cubicBezTo>
                <a:cubicBezTo>
                  <a:pt x="2126103" y="281063"/>
                  <a:pt x="2125337" y="281063"/>
                  <a:pt x="2124570" y="281063"/>
                </a:cubicBezTo>
                <a:lnTo>
                  <a:pt x="2123804" y="280607"/>
                </a:lnTo>
                <a:lnTo>
                  <a:pt x="2123038" y="280607"/>
                </a:lnTo>
                <a:cubicBezTo>
                  <a:pt x="2122272" y="280150"/>
                  <a:pt x="2121506" y="279238"/>
                  <a:pt x="2120739" y="279238"/>
                </a:cubicBezTo>
                <a:cubicBezTo>
                  <a:pt x="2118441" y="279238"/>
                  <a:pt x="2114609" y="280607"/>
                  <a:pt x="2111544" y="281063"/>
                </a:cubicBezTo>
                <a:cubicBezTo>
                  <a:pt x="2110012" y="281520"/>
                  <a:pt x="2109246" y="281520"/>
                  <a:pt x="2108479" y="281520"/>
                </a:cubicBezTo>
                <a:lnTo>
                  <a:pt x="2106181" y="282432"/>
                </a:lnTo>
                <a:cubicBezTo>
                  <a:pt x="2098518" y="284258"/>
                  <a:pt x="2100817" y="286540"/>
                  <a:pt x="2107713" y="287452"/>
                </a:cubicBezTo>
                <a:lnTo>
                  <a:pt x="2106947" y="286996"/>
                </a:lnTo>
                <a:cubicBezTo>
                  <a:pt x="2106947" y="286996"/>
                  <a:pt x="2106947" y="286540"/>
                  <a:pt x="2106947" y="286083"/>
                </a:cubicBezTo>
                <a:cubicBezTo>
                  <a:pt x="2107713" y="286083"/>
                  <a:pt x="2108479" y="286083"/>
                  <a:pt x="2109246" y="286083"/>
                </a:cubicBezTo>
                <a:cubicBezTo>
                  <a:pt x="2109246" y="286540"/>
                  <a:pt x="2109246" y="286996"/>
                  <a:pt x="2109246" y="286996"/>
                </a:cubicBezTo>
                <a:lnTo>
                  <a:pt x="2109246" y="287909"/>
                </a:lnTo>
                <a:lnTo>
                  <a:pt x="2112311" y="287909"/>
                </a:lnTo>
                <a:cubicBezTo>
                  <a:pt x="2111544" y="287909"/>
                  <a:pt x="2111544" y="286083"/>
                  <a:pt x="2111544" y="286083"/>
                </a:cubicBezTo>
                <a:cubicBezTo>
                  <a:pt x="2111544" y="287909"/>
                  <a:pt x="2110012" y="286083"/>
                  <a:pt x="2110012" y="286083"/>
                </a:cubicBezTo>
                <a:lnTo>
                  <a:pt x="2110375" y="284354"/>
                </a:lnTo>
                <a:lnTo>
                  <a:pt x="2110778" y="284258"/>
                </a:lnTo>
                <a:lnTo>
                  <a:pt x="2110430" y="284092"/>
                </a:lnTo>
                <a:lnTo>
                  <a:pt x="2110778" y="282432"/>
                </a:lnTo>
                <a:cubicBezTo>
                  <a:pt x="2114609" y="282432"/>
                  <a:pt x="2116908" y="282432"/>
                  <a:pt x="2119207" y="282432"/>
                </a:cubicBezTo>
                <a:cubicBezTo>
                  <a:pt x="2119973" y="280150"/>
                  <a:pt x="2119207" y="284258"/>
                  <a:pt x="2119973" y="284258"/>
                </a:cubicBezTo>
                <a:lnTo>
                  <a:pt x="2120739" y="284258"/>
                </a:lnTo>
                <a:cubicBezTo>
                  <a:pt x="2120739" y="284258"/>
                  <a:pt x="2120739" y="286083"/>
                  <a:pt x="2120739" y="286083"/>
                </a:cubicBezTo>
                <a:cubicBezTo>
                  <a:pt x="2118441" y="287909"/>
                  <a:pt x="2116908" y="286083"/>
                  <a:pt x="2115376" y="287909"/>
                </a:cubicBezTo>
                <a:lnTo>
                  <a:pt x="2116142" y="288365"/>
                </a:lnTo>
                <a:lnTo>
                  <a:pt x="2117674" y="288365"/>
                </a:lnTo>
                <a:lnTo>
                  <a:pt x="2119973" y="287909"/>
                </a:lnTo>
                <a:lnTo>
                  <a:pt x="2120739" y="287909"/>
                </a:lnTo>
                <a:lnTo>
                  <a:pt x="2123038" y="287909"/>
                </a:lnTo>
                <a:lnTo>
                  <a:pt x="2123038" y="286996"/>
                </a:lnTo>
                <a:cubicBezTo>
                  <a:pt x="2123038" y="286996"/>
                  <a:pt x="2123038" y="286540"/>
                  <a:pt x="2123804" y="286083"/>
                </a:cubicBezTo>
                <a:cubicBezTo>
                  <a:pt x="2123804" y="286540"/>
                  <a:pt x="2123804" y="286996"/>
                  <a:pt x="2123804" y="286996"/>
                </a:cubicBezTo>
                <a:lnTo>
                  <a:pt x="2124570" y="287909"/>
                </a:lnTo>
                <a:lnTo>
                  <a:pt x="2124570" y="287452"/>
                </a:lnTo>
                <a:cubicBezTo>
                  <a:pt x="2124570" y="286540"/>
                  <a:pt x="2123804" y="286083"/>
                  <a:pt x="2123804" y="286083"/>
                </a:cubicBezTo>
                <a:cubicBezTo>
                  <a:pt x="2123804" y="286083"/>
                  <a:pt x="2123038" y="286083"/>
                  <a:pt x="2123038" y="284258"/>
                </a:cubicBezTo>
                <a:lnTo>
                  <a:pt x="2123804" y="284258"/>
                </a:lnTo>
                <a:lnTo>
                  <a:pt x="2124570" y="284258"/>
                </a:lnTo>
                <a:cubicBezTo>
                  <a:pt x="2123038" y="282432"/>
                  <a:pt x="2123804" y="282432"/>
                  <a:pt x="2123804" y="281063"/>
                </a:cubicBezTo>
                <a:cubicBezTo>
                  <a:pt x="2124570" y="282432"/>
                  <a:pt x="2125337" y="282432"/>
                  <a:pt x="2126103" y="282432"/>
                </a:cubicBezTo>
                <a:cubicBezTo>
                  <a:pt x="2125337" y="286083"/>
                  <a:pt x="2126869" y="284258"/>
                  <a:pt x="2126869" y="286083"/>
                </a:cubicBezTo>
                <a:cubicBezTo>
                  <a:pt x="2126103" y="286083"/>
                  <a:pt x="2125337" y="286083"/>
                  <a:pt x="2124570" y="286083"/>
                </a:cubicBezTo>
                <a:cubicBezTo>
                  <a:pt x="2125337" y="286083"/>
                  <a:pt x="2125337" y="286996"/>
                  <a:pt x="2125337" y="287452"/>
                </a:cubicBezTo>
                <a:lnTo>
                  <a:pt x="2125337" y="287909"/>
                </a:lnTo>
                <a:cubicBezTo>
                  <a:pt x="2125337" y="287452"/>
                  <a:pt x="2125337" y="287452"/>
                  <a:pt x="2126103" y="287452"/>
                </a:cubicBezTo>
                <a:lnTo>
                  <a:pt x="2126103" y="287909"/>
                </a:lnTo>
                <a:lnTo>
                  <a:pt x="2126869" y="287452"/>
                </a:lnTo>
                <a:cubicBezTo>
                  <a:pt x="2129934" y="287452"/>
                  <a:pt x="2132999" y="286996"/>
                  <a:pt x="2136064" y="286540"/>
                </a:cubicBezTo>
                <a:cubicBezTo>
                  <a:pt x="2136064" y="286540"/>
                  <a:pt x="2136830" y="286540"/>
                  <a:pt x="2137597" y="286540"/>
                </a:cubicBezTo>
                <a:lnTo>
                  <a:pt x="2139129" y="286540"/>
                </a:lnTo>
                <a:lnTo>
                  <a:pt x="2139895" y="286996"/>
                </a:lnTo>
                <a:lnTo>
                  <a:pt x="2140662" y="286540"/>
                </a:lnTo>
                <a:lnTo>
                  <a:pt x="2140662" y="286996"/>
                </a:lnTo>
                <a:lnTo>
                  <a:pt x="2141428" y="286996"/>
                </a:lnTo>
                <a:lnTo>
                  <a:pt x="2142194" y="287452"/>
                </a:lnTo>
                <a:lnTo>
                  <a:pt x="2142960" y="287452"/>
                </a:lnTo>
                <a:cubicBezTo>
                  <a:pt x="2143726" y="286540"/>
                  <a:pt x="2142960" y="286083"/>
                  <a:pt x="2142960" y="286996"/>
                </a:cubicBezTo>
                <a:lnTo>
                  <a:pt x="2142194" y="287452"/>
                </a:lnTo>
                <a:lnTo>
                  <a:pt x="2142194" y="286996"/>
                </a:lnTo>
                <a:cubicBezTo>
                  <a:pt x="2142194" y="286540"/>
                  <a:pt x="2142194" y="286083"/>
                  <a:pt x="2142194" y="286083"/>
                </a:cubicBezTo>
                <a:cubicBezTo>
                  <a:pt x="2142194" y="284258"/>
                  <a:pt x="2143726" y="287909"/>
                  <a:pt x="2144493" y="286083"/>
                </a:cubicBezTo>
                <a:cubicBezTo>
                  <a:pt x="2144493" y="286540"/>
                  <a:pt x="2144493" y="286996"/>
                  <a:pt x="2143726" y="286996"/>
                </a:cubicBezTo>
                <a:lnTo>
                  <a:pt x="2143726" y="287452"/>
                </a:lnTo>
                <a:lnTo>
                  <a:pt x="2144493" y="287909"/>
                </a:lnTo>
                <a:lnTo>
                  <a:pt x="2144493" y="286083"/>
                </a:lnTo>
                <a:lnTo>
                  <a:pt x="2144493" y="284258"/>
                </a:lnTo>
                <a:cubicBezTo>
                  <a:pt x="2145259" y="284258"/>
                  <a:pt x="2144493" y="286996"/>
                  <a:pt x="2145259" y="287909"/>
                </a:cubicBezTo>
                <a:lnTo>
                  <a:pt x="2146025" y="287909"/>
                </a:lnTo>
                <a:cubicBezTo>
                  <a:pt x="2146025" y="287909"/>
                  <a:pt x="2146791" y="287909"/>
                  <a:pt x="2146791" y="288365"/>
                </a:cubicBezTo>
                <a:lnTo>
                  <a:pt x="2147558" y="288365"/>
                </a:lnTo>
                <a:lnTo>
                  <a:pt x="2148324" y="288365"/>
                </a:lnTo>
                <a:cubicBezTo>
                  <a:pt x="2149090" y="287452"/>
                  <a:pt x="2149856" y="288821"/>
                  <a:pt x="2149856" y="286083"/>
                </a:cubicBezTo>
                <a:cubicBezTo>
                  <a:pt x="2150623" y="289734"/>
                  <a:pt x="2151389" y="286083"/>
                  <a:pt x="2152155" y="287909"/>
                </a:cubicBezTo>
                <a:cubicBezTo>
                  <a:pt x="2152155" y="286083"/>
                  <a:pt x="2150623" y="286083"/>
                  <a:pt x="2149856" y="286083"/>
                </a:cubicBezTo>
                <a:cubicBezTo>
                  <a:pt x="2148324" y="286083"/>
                  <a:pt x="2148324" y="287909"/>
                  <a:pt x="2146791" y="286083"/>
                </a:cubicBezTo>
                <a:cubicBezTo>
                  <a:pt x="2147558" y="284258"/>
                  <a:pt x="2146025" y="282432"/>
                  <a:pt x="2146025" y="286083"/>
                </a:cubicBezTo>
                <a:cubicBezTo>
                  <a:pt x="2146025" y="286083"/>
                  <a:pt x="2146025" y="284258"/>
                  <a:pt x="2145259" y="284258"/>
                </a:cubicBezTo>
                <a:cubicBezTo>
                  <a:pt x="2146025" y="282432"/>
                  <a:pt x="2147558" y="282432"/>
                  <a:pt x="2148324" y="282432"/>
                </a:cubicBezTo>
                <a:cubicBezTo>
                  <a:pt x="2147558" y="280150"/>
                  <a:pt x="2146025" y="280150"/>
                  <a:pt x="2145259" y="282432"/>
                </a:cubicBezTo>
                <a:cubicBezTo>
                  <a:pt x="2144493" y="282432"/>
                  <a:pt x="2142960" y="280150"/>
                  <a:pt x="2142194" y="284258"/>
                </a:cubicBezTo>
                <a:cubicBezTo>
                  <a:pt x="2142194" y="285627"/>
                  <a:pt x="2141428" y="286540"/>
                  <a:pt x="2141428" y="286996"/>
                </a:cubicBezTo>
                <a:cubicBezTo>
                  <a:pt x="2141428" y="286996"/>
                  <a:pt x="2140662" y="286540"/>
                  <a:pt x="2140662" y="286083"/>
                </a:cubicBezTo>
                <a:lnTo>
                  <a:pt x="2140662" y="284258"/>
                </a:lnTo>
                <a:cubicBezTo>
                  <a:pt x="2140662" y="284258"/>
                  <a:pt x="2141428" y="284258"/>
                  <a:pt x="2141428" y="284258"/>
                </a:cubicBezTo>
                <a:cubicBezTo>
                  <a:pt x="2142194" y="286083"/>
                  <a:pt x="2139895" y="284258"/>
                  <a:pt x="2141428" y="286083"/>
                </a:cubicBezTo>
                <a:cubicBezTo>
                  <a:pt x="2142194" y="286083"/>
                  <a:pt x="2141428" y="282432"/>
                  <a:pt x="2142194" y="282432"/>
                </a:cubicBezTo>
                <a:cubicBezTo>
                  <a:pt x="2141428" y="280150"/>
                  <a:pt x="2139129" y="284258"/>
                  <a:pt x="2139129" y="280150"/>
                </a:cubicBezTo>
                <a:cubicBezTo>
                  <a:pt x="2139895" y="280150"/>
                  <a:pt x="2141428" y="282432"/>
                  <a:pt x="2141428" y="276500"/>
                </a:cubicBezTo>
                <a:cubicBezTo>
                  <a:pt x="2141428" y="275131"/>
                  <a:pt x="2141428" y="275587"/>
                  <a:pt x="2140662" y="275131"/>
                </a:cubicBezTo>
                <a:close/>
                <a:moveTo>
                  <a:pt x="143841" y="264178"/>
                </a:moveTo>
                <a:cubicBezTo>
                  <a:pt x="143841" y="264178"/>
                  <a:pt x="136945" y="264178"/>
                  <a:pt x="134646" y="266916"/>
                </a:cubicBezTo>
                <a:cubicBezTo>
                  <a:pt x="135412" y="267829"/>
                  <a:pt x="136179" y="267829"/>
                  <a:pt x="136945" y="267829"/>
                </a:cubicBezTo>
                <a:cubicBezTo>
                  <a:pt x="137711" y="267829"/>
                  <a:pt x="137711" y="267372"/>
                  <a:pt x="138477" y="267372"/>
                </a:cubicBezTo>
                <a:lnTo>
                  <a:pt x="138477" y="266460"/>
                </a:lnTo>
                <a:lnTo>
                  <a:pt x="140776" y="265547"/>
                </a:lnTo>
                <a:lnTo>
                  <a:pt x="141542" y="265091"/>
                </a:lnTo>
                <a:cubicBezTo>
                  <a:pt x="143075" y="264634"/>
                  <a:pt x="143075" y="264178"/>
                  <a:pt x="143841" y="264178"/>
                </a:cubicBezTo>
                <a:close/>
                <a:moveTo>
                  <a:pt x="2091527" y="256819"/>
                </a:moveTo>
                <a:cubicBezTo>
                  <a:pt x="2087983" y="256192"/>
                  <a:pt x="2083194" y="256192"/>
                  <a:pt x="2080129" y="257789"/>
                </a:cubicBezTo>
                <a:cubicBezTo>
                  <a:pt x="2077064" y="260071"/>
                  <a:pt x="2083194" y="260527"/>
                  <a:pt x="2088557" y="260527"/>
                </a:cubicBezTo>
                <a:cubicBezTo>
                  <a:pt x="2092388" y="260527"/>
                  <a:pt x="2095453" y="260071"/>
                  <a:pt x="2095453" y="259614"/>
                </a:cubicBezTo>
                <a:cubicBezTo>
                  <a:pt x="2097369" y="258701"/>
                  <a:pt x="2095070" y="257447"/>
                  <a:pt x="2091527" y="256819"/>
                </a:cubicBezTo>
                <a:close/>
                <a:moveTo>
                  <a:pt x="2121889" y="254823"/>
                </a:moveTo>
                <a:cubicBezTo>
                  <a:pt x="2118632" y="254252"/>
                  <a:pt x="2114226" y="254366"/>
                  <a:pt x="2110778" y="255963"/>
                </a:cubicBezTo>
                <a:cubicBezTo>
                  <a:pt x="2106181" y="258245"/>
                  <a:pt x="2112311" y="259614"/>
                  <a:pt x="2117674" y="259614"/>
                </a:cubicBezTo>
                <a:cubicBezTo>
                  <a:pt x="2121506" y="259614"/>
                  <a:pt x="2124570" y="259158"/>
                  <a:pt x="2126103" y="257789"/>
                </a:cubicBezTo>
                <a:cubicBezTo>
                  <a:pt x="2127252" y="256648"/>
                  <a:pt x="2125145" y="255393"/>
                  <a:pt x="2121889" y="254823"/>
                </a:cubicBezTo>
                <a:close/>
                <a:moveTo>
                  <a:pt x="2371300" y="243185"/>
                </a:moveTo>
                <a:cubicBezTo>
                  <a:pt x="2375897" y="245467"/>
                  <a:pt x="2367468" y="247749"/>
                  <a:pt x="2362871" y="248205"/>
                </a:cubicBezTo>
                <a:cubicBezTo>
                  <a:pt x="2359806" y="248205"/>
                  <a:pt x="2358274" y="247293"/>
                  <a:pt x="2362105" y="245011"/>
                </a:cubicBezTo>
                <a:cubicBezTo>
                  <a:pt x="2362871" y="244554"/>
                  <a:pt x="2367468" y="241816"/>
                  <a:pt x="2371300" y="243185"/>
                </a:cubicBezTo>
                <a:close/>
                <a:moveTo>
                  <a:pt x="2110778" y="236340"/>
                </a:moveTo>
                <a:cubicBezTo>
                  <a:pt x="2103116" y="236796"/>
                  <a:pt x="2111544" y="240447"/>
                  <a:pt x="2115376" y="239991"/>
                </a:cubicBezTo>
                <a:cubicBezTo>
                  <a:pt x="2116142" y="239991"/>
                  <a:pt x="2116142" y="239991"/>
                  <a:pt x="2116908" y="239991"/>
                </a:cubicBezTo>
                <a:cubicBezTo>
                  <a:pt x="2120739" y="237709"/>
                  <a:pt x="2112311" y="236340"/>
                  <a:pt x="2110778" y="236340"/>
                </a:cubicBezTo>
                <a:close/>
                <a:moveTo>
                  <a:pt x="2195831" y="230864"/>
                </a:moveTo>
                <a:cubicBezTo>
                  <a:pt x="2195831" y="230864"/>
                  <a:pt x="2198896" y="234058"/>
                  <a:pt x="2196597" y="234514"/>
                </a:cubicBezTo>
                <a:cubicBezTo>
                  <a:pt x="2196597" y="234514"/>
                  <a:pt x="2196597" y="234514"/>
                  <a:pt x="2195831" y="234514"/>
                </a:cubicBezTo>
                <a:cubicBezTo>
                  <a:pt x="2193532" y="234058"/>
                  <a:pt x="2191233" y="230864"/>
                  <a:pt x="2195831" y="230864"/>
                </a:cubicBezTo>
                <a:close/>
                <a:moveTo>
                  <a:pt x="2157519" y="230864"/>
                </a:moveTo>
                <a:lnTo>
                  <a:pt x="2157519" y="231320"/>
                </a:lnTo>
                <a:lnTo>
                  <a:pt x="2158285" y="230864"/>
                </a:lnTo>
                <a:cubicBezTo>
                  <a:pt x="2158285" y="230864"/>
                  <a:pt x="2158285" y="230864"/>
                  <a:pt x="2157519" y="230864"/>
                </a:cubicBezTo>
                <a:close/>
                <a:moveTo>
                  <a:pt x="2155220" y="224931"/>
                </a:moveTo>
                <a:lnTo>
                  <a:pt x="2154454" y="225387"/>
                </a:lnTo>
                <a:cubicBezTo>
                  <a:pt x="2146791" y="226300"/>
                  <a:pt x="2129934" y="230407"/>
                  <a:pt x="2139129" y="234058"/>
                </a:cubicBezTo>
                <a:cubicBezTo>
                  <a:pt x="2139129" y="234058"/>
                  <a:pt x="2139129" y="234058"/>
                  <a:pt x="2139895" y="234058"/>
                </a:cubicBezTo>
                <a:cubicBezTo>
                  <a:pt x="2141428" y="234058"/>
                  <a:pt x="2146791" y="232689"/>
                  <a:pt x="2152921" y="231776"/>
                </a:cubicBezTo>
                <a:lnTo>
                  <a:pt x="2155220" y="231320"/>
                </a:lnTo>
                <a:cubicBezTo>
                  <a:pt x="2155220" y="230864"/>
                  <a:pt x="2154454" y="230407"/>
                  <a:pt x="2154454" y="229951"/>
                </a:cubicBezTo>
                <a:cubicBezTo>
                  <a:pt x="2155220" y="230864"/>
                  <a:pt x="2155220" y="230864"/>
                  <a:pt x="2155986" y="230864"/>
                </a:cubicBezTo>
                <a:cubicBezTo>
                  <a:pt x="2155986" y="230864"/>
                  <a:pt x="2155220" y="229038"/>
                  <a:pt x="2155220" y="229038"/>
                </a:cubicBezTo>
                <a:cubicBezTo>
                  <a:pt x="2156753" y="229038"/>
                  <a:pt x="2159818" y="229038"/>
                  <a:pt x="2162116" y="229038"/>
                </a:cubicBezTo>
                <a:cubicBezTo>
                  <a:pt x="2160584" y="224931"/>
                  <a:pt x="2156753" y="226756"/>
                  <a:pt x="2154454" y="229038"/>
                </a:cubicBezTo>
                <a:cubicBezTo>
                  <a:pt x="2154454" y="229038"/>
                  <a:pt x="2154454" y="226756"/>
                  <a:pt x="2154454" y="226756"/>
                </a:cubicBezTo>
                <a:cubicBezTo>
                  <a:pt x="2155220" y="226756"/>
                  <a:pt x="2155986" y="226300"/>
                  <a:pt x="2155986" y="226300"/>
                </a:cubicBezTo>
                <a:lnTo>
                  <a:pt x="2156753" y="226300"/>
                </a:lnTo>
                <a:lnTo>
                  <a:pt x="2156753" y="226756"/>
                </a:lnTo>
                <a:cubicBezTo>
                  <a:pt x="2157519" y="226300"/>
                  <a:pt x="2158285" y="225844"/>
                  <a:pt x="2158285" y="225844"/>
                </a:cubicBezTo>
                <a:lnTo>
                  <a:pt x="2159051" y="225387"/>
                </a:lnTo>
                <a:lnTo>
                  <a:pt x="2160584" y="225387"/>
                </a:lnTo>
                <a:cubicBezTo>
                  <a:pt x="2162882" y="224931"/>
                  <a:pt x="2164415" y="224931"/>
                  <a:pt x="2166714" y="224931"/>
                </a:cubicBezTo>
                <a:cubicBezTo>
                  <a:pt x="2166714" y="226756"/>
                  <a:pt x="2165947" y="226756"/>
                  <a:pt x="2166714" y="229038"/>
                </a:cubicBezTo>
                <a:cubicBezTo>
                  <a:pt x="2166714" y="229038"/>
                  <a:pt x="2167480" y="229038"/>
                  <a:pt x="2167480" y="226756"/>
                </a:cubicBezTo>
                <a:cubicBezTo>
                  <a:pt x="2167480" y="224931"/>
                  <a:pt x="2166714" y="229038"/>
                  <a:pt x="2166714" y="224931"/>
                </a:cubicBezTo>
                <a:cubicBezTo>
                  <a:pt x="2169779" y="226756"/>
                  <a:pt x="2169779" y="229038"/>
                  <a:pt x="2170545" y="224931"/>
                </a:cubicBezTo>
                <a:lnTo>
                  <a:pt x="2166714" y="224931"/>
                </a:lnTo>
                <a:lnTo>
                  <a:pt x="2160584" y="224931"/>
                </a:lnTo>
                <a:lnTo>
                  <a:pt x="2159051" y="225387"/>
                </a:lnTo>
                <a:lnTo>
                  <a:pt x="2157519" y="225844"/>
                </a:lnTo>
                <a:lnTo>
                  <a:pt x="2156753" y="226300"/>
                </a:lnTo>
                <a:lnTo>
                  <a:pt x="2156753" y="225844"/>
                </a:lnTo>
                <a:cubicBezTo>
                  <a:pt x="2155986" y="225844"/>
                  <a:pt x="2155986" y="225387"/>
                  <a:pt x="2155986" y="225387"/>
                </a:cubicBezTo>
                <a:close/>
                <a:moveTo>
                  <a:pt x="2132999" y="219455"/>
                </a:moveTo>
                <a:cubicBezTo>
                  <a:pt x="2131467" y="219455"/>
                  <a:pt x="2130700" y="219455"/>
                  <a:pt x="2130700" y="219911"/>
                </a:cubicBezTo>
                <a:lnTo>
                  <a:pt x="2129934" y="220367"/>
                </a:lnTo>
                <a:lnTo>
                  <a:pt x="2130700" y="220367"/>
                </a:lnTo>
                <a:cubicBezTo>
                  <a:pt x="2130700" y="220367"/>
                  <a:pt x="2131467" y="220367"/>
                  <a:pt x="2131467" y="220367"/>
                </a:cubicBezTo>
                <a:lnTo>
                  <a:pt x="2132999" y="220367"/>
                </a:lnTo>
                <a:cubicBezTo>
                  <a:pt x="2132999" y="219911"/>
                  <a:pt x="2132999" y="219911"/>
                  <a:pt x="2132999" y="219455"/>
                </a:cubicBezTo>
                <a:close/>
                <a:moveTo>
                  <a:pt x="2112311" y="219455"/>
                </a:moveTo>
                <a:cubicBezTo>
                  <a:pt x="2111544" y="220824"/>
                  <a:pt x="2111544" y="218085"/>
                  <a:pt x="2110778" y="219911"/>
                </a:cubicBezTo>
                <a:lnTo>
                  <a:pt x="2110778" y="220367"/>
                </a:lnTo>
                <a:lnTo>
                  <a:pt x="2111544" y="220367"/>
                </a:lnTo>
                <a:lnTo>
                  <a:pt x="2112311" y="220367"/>
                </a:lnTo>
                <a:lnTo>
                  <a:pt x="2112311" y="219911"/>
                </a:lnTo>
                <a:cubicBezTo>
                  <a:pt x="2112311" y="219455"/>
                  <a:pt x="2112311" y="219455"/>
                  <a:pt x="2112311" y="219455"/>
                </a:cubicBezTo>
                <a:close/>
                <a:moveTo>
                  <a:pt x="2079362" y="218542"/>
                </a:moveTo>
                <a:lnTo>
                  <a:pt x="2078596" y="219455"/>
                </a:lnTo>
                <a:cubicBezTo>
                  <a:pt x="2078596" y="219455"/>
                  <a:pt x="2078596" y="219455"/>
                  <a:pt x="2079362" y="218998"/>
                </a:cubicBezTo>
                <a:close/>
                <a:moveTo>
                  <a:pt x="2083194" y="216716"/>
                </a:moveTo>
                <a:lnTo>
                  <a:pt x="2083194" y="217173"/>
                </a:lnTo>
                <a:cubicBezTo>
                  <a:pt x="2083194" y="217173"/>
                  <a:pt x="2083960" y="217173"/>
                  <a:pt x="2083960" y="217173"/>
                </a:cubicBezTo>
                <a:close/>
                <a:moveTo>
                  <a:pt x="2095741" y="215747"/>
                </a:moveTo>
                <a:cubicBezTo>
                  <a:pt x="2094113" y="215119"/>
                  <a:pt x="2091623" y="215119"/>
                  <a:pt x="2089324" y="216260"/>
                </a:cubicBezTo>
                <a:cubicBezTo>
                  <a:pt x="2088557" y="217173"/>
                  <a:pt x="2088557" y="218085"/>
                  <a:pt x="2089324" y="218998"/>
                </a:cubicBezTo>
                <a:cubicBezTo>
                  <a:pt x="2090090" y="218542"/>
                  <a:pt x="2090856" y="218542"/>
                  <a:pt x="2091622" y="219911"/>
                </a:cubicBezTo>
                <a:cubicBezTo>
                  <a:pt x="2090856" y="219911"/>
                  <a:pt x="2090856" y="219911"/>
                  <a:pt x="2090856" y="219911"/>
                </a:cubicBezTo>
                <a:cubicBezTo>
                  <a:pt x="2090856" y="220367"/>
                  <a:pt x="2090856" y="220367"/>
                  <a:pt x="2091622" y="220367"/>
                </a:cubicBezTo>
                <a:lnTo>
                  <a:pt x="2092388" y="220824"/>
                </a:lnTo>
                <a:cubicBezTo>
                  <a:pt x="2093155" y="220824"/>
                  <a:pt x="2093921" y="220824"/>
                  <a:pt x="2093921" y="220824"/>
                </a:cubicBezTo>
                <a:lnTo>
                  <a:pt x="2094687" y="220367"/>
                </a:lnTo>
                <a:cubicBezTo>
                  <a:pt x="2094687" y="219911"/>
                  <a:pt x="2093921" y="219911"/>
                  <a:pt x="2093921" y="219455"/>
                </a:cubicBezTo>
                <a:cubicBezTo>
                  <a:pt x="2094687" y="218998"/>
                  <a:pt x="2095453" y="218998"/>
                  <a:pt x="2095453" y="219455"/>
                </a:cubicBezTo>
                <a:lnTo>
                  <a:pt x="2096220" y="219911"/>
                </a:lnTo>
                <a:lnTo>
                  <a:pt x="2096986" y="218998"/>
                </a:lnTo>
                <a:cubicBezTo>
                  <a:pt x="2098135" y="217629"/>
                  <a:pt x="2097369" y="216374"/>
                  <a:pt x="2095741" y="215747"/>
                </a:cubicBezTo>
                <a:close/>
                <a:moveTo>
                  <a:pt x="2122272" y="215347"/>
                </a:moveTo>
                <a:cubicBezTo>
                  <a:pt x="2122272" y="217173"/>
                  <a:pt x="2121506" y="217173"/>
                  <a:pt x="2121506" y="217173"/>
                </a:cubicBezTo>
                <a:cubicBezTo>
                  <a:pt x="2121506" y="218542"/>
                  <a:pt x="2121506" y="218998"/>
                  <a:pt x="2122272" y="218998"/>
                </a:cubicBezTo>
                <a:cubicBezTo>
                  <a:pt x="2122272" y="218998"/>
                  <a:pt x="2123038" y="218542"/>
                  <a:pt x="2123804" y="217173"/>
                </a:cubicBezTo>
                <a:cubicBezTo>
                  <a:pt x="2123804" y="217173"/>
                  <a:pt x="2123038" y="215347"/>
                  <a:pt x="2122272" y="215347"/>
                </a:cubicBezTo>
                <a:close/>
                <a:moveTo>
                  <a:pt x="2074765" y="215347"/>
                </a:moveTo>
                <a:cubicBezTo>
                  <a:pt x="2075531" y="217173"/>
                  <a:pt x="2076297" y="217173"/>
                  <a:pt x="2076297" y="215347"/>
                </a:cubicBezTo>
                <a:cubicBezTo>
                  <a:pt x="2077064" y="217173"/>
                  <a:pt x="2077064" y="217173"/>
                  <a:pt x="2077064" y="219455"/>
                </a:cubicBezTo>
                <a:cubicBezTo>
                  <a:pt x="2076297" y="218542"/>
                  <a:pt x="2075531" y="216716"/>
                  <a:pt x="2074765" y="215347"/>
                </a:cubicBezTo>
                <a:close/>
                <a:moveTo>
                  <a:pt x="58788" y="215347"/>
                </a:moveTo>
                <a:cubicBezTo>
                  <a:pt x="68749" y="222649"/>
                  <a:pt x="48061" y="219911"/>
                  <a:pt x="36567" y="227213"/>
                </a:cubicBezTo>
                <a:cubicBezTo>
                  <a:pt x="32736" y="229494"/>
                  <a:pt x="38866" y="234058"/>
                  <a:pt x="31204" y="235884"/>
                </a:cubicBezTo>
                <a:cubicBezTo>
                  <a:pt x="29671" y="236340"/>
                  <a:pt x="28905" y="236340"/>
                  <a:pt x="28139" y="236340"/>
                </a:cubicBezTo>
                <a:cubicBezTo>
                  <a:pt x="22009" y="236796"/>
                  <a:pt x="16645" y="233145"/>
                  <a:pt x="14346" y="233145"/>
                </a:cubicBezTo>
                <a:lnTo>
                  <a:pt x="13580" y="233145"/>
                </a:lnTo>
                <a:cubicBezTo>
                  <a:pt x="6684" y="232233"/>
                  <a:pt x="-5576" y="230864"/>
                  <a:pt x="2853" y="221280"/>
                </a:cubicBezTo>
                <a:cubicBezTo>
                  <a:pt x="11281" y="211696"/>
                  <a:pt x="12814" y="223562"/>
                  <a:pt x="30437" y="221280"/>
                </a:cubicBezTo>
                <a:cubicBezTo>
                  <a:pt x="31970" y="221280"/>
                  <a:pt x="48061" y="208046"/>
                  <a:pt x="58788" y="215347"/>
                </a:cubicBezTo>
                <a:close/>
                <a:moveTo>
                  <a:pt x="2103116" y="214435"/>
                </a:moveTo>
                <a:lnTo>
                  <a:pt x="2102350" y="214891"/>
                </a:lnTo>
                <a:lnTo>
                  <a:pt x="2103116" y="215347"/>
                </a:lnTo>
                <a:lnTo>
                  <a:pt x="2102350" y="215347"/>
                </a:lnTo>
                <a:lnTo>
                  <a:pt x="2101583" y="215804"/>
                </a:lnTo>
                <a:cubicBezTo>
                  <a:pt x="2100051" y="216716"/>
                  <a:pt x="2100051" y="218085"/>
                  <a:pt x="2103116" y="219911"/>
                </a:cubicBezTo>
                <a:cubicBezTo>
                  <a:pt x="2103116" y="219911"/>
                  <a:pt x="2104648" y="219911"/>
                  <a:pt x="2106947" y="220367"/>
                </a:cubicBezTo>
                <a:lnTo>
                  <a:pt x="2107713" y="220367"/>
                </a:lnTo>
                <a:lnTo>
                  <a:pt x="2109246" y="220367"/>
                </a:lnTo>
                <a:lnTo>
                  <a:pt x="2110012" y="220367"/>
                </a:lnTo>
                <a:cubicBezTo>
                  <a:pt x="2110012" y="219911"/>
                  <a:pt x="2110012" y="219455"/>
                  <a:pt x="2110012" y="218998"/>
                </a:cubicBezTo>
                <a:lnTo>
                  <a:pt x="2110012" y="217629"/>
                </a:lnTo>
                <a:cubicBezTo>
                  <a:pt x="2111544" y="218542"/>
                  <a:pt x="2113077" y="219455"/>
                  <a:pt x="2113843" y="219455"/>
                </a:cubicBezTo>
                <a:cubicBezTo>
                  <a:pt x="2113843" y="219455"/>
                  <a:pt x="2113843" y="217173"/>
                  <a:pt x="2113843" y="217173"/>
                </a:cubicBezTo>
                <a:cubicBezTo>
                  <a:pt x="2112311" y="215347"/>
                  <a:pt x="2111544" y="215347"/>
                  <a:pt x="2110778" y="217173"/>
                </a:cubicBezTo>
                <a:lnTo>
                  <a:pt x="2110012" y="217173"/>
                </a:lnTo>
                <a:lnTo>
                  <a:pt x="2109246" y="217173"/>
                </a:lnTo>
                <a:lnTo>
                  <a:pt x="2110012" y="217629"/>
                </a:lnTo>
                <a:lnTo>
                  <a:pt x="2109246" y="218542"/>
                </a:lnTo>
                <a:cubicBezTo>
                  <a:pt x="2108479" y="219911"/>
                  <a:pt x="2108479" y="220367"/>
                  <a:pt x="2108479" y="217173"/>
                </a:cubicBezTo>
                <a:cubicBezTo>
                  <a:pt x="2107713" y="218542"/>
                  <a:pt x="2107713" y="219455"/>
                  <a:pt x="2107713" y="219911"/>
                </a:cubicBezTo>
                <a:cubicBezTo>
                  <a:pt x="2106947" y="217629"/>
                  <a:pt x="2106947" y="218998"/>
                  <a:pt x="2107713" y="217173"/>
                </a:cubicBezTo>
                <a:cubicBezTo>
                  <a:pt x="2106947" y="215347"/>
                  <a:pt x="2106947" y="217173"/>
                  <a:pt x="2106947" y="219455"/>
                </a:cubicBezTo>
                <a:cubicBezTo>
                  <a:pt x="2106947" y="217173"/>
                  <a:pt x="2106181" y="217173"/>
                  <a:pt x="2106181" y="215347"/>
                </a:cubicBezTo>
                <a:lnTo>
                  <a:pt x="2103116" y="215347"/>
                </a:lnTo>
                <a:cubicBezTo>
                  <a:pt x="2103116" y="215347"/>
                  <a:pt x="2103882" y="215347"/>
                  <a:pt x="2103882" y="214435"/>
                </a:cubicBezTo>
                <a:close/>
                <a:moveTo>
                  <a:pt x="2115376" y="213522"/>
                </a:moveTo>
                <a:cubicBezTo>
                  <a:pt x="2115376" y="213522"/>
                  <a:pt x="2116142" y="213522"/>
                  <a:pt x="2116142" y="213522"/>
                </a:cubicBezTo>
                <a:lnTo>
                  <a:pt x="2115376" y="213978"/>
                </a:lnTo>
                <a:close/>
                <a:moveTo>
                  <a:pt x="2107713" y="213522"/>
                </a:moveTo>
                <a:cubicBezTo>
                  <a:pt x="2107713" y="214891"/>
                  <a:pt x="2108479" y="213978"/>
                  <a:pt x="2109246" y="215347"/>
                </a:cubicBezTo>
                <a:cubicBezTo>
                  <a:pt x="2109246" y="214435"/>
                  <a:pt x="2108479" y="213978"/>
                  <a:pt x="2108479" y="213522"/>
                </a:cubicBezTo>
                <a:close/>
                <a:moveTo>
                  <a:pt x="2106181" y="213522"/>
                </a:moveTo>
                <a:lnTo>
                  <a:pt x="2105415" y="213978"/>
                </a:lnTo>
                <a:lnTo>
                  <a:pt x="2105415" y="214435"/>
                </a:lnTo>
                <a:cubicBezTo>
                  <a:pt x="2106181" y="214435"/>
                  <a:pt x="2106181" y="214435"/>
                  <a:pt x="2106181" y="214435"/>
                </a:cubicBezTo>
                <a:cubicBezTo>
                  <a:pt x="2106181" y="214435"/>
                  <a:pt x="2106181" y="214435"/>
                  <a:pt x="2106181" y="213978"/>
                </a:cubicBezTo>
                <a:close/>
                <a:moveTo>
                  <a:pt x="2069401" y="213522"/>
                </a:moveTo>
                <a:lnTo>
                  <a:pt x="2067869" y="213978"/>
                </a:lnTo>
                <a:cubicBezTo>
                  <a:pt x="2066336" y="214435"/>
                  <a:pt x="2065570" y="214891"/>
                  <a:pt x="2065570" y="216260"/>
                </a:cubicBezTo>
                <a:lnTo>
                  <a:pt x="2063271" y="216260"/>
                </a:lnTo>
                <a:lnTo>
                  <a:pt x="2064038" y="216716"/>
                </a:lnTo>
                <a:cubicBezTo>
                  <a:pt x="2065570" y="217173"/>
                  <a:pt x="2067103" y="216260"/>
                  <a:pt x="2067869" y="217173"/>
                </a:cubicBezTo>
                <a:cubicBezTo>
                  <a:pt x="2067869" y="217629"/>
                  <a:pt x="2067869" y="217629"/>
                  <a:pt x="2067869" y="218085"/>
                </a:cubicBezTo>
                <a:lnTo>
                  <a:pt x="2067103" y="218542"/>
                </a:lnTo>
                <a:lnTo>
                  <a:pt x="2067869" y="218542"/>
                </a:lnTo>
                <a:cubicBezTo>
                  <a:pt x="2070168" y="219455"/>
                  <a:pt x="2073233" y="219911"/>
                  <a:pt x="2075531" y="219911"/>
                </a:cubicBezTo>
                <a:lnTo>
                  <a:pt x="2077064" y="219911"/>
                </a:lnTo>
                <a:lnTo>
                  <a:pt x="2077064" y="219455"/>
                </a:lnTo>
                <a:cubicBezTo>
                  <a:pt x="2077830" y="219455"/>
                  <a:pt x="2078596" y="217173"/>
                  <a:pt x="2079362" y="215347"/>
                </a:cubicBezTo>
                <a:lnTo>
                  <a:pt x="2079362" y="216260"/>
                </a:lnTo>
                <a:cubicBezTo>
                  <a:pt x="2080129" y="217173"/>
                  <a:pt x="2080129" y="218542"/>
                  <a:pt x="2080129" y="219455"/>
                </a:cubicBezTo>
                <a:cubicBezTo>
                  <a:pt x="2080895" y="216716"/>
                  <a:pt x="2080895" y="218085"/>
                  <a:pt x="2080895" y="218998"/>
                </a:cubicBezTo>
                <a:lnTo>
                  <a:pt x="2081661" y="218998"/>
                </a:lnTo>
                <a:lnTo>
                  <a:pt x="2082427" y="218998"/>
                </a:lnTo>
                <a:lnTo>
                  <a:pt x="2082427" y="218542"/>
                </a:lnTo>
                <a:cubicBezTo>
                  <a:pt x="2082427" y="217629"/>
                  <a:pt x="2080895" y="218998"/>
                  <a:pt x="2080895" y="217173"/>
                </a:cubicBezTo>
                <a:cubicBezTo>
                  <a:pt x="2080895" y="215804"/>
                  <a:pt x="2081661" y="216716"/>
                  <a:pt x="2082427" y="216260"/>
                </a:cubicBezTo>
                <a:lnTo>
                  <a:pt x="2081661" y="215804"/>
                </a:lnTo>
                <a:cubicBezTo>
                  <a:pt x="2080895" y="215347"/>
                  <a:pt x="2080895" y="215347"/>
                  <a:pt x="2080129" y="214891"/>
                </a:cubicBezTo>
                <a:lnTo>
                  <a:pt x="2079362" y="214891"/>
                </a:lnTo>
                <a:lnTo>
                  <a:pt x="2076297" y="213978"/>
                </a:lnTo>
                <a:cubicBezTo>
                  <a:pt x="2075531" y="213522"/>
                  <a:pt x="2073999" y="213522"/>
                  <a:pt x="2073233" y="213522"/>
                </a:cubicBezTo>
                <a:lnTo>
                  <a:pt x="2072466" y="213522"/>
                </a:lnTo>
                <a:lnTo>
                  <a:pt x="2070934" y="213522"/>
                </a:lnTo>
                <a:lnTo>
                  <a:pt x="2070168" y="213522"/>
                </a:lnTo>
                <a:cubicBezTo>
                  <a:pt x="2070168" y="213522"/>
                  <a:pt x="2069401" y="213522"/>
                  <a:pt x="2069401" y="213522"/>
                </a:cubicBezTo>
                <a:close/>
                <a:moveTo>
                  <a:pt x="2116908" y="209871"/>
                </a:moveTo>
                <a:cubicBezTo>
                  <a:pt x="2117674" y="209871"/>
                  <a:pt x="2117674" y="210327"/>
                  <a:pt x="2118441" y="210327"/>
                </a:cubicBezTo>
                <a:lnTo>
                  <a:pt x="2119207" y="210327"/>
                </a:lnTo>
                <a:cubicBezTo>
                  <a:pt x="2118441" y="209415"/>
                  <a:pt x="2116908" y="208958"/>
                  <a:pt x="2116908" y="209871"/>
                </a:cubicBezTo>
                <a:close/>
                <a:moveTo>
                  <a:pt x="2123038" y="208046"/>
                </a:moveTo>
                <a:cubicBezTo>
                  <a:pt x="2123804" y="211696"/>
                  <a:pt x="2121506" y="208046"/>
                  <a:pt x="2122272" y="211696"/>
                </a:cubicBezTo>
                <a:cubicBezTo>
                  <a:pt x="2121506" y="209871"/>
                  <a:pt x="2120739" y="209871"/>
                  <a:pt x="2119973" y="209871"/>
                </a:cubicBezTo>
                <a:cubicBezTo>
                  <a:pt x="2119973" y="209871"/>
                  <a:pt x="2119973" y="210327"/>
                  <a:pt x="2119973" y="210327"/>
                </a:cubicBezTo>
                <a:lnTo>
                  <a:pt x="2120739" y="210784"/>
                </a:lnTo>
                <a:cubicBezTo>
                  <a:pt x="2121506" y="210784"/>
                  <a:pt x="2121506" y="211240"/>
                  <a:pt x="2120739" y="211240"/>
                </a:cubicBezTo>
                <a:lnTo>
                  <a:pt x="2120739" y="211696"/>
                </a:lnTo>
                <a:lnTo>
                  <a:pt x="2119973" y="211696"/>
                </a:lnTo>
                <a:lnTo>
                  <a:pt x="2119207" y="211696"/>
                </a:lnTo>
                <a:cubicBezTo>
                  <a:pt x="2118441" y="212153"/>
                  <a:pt x="2116142" y="212153"/>
                  <a:pt x="2114609" y="212609"/>
                </a:cubicBezTo>
                <a:lnTo>
                  <a:pt x="2110012" y="213065"/>
                </a:lnTo>
                <a:lnTo>
                  <a:pt x="2109246" y="213065"/>
                </a:lnTo>
                <a:lnTo>
                  <a:pt x="2109246" y="213522"/>
                </a:lnTo>
                <a:cubicBezTo>
                  <a:pt x="2109246" y="214435"/>
                  <a:pt x="2109246" y="215347"/>
                  <a:pt x="2110012" y="215347"/>
                </a:cubicBezTo>
                <a:cubicBezTo>
                  <a:pt x="2110012" y="214891"/>
                  <a:pt x="2110012" y="214435"/>
                  <a:pt x="2110012" y="213978"/>
                </a:cubicBezTo>
                <a:lnTo>
                  <a:pt x="2110012" y="213522"/>
                </a:lnTo>
                <a:cubicBezTo>
                  <a:pt x="2110778" y="213522"/>
                  <a:pt x="2113843" y="214891"/>
                  <a:pt x="2115376" y="213978"/>
                </a:cubicBezTo>
                <a:cubicBezTo>
                  <a:pt x="2118441" y="216716"/>
                  <a:pt x="2122272" y="211696"/>
                  <a:pt x="2124570" y="213522"/>
                </a:cubicBezTo>
                <a:cubicBezTo>
                  <a:pt x="2124570" y="217173"/>
                  <a:pt x="2123804" y="213522"/>
                  <a:pt x="2123038" y="215347"/>
                </a:cubicBezTo>
                <a:cubicBezTo>
                  <a:pt x="2124570" y="215347"/>
                  <a:pt x="2126103" y="221280"/>
                  <a:pt x="2125337" y="215347"/>
                </a:cubicBezTo>
                <a:cubicBezTo>
                  <a:pt x="2127635" y="219455"/>
                  <a:pt x="2128402" y="215347"/>
                  <a:pt x="2130700" y="215347"/>
                </a:cubicBezTo>
                <a:cubicBezTo>
                  <a:pt x="2128402" y="213522"/>
                  <a:pt x="2126103" y="217173"/>
                  <a:pt x="2124570" y="213522"/>
                </a:cubicBezTo>
                <a:cubicBezTo>
                  <a:pt x="2125337" y="211696"/>
                  <a:pt x="2127635" y="215347"/>
                  <a:pt x="2128402" y="211696"/>
                </a:cubicBezTo>
                <a:cubicBezTo>
                  <a:pt x="2130700" y="215347"/>
                  <a:pt x="2132999" y="211696"/>
                  <a:pt x="2135298" y="213522"/>
                </a:cubicBezTo>
                <a:cubicBezTo>
                  <a:pt x="2135298" y="215347"/>
                  <a:pt x="2133765" y="213522"/>
                  <a:pt x="2133765" y="215347"/>
                </a:cubicBezTo>
                <a:lnTo>
                  <a:pt x="2132857" y="216834"/>
                </a:lnTo>
                <a:lnTo>
                  <a:pt x="2132233" y="215347"/>
                </a:lnTo>
                <a:cubicBezTo>
                  <a:pt x="2132233" y="217173"/>
                  <a:pt x="2132233" y="217173"/>
                  <a:pt x="2132233" y="217173"/>
                </a:cubicBezTo>
                <a:cubicBezTo>
                  <a:pt x="2130701" y="217173"/>
                  <a:pt x="2131084" y="218199"/>
                  <a:pt x="2131850" y="218485"/>
                </a:cubicBezTo>
                <a:lnTo>
                  <a:pt x="2132857" y="216834"/>
                </a:lnTo>
                <a:lnTo>
                  <a:pt x="2132999" y="217173"/>
                </a:lnTo>
                <a:cubicBezTo>
                  <a:pt x="2132999" y="215347"/>
                  <a:pt x="2132999" y="215347"/>
                  <a:pt x="2133765" y="215347"/>
                </a:cubicBezTo>
                <a:cubicBezTo>
                  <a:pt x="2135298" y="219455"/>
                  <a:pt x="2136064" y="215347"/>
                  <a:pt x="2136830" y="217173"/>
                </a:cubicBezTo>
                <a:cubicBezTo>
                  <a:pt x="2136830" y="215347"/>
                  <a:pt x="2136064" y="215347"/>
                  <a:pt x="2136064" y="213522"/>
                </a:cubicBezTo>
                <a:cubicBezTo>
                  <a:pt x="2137597" y="215347"/>
                  <a:pt x="2137597" y="211696"/>
                  <a:pt x="2138363" y="213522"/>
                </a:cubicBezTo>
                <a:cubicBezTo>
                  <a:pt x="2138363" y="215347"/>
                  <a:pt x="2141428" y="215347"/>
                  <a:pt x="2141428" y="219455"/>
                </a:cubicBezTo>
                <a:cubicBezTo>
                  <a:pt x="2139895" y="219455"/>
                  <a:pt x="2137597" y="219455"/>
                  <a:pt x="2136830" y="219911"/>
                </a:cubicBezTo>
                <a:lnTo>
                  <a:pt x="2136064" y="220367"/>
                </a:lnTo>
                <a:lnTo>
                  <a:pt x="2136830" y="220367"/>
                </a:lnTo>
                <a:cubicBezTo>
                  <a:pt x="2144493" y="220367"/>
                  <a:pt x="2152155" y="220824"/>
                  <a:pt x="2156753" y="221280"/>
                </a:cubicBezTo>
                <a:lnTo>
                  <a:pt x="2158285" y="221280"/>
                </a:lnTo>
                <a:lnTo>
                  <a:pt x="2158285" y="220824"/>
                </a:lnTo>
                <a:cubicBezTo>
                  <a:pt x="2157519" y="219911"/>
                  <a:pt x="2156753" y="220824"/>
                  <a:pt x="2156753" y="219455"/>
                </a:cubicBezTo>
                <a:cubicBezTo>
                  <a:pt x="2153688" y="221280"/>
                  <a:pt x="2145259" y="219455"/>
                  <a:pt x="2141428" y="217173"/>
                </a:cubicBezTo>
                <a:cubicBezTo>
                  <a:pt x="2140662" y="215347"/>
                  <a:pt x="2142194" y="217173"/>
                  <a:pt x="2142194" y="215347"/>
                </a:cubicBezTo>
                <a:cubicBezTo>
                  <a:pt x="2142194" y="215347"/>
                  <a:pt x="2143726" y="217173"/>
                  <a:pt x="2143726" y="215347"/>
                </a:cubicBezTo>
                <a:cubicBezTo>
                  <a:pt x="2142194" y="211696"/>
                  <a:pt x="2140662" y="215347"/>
                  <a:pt x="2139895" y="211696"/>
                </a:cubicBezTo>
                <a:cubicBezTo>
                  <a:pt x="2141428" y="213522"/>
                  <a:pt x="2142960" y="211696"/>
                  <a:pt x="2144493" y="213522"/>
                </a:cubicBezTo>
                <a:cubicBezTo>
                  <a:pt x="2144493" y="213522"/>
                  <a:pt x="2145259" y="217173"/>
                  <a:pt x="2144493" y="217173"/>
                </a:cubicBezTo>
                <a:cubicBezTo>
                  <a:pt x="2145259" y="217173"/>
                  <a:pt x="2145259" y="217173"/>
                  <a:pt x="2145259" y="217173"/>
                </a:cubicBezTo>
                <a:cubicBezTo>
                  <a:pt x="2145259" y="215347"/>
                  <a:pt x="2145259" y="215347"/>
                  <a:pt x="2145259" y="215347"/>
                </a:cubicBezTo>
                <a:cubicBezTo>
                  <a:pt x="2146025" y="215347"/>
                  <a:pt x="2146025" y="213522"/>
                  <a:pt x="2146791" y="215347"/>
                </a:cubicBezTo>
                <a:cubicBezTo>
                  <a:pt x="2148324" y="215347"/>
                  <a:pt x="2148324" y="215347"/>
                  <a:pt x="2148324" y="217173"/>
                </a:cubicBezTo>
                <a:cubicBezTo>
                  <a:pt x="2149090" y="215347"/>
                  <a:pt x="2150623" y="217173"/>
                  <a:pt x="2149856" y="215347"/>
                </a:cubicBezTo>
                <a:cubicBezTo>
                  <a:pt x="2150623" y="217173"/>
                  <a:pt x="2151389" y="215347"/>
                  <a:pt x="2151389" y="217173"/>
                </a:cubicBezTo>
                <a:lnTo>
                  <a:pt x="2152103" y="212069"/>
                </a:lnTo>
                <a:lnTo>
                  <a:pt x="2154454" y="212233"/>
                </a:lnTo>
                <a:lnTo>
                  <a:pt x="2154454" y="215347"/>
                </a:lnTo>
                <a:cubicBezTo>
                  <a:pt x="2154454" y="213522"/>
                  <a:pt x="2155986" y="217173"/>
                  <a:pt x="2156753" y="215347"/>
                </a:cubicBezTo>
                <a:cubicBezTo>
                  <a:pt x="2155986" y="215347"/>
                  <a:pt x="2155220" y="215347"/>
                  <a:pt x="2155986" y="213522"/>
                </a:cubicBezTo>
                <a:cubicBezTo>
                  <a:pt x="2155986" y="212609"/>
                  <a:pt x="2156561" y="213522"/>
                  <a:pt x="2156944" y="213978"/>
                </a:cubicBezTo>
                <a:lnTo>
                  <a:pt x="2156812" y="212399"/>
                </a:lnTo>
                <a:lnTo>
                  <a:pt x="2159075" y="212557"/>
                </a:lnTo>
                <a:lnTo>
                  <a:pt x="2161063" y="213294"/>
                </a:lnTo>
                <a:cubicBezTo>
                  <a:pt x="2162116" y="213065"/>
                  <a:pt x="2162882" y="212609"/>
                  <a:pt x="2163649" y="213522"/>
                </a:cubicBezTo>
                <a:cubicBezTo>
                  <a:pt x="2166714" y="211696"/>
                  <a:pt x="2169012" y="215347"/>
                  <a:pt x="2172844" y="213522"/>
                </a:cubicBezTo>
                <a:lnTo>
                  <a:pt x="2159075" y="212557"/>
                </a:lnTo>
                <a:lnTo>
                  <a:pt x="2156753" y="211696"/>
                </a:lnTo>
                <a:lnTo>
                  <a:pt x="2156812" y="212399"/>
                </a:lnTo>
                <a:lnTo>
                  <a:pt x="2154454" y="212233"/>
                </a:lnTo>
                <a:lnTo>
                  <a:pt x="2154454" y="211696"/>
                </a:lnTo>
                <a:cubicBezTo>
                  <a:pt x="2153688" y="211696"/>
                  <a:pt x="2152921" y="213522"/>
                  <a:pt x="2152155" y="211696"/>
                </a:cubicBezTo>
                <a:lnTo>
                  <a:pt x="2152103" y="212069"/>
                </a:lnTo>
                <a:lnTo>
                  <a:pt x="2150567" y="211961"/>
                </a:lnTo>
                <a:lnTo>
                  <a:pt x="2150623" y="211696"/>
                </a:lnTo>
                <a:cubicBezTo>
                  <a:pt x="2149090" y="213522"/>
                  <a:pt x="2146791" y="213522"/>
                  <a:pt x="2146791" y="211696"/>
                </a:cubicBezTo>
                <a:lnTo>
                  <a:pt x="2150567" y="211961"/>
                </a:lnTo>
                <a:lnTo>
                  <a:pt x="2149856" y="215347"/>
                </a:lnTo>
                <a:cubicBezTo>
                  <a:pt x="2149090" y="213522"/>
                  <a:pt x="2147558" y="213522"/>
                  <a:pt x="2146791" y="213522"/>
                </a:cubicBezTo>
                <a:cubicBezTo>
                  <a:pt x="2146025" y="205764"/>
                  <a:pt x="2142194" y="211696"/>
                  <a:pt x="2141428" y="209871"/>
                </a:cubicBezTo>
                <a:cubicBezTo>
                  <a:pt x="2140662" y="209871"/>
                  <a:pt x="2140662" y="209871"/>
                  <a:pt x="2140662" y="211696"/>
                </a:cubicBezTo>
                <a:cubicBezTo>
                  <a:pt x="2133765" y="208046"/>
                  <a:pt x="2128402" y="211696"/>
                  <a:pt x="2123038" y="208046"/>
                </a:cubicBezTo>
                <a:close/>
                <a:moveTo>
                  <a:pt x="2104648" y="207133"/>
                </a:moveTo>
                <a:lnTo>
                  <a:pt x="2104648" y="207589"/>
                </a:lnTo>
                <a:lnTo>
                  <a:pt x="2104648" y="208046"/>
                </a:lnTo>
                <a:lnTo>
                  <a:pt x="2106947" y="208046"/>
                </a:lnTo>
                <a:cubicBezTo>
                  <a:pt x="2106947" y="206220"/>
                  <a:pt x="2104648" y="205764"/>
                  <a:pt x="2104648" y="207133"/>
                </a:cubicBezTo>
                <a:close/>
                <a:moveTo>
                  <a:pt x="2146791" y="205764"/>
                </a:moveTo>
                <a:cubicBezTo>
                  <a:pt x="2147558" y="205764"/>
                  <a:pt x="2147558" y="208046"/>
                  <a:pt x="2149856" y="208046"/>
                </a:cubicBezTo>
                <a:cubicBezTo>
                  <a:pt x="2149856" y="208502"/>
                  <a:pt x="2149856" y="208958"/>
                  <a:pt x="2149856" y="208502"/>
                </a:cubicBezTo>
                <a:cubicBezTo>
                  <a:pt x="2149856" y="208502"/>
                  <a:pt x="2150623" y="208046"/>
                  <a:pt x="2151389" y="208046"/>
                </a:cubicBezTo>
                <a:cubicBezTo>
                  <a:pt x="2149856" y="205764"/>
                  <a:pt x="2152155" y="208046"/>
                  <a:pt x="2152155" y="205764"/>
                </a:cubicBezTo>
                <a:cubicBezTo>
                  <a:pt x="2151389" y="205764"/>
                  <a:pt x="2150623" y="205764"/>
                  <a:pt x="2149856" y="205764"/>
                </a:cubicBezTo>
                <a:cubicBezTo>
                  <a:pt x="2149090" y="205764"/>
                  <a:pt x="2148324" y="205764"/>
                  <a:pt x="2148324" y="205764"/>
                </a:cubicBezTo>
                <a:close/>
                <a:moveTo>
                  <a:pt x="2113843" y="205764"/>
                </a:moveTo>
                <a:cubicBezTo>
                  <a:pt x="2114609" y="209871"/>
                  <a:pt x="2116908" y="205764"/>
                  <a:pt x="2118441" y="208046"/>
                </a:cubicBezTo>
                <a:cubicBezTo>
                  <a:pt x="2117674" y="203938"/>
                  <a:pt x="2115376" y="208046"/>
                  <a:pt x="2113843" y="205764"/>
                </a:cubicBezTo>
                <a:close/>
                <a:moveTo>
                  <a:pt x="2101583" y="205764"/>
                </a:moveTo>
                <a:lnTo>
                  <a:pt x="2101583" y="206220"/>
                </a:lnTo>
                <a:lnTo>
                  <a:pt x="2103116" y="207133"/>
                </a:lnTo>
                <a:lnTo>
                  <a:pt x="2103882" y="207589"/>
                </a:lnTo>
                <a:lnTo>
                  <a:pt x="2103882" y="207133"/>
                </a:lnTo>
                <a:cubicBezTo>
                  <a:pt x="2103882" y="206676"/>
                  <a:pt x="2103116" y="206220"/>
                  <a:pt x="2103116" y="206220"/>
                </a:cubicBezTo>
                <a:lnTo>
                  <a:pt x="2102350" y="205764"/>
                </a:lnTo>
                <a:close/>
                <a:moveTo>
                  <a:pt x="2164128" y="205364"/>
                </a:moveTo>
                <a:cubicBezTo>
                  <a:pt x="2163074" y="205307"/>
                  <a:pt x="2161733" y="205764"/>
                  <a:pt x="2161350" y="205764"/>
                </a:cubicBezTo>
                <a:lnTo>
                  <a:pt x="2155220" y="205764"/>
                </a:lnTo>
                <a:lnTo>
                  <a:pt x="2153688" y="205764"/>
                </a:lnTo>
                <a:cubicBezTo>
                  <a:pt x="2154454" y="208046"/>
                  <a:pt x="2154454" y="208046"/>
                  <a:pt x="2154454" y="208046"/>
                </a:cubicBezTo>
                <a:cubicBezTo>
                  <a:pt x="2155220" y="209871"/>
                  <a:pt x="2155986" y="208046"/>
                  <a:pt x="2155220" y="205764"/>
                </a:cubicBezTo>
                <a:cubicBezTo>
                  <a:pt x="2157519" y="209871"/>
                  <a:pt x="2158285" y="203938"/>
                  <a:pt x="2160584" y="209871"/>
                </a:cubicBezTo>
                <a:cubicBezTo>
                  <a:pt x="2162116" y="208046"/>
                  <a:pt x="2160584" y="208046"/>
                  <a:pt x="2159818" y="208046"/>
                </a:cubicBezTo>
                <a:cubicBezTo>
                  <a:pt x="2159818" y="205764"/>
                  <a:pt x="2162116" y="208046"/>
                  <a:pt x="2161350" y="209871"/>
                </a:cubicBezTo>
                <a:cubicBezTo>
                  <a:pt x="2162116" y="209871"/>
                  <a:pt x="2161350" y="208046"/>
                  <a:pt x="2161350" y="205764"/>
                </a:cubicBezTo>
                <a:cubicBezTo>
                  <a:pt x="2162882" y="209871"/>
                  <a:pt x="2165181" y="203938"/>
                  <a:pt x="2165181" y="208046"/>
                </a:cubicBezTo>
                <a:cubicBezTo>
                  <a:pt x="2165947" y="205992"/>
                  <a:pt x="2165181" y="205421"/>
                  <a:pt x="2164128" y="205364"/>
                </a:cubicBezTo>
                <a:close/>
                <a:moveTo>
                  <a:pt x="2082427" y="202113"/>
                </a:moveTo>
                <a:cubicBezTo>
                  <a:pt x="2081661" y="203938"/>
                  <a:pt x="2083194" y="202569"/>
                  <a:pt x="2083194" y="203482"/>
                </a:cubicBezTo>
                <a:lnTo>
                  <a:pt x="2082810" y="203482"/>
                </a:lnTo>
                <a:lnTo>
                  <a:pt x="2082427" y="203026"/>
                </a:lnTo>
                <a:cubicBezTo>
                  <a:pt x="2082427" y="202569"/>
                  <a:pt x="2082427" y="202569"/>
                  <a:pt x="2082427" y="202113"/>
                </a:cubicBezTo>
                <a:close/>
                <a:moveTo>
                  <a:pt x="2093155" y="200287"/>
                </a:moveTo>
                <a:cubicBezTo>
                  <a:pt x="2093155" y="200744"/>
                  <a:pt x="2093155" y="201200"/>
                  <a:pt x="2093155" y="201656"/>
                </a:cubicBezTo>
                <a:lnTo>
                  <a:pt x="2093155" y="202113"/>
                </a:lnTo>
                <a:cubicBezTo>
                  <a:pt x="2093155" y="202113"/>
                  <a:pt x="2092388" y="203026"/>
                  <a:pt x="2091622" y="203026"/>
                </a:cubicBezTo>
                <a:cubicBezTo>
                  <a:pt x="2091622" y="203026"/>
                  <a:pt x="2091622" y="203026"/>
                  <a:pt x="2091622" y="202113"/>
                </a:cubicBezTo>
                <a:cubicBezTo>
                  <a:pt x="2092388" y="200287"/>
                  <a:pt x="2093155" y="202113"/>
                  <a:pt x="2093155" y="200287"/>
                </a:cubicBezTo>
                <a:close/>
                <a:moveTo>
                  <a:pt x="2117674" y="194355"/>
                </a:moveTo>
                <a:cubicBezTo>
                  <a:pt x="2116908" y="194811"/>
                  <a:pt x="2117674" y="196180"/>
                  <a:pt x="2116908" y="196180"/>
                </a:cubicBezTo>
                <a:cubicBezTo>
                  <a:pt x="2116142" y="193442"/>
                  <a:pt x="2113077" y="196180"/>
                  <a:pt x="2110778" y="195267"/>
                </a:cubicBezTo>
                <a:lnTo>
                  <a:pt x="2110012" y="194811"/>
                </a:lnTo>
                <a:lnTo>
                  <a:pt x="2108479" y="194811"/>
                </a:lnTo>
                <a:cubicBezTo>
                  <a:pt x="2100817" y="195267"/>
                  <a:pt x="2090090" y="196180"/>
                  <a:pt x="2082427" y="196637"/>
                </a:cubicBezTo>
                <a:lnTo>
                  <a:pt x="2080129" y="197093"/>
                </a:lnTo>
                <a:lnTo>
                  <a:pt x="2080129" y="197549"/>
                </a:lnTo>
                <a:cubicBezTo>
                  <a:pt x="2080129" y="198462"/>
                  <a:pt x="2079362" y="198462"/>
                  <a:pt x="2078596" y="198462"/>
                </a:cubicBezTo>
                <a:cubicBezTo>
                  <a:pt x="2079362" y="198462"/>
                  <a:pt x="2078596" y="198462"/>
                  <a:pt x="2078596" y="197549"/>
                </a:cubicBezTo>
                <a:lnTo>
                  <a:pt x="2077830" y="197549"/>
                </a:lnTo>
                <a:lnTo>
                  <a:pt x="2077064" y="197549"/>
                </a:lnTo>
                <a:lnTo>
                  <a:pt x="2077064" y="198462"/>
                </a:lnTo>
                <a:lnTo>
                  <a:pt x="2076297" y="197549"/>
                </a:lnTo>
                <a:cubicBezTo>
                  <a:pt x="2075531" y="198006"/>
                  <a:pt x="2075531" y="198006"/>
                  <a:pt x="2075531" y="198006"/>
                </a:cubicBezTo>
                <a:cubicBezTo>
                  <a:pt x="2074765" y="198462"/>
                  <a:pt x="2079362" y="202569"/>
                  <a:pt x="2080895" y="203482"/>
                </a:cubicBezTo>
                <a:lnTo>
                  <a:pt x="2081661" y="203482"/>
                </a:lnTo>
                <a:lnTo>
                  <a:pt x="2081661" y="203026"/>
                </a:lnTo>
                <a:lnTo>
                  <a:pt x="2082427" y="203482"/>
                </a:lnTo>
                <a:lnTo>
                  <a:pt x="2082810" y="203482"/>
                </a:lnTo>
                <a:lnTo>
                  <a:pt x="2083194" y="203938"/>
                </a:lnTo>
                <a:cubicBezTo>
                  <a:pt x="2085492" y="203938"/>
                  <a:pt x="2087791" y="203482"/>
                  <a:pt x="2090856" y="203482"/>
                </a:cubicBezTo>
                <a:cubicBezTo>
                  <a:pt x="2090856" y="202113"/>
                  <a:pt x="2090090" y="202113"/>
                  <a:pt x="2090090" y="202113"/>
                </a:cubicBezTo>
                <a:cubicBezTo>
                  <a:pt x="2090856" y="202113"/>
                  <a:pt x="2091622" y="202569"/>
                  <a:pt x="2091622" y="203026"/>
                </a:cubicBezTo>
                <a:lnTo>
                  <a:pt x="2091622" y="203482"/>
                </a:lnTo>
                <a:lnTo>
                  <a:pt x="2093155" y="203482"/>
                </a:lnTo>
                <a:lnTo>
                  <a:pt x="2094687" y="203026"/>
                </a:lnTo>
                <a:lnTo>
                  <a:pt x="2094687" y="202569"/>
                </a:lnTo>
                <a:cubicBezTo>
                  <a:pt x="2094687" y="202113"/>
                  <a:pt x="2094687" y="202113"/>
                  <a:pt x="2094687" y="202113"/>
                </a:cubicBezTo>
                <a:lnTo>
                  <a:pt x="2095453" y="203026"/>
                </a:lnTo>
                <a:lnTo>
                  <a:pt x="2097752" y="203482"/>
                </a:lnTo>
                <a:lnTo>
                  <a:pt x="2099285" y="203482"/>
                </a:lnTo>
                <a:lnTo>
                  <a:pt x="2100817" y="202113"/>
                </a:lnTo>
                <a:cubicBezTo>
                  <a:pt x="2101583" y="203938"/>
                  <a:pt x="2110778" y="203938"/>
                  <a:pt x="2108479" y="202113"/>
                </a:cubicBezTo>
                <a:cubicBezTo>
                  <a:pt x="2110012" y="202113"/>
                  <a:pt x="2111544" y="200287"/>
                  <a:pt x="2111544" y="203938"/>
                </a:cubicBezTo>
                <a:cubicBezTo>
                  <a:pt x="2113843" y="202113"/>
                  <a:pt x="2117674" y="202113"/>
                  <a:pt x="2119973" y="202113"/>
                </a:cubicBezTo>
                <a:cubicBezTo>
                  <a:pt x="2119973" y="200287"/>
                  <a:pt x="2121506" y="200287"/>
                  <a:pt x="2121506" y="202113"/>
                </a:cubicBezTo>
                <a:cubicBezTo>
                  <a:pt x="2125337" y="202113"/>
                  <a:pt x="2129934" y="202113"/>
                  <a:pt x="2134532" y="200744"/>
                </a:cubicBezTo>
                <a:lnTo>
                  <a:pt x="2135298" y="200744"/>
                </a:lnTo>
                <a:cubicBezTo>
                  <a:pt x="2135298" y="200744"/>
                  <a:pt x="2135298" y="200744"/>
                  <a:pt x="2136064" y="200744"/>
                </a:cubicBezTo>
                <a:lnTo>
                  <a:pt x="2136064" y="200287"/>
                </a:lnTo>
                <a:cubicBezTo>
                  <a:pt x="2136830" y="202113"/>
                  <a:pt x="2137597" y="203938"/>
                  <a:pt x="2137597" y="200287"/>
                </a:cubicBezTo>
                <a:cubicBezTo>
                  <a:pt x="2136830" y="200287"/>
                  <a:pt x="2136830" y="200287"/>
                  <a:pt x="2136064" y="198462"/>
                </a:cubicBezTo>
                <a:lnTo>
                  <a:pt x="2141428" y="198462"/>
                </a:lnTo>
                <a:cubicBezTo>
                  <a:pt x="2139895" y="196180"/>
                  <a:pt x="2136064" y="194355"/>
                  <a:pt x="2134532" y="198462"/>
                </a:cubicBezTo>
                <a:lnTo>
                  <a:pt x="2136064" y="198462"/>
                </a:lnTo>
                <a:cubicBezTo>
                  <a:pt x="2136064" y="199375"/>
                  <a:pt x="2136064" y="199831"/>
                  <a:pt x="2136064" y="200287"/>
                </a:cubicBezTo>
                <a:lnTo>
                  <a:pt x="2135298" y="200744"/>
                </a:lnTo>
                <a:lnTo>
                  <a:pt x="2135298" y="200287"/>
                </a:lnTo>
                <a:cubicBezTo>
                  <a:pt x="2134532" y="200287"/>
                  <a:pt x="2134532" y="200287"/>
                  <a:pt x="2134532" y="200287"/>
                </a:cubicBezTo>
                <a:cubicBezTo>
                  <a:pt x="2134532" y="196180"/>
                  <a:pt x="2131467" y="202113"/>
                  <a:pt x="2131467" y="198462"/>
                </a:cubicBezTo>
                <a:cubicBezTo>
                  <a:pt x="2130700" y="203938"/>
                  <a:pt x="2130700" y="196180"/>
                  <a:pt x="2129934" y="200287"/>
                </a:cubicBezTo>
                <a:cubicBezTo>
                  <a:pt x="2128402" y="200287"/>
                  <a:pt x="2127635" y="200287"/>
                  <a:pt x="2125337" y="198462"/>
                </a:cubicBezTo>
                <a:cubicBezTo>
                  <a:pt x="2126103" y="196637"/>
                  <a:pt x="2124570" y="196637"/>
                  <a:pt x="2124570" y="195267"/>
                </a:cubicBezTo>
                <a:lnTo>
                  <a:pt x="2124570" y="194355"/>
                </a:lnTo>
                <a:lnTo>
                  <a:pt x="2125337" y="195267"/>
                </a:lnTo>
                <a:cubicBezTo>
                  <a:pt x="2125337" y="196180"/>
                  <a:pt x="2126103" y="198462"/>
                  <a:pt x="2126103" y="198462"/>
                </a:cubicBezTo>
                <a:cubicBezTo>
                  <a:pt x="2126869" y="198462"/>
                  <a:pt x="2126869" y="196180"/>
                  <a:pt x="2126869" y="196180"/>
                </a:cubicBezTo>
                <a:cubicBezTo>
                  <a:pt x="2126869" y="198462"/>
                  <a:pt x="2126869" y="198918"/>
                  <a:pt x="2127635" y="198918"/>
                </a:cubicBezTo>
                <a:cubicBezTo>
                  <a:pt x="2128402" y="198918"/>
                  <a:pt x="2129168" y="198462"/>
                  <a:pt x="2129934" y="198462"/>
                </a:cubicBezTo>
                <a:cubicBezTo>
                  <a:pt x="2126869" y="197093"/>
                  <a:pt x="2127635" y="196637"/>
                  <a:pt x="2127635" y="194811"/>
                </a:cubicBezTo>
                <a:lnTo>
                  <a:pt x="2124570" y="194355"/>
                </a:lnTo>
                <a:cubicBezTo>
                  <a:pt x="2124570" y="194811"/>
                  <a:pt x="2124570" y="196180"/>
                  <a:pt x="2123804" y="196180"/>
                </a:cubicBezTo>
                <a:lnTo>
                  <a:pt x="2123804" y="195267"/>
                </a:lnTo>
                <a:cubicBezTo>
                  <a:pt x="2123038" y="195724"/>
                  <a:pt x="2123038" y="196180"/>
                  <a:pt x="2123038" y="196180"/>
                </a:cubicBezTo>
                <a:lnTo>
                  <a:pt x="2123038" y="194811"/>
                </a:lnTo>
                <a:lnTo>
                  <a:pt x="2123804" y="194811"/>
                </a:lnTo>
                <a:lnTo>
                  <a:pt x="2123804" y="194355"/>
                </a:lnTo>
                <a:lnTo>
                  <a:pt x="2123038" y="194355"/>
                </a:lnTo>
                <a:lnTo>
                  <a:pt x="2118441" y="194355"/>
                </a:lnTo>
                <a:close/>
                <a:moveTo>
                  <a:pt x="2175909" y="193442"/>
                </a:moveTo>
                <a:lnTo>
                  <a:pt x="2172844" y="193898"/>
                </a:lnTo>
                <a:lnTo>
                  <a:pt x="2172077" y="193898"/>
                </a:lnTo>
                <a:cubicBezTo>
                  <a:pt x="2173610" y="194355"/>
                  <a:pt x="2174376" y="194811"/>
                  <a:pt x="2175142" y="194811"/>
                </a:cubicBezTo>
                <a:cubicBezTo>
                  <a:pt x="2175909" y="194811"/>
                  <a:pt x="2175909" y="194355"/>
                  <a:pt x="2175909" y="193898"/>
                </a:cubicBezTo>
                <a:close/>
                <a:moveTo>
                  <a:pt x="2283948" y="162409"/>
                </a:moveTo>
                <a:cubicBezTo>
                  <a:pt x="2290844" y="158302"/>
                  <a:pt x="2290078" y="166060"/>
                  <a:pt x="2284715" y="166060"/>
                </a:cubicBezTo>
                <a:cubicBezTo>
                  <a:pt x="2284715" y="166060"/>
                  <a:pt x="2283948" y="166060"/>
                  <a:pt x="2283948" y="166060"/>
                </a:cubicBezTo>
                <a:cubicBezTo>
                  <a:pt x="2280117" y="165604"/>
                  <a:pt x="2283182" y="162866"/>
                  <a:pt x="2283948" y="162409"/>
                </a:cubicBezTo>
                <a:close/>
                <a:moveTo>
                  <a:pt x="2268624" y="160584"/>
                </a:moveTo>
                <a:cubicBezTo>
                  <a:pt x="2270922" y="160128"/>
                  <a:pt x="2273221" y="160128"/>
                  <a:pt x="2274753" y="161497"/>
                </a:cubicBezTo>
                <a:cubicBezTo>
                  <a:pt x="2277052" y="162866"/>
                  <a:pt x="2277052" y="164691"/>
                  <a:pt x="2274753" y="166060"/>
                </a:cubicBezTo>
                <a:cubicBezTo>
                  <a:pt x="2273221" y="166973"/>
                  <a:pt x="2270156" y="167429"/>
                  <a:pt x="2268624" y="167429"/>
                </a:cubicBezTo>
                <a:cubicBezTo>
                  <a:pt x="2267091" y="167429"/>
                  <a:pt x="2265559" y="166973"/>
                  <a:pt x="2265559" y="166060"/>
                </a:cubicBezTo>
                <a:lnTo>
                  <a:pt x="2268624" y="166060"/>
                </a:lnTo>
                <a:cubicBezTo>
                  <a:pt x="2268624" y="165148"/>
                  <a:pt x="2267091" y="161040"/>
                  <a:pt x="2268624" y="160584"/>
                </a:cubicBezTo>
                <a:close/>
                <a:moveTo>
                  <a:pt x="2250234" y="160584"/>
                </a:moveTo>
                <a:cubicBezTo>
                  <a:pt x="2257896" y="160584"/>
                  <a:pt x="2257896" y="167429"/>
                  <a:pt x="2253299" y="167886"/>
                </a:cubicBezTo>
                <a:cubicBezTo>
                  <a:pt x="2253299" y="167886"/>
                  <a:pt x="2253299" y="168342"/>
                  <a:pt x="2252533" y="167886"/>
                </a:cubicBezTo>
                <a:cubicBezTo>
                  <a:pt x="2251766" y="167886"/>
                  <a:pt x="2250234" y="167886"/>
                  <a:pt x="2249468" y="166973"/>
                </a:cubicBezTo>
                <a:lnTo>
                  <a:pt x="2247935" y="166060"/>
                </a:lnTo>
                <a:cubicBezTo>
                  <a:pt x="2248701" y="166060"/>
                  <a:pt x="2247169" y="160584"/>
                  <a:pt x="2250234" y="160584"/>
                </a:cubicBezTo>
                <a:close/>
                <a:moveTo>
                  <a:pt x="2126869" y="159842"/>
                </a:moveTo>
                <a:cubicBezTo>
                  <a:pt x="2126103" y="159443"/>
                  <a:pt x="2124571" y="159443"/>
                  <a:pt x="2123038" y="160128"/>
                </a:cubicBezTo>
                <a:cubicBezTo>
                  <a:pt x="2120739" y="161497"/>
                  <a:pt x="2122272" y="162409"/>
                  <a:pt x="2124570" y="162409"/>
                </a:cubicBezTo>
                <a:cubicBezTo>
                  <a:pt x="2124570" y="162409"/>
                  <a:pt x="2125337" y="162409"/>
                  <a:pt x="2126103" y="161953"/>
                </a:cubicBezTo>
                <a:cubicBezTo>
                  <a:pt x="2127636" y="161040"/>
                  <a:pt x="2127636" y="160242"/>
                  <a:pt x="2126869" y="159842"/>
                </a:cubicBezTo>
                <a:close/>
                <a:moveTo>
                  <a:pt x="2054077" y="145524"/>
                </a:moveTo>
                <a:cubicBezTo>
                  <a:pt x="2053310" y="145068"/>
                  <a:pt x="2051778" y="145068"/>
                  <a:pt x="2051012" y="145980"/>
                </a:cubicBezTo>
                <a:lnTo>
                  <a:pt x="2049479" y="146437"/>
                </a:lnTo>
                <a:lnTo>
                  <a:pt x="2050245" y="146437"/>
                </a:lnTo>
                <a:lnTo>
                  <a:pt x="2055609" y="146893"/>
                </a:lnTo>
                <a:close/>
                <a:moveTo>
                  <a:pt x="1929179" y="111753"/>
                </a:moveTo>
                <a:cubicBezTo>
                  <a:pt x="1923050" y="111297"/>
                  <a:pt x="1932244" y="115404"/>
                  <a:pt x="1932244" y="115404"/>
                </a:cubicBezTo>
                <a:cubicBezTo>
                  <a:pt x="1938374" y="114948"/>
                  <a:pt x="1933011" y="111753"/>
                  <a:pt x="1929179" y="111753"/>
                </a:cubicBezTo>
                <a:close/>
                <a:moveTo>
                  <a:pt x="1529202" y="109472"/>
                </a:moveTo>
                <a:cubicBezTo>
                  <a:pt x="1526137" y="109928"/>
                  <a:pt x="1522306" y="110384"/>
                  <a:pt x="1516943" y="111297"/>
                </a:cubicBezTo>
                <a:cubicBezTo>
                  <a:pt x="1510813" y="112666"/>
                  <a:pt x="1506981" y="113123"/>
                  <a:pt x="1503916" y="114035"/>
                </a:cubicBezTo>
                <a:lnTo>
                  <a:pt x="1502384" y="114492"/>
                </a:lnTo>
                <a:lnTo>
                  <a:pt x="1504683" y="114492"/>
                </a:lnTo>
                <a:cubicBezTo>
                  <a:pt x="1512345" y="114492"/>
                  <a:pt x="1518475" y="114035"/>
                  <a:pt x="1523072" y="113123"/>
                </a:cubicBezTo>
                <a:cubicBezTo>
                  <a:pt x="1528436" y="111753"/>
                  <a:pt x="1529969" y="110841"/>
                  <a:pt x="1529969" y="109928"/>
                </a:cubicBezTo>
                <a:lnTo>
                  <a:pt x="1529969" y="109472"/>
                </a:lnTo>
                <a:close/>
                <a:moveTo>
                  <a:pt x="344213" y="108445"/>
                </a:moveTo>
                <a:cubicBezTo>
                  <a:pt x="338083" y="108787"/>
                  <a:pt x="331953" y="109472"/>
                  <a:pt x="326206" y="109472"/>
                </a:cubicBezTo>
                <a:cubicBezTo>
                  <a:pt x="330037" y="110384"/>
                  <a:pt x="334635" y="110841"/>
                  <a:pt x="339232" y="110841"/>
                </a:cubicBezTo>
                <a:cubicBezTo>
                  <a:pt x="346128" y="110384"/>
                  <a:pt x="353791" y="109472"/>
                  <a:pt x="362219" y="109472"/>
                </a:cubicBezTo>
                <a:cubicBezTo>
                  <a:pt x="356473" y="108103"/>
                  <a:pt x="350343" y="108103"/>
                  <a:pt x="344213" y="108445"/>
                </a:cubicBezTo>
                <a:close/>
                <a:moveTo>
                  <a:pt x="1903127" y="108103"/>
                </a:moveTo>
                <a:lnTo>
                  <a:pt x="1903127" y="108559"/>
                </a:lnTo>
                <a:cubicBezTo>
                  <a:pt x="1900062" y="109928"/>
                  <a:pt x="1895465" y="111753"/>
                  <a:pt x="1895465" y="111753"/>
                </a:cubicBezTo>
                <a:cubicBezTo>
                  <a:pt x="1895465" y="112210"/>
                  <a:pt x="1891634" y="113579"/>
                  <a:pt x="1899296" y="113579"/>
                </a:cubicBezTo>
                <a:cubicBezTo>
                  <a:pt x="1901595" y="113579"/>
                  <a:pt x="1903894" y="113579"/>
                  <a:pt x="1906959" y="113579"/>
                </a:cubicBezTo>
                <a:cubicBezTo>
                  <a:pt x="1916920" y="113123"/>
                  <a:pt x="1915387" y="114492"/>
                  <a:pt x="1919218" y="109928"/>
                </a:cubicBezTo>
                <a:cubicBezTo>
                  <a:pt x="1915387" y="114948"/>
                  <a:pt x="1904660" y="110384"/>
                  <a:pt x="1903127" y="108559"/>
                </a:cubicBezTo>
                <a:lnTo>
                  <a:pt x="1903894" y="108103"/>
                </a:lnTo>
                <a:cubicBezTo>
                  <a:pt x="1903894" y="108103"/>
                  <a:pt x="1903127" y="108103"/>
                  <a:pt x="1903127" y="108103"/>
                </a:cubicBezTo>
                <a:close/>
                <a:moveTo>
                  <a:pt x="294790" y="108103"/>
                </a:moveTo>
                <a:lnTo>
                  <a:pt x="292491" y="108559"/>
                </a:lnTo>
                <a:lnTo>
                  <a:pt x="294024" y="109472"/>
                </a:lnTo>
                <a:cubicBezTo>
                  <a:pt x="294024" y="108559"/>
                  <a:pt x="294024" y="108559"/>
                  <a:pt x="294790" y="108103"/>
                </a:cubicBezTo>
                <a:close/>
                <a:moveTo>
                  <a:pt x="1998045" y="107190"/>
                </a:moveTo>
                <a:cubicBezTo>
                  <a:pt x="1994885" y="107304"/>
                  <a:pt x="1990479" y="108331"/>
                  <a:pt x="1986647" y="109928"/>
                </a:cubicBezTo>
                <a:cubicBezTo>
                  <a:pt x="1987414" y="109472"/>
                  <a:pt x="1979751" y="112666"/>
                  <a:pt x="1980518" y="111753"/>
                </a:cubicBezTo>
                <a:cubicBezTo>
                  <a:pt x="1978219" y="114492"/>
                  <a:pt x="1980518" y="115861"/>
                  <a:pt x="1983582" y="115861"/>
                </a:cubicBezTo>
                <a:cubicBezTo>
                  <a:pt x="1984349" y="115861"/>
                  <a:pt x="1985115" y="115861"/>
                  <a:pt x="1985881" y="115861"/>
                </a:cubicBezTo>
                <a:cubicBezTo>
                  <a:pt x="1992011" y="115861"/>
                  <a:pt x="1999674" y="113579"/>
                  <a:pt x="2001972" y="109928"/>
                </a:cubicBezTo>
                <a:cubicBezTo>
                  <a:pt x="2003122" y="107874"/>
                  <a:pt x="2001206" y="107076"/>
                  <a:pt x="1998045" y="107190"/>
                </a:cubicBezTo>
                <a:close/>
                <a:moveTo>
                  <a:pt x="225829" y="106733"/>
                </a:moveTo>
                <a:cubicBezTo>
                  <a:pt x="225829" y="109472"/>
                  <a:pt x="230426" y="109472"/>
                  <a:pt x="230426" y="109472"/>
                </a:cubicBezTo>
                <a:cubicBezTo>
                  <a:pt x="232725" y="109472"/>
                  <a:pt x="228127" y="109472"/>
                  <a:pt x="230426" y="112210"/>
                </a:cubicBezTo>
                <a:cubicBezTo>
                  <a:pt x="230426" y="112210"/>
                  <a:pt x="232725" y="112210"/>
                  <a:pt x="232725" y="112210"/>
                </a:cubicBezTo>
                <a:cubicBezTo>
                  <a:pt x="235023" y="109472"/>
                  <a:pt x="232725" y="109472"/>
                  <a:pt x="235023" y="109472"/>
                </a:cubicBezTo>
                <a:cubicBezTo>
                  <a:pt x="237322" y="106733"/>
                  <a:pt x="232725" y="109472"/>
                  <a:pt x="230426" y="106733"/>
                </a:cubicBezTo>
                <a:close/>
                <a:moveTo>
                  <a:pt x="223530" y="106733"/>
                </a:moveTo>
                <a:cubicBezTo>
                  <a:pt x="223530" y="104452"/>
                  <a:pt x="221997" y="106277"/>
                  <a:pt x="222764" y="108559"/>
                </a:cubicBezTo>
                <a:lnTo>
                  <a:pt x="223530" y="109015"/>
                </a:lnTo>
                <a:lnTo>
                  <a:pt x="223530" y="108559"/>
                </a:lnTo>
                <a:cubicBezTo>
                  <a:pt x="223530" y="107646"/>
                  <a:pt x="223530" y="106733"/>
                  <a:pt x="223530" y="106733"/>
                </a:cubicBezTo>
                <a:close/>
                <a:moveTo>
                  <a:pt x="218932" y="106733"/>
                </a:moveTo>
                <a:cubicBezTo>
                  <a:pt x="218932" y="109472"/>
                  <a:pt x="218932" y="109472"/>
                  <a:pt x="218932" y="109472"/>
                </a:cubicBezTo>
                <a:cubicBezTo>
                  <a:pt x="218932" y="112210"/>
                  <a:pt x="221231" y="106733"/>
                  <a:pt x="221231" y="112210"/>
                </a:cubicBezTo>
                <a:cubicBezTo>
                  <a:pt x="222764" y="112210"/>
                  <a:pt x="222764" y="110841"/>
                  <a:pt x="223530" y="109472"/>
                </a:cubicBezTo>
                <a:lnTo>
                  <a:pt x="222764" y="109472"/>
                </a:lnTo>
                <a:cubicBezTo>
                  <a:pt x="221231" y="109015"/>
                  <a:pt x="221231" y="106733"/>
                  <a:pt x="218932" y="106733"/>
                </a:cubicBezTo>
                <a:close/>
                <a:moveTo>
                  <a:pt x="300154" y="105821"/>
                </a:moveTo>
                <a:lnTo>
                  <a:pt x="298621" y="106277"/>
                </a:lnTo>
                <a:lnTo>
                  <a:pt x="298621" y="106733"/>
                </a:lnTo>
                <a:lnTo>
                  <a:pt x="298621" y="107190"/>
                </a:lnTo>
                <a:cubicBezTo>
                  <a:pt x="299388" y="107190"/>
                  <a:pt x="299388" y="107190"/>
                  <a:pt x="299388" y="107646"/>
                </a:cubicBezTo>
                <a:cubicBezTo>
                  <a:pt x="300154" y="107646"/>
                  <a:pt x="300154" y="107190"/>
                  <a:pt x="300920" y="106733"/>
                </a:cubicBezTo>
                <a:cubicBezTo>
                  <a:pt x="300154" y="106733"/>
                  <a:pt x="300154" y="106733"/>
                  <a:pt x="300154" y="106277"/>
                </a:cubicBezTo>
                <a:close/>
                <a:moveTo>
                  <a:pt x="321608" y="103995"/>
                </a:moveTo>
                <a:cubicBezTo>
                  <a:pt x="321608" y="103995"/>
                  <a:pt x="320842" y="104452"/>
                  <a:pt x="320076" y="104452"/>
                </a:cubicBezTo>
                <a:lnTo>
                  <a:pt x="319310" y="104908"/>
                </a:lnTo>
                <a:lnTo>
                  <a:pt x="319310" y="104452"/>
                </a:lnTo>
                <a:cubicBezTo>
                  <a:pt x="319310" y="103995"/>
                  <a:pt x="320076" y="103995"/>
                  <a:pt x="321608" y="103995"/>
                </a:cubicBezTo>
                <a:close/>
                <a:moveTo>
                  <a:pt x="307816" y="103995"/>
                </a:moveTo>
                <a:cubicBezTo>
                  <a:pt x="307816" y="103995"/>
                  <a:pt x="312414" y="106733"/>
                  <a:pt x="307816" y="106733"/>
                </a:cubicBezTo>
                <a:cubicBezTo>
                  <a:pt x="307816" y="106733"/>
                  <a:pt x="310115" y="106733"/>
                  <a:pt x="310115" y="106733"/>
                </a:cubicBezTo>
                <a:cubicBezTo>
                  <a:pt x="312414" y="106733"/>
                  <a:pt x="310115" y="103995"/>
                  <a:pt x="310115" y="103995"/>
                </a:cubicBezTo>
                <a:cubicBezTo>
                  <a:pt x="310115" y="103995"/>
                  <a:pt x="310115" y="103995"/>
                  <a:pt x="307816" y="103995"/>
                </a:cubicBezTo>
                <a:close/>
                <a:moveTo>
                  <a:pt x="256287" y="103311"/>
                </a:moveTo>
                <a:cubicBezTo>
                  <a:pt x="254563" y="103311"/>
                  <a:pt x="252264" y="103995"/>
                  <a:pt x="251114" y="103995"/>
                </a:cubicBezTo>
                <a:cubicBezTo>
                  <a:pt x="253413" y="109472"/>
                  <a:pt x="255712" y="101257"/>
                  <a:pt x="258011" y="106733"/>
                </a:cubicBezTo>
                <a:cubicBezTo>
                  <a:pt x="259160" y="103995"/>
                  <a:pt x="258011" y="103311"/>
                  <a:pt x="256287" y="103311"/>
                </a:cubicBezTo>
                <a:close/>
                <a:moveTo>
                  <a:pt x="338178" y="101942"/>
                </a:moveTo>
                <a:cubicBezTo>
                  <a:pt x="336359" y="101942"/>
                  <a:pt x="334252" y="102626"/>
                  <a:pt x="333102" y="103995"/>
                </a:cubicBezTo>
                <a:cubicBezTo>
                  <a:pt x="334635" y="104908"/>
                  <a:pt x="336167" y="105364"/>
                  <a:pt x="336933" y="105364"/>
                </a:cubicBezTo>
                <a:cubicBezTo>
                  <a:pt x="339232" y="104908"/>
                  <a:pt x="340764" y="103995"/>
                  <a:pt x="341531" y="103995"/>
                </a:cubicBezTo>
                <a:cubicBezTo>
                  <a:pt x="341531" y="102626"/>
                  <a:pt x="339998" y="101942"/>
                  <a:pt x="338178" y="101942"/>
                </a:cubicBezTo>
                <a:close/>
                <a:moveTo>
                  <a:pt x="2223415" y="98975"/>
                </a:moveTo>
                <a:cubicBezTo>
                  <a:pt x="2225714" y="98975"/>
                  <a:pt x="2236441" y="99888"/>
                  <a:pt x="2231844" y="102626"/>
                </a:cubicBezTo>
                <a:cubicBezTo>
                  <a:pt x="2231844" y="102626"/>
                  <a:pt x="2231844" y="102626"/>
                  <a:pt x="2231078" y="102626"/>
                </a:cubicBezTo>
                <a:cubicBezTo>
                  <a:pt x="2226480" y="102626"/>
                  <a:pt x="2214221" y="99888"/>
                  <a:pt x="2223415" y="98975"/>
                </a:cubicBezTo>
                <a:close/>
                <a:moveTo>
                  <a:pt x="457233" y="98519"/>
                </a:moveTo>
                <a:lnTo>
                  <a:pt x="464129" y="98747"/>
                </a:lnTo>
                <a:lnTo>
                  <a:pt x="467960" y="98975"/>
                </a:lnTo>
                <a:lnTo>
                  <a:pt x="471025" y="98975"/>
                </a:lnTo>
                <a:lnTo>
                  <a:pt x="464129" y="98747"/>
                </a:lnTo>
                <a:lnTo>
                  <a:pt x="460298" y="98519"/>
                </a:lnTo>
                <a:close/>
                <a:moveTo>
                  <a:pt x="284829" y="98519"/>
                </a:moveTo>
                <a:lnTo>
                  <a:pt x="283297" y="98975"/>
                </a:lnTo>
                <a:cubicBezTo>
                  <a:pt x="282530" y="98519"/>
                  <a:pt x="281764" y="98519"/>
                  <a:pt x="281764" y="98975"/>
                </a:cubicBezTo>
                <a:lnTo>
                  <a:pt x="282530" y="99432"/>
                </a:lnTo>
                <a:lnTo>
                  <a:pt x="281764" y="99432"/>
                </a:lnTo>
                <a:cubicBezTo>
                  <a:pt x="277933" y="100344"/>
                  <a:pt x="274868" y="98975"/>
                  <a:pt x="271037" y="101257"/>
                </a:cubicBezTo>
                <a:cubicBezTo>
                  <a:pt x="273335" y="101257"/>
                  <a:pt x="273335" y="103995"/>
                  <a:pt x="275634" y="101257"/>
                </a:cubicBezTo>
                <a:cubicBezTo>
                  <a:pt x="277933" y="104452"/>
                  <a:pt x="279465" y="105364"/>
                  <a:pt x="281764" y="105821"/>
                </a:cubicBezTo>
                <a:lnTo>
                  <a:pt x="282530" y="106277"/>
                </a:lnTo>
                <a:lnTo>
                  <a:pt x="283297" y="104452"/>
                </a:lnTo>
                <a:cubicBezTo>
                  <a:pt x="284063" y="103539"/>
                  <a:pt x="284829" y="103083"/>
                  <a:pt x="285595" y="102170"/>
                </a:cubicBezTo>
                <a:lnTo>
                  <a:pt x="287128" y="100801"/>
                </a:lnTo>
                <a:lnTo>
                  <a:pt x="286361" y="100344"/>
                </a:lnTo>
                <a:cubicBezTo>
                  <a:pt x="284829" y="98975"/>
                  <a:pt x="282530" y="101257"/>
                  <a:pt x="282530" y="101257"/>
                </a:cubicBezTo>
                <a:cubicBezTo>
                  <a:pt x="282530" y="100344"/>
                  <a:pt x="282530" y="99888"/>
                  <a:pt x="282530" y="99432"/>
                </a:cubicBezTo>
                <a:lnTo>
                  <a:pt x="283297" y="98975"/>
                </a:lnTo>
                <a:lnTo>
                  <a:pt x="284063" y="98975"/>
                </a:lnTo>
                <a:cubicBezTo>
                  <a:pt x="284063" y="99432"/>
                  <a:pt x="284829" y="99432"/>
                  <a:pt x="284829" y="98519"/>
                </a:cubicBezTo>
                <a:close/>
                <a:moveTo>
                  <a:pt x="288660" y="98063"/>
                </a:moveTo>
                <a:cubicBezTo>
                  <a:pt x="287128" y="97150"/>
                  <a:pt x="286361" y="97150"/>
                  <a:pt x="287128" y="99888"/>
                </a:cubicBezTo>
                <a:lnTo>
                  <a:pt x="287128" y="100344"/>
                </a:lnTo>
                <a:cubicBezTo>
                  <a:pt x="287894" y="99888"/>
                  <a:pt x="288660" y="99432"/>
                  <a:pt x="289426" y="98975"/>
                </a:cubicBezTo>
                <a:lnTo>
                  <a:pt x="290193" y="98975"/>
                </a:lnTo>
                <a:close/>
                <a:moveTo>
                  <a:pt x="1859452" y="97150"/>
                </a:moveTo>
                <a:cubicBezTo>
                  <a:pt x="1857153" y="97606"/>
                  <a:pt x="1855620" y="98063"/>
                  <a:pt x="1854088" y="98519"/>
                </a:cubicBezTo>
                <a:lnTo>
                  <a:pt x="1853322" y="98519"/>
                </a:lnTo>
                <a:lnTo>
                  <a:pt x="1854854" y="98975"/>
                </a:lnTo>
                <a:cubicBezTo>
                  <a:pt x="1856387" y="98975"/>
                  <a:pt x="1857919" y="98519"/>
                  <a:pt x="1859452" y="98063"/>
                </a:cubicBezTo>
                <a:lnTo>
                  <a:pt x="1860984" y="97150"/>
                </a:lnTo>
                <a:close/>
                <a:moveTo>
                  <a:pt x="294024" y="95781"/>
                </a:moveTo>
                <a:cubicBezTo>
                  <a:pt x="294024" y="97150"/>
                  <a:pt x="294024" y="97606"/>
                  <a:pt x="294024" y="98519"/>
                </a:cubicBezTo>
                <a:lnTo>
                  <a:pt x="295556" y="98975"/>
                </a:lnTo>
                <a:cubicBezTo>
                  <a:pt x="297089" y="98975"/>
                  <a:pt x="297855" y="99888"/>
                  <a:pt x="299388" y="100344"/>
                </a:cubicBezTo>
                <a:lnTo>
                  <a:pt x="300920" y="101257"/>
                </a:lnTo>
                <a:lnTo>
                  <a:pt x="312414" y="101257"/>
                </a:lnTo>
                <a:cubicBezTo>
                  <a:pt x="312414" y="106277"/>
                  <a:pt x="315479" y="106277"/>
                  <a:pt x="318544" y="105364"/>
                </a:cubicBezTo>
                <a:lnTo>
                  <a:pt x="319310" y="104908"/>
                </a:lnTo>
                <a:cubicBezTo>
                  <a:pt x="319310" y="105364"/>
                  <a:pt x="319310" y="105821"/>
                  <a:pt x="319310" y="106733"/>
                </a:cubicBezTo>
                <a:cubicBezTo>
                  <a:pt x="322375" y="106733"/>
                  <a:pt x="326206" y="108103"/>
                  <a:pt x="328505" y="106733"/>
                </a:cubicBezTo>
                <a:lnTo>
                  <a:pt x="328505" y="106277"/>
                </a:lnTo>
                <a:lnTo>
                  <a:pt x="329271" y="106277"/>
                </a:lnTo>
                <a:cubicBezTo>
                  <a:pt x="329271" y="106277"/>
                  <a:pt x="330803" y="103995"/>
                  <a:pt x="330803" y="103995"/>
                </a:cubicBezTo>
                <a:cubicBezTo>
                  <a:pt x="330037" y="104452"/>
                  <a:pt x="330037" y="105364"/>
                  <a:pt x="329271" y="105821"/>
                </a:cubicBezTo>
                <a:lnTo>
                  <a:pt x="328505" y="106277"/>
                </a:lnTo>
                <a:cubicBezTo>
                  <a:pt x="328505" y="105821"/>
                  <a:pt x="328505" y="105364"/>
                  <a:pt x="328505" y="103995"/>
                </a:cubicBezTo>
                <a:cubicBezTo>
                  <a:pt x="330803" y="106733"/>
                  <a:pt x="330803" y="101257"/>
                  <a:pt x="330803" y="101257"/>
                </a:cubicBezTo>
                <a:cubicBezTo>
                  <a:pt x="333102" y="101257"/>
                  <a:pt x="341531" y="101257"/>
                  <a:pt x="343829" y="101257"/>
                </a:cubicBezTo>
                <a:cubicBezTo>
                  <a:pt x="343829" y="103995"/>
                  <a:pt x="343829" y="103995"/>
                  <a:pt x="341531" y="106733"/>
                </a:cubicBezTo>
                <a:cubicBezTo>
                  <a:pt x="343829" y="106733"/>
                  <a:pt x="346128" y="103995"/>
                  <a:pt x="348427" y="103995"/>
                </a:cubicBezTo>
                <a:cubicBezTo>
                  <a:pt x="348427" y="103995"/>
                  <a:pt x="346128" y="103995"/>
                  <a:pt x="346128" y="101257"/>
                </a:cubicBezTo>
                <a:cubicBezTo>
                  <a:pt x="350726" y="103995"/>
                  <a:pt x="355323" y="98519"/>
                  <a:pt x="359920" y="101257"/>
                </a:cubicBezTo>
                <a:cubicBezTo>
                  <a:pt x="357622" y="101257"/>
                  <a:pt x="357622" y="101257"/>
                  <a:pt x="355323" y="103995"/>
                </a:cubicBezTo>
                <a:cubicBezTo>
                  <a:pt x="362219" y="103995"/>
                  <a:pt x="366817" y="103995"/>
                  <a:pt x="373713" y="106733"/>
                </a:cubicBezTo>
                <a:cubicBezTo>
                  <a:pt x="376011" y="101257"/>
                  <a:pt x="385206" y="106733"/>
                  <a:pt x="380609" y="109472"/>
                </a:cubicBezTo>
                <a:cubicBezTo>
                  <a:pt x="380609" y="109928"/>
                  <a:pt x="380609" y="109928"/>
                  <a:pt x="380609" y="110384"/>
                </a:cubicBezTo>
                <a:lnTo>
                  <a:pt x="381375" y="110384"/>
                </a:lnTo>
                <a:lnTo>
                  <a:pt x="382908" y="110384"/>
                </a:lnTo>
                <a:lnTo>
                  <a:pt x="383674" y="109928"/>
                </a:lnTo>
                <a:cubicBezTo>
                  <a:pt x="384440" y="109928"/>
                  <a:pt x="385206" y="109472"/>
                  <a:pt x="386739" y="109472"/>
                </a:cubicBezTo>
                <a:lnTo>
                  <a:pt x="387505" y="109015"/>
                </a:lnTo>
                <a:lnTo>
                  <a:pt x="387505" y="108559"/>
                </a:lnTo>
                <a:cubicBezTo>
                  <a:pt x="386739" y="107190"/>
                  <a:pt x="385206" y="109015"/>
                  <a:pt x="385206" y="106733"/>
                </a:cubicBezTo>
                <a:cubicBezTo>
                  <a:pt x="386739" y="106733"/>
                  <a:pt x="391336" y="106733"/>
                  <a:pt x="391336" y="107646"/>
                </a:cubicBezTo>
                <a:lnTo>
                  <a:pt x="390570" y="108559"/>
                </a:lnTo>
                <a:lnTo>
                  <a:pt x="391336" y="108103"/>
                </a:lnTo>
                <a:cubicBezTo>
                  <a:pt x="393635" y="107646"/>
                  <a:pt x="395934" y="106733"/>
                  <a:pt x="397466" y="106277"/>
                </a:cubicBezTo>
                <a:lnTo>
                  <a:pt x="398232" y="106277"/>
                </a:lnTo>
                <a:lnTo>
                  <a:pt x="398999" y="105364"/>
                </a:lnTo>
                <a:cubicBezTo>
                  <a:pt x="398999" y="104908"/>
                  <a:pt x="398999" y="104452"/>
                  <a:pt x="398999" y="103995"/>
                </a:cubicBezTo>
                <a:cubicBezTo>
                  <a:pt x="398999" y="104452"/>
                  <a:pt x="399765" y="105364"/>
                  <a:pt x="400531" y="105364"/>
                </a:cubicBezTo>
                <a:lnTo>
                  <a:pt x="402064" y="105821"/>
                </a:lnTo>
                <a:lnTo>
                  <a:pt x="405129" y="105821"/>
                </a:lnTo>
                <a:lnTo>
                  <a:pt x="405895" y="105364"/>
                </a:lnTo>
                <a:lnTo>
                  <a:pt x="406661" y="104908"/>
                </a:lnTo>
                <a:cubicBezTo>
                  <a:pt x="407427" y="104452"/>
                  <a:pt x="407427" y="104452"/>
                  <a:pt x="408194" y="103995"/>
                </a:cubicBezTo>
                <a:lnTo>
                  <a:pt x="407427" y="104908"/>
                </a:lnTo>
                <a:lnTo>
                  <a:pt x="408194" y="104908"/>
                </a:lnTo>
                <a:lnTo>
                  <a:pt x="408194" y="103995"/>
                </a:lnTo>
                <a:lnTo>
                  <a:pt x="408960" y="104908"/>
                </a:lnTo>
                <a:lnTo>
                  <a:pt x="410492" y="104452"/>
                </a:lnTo>
                <a:cubicBezTo>
                  <a:pt x="419687" y="101714"/>
                  <a:pt x="428882" y="99432"/>
                  <a:pt x="438843" y="98063"/>
                </a:cubicBezTo>
                <a:cubicBezTo>
                  <a:pt x="439609" y="98063"/>
                  <a:pt x="441142" y="98063"/>
                  <a:pt x="441908" y="98063"/>
                </a:cubicBezTo>
                <a:lnTo>
                  <a:pt x="444973" y="98063"/>
                </a:lnTo>
                <a:lnTo>
                  <a:pt x="432713" y="97606"/>
                </a:lnTo>
                <a:cubicBezTo>
                  <a:pt x="389804" y="96237"/>
                  <a:pt x="347661" y="95781"/>
                  <a:pt x="307816" y="95781"/>
                </a:cubicBezTo>
                <a:cubicBezTo>
                  <a:pt x="305517" y="98519"/>
                  <a:pt x="305517" y="98519"/>
                  <a:pt x="305517" y="98519"/>
                </a:cubicBezTo>
                <a:cubicBezTo>
                  <a:pt x="305517" y="98519"/>
                  <a:pt x="297855" y="96694"/>
                  <a:pt x="297855" y="97150"/>
                </a:cubicBezTo>
                <a:lnTo>
                  <a:pt x="297855" y="97606"/>
                </a:lnTo>
                <a:lnTo>
                  <a:pt x="297089" y="97150"/>
                </a:lnTo>
                <a:cubicBezTo>
                  <a:pt x="295556" y="96694"/>
                  <a:pt x="294024" y="97606"/>
                  <a:pt x="294024" y="95781"/>
                </a:cubicBezTo>
                <a:close/>
                <a:moveTo>
                  <a:pt x="1922188" y="92529"/>
                </a:moveTo>
                <a:cubicBezTo>
                  <a:pt x="1920176" y="93043"/>
                  <a:pt x="1917686" y="93955"/>
                  <a:pt x="1913855" y="93955"/>
                </a:cubicBezTo>
                <a:lnTo>
                  <a:pt x="1913855" y="94412"/>
                </a:lnTo>
                <a:cubicBezTo>
                  <a:pt x="1914621" y="96237"/>
                  <a:pt x="1910023" y="97606"/>
                  <a:pt x="1896997" y="97606"/>
                </a:cubicBezTo>
                <a:lnTo>
                  <a:pt x="1893932" y="97606"/>
                </a:lnTo>
                <a:cubicBezTo>
                  <a:pt x="1894699" y="97606"/>
                  <a:pt x="1895465" y="98063"/>
                  <a:pt x="1896997" y="98063"/>
                </a:cubicBezTo>
                <a:cubicBezTo>
                  <a:pt x="1897764" y="98063"/>
                  <a:pt x="1898530" y="98063"/>
                  <a:pt x="1900062" y="98063"/>
                </a:cubicBezTo>
                <a:cubicBezTo>
                  <a:pt x="1907725" y="98063"/>
                  <a:pt x="1918452" y="96694"/>
                  <a:pt x="1924582" y="95324"/>
                </a:cubicBezTo>
                <a:cubicBezTo>
                  <a:pt x="1923050" y="95781"/>
                  <a:pt x="1932244" y="97150"/>
                  <a:pt x="1927647" y="93499"/>
                </a:cubicBezTo>
                <a:cubicBezTo>
                  <a:pt x="1925732" y="91902"/>
                  <a:pt x="1924199" y="92016"/>
                  <a:pt x="1922188" y="92529"/>
                </a:cubicBezTo>
                <a:close/>
                <a:moveTo>
                  <a:pt x="429840" y="92358"/>
                </a:moveTo>
                <a:cubicBezTo>
                  <a:pt x="426392" y="90989"/>
                  <a:pt x="422369" y="90304"/>
                  <a:pt x="418921" y="93043"/>
                </a:cubicBezTo>
                <a:cubicBezTo>
                  <a:pt x="425817" y="95781"/>
                  <a:pt x="430415" y="95781"/>
                  <a:pt x="437311" y="95781"/>
                </a:cubicBezTo>
                <a:cubicBezTo>
                  <a:pt x="436161" y="95781"/>
                  <a:pt x="433288" y="93727"/>
                  <a:pt x="429840" y="92358"/>
                </a:cubicBezTo>
                <a:close/>
                <a:moveTo>
                  <a:pt x="376873" y="90989"/>
                </a:moveTo>
                <a:cubicBezTo>
                  <a:pt x="375437" y="91674"/>
                  <a:pt x="373713" y="93043"/>
                  <a:pt x="371414" y="93043"/>
                </a:cubicBezTo>
                <a:cubicBezTo>
                  <a:pt x="372180" y="93955"/>
                  <a:pt x="373713" y="93955"/>
                  <a:pt x="374479" y="93955"/>
                </a:cubicBezTo>
                <a:cubicBezTo>
                  <a:pt x="376778" y="93955"/>
                  <a:pt x="379076" y="93043"/>
                  <a:pt x="380609" y="93043"/>
                </a:cubicBezTo>
                <a:cubicBezTo>
                  <a:pt x="379460" y="90304"/>
                  <a:pt x="378310" y="90304"/>
                  <a:pt x="376873" y="90989"/>
                </a:cubicBezTo>
                <a:close/>
                <a:moveTo>
                  <a:pt x="412025" y="90305"/>
                </a:moveTo>
                <a:cubicBezTo>
                  <a:pt x="410492" y="93043"/>
                  <a:pt x="403596" y="87566"/>
                  <a:pt x="403596" y="93043"/>
                </a:cubicBezTo>
                <a:cubicBezTo>
                  <a:pt x="405895" y="94412"/>
                  <a:pt x="407427" y="94868"/>
                  <a:pt x="408960" y="94868"/>
                </a:cubicBezTo>
                <a:lnTo>
                  <a:pt x="412584" y="93635"/>
                </a:lnTo>
                <a:lnTo>
                  <a:pt x="412599" y="93727"/>
                </a:lnTo>
                <a:cubicBezTo>
                  <a:pt x="413366" y="93043"/>
                  <a:pt x="414323" y="91674"/>
                  <a:pt x="414323" y="93043"/>
                </a:cubicBezTo>
                <a:lnTo>
                  <a:pt x="412584" y="93635"/>
                </a:lnTo>
                <a:close/>
                <a:moveTo>
                  <a:pt x="398999" y="90305"/>
                </a:moveTo>
                <a:cubicBezTo>
                  <a:pt x="401297" y="95781"/>
                  <a:pt x="396700" y="90305"/>
                  <a:pt x="396700" y="93043"/>
                </a:cubicBezTo>
                <a:cubicBezTo>
                  <a:pt x="396700" y="95781"/>
                  <a:pt x="401297" y="93043"/>
                  <a:pt x="403596" y="95781"/>
                </a:cubicBezTo>
                <a:cubicBezTo>
                  <a:pt x="401297" y="93043"/>
                  <a:pt x="401297" y="93043"/>
                  <a:pt x="401297" y="93043"/>
                </a:cubicBezTo>
                <a:cubicBezTo>
                  <a:pt x="401297" y="93043"/>
                  <a:pt x="401297" y="90305"/>
                  <a:pt x="398999" y="90305"/>
                </a:cubicBezTo>
                <a:close/>
                <a:moveTo>
                  <a:pt x="1812711" y="81634"/>
                </a:moveTo>
                <a:lnTo>
                  <a:pt x="1805815" y="82090"/>
                </a:lnTo>
                <a:lnTo>
                  <a:pt x="1812711" y="83459"/>
                </a:lnTo>
                <a:cubicBezTo>
                  <a:pt x="1831867" y="87110"/>
                  <a:pt x="1849491" y="92130"/>
                  <a:pt x="1864815" y="92130"/>
                </a:cubicBezTo>
                <a:cubicBezTo>
                  <a:pt x="1866348" y="91674"/>
                  <a:pt x="1867880" y="91674"/>
                  <a:pt x="1869413" y="91674"/>
                </a:cubicBezTo>
                <a:cubicBezTo>
                  <a:pt x="1872478" y="91674"/>
                  <a:pt x="1874010" y="90305"/>
                  <a:pt x="1875543" y="89392"/>
                </a:cubicBezTo>
                <a:lnTo>
                  <a:pt x="1875543" y="88935"/>
                </a:lnTo>
                <a:lnTo>
                  <a:pt x="1874776" y="88479"/>
                </a:lnTo>
                <a:cubicBezTo>
                  <a:pt x="1873244" y="86197"/>
                  <a:pt x="1873244" y="83459"/>
                  <a:pt x="1867880" y="82546"/>
                </a:cubicBezTo>
                <a:cubicBezTo>
                  <a:pt x="1849491" y="81177"/>
                  <a:pt x="1831101" y="80721"/>
                  <a:pt x="1812711" y="81634"/>
                </a:cubicBezTo>
                <a:close/>
                <a:moveTo>
                  <a:pt x="1898530" y="79352"/>
                </a:moveTo>
                <a:cubicBezTo>
                  <a:pt x="1900829" y="78896"/>
                  <a:pt x="1906959" y="81177"/>
                  <a:pt x="1904660" y="82546"/>
                </a:cubicBezTo>
                <a:cubicBezTo>
                  <a:pt x="1904660" y="83003"/>
                  <a:pt x="1903894" y="83003"/>
                  <a:pt x="1903127" y="83003"/>
                </a:cubicBezTo>
                <a:cubicBezTo>
                  <a:pt x="1899296" y="83003"/>
                  <a:pt x="1890867" y="79352"/>
                  <a:pt x="1898530" y="79352"/>
                </a:cubicBezTo>
                <a:close/>
                <a:moveTo>
                  <a:pt x="1912131" y="62523"/>
                </a:moveTo>
                <a:cubicBezTo>
                  <a:pt x="1915579" y="63379"/>
                  <a:pt x="1918069" y="64976"/>
                  <a:pt x="1916920" y="66574"/>
                </a:cubicBezTo>
                <a:cubicBezTo>
                  <a:pt x="1916153" y="67487"/>
                  <a:pt x="1913855" y="67943"/>
                  <a:pt x="1911556" y="67943"/>
                </a:cubicBezTo>
                <a:cubicBezTo>
                  <a:pt x="1910790" y="67943"/>
                  <a:pt x="1909257" y="67943"/>
                  <a:pt x="1908491" y="67943"/>
                </a:cubicBezTo>
                <a:cubicBezTo>
                  <a:pt x="1902361" y="67487"/>
                  <a:pt x="1896231" y="65661"/>
                  <a:pt x="1901595" y="62923"/>
                </a:cubicBezTo>
                <a:cubicBezTo>
                  <a:pt x="1904277" y="61554"/>
                  <a:pt x="1908683" y="61668"/>
                  <a:pt x="1912131" y="62523"/>
                </a:cubicBezTo>
                <a:close/>
                <a:moveTo>
                  <a:pt x="1884450" y="61896"/>
                </a:moveTo>
                <a:cubicBezTo>
                  <a:pt x="1892592" y="61211"/>
                  <a:pt x="1898913" y="61782"/>
                  <a:pt x="1895465" y="66574"/>
                </a:cubicBezTo>
                <a:cubicBezTo>
                  <a:pt x="1894699" y="67943"/>
                  <a:pt x="1892400" y="68399"/>
                  <a:pt x="1889335" y="68399"/>
                </a:cubicBezTo>
                <a:cubicBezTo>
                  <a:pt x="1883971" y="67943"/>
                  <a:pt x="1877841" y="66574"/>
                  <a:pt x="1874010" y="66574"/>
                </a:cubicBezTo>
                <a:cubicBezTo>
                  <a:pt x="1866348" y="66574"/>
                  <a:pt x="1844893" y="69312"/>
                  <a:pt x="1844127" y="64748"/>
                </a:cubicBezTo>
                <a:lnTo>
                  <a:pt x="1847192" y="64748"/>
                </a:lnTo>
                <a:cubicBezTo>
                  <a:pt x="1851023" y="59728"/>
                  <a:pt x="1859452" y="64748"/>
                  <a:pt x="1862517" y="64748"/>
                </a:cubicBezTo>
                <a:cubicBezTo>
                  <a:pt x="1866348" y="64520"/>
                  <a:pt x="1876309" y="62581"/>
                  <a:pt x="1884450" y="61896"/>
                </a:cubicBezTo>
                <a:close/>
                <a:moveTo>
                  <a:pt x="733846" y="61097"/>
                </a:moveTo>
                <a:cubicBezTo>
                  <a:pt x="737677" y="61554"/>
                  <a:pt x="739209" y="63836"/>
                  <a:pt x="738443" y="66117"/>
                </a:cubicBezTo>
                <a:cubicBezTo>
                  <a:pt x="736911" y="67487"/>
                  <a:pt x="733846" y="67943"/>
                  <a:pt x="730781" y="67943"/>
                </a:cubicBezTo>
                <a:cubicBezTo>
                  <a:pt x="725417" y="67943"/>
                  <a:pt x="720820" y="65661"/>
                  <a:pt x="726183" y="62467"/>
                </a:cubicBezTo>
                <a:cubicBezTo>
                  <a:pt x="727716" y="61097"/>
                  <a:pt x="730781" y="60641"/>
                  <a:pt x="733846" y="61097"/>
                </a:cubicBezTo>
                <a:close/>
                <a:moveTo>
                  <a:pt x="838054" y="60641"/>
                </a:moveTo>
                <a:cubicBezTo>
                  <a:pt x="842652" y="60185"/>
                  <a:pt x="848782" y="62010"/>
                  <a:pt x="844184" y="62467"/>
                </a:cubicBezTo>
                <a:cubicBezTo>
                  <a:pt x="843418" y="62467"/>
                  <a:pt x="843418" y="62467"/>
                  <a:pt x="842652" y="62467"/>
                </a:cubicBezTo>
                <a:cubicBezTo>
                  <a:pt x="838821" y="62467"/>
                  <a:pt x="833457" y="61554"/>
                  <a:pt x="838054" y="60641"/>
                </a:cubicBezTo>
                <a:close/>
                <a:moveTo>
                  <a:pt x="802041" y="56990"/>
                </a:moveTo>
                <a:cubicBezTo>
                  <a:pt x="807405" y="53796"/>
                  <a:pt x="822730" y="61097"/>
                  <a:pt x="820431" y="64292"/>
                </a:cubicBezTo>
                <a:cubicBezTo>
                  <a:pt x="818898" y="66117"/>
                  <a:pt x="815067" y="66574"/>
                  <a:pt x="811236" y="66574"/>
                </a:cubicBezTo>
                <a:cubicBezTo>
                  <a:pt x="802807" y="66117"/>
                  <a:pt x="793612" y="62010"/>
                  <a:pt x="802041" y="56990"/>
                </a:cubicBezTo>
                <a:close/>
                <a:moveTo>
                  <a:pt x="1116199" y="55621"/>
                </a:moveTo>
                <a:cubicBezTo>
                  <a:pt x="1114667" y="55165"/>
                  <a:pt x="1110069" y="55621"/>
                  <a:pt x="1104706" y="56990"/>
                </a:cubicBezTo>
                <a:lnTo>
                  <a:pt x="1100108" y="57903"/>
                </a:lnTo>
                <a:lnTo>
                  <a:pt x="1105472" y="57903"/>
                </a:lnTo>
                <a:cubicBezTo>
                  <a:pt x="1108537" y="57903"/>
                  <a:pt x="1111602" y="57903"/>
                  <a:pt x="1114667" y="57447"/>
                </a:cubicBezTo>
                <a:lnTo>
                  <a:pt x="1120797" y="57447"/>
                </a:lnTo>
                <a:cubicBezTo>
                  <a:pt x="1120030" y="56534"/>
                  <a:pt x="1118498" y="55621"/>
                  <a:pt x="1116199" y="55621"/>
                </a:cubicBezTo>
                <a:close/>
                <a:moveTo>
                  <a:pt x="722256" y="45809"/>
                </a:moveTo>
                <a:cubicBezTo>
                  <a:pt x="733463" y="46152"/>
                  <a:pt x="749171" y="47863"/>
                  <a:pt x="741508" y="51514"/>
                </a:cubicBezTo>
                <a:cubicBezTo>
                  <a:pt x="740742" y="51514"/>
                  <a:pt x="740742" y="51970"/>
                  <a:pt x="739976" y="51970"/>
                </a:cubicBezTo>
                <a:cubicBezTo>
                  <a:pt x="736144" y="52427"/>
                  <a:pt x="730015" y="48319"/>
                  <a:pt x="730015" y="48319"/>
                </a:cubicBezTo>
                <a:cubicBezTo>
                  <a:pt x="704346" y="46494"/>
                  <a:pt x="711050" y="45467"/>
                  <a:pt x="722256" y="45809"/>
                </a:cubicBezTo>
                <a:close/>
                <a:moveTo>
                  <a:pt x="1407370" y="33716"/>
                </a:moveTo>
                <a:cubicBezTo>
                  <a:pt x="1437254" y="32803"/>
                  <a:pt x="1467137" y="32803"/>
                  <a:pt x="1497020" y="33716"/>
                </a:cubicBezTo>
                <a:cubicBezTo>
                  <a:pt x="1535332" y="34629"/>
                  <a:pt x="1574411" y="35998"/>
                  <a:pt x="1569813" y="45581"/>
                </a:cubicBezTo>
                <a:cubicBezTo>
                  <a:pt x="1569813" y="47407"/>
                  <a:pt x="1552190" y="45581"/>
                  <a:pt x="1548358" y="45581"/>
                </a:cubicBezTo>
                <a:cubicBezTo>
                  <a:pt x="1544527" y="46038"/>
                  <a:pt x="1540696" y="46038"/>
                  <a:pt x="1537631" y="45581"/>
                </a:cubicBezTo>
                <a:cubicBezTo>
                  <a:pt x="1527670" y="45581"/>
                  <a:pt x="1493189" y="46494"/>
                  <a:pt x="1457176" y="46494"/>
                </a:cubicBezTo>
                <a:cubicBezTo>
                  <a:pt x="1411202" y="46494"/>
                  <a:pt x="1362928" y="45125"/>
                  <a:pt x="1363695" y="39649"/>
                </a:cubicBezTo>
                <a:cubicBezTo>
                  <a:pt x="1378253" y="36910"/>
                  <a:pt x="1392812" y="35085"/>
                  <a:pt x="1407370" y="33716"/>
                </a:cubicBezTo>
                <a:close/>
                <a:moveTo>
                  <a:pt x="1600319" y="31791"/>
                </a:moveTo>
                <a:cubicBezTo>
                  <a:pt x="1604055" y="31577"/>
                  <a:pt x="1610807" y="42273"/>
                  <a:pt x="1605060" y="41930"/>
                </a:cubicBezTo>
                <a:cubicBezTo>
                  <a:pt x="1603528" y="41930"/>
                  <a:pt x="1601229" y="41018"/>
                  <a:pt x="1598164" y="39649"/>
                </a:cubicBezTo>
                <a:cubicBezTo>
                  <a:pt x="1598164" y="39192"/>
                  <a:pt x="1598164" y="36454"/>
                  <a:pt x="1598164" y="36454"/>
                </a:cubicBezTo>
                <a:cubicBezTo>
                  <a:pt x="1598164" y="33145"/>
                  <a:pt x="1599074" y="31862"/>
                  <a:pt x="1600319" y="31791"/>
                </a:cubicBezTo>
                <a:close/>
                <a:moveTo>
                  <a:pt x="808650" y="17914"/>
                </a:moveTo>
                <a:cubicBezTo>
                  <a:pt x="808362" y="17971"/>
                  <a:pt x="805489" y="18428"/>
                  <a:pt x="801275" y="19112"/>
                </a:cubicBezTo>
                <a:lnTo>
                  <a:pt x="799743" y="19340"/>
                </a:lnTo>
                <a:lnTo>
                  <a:pt x="800509" y="19112"/>
                </a:lnTo>
                <a:cubicBezTo>
                  <a:pt x="806639" y="18199"/>
                  <a:pt x="808937" y="17857"/>
                  <a:pt x="808650" y="17914"/>
                </a:cubicBezTo>
                <a:close/>
                <a:moveTo>
                  <a:pt x="1536099" y="9529"/>
                </a:moveTo>
                <a:lnTo>
                  <a:pt x="1536865" y="9529"/>
                </a:lnTo>
                <a:cubicBezTo>
                  <a:pt x="1536865" y="9529"/>
                  <a:pt x="1536865" y="9529"/>
                  <a:pt x="1537631" y="9529"/>
                </a:cubicBezTo>
                <a:lnTo>
                  <a:pt x="1537631" y="9985"/>
                </a:lnTo>
                <a:cubicBezTo>
                  <a:pt x="1536865" y="9985"/>
                  <a:pt x="1536865" y="9985"/>
                  <a:pt x="1536865" y="9985"/>
                </a:cubicBezTo>
                <a:cubicBezTo>
                  <a:pt x="1536099" y="9985"/>
                  <a:pt x="1536099" y="9529"/>
                  <a:pt x="1536099" y="9529"/>
                </a:cubicBezTo>
                <a:close/>
                <a:moveTo>
                  <a:pt x="1186023" y="4166"/>
                </a:moveTo>
                <a:cubicBezTo>
                  <a:pt x="1210064" y="3368"/>
                  <a:pt x="1231901" y="4280"/>
                  <a:pt x="1232668" y="10898"/>
                </a:cubicBezTo>
                <a:cubicBezTo>
                  <a:pt x="1234200" y="17743"/>
                  <a:pt x="1184395" y="15461"/>
                  <a:pt x="1176732" y="16830"/>
                </a:cubicBezTo>
                <a:cubicBezTo>
                  <a:pt x="1169070" y="18200"/>
                  <a:pt x="1170602" y="20938"/>
                  <a:pt x="1165239" y="22763"/>
                </a:cubicBezTo>
                <a:cubicBezTo>
                  <a:pt x="1147615" y="29609"/>
                  <a:pt x="1139953" y="22763"/>
                  <a:pt x="1132290" y="19569"/>
                </a:cubicBezTo>
                <a:cubicBezTo>
                  <a:pt x="1119264" y="15005"/>
                  <a:pt x="1064861" y="17287"/>
                  <a:pt x="1048004" y="19569"/>
                </a:cubicBezTo>
                <a:cubicBezTo>
                  <a:pt x="1036510" y="21394"/>
                  <a:pt x="1025017" y="30065"/>
                  <a:pt x="1014289" y="31434"/>
                </a:cubicBezTo>
                <a:cubicBezTo>
                  <a:pt x="994367" y="34629"/>
                  <a:pt x="968315" y="33259"/>
                  <a:pt x="958354" y="34629"/>
                </a:cubicBezTo>
                <a:cubicBezTo>
                  <a:pt x="911613" y="40105"/>
                  <a:pt x="994367" y="35998"/>
                  <a:pt x="1025783" y="34629"/>
                </a:cubicBezTo>
                <a:cubicBezTo>
                  <a:pt x="1097810" y="30978"/>
                  <a:pt x="1123095" y="35998"/>
                  <a:pt x="1193589" y="37367"/>
                </a:cubicBezTo>
                <a:cubicBezTo>
                  <a:pt x="1215810" y="38279"/>
                  <a:pt x="1344539" y="34172"/>
                  <a:pt x="1350669" y="40561"/>
                </a:cubicBezTo>
                <a:cubicBezTo>
                  <a:pt x="1361396" y="51514"/>
                  <a:pt x="1326915" y="48776"/>
                  <a:pt x="1306227" y="49688"/>
                </a:cubicBezTo>
                <a:cubicBezTo>
                  <a:pt x="1278642" y="49688"/>
                  <a:pt x="1250291" y="50601"/>
                  <a:pt x="1222707" y="52883"/>
                </a:cubicBezTo>
                <a:cubicBezTo>
                  <a:pt x="1215044" y="53339"/>
                  <a:pt x="1207382" y="54252"/>
                  <a:pt x="1200486" y="55621"/>
                </a:cubicBezTo>
                <a:cubicBezTo>
                  <a:pt x="1199719" y="56077"/>
                  <a:pt x="1198187" y="56534"/>
                  <a:pt x="1197421" y="56534"/>
                </a:cubicBezTo>
                <a:lnTo>
                  <a:pt x="1197421" y="56990"/>
                </a:lnTo>
                <a:lnTo>
                  <a:pt x="1205849" y="56990"/>
                </a:lnTo>
                <a:cubicBezTo>
                  <a:pt x="1215810" y="56990"/>
                  <a:pt x="1225772" y="57447"/>
                  <a:pt x="1235733" y="57447"/>
                </a:cubicBezTo>
                <a:cubicBezTo>
                  <a:pt x="1282473" y="60185"/>
                  <a:pt x="1339941" y="52883"/>
                  <a:pt x="1381318" y="57447"/>
                </a:cubicBezTo>
                <a:cubicBezTo>
                  <a:pt x="1383617" y="57903"/>
                  <a:pt x="1385149" y="58816"/>
                  <a:pt x="1387448" y="59728"/>
                </a:cubicBezTo>
                <a:cubicBezTo>
                  <a:pt x="1396643" y="62923"/>
                  <a:pt x="1406604" y="58816"/>
                  <a:pt x="1420396" y="59728"/>
                </a:cubicBezTo>
                <a:cubicBezTo>
                  <a:pt x="1427293" y="59728"/>
                  <a:pt x="1433422" y="61097"/>
                  <a:pt x="1438786" y="61097"/>
                </a:cubicBezTo>
                <a:cubicBezTo>
                  <a:pt x="1444150" y="61554"/>
                  <a:pt x="1445682" y="59728"/>
                  <a:pt x="1451046" y="59728"/>
                </a:cubicBezTo>
                <a:cubicBezTo>
                  <a:pt x="1470202" y="59728"/>
                  <a:pt x="1518475" y="62923"/>
                  <a:pt x="1536099" y="62923"/>
                </a:cubicBezTo>
                <a:cubicBezTo>
                  <a:pt x="1549125" y="62467"/>
                  <a:pt x="1562151" y="61097"/>
                  <a:pt x="1575177" y="59728"/>
                </a:cubicBezTo>
                <a:cubicBezTo>
                  <a:pt x="1594333" y="58816"/>
                  <a:pt x="1611190" y="60185"/>
                  <a:pt x="1623450" y="59728"/>
                </a:cubicBezTo>
                <a:cubicBezTo>
                  <a:pt x="1626515" y="59728"/>
                  <a:pt x="1629580" y="59728"/>
                  <a:pt x="1632645" y="59728"/>
                </a:cubicBezTo>
                <a:lnTo>
                  <a:pt x="1639541" y="59728"/>
                </a:lnTo>
                <a:lnTo>
                  <a:pt x="1641073" y="58816"/>
                </a:lnTo>
                <a:cubicBezTo>
                  <a:pt x="1651034" y="51970"/>
                  <a:pt x="1674022" y="64748"/>
                  <a:pt x="1680152" y="56077"/>
                </a:cubicBezTo>
                <a:cubicBezTo>
                  <a:pt x="1678619" y="57903"/>
                  <a:pt x="1649502" y="46950"/>
                  <a:pt x="1663294" y="44212"/>
                </a:cubicBezTo>
                <a:cubicBezTo>
                  <a:pt x="1699308" y="35998"/>
                  <a:pt x="1769802" y="51514"/>
                  <a:pt x="1769802" y="56077"/>
                </a:cubicBezTo>
                <a:cubicBezTo>
                  <a:pt x="1761373" y="57447"/>
                  <a:pt x="1753711" y="58816"/>
                  <a:pt x="1745282" y="59728"/>
                </a:cubicBezTo>
                <a:lnTo>
                  <a:pt x="1744516" y="59728"/>
                </a:lnTo>
                <a:cubicBezTo>
                  <a:pt x="1747581" y="60641"/>
                  <a:pt x="1746814" y="61554"/>
                  <a:pt x="1738386" y="62923"/>
                </a:cubicBezTo>
                <a:cubicBezTo>
                  <a:pt x="1734555" y="63836"/>
                  <a:pt x="1728425" y="64292"/>
                  <a:pt x="1723827" y="64748"/>
                </a:cubicBezTo>
                <a:lnTo>
                  <a:pt x="1721529" y="65205"/>
                </a:lnTo>
                <a:cubicBezTo>
                  <a:pt x="1723061" y="66574"/>
                  <a:pt x="1725360" y="67943"/>
                  <a:pt x="1725360" y="67943"/>
                </a:cubicBezTo>
                <a:cubicBezTo>
                  <a:pt x="1724593" y="67943"/>
                  <a:pt x="1723827" y="67943"/>
                  <a:pt x="1723061" y="67943"/>
                </a:cubicBezTo>
                <a:lnTo>
                  <a:pt x="1721529" y="68399"/>
                </a:lnTo>
                <a:lnTo>
                  <a:pt x="1723827" y="68399"/>
                </a:lnTo>
                <a:cubicBezTo>
                  <a:pt x="1733022" y="69768"/>
                  <a:pt x="1743749" y="67487"/>
                  <a:pt x="1753711" y="68399"/>
                </a:cubicBezTo>
                <a:cubicBezTo>
                  <a:pt x="1764438" y="69768"/>
                  <a:pt x="1765970" y="73876"/>
                  <a:pt x="1772100" y="73876"/>
                </a:cubicBezTo>
                <a:cubicBezTo>
                  <a:pt x="1776698" y="72506"/>
                  <a:pt x="1782061" y="71137"/>
                  <a:pt x="1787425" y="70225"/>
                </a:cubicBezTo>
                <a:cubicBezTo>
                  <a:pt x="1793555" y="69768"/>
                  <a:pt x="1799685" y="69768"/>
                  <a:pt x="1805049" y="70225"/>
                </a:cubicBezTo>
                <a:cubicBezTo>
                  <a:pt x="1809646" y="71137"/>
                  <a:pt x="1805815" y="72050"/>
                  <a:pt x="1808114" y="73876"/>
                </a:cubicBezTo>
                <a:cubicBezTo>
                  <a:pt x="1816542" y="79808"/>
                  <a:pt x="1830335" y="72506"/>
                  <a:pt x="1838763" y="72050"/>
                </a:cubicBezTo>
                <a:cubicBezTo>
                  <a:pt x="1855620" y="72050"/>
                  <a:pt x="1871711" y="73876"/>
                  <a:pt x="1887036" y="77526"/>
                </a:cubicBezTo>
                <a:cubicBezTo>
                  <a:pt x="1893932" y="83003"/>
                  <a:pt x="1877075" y="82546"/>
                  <a:pt x="1887036" y="84828"/>
                </a:cubicBezTo>
                <a:cubicBezTo>
                  <a:pt x="1892400" y="85741"/>
                  <a:pt x="1896997" y="86197"/>
                  <a:pt x="1902361" y="86654"/>
                </a:cubicBezTo>
                <a:cubicBezTo>
                  <a:pt x="1906192" y="86197"/>
                  <a:pt x="1906959" y="83003"/>
                  <a:pt x="1911556" y="83003"/>
                </a:cubicBezTo>
                <a:cubicBezTo>
                  <a:pt x="1916153" y="83003"/>
                  <a:pt x="1922283" y="86197"/>
                  <a:pt x="1929946" y="86654"/>
                </a:cubicBezTo>
                <a:cubicBezTo>
                  <a:pt x="1935309" y="87110"/>
                  <a:pt x="1944504" y="85741"/>
                  <a:pt x="1950634" y="86654"/>
                </a:cubicBezTo>
                <a:cubicBezTo>
                  <a:pt x="1956764" y="87110"/>
                  <a:pt x="1965193" y="89848"/>
                  <a:pt x="1972089" y="90305"/>
                </a:cubicBezTo>
                <a:cubicBezTo>
                  <a:pt x="1985115" y="91217"/>
                  <a:pt x="1998141" y="88935"/>
                  <a:pt x="2008102" y="90305"/>
                </a:cubicBezTo>
                <a:cubicBezTo>
                  <a:pt x="2014998" y="90761"/>
                  <a:pt x="2020362" y="93955"/>
                  <a:pt x="2023427" y="93955"/>
                </a:cubicBezTo>
                <a:cubicBezTo>
                  <a:pt x="2027258" y="93955"/>
                  <a:pt x="2032622" y="90305"/>
                  <a:pt x="2034921" y="90305"/>
                </a:cubicBezTo>
                <a:cubicBezTo>
                  <a:pt x="2041050" y="89392"/>
                  <a:pt x="2047947" y="90305"/>
                  <a:pt x="2053310" y="92130"/>
                </a:cubicBezTo>
                <a:cubicBezTo>
                  <a:pt x="2057908" y="94412"/>
                  <a:pt x="2041817" y="97150"/>
                  <a:pt x="2041050" y="97150"/>
                </a:cubicBezTo>
                <a:cubicBezTo>
                  <a:pt x="2041050" y="97606"/>
                  <a:pt x="2048713" y="96237"/>
                  <a:pt x="2047180" y="104452"/>
                </a:cubicBezTo>
                <a:cubicBezTo>
                  <a:pt x="2046414" y="110384"/>
                  <a:pt x="2034154" y="107190"/>
                  <a:pt x="2041050" y="111297"/>
                </a:cubicBezTo>
                <a:cubicBezTo>
                  <a:pt x="2041050" y="111753"/>
                  <a:pt x="2053310" y="112666"/>
                  <a:pt x="2059440" y="113123"/>
                </a:cubicBezTo>
                <a:cubicBezTo>
                  <a:pt x="2075531" y="114492"/>
                  <a:pt x="2083194" y="116773"/>
                  <a:pt x="2077830" y="111297"/>
                </a:cubicBezTo>
                <a:cubicBezTo>
                  <a:pt x="2071700" y="105821"/>
                  <a:pt x="2083960" y="107646"/>
                  <a:pt x="2095453" y="107646"/>
                </a:cubicBezTo>
                <a:cubicBezTo>
                  <a:pt x="2110778" y="108559"/>
                  <a:pt x="2110012" y="109015"/>
                  <a:pt x="2113843" y="111297"/>
                </a:cubicBezTo>
                <a:cubicBezTo>
                  <a:pt x="2107713" y="111753"/>
                  <a:pt x="2101583" y="112210"/>
                  <a:pt x="2095453" y="113579"/>
                </a:cubicBezTo>
                <a:lnTo>
                  <a:pt x="2090856" y="114948"/>
                </a:lnTo>
                <a:lnTo>
                  <a:pt x="2091622" y="114948"/>
                </a:lnTo>
                <a:cubicBezTo>
                  <a:pt x="2093921" y="114948"/>
                  <a:pt x="2100051" y="116773"/>
                  <a:pt x="2098518" y="116773"/>
                </a:cubicBezTo>
                <a:cubicBezTo>
                  <a:pt x="2125337" y="119968"/>
                  <a:pt x="2154454" y="117230"/>
                  <a:pt x="2171311" y="118599"/>
                </a:cubicBezTo>
                <a:cubicBezTo>
                  <a:pt x="2168246" y="118599"/>
                  <a:pt x="2184337" y="121337"/>
                  <a:pt x="2183571" y="120424"/>
                </a:cubicBezTo>
                <a:cubicBezTo>
                  <a:pt x="2194298" y="130921"/>
                  <a:pt x="2149856" y="120424"/>
                  <a:pt x="2162116" y="125901"/>
                </a:cubicBezTo>
                <a:cubicBezTo>
                  <a:pt x="2177441" y="132746"/>
                  <a:pt x="2205026" y="123619"/>
                  <a:pt x="2208091" y="133202"/>
                </a:cubicBezTo>
                <a:cubicBezTo>
                  <a:pt x="2208091" y="133202"/>
                  <a:pt x="2199662" y="133202"/>
                  <a:pt x="2198896" y="133202"/>
                </a:cubicBezTo>
                <a:cubicBezTo>
                  <a:pt x="2188935" y="131377"/>
                  <a:pt x="2196597" y="135941"/>
                  <a:pt x="2190467" y="136853"/>
                </a:cubicBezTo>
                <a:cubicBezTo>
                  <a:pt x="2171311" y="139135"/>
                  <a:pt x="2187402" y="134115"/>
                  <a:pt x="2175142" y="135028"/>
                </a:cubicBezTo>
                <a:cubicBezTo>
                  <a:pt x="2172077" y="135028"/>
                  <a:pt x="2165947" y="138222"/>
                  <a:pt x="2159818" y="138679"/>
                </a:cubicBezTo>
                <a:cubicBezTo>
                  <a:pt x="2155986" y="138679"/>
                  <a:pt x="2152155" y="138679"/>
                  <a:pt x="2148324" y="138679"/>
                </a:cubicBezTo>
                <a:cubicBezTo>
                  <a:pt x="2127635" y="138222"/>
                  <a:pt x="2107713" y="139135"/>
                  <a:pt x="2087791" y="140504"/>
                </a:cubicBezTo>
                <a:cubicBezTo>
                  <a:pt x="2081661" y="140961"/>
                  <a:pt x="2075531" y="141417"/>
                  <a:pt x="2069401" y="141417"/>
                </a:cubicBezTo>
                <a:lnTo>
                  <a:pt x="2063271" y="140961"/>
                </a:lnTo>
                <a:lnTo>
                  <a:pt x="2062505" y="141873"/>
                </a:lnTo>
                <a:cubicBezTo>
                  <a:pt x="2062505" y="142786"/>
                  <a:pt x="2062505" y="143699"/>
                  <a:pt x="2062505" y="145068"/>
                </a:cubicBezTo>
                <a:lnTo>
                  <a:pt x="2062505" y="146893"/>
                </a:lnTo>
                <a:lnTo>
                  <a:pt x="2066336" y="147350"/>
                </a:lnTo>
                <a:cubicBezTo>
                  <a:pt x="2077064" y="147350"/>
                  <a:pt x="2087791" y="148262"/>
                  <a:pt x="2096986" y="149175"/>
                </a:cubicBezTo>
                <a:cubicBezTo>
                  <a:pt x="2098518" y="149631"/>
                  <a:pt x="2103116" y="152370"/>
                  <a:pt x="2106181" y="152826"/>
                </a:cubicBezTo>
                <a:cubicBezTo>
                  <a:pt x="2122272" y="156477"/>
                  <a:pt x="2182038" y="149175"/>
                  <a:pt x="2184337" y="156477"/>
                </a:cubicBezTo>
                <a:cubicBezTo>
                  <a:pt x="2185103" y="159215"/>
                  <a:pt x="2166714" y="158302"/>
                  <a:pt x="2166714" y="158302"/>
                </a:cubicBezTo>
                <a:cubicBezTo>
                  <a:pt x="2165947" y="158302"/>
                  <a:pt x="2161350" y="161953"/>
                  <a:pt x="2163649" y="161953"/>
                </a:cubicBezTo>
                <a:cubicBezTo>
                  <a:pt x="2152155" y="162409"/>
                  <a:pt x="2145259" y="153282"/>
                  <a:pt x="2145259" y="160128"/>
                </a:cubicBezTo>
                <a:cubicBezTo>
                  <a:pt x="2145259" y="164235"/>
                  <a:pt x="2160584" y="167429"/>
                  <a:pt x="2160584" y="167429"/>
                </a:cubicBezTo>
                <a:cubicBezTo>
                  <a:pt x="2148324" y="172906"/>
                  <a:pt x="2115376" y="164691"/>
                  <a:pt x="2100051" y="169255"/>
                </a:cubicBezTo>
                <a:cubicBezTo>
                  <a:pt x="2099285" y="169255"/>
                  <a:pt x="2100051" y="172449"/>
                  <a:pt x="2100051" y="172906"/>
                </a:cubicBezTo>
                <a:cubicBezTo>
                  <a:pt x="2096986" y="178838"/>
                  <a:pt x="2087025" y="171537"/>
                  <a:pt x="2081661" y="171080"/>
                </a:cubicBezTo>
                <a:cubicBezTo>
                  <a:pt x="2076297" y="170624"/>
                  <a:pt x="2071700" y="172906"/>
                  <a:pt x="2069401" y="172906"/>
                </a:cubicBezTo>
                <a:cubicBezTo>
                  <a:pt x="2064804" y="172906"/>
                  <a:pt x="2060206" y="170624"/>
                  <a:pt x="2057141" y="171080"/>
                </a:cubicBezTo>
                <a:cubicBezTo>
                  <a:pt x="2054077" y="171537"/>
                  <a:pt x="2051012" y="175644"/>
                  <a:pt x="2047947" y="176557"/>
                </a:cubicBezTo>
                <a:cubicBezTo>
                  <a:pt x="2034154" y="179295"/>
                  <a:pt x="2031089" y="172449"/>
                  <a:pt x="2030323" y="178382"/>
                </a:cubicBezTo>
                <a:cubicBezTo>
                  <a:pt x="2030323" y="176100"/>
                  <a:pt x="2039518" y="182033"/>
                  <a:pt x="2039518" y="182033"/>
                </a:cubicBezTo>
                <a:cubicBezTo>
                  <a:pt x="2042583" y="184315"/>
                  <a:pt x="2047947" y="178382"/>
                  <a:pt x="2047947" y="178382"/>
                </a:cubicBezTo>
                <a:cubicBezTo>
                  <a:pt x="2062505" y="175188"/>
                  <a:pt x="2076297" y="182033"/>
                  <a:pt x="2078596" y="182033"/>
                </a:cubicBezTo>
                <a:cubicBezTo>
                  <a:pt x="2079362" y="180664"/>
                  <a:pt x="2080129" y="179295"/>
                  <a:pt x="2081661" y="178382"/>
                </a:cubicBezTo>
                <a:cubicBezTo>
                  <a:pt x="2084726" y="178838"/>
                  <a:pt x="2087791" y="179295"/>
                  <a:pt x="2090856" y="180208"/>
                </a:cubicBezTo>
                <a:cubicBezTo>
                  <a:pt x="2090090" y="182033"/>
                  <a:pt x="2090090" y="183858"/>
                  <a:pt x="2090856" y="185684"/>
                </a:cubicBezTo>
                <a:cubicBezTo>
                  <a:pt x="2096986" y="188878"/>
                  <a:pt x="2101583" y="185684"/>
                  <a:pt x="2108479" y="185684"/>
                </a:cubicBezTo>
                <a:cubicBezTo>
                  <a:pt x="2113843" y="185228"/>
                  <a:pt x="2119973" y="187509"/>
                  <a:pt x="2120739" y="187053"/>
                </a:cubicBezTo>
                <a:cubicBezTo>
                  <a:pt x="2122272" y="187053"/>
                  <a:pt x="2127635" y="183858"/>
                  <a:pt x="2129934" y="183858"/>
                </a:cubicBezTo>
                <a:cubicBezTo>
                  <a:pt x="2136830" y="183858"/>
                  <a:pt x="2142960" y="185228"/>
                  <a:pt x="2148324" y="187053"/>
                </a:cubicBezTo>
                <a:cubicBezTo>
                  <a:pt x="2154454" y="189335"/>
                  <a:pt x="2159818" y="189335"/>
                  <a:pt x="2158285" y="191617"/>
                </a:cubicBezTo>
                <a:lnTo>
                  <a:pt x="2157519" y="192529"/>
                </a:lnTo>
                <a:lnTo>
                  <a:pt x="2159051" y="192529"/>
                </a:lnTo>
                <a:lnTo>
                  <a:pt x="2161350" y="192073"/>
                </a:lnTo>
                <a:lnTo>
                  <a:pt x="2161350" y="191617"/>
                </a:lnTo>
                <a:cubicBezTo>
                  <a:pt x="2161350" y="191617"/>
                  <a:pt x="2162116" y="191160"/>
                  <a:pt x="2162116" y="190704"/>
                </a:cubicBezTo>
                <a:cubicBezTo>
                  <a:pt x="2165947" y="187966"/>
                  <a:pt x="2177441" y="187053"/>
                  <a:pt x="2177441" y="187053"/>
                </a:cubicBezTo>
                <a:cubicBezTo>
                  <a:pt x="2194298" y="188878"/>
                  <a:pt x="2187402" y="191617"/>
                  <a:pt x="2178207" y="192986"/>
                </a:cubicBezTo>
                <a:lnTo>
                  <a:pt x="2177441" y="193442"/>
                </a:lnTo>
                <a:cubicBezTo>
                  <a:pt x="2184337" y="198006"/>
                  <a:pt x="2190467" y="194811"/>
                  <a:pt x="2197363" y="198462"/>
                </a:cubicBezTo>
                <a:cubicBezTo>
                  <a:pt x="2184337" y="198462"/>
                  <a:pt x="2171311" y="196180"/>
                  <a:pt x="2159818" y="194355"/>
                </a:cubicBezTo>
                <a:cubicBezTo>
                  <a:pt x="2156753" y="194355"/>
                  <a:pt x="2152921" y="196180"/>
                  <a:pt x="2150623" y="198462"/>
                </a:cubicBezTo>
                <a:cubicBezTo>
                  <a:pt x="2149856" y="192529"/>
                  <a:pt x="2146025" y="198462"/>
                  <a:pt x="2144493" y="196180"/>
                </a:cubicBezTo>
                <a:cubicBezTo>
                  <a:pt x="2145259" y="200287"/>
                  <a:pt x="2146025" y="196180"/>
                  <a:pt x="2147558" y="200287"/>
                </a:cubicBezTo>
                <a:cubicBezTo>
                  <a:pt x="2146025" y="200287"/>
                  <a:pt x="2145259" y="200287"/>
                  <a:pt x="2144493" y="200287"/>
                </a:cubicBezTo>
                <a:cubicBezTo>
                  <a:pt x="2156753" y="200287"/>
                  <a:pt x="2169779" y="200287"/>
                  <a:pt x="2181272" y="202113"/>
                </a:cubicBezTo>
                <a:cubicBezTo>
                  <a:pt x="2182805" y="203938"/>
                  <a:pt x="2187402" y="200287"/>
                  <a:pt x="2189701" y="203938"/>
                </a:cubicBezTo>
                <a:cubicBezTo>
                  <a:pt x="2189701" y="200287"/>
                  <a:pt x="2191233" y="205764"/>
                  <a:pt x="2192000" y="203938"/>
                </a:cubicBezTo>
                <a:cubicBezTo>
                  <a:pt x="2192000" y="203938"/>
                  <a:pt x="2192000" y="202113"/>
                  <a:pt x="2192766" y="203938"/>
                </a:cubicBezTo>
                <a:cubicBezTo>
                  <a:pt x="2192000" y="208046"/>
                  <a:pt x="2188935" y="203938"/>
                  <a:pt x="2188168" y="205764"/>
                </a:cubicBezTo>
                <a:cubicBezTo>
                  <a:pt x="2188168" y="205764"/>
                  <a:pt x="2188935" y="205764"/>
                  <a:pt x="2188935" y="208046"/>
                </a:cubicBezTo>
                <a:cubicBezTo>
                  <a:pt x="2180506" y="208046"/>
                  <a:pt x="2172844" y="203938"/>
                  <a:pt x="2165947" y="208046"/>
                </a:cubicBezTo>
                <a:cubicBezTo>
                  <a:pt x="2169779" y="211696"/>
                  <a:pt x="2175142" y="208046"/>
                  <a:pt x="2181272" y="213522"/>
                </a:cubicBezTo>
                <a:cubicBezTo>
                  <a:pt x="2182038" y="208046"/>
                  <a:pt x="2187402" y="213522"/>
                  <a:pt x="2188168" y="213522"/>
                </a:cubicBezTo>
                <a:cubicBezTo>
                  <a:pt x="2188168" y="215347"/>
                  <a:pt x="2186636" y="213522"/>
                  <a:pt x="2186636" y="215347"/>
                </a:cubicBezTo>
                <a:cubicBezTo>
                  <a:pt x="2188935" y="215347"/>
                  <a:pt x="2191233" y="217173"/>
                  <a:pt x="2191233" y="215347"/>
                </a:cubicBezTo>
                <a:cubicBezTo>
                  <a:pt x="2192000" y="217173"/>
                  <a:pt x="2192000" y="219455"/>
                  <a:pt x="2194298" y="217173"/>
                </a:cubicBezTo>
                <a:cubicBezTo>
                  <a:pt x="2192766" y="215347"/>
                  <a:pt x="2192000" y="215347"/>
                  <a:pt x="2192000" y="213522"/>
                </a:cubicBezTo>
                <a:cubicBezTo>
                  <a:pt x="2192766" y="213978"/>
                  <a:pt x="2192766" y="214435"/>
                  <a:pt x="2193532" y="214891"/>
                </a:cubicBezTo>
                <a:lnTo>
                  <a:pt x="2193532" y="215347"/>
                </a:lnTo>
                <a:cubicBezTo>
                  <a:pt x="2193532" y="215347"/>
                  <a:pt x="2194298" y="215347"/>
                  <a:pt x="2194298" y="215347"/>
                </a:cubicBezTo>
                <a:cubicBezTo>
                  <a:pt x="2195065" y="215347"/>
                  <a:pt x="2195831" y="215347"/>
                  <a:pt x="2195831" y="215347"/>
                </a:cubicBezTo>
                <a:cubicBezTo>
                  <a:pt x="2195065" y="214891"/>
                  <a:pt x="2195065" y="214891"/>
                  <a:pt x="2194298" y="214891"/>
                </a:cubicBezTo>
                <a:lnTo>
                  <a:pt x="2194298" y="215347"/>
                </a:lnTo>
                <a:lnTo>
                  <a:pt x="2193532" y="214891"/>
                </a:lnTo>
                <a:lnTo>
                  <a:pt x="2193532" y="214435"/>
                </a:lnTo>
                <a:cubicBezTo>
                  <a:pt x="2193532" y="214435"/>
                  <a:pt x="2193532" y="213978"/>
                  <a:pt x="2194298" y="213522"/>
                </a:cubicBezTo>
                <a:cubicBezTo>
                  <a:pt x="2198129" y="217173"/>
                  <a:pt x="2201194" y="213522"/>
                  <a:pt x="2204259" y="217173"/>
                </a:cubicBezTo>
                <a:cubicBezTo>
                  <a:pt x="2203493" y="217173"/>
                  <a:pt x="2202727" y="217173"/>
                  <a:pt x="2201961" y="217173"/>
                </a:cubicBezTo>
                <a:cubicBezTo>
                  <a:pt x="2201961" y="217173"/>
                  <a:pt x="2202727" y="217173"/>
                  <a:pt x="2202727" y="219455"/>
                </a:cubicBezTo>
                <a:cubicBezTo>
                  <a:pt x="2201194" y="219455"/>
                  <a:pt x="2199662" y="219455"/>
                  <a:pt x="2198129" y="221280"/>
                </a:cubicBezTo>
                <a:cubicBezTo>
                  <a:pt x="2198129" y="223105"/>
                  <a:pt x="2198896" y="223105"/>
                  <a:pt x="2199662" y="223105"/>
                </a:cubicBezTo>
                <a:cubicBezTo>
                  <a:pt x="2198896" y="219455"/>
                  <a:pt x="2200428" y="224931"/>
                  <a:pt x="2201194" y="224931"/>
                </a:cubicBezTo>
                <a:cubicBezTo>
                  <a:pt x="2201194" y="223105"/>
                  <a:pt x="2201194" y="221280"/>
                  <a:pt x="2201961" y="221280"/>
                </a:cubicBezTo>
                <a:cubicBezTo>
                  <a:pt x="2202727" y="222193"/>
                  <a:pt x="2203493" y="222649"/>
                  <a:pt x="2205026" y="223105"/>
                </a:cubicBezTo>
                <a:cubicBezTo>
                  <a:pt x="2205026" y="222649"/>
                  <a:pt x="2205026" y="222193"/>
                  <a:pt x="2205026" y="221736"/>
                </a:cubicBezTo>
                <a:cubicBezTo>
                  <a:pt x="2205792" y="221736"/>
                  <a:pt x="2206558" y="221736"/>
                  <a:pt x="2208091" y="221736"/>
                </a:cubicBezTo>
                <a:cubicBezTo>
                  <a:pt x="2208091" y="221280"/>
                  <a:pt x="2210389" y="218085"/>
                  <a:pt x="2214221" y="219911"/>
                </a:cubicBezTo>
                <a:cubicBezTo>
                  <a:pt x="2216519" y="220824"/>
                  <a:pt x="2212688" y="223562"/>
                  <a:pt x="2208857" y="224475"/>
                </a:cubicBezTo>
                <a:lnTo>
                  <a:pt x="2208091" y="224475"/>
                </a:lnTo>
                <a:lnTo>
                  <a:pt x="2208857" y="224931"/>
                </a:lnTo>
                <a:cubicBezTo>
                  <a:pt x="2208857" y="226756"/>
                  <a:pt x="2207324" y="224931"/>
                  <a:pt x="2206558" y="224931"/>
                </a:cubicBezTo>
                <a:cubicBezTo>
                  <a:pt x="2206558" y="226756"/>
                  <a:pt x="2206558" y="226756"/>
                  <a:pt x="2206558" y="226756"/>
                </a:cubicBezTo>
                <a:cubicBezTo>
                  <a:pt x="2196597" y="226756"/>
                  <a:pt x="2185103" y="223105"/>
                  <a:pt x="2175909" y="224931"/>
                </a:cubicBezTo>
                <a:cubicBezTo>
                  <a:pt x="2173610" y="223105"/>
                  <a:pt x="2173610" y="224931"/>
                  <a:pt x="2171311" y="224931"/>
                </a:cubicBezTo>
                <a:cubicBezTo>
                  <a:pt x="2171311" y="226756"/>
                  <a:pt x="2172077" y="226756"/>
                  <a:pt x="2172077" y="229038"/>
                </a:cubicBezTo>
                <a:cubicBezTo>
                  <a:pt x="2174376" y="229038"/>
                  <a:pt x="2174376" y="229038"/>
                  <a:pt x="2175909" y="230864"/>
                </a:cubicBezTo>
                <a:cubicBezTo>
                  <a:pt x="2175909" y="229038"/>
                  <a:pt x="2175909" y="226756"/>
                  <a:pt x="2176675" y="229038"/>
                </a:cubicBezTo>
                <a:cubicBezTo>
                  <a:pt x="2176675" y="230864"/>
                  <a:pt x="2178974" y="230864"/>
                  <a:pt x="2179740" y="229038"/>
                </a:cubicBezTo>
                <a:cubicBezTo>
                  <a:pt x="2181272" y="234514"/>
                  <a:pt x="2184337" y="230864"/>
                  <a:pt x="2185870" y="232689"/>
                </a:cubicBezTo>
                <a:cubicBezTo>
                  <a:pt x="2183571" y="233145"/>
                  <a:pt x="2182038" y="233145"/>
                  <a:pt x="2179740" y="233145"/>
                </a:cubicBezTo>
                <a:lnTo>
                  <a:pt x="2176675" y="233145"/>
                </a:lnTo>
                <a:lnTo>
                  <a:pt x="2177441" y="233602"/>
                </a:lnTo>
                <a:cubicBezTo>
                  <a:pt x="2177441" y="235884"/>
                  <a:pt x="2178207" y="239534"/>
                  <a:pt x="2178207" y="239534"/>
                </a:cubicBezTo>
                <a:cubicBezTo>
                  <a:pt x="2178974" y="239991"/>
                  <a:pt x="2190467" y="241360"/>
                  <a:pt x="2190467" y="241360"/>
                </a:cubicBezTo>
                <a:cubicBezTo>
                  <a:pt x="2204259" y="242273"/>
                  <a:pt x="2245636" y="241360"/>
                  <a:pt x="2257130" y="241360"/>
                </a:cubicBezTo>
                <a:cubicBezTo>
                  <a:pt x="2260195" y="241360"/>
                  <a:pt x="2296208" y="242273"/>
                  <a:pt x="2290844" y="245011"/>
                </a:cubicBezTo>
                <a:cubicBezTo>
                  <a:pt x="2284715" y="247749"/>
                  <a:pt x="2247935" y="245011"/>
                  <a:pt x="2244870" y="245011"/>
                </a:cubicBezTo>
                <a:cubicBezTo>
                  <a:pt x="2234909" y="245923"/>
                  <a:pt x="2222649" y="249574"/>
                  <a:pt x="2214221" y="250487"/>
                </a:cubicBezTo>
                <a:cubicBezTo>
                  <a:pt x="2209623" y="249118"/>
                  <a:pt x="2204259" y="248662"/>
                  <a:pt x="2199662" y="248662"/>
                </a:cubicBezTo>
                <a:cubicBezTo>
                  <a:pt x="2198896" y="248662"/>
                  <a:pt x="2194298" y="252312"/>
                  <a:pt x="2193532" y="252312"/>
                </a:cubicBezTo>
                <a:cubicBezTo>
                  <a:pt x="2186636" y="251856"/>
                  <a:pt x="2182038" y="248662"/>
                  <a:pt x="2178207" y="248662"/>
                </a:cubicBezTo>
                <a:cubicBezTo>
                  <a:pt x="2177441" y="248662"/>
                  <a:pt x="2172844" y="252312"/>
                  <a:pt x="2172077" y="252312"/>
                </a:cubicBezTo>
                <a:cubicBezTo>
                  <a:pt x="2161350" y="253682"/>
                  <a:pt x="2163649" y="249574"/>
                  <a:pt x="2162882" y="248662"/>
                </a:cubicBezTo>
                <a:cubicBezTo>
                  <a:pt x="2160584" y="245467"/>
                  <a:pt x="2162882" y="239991"/>
                  <a:pt x="2161350" y="238165"/>
                </a:cubicBezTo>
                <a:lnTo>
                  <a:pt x="2160584" y="238165"/>
                </a:lnTo>
                <a:cubicBezTo>
                  <a:pt x="2159818" y="238622"/>
                  <a:pt x="2156753" y="239534"/>
                  <a:pt x="2156753" y="239534"/>
                </a:cubicBezTo>
                <a:cubicBezTo>
                  <a:pt x="2154454" y="240903"/>
                  <a:pt x="2143726" y="246836"/>
                  <a:pt x="2144493" y="248662"/>
                </a:cubicBezTo>
                <a:cubicBezTo>
                  <a:pt x="2145259" y="250487"/>
                  <a:pt x="2165947" y="249574"/>
                  <a:pt x="2156753" y="254138"/>
                </a:cubicBezTo>
                <a:cubicBezTo>
                  <a:pt x="2146791" y="259158"/>
                  <a:pt x="2139129" y="250943"/>
                  <a:pt x="2138363" y="249118"/>
                </a:cubicBezTo>
                <a:lnTo>
                  <a:pt x="2137597" y="249118"/>
                </a:lnTo>
                <a:cubicBezTo>
                  <a:pt x="2135298" y="250031"/>
                  <a:pt x="2129168" y="251856"/>
                  <a:pt x="2129168" y="252312"/>
                </a:cubicBezTo>
                <a:cubicBezTo>
                  <a:pt x="2132233" y="255051"/>
                  <a:pt x="2131467" y="256420"/>
                  <a:pt x="2135298" y="257789"/>
                </a:cubicBezTo>
                <a:cubicBezTo>
                  <a:pt x="2148324" y="261896"/>
                  <a:pt x="2162882" y="258245"/>
                  <a:pt x="2178207" y="257789"/>
                </a:cubicBezTo>
                <a:cubicBezTo>
                  <a:pt x="2183571" y="257332"/>
                  <a:pt x="2184337" y="259614"/>
                  <a:pt x="2190467" y="259614"/>
                </a:cubicBezTo>
                <a:cubicBezTo>
                  <a:pt x="2203493" y="258702"/>
                  <a:pt x="2216519" y="257789"/>
                  <a:pt x="2229545" y="255963"/>
                </a:cubicBezTo>
                <a:cubicBezTo>
                  <a:pt x="2245636" y="253225"/>
                  <a:pt x="2263260" y="259158"/>
                  <a:pt x="2244870" y="261440"/>
                </a:cubicBezTo>
                <a:cubicBezTo>
                  <a:pt x="2231078" y="262809"/>
                  <a:pt x="2187402" y="260071"/>
                  <a:pt x="2187402" y="265091"/>
                </a:cubicBezTo>
                <a:cubicBezTo>
                  <a:pt x="2187402" y="266460"/>
                  <a:pt x="2211156" y="268285"/>
                  <a:pt x="2208857" y="270111"/>
                </a:cubicBezTo>
                <a:cubicBezTo>
                  <a:pt x="2204259" y="273305"/>
                  <a:pt x="2194298" y="274674"/>
                  <a:pt x="2184337" y="274674"/>
                </a:cubicBezTo>
                <a:lnTo>
                  <a:pt x="2178974" y="275131"/>
                </a:lnTo>
                <a:cubicBezTo>
                  <a:pt x="2178974" y="276043"/>
                  <a:pt x="2178974" y="278325"/>
                  <a:pt x="2178974" y="278325"/>
                </a:cubicBezTo>
                <a:lnTo>
                  <a:pt x="2179740" y="278325"/>
                </a:lnTo>
                <a:cubicBezTo>
                  <a:pt x="2179740" y="280150"/>
                  <a:pt x="2179740" y="280150"/>
                  <a:pt x="2178974" y="282432"/>
                </a:cubicBezTo>
                <a:cubicBezTo>
                  <a:pt x="2178974" y="276500"/>
                  <a:pt x="2176675" y="280150"/>
                  <a:pt x="2175142" y="280150"/>
                </a:cubicBezTo>
                <a:cubicBezTo>
                  <a:pt x="2174376" y="282432"/>
                  <a:pt x="2172077" y="280150"/>
                  <a:pt x="2171311" y="278325"/>
                </a:cubicBezTo>
                <a:cubicBezTo>
                  <a:pt x="2171311" y="282432"/>
                  <a:pt x="2170545" y="280150"/>
                  <a:pt x="2169779" y="282432"/>
                </a:cubicBezTo>
                <a:cubicBezTo>
                  <a:pt x="2165181" y="278781"/>
                  <a:pt x="2158285" y="280150"/>
                  <a:pt x="2152155" y="280150"/>
                </a:cubicBezTo>
                <a:lnTo>
                  <a:pt x="2150623" y="280150"/>
                </a:lnTo>
                <a:lnTo>
                  <a:pt x="2149090" y="280150"/>
                </a:lnTo>
                <a:cubicBezTo>
                  <a:pt x="2155220" y="286083"/>
                  <a:pt x="2158285" y="276500"/>
                  <a:pt x="2165181" y="284258"/>
                </a:cubicBezTo>
                <a:cubicBezTo>
                  <a:pt x="2165181" y="282432"/>
                  <a:pt x="2166714" y="284258"/>
                  <a:pt x="2167480" y="284258"/>
                </a:cubicBezTo>
                <a:cubicBezTo>
                  <a:pt x="2167480" y="282432"/>
                  <a:pt x="2167480" y="282432"/>
                  <a:pt x="2167480" y="282432"/>
                </a:cubicBezTo>
                <a:cubicBezTo>
                  <a:pt x="2167480" y="284258"/>
                  <a:pt x="2169779" y="282432"/>
                  <a:pt x="2168246" y="282432"/>
                </a:cubicBezTo>
                <a:cubicBezTo>
                  <a:pt x="2172844" y="282432"/>
                  <a:pt x="2182038" y="282432"/>
                  <a:pt x="2187402" y="284258"/>
                </a:cubicBezTo>
                <a:cubicBezTo>
                  <a:pt x="2186636" y="284258"/>
                  <a:pt x="2185103" y="284258"/>
                  <a:pt x="2184337" y="286083"/>
                </a:cubicBezTo>
                <a:cubicBezTo>
                  <a:pt x="2193532" y="286083"/>
                  <a:pt x="2202727" y="285170"/>
                  <a:pt x="2211922" y="286083"/>
                </a:cubicBezTo>
                <a:lnTo>
                  <a:pt x="2213454" y="286540"/>
                </a:lnTo>
                <a:lnTo>
                  <a:pt x="2214987" y="286083"/>
                </a:lnTo>
                <a:cubicBezTo>
                  <a:pt x="2222649" y="285627"/>
                  <a:pt x="2224182" y="288365"/>
                  <a:pt x="2223415" y="288365"/>
                </a:cubicBezTo>
                <a:cubicBezTo>
                  <a:pt x="2222649" y="288365"/>
                  <a:pt x="2222649" y="288365"/>
                  <a:pt x="2221883" y="288365"/>
                </a:cubicBezTo>
                <a:cubicBezTo>
                  <a:pt x="2221117" y="288365"/>
                  <a:pt x="2220350" y="288365"/>
                  <a:pt x="2219584" y="288365"/>
                </a:cubicBezTo>
                <a:lnTo>
                  <a:pt x="2218052" y="288365"/>
                </a:lnTo>
                <a:cubicBezTo>
                  <a:pt x="2217285" y="288365"/>
                  <a:pt x="2216519" y="288365"/>
                  <a:pt x="2215753" y="288365"/>
                </a:cubicBezTo>
                <a:lnTo>
                  <a:pt x="2214987" y="288365"/>
                </a:lnTo>
                <a:lnTo>
                  <a:pt x="2214221" y="287909"/>
                </a:lnTo>
                <a:cubicBezTo>
                  <a:pt x="2211922" y="287909"/>
                  <a:pt x="2209623" y="287452"/>
                  <a:pt x="2208857" y="287452"/>
                </a:cubicBezTo>
                <a:lnTo>
                  <a:pt x="2208091" y="287452"/>
                </a:lnTo>
                <a:cubicBezTo>
                  <a:pt x="2205792" y="286996"/>
                  <a:pt x="2203493" y="287909"/>
                  <a:pt x="2201194" y="289734"/>
                </a:cubicBezTo>
                <a:cubicBezTo>
                  <a:pt x="2202727" y="291559"/>
                  <a:pt x="2205026" y="287909"/>
                  <a:pt x="2205792" y="291559"/>
                </a:cubicBezTo>
                <a:cubicBezTo>
                  <a:pt x="2200428" y="291559"/>
                  <a:pt x="2194298" y="289734"/>
                  <a:pt x="2188935" y="291559"/>
                </a:cubicBezTo>
                <a:cubicBezTo>
                  <a:pt x="2196597" y="293841"/>
                  <a:pt x="2201961" y="293841"/>
                  <a:pt x="2208091" y="297492"/>
                </a:cubicBezTo>
                <a:cubicBezTo>
                  <a:pt x="2201194" y="297492"/>
                  <a:pt x="2198129" y="297492"/>
                  <a:pt x="2191233" y="297492"/>
                </a:cubicBezTo>
                <a:cubicBezTo>
                  <a:pt x="2194298" y="298405"/>
                  <a:pt x="2197363" y="298861"/>
                  <a:pt x="2200428" y="299318"/>
                </a:cubicBezTo>
                <a:lnTo>
                  <a:pt x="2201194" y="299318"/>
                </a:lnTo>
                <a:cubicBezTo>
                  <a:pt x="2201961" y="299318"/>
                  <a:pt x="2203493" y="299318"/>
                  <a:pt x="2204259" y="299318"/>
                </a:cubicBezTo>
                <a:cubicBezTo>
                  <a:pt x="2205792" y="299318"/>
                  <a:pt x="2207324" y="299318"/>
                  <a:pt x="2208857" y="299318"/>
                </a:cubicBezTo>
                <a:cubicBezTo>
                  <a:pt x="2208091" y="299318"/>
                  <a:pt x="2208091" y="299318"/>
                  <a:pt x="2208091" y="299774"/>
                </a:cubicBezTo>
                <a:lnTo>
                  <a:pt x="2208091" y="300230"/>
                </a:lnTo>
                <a:lnTo>
                  <a:pt x="2209623" y="300687"/>
                </a:lnTo>
                <a:cubicBezTo>
                  <a:pt x="2214221" y="302056"/>
                  <a:pt x="2216519" y="305250"/>
                  <a:pt x="2217285" y="308445"/>
                </a:cubicBezTo>
                <a:lnTo>
                  <a:pt x="2216519" y="308445"/>
                </a:lnTo>
                <a:lnTo>
                  <a:pt x="2218052" y="308901"/>
                </a:lnTo>
                <a:cubicBezTo>
                  <a:pt x="2219584" y="309358"/>
                  <a:pt x="2221117" y="309814"/>
                  <a:pt x="2222649" y="310727"/>
                </a:cubicBezTo>
                <a:cubicBezTo>
                  <a:pt x="2219584" y="310727"/>
                  <a:pt x="2216519" y="310727"/>
                  <a:pt x="2213454" y="311183"/>
                </a:cubicBezTo>
                <a:lnTo>
                  <a:pt x="2212688" y="311183"/>
                </a:lnTo>
                <a:lnTo>
                  <a:pt x="2211156" y="311183"/>
                </a:lnTo>
                <a:lnTo>
                  <a:pt x="2210389" y="311639"/>
                </a:lnTo>
                <a:lnTo>
                  <a:pt x="2208091" y="311639"/>
                </a:lnTo>
                <a:cubicBezTo>
                  <a:pt x="2207324" y="311639"/>
                  <a:pt x="2206558" y="312096"/>
                  <a:pt x="2205792" y="312096"/>
                </a:cubicBezTo>
                <a:lnTo>
                  <a:pt x="2204259" y="312552"/>
                </a:lnTo>
                <a:cubicBezTo>
                  <a:pt x="2204259" y="312552"/>
                  <a:pt x="2204259" y="312096"/>
                  <a:pt x="2204259" y="311639"/>
                </a:cubicBezTo>
                <a:lnTo>
                  <a:pt x="2204259" y="311183"/>
                </a:lnTo>
                <a:lnTo>
                  <a:pt x="2203493" y="311183"/>
                </a:lnTo>
                <a:lnTo>
                  <a:pt x="2202727" y="312096"/>
                </a:lnTo>
                <a:cubicBezTo>
                  <a:pt x="2198896" y="315290"/>
                  <a:pt x="2195065" y="316203"/>
                  <a:pt x="2190467" y="314834"/>
                </a:cubicBezTo>
                <a:cubicBezTo>
                  <a:pt x="2190467" y="316659"/>
                  <a:pt x="2190467" y="316659"/>
                  <a:pt x="2190467" y="316659"/>
                </a:cubicBezTo>
                <a:cubicBezTo>
                  <a:pt x="2189701" y="314834"/>
                  <a:pt x="2188168" y="316659"/>
                  <a:pt x="2186636" y="316659"/>
                </a:cubicBezTo>
                <a:cubicBezTo>
                  <a:pt x="2186636" y="320310"/>
                  <a:pt x="2188168" y="314834"/>
                  <a:pt x="2188168" y="318485"/>
                </a:cubicBezTo>
                <a:cubicBezTo>
                  <a:pt x="2184337" y="320310"/>
                  <a:pt x="2182038" y="316659"/>
                  <a:pt x="2178974" y="318485"/>
                </a:cubicBezTo>
                <a:cubicBezTo>
                  <a:pt x="2183571" y="322136"/>
                  <a:pt x="2192000" y="318485"/>
                  <a:pt x="2197363" y="320310"/>
                </a:cubicBezTo>
                <a:cubicBezTo>
                  <a:pt x="2197363" y="320310"/>
                  <a:pt x="2196597" y="320310"/>
                  <a:pt x="2196597" y="320310"/>
                </a:cubicBezTo>
                <a:cubicBezTo>
                  <a:pt x="2197363" y="320310"/>
                  <a:pt x="2199662" y="320310"/>
                  <a:pt x="2200428" y="322136"/>
                </a:cubicBezTo>
                <a:cubicBezTo>
                  <a:pt x="2200428" y="324417"/>
                  <a:pt x="2199662" y="324417"/>
                  <a:pt x="2198896" y="324417"/>
                </a:cubicBezTo>
                <a:cubicBezTo>
                  <a:pt x="2200428" y="324417"/>
                  <a:pt x="2202727" y="326243"/>
                  <a:pt x="2205026" y="322136"/>
                </a:cubicBezTo>
                <a:lnTo>
                  <a:pt x="2205792" y="322136"/>
                </a:lnTo>
                <a:cubicBezTo>
                  <a:pt x="2204259" y="324417"/>
                  <a:pt x="2206558" y="322136"/>
                  <a:pt x="2205792" y="324417"/>
                </a:cubicBezTo>
                <a:cubicBezTo>
                  <a:pt x="2204259" y="328068"/>
                  <a:pt x="2202727" y="326243"/>
                  <a:pt x="2200428" y="326243"/>
                </a:cubicBezTo>
                <a:cubicBezTo>
                  <a:pt x="2196597" y="326243"/>
                  <a:pt x="2192000" y="328068"/>
                  <a:pt x="2188935" y="328068"/>
                </a:cubicBezTo>
                <a:cubicBezTo>
                  <a:pt x="2185870" y="328068"/>
                  <a:pt x="2182805" y="326243"/>
                  <a:pt x="2180506" y="326243"/>
                </a:cubicBezTo>
                <a:cubicBezTo>
                  <a:pt x="2175142" y="328068"/>
                  <a:pt x="2170545" y="329894"/>
                  <a:pt x="2167480" y="328068"/>
                </a:cubicBezTo>
                <a:cubicBezTo>
                  <a:pt x="2167480" y="329894"/>
                  <a:pt x="2167480" y="329894"/>
                  <a:pt x="2167480" y="329894"/>
                </a:cubicBezTo>
                <a:cubicBezTo>
                  <a:pt x="2164415" y="328068"/>
                  <a:pt x="2157519" y="333545"/>
                  <a:pt x="2155986" y="328068"/>
                </a:cubicBezTo>
                <a:lnTo>
                  <a:pt x="2153688" y="329209"/>
                </a:lnTo>
                <a:lnTo>
                  <a:pt x="2151389" y="330350"/>
                </a:lnTo>
                <a:lnTo>
                  <a:pt x="2151389" y="329894"/>
                </a:lnTo>
                <a:lnTo>
                  <a:pt x="2150623" y="329894"/>
                </a:lnTo>
                <a:lnTo>
                  <a:pt x="2151389" y="330350"/>
                </a:lnTo>
                <a:lnTo>
                  <a:pt x="2150623" y="330806"/>
                </a:lnTo>
                <a:cubicBezTo>
                  <a:pt x="2149856" y="332632"/>
                  <a:pt x="2149090" y="331719"/>
                  <a:pt x="2148324" y="330806"/>
                </a:cubicBezTo>
                <a:lnTo>
                  <a:pt x="2147558" y="329894"/>
                </a:lnTo>
                <a:cubicBezTo>
                  <a:pt x="2146025" y="328981"/>
                  <a:pt x="2145259" y="328525"/>
                  <a:pt x="2143726" y="329894"/>
                </a:cubicBezTo>
                <a:cubicBezTo>
                  <a:pt x="2143726" y="329894"/>
                  <a:pt x="2142960" y="329894"/>
                  <a:pt x="2142960" y="329894"/>
                </a:cubicBezTo>
                <a:lnTo>
                  <a:pt x="2142194" y="328981"/>
                </a:lnTo>
                <a:lnTo>
                  <a:pt x="2142194" y="329437"/>
                </a:lnTo>
                <a:cubicBezTo>
                  <a:pt x="2142194" y="329437"/>
                  <a:pt x="2141428" y="329894"/>
                  <a:pt x="2140662" y="329894"/>
                </a:cubicBezTo>
                <a:cubicBezTo>
                  <a:pt x="2140662" y="329894"/>
                  <a:pt x="2139895" y="329894"/>
                  <a:pt x="2139895" y="329894"/>
                </a:cubicBezTo>
                <a:cubicBezTo>
                  <a:pt x="2139129" y="329894"/>
                  <a:pt x="2138363" y="329894"/>
                  <a:pt x="2137597" y="329437"/>
                </a:cubicBezTo>
                <a:lnTo>
                  <a:pt x="2136830" y="329437"/>
                </a:lnTo>
                <a:lnTo>
                  <a:pt x="2137597" y="329894"/>
                </a:lnTo>
                <a:cubicBezTo>
                  <a:pt x="2131467" y="329894"/>
                  <a:pt x="2124570" y="331719"/>
                  <a:pt x="2117674" y="329894"/>
                </a:cubicBezTo>
                <a:cubicBezTo>
                  <a:pt x="2116908" y="329894"/>
                  <a:pt x="2117674" y="328068"/>
                  <a:pt x="2116908" y="326243"/>
                </a:cubicBezTo>
                <a:cubicBezTo>
                  <a:pt x="2116142" y="328068"/>
                  <a:pt x="2116142" y="326243"/>
                  <a:pt x="2115376" y="324417"/>
                </a:cubicBezTo>
                <a:cubicBezTo>
                  <a:pt x="2114609" y="328068"/>
                  <a:pt x="2116142" y="324417"/>
                  <a:pt x="2115376" y="326243"/>
                </a:cubicBezTo>
                <a:cubicBezTo>
                  <a:pt x="2114609" y="328068"/>
                  <a:pt x="2112311" y="326243"/>
                  <a:pt x="2110778" y="326243"/>
                </a:cubicBezTo>
                <a:cubicBezTo>
                  <a:pt x="2110778" y="328068"/>
                  <a:pt x="2110012" y="326243"/>
                  <a:pt x="2110012" y="328068"/>
                </a:cubicBezTo>
                <a:cubicBezTo>
                  <a:pt x="2106947" y="326243"/>
                  <a:pt x="2106181" y="329894"/>
                  <a:pt x="2105415" y="326243"/>
                </a:cubicBezTo>
                <a:cubicBezTo>
                  <a:pt x="2103116" y="329894"/>
                  <a:pt x="2096986" y="324874"/>
                  <a:pt x="2093921" y="328981"/>
                </a:cubicBezTo>
                <a:lnTo>
                  <a:pt x="2093921" y="329437"/>
                </a:lnTo>
                <a:cubicBezTo>
                  <a:pt x="2093155" y="326699"/>
                  <a:pt x="2087791" y="329894"/>
                  <a:pt x="2085492" y="328068"/>
                </a:cubicBezTo>
                <a:cubicBezTo>
                  <a:pt x="2085492" y="328068"/>
                  <a:pt x="2085492" y="327156"/>
                  <a:pt x="2085492" y="326243"/>
                </a:cubicBezTo>
                <a:cubicBezTo>
                  <a:pt x="2084726" y="327156"/>
                  <a:pt x="2082427" y="329894"/>
                  <a:pt x="2081661" y="328068"/>
                </a:cubicBezTo>
                <a:lnTo>
                  <a:pt x="2080895" y="328525"/>
                </a:lnTo>
                <a:lnTo>
                  <a:pt x="2084726" y="328981"/>
                </a:lnTo>
                <a:cubicBezTo>
                  <a:pt x="2086259" y="328981"/>
                  <a:pt x="2087791" y="328981"/>
                  <a:pt x="2089324" y="329437"/>
                </a:cubicBezTo>
                <a:lnTo>
                  <a:pt x="2093155" y="329437"/>
                </a:lnTo>
                <a:lnTo>
                  <a:pt x="2093921" y="329437"/>
                </a:lnTo>
                <a:lnTo>
                  <a:pt x="2094687" y="329437"/>
                </a:lnTo>
                <a:lnTo>
                  <a:pt x="2100817" y="329894"/>
                </a:lnTo>
                <a:lnTo>
                  <a:pt x="2101583" y="329894"/>
                </a:lnTo>
                <a:cubicBezTo>
                  <a:pt x="2103882" y="329437"/>
                  <a:pt x="2107713" y="329437"/>
                  <a:pt x="2109246" y="330350"/>
                </a:cubicBezTo>
                <a:lnTo>
                  <a:pt x="2110012" y="330806"/>
                </a:lnTo>
                <a:lnTo>
                  <a:pt x="2110778" y="330806"/>
                </a:lnTo>
                <a:cubicBezTo>
                  <a:pt x="2111544" y="328525"/>
                  <a:pt x="2109246" y="329894"/>
                  <a:pt x="2110012" y="328068"/>
                </a:cubicBezTo>
                <a:cubicBezTo>
                  <a:pt x="2110012" y="326699"/>
                  <a:pt x="2110778" y="328525"/>
                  <a:pt x="2111544" y="330350"/>
                </a:cubicBezTo>
                <a:lnTo>
                  <a:pt x="2111544" y="330806"/>
                </a:lnTo>
                <a:lnTo>
                  <a:pt x="2117674" y="331263"/>
                </a:lnTo>
                <a:cubicBezTo>
                  <a:pt x="2120739" y="331263"/>
                  <a:pt x="2124570" y="331719"/>
                  <a:pt x="2127635" y="331719"/>
                </a:cubicBezTo>
                <a:lnTo>
                  <a:pt x="2135298" y="332176"/>
                </a:lnTo>
                <a:cubicBezTo>
                  <a:pt x="2135298" y="332176"/>
                  <a:pt x="2136064" y="332176"/>
                  <a:pt x="2136064" y="331719"/>
                </a:cubicBezTo>
                <a:lnTo>
                  <a:pt x="2135298" y="332632"/>
                </a:lnTo>
                <a:lnTo>
                  <a:pt x="2137597" y="332632"/>
                </a:lnTo>
                <a:lnTo>
                  <a:pt x="2138363" y="332176"/>
                </a:lnTo>
                <a:lnTo>
                  <a:pt x="2138363" y="332632"/>
                </a:lnTo>
                <a:lnTo>
                  <a:pt x="2139129" y="332632"/>
                </a:lnTo>
                <a:lnTo>
                  <a:pt x="2139129" y="332176"/>
                </a:lnTo>
                <a:cubicBezTo>
                  <a:pt x="2139129" y="331719"/>
                  <a:pt x="2139129" y="331719"/>
                  <a:pt x="2139129" y="331719"/>
                </a:cubicBezTo>
                <a:cubicBezTo>
                  <a:pt x="2140662" y="331719"/>
                  <a:pt x="2141428" y="333545"/>
                  <a:pt x="2142194" y="329894"/>
                </a:cubicBezTo>
                <a:cubicBezTo>
                  <a:pt x="2142194" y="330806"/>
                  <a:pt x="2142194" y="331719"/>
                  <a:pt x="2142194" y="332632"/>
                </a:cubicBezTo>
                <a:cubicBezTo>
                  <a:pt x="2142194" y="330350"/>
                  <a:pt x="2142960" y="331719"/>
                  <a:pt x="2143726" y="329894"/>
                </a:cubicBezTo>
                <a:cubicBezTo>
                  <a:pt x="2143726" y="331263"/>
                  <a:pt x="2143726" y="331719"/>
                  <a:pt x="2143726" y="332632"/>
                </a:cubicBezTo>
                <a:lnTo>
                  <a:pt x="2143726" y="333088"/>
                </a:lnTo>
                <a:lnTo>
                  <a:pt x="2144493" y="333088"/>
                </a:lnTo>
                <a:cubicBezTo>
                  <a:pt x="2144493" y="332632"/>
                  <a:pt x="2145259" y="333088"/>
                  <a:pt x="2145259" y="331719"/>
                </a:cubicBezTo>
                <a:cubicBezTo>
                  <a:pt x="2145259" y="332632"/>
                  <a:pt x="2144493" y="332176"/>
                  <a:pt x="2144493" y="331719"/>
                </a:cubicBezTo>
                <a:lnTo>
                  <a:pt x="2145259" y="331263"/>
                </a:lnTo>
                <a:cubicBezTo>
                  <a:pt x="2146025" y="330350"/>
                  <a:pt x="2146791" y="331263"/>
                  <a:pt x="2147558" y="330350"/>
                </a:cubicBezTo>
                <a:cubicBezTo>
                  <a:pt x="2147558" y="333088"/>
                  <a:pt x="2146025" y="330350"/>
                  <a:pt x="2146025" y="333088"/>
                </a:cubicBezTo>
                <a:lnTo>
                  <a:pt x="2146791" y="333088"/>
                </a:lnTo>
                <a:lnTo>
                  <a:pt x="2148324" y="333545"/>
                </a:lnTo>
                <a:lnTo>
                  <a:pt x="2148324" y="333088"/>
                </a:lnTo>
                <a:cubicBezTo>
                  <a:pt x="2148324" y="332632"/>
                  <a:pt x="2148324" y="332176"/>
                  <a:pt x="2148324" y="331719"/>
                </a:cubicBezTo>
                <a:cubicBezTo>
                  <a:pt x="2149090" y="331719"/>
                  <a:pt x="2149856" y="332632"/>
                  <a:pt x="2150623" y="333545"/>
                </a:cubicBezTo>
                <a:lnTo>
                  <a:pt x="2152155" y="333545"/>
                </a:lnTo>
                <a:lnTo>
                  <a:pt x="2155220" y="334001"/>
                </a:lnTo>
                <a:lnTo>
                  <a:pt x="2155986" y="334001"/>
                </a:lnTo>
                <a:lnTo>
                  <a:pt x="2155986" y="333545"/>
                </a:lnTo>
                <a:cubicBezTo>
                  <a:pt x="2155220" y="333545"/>
                  <a:pt x="2153688" y="333545"/>
                  <a:pt x="2152921" y="333545"/>
                </a:cubicBezTo>
                <a:cubicBezTo>
                  <a:pt x="2159051" y="329894"/>
                  <a:pt x="2165947" y="335826"/>
                  <a:pt x="2171311" y="329894"/>
                </a:cubicBezTo>
                <a:cubicBezTo>
                  <a:pt x="2172844" y="333545"/>
                  <a:pt x="2176675" y="331719"/>
                  <a:pt x="2178207" y="331719"/>
                </a:cubicBezTo>
                <a:cubicBezTo>
                  <a:pt x="2178207" y="329894"/>
                  <a:pt x="2178207" y="329894"/>
                  <a:pt x="2178207" y="329894"/>
                </a:cubicBezTo>
                <a:cubicBezTo>
                  <a:pt x="2187402" y="333545"/>
                  <a:pt x="2197363" y="328068"/>
                  <a:pt x="2207324" y="333545"/>
                </a:cubicBezTo>
                <a:cubicBezTo>
                  <a:pt x="2206558" y="333545"/>
                  <a:pt x="2205792" y="333545"/>
                  <a:pt x="2205026" y="333545"/>
                </a:cubicBezTo>
                <a:cubicBezTo>
                  <a:pt x="2205026" y="335826"/>
                  <a:pt x="2207324" y="331719"/>
                  <a:pt x="2207324" y="335826"/>
                </a:cubicBezTo>
                <a:cubicBezTo>
                  <a:pt x="2201194" y="337652"/>
                  <a:pt x="2194298" y="335826"/>
                  <a:pt x="2186636" y="337652"/>
                </a:cubicBezTo>
                <a:cubicBezTo>
                  <a:pt x="2187402" y="337652"/>
                  <a:pt x="2187402" y="337652"/>
                  <a:pt x="2187402" y="339477"/>
                </a:cubicBezTo>
                <a:cubicBezTo>
                  <a:pt x="2184337" y="339477"/>
                  <a:pt x="2181272" y="337652"/>
                  <a:pt x="2178974" y="339477"/>
                </a:cubicBezTo>
                <a:cubicBezTo>
                  <a:pt x="2178974" y="339477"/>
                  <a:pt x="2175909" y="337652"/>
                  <a:pt x="2174376" y="339477"/>
                </a:cubicBezTo>
                <a:cubicBezTo>
                  <a:pt x="2175909" y="341303"/>
                  <a:pt x="2177441" y="337652"/>
                  <a:pt x="2178207" y="341303"/>
                </a:cubicBezTo>
                <a:cubicBezTo>
                  <a:pt x="2176675" y="343128"/>
                  <a:pt x="2174376" y="343128"/>
                  <a:pt x="2172077" y="343128"/>
                </a:cubicBezTo>
                <a:cubicBezTo>
                  <a:pt x="2174376" y="349061"/>
                  <a:pt x="2178974" y="343128"/>
                  <a:pt x="2180506" y="344954"/>
                </a:cubicBezTo>
                <a:cubicBezTo>
                  <a:pt x="2182038" y="343128"/>
                  <a:pt x="2185103" y="343128"/>
                  <a:pt x="2186636" y="343128"/>
                </a:cubicBezTo>
                <a:lnTo>
                  <a:pt x="2187402" y="343128"/>
                </a:lnTo>
                <a:cubicBezTo>
                  <a:pt x="2186636" y="344954"/>
                  <a:pt x="2185870" y="343128"/>
                  <a:pt x="2185103" y="344954"/>
                </a:cubicBezTo>
                <a:cubicBezTo>
                  <a:pt x="2185103" y="344954"/>
                  <a:pt x="2183571" y="343128"/>
                  <a:pt x="2183571" y="344954"/>
                </a:cubicBezTo>
                <a:cubicBezTo>
                  <a:pt x="2183571" y="346779"/>
                  <a:pt x="2183571" y="347235"/>
                  <a:pt x="2183571" y="348148"/>
                </a:cubicBezTo>
                <a:lnTo>
                  <a:pt x="2183571" y="348605"/>
                </a:lnTo>
                <a:lnTo>
                  <a:pt x="2182805" y="347692"/>
                </a:lnTo>
                <a:cubicBezTo>
                  <a:pt x="2182038" y="346779"/>
                  <a:pt x="2180506" y="346779"/>
                  <a:pt x="2178207" y="347235"/>
                </a:cubicBezTo>
                <a:lnTo>
                  <a:pt x="2177441" y="347235"/>
                </a:lnTo>
                <a:lnTo>
                  <a:pt x="2175909" y="347235"/>
                </a:lnTo>
                <a:lnTo>
                  <a:pt x="2175909" y="348148"/>
                </a:lnTo>
                <a:lnTo>
                  <a:pt x="2175653" y="348605"/>
                </a:lnTo>
                <a:lnTo>
                  <a:pt x="2175142" y="348605"/>
                </a:lnTo>
                <a:lnTo>
                  <a:pt x="2175142" y="349061"/>
                </a:lnTo>
                <a:lnTo>
                  <a:pt x="2175142" y="349517"/>
                </a:lnTo>
                <a:lnTo>
                  <a:pt x="2175653" y="348605"/>
                </a:lnTo>
                <a:lnTo>
                  <a:pt x="2175909" y="348605"/>
                </a:lnTo>
                <a:lnTo>
                  <a:pt x="2175909" y="348148"/>
                </a:lnTo>
                <a:lnTo>
                  <a:pt x="2177441" y="347692"/>
                </a:lnTo>
                <a:lnTo>
                  <a:pt x="2177441" y="347235"/>
                </a:lnTo>
                <a:lnTo>
                  <a:pt x="2178974" y="347692"/>
                </a:lnTo>
                <a:cubicBezTo>
                  <a:pt x="2179740" y="347692"/>
                  <a:pt x="2180506" y="348148"/>
                  <a:pt x="2181272" y="348148"/>
                </a:cubicBezTo>
                <a:lnTo>
                  <a:pt x="2183571" y="348605"/>
                </a:lnTo>
                <a:lnTo>
                  <a:pt x="2185103" y="348605"/>
                </a:lnTo>
                <a:cubicBezTo>
                  <a:pt x="2188168" y="349061"/>
                  <a:pt x="2191233" y="349061"/>
                  <a:pt x="2195831" y="349061"/>
                </a:cubicBezTo>
                <a:cubicBezTo>
                  <a:pt x="2192766" y="352712"/>
                  <a:pt x="2190467" y="350886"/>
                  <a:pt x="2188168" y="350886"/>
                </a:cubicBezTo>
                <a:cubicBezTo>
                  <a:pt x="2183571" y="350886"/>
                  <a:pt x="2178974" y="351799"/>
                  <a:pt x="2174376" y="351799"/>
                </a:cubicBezTo>
                <a:lnTo>
                  <a:pt x="2172844" y="351799"/>
                </a:lnTo>
                <a:lnTo>
                  <a:pt x="2172077" y="352712"/>
                </a:lnTo>
                <a:cubicBezTo>
                  <a:pt x="2168246" y="354537"/>
                  <a:pt x="2162882" y="354994"/>
                  <a:pt x="2157519" y="354994"/>
                </a:cubicBezTo>
                <a:lnTo>
                  <a:pt x="2152155" y="354994"/>
                </a:lnTo>
                <a:lnTo>
                  <a:pt x="2151389" y="355450"/>
                </a:lnTo>
                <a:cubicBezTo>
                  <a:pt x="2151389" y="355906"/>
                  <a:pt x="2151389" y="356363"/>
                  <a:pt x="2151389" y="356819"/>
                </a:cubicBezTo>
                <a:cubicBezTo>
                  <a:pt x="2158285" y="358644"/>
                  <a:pt x="2163649" y="354537"/>
                  <a:pt x="2169779" y="358644"/>
                </a:cubicBezTo>
                <a:cubicBezTo>
                  <a:pt x="2169779" y="356819"/>
                  <a:pt x="2169012" y="356819"/>
                  <a:pt x="2169779" y="356819"/>
                </a:cubicBezTo>
                <a:cubicBezTo>
                  <a:pt x="2169779" y="356819"/>
                  <a:pt x="2172077" y="356819"/>
                  <a:pt x="2170545" y="354537"/>
                </a:cubicBezTo>
                <a:cubicBezTo>
                  <a:pt x="2172844" y="355678"/>
                  <a:pt x="2174759" y="355222"/>
                  <a:pt x="2176579" y="354708"/>
                </a:cubicBezTo>
                <a:lnTo>
                  <a:pt x="2180533" y="354584"/>
                </a:lnTo>
                <a:lnTo>
                  <a:pt x="2182038" y="357275"/>
                </a:lnTo>
                <a:lnTo>
                  <a:pt x="2182038" y="358188"/>
                </a:lnTo>
                <a:lnTo>
                  <a:pt x="2182805" y="357732"/>
                </a:lnTo>
                <a:cubicBezTo>
                  <a:pt x="2184337" y="357275"/>
                  <a:pt x="2186636" y="357732"/>
                  <a:pt x="2188935" y="358188"/>
                </a:cubicBezTo>
                <a:lnTo>
                  <a:pt x="2191233" y="359557"/>
                </a:lnTo>
                <a:lnTo>
                  <a:pt x="2193532" y="359557"/>
                </a:lnTo>
                <a:cubicBezTo>
                  <a:pt x="2198896" y="359101"/>
                  <a:pt x="2204259" y="358644"/>
                  <a:pt x="2209623" y="358644"/>
                </a:cubicBezTo>
                <a:cubicBezTo>
                  <a:pt x="2208091" y="362295"/>
                  <a:pt x="2205792" y="362295"/>
                  <a:pt x="2203493" y="362295"/>
                </a:cubicBezTo>
                <a:cubicBezTo>
                  <a:pt x="2197363" y="363208"/>
                  <a:pt x="2192000" y="362752"/>
                  <a:pt x="2187402" y="362295"/>
                </a:cubicBezTo>
                <a:lnTo>
                  <a:pt x="2185870" y="362295"/>
                </a:lnTo>
                <a:lnTo>
                  <a:pt x="2185103" y="362295"/>
                </a:lnTo>
                <a:lnTo>
                  <a:pt x="2184337" y="361839"/>
                </a:lnTo>
                <a:cubicBezTo>
                  <a:pt x="2180506" y="361839"/>
                  <a:pt x="2177441" y="361839"/>
                  <a:pt x="2173610" y="362295"/>
                </a:cubicBezTo>
                <a:cubicBezTo>
                  <a:pt x="2173610" y="364121"/>
                  <a:pt x="2172844" y="364121"/>
                  <a:pt x="2172844" y="365946"/>
                </a:cubicBezTo>
                <a:cubicBezTo>
                  <a:pt x="2174376" y="365946"/>
                  <a:pt x="2172844" y="365946"/>
                  <a:pt x="2173610" y="370053"/>
                </a:cubicBezTo>
                <a:cubicBezTo>
                  <a:pt x="2172844" y="369141"/>
                  <a:pt x="2172077" y="367772"/>
                  <a:pt x="2170545" y="366403"/>
                </a:cubicBezTo>
                <a:cubicBezTo>
                  <a:pt x="2171311" y="368228"/>
                  <a:pt x="2172077" y="368228"/>
                  <a:pt x="2171311" y="368228"/>
                </a:cubicBezTo>
                <a:cubicBezTo>
                  <a:pt x="2169012" y="365946"/>
                  <a:pt x="2169012" y="370053"/>
                  <a:pt x="2167480" y="365946"/>
                </a:cubicBezTo>
                <a:cubicBezTo>
                  <a:pt x="2167480" y="368228"/>
                  <a:pt x="2167480" y="368228"/>
                  <a:pt x="2167480" y="368228"/>
                </a:cubicBezTo>
                <a:cubicBezTo>
                  <a:pt x="2164415" y="366859"/>
                  <a:pt x="2159818" y="368228"/>
                  <a:pt x="2156753" y="368684"/>
                </a:cubicBezTo>
                <a:cubicBezTo>
                  <a:pt x="2155220" y="368684"/>
                  <a:pt x="2154454" y="368684"/>
                  <a:pt x="2153688" y="368228"/>
                </a:cubicBezTo>
                <a:cubicBezTo>
                  <a:pt x="2158285" y="364121"/>
                  <a:pt x="2162116" y="370053"/>
                  <a:pt x="2165947" y="364121"/>
                </a:cubicBezTo>
                <a:cubicBezTo>
                  <a:pt x="2166714" y="366859"/>
                  <a:pt x="2168246" y="365490"/>
                  <a:pt x="2169012" y="364577"/>
                </a:cubicBezTo>
                <a:lnTo>
                  <a:pt x="2169012" y="364121"/>
                </a:lnTo>
                <a:lnTo>
                  <a:pt x="2169779" y="365034"/>
                </a:lnTo>
                <a:lnTo>
                  <a:pt x="2170545" y="365946"/>
                </a:lnTo>
                <a:lnTo>
                  <a:pt x="2170545" y="365490"/>
                </a:lnTo>
                <a:cubicBezTo>
                  <a:pt x="2170545" y="365034"/>
                  <a:pt x="2170545" y="364577"/>
                  <a:pt x="2170545" y="364121"/>
                </a:cubicBezTo>
                <a:cubicBezTo>
                  <a:pt x="2170545" y="363664"/>
                  <a:pt x="2169779" y="363664"/>
                  <a:pt x="2169779" y="364121"/>
                </a:cubicBezTo>
                <a:lnTo>
                  <a:pt x="2169012" y="364121"/>
                </a:lnTo>
                <a:lnTo>
                  <a:pt x="2169012" y="363664"/>
                </a:lnTo>
                <a:cubicBezTo>
                  <a:pt x="2168246" y="363208"/>
                  <a:pt x="2167480" y="362752"/>
                  <a:pt x="2165947" y="364121"/>
                </a:cubicBezTo>
                <a:cubicBezTo>
                  <a:pt x="2161350" y="365946"/>
                  <a:pt x="2155986" y="362295"/>
                  <a:pt x="2152921" y="365946"/>
                </a:cubicBezTo>
                <a:cubicBezTo>
                  <a:pt x="2152921" y="364121"/>
                  <a:pt x="2151389" y="365946"/>
                  <a:pt x="2151389" y="364121"/>
                </a:cubicBezTo>
                <a:cubicBezTo>
                  <a:pt x="2150623" y="364121"/>
                  <a:pt x="2151389" y="365946"/>
                  <a:pt x="2151389" y="365946"/>
                </a:cubicBezTo>
                <a:cubicBezTo>
                  <a:pt x="2149856" y="364121"/>
                  <a:pt x="2149856" y="365946"/>
                  <a:pt x="2149090" y="364121"/>
                </a:cubicBezTo>
                <a:cubicBezTo>
                  <a:pt x="2149090" y="364121"/>
                  <a:pt x="2149090" y="365946"/>
                  <a:pt x="2149090" y="365946"/>
                </a:cubicBezTo>
                <a:cubicBezTo>
                  <a:pt x="2148324" y="365946"/>
                  <a:pt x="2148324" y="364121"/>
                  <a:pt x="2146791" y="364121"/>
                </a:cubicBezTo>
                <a:cubicBezTo>
                  <a:pt x="2147558" y="368228"/>
                  <a:pt x="2145259" y="364121"/>
                  <a:pt x="2146791" y="368228"/>
                </a:cubicBezTo>
                <a:cubicBezTo>
                  <a:pt x="2146025" y="368228"/>
                  <a:pt x="2146025" y="365946"/>
                  <a:pt x="2145259" y="364121"/>
                </a:cubicBezTo>
                <a:cubicBezTo>
                  <a:pt x="2145259" y="365946"/>
                  <a:pt x="2142960" y="368228"/>
                  <a:pt x="2143726" y="365946"/>
                </a:cubicBezTo>
                <a:cubicBezTo>
                  <a:pt x="2143726" y="364121"/>
                  <a:pt x="2143726" y="362295"/>
                  <a:pt x="2142960" y="362295"/>
                </a:cubicBezTo>
                <a:cubicBezTo>
                  <a:pt x="2142960" y="365946"/>
                  <a:pt x="2143726" y="368228"/>
                  <a:pt x="2142960" y="368228"/>
                </a:cubicBezTo>
                <a:cubicBezTo>
                  <a:pt x="2142194" y="364121"/>
                  <a:pt x="2141428" y="365946"/>
                  <a:pt x="2139895" y="368228"/>
                </a:cubicBezTo>
                <a:cubicBezTo>
                  <a:pt x="2139895" y="365946"/>
                  <a:pt x="2141428" y="365946"/>
                  <a:pt x="2140662" y="364121"/>
                </a:cubicBezTo>
                <a:cubicBezTo>
                  <a:pt x="2140662" y="365946"/>
                  <a:pt x="2139129" y="362295"/>
                  <a:pt x="2139129" y="365946"/>
                </a:cubicBezTo>
                <a:cubicBezTo>
                  <a:pt x="2138363" y="364121"/>
                  <a:pt x="2137597" y="365946"/>
                  <a:pt x="2138363" y="368228"/>
                </a:cubicBezTo>
                <a:cubicBezTo>
                  <a:pt x="2136830" y="368228"/>
                  <a:pt x="2133765" y="370053"/>
                  <a:pt x="2134532" y="365946"/>
                </a:cubicBezTo>
                <a:cubicBezTo>
                  <a:pt x="2133765" y="367315"/>
                  <a:pt x="2132999" y="366403"/>
                  <a:pt x="2132233" y="365946"/>
                </a:cubicBezTo>
                <a:cubicBezTo>
                  <a:pt x="2132999" y="366403"/>
                  <a:pt x="2132999" y="366859"/>
                  <a:pt x="2132999" y="366859"/>
                </a:cubicBezTo>
                <a:lnTo>
                  <a:pt x="2132999" y="367315"/>
                </a:lnTo>
                <a:lnTo>
                  <a:pt x="2133765" y="367315"/>
                </a:lnTo>
                <a:cubicBezTo>
                  <a:pt x="2133765" y="367315"/>
                  <a:pt x="2133765" y="367772"/>
                  <a:pt x="2133765" y="368228"/>
                </a:cubicBezTo>
                <a:lnTo>
                  <a:pt x="2133765" y="369141"/>
                </a:lnTo>
                <a:cubicBezTo>
                  <a:pt x="2133765" y="370053"/>
                  <a:pt x="2132999" y="370966"/>
                  <a:pt x="2132233" y="371879"/>
                </a:cubicBezTo>
                <a:lnTo>
                  <a:pt x="2130700" y="372335"/>
                </a:lnTo>
                <a:lnTo>
                  <a:pt x="2132233" y="372335"/>
                </a:lnTo>
                <a:cubicBezTo>
                  <a:pt x="2132999" y="371879"/>
                  <a:pt x="2133765" y="371879"/>
                  <a:pt x="2135298" y="371879"/>
                </a:cubicBezTo>
                <a:cubicBezTo>
                  <a:pt x="2134532" y="370053"/>
                  <a:pt x="2137597" y="370053"/>
                  <a:pt x="2138363" y="370053"/>
                </a:cubicBezTo>
                <a:cubicBezTo>
                  <a:pt x="2139895" y="370053"/>
                  <a:pt x="2142194" y="370053"/>
                  <a:pt x="2140662" y="371879"/>
                </a:cubicBezTo>
                <a:lnTo>
                  <a:pt x="2142960" y="371879"/>
                </a:lnTo>
                <a:cubicBezTo>
                  <a:pt x="2142194" y="371879"/>
                  <a:pt x="2142194" y="370053"/>
                  <a:pt x="2142960" y="370053"/>
                </a:cubicBezTo>
                <a:cubicBezTo>
                  <a:pt x="2142960" y="371879"/>
                  <a:pt x="2143726" y="370053"/>
                  <a:pt x="2143726" y="370053"/>
                </a:cubicBezTo>
                <a:cubicBezTo>
                  <a:pt x="2143726" y="371879"/>
                  <a:pt x="2143726" y="370053"/>
                  <a:pt x="2143726" y="371879"/>
                </a:cubicBezTo>
                <a:cubicBezTo>
                  <a:pt x="2143726" y="373704"/>
                  <a:pt x="2145259" y="371879"/>
                  <a:pt x="2145259" y="371879"/>
                </a:cubicBezTo>
                <a:cubicBezTo>
                  <a:pt x="2146791" y="371879"/>
                  <a:pt x="2146791" y="373704"/>
                  <a:pt x="2146791" y="370053"/>
                </a:cubicBezTo>
                <a:cubicBezTo>
                  <a:pt x="2148324" y="375530"/>
                  <a:pt x="2149856" y="371879"/>
                  <a:pt x="2149856" y="370053"/>
                </a:cubicBezTo>
                <a:cubicBezTo>
                  <a:pt x="2149856" y="371879"/>
                  <a:pt x="2153688" y="373704"/>
                  <a:pt x="2152155" y="370053"/>
                </a:cubicBezTo>
                <a:cubicBezTo>
                  <a:pt x="2152921" y="370053"/>
                  <a:pt x="2154454" y="368228"/>
                  <a:pt x="2154454" y="370053"/>
                </a:cubicBezTo>
                <a:cubicBezTo>
                  <a:pt x="2153688" y="370053"/>
                  <a:pt x="2153688" y="370053"/>
                  <a:pt x="2153688" y="371879"/>
                </a:cubicBezTo>
                <a:cubicBezTo>
                  <a:pt x="2154454" y="371879"/>
                  <a:pt x="2155986" y="373704"/>
                  <a:pt x="2155986" y="370053"/>
                </a:cubicBezTo>
                <a:cubicBezTo>
                  <a:pt x="2157519" y="371879"/>
                  <a:pt x="2159818" y="370053"/>
                  <a:pt x="2161350" y="371879"/>
                </a:cubicBezTo>
                <a:cubicBezTo>
                  <a:pt x="2161350" y="370053"/>
                  <a:pt x="2161350" y="370053"/>
                  <a:pt x="2161350" y="370053"/>
                </a:cubicBezTo>
                <a:cubicBezTo>
                  <a:pt x="2162116" y="370053"/>
                  <a:pt x="2162116" y="371879"/>
                  <a:pt x="2162116" y="371879"/>
                </a:cubicBezTo>
                <a:cubicBezTo>
                  <a:pt x="2162882" y="371879"/>
                  <a:pt x="2163649" y="371879"/>
                  <a:pt x="2162882" y="370053"/>
                </a:cubicBezTo>
                <a:cubicBezTo>
                  <a:pt x="2163649" y="371879"/>
                  <a:pt x="2164415" y="368228"/>
                  <a:pt x="2164415" y="371879"/>
                </a:cubicBezTo>
                <a:cubicBezTo>
                  <a:pt x="2169012" y="370053"/>
                  <a:pt x="2177441" y="371879"/>
                  <a:pt x="2183571" y="368228"/>
                </a:cubicBezTo>
                <a:lnTo>
                  <a:pt x="2186636" y="368228"/>
                </a:lnTo>
                <a:cubicBezTo>
                  <a:pt x="2185103" y="368228"/>
                  <a:pt x="2185103" y="368228"/>
                  <a:pt x="2183571" y="370053"/>
                </a:cubicBezTo>
                <a:cubicBezTo>
                  <a:pt x="2192766" y="371879"/>
                  <a:pt x="2203493" y="368228"/>
                  <a:pt x="2211922" y="375530"/>
                </a:cubicBezTo>
                <a:cubicBezTo>
                  <a:pt x="2208857" y="375530"/>
                  <a:pt x="2205026" y="373704"/>
                  <a:pt x="2202727" y="375530"/>
                </a:cubicBezTo>
                <a:cubicBezTo>
                  <a:pt x="2206558" y="377812"/>
                  <a:pt x="2210389" y="375530"/>
                  <a:pt x="2213454" y="379637"/>
                </a:cubicBezTo>
                <a:cubicBezTo>
                  <a:pt x="2209623" y="381463"/>
                  <a:pt x="2204259" y="377812"/>
                  <a:pt x="2200428" y="379637"/>
                </a:cubicBezTo>
                <a:cubicBezTo>
                  <a:pt x="2200428" y="379637"/>
                  <a:pt x="2200428" y="381463"/>
                  <a:pt x="2200428" y="381463"/>
                </a:cubicBezTo>
                <a:cubicBezTo>
                  <a:pt x="2199662" y="381463"/>
                  <a:pt x="2199662" y="379637"/>
                  <a:pt x="2198896" y="379637"/>
                </a:cubicBezTo>
                <a:cubicBezTo>
                  <a:pt x="2195065" y="383288"/>
                  <a:pt x="2189701" y="379637"/>
                  <a:pt x="2185870" y="383288"/>
                </a:cubicBezTo>
                <a:cubicBezTo>
                  <a:pt x="2181272" y="381463"/>
                  <a:pt x="2176675" y="382832"/>
                  <a:pt x="2171311" y="384201"/>
                </a:cubicBezTo>
                <a:cubicBezTo>
                  <a:pt x="2171311" y="384657"/>
                  <a:pt x="2170545" y="384657"/>
                  <a:pt x="2169012" y="385113"/>
                </a:cubicBezTo>
                <a:lnTo>
                  <a:pt x="2168246" y="385113"/>
                </a:lnTo>
                <a:lnTo>
                  <a:pt x="2167480" y="385113"/>
                </a:lnTo>
                <a:cubicBezTo>
                  <a:pt x="2164415" y="386026"/>
                  <a:pt x="2161350" y="386482"/>
                  <a:pt x="2158285" y="385570"/>
                </a:cubicBezTo>
                <a:lnTo>
                  <a:pt x="2157519" y="385570"/>
                </a:lnTo>
                <a:cubicBezTo>
                  <a:pt x="2155220" y="385570"/>
                  <a:pt x="2152155" y="385570"/>
                  <a:pt x="2150623" y="385113"/>
                </a:cubicBezTo>
                <a:lnTo>
                  <a:pt x="2149856" y="385113"/>
                </a:lnTo>
                <a:cubicBezTo>
                  <a:pt x="2149856" y="385570"/>
                  <a:pt x="2149090" y="386026"/>
                  <a:pt x="2148324" y="386939"/>
                </a:cubicBezTo>
                <a:cubicBezTo>
                  <a:pt x="2148324" y="386939"/>
                  <a:pt x="2148324" y="385113"/>
                  <a:pt x="2148324" y="385113"/>
                </a:cubicBezTo>
                <a:cubicBezTo>
                  <a:pt x="2144493" y="386939"/>
                  <a:pt x="2135298" y="389221"/>
                  <a:pt x="2132233" y="389221"/>
                </a:cubicBezTo>
                <a:cubicBezTo>
                  <a:pt x="2132233" y="389221"/>
                  <a:pt x="2132233" y="386939"/>
                  <a:pt x="2132233" y="386939"/>
                </a:cubicBezTo>
                <a:cubicBezTo>
                  <a:pt x="2131467" y="389221"/>
                  <a:pt x="2130700" y="386939"/>
                  <a:pt x="2130700" y="391046"/>
                </a:cubicBezTo>
                <a:cubicBezTo>
                  <a:pt x="2136830" y="391046"/>
                  <a:pt x="2145259" y="386939"/>
                  <a:pt x="2152155" y="389221"/>
                </a:cubicBezTo>
                <a:cubicBezTo>
                  <a:pt x="2150623" y="391046"/>
                  <a:pt x="2146791" y="392872"/>
                  <a:pt x="2144493" y="391046"/>
                </a:cubicBezTo>
                <a:cubicBezTo>
                  <a:pt x="2143726" y="391046"/>
                  <a:pt x="2141428" y="391046"/>
                  <a:pt x="2139895" y="391046"/>
                </a:cubicBezTo>
                <a:cubicBezTo>
                  <a:pt x="2139129" y="392872"/>
                  <a:pt x="2139129" y="392872"/>
                  <a:pt x="2139129" y="392872"/>
                </a:cubicBezTo>
                <a:cubicBezTo>
                  <a:pt x="2138363" y="391046"/>
                  <a:pt x="2137597" y="391046"/>
                  <a:pt x="2136830" y="392872"/>
                </a:cubicBezTo>
                <a:cubicBezTo>
                  <a:pt x="2136064" y="392872"/>
                  <a:pt x="2135298" y="392872"/>
                  <a:pt x="2135298" y="394697"/>
                </a:cubicBezTo>
                <a:cubicBezTo>
                  <a:pt x="2134532" y="392872"/>
                  <a:pt x="2131467" y="392872"/>
                  <a:pt x="2132999" y="394697"/>
                </a:cubicBezTo>
                <a:cubicBezTo>
                  <a:pt x="2132233" y="393784"/>
                  <a:pt x="2130700" y="393328"/>
                  <a:pt x="2129168" y="393328"/>
                </a:cubicBezTo>
                <a:lnTo>
                  <a:pt x="2131467" y="394241"/>
                </a:lnTo>
                <a:cubicBezTo>
                  <a:pt x="2136830" y="396522"/>
                  <a:pt x="2142194" y="398804"/>
                  <a:pt x="2148324" y="400173"/>
                </a:cubicBezTo>
                <a:cubicBezTo>
                  <a:pt x="2185870" y="407019"/>
                  <a:pt x="2177441" y="396066"/>
                  <a:pt x="2243338" y="400173"/>
                </a:cubicBezTo>
                <a:cubicBezTo>
                  <a:pt x="2273221" y="402455"/>
                  <a:pt x="2293909" y="407019"/>
                  <a:pt x="2243338" y="409300"/>
                </a:cubicBezTo>
                <a:cubicBezTo>
                  <a:pt x="2203493" y="411582"/>
                  <a:pt x="2122272" y="405193"/>
                  <a:pt x="2120739" y="412495"/>
                </a:cubicBezTo>
                <a:cubicBezTo>
                  <a:pt x="2119973" y="414320"/>
                  <a:pt x="2158285" y="415690"/>
                  <a:pt x="2153688" y="421622"/>
                </a:cubicBezTo>
                <a:cubicBezTo>
                  <a:pt x="2149856" y="427555"/>
                  <a:pt x="2124570" y="421622"/>
                  <a:pt x="2120739" y="427555"/>
                </a:cubicBezTo>
                <a:cubicBezTo>
                  <a:pt x="2119973" y="427555"/>
                  <a:pt x="2132999" y="437595"/>
                  <a:pt x="2126103" y="439420"/>
                </a:cubicBezTo>
                <a:cubicBezTo>
                  <a:pt x="2119207" y="441246"/>
                  <a:pt x="2100051" y="436226"/>
                  <a:pt x="2087025" y="436226"/>
                </a:cubicBezTo>
                <a:cubicBezTo>
                  <a:pt x="2068635" y="436682"/>
                  <a:pt x="2043349" y="443071"/>
                  <a:pt x="2019596" y="445353"/>
                </a:cubicBezTo>
                <a:cubicBezTo>
                  <a:pt x="1962894" y="450373"/>
                  <a:pt x="1910023" y="452655"/>
                  <a:pt x="1868647" y="457218"/>
                </a:cubicBezTo>
                <a:cubicBezTo>
                  <a:pt x="1847958" y="459500"/>
                  <a:pt x="1826503" y="461326"/>
                  <a:pt x="1806581" y="463151"/>
                </a:cubicBezTo>
                <a:cubicBezTo>
                  <a:pt x="1770568" y="466802"/>
                  <a:pt x="1744516" y="470453"/>
                  <a:pt x="1716931" y="472278"/>
                </a:cubicBezTo>
                <a:cubicBezTo>
                  <a:pt x="1694710" y="473647"/>
                  <a:pt x="1646437" y="484144"/>
                  <a:pt x="1633411" y="481405"/>
                </a:cubicBezTo>
                <a:cubicBezTo>
                  <a:pt x="1632645" y="481405"/>
                  <a:pt x="1632645" y="480949"/>
                  <a:pt x="1632645" y="480949"/>
                </a:cubicBezTo>
                <a:cubicBezTo>
                  <a:pt x="1620385" y="477755"/>
                  <a:pt x="1615787" y="469540"/>
                  <a:pt x="1621917" y="463151"/>
                </a:cubicBezTo>
                <a:cubicBezTo>
                  <a:pt x="1623450" y="461326"/>
                  <a:pt x="1674022" y="477755"/>
                  <a:pt x="1665593" y="463151"/>
                </a:cubicBezTo>
                <a:cubicBezTo>
                  <a:pt x="1658697" y="451286"/>
                  <a:pt x="1575943" y="462238"/>
                  <a:pt x="1559086" y="460413"/>
                </a:cubicBezTo>
                <a:cubicBezTo>
                  <a:pt x="1542995" y="458131"/>
                  <a:pt x="1559086" y="454024"/>
                  <a:pt x="1537631" y="454024"/>
                </a:cubicBezTo>
                <a:cubicBezTo>
                  <a:pt x="1523072" y="454480"/>
                  <a:pt x="1507748" y="455393"/>
                  <a:pt x="1493955" y="457218"/>
                </a:cubicBezTo>
                <a:cubicBezTo>
                  <a:pt x="1457176" y="459044"/>
                  <a:pt x="1418864" y="459044"/>
                  <a:pt x="1382084" y="460413"/>
                </a:cubicBezTo>
                <a:cubicBezTo>
                  <a:pt x="1365227" y="461782"/>
                  <a:pt x="1348370" y="462695"/>
                  <a:pt x="1331513" y="463151"/>
                </a:cubicBezTo>
                <a:cubicBezTo>
                  <a:pt x="1316954" y="462695"/>
                  <a:pt x="1302395" y="458131"/>
                  <a:pt x="1287071" y="457218"/>
                </a:cubicBezTo>
                <a:cubicBezTo>
                  <a:pt x="1227304" y="455393"/>
                  <a:pt x="1167537" y="456306"/>
                  <a:pt x="1107771" y="460413"/>
                </a:cubicBezTo>
                <a:cubicBezTo>
                  <a:pt x="1094745" y="459957"/>
                  <a:pt x="1081718" y="459957"/>
                  <a:pt x="1068692" y="460413"/>
                </a:cubicBezTo>
                <a:cubicBezTo>
                  <a:pt x="1059498" y="461326"/>
                  <a:pt x="1048770" y="467715"/>
                  <a:pt x="1041108" y="469084"/>
                </a:cubicBezTo>
                <a:cubicBezTo>
                  <a:pt x="1024251" y="472735"/>
                  <a:pt x="1005095" y="471822"/>
                  <a:pt x="990536" y="466346"/>
                </a:cubicBezTo>
                <a:cubicBezTo>
                  <a:pt x="962185" y="458131"/>
                  <a:pt x="974445" y="472278"/>
                  <a:pt x="973679" y="472278"/>
                </a:cubicBezTo>
                <a:cubicBezTo>
                  <a:pt x="961419" y="475016"/>
                  <a:pt x="944562" y="471366"/>
                  <a:pt x="917743" y="472278"/>
                </a:cubicBezTo>
                <a:cubicBezTo>
                  <a:pt x="880198" y="473647"/>
                  <a:pt x="811236" y="476385"/>
                  <a:pt x="743807" y="478211"/>
                </a:cubicBezTo>
                <a:cubicBezTo>
                  <a:pt x="690936" y="479580"/>
                  <a:pt x="625040" y="475929"/>
                  <a:pt x="612014" y="477755"/>
                </a:cubicBezTo>
                <a:lnTo>
                  <a:pt x="610481" y="478211"/>
                </a:lnTo>
                <a:lnTo>
                  <a:pt x="611247" y="478211"/>
                </a:lnTo>
                <a:cubicBezTo>
                  <a:pt x="615845" y="479124"/>
                  <a:pt x="618910" y="490076"/>
                  <a:pt x="621208" y="490076"/>
                </a:cubicBezTo>
                <a:cubicBezTo>
                  <a:pt x="615845" y="490533"/>
                  <a:pt x="610481" y="490989"/>
                  <a:pt x="605884" y="490989"/>
                </a:cubicBezTo>
                <a:cubicBezTo>
                  <a:pt x="574468" y="490989"/>
                  <a:pt x="559143" y="480949"/>
                  <a:pt x="542286" y="478211"/>
                </a:cubicBezTo>
                <a:cubicBezTo>
                  <a:pt x="528493" y="476385"/>
                  <a:pt x="513168" y="475473"/>
                  <a:pt x="498610" y="475016"/>
                </a:cubicBezTo>
                <a:cubicBezTo>
                  <a:pt x="495545" y="476385"/>
                  <a:pt x="507038" y="486882"/>
                  <a:pt x="504740" y="486882"/>
                </a:cubicBezTo>
                <a:cubicBezTo>
                  <a:pt x="476389" y="488251"/>
                  <a:pt x="479454" y="479580"/>
                  <a:pt x="464895" y="478211"/>
                </a:cubicBezTo>
                <a:cubicBezTo>
                  <a:pt x="459532" y="477298"/>
                  <a:pt x="454168" y="481862"/>
                  <a:pt x="443441" y="480949"/>
                </a:cubicBezTo>
                <a:cubicBezTo>
                  <a:pt x="437311" y="480949"/>
                  <a:pt x="398999" y="480949"/>
                  <a:pt x="398999" y="480949"/>
                </a:cubicBezTo>
                <a:cubicBezTo>
                  <a:pt x="399765" y="480949"/>
                  <a:pt x="393635" y="471822"/>
                  <a:pt x="393635" y="471822"/>
                </a:cubicBezTo>
                <a:cubicBezTo>
                  <a:pt x="389804" y="469996"/>
                  <a:pt x="381375" y="470909"/>
                  <a:pt x="376778" y="469084"/>
                </a:cubicBezTo>
                <a:cubicBezTo>
                  <a:pt x="368349" y="464520"/>
                  <a:pt x="358388" y="460869"/>
                  <a:pt x="349193" y="457218"/>
                </a:cubicBezTo>
                <a:cubicBezTo>
                  <a:pt x="332336" y="451742"/>
                  <a:pt x="322375" y="454480"/>
                  <a:pt x="304751" y="451286"/>
                </a:cubicBezTo>
                <a:cubicBezTo>
                  <a:pt x="295556" y="448547"/>
                  <a:pt x="285595" y="445353"/>
                  <a:pt x="277167" y="442158"/>
                </a:cubicBezTo>
                <a:cubicBezTo>
                  <a:pt x="244985" y="434857"/>
                  <a:pt x="237322" y="440333"/>
                  <a:pt x="215101" y="442158"/>
                </a:cubicBezTo>
                <a:cubicBezTo>
                  <a:pt x="198244" y="443528"/>
                  <a:pt x="187517" y="448547"/>
                  <a:pt x="170659" y="438964"/>
                </a:cubicBezTo>
                <a:cubicBezTo>
                  <a:pt x="176023" y="442158"/>
                  <a:pt x="176789" y="434400"/>
                  <a:pt x="176789" y="428011"/>
                </a:cubicBezTo>
                <a:lnTo>
                  <a:pt x="176023" y="428011"/>
                </a:lnTo>
                <a:cubicBezTo>
                  <a:pt x="174490" y="428468"/>
                  <a:pt x="172958" y="428924"/>
                  <a:pt x="171426" y="429837"/>
                </a:cubicBezTo>
                <a:cubicBezTo>
                  <a:pt x="171426" y="427099"/>
                  <a:pt x="171426" y="424360"/>
                  <a:pt x="169127" y="427099"/>
                </a:cubicBezTo>
                <a:cubicBezTo>
                  <a:pt x="169127" y="427099"/>
                  <a:pt x="169127" y="432575"/>
                  <a:pt x="166828" y="429837"/>
                </a:cubicBezTo>
                <a:cubicBezTo>
                  <a:pt x="166828" y="427099"/>
                  <a:pt x="166828" y="427099"/>
                  <a:pt x="166828" y="427099"/>
                </a:cubicBezTo>
                <a:cubicBezTo>
                  <a:pt x="155335" y="429837"/>
                  <a:pt x="143841" y="435313"/>
                  <a:pt x="134646" y="432575"/>
                </a:cubicBezTo>
                <a:cubicBezTo>
                  <a:pt x="136945" y="432575"/>
                  <a:pt x="139243" y="432575"/>
                  <a:pt x="141542" y="429837"/>
                </a:cubicBezTo>
                <a:cubicBezTo>
                  <a:pt x="139243" y="424360"/>
                  <a:pt x="136945" y="432575"/>
                  <a:pt x="134646" y="427099"/>
                </a:cubicBezTo>
                <a:cubicBezTo>
                  <a:pt x="134646" y="429837"/>
                  <a:pt x="132347" y="427099"/>
                  <a:pt x="130049" y="429837"/>
                </a:cubicBezTo>
                <a:cubicBezTo>
                  <a:pt x="132347" y="424360"/>
                  <a:pt x="127750" y="429837"/>
                  <a:pt x="127750" y="427099"/>
                </a:cubicBezTo>
                <a:cubicBezTo>
                  <a:pt x="130049" y="424360"/>
                  <a:pt x="132347" y="424360"/>
                  <a:pt x="132347" y="421622"/>
                </a:cubicBezTo>
                <a:cubicBezTo>
                  <a:pt x="127750" y="421622"/>
                  <a:pt x="120854" y="427099"/>
                  <a:pt x="117023" y="421622"/>
                </a:cubicBezTo>
                <a:cubicBezTo>
                  <a:pt x="117023" y="421622"/>
                  <a:pt x="114724" y="418884"/>
                  <a:pt x="114724" y="416146"/>
                </a:cubicBezTo>
                <a:cubicBezTo>
                  <a:pt x="119321" y="414777"/>
                  <a:pt x="123152" y="412495"/>
                  <a:pt x="127750" y="410213"/>
                </a:cubicBezTo>
                <a:lnTo>
                  <a:pt x="130049" y="409300"/>
                </a:lnTo>
                <a:lnTo>
                  <a:pt x="128516" y="408388"/>
                </a:lnTo>
                <a:lnTo>
                  <a:pt x="130285" y="406281"/>
                </a:lnTo>
                <a:lnTo>
                  <a:pt x="131703" y="405661"/>
                </a:lnTo>
                <a:lnTo>
                  <a:pt x="136945" y="403824"/>
                </a:lnTo>
                <a:lnTo>
                  <a:pt x="137711" y="403368"/>
                </a:lnTo>
                <a:lnTo>
                  <a:pt x="136945" y="403368"/>
                </a:lnTo>
                <a:lnTo>
                  <a:pt x="131703" y="405661"/>
                </a:lnTo>
                <a:lnTo>
                  <a:pt x="130432" y="406106"/>
                </a:lnTo>
                <a:lnTo>
                  <a:pt x="130285" y="406281"/>
                </a:lnTo>
                <a:lnTo>
                  <a:pt x="124685" y="408730"/>
                </a:lnTo>
                <a:cubicBezTo>
                  <a:pt x="121045" y="410555"/>
                  <a:pt x="117406" y="412267"/>
                  <a:pt x="112425" y="413408"/>
                </a:cubicBezTo>
                <a:cubicBezTo>
                  <a:pt x="114724" y="410670"/>
                  <a:pt x="112425" y="410670"/>
                  <a:pt x="112425" y="410670"/>
                </a:cubicBezTo>
                <a:cubicBezTo>
                  <a:pt x="114724" y="407931"/>
                  <a:pt x="114724" y="407931"/>
                  <a:pt x="114724" y="410670"/>
                </a:cubicBezTo>
                <a:cubicBezTo>
                  <a:pt x="120087" y="401086"/>
                  <a:pt x="130049" y="403824"/>
                  <a:pt x="136945" y="399261"/>
                </a:cubicBezTo>
                <a:lnTo>
                  <a:pt x="137711" y="398348"/>
                </a:lnTo>
                <a:lnTo>
                  <a:pt x="136945" y="396979"/>
                </a:lnTo>
                <a:lnTo>
                  <a:pt x="136179" y="397435"/>
                </a:lnTo>
                <a:cubicBezTo>
                  <a:pt x="133880" y="397891"/>
                  <a:pt x="132347" y="399717"/>
                  <a:pt x="130049" y="399717"/>
                </a:cubicBezTo>
                <a:cubicBezTo>
                  <a:pt x="130049" y="396979"/>
                  <a:pt x="130049" y="396979"/>
                  <a:pt x="130049" y="396979"/>
                </a:cubicBezTo>
                <a:cubicBezTo>
                  <a:pt x="123152" y="396979"/>
                  <a:pt x="119321" y="402455"/>
                  <a:pt x="112425" y="405193"/>
                </a:cubicBezTo>
                <a:cubicBezTo>
                  <a:pt x="112425" y="399717"/>
                  <a:pt x="117023" y="402455"/>
                  <a:pt x="119321" y="399717"/>
                </a:cubicBezTo>
                <a:cubicBezTo>
                  <a:pt x="117023" y="399717"/>
                  <a:pt x="114724" y="399717"/>
                  <a:pt x="112425" y="399717"/>
                </a:cubicBezTo>
                <a:cubicBezTo>
                  <a:pt x="110126" y="399717"/>
                  <a:pt x="114724" y="396979"/>
                  <a:pt x="117023" y="396979"/>
                </a:cubicBezTo>
                <a:cubicBezTo>
                  <a:pt x="117789" y="396066"/>
                  <a:pt x="119321" y="395610"/>
                  <a:pt x="120087" y="394697"/>
                </a:cubicBezTo>
                <a:lnTo>
                  <a:pt x="122386" y="394241"/>
                </a:lnTo>
                <a:lnTo>
                  <a:pt x="121620" y="393784"/>
                </a:lnTo>
                <a:cubicBezTo>
                  <a:pt x="120854" y="393328"/>
                  <a:pt x="120087" y="392872"/>
                  <a:pt x="120087" y="391959"/>
                </a:cubicBezTo>
                <a:lnTo>
                  <a:pt x="119321" y="392415"/>
                </a:lnTo>
                <a:cubicBezTo>
                  <a:pt x="114724" y="394697"/>
                  <a:pt x="110893" y="396979"/>
                  <a:pt x="110126" y="391502"/>
                </a:cubicBezTo>
                <a:cubicBezTo>
                  <a:pt x="117023" y="388308"/>
                  <a:pt x="125451" y="385570"/>
                  <a:pt x="132347" y="380093"/>
                </a:cubicBezTo>
                <a:cubicBezTo>
                  <a:pt x="123152" y="382832"/>
                  <a:pt x="117023" y="391502"/>
                  <a:pt x="107828" y="385570"/>
                </a:cubicBezTo>
                <a:cubicBezTo>
                  <a:pt x="110126" y="371879"/>
                  <a:pt x="120854" y="377355"/>
                  <a:pt x="125451" y="371879"/>
                </a:cubicBezTo>
                <a:cubicBezTo>
                  <a:pt x="120854" y="371879"/>
                  <a:pt x="117023" y="377355"/>
                  <a:pt x="114724" y="374617"/>
                </a:cubicBezTo>
                <a:cubicBezTo>
                  <a:pt x="117789" y="370510"/>
                  <a:pt x="122386" y="367772"/>
                  <a:pt x="126217" y="365946"/>
                </a:cubicBezTo>
                <a:lnTo>
                  <a:pt x="129282" y="364577"/>
                </a:lnTo>
                <a:lnTo>
                  <a:pt x="129282" y="363664"/>
                </a:lnTo>
                <a:cubicBezTo>
                  <a:pt x="122386" y="364577"/>
                  <a:pt x="116256" y="371879"/>
                  <a:pt x="107828" y="369141"/>
                </a:cubicBezTo>
                <a:cubicBezTo>
                  <a:pt x="114724" y="363664"/>
                  <a:pt x="120854" y="363664"/>
                  <a:pt x="123152" y="358188"/>
                </a:cubicBezTo>
                <a:cubicBezTo>
                  <a:pt x="117023" y="358188"/>
                  <a:pt x="112425" y="366403"/>
                  <a:pt x="105529" y="360926"/>
                </a:cubicBezTo>
                <a:cubicBezTo>
                  <a:pt x="105529" y="358188"/>
                  <a:pt x="107828" y="358188"/>
                  <a:pt x="110126" y="352712"/>
                </a:cubicBezTo>
                <a:cubicBezTo>
                  <a:pt x="107828" y="354537"/>
                  <a:pt x="106295" y="353625"/>
                  <a:pt x="105529" y="350886"/>
                </a:cubicBezTo>
                <a:lnTo>
                  <a:pt x="105529" y="349974"/>
                </a:lnTo>
                <a:lnTo>
                  <a:pt x="103230" y="349974"/>
                </a:lnTo>
                <a:cubicBezTo>
                  <a:pt x="100931" y="349517"/>
                  <a:pt x="98633" y="349517"/>
                  <a:pt x="96334" y="349061"/>
                </a:cubicBezTo>
                <a:cubicBezTo>
                  <a:pt x="90970" y="345866"/>
                  <a:pt x="113191" y="337196"/>
                  <a:pt x="113191" y="337196"/>
                </a:cubicBezTo>
                <a:cubicBezTo>
                  <a:pt x="113958" y="336739"/>
                  <a:pt x="113958" y="336283"/>
                  <a:pt x="114724" y="336283"/>
                </a:cubicBezTo>
                <a:lnTo>
                  <a:pt x="115490" y="334914"/>
                </a:lnTo>
                <a:cubicBezTo>
                  <a:pt x="116256" y="334457"/>
                  <a:pt x="116256" y="334001"/>
                  <a:pt x="117023" y="333088"/>
                </a:cubicBezTo>
                <a:cubicBezTo>
                  <a:pt x="114724" y="335826"/>
                  <a:pt x="112425" y="333088"/>
                  <a:pt x="110126" y="335826"/>
                </a:cubicBezTo>
                <a:cubicBezTo>
                  <a:pt x="114724" y="327612"/>
                  <a:pt x="123152" y="333088"/>
                  <a:pt x="125451" y="324874"/>
                </a:cubicBezTo>
                <a:cubicBezTo>
                  <a:pt x="120854" y="324874"/>
                  <a:pt x="125451" y="322136"/>
                  <a:pt x="125451" y="322136"/>
                </a:cubicBezTo>
                <a:cubicBezTo>
                  <a:pt x="119321" y="324874"/>
                  <a:pt x="107828" y="330350"/>
                  <a:pt x="105529" y="327612"/>
                </a:cubicBezTo>
                <a:cubicBezTo>
                  <a:pt x="103230" y="323505"/>
                  <a:pt x="107061" y="322592"/>
                  <a:pt x="110126" y="321223"/>
                </a:cubicBezTo>
                <a:lnTo>
                  <a:pt x="109360" y="320767"/>
                </a:lnTo>
                <a:lnTo>
                  <a:pt x="107828" y="320310"/>
                </a:lnTo>
                <a:lnTo>
                  <a:pt x="107061" y="320767"/>
                </a:lnTo>
                <a:cubicBezTo>
                  <a:pt x="106295" y="321223"/>
                  <a:pt x="105529" y="321679"/>
                  <a:pt x="105529" y="322136"/>
                </a:cubicBezTo>
                <a:cubicBezTo>
                  <a:pt x="105529" y="321679"/>
                  <a:pt x="106295" y="320767"/>
                  <a:pt x="106295" y="320310"/>
                </a:cubicBezTo>
                <a:lnTo>
                  <a:pt x="107061" y="319854"/>
                </a:lnTo>
                <a:lnTo>
                  <a:pt x="106295" y="319854"/>
                </a:lnTo>
                <a:cubicBezTo>
                  <a:pt x="100165" y="316659"/>
                  <a:pt x="102464" y="313008"/>
                  <a:pt x="106295" y="308901"/>
                </a:cubicBezTo>
                <a:cubicBezTo>
                  <a:pt x="106295" y="308901"/>
                  <a:pt x="105529" y="308901"/>
                  <a:pt x="105529" y="308445"/>
                </a:cubicBezTo>
                <a:cubicBezTo>
                  <a:pt x="106295" y="307532"/>
                  <a:pt x="107828" y="307076"/>
                  <a:pt x="108594" y="306619"/>
                </a:cubicBezTo>
                <a:lnTo>
                  <a:pt x="110893" y="305707"/>
                </a:lnTo>
                <a:lnTo>
                  <a:pt x="112425" y="304338"/>
                </a:lnTo>
                <a:cubicBezTo>
                  <a:pt x="113191" y="303881"/>
                  <a:pt x="113958" y="303425"/>
                  <a:pt x="114724" y="302969"/>
                </a:cubicBezTo>
                <a:lnTo>
                  <a:pt x="116256" y="301599"/>
                </a:lnTo>
                <a:lnTo>
                  <a:pt x="115490" y="302056"/>
                </a:lnTo>
                <a:cubicBezTo>
                  <a:pt x="107828" y="305250"/>
                  <a:pt x="102464" y="303881"/>
                  <a:pt x="98633" y="292016"/>
                </a:cubicBezTo>
                <a:cubicBezTo>
                  <a:pt x="103230" y="294754"/>
                  <a:pt x="100931" y="292016"/>
                  <a:pt x="103230" y="289278"/>
                </a:cubicBezTo>
                <a:cubicBezTo>
                  <a:pt x="105529" y="289278"/>
                  <a:pt x="107828" y="289278"/>
                  <a:pt x="107828" y="286083"/>
                </a:cubicBezTo>
                <a:cubicBezTo>
                  <a:pt x="105529" y="286083"/>
                  <a:pt x="103230" y="289278"/>
                  <a:pt x="100931" y="286083"/>
                </a:cubicBezTo>
                <a:cubicBezTo>
                  <a:pt x="103230" y="285627"/>
                  <a:pt x="105529" y="284714"/>
                  <a:pt x="107061" y="284258"/>
                </a:cubicBezTo>
                <a:lnTo>
                  <a:pt x="109360" y="283345"/>
                </a:lnTo>
                <a:lnTo>
                  <a:pt x="108594" y="281976"/>
                </a:lnTo>
                <a:lnTo>
                  <a:pt x="108594" y="281063"/>
                </a:lnTo>
                <a:lnTo>
                  <a:pt x="107061" y="281520"/>
                </a:lnTo>
                <a:cubicBezTo>
                  <a:pt x="104763" y="281976"/>
                  <a:pt x="101698" y="281976"/>
                  <a:pt x="100931" y="280607"/>
                </a:cubicBezTo>
                <a:cubicBezTo>
                  <a:pt x="103230" y="280607"/>
                  <a:pt x="103230" y="280607"/>
                  <a:pt x="100931" y="277869"/>
                </a:cubicBezTo>
                <a:cubicBezTo>
                  <a:pt x="102464" y="277869"/>
                  <a:pt x="103996" y="277412"/>
                  <a:pt x="105529" y="277412"/>
                </a:cubicBezTo>
                <a:lnTo>
                  <a:pt x="109360" y="276956"/>
                </a:lnTo>
                <a:lnTo>
                  <a:pt x="109360" y="276500"/>
                </a:lnTo>
                <a:lnTo>
                  <a:pt x="110126" y="276500"/>
                </a:lnTo>
                <a:cubicBezTo>
                  <a:pt x="111659" y="276500"/>
                  <a:pt x="113191" y="276500"/>
                  <a:pt x="115490" y="276043"/>
                </a:cubicBezTo>
                <a:lnTo>
                  <a:pt x="118555" y="275587"/>
                </a:lnTo>
                <a:lnTo>
                  <a:pt x="120087" y="275131"/>
                </a:lnTo>
                <a:cubicBezTo>
                  <a:pt x="120854" y="274674"/>
                  <a:pt x="121620" y="274674"/>
                  <a:pt x="121620" y="274674"/>
                </a:cubicBezTo>
                <a:cubicBezTo>
                  <a:pt x="123919" y="273761"/>
                  <a:pt x="126984" y="271480"/>
                  <a:pt x="129282" y="270111"/>
                </a:cubicBezTo>
                <a:lnTo>
                  <a:pt x="130049" y="269654"/>
                </a:lnTo>
                <a:lnTo>
                  <a:pt x="130815" y="268741"/>
                </a:lnTo>
                <a:cubicBezTo>
                  <a:pt x="131581" y="267829"/>
                  <a:pt x="131581" y="267372"/>
                  <a:pt x="132347" y="266460"/>
                </a:cubicBezTo>
                <a:lnTo>
                  <a:pt x="132347" y="264634"/>
                </a:lnTo>
                <a:lnTo>
                  <a:pt x="131581" y="265091"/>
                </a:lnTo>
                <a:lnTo>
                  <a:pt x="130815" y="265091"/>
                </a:lnTo>
                <a:lnTo>
                  <a:pt x="128516" y="266460"/>
                </a:lnTo>
                <a:cubicBezTo>
                  <a:pt x="123152" y="269198"/>
                  <a:pt x="117789" y="272849"/>
                  <a:pt x="112425" y="274218"/>
                </a:cubicBezTo>
                <a:lnTo>
                  <a:pt x="110126" y="275131"/>
                </a:lnTo>
                <a:cubicBezTo>
                  <a:pt x="106295" y="276043"/>
                  <a:pt x="102464" y="276043"/>
                  <a:pt x="98633" y="275131"/>
                </a:cubicBezTo>
                <a:cubicBezTo>
                  <a:pt x="105529" y="269198"/>
                  <a:pt x="113191" y="267372"/>
                  <a:pt x="121620" y="266003"/>
                </a:cubicBezTo>
                <a:lnTo>
                  <a:pt x="126217" y="265091"/>
                </a:lnTo>
                <a:lnTo>
                  <a:pt x="125451" y="265091"/>
                </a:lnTo>
                <a:cubicBezTo>
                  <a:pt x="124685" y="263722"/>
                  <a:pt x="124685" y="262352"/>
                  <a:pt x="125451" y="260983"/>
                </a:cubicBezTo>
                <a:lnTo>
                  <a:pt x="126984" y="259158"/>
                </a:lnTo>
                <a:lnTo>
                  <a:pt x="124685" y="259614"/>
                </a:lnTo>
                <a:cubicBezTo>
                  <a:pt x="117023" y="262809"/>
                  <a:pt x="110893" y="266916"/>
                  <a:pt x="100931" y="266916"/>
                </a:cubicBezTo>
                <a:cubicBezTo>
                  <a:pt x="103230" y="261440"/>
                  <a:pt x="110126" y="264178"/>
                  <a:pt x="114724" y="258702"/>
                </a:cubicBezTo>
                <a:cubicBezTo>
                  <a:pt x="112425" y="258702"/>
                  <a:pt x="110126" y="261440"/>
                  <a:pt x="110126" y="258702"/>
                </a:cubicBezTo>
                <a:cubicBezTo>
                  <a:pt x="110126" y="255963"/>
                  <a:pt x="112425" y="258702"/>
                  <a:pt x="112425" y="255963"/>
                </a:cubicBezTo>
                <a:cubicBezTo>
                  <a:pt x="107828" y="253225"/>
                  <a:pt x="107828" y="258702"/>
                  <a:pt x="103230" y="258702"/>
                </a:cubicBezTo>
                <a:cubicBezTo>
                  <a:pt x="103230" y="250487"/>
                  <a:pt x="110126" y="255963"/>
                  <a:pt x="112425" y="247749"/>
                </a:cubicBezTo>
                <a:cubicBezTo>
                  <a:pt x="110126" y="247749"/>
                  <a:pt x="114724" y="245011"/>
                  <a:pt x="112425" y="245011"/>
                </a:cubicBezTo>
                <a:cubicBezTo>
                  <a:pt x="107828" y="245011"/>
                  <a:pt x="103230" y="250487"/>
                  <a:pt x="100931" y="247749"/>
                </a:cubicBezTo>
                <a:cubicBezTo>
                  <a:pt x="103230" y="247749"/>
                  <a:pt x="103230" y="247749"/>
                  <a:pt x="105529" y="245011"/>
                </a:cubicBezTo>
                <a:cubicBezTo>
                  <a:pt x="103230" y="245011"/>
                  <a:pt x="103230" y="245011"/>
                  <a:pt x="100931" y="245011"/>
                </a:cubicBezTo>
                <a:cubicBezTo>
                  <a:pt x="103230" y="242273"/>
                  <a:pt x="107828" y="242273"/>
                  <a:pt x="107828" y="239534"/>
                </a:cubicBezTo>
                <a:cubicBezTo>
                  <a:pt x="107828" y="239534"/>
                  <a:pt x="107828" y="239534"/>
                  <a:pt x="105529" y="236340"/>
                </a:cubicBezTo>
                <a:lnTo>
                  <a:pt x="106295" y="235884"/>
                </a:lnTo>
                <a:lnTo>
                  <a:pt x="105529" y="235884"/>
                </a:lnTo>
                <a:cubicBezTo>
                  <a:pt x="94802" y="235427"/>
                  <a:pt x="88672" y="232689"/>
                  <a:pt x="81776" y="224018"/>
                </a:cubicBezTo>
                <a:cubicBezTo>
                  <a:pt x="76412" y="216260"/>
                  <a:pt x="89438" y="217173"/>
                  <a:pt x="93269" y="214891"/>
                </a:cubicBezTo>
                <a:cubicBezTo>
                  <a:pt x="109360" y="205764"/>
                  <a:pt x="89438" y="204851"/>
                  <a:pt x="98633" y="193898"/>
                </a:cubicBezTo>
                <a:cubicBezTo>
                  <a:pt x="99399" y="192986"/>
                  <a:pt x="100931" y="192073"/>
                  <a:pt x="102464" y="192073"/>
                </a:cubicBezTo>
                <a:lnTo>
                  <a:pt x="103996" y="191617"/>
                </a:lnTo>
                <a:lnTo>
                  <a:pt x="105529" y="191160"/>
                </a:lnTo>
                <a:lnTo>
                  <a:pt x="107828" y="190247"/>
                </a:lnTo>
                <a:lnTo>
                  <a:pt x="107828" y="188422"/>
                </a:lnTo>
                <a:cubicBezTo>
                  <a:pt x="107828" y="185228"/>
                  <a:pt x="105529" y="182033"/>
                  <a:pt x="105529" y="175644"/>
                </a:cubicBezTo>
                <a:cubicBezTo>
                  <a:pt x="110126" y="172906"/>
                  <a:pt x="110126" y="175644"/>
                  <a:pt x="114724" y="170168"/>
                </a:cubicBezTo>
                <a:cubicBezTo>
                  <a:pt x="114724" y="170168"/>
                  <a:pt x="112425" y="170168"/>
                  <a:pt x="112425" y="170168"/>
                </a:cubicBezTo>
                <a:cubicBezTo>
                  <a:pt x="114724" y="170168"/>
                  <a:pt x="117023" y="167429"/>
                  <a:pt x="120854" y="164691"/>
                </a:cubicBezTo>
                <a:cubicBezTo>
                  <a:pt x="117023" y="164691"/>
                  <a:pt x="114724" y="170168"/>
                  <a:pt x="112425" y="167429"/>
                </a:cubicBezTo>
                <a:cubicBezTo>
                  <a:pt x="114724" y="164691"/>
                  <a:pt x="119321" y="159215"/>
                  <a:pt x="123152" y="159215"/>
                </a:cubicBezTo>
                <a:cubicBezTo>
                  <a:pt x="120854" y="159215"/>
                  <a:pt x="117023" y="159215"/>
                  <a:pt x="117023" y="159215"/>
                </a:cubicBezTo>
                <a:cubicBezTo>
                  <a:pt x="120854" y="156477"/>
                  <a:pt x="130049" y="151000"/>
                  <a:pt x="127750" y="142786"/>
                </a:cubicBezTo>
                <a:cubicBezTo>
                  <a:pt x="134646" y="137310"/>
                  <a:pt x="146140" y="134115"/>
                  <a:pt x="153036" y="128639"/>
                </a:cubicBezTo>
                <a:cubicBezTo>
                  <a:pt x="146140" y="128639"/>
                  <a:pt x="139243" y="137310"/>
                  <a:pt x="130049" y="134115"/>
                </a:cubicBezTo>
                <a:cubicBezTo>
                  <a:pt x="164529" y="114948"/>
                  <a:pt x="202841" y="101257"/>
                  <a:pt x="244218" y="98519"/>
                </a:cubicBezTo>
                <a:cubicBezTo>
                  <a:pt x="246517" y="93043"/>
                  <a:pt x="251114" y="95781"/>
                  <a:pt x="253413" y="93043"/>
                </a:cubicBezTo>
                <a:cubicBezTo>
                  <a:pt x="253413" y="93043"/>
                  <a:pt x="251114" y="93043"/>
                  <a:pt x="251114" y="90305"/>
                </a:cubicBezTo>
                <a:cubicBezTo>
                  <a:pt x="271037" y="93043"/>
                  <a:pt x="287128" y="84372"/>
                  <a:pt x="300920" y="90305"/>
                </a:cubicBezTo>
                <a:cubicBezTo>
                  <a:pt x="300920" y="87566"/>
                  <a:pt x="300920" y="87566"/>
                  <a:pt x="300920" y="87566"/>
                </a:cubicBezTo>
                <a:cubicBezTo>
                  <a:pt x="303219" y="87566"/>
                  <a:pt x="314712" y="87566"/>
                  <a:pt x="317011" y="81634"/>
                </a:cubicBezTo>
                <a:cubicBezTo>
                  <a:pt x="317011" y="84372"/>
                  <a:pt x="317011" y="87566"/>
                  <a:pt x="319310" y="87566"/>
                </a:cubicBezTo>
                <a:cubicBezTo>
                  <a:pt x="326206" y="87566"/>
                  <a:pt x="333102" y="84372"/>
                  <a:pt x="341531" y="87566"/>
                </a:cubicBezTo>
                <a:cubicBezTo>
                  <a:pt x="341531" y="83003"/>
                  <a:pt x="344596" y="85741"/>
                  <a:pt x="344596" y="83915"/>
                </a:cubicBezTo>
                <a:cubicBezTo>
                  <a:pt x="345362" y="84372"/>
                  <a:pt x="346128" y="83459"/>
                  <a:pt x="346128" y="81634"/>
                </a:cubicBezTo>
                <a:cubicBezTo>
                  <a:pt x="346128" y="87566"/>
                  <a:pt x="343829" y="84372"/>
                  <a:pt x="343829" y="87566"/>
                </a:cubicBezTo>
                <a:cubicBezTo>
                  <a:pt x="350726" y="84372"/>
                  <a:pt x="359920" y="87566"/>
                  <a:pt x="364518" y="84372"/>
                </a:cubicBezTo>
                <a:cubicBezTo>
                  <a:pt x="366817" y="84372"/>
                  <a:pt x="373713" y="87566"/>
                  <a:pt x="378310" y="87566"/>
                </a:cubicBezTo>
                <a:cubicBezTo>
                  <a:pt x="382908" y="90305"/>
                  <a:pt x="389804" y="84372"/>
                  <a:pt x="389804" y="90305"/>
                </a:cubicBezTo>
                <a:cubicBezTo>
                  <a:pt x="392103" y="84372"/>
                  <a:pt x="398999" y="87566"/>
                  <a:pt x="398999" y="87566"/>
                </a:cubicBezTo>
                <a:cubicBezTo>
                  <a:pt x="398999" y="84372"/>
                  <a:pt x="403596" y="87566"/>
                  <a:pt x="403596" y="84372"/>
                </a:cubicBezTo>
                <a:cubicBezTo>
                  <a:pt x="403596" y="87566"/>
                  <a:pt x="416622" y="90305"/>
                  <a:pt x="414323" y="87566"/>
                </a:cubicBezTo>
                <a:lnTo>
                  <a:pt x="416622" y="88023"/>
                </a:lnTo>
                <a:lnTo>
                  <a:pt x="416622" y="87566"/>
                </a:lnTo>
                <a:cubicBezTo>
                  <a:pt x="412025" y="83915"/>
                  <a:pt x="423518" y="79352"/>
                  <a:pt x="428882" y="82546"/>
                </a:cubicBezTo>
                <a:cubicBezTo>
                  <a:pt x="431181" y="83915"/>
                  <a:pt x="430415" y="86197"/>
                  <a:pt x="427350" y="88023"/>
                </a:cubicBezTo>
                <a:lnTo>
                  <a:pt x="426583" y="88479"/>
                </a:lnTo>
                <a:lnTo>
                  <a:pt x="428116" y="88479"/>
                </a:lnTo>
                <a:cubicBezTo>
                  <a:pt x="432713" y="88023"/>
                  <a:pt x="437311" y="87566"/>
                  <a:pt x="441908" y="87566"/>
                </a:cubicBezTo>
                <a:cubicBezTo>
                  <a:pt x="439609" y="87566"/>
                  <a:pt x="444207" y="90305"/>
                  <a:pt x="444207" y="87566"/>
                </a:cubicBezTo>
                <a:cubicBezTo>
                  <a:pt x="444207" y="90305"/>
                  <a:pt x="448804" y="93043"/>
                  <a:pt x="448804" y="93043"/>
                </a:cubicBezTo>
                <a:cubicBezTo>
                  <a:pt x="448804" y="90305"/>
                  <a:pt x="446506" y="90305"/>
                  <a:pt x="446506" y="87566"/>
                </a:cubicBezTo>
                <a:cubicBezTo>
                  <a:pt x="455700" y="95781"/>
                  <a:pt x="464895" y="84372"/>
                  <a:pt x="469493" y="93043"/>
                </a:cubicBezTo>
                <a:cubicBezTo>
                  <a:pt x="467194" y="93043"/>
                  <a:pt x="455700" y="90305"/>
                  <a:pt x="453402" y="95781"/>
                </a:cubicBezTo>
                <a:cubicBezTo>
                  <a:pt x="455700" y="95781"/>
                  <a:pt x="457999" y="95781"/>
                  <a:pt x="462597" y="95781"/>
                </a:cubicBezTo>
                <a:cubicBezTo>
                  <a:pt x="460298" y="93043"/>
                  <a:pt x="464895" y="95781"/>
                  <a:pt x="467194" y="95781"/>
                </a:cubicBezTo>
                <a:cubicBezTo>
                  <a:pt x="465662" y="97150"/>
                  <a:pt x="467960" y="98063"/>
                  <a:pt x="469493" y="97606"/>
                </a:cubicBezTo>
                <a:lnTo>
                  <a:pt x="470259" y="97150"/>
                </a:lnTo>
                <a:cubicBezTo>
                  <a:pt x="470259" y="96694"/>
                  <a:pt x="469493" y="96237"/>
                  <a:pt x="469493" y="95781"/>
                </a:cubicBezTo>
                <a:lnTo>
                  <a:pt x="468726" y="95781"/>
                </a:lnTo>
                <a:cubicBezTo>
                  <a:pt x="467194" y="95781"/>
                  <a:pt x="467194" y="95781"/>
                  <a:pt x="467194" y="95781"/>
                </a:cubicBezTo>
                <a:cubicBezTo>
                  <a:pt x="467194" y="95324"/>
                  <a:pt x="467960" y="94868"/>
                  <a:pt x="468726" y="94868"/>
                </a:cubicBezTo>
                <a:lnTo>
                  <a:pt x="469493" y="94412"/>
                </a:lnTo>
                <a:lnTo>
                  <a:pt x="470259" y="93955"/>
                </a:lnTo>
                <a:cubicBezTo>
                  <a:pt x="470259" y="93043"/>
                  <a:pt x="471025" y="93043"/>
                  <a:pt x="471791" y="92586"/>
                </a:cubicBezTo>
                <a:cubicBezTo>
                  <a:pt x="471025" y="92130"/>
                  <a:pt x="469493" y="91674"/>
                  <a:pt x="469493" y="90305"/>
                </a:cubicBezTo>
                <a:cubicBezTo>
                  <a:pt x="473324" y="90761"/>
                  <a:pt x="477155" y="90761"/>
                  <a:pt x="480986" y="90761"/>
                </a:cubicBezTo>
                <a:lnTo>
                  <a:pt x="482519" y="90761"/>
                </a:lnTo>
                <a:lnTo>
                  <a:pt x="482519" y="89392"/>
                </a:lnTo>
                <a:cubicBezTo>
                  <a:pt x="486350" y="80265"/>
                  <a:pt x="510870" y="77070"/>
                  <a:pt x="516233" y="83003"/>
                </a:cubicBezTo>
                <a:cubicBezTo>
                  <a:pt x="516233" y="83003"/>
                  <a:pt x="513935" y="83915"/>
                  <a:pt x="512402" y="85741"/>
                </a:cubicBezTo>
                <a:lnTo>
                  <a:pt x="511636" y="86197"/>
                </a:lnTo>
                <a:lnTo>
                  <a:pt x="513168" y="85741"/>
                </a:lnTo>
                <a:cubicBezTo>
                  <a:pt x="517000" y="84372"/>
                  <a:pt x="518532" y="83003"/>
                  <a:pt x="521597" y="83003"/>
                </a:cubicBezTo>
                <a:cubicBezTo>
                  <a:pt x="529260" y="82546"/>
                  <a:pt x="536922" y="84372"/>
                  <a:pt x="542286" y="83003"/>
                </a:cubicBezTo>
                <a:cubicBezTo>
                  <a:pt x="545351" y="82546"/>
                  <a:pt x="552247" y="76157"/>
                  <a:pt x="554546" y="75701"/>
                </a:cubicBezTo>
                <a:cubicBezTo>
                  <a:pt x="559909" y="74788"/>
                  <a:pt x="566805" y="77983"/>
                  <a:pt x="572935" y="77526"/>
                </a:cubicBezTo>
                <a:cubicBezTo>
                  <a:pt x="580598" y="75701"/>
                  <a:pt x="587494" y="72963"/>
                  <a:pt x="594390" y="70225"/>
                </a:cubicBezTo>
                <a:cubicBezTo>
                  <a:pt x="611247" y="67030"/>
                  <a:pt x="612014" y="75245"/>
                  <a:pt x="621208" y="75701"/>
                </a:cubicBezTo>
                <a:cubicBezTo>
                  <a:pt x="628871" y="76157"/>
                  <a:pt x="630403" y="69768"/>
                  <a:pt x="639598" y="72050"/>
                </a:cubicBezTo>
                <a:cubicBezTo>
                  <a:pt x="646494" y="73876"/>
                  <a:pt x="643429" y="79808"/>
                  <a:pt x="648793" y="81177"/>
                </a:cubicBezTo>
                <a:cubicBezTo>
                  <a:pt x="664118" y="84828"/>
                  <a:pt x="661819" y="75701"/>
                  <a:pt x="664118" y="72050"/>
                </a:cubicBezTo>
                <a:cubicBezTo>
                  <a:pt x="668715" y="63836"/>
                  <a:pt x="663352" y="66117"/>
                  <a:pt x="673313" y="64748"/>
                </a:cubicBezTo>
                <a:cubicBezTo>
                  <a:pt x="673313" y="64748"/>
                  <a:pt x="679443" y="71137"/>
                  <a:pt x="681741" y="72050"/>
                </a:cubicBezTo>
                <a:cubicBezTo>
                  <a:pt x="687871" y="71137"/>
                  <a:pt x="694001" y="71137"/>
                  <a:pt x="700131" y="72050"/>
                </a:cubicBezTo>
                <a:cubicBezTo>
                  <a:pt x="702430" y="72963"/>
                  <a:pt x="702430" y="77526"/>
                  <a:pt x="706261" y="77526"/>
                </a:cubicBezTo>
                <a:cubicBezTo>
                  <a:pt x="707027" y="77526"/>
                  <a:pt x="713157" y="75245"/>
                  <a:pt x="718521" y="73876"/>
                </a:cubicBezTo>
                <a:cubicBezTo>
                  <a:pt x="734612" y="70681"/>
                  <a:pt x="738443" y="75245"/>
                  <a:pt x="751469" y="75701"/>
                </a:cubicBezTo>
                <a:cubicBezTo>
                  <a:pt x="754534" y="75701"/>
                  <a:pt x="779054" y="74332"/>
                  <a:pt x="782119" y="73876"/>
                </a:cubicBezTo>
                <a:cubicBezTo>
                  <a:pt x="787483" y="72963"/>
                  <a:pt x="789781" y="68856"/>
                  <a:pt x="797444" y="68399"/>
                </a:cubicBezTo>
                <a:cubicBezTo>
                  <a:pt x="799742" y="68399"/>
                  <a:pt x="808937" y="70225"/>
                  <a:pt x="815067" y="70225"/>
                </a:cubicBezTo>
                <a:cubicBezTo>
                  <a:pt x="831924" y="70681"/>
                  <a:pt x="841886" y="72050"/>
                  <a:pt x="851847" y="72050"/>
                </a:cubicBezTo>
                <a:cubicBezTo>
                  <a:pt x="854145" y="72050"/>
                  <a:pt x="859509" y="68856"/>
                  <a:pt x="863340" y="68399"/>
                </a:cubicBezTo>
                <a:cubicBezTo>
                  <a:pt x="864873" y="68399"/>
                  <a:pt x="867171" y="67943"/>
                  <a:pt x="868704" y="67943"/>
                </a:cubicBezTo>
                <a:lnTo>
                  <a:pt x="870236" y="67943"/>
                </a:lnTo>
                <a:lnTo>
                  <a:pt x="870236" y="67487"/>
                </a:lnTo>
                <a:cubicBezTo>
                  <a:pt x="870236" y="67030"/>
                  <a:pt x="870236" y="66117"/>
                  <a:pt x="870236" y="64748"/>
                </a:cubicBezTo>
                <a:cubicBezTo>
                  <a:pt x="870236" y="61097"/>
                  <a:pt x="875600" y="58359"/>
                  <a:pt x="880964" y="52883"/>
                </a:cubicBezTo>
                <a:cubicBezTo>
                  <a:pt x="891691" y="42843"/>
                  <a:pt x="946860" y="43299"/>
                  <a:pt x="931536" y="34629"/>
                </a:cubicBezTo>
                <a:cubicBezTo>
                  <a:pt x="927704" y="32803"/>
                  <a:pt x="846483" y="36910"/>
                  <a:pt x="830392" y="34629"/>
                </a:cubicBezTo>
                <a:cubicBezTo>
                  <a:pt x="821963" y="33716"/>
                  <a:pt x="766028" y="36454"/>
                  <a:pt x="763729" y="34629"/>
                </a:cubicBezTo>
                <a:cubicBezTo>
                  <a:pt x="754534" y="29152"/>
                  <a:pt x="780586" y="23220"/>
                  <a:pt x="796677" y="20025"/>
                </a:cubicBezTo>
                <a:lnTo>
                  <a:pt x="798210" y="19569"/>
                </a:lnTo>
                <a:lnTo>
                  <a:pt x="799743" y="19340"/>
                </a:lnTo>
                <a:lnTo>
                  <a:pt x="798976" y="19569"/>
                </a:lnTo>
                <a:lnTo>
                  <a:pt x="801275" y="19112"/>
                </a:lnTo>
                <a:cubicBezTo>
                  <a:pt x="811236" y="18656"/>
                  <a:pt x="825794" y="20481"/>
                  <a:pt x="841119" y="19569"/>
                </a:cubicBezTo>
                <a:cubicBezTo>
                  <a:pt x="857977" y="18656"/>
                  <a:pt x="874834" y="14549"/>
                  <a:pt x="890925" y="13636"/>
                </a:cubicBezTo>
                <a:cubicBezTo>
                  <a:pt x="907782" y="12723"/>
                  <a:pt x="923873" y="14549"/>
                  <a:pt x="941497" y="13636"/>
                </a:cubicBezTo>
                <a:cubicBezTo>
                  <a:pt x="969848" y="12723"/>
                  <a:pt x="999731" y="8616"/>
                  <a:pt x="1025783" y="7703"/>
                </a:cubicBezTo>
                <a:cubicBezTo>
                  <a:pt x="1060264" y="6791"/>
                  <a:pt x="1094745" y="8616"/>
                  <a:pt x="1126160" y="7703"/>
                </a:cubicBezTo>
                <a:cubicBezTo>
                  <a:pt x="1135738" y="7475"/>
                  <a:pt x="1161982" y="4965"/>
                  <a:pt x="1186023" y="4166"/>
                </a:cubicBezTo>
                <a:close/>
                <a:moveTo>
                  <a:pt x="1277493" y="1828"/>
                </a:moveTo>
                <a:cubicBezTo>
                  <a:pt x="1298756" y="1542"/>
                  <a:pt x="1320402" y="3824"/>
                  <a:pt x="1312357" y="9529"/>
                </a:cubicBezTo>
                <a:cubicBezTo>
                  <a:pt x="1310824" y="10441"/>
                  <a:pt x="1293967" y="9529"/>
                  <a:pt x="1290136" y="9529"/>
                </a:cubicBezTo>
                <a:cubicBezTo>
                  <a:pt x="1280175" y="10441"/>
                  <a:pt x="1270213" y="12267"/>
                  <a:pt x="1261019" y="12267"/>
                </a:cubicBezTo>
                <a:cubicBezTo>
                  <a:pt x="1255655" y="12267"/>
                  <a:pt x="1250291" y="11354"/>
                  <a:pt x="1245694" y="9529"/>
                </a:cubicBezTo>
                <a:lnTo>
                  <a:pt x="1244928" y="9529"/>
                </a:lnTo>
                <a:cubicBezTo>
                  <a:pt x="1235350" y="4965"/>
                  <a:pt x="1256230" y="2113"/>
                  <a:pt x="1277493" y="1828"/>
                </a:cubicBezTo>
                <a:close/>
                <a:moveTo>
                  <a:pt x="1569909" y="915"/>
                </a:moveTo>
                <a:cubicBezTo>
                  <a:pt x="1579774" y="1428"/>
                  <a:pt x="1586670" y="4281"/>
                  <a:pt x="1580540" y="9529"/>
                </a:cubicBezTo>
                <a:cubicBezTo>
                  <a:pt x="1579008" y="11354"/>
                  <a:pt x="1572112" y="12267"/>
                  <a:pt x="1564449" y="12267"/>
                </a:cubicBezTo>
                <a:cubicBezTo>
                  <a:pt x="1554488" y="12267"/>
                  <a:pt x="1542995" y="10898"/>
                  <a:pt x="1538397" y="9985"/>
                </a:cubicBezTo>
                <a:lnTo>
                  <a:pt x="1537631" y="9529"/>
                </a:lnTo>
                <a:lnTo>
                  <a:pt x="1538397" y="9529"/>
                </a:lnTo>
                <a:cubicBezTo>
                  <a:pt x="1539930" y="8616"/>
                  <a:pt x="1541462" y="6334"/>
                  <a:pt x="1541462" y="6334"/>
                </a:cubicBezTo>
                <a:cubicBezTo>
                  <a:pt x="1547209" y="2227"/>
                  <a:pt x="1560044" y="401"/>
                  <a:pt x="1569909" y="915"/>
                </a:cubicBezTo>
                <a:close/>
                <a:moveTo>
                  <a:pt x="1503150" y="402"/>
                </a:moveTo>
                <a:cubicBezTo>
                  <a:pt x="1510046" y="3596"/>
                  <a:pt x="1501618" y="6334"/>
                  <a:pt x="1494722" y="6334"/>
                </a:cubicBezTo>
                <a:cubicBezTo>
                  <a:pt x="1490124" y="6334"/>
                  <a:pt x="1486293" y="5421"/>
                  <a:pt x="1486293" y="3140"/>
                </a:cubicBezTo>
                <a:cubicBezTo>
                  <a:pt x="1486293" y="3596"/>
                  <a:pt x="1500085" y="-1424"/>
                  <a:pt x="1503150" y="402"/>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a:solidFill>
                <a:schemeClr val="tx1"/>
              </a:solidFill>
            </a:endParaRPr>
          </a:p>
        </p:txBody>
      </p:sp>
      <p:pic>
        <p:nvPicPr>
          <p:cNvPr id="30" name="图片" descr="/data/temp/d8fb43a7-473c-11f0-b9fe-9a5d0a8b78a7.jpegd8fb43a7-473c-11f0-b9fe-9a5d0a8b78a7"/>
          <p:cNvPicPr>
            <a:picLocks noChangeAspect="1"/>
          </p:cNvPicPr>
          <p:nvPr>
            <p:custDataLst>
              <p:tags r:id="rId4"/>
            </p:custDataLst>
          </p:nvPr>
        </p:nvPicPr>
        <p:blipFill>
          <a:blip r:embed="rId5"/>
          <a:srcRect l="3164" r="3164"/>
          <a:stretch>
            <a:fillRect/>
          </a:stretch>
        </p:blipFill>
        <p:spPr>
          <a:xfrm>
            <a:off x="8450631" y="3591677"/>
            <a:ext cx="2994042" cy="2201912"/>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28" name="图片" descr="/data/temp/d8fb430b-473c-11f0-b9fe-9a5d0a8b78a7.jpegd8fb430b-473c-11f0-b9fe-9a5d0a8b78a7"/>
          <p:cNvPicPr>
            <a:picLocks noChangeAspect="1"/>
          </p:cNvPicPr>
          <p:nvPr>
            <p:custDataLst>
              <p:tags r:id="rId6"/>
            </p:custDataLst>
          </p:nvPr>
        </p:nvPicPr>
        <p:blipFill>
          <a:blip r:embed="rId7">
            <a:lum contrast="24000"/>
          </a:blip>
          <a:srcRect l="6221" r="6221"/>
          <a:stretch>
            <a:fillRect/>
          </a:stretch>
        </p:blipFill>
        <p:spPr>
          <a:xfrm>
            <a:off x="4576576" y="3591677"/>
            <a:ext cx="3055525" cy="2097799"/>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29" name="图片" descr="/data/temp/d8fb42c5-473c-11f0-b9fe-9a5d0a8b78a7.jpegd8fb42c5-473c-11f0-b9fe-9a5d0a8b78a7"/>
          <p:cNvPicPr>
            <a:picLocks noChangeAspect="1"/>
          </p:cNvPicPr>
          <p:nvPr>
            <p:custDataLst>
              <p:tags r:id="rId8"/>
            </p:custDataLst>
          </p:nvPr>
        </p:nvPicPr>
        <p:blipFill>
          <a:blip r:embed="rId9"/>
          <a:srcRect l="4675" r="4675"/>
          <a:stretch>
            <a:fillRect/>
          </a:stretch>
        </p:blipFill>
        <p:spPr>
          <a:xfrm>
            <a:off x="707008" y="3591677"/>
            <a:ext cx="2859448" cy="2102928"/>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11" name="矩形 10"/>
          <p:cNvSpPr/>
          <p:nvPr>
            <p:custDataLst>
              <p:tags r:id="rId10"/>
            </p:custDataLst>
          </p:nvPr>
        </p:nvSpPr>
        <p:spPr>
          <a:xfrm>
            <a:off x="726882" y="1936693"/>
            <a:ext cx="2907578" cy="884347"/>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目标应当是实际可行的，考虑到个人的能力和资源的可用性。</a:t>
            </a:r>
            <a:endParaRPr lang="zh-CN" altLang="en-US" sz="1600" kern="0">
              <a:ln>
                <a:noFill/>
                <a:prstDash val="sysDot"/>
              </a:ln>
              <a:solidFill>
                <a:schemeClr val="tx1">
                  <a:lumMod val="85000"/>
                  <a:lumOff val="15000"/>
                </a:schemeClr>
              </a:solidFill>
              <a:latin typeface="+mn-ea"/>
              <a:cs typeface="+mn-ea"/>
            </a:endParaRPr>
          </a:p>
        </p:txBody>
      </p:sp>
      <p:sp>
        <p:nvSpPr>
          <p:cNvPr id="12" name="矩形 11"/>
          <p:cNvSpPr/>
          <p:nvPr>
            <p:custDataLst>
              <p:tags r:id="rId11"/>
            </p:custDataLst>
          </p:nvPr>
        </p:nvSpPr>
        <p:spPr>
          <a:xfrm>
            <a:off x="726882" y="918014"/>
            <a:ext cx="2907576" cy="596774"/>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dirty="0">
                <a:solidFill>
                  <a:schemeClr val="tx1"/>
                </a:solidFill>
                <a:latin typeface="+mn-ea"/>
                <a:cs typeface="+mn-ea"/>
              </a:rPr>
              <a:t>可实现的</a:t>
            </a:r>
            <a:endParaRPr lang="zh-CN" altLang="en-US" sz="2000" b="1" kern="0" dirty="0">
              <a:solidFill>
                <a:schemeClr val="tx1"/>
              </a:solidFill>
              <a:latin typeface="+mn-ea"/>
              <a:cs typeface="+mn-ea"/>
            </a:endParaRPr>
          </a:p>
        </p:txBody>
      </p:sp>
      <p:sp>
        <p:nvSpPr>
          <p:cNvPr id="14" name="矩形 13"/>
          <p:cNvSpPr/>
          <p:nvPr>
            <p:custDataLst>
              <p:tags r:id="rId12"/>
            </p:custDataLst>
          </p:nvPr>
        </p:nvSpPr>
        <p:spPr>
          <a:xfrm>
            <a:off x="4620810" y="1936693"/>
            <a:ext cx="2907578" cy="884347"/>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目标要与个人的职业规划和生活理想相符，确保每个目标都对长远愿景有所贡献。</a:t>
            </a:r>
            <a:endParaRPr lang="zh-CN" altLang="en-US" sz="1600" kern="0">
              <a:ln>
                <a:noFill/>
                <a:prstDash val="sysDot"/>
              </a:ln>
              <a:solidFill>
                <a:schemeClr val="tx1">
                  <a:lumMod val="85000"/>
                  <a:lumOff val="15000"/>
                </a:schemeClr>
              </a:solidFill>
              <a:latin typeface="+mn-ea"/>
              <a:cs typeface="+mn-ea"/>
            </a:endParaRPr>
          </a:p>
        </p:txBody>
      </p:sp>
      <p:sp>
        <p:nvSpPr>
          <p:cNvPr id="15" name="矩形 14"/>
          <p:cNvSpPr/>
          <p:nvPr>
            <p:custDataLst>
              <p:tags r:id="rId13"/>
            </p:custDataLst>
          </p:nvPr>
        </p:nvSpPr>
        <p:spPr>
          <a:xfrm>
            <a:off x="4620810" y="918014"/>
            <a:ext cx="2907576" cy="596774"/>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dirty="0">
                <a:solidFill>
                  <a:schemeClr val="tx1"/>
                </a:solidFill>
                <a:latin typeface="+mn-ea"/>
                <a:cs typeface="+mn-ea"/>
              </a:rPr>
              <a:t>相关性</a:t>
            </a:r>
            <a:endParaRPr lang="zh-CN" altLang="en-US" sz="2000" b="1" kern="0" dirty="0">
              <a:solidFill>
                <a:schemeClr val="tx1"/>
              </a:solidFill>
              <a:latin typeface="+mn-ea"/>
              <a:cs typeface="+mn-ea"/>
            </a:endParaRPr>
          </a:p>
        </p:txBody>
      </p:sp>
      <p:sp>
        <p:nvSpPr>
          <p:cNvPr id="19" name="矩形 18"/>
          <p:cNvSpPr/>
          <p:nvPr>
            <p:custDataLst>
              <p:tags r:id="rId14"/>
            </p:custDataLst>
          </p:nvPr>
        </p:nvSpPr>
        <p:spPr>
          <a:xfrm>
            <a:off x="8515350" y="1936750"/>
            <a:ext cx="2907665" cy="1492250"/>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设定明确的完成目标时间框架，如学习截止日期，可提升紧迫感并推动行动，遵循SMART原则确保目标实际且具挑战性</a:t>
            </a:r>
            <a:endParaRPr lang="zh-CN" altLang="en-US" sz="1600" kern="0">
              <a:ln>
                <a:noFill/>
                <a:prstDash val="sysDot"/>
              </a:ln>
              <a:solidFill>
                <a:schemeClr val="tx1">
                  <a:lumMod val="85000"/>
                  <a:lumOff val="15000"/>
                </a:schemeClr>
              </a:solidFill>
              <a:latin typeface="+mn-ea"/>
              <a:cs typeface="+mn-ea"/>
            </a:endParaRPr>
          </a:p>
        </p:txBody>
      </p:sp>
      <p:sp>
        <p:nvSpPr>
          <p:cNvPr id="27" name="矩形 26"/>
          <p:cNvSpPr/>
          <p:nvPr>
            <p:custDataLst>
              <p:tags r:id="rId15"/>
            </p:custDataLst>
          </p:nvPr>
        </p:nvSpPr>
        <p:spPr>
          <a:xfrm>
            <a:off x="8515380" y="918014"/>
            <a:ext cx="2907575" cy="596774"/>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sz="2000" b="1" kern="0">
                <a:solidFill>
                  <a:schemeClr val="tx1"/>
                </a:solidFill>
                <a:latin typeface="+mn-ea"/>
                <a:cs typeface="+mn-ea"/>
              </a:rPr>
              <a:t>时限性</a:t>
            </a:r>
            <a:endParaRPr lang="zh-CN" altLang="en-US" sz="2000" b="1" kern="0">
              <a:solidFill>
                <a:schemeClr val="tx1"/>
              </a:solidFill>
              <a:latin typeface="+mn-ea"/>
              <a:cs typeface="+mn-ea"/>
            </a:endParaRPr>
          </a:p>
        </p:txBody>
      </p:sp>
    </p:spTree>
    <p:custDataLst>
      <p:tags r:id="rId1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人生之路 规划起步</a:t>
            </a:r>
            <a:endParaRPr lang="zh-CN" altLang="en-US"/>
          </a:p>
        </p:txBody>
      </p:sp>
      <p:sp>
        <p:nvSpPr>
          <p:cNvPr id="6" name="节编号"/>
          <p:cNvSpPr>
            <a:spLocks noGrp="1"/>
          </p:cNvSpPr>
          <p:nvPr>
            <p:ph type="body" sz="quarter" idx="13"/>
            <p:custDataLst>
              <p:tags r:id="rId2"/>
            </p:custDataLst>
          </p:nvPr>
        </p:nvSpPr>
        <p:spPr/>
        <p:txBody>
          <a:bodyPr/>
          <a:lstStyle/>
          <a:p>
            <a:r>
              <a:rPr lang="zh-CN" altLang="en-US" sz="5400"/>
              <a:t>第一节</a:t>
            </a:r>
            <a:endParaRPr lang="zh-CN" altLang="en-US" sz="5400"/>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284313a7-469c-11f0-82d0-be062156abd7.jpg284313a7-469c-11f0-82d0-be062156abd7"/>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三、目标分解</a:t>
            </a:r>
            <a:endParaRPr lang="zh-CN" altLang="en-US">
              <a:solidFill>
                <a:srgbClr val="000000"/>
              </a:solidFill>
            </a:endParaRPr>
          </a:p>
        </p:txBody>
      </p:sp>
      <p:sp>
        <p:nvSpPr>
          <p:cNvPr id="4" name="矩形 3"/>
          <p:cNvSpPr/>
          <p:nvPr>
            <p:custDataLst>
              <p:tags r:id="rId5"/>
            </p:custDataLst>
          </p:nvPr>
        </p:nvSpPr>
        <p:spPr>
          <a:xfrm>
            <a:off x="704151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日本马拉松选手山田本一通过将赛程分解为多个小段，最终取得冠军</a:t>
            </a:r>
            <a:endParaRPr lang="zh-CN" altLang="en-US" dirty="0">
              <a:solidFill>
                <a:srgbClr val="000000"/>
              </a:solidFill>
              <a:latin typeface="+mn-ea"/>
              <a:cs typeface="+mn-ea"/>
              <a:sym typeface="+mn-ea"/>
            </a:endParaRPr>
          </a:p>
        </p:txBody>
      </p:sp>
      <p:sp>
        <p:nvSpPr>
          <p:cNvPr id="6" name="矩形 5"/>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山田本一的启示</a:t>
            </a:r>
            <a:endParaRPr lang="zh-CN" altLang="en-US" sz="2000" b="1">
              <a:solidFill>
                <a:schemeClr val="accent1"/>
              </a:solidFill>
              <a:latin typeface="+mn-ea"/>
              <a:cs typeface="+mn-ea"/>
              <a:sym typeface="+mn-ea"/>
            </a:endParaRPr>
          </a:p>
        </p:txBody>
      </p:sp>
      <p:sp>
        <p:nvSpPr>
          <p:cNvPr id="9" name="矩形 8"/>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确立目标后应将其分解为阶段性小目标，便于逐步实现</a:t>
            </a:r>
            <a:endParaRPr lang="zh-CN" altLang="en-US" dirty="0">
              <a:solidFill>
                <a:srgbClr val="000000"/>
              </a:solidFill>
              <a:latin typeface="+mn-ea"/>
              <a:cs typeface="+mn-ea"/>
              <a:sym typeface="+mn-ea"/>
            </a:endParaRPr>
          </a:p>
        </p:txBody>
      </p:sp>
      <p:sp>
        <p:nvSpPr>
          <p:cNvPr id="10" name="矩形 9"/>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目标分解的重要性</a:t>
            </a:r>
            <a:endParaRPr lang="zh-CN" altLang="en-US" sz="2000" b="1" dirty="0">
              <a:solidFill>
                <a:schemeClr val="accent1"/>
              </a:solidFill>
              <a:latin typeface="+mn-ea"/>
              <a:cs typeface="+mn-ea"/>
              <a:sym typeface="+mn-ea"/>
            </a:endParaRPr>
          </a:p>
        </p:txBody>
      </p:sp>
    </p:spTree>
    <p:custDataLst>
      <p:tags r:id="rId9"/>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a:t>（一）剥洋葱法</a:t>
            </a:r>
            <a:endParaRPr lang="zh-CN" altLang="en-US"/>
          </a:p>
        </p:txBody>
      </p:sp>
      <p:cxnSp>
        <p:nvCxnSpPr>
          <p:cNvPr id="8" name="直接连接符 7"/>
          <p:cNvCxnSpPr/>
          <p:nvPr>
            <p:custDataLst>
              <p:tags r:id="rId2"/>
            </p:custDataLst>
          </p:nvPr>
        </p:nvCxnSpPr>
        <p:spPr>
          <a:xfrm>
            <a:off x="1322463" y="2764111"/>
            <a:ext cx="3420514"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11"/>
          <p:cNvCxnSpPr/>
          <p:nvPr>
            <p:custDataLst>
              <p:tags r:id="rId3"/>
            </p:custDataLst>
          </p:nvPr>
        </p:nvCxnSpPr>
        <p:spPr>
          <a:xfrm>
            <a:off x="1322463" y="4532217"/>
            <a:ext cx="333933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2"/>
          <p:cNvCxnSpPr/>
          <p:nvPr>
            <p:custDataLst>
              <p:tags r:id="rId4"/>
            </p:custDataLst>
          </p:nvPr>
        </p:nvCxnSpPr>
        <p:spPr>
          <a:xfrm>
            <a:off x="7521629" y="1917529"/>
            <a:ext cx="3360290"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5"/>
            </p:custDataLst>
          </p:nvPr>
        </p:nvCxnSpPr>
        <p:spPr>
          <a:xfrm>
            <a:off x="7526710" y="3693231"/>
            <a:ext cx="3355209"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605462" y="5242253"/>
            <a:ext cx="327649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17" descr="/data/temp/267abe39-469c-11f0-b21f-76ecad49981f.jpg@base@tag=imgScale&amp;m=1&amp;w=396&amp;h=358&amp;q=95267abe39-469c-11f0-b21f-76ecad49981f"/>
          <p:cNvPicPr/>
          <p:nvPr>
            <p:custDataLst>
              <p:tags r:id="rId7"/>
            </p:custDataLst>
          </p:nvPr>
        </p:nvPicPr>
        <p:blipFill rotWithShape="1">
          <a:blip r:embed="rId8"/>
          <a:srcRect t="4747" b="4747"/>
          <a:stretch>
            <a:fillRect/>
          </a:stretch>
        </p:blipFill>
        <p:spPr>
          <a:xfrm>
            <a:off x="6116798" y="1516784"/>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18" descr="/data/temp/267abee9-469c-11f0-b21f-76ecad49981f.jpg@base@tag=imgScale&amp;m=1&amp;w=396&amp;h=358&amp;q=95267abee9-469c-11f0-b21f-76ecad49981f"/>
          <p:cNvPicPr/>
          <p:nvPr>
            <p:custDataLst>
              <p:tags r:id="rId9"/>
            </p:custDataLst>
          </p:nvPr>
        </p:nvPicPr>
        <p:blipFill rotWithShape="1">
          <a:blip r:embed="rId10"/>
          <a:srcRect t="4747" b="4747"/>
          <a:stretch>
            <a:fillRect/>
          </a:stretch>
        </p:blipFill>
        <p:spPr>
          <a:xfrm>
            <a:off x="4736736" y="2313828"/>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25" name="图片 24" descr="/data/temp/267ac191-469c-11f0-b21f-76ecad49981f.jpg@base@tag=imgScale&amp;m=1&amp;w=396&amp;h=358&amp;q=95267ac191-469c-11f0-b21f-76ecad49981f"/>
          <p:cNvPicPr/>
          <p:nvPr>
            <p:custDataLst>
              <p:tags r:id="rId11"/>
            </p:custDataLst>
          </p:nvPr>
        </p:nvPicPr>
        <p:blipFill rotWithShape="1">
          <a:blip r:embed="rId12"/>
          <a:srcRect l="14619" r="14619"/>
          <a:stretch>
            <a:fillRect/>
          </a:stretch>
        </p:blipFill>
        <p:spPr>
          <a:xfrm>
            <a:off x="6116798" y="3110873"/>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3" name="图片 32" descr="/data/temp/267abe8e-469c-11f0-b21f-76ecad49981f.jpg@base@tag=imgScale&amp;m=1&amp;w=396&amp;h=358&amp;q=95267abe8e-469c-11f0-b21f-76ecad49981f"/>
          <p:cNvPicPr>
            <a:picLocks noChangeAspect="1"/>
          </p:cNvPicPr>
          <p:nvPr>
            <p:custDataLst>
              <p:tags r:id="rId13"/>
            </p:custDataLst>
          </p:nvPr>
        </p:nvPicPr>
        <p:blipFill rotWithShape="1">
          <a:blip r:embed="rId14"/>
          <a:srcRect t="4747" b="4747"/>
          <a:stretch>
            <a:fillRect/>
          </a:stretch>
        </p:blipFill>
        <p:spPr>
          <a:xfrm>
            <a:off x="4737371" y="3907283"/>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4" name="图片 33" descr="/data/temp/267ac19e-469c-11f0-b21f-76ecad49981f.jpg@base@tag=imgScale&amp;m=1&amp;w=396&amp;h=358&amp;q=95267ac19e-469c-11f0-b21f-76ecad49981f"/>
          <p:cNvPicPr>
            <a:picLocks noChangeAspect="1"/>
          </p:cNvPicPr>
          <p:nvPr>
            <p:custDataLst>
              <p:tags r:id="rId15"/>
            </p:custDataLst>
          </p:nvPr>
        </p:nvPicPr>
        <p:blipFill rotWithShape="1">
          <a:blip r:embed="rId16"/>
          <a:srcRect t="4747" b="4747"/>
          <a:stretch>
            <a:fillRect/>
          </a:stretch>
        </p:blipFill>
        <p:spPr>
          <a:xfrm>
            <a:off x="6116163" y="4703057"/>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1"/>
          </a:solidFill>
          <a:ln w="76200">
            <a:solidFill>
              <a:schemeClr val="accent1">
                <a:alpha val="65000"/>
              </a:schemeClr>
            </a:solidFill>
          </a:ln>
        </p:spPr>
      </p:pic>
      <p:sp>
        <p:nvSpPr>
          <p:cNvPr id="26" name="矩形 25"/>
          <p:cNvSpPr/>
          <p:nvPr>
            <p:custDataLst>
              <p:tags r:id="rId17"/>
            </p:custDataLst>
          </p:nvPr>
        </p:nvSpPr>
        <p:spPr>
          <a:xfrm>
            <a:off x="1330719" y="2318909"/>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dirty="0">
                <a:solidFill>
                  <a:schemeClr val="accent1"/>
                </a:solidFill>
                <a:latin typeface="+mn-ea"/>
                <a:cs typeface="+mn-ea"/>
                <a:sym typeface="+mn-ea"/>
              </a:rPr>
              <a:t>剥洋葱法步骤</a:t>
            </a:r>
            <a:endParaRPr lang="zh-CN" altLang="en-US" sz="2000" b="1" dirty="0">
              <a:solidFill>
                <a:schemeClr val="accent1"/>
              </a:solidFill>
              <a:latin typeface="+mn-ea"/>
              <a:cs typeface="+mn-ea"/>
              <a:sym typeface="+mn-ea"/>
            </a:endParaRPr>
          </a:p>
        </p:txBody>
      </p:sp>
      <p:sp>
        <p:nvSpPr>
          <p:cNvPr id="27" name="矩形 26"/>
          <p:cNvSpPr/>
          <p:nvPr>
            <p:custDataLst>
              <p:tags r:id="rId18"/>
            </p:custDataLst>
          </p:nvPr>
        </p:nvSpPr>
        <p:spPr>
          <a:xfrm>
            <a:off x="1330325" y="2807970"/>
            <a:ext cx="3064510" cy="116649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六步走：从梦想到终极、总体、长期、中期、短期目标，最终细化到每日行动，步步推进，实现目标</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19"/>
            </p:custDataLst>
          </p:nvPr>
        </p:nvSpPr>
        <p:spPr>
          <a:xfrm>
            <a:off x="1330719" y="4086380"/>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a:solidFill>
                  <a:schemeClr val="accent1"/>
                </a:solidFill>
                <a:latin typeface="+mn-ea"/>
                <a:cs typeface="+mn-ea"/>
                <a:sym typeface="+mn-ea"/>
              </a:rPr>
              <a:t>不求多</a:t>
            </a:r>
            <a:endParaRPr lang="zh-CN" altLang="en-US" sz="2000" b="1">
              <a:solidFill>
                <a:schemeClr val="accent1"/>
              </a:solidFill>
              <a:latin typeface="+mn-ea"/>
              <a:cs typeface="+mn-ea"/>
              <a:sym typeface="+mn-ea"/>
            </a:endParaRPr>
          </a:p>
        </p:txBody>
      </p:sp>
      <p:sp>
        <p:nvSpPr>
          <p:cNvPr id="30" name="矩形 29"/>
          <p:cNvSpPr/>
          <p:nvPr>
            <p:custDataLst>
              <p:tags r:id="rId20"/>
            </p:custDataLst>
          </p:nvPr>
        </p:nvSpPr>
        <p:spPr>
          <a:xfrm>
            <a:off x="1330084" y="4567782"/>
            <a:ext cx="2689604" cy="116657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不要承担过多，以免失去勇气。
</a:t>
            </a:r>
            <a:endParaRPr lang="zh-CN" altLang="en-US" sz="1600" dirty="0">
              <a:ln>
                <a:noFill/>
                <a:prstDash val="sysDot"/>
              </a:ln>
              <a:solidFill>
                <a:schemeClr val="tx1">
                  <a:lumMod val="85000"/>
                  <a:lumOff val="15000"/>
                </a:schemeClr>
              </a:solidFill>
              <a:latin typeface="+mn-ea"/>
              <a:cs typeface="+mn-ea"/>
            </a:endParaRPr>
          </a:p>
        </p:txBody>
      </p:sp>
      <p:sp>
        <p:nvSpPr>
          <p:cNvPr id="31" name="矩形 30"/>
          <p:cNvSpPr/>
          <p:nvPr>
            <p:custDataLst>
              <p:tags r:id="rId21"/>
            </p:custDataLst>
          </p:nvPr>
        </p:nvSpPr>
        <p:spPr>
          <a:xfrm>
            <a:off x="8192290" y="1471692"/>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目标分解方法</a:t>
            </a:r>
            <a:endParaRPr lang="zh-CN" altLang="en-US" sz="2000" b="1">
              <a:solidFill>
                <a:schemeClr val="accent1"/>
              </a:solidFill>
              <a:latin typeface="+mn-ea"/>
              <a:cs typeface="+mn-ea"/>
              <a:sym typeface="+mn-ea"/>
            </a:endParaRPr>
          </a:p>
        </p:txBody>
      </p:sp>
      <p:sp>
        <p:nvSpPr>
          <p:cNvPr id="32" name="矩形 31"/>
          <p:cNvSpPr/>
          <p:nvPr>
            <p:custDataLst>
              <p:tags r:id="rId22"/>
            </p:custDataLst>
          </p:nvPr>
        </p:nvSpPr>
        <p:spPr>
          <a:xfrm>
            <a:off x="8187210" y="1931504"/>
            <a:ext cx="2689604" cy="116657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剥洋葱法：将大目标逐层分解至具体行动，适用于个人职业规划，确保每步都清晰可执行</a:t>
            </a:r>
            <a:endParaRPr lang="zh-CN" altLang="en-US" sz="1600" dirty="0">
              <a:ln>
                <a:noFill/>
                <a:prstDash val="sysDot"/>
              </a:ln>
              <a:solidFill>
                <a:schemeClr val="tx1">
                  <a:lumMod val="85000"/>
                  <a:lumOff val="15000"/>
                </a:schemeClr>
              </a:solidFill>
              <a:latin typeface="+mn-ea"/>
              <a:cs typeface="+mn-ea"/>
            </a:endParaRPr>
          </a:p>
        </p:txBody>
      </p:sp>
      <p:sp>
        <p:nvSpPr>
          <p:cNvPr id="35" name="矩形 34"/>
          <p:cNvSpPr/>
          <p:nvPr>
            <p:custDataLst>
              <p:tags r:id="rId23"/>
            </p:custDataLst>
          </p:nvPr>
        </p:nvSpPr>
        <p:spPr>
          <a:xfrm>
            <a:off x="8192290" y="3252475"/>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不求快</a:t>
            </a:r>
            <a:endParaRPr lang="zh-CN" altLang="en-US" sz="2000" b="1">
              <a:solidFill>
                <a:schemeClr val="accent1"/>
              </a:solidFill>
              <a:latin typeface="+mn-ea"/>
              <a:cs typeface="+mn-ea"/>
              <a:sym typeface="+mn-ea"/>
            </a:endParaRPr>
          </a:p>
        </p:txBody>
      </p:sp>
      <p:sp>
        <p:nvSpPr>
          <p:cNvPr id="36" name="矩形 35"/>
          <p:cNvSpPr/>
          <p:nvPr>
            <p:custDataLst>
              <p:tags r:id="rId24"/>
            </p:custDataLst>
          </p:nvPr>
        </p:nvSpPr>
        <p:spPr>
          <a:xfrm>
            <a:off x="8192290" y="3740863"/>
            <a:ext cx="2689604" cy="116657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避免给自己太大压力。
</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36"/>
          <p:cNvSpPr/>
          <p:nvPr>
            <p:custDataLst>
              <p:tags r:id="rId25"/>
            </p:custDataLst>
          </p:nvPr>
        </p:nvSpPr>
        <p:spPr>
          <a:xfrm>
            <a:off x="8192925" y="4796416"/>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不中断</a:t>
            </a:r>
            <a:endParaRPr lang="zh-CN" altLang="en-US" sz="2000" b="1">
              <a:solidFill>
                <a:schemeClr val="accent1"/>
              </a:solidFill>
              <a:latin typeface="+mn-ea"/>
              <a:cs typeface="+mn-ea"/>
              <a:sym typeface="+mn-ea"/>
            </a:endParaRPr>
          </a:p>
        </p:txBody>
      </p:sp>
      <p:sp>
        <p:nvSpPr>
          <p:cNvPr id="38" name="矩形 37"/>
          <p:cNvSpPr/>
          <p:nvPr>
            <p:custDataLst>
              <p:tags r:id="rId26"/>
            </p:custDataLst>
          </p:nvPr>
        </p:nvSpPr>
        <p:spPr>
          <a:xfrm>
            <a:off x="7894955" y="5278120"/>
            <a:ext cx="2987040" cy="116649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连续性是成功的关键，通过分解目标，职业发展之路将更加顺畅</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（二）分叉树法</a:t>
            </a:r>
            <a:endParaRPr lang="zh-CN" altLang="en-US"/>
          </a:p>
        </p:txBody>
      </p:sp>
      <p:sp>
        <p:nvSpPr>
          <p:cNvPr id="140" name="圆角矩形 139"/>
          <p:cNvSpPr/>
          <p:nvPr>
            <p:custDataLst>
              <p:tags r:id="rId2"/>
            </p:custDataLst>
          </p:nvPr>
        </p:nvSpPr>
        <p:spPr>
          <a:xfrm>
            <a:off x="6934785" y="1875236"/>
            <a:ext cx="3922543" cy="4194075"/>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1" name="矩形 140"/>
          <p:cNvSpPr/>
          <p:nvPr>
            <p:custDataLst>
              <p:tags r:id="rId3"/>
            </p:custDataLst>
          </p:nvPr>
        </p:nvSpPr>
        <p:spPr>
          <a:xfrm>
            <a:off x="7374496" y="3043927"/>
            <a:ext cx="3043732" cy="2503725"/>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从树干（大目标）开始，逐步分解至树枝（小目标）和树叶（即时目标），反复确认分解是否充分，构建完整目标多叉树</a:t>
            </a:r>
            <a:endParaRPr lang="zh-CN" altLang="en-US" sz="1600" dirty="0">
              <a:ln>
                <a:noFill/>
                <a:prstDash val="sysDot"/>
              </a:ln>
              <a:solidFill>
                <a:schemeClr val="tx1">
                  <a:lumMod val="85000"/>
                  <a:lumOff val="15000"/>
                </a:schemeClr>
              </a:solidFill>
              <a:latin typeface="+mn-ea"/>
              <a:cs typeface="+mn-ea"/>
            </a:endParaRPr>
          </a:p>
        </p:txBody>
      </p:sp>
      <p:sp>
        <p:nvSpPr>
          <p:cNvPr id="142" name="矩形 141"/>
          <p:cNvSpPr/>
          <p:nvPr>
            <p:custDataLst>
              <p:tags r:id="rId4"/>
            </p:custDataLst>
          </p:nvPr>
        </p:nvSpPr>
        <p:spPr>
          <a:xfrm>
            <a:off x="7374496" y="2442764"/>
            <a:ext cx="3043732" cy="426257"/>
          </a:xfrm>
          <a:prstGeom prst="rect">
            <a:avLst/>
          </a:prstGeom>
          <a:noFill/>
        </p:spPr>
        <p:txBody>
          <a:bodyPr wrap="square" lIns="0" tIns="0" rIns="0" bIns="0" rtlCol="0" anchor="b" anchorCtr="0">
            <a:noAutofit/>
          </a:bodyPr>
          <a:p>
            <a:pPr algn="ctr">
              <a:spcBef>
                <a:spcPct val="0"/>
              </a:spcBef>
              <a:spcAft>
                <a:spcPct val="0"/>
              </a:spcAft>
            </a:pPr>
            <a:r>
              <a:rPr lang="zh-CN" altLang="en-US" sz="2400" b="1" kern="0" dirty="0">
                <a:solidFill>
                  <a:schemeClr val="accent2"/>
                </a:solidFill>
                <a:latin typeface="+mn-ea"/>
                <a:cs typeface="+mn-ea"/>
              </a:rPr>
              <a:t>分叉树法步骤</a:t>
            </a:r>
            <a:endParaRPr lang="zh-CN" altLang="en-US" sz="2400" b="1" kern="0" dirty="0">
              <a:solidFill>
                <a:schemeClr val="accent2"/>
              </a:solidFill>
              <a:latin typeface="+mn-ea"/>
              <a:cs typeface="+mn-ea"/>
            </a:endParaRPr>
          </a:p>
        </p:txBody>
      </p:sp>
      <p:sp>
        <p:nvSpPr>
          <p:cNvPr id="143" name="椭圆 142"/>
          <p:cNvSpPr/>
          <p:nvPr>
            <p:custDataLst>
              <p:tags r:id="rId5"/>
            </p:custDataLst>
          </p:nvPr>
        </p:nvSpPr>
        <p:spPr>
          <a:xfrm>
            <a:off x="8467353" y="1464268"/>
            <a:ext cx="857406" cy="857406"/>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4" name="椭圆 143"/>
          <p:cNvSpPr/>
          <p:nvPr>
            <p:custDataLst>
              <p:tags r:id="rId6"/>
            </p:custDataLst>
          </p:nvPr>
        </p:nvSpPr>
        <p:spPr>
          <a:xfrm>
            <a:off x="8496708" y="1463657"/>
            <a:ext cx="799308" cy="799308"/>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5" name="圆角矩形 144"/>
          <p:cNvSpPr/>
          <p:nvPr>
            <p:custDataLst>
              <p:tags r:id="rId7"/>
            </p:custDataLst>
          </p:nvPr>
        </p:nvSpPr>
        <p:spPr>
          <a:xfrm>
            <a:off x="1672926" y="1875236"/>
            <a:ext cx="3922543" cy="419407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6" name="矩形 145"/>
          <p:cNvSpPr/>
          <p:nvPr>
            <p:custDataLst>
              <p:tags r:id="rId8"/>
            </p:custDataLst>
          </p:nvPr>
        </p:nvSpPr>
        <p:spPr>
          <a:xfrm>
            <a:off x="2112637" y="3043927"/>
            <a:ext cx="3043732" cy="2503725"/>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分叉树法，从大目标分叉成小目标，直至即时目标，确保每小目标达成则大目标必达成，形成完整行动计划</a:t>
            </a:r>
            <a:endParaRPr lang="zh-CN" altLang="en-US" sz="1600" dirty="0">
              <a:ln>
                <a:noFill/>
                <a:prstDash val="sysDot"/>
              </a:ln>
              <a:solidFill>
                <a:schemeClr val="tx1">
                  <a:lumMod val="85000"/>
                  <a:lumOff val="15000"/>
                </a:schemeClr>
              </a:solidFill>
              <a:latin typeface="+mn-ea"/>
              <a:cs typeface="+mn-ea"/>
            </a:endParaRPr>
          </a:p>
        </p:txBody>
      </p:sp>
      <p:sp>
        <p:nvSpPr>
          <p:cNvPr id="147" name="矩形 146"/>
          <p:cNvSpPr/>
          <p:nvPr>
            <p:custDataLst>
              <p:tags r:id="rId9"/>
            </p:custDataLst>
          </p:nvPr>
        </p:nvSpPr>
        <p:spPr>
          <a:xfrm>
            <a:off x="2112637" y="2442764"/>
            <a:ext cx="3043732" cy="426257"/>
          </a:xfrm>
          <a:prstGeom prst="rect">
            <a:avLst/>
          </a:prstGeom>
          <a:noFill/>
        </p:spPr>
        <p:txBody>
          <a:bodyPr wrap="square" lIns="0" tIns="0" rIns="0" bIns="0" rtlCol="0" anchor="b" anchorCtr="0">
            <a:noAutofit/>
          </a:bodyPr>
          <a:p>
            <a:pPr algn="ctr">
              <a:spcBef>
                <a:spcPct val="0"/>
              </a:spcBef>
              <a:spcAft>
                <a:spcPct val="0"/>
              </a:spcAft>
            </a:pPr>
            <a:r>
              <a:rPr lang="zh-CN" altLang="en-US" sz="2400" b="1" kern="0" dirty="0">
                <a:solidFill>
                  <a:schemeClr val="accent1"/>
                </a:solidFill>
                <a:latin typeface="+mn-ea"/>
                <a:cs typeface="+mn-ea"/>
              </a:rPr>
              <a:t>目标分解方法</a:t>
            </a:r>
            <a:endParaRPr lang="zh-CN" altLang="en-US" sz="2400" b="1" kern="0" dirty="0">
              <a:solidFill>
                <a:schemeClr val="accent1"/>
              </a:solidFill>
              <a:latin typeface="+mn-ea"/>
              <a:cs typeface="+mn-ea"/>
            </a:endParaRPr>
          </a:p>
        </p:txBody>
      </p:sp>
      <p:cxnSp>
        <p:nvCxnSpPr>
          <p:cNvPr id="148" name="直接连接符 147"/>
          <p:cNvCxnSpPr/>
          <p:nvPr>
            <p:custDataLst>
              <p:tags r:id="rId10"/>
            </p:custDataLst>
          </p:nvPr>
        </p:nvCxnSpPr>
        <p:spPr>
          <a:xfrm>
            <a:off x="8724819" y="5726227"/>
            <a:ext cx="343085"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149" name="直接连接符 148"/>
          <p:cNvCxnSpPr/>
          <p:nvPr>
            <p:custDataLst>
              <p:tags r:id="rId11"/>
            </p:custDataLst>
          </p:nvPr>
        </p:nvCxnSpPr>
        <p:spPr>
          <a:xfrm>
            <a:off x="3462961" y="5726227"/>
            <a:ext cx="343085"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150" name="椭圆 149"/>
          <p:cNvSpPr/>
          <p:nvPr>
            <p:custDataLst>
              <p:tags r:id="rId12"/>
            </p:custDataLst>
          </p:nvPr>
        </p:nvSpPr>
        <p:spPr>
          <a:xfrm>
            <a:off x="3205494" y="1464268"/>
            <a:ext cx="857406" cy="857406"/>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1" name="椭圆 150"/>
          <p:cNvSpPr/>
          <p:nvPr>
            <p:custDataLst>
              <p:tags r:id="rId13"/>
            </p:custDataLst>
          </p:nvPr>
        </p:nvSpPr>
        <p:spPr>
          <a:xfrm>
            <a:off x="3234849" y="1463657"/>
            <a:ext cx="799308" cy="799308"/>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pic>
        <p:nvPicPr>
          <p:cNvPr id="152" name="图形 16" descr="/data/temp/6d533487-473e-11f0-875d-3edf20ead54d.svg6d533487-473e-11f0-875d-3edf20ead54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a:stretch>
            <a:fillRect/>
          </a:stretch>
        </p:blipFill>
        <p:spPr>
          <a:xfrm>
            <a:off x="3478250" y="1707669"/>
            <a:ext cx="311695" cy="311695"/>
          </a:xfrm>
          <a:prstGeom prst="rect">
            <a:avLst/>
          </a:prstGeom>
        </p:spPr>
      </p:pic>
      <p:pic>
        <p:nvPicPr>
          <p:cNvPr id="153" name="图形 17" descr="/data/temp/6d5335b5-473e-11f0-875d-3edf20ead54d.svg6d5335b5-473e-11f0-875d-3edf20ead54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a:stretch>
            <a:fillRect/>
          </a:stretch>
        </p:blipFill>
        <p:spPr>
          <a:xfrm>
            <a:off x="8740108" y="1707058"/>
            <a:ext cx="311896" cy="311896"/>
          </a:xfrm>
          <a:prstGeom prst="rect">
            <a:avLst/>
          </a:prstGeom>
        </p:spPr>
      </p:pic>
    </p:spTree>
    <p:custDataLst>
      <p:tags r:id="rId2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1.确定大目标</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7c6f8a68-4748-11f0-a7dd-f6e9897c30fb.jpg@base@tag=imgScale&amp;m=1&amp;w=932&amp;h=529&amp;q=957c6f8a68-4748-11f0-a7dd-f6e9897c30fb"/>
          <p:cNvPicPr>
            <a:picLocks noChangeAspect="1"/>
          </p:cNvPicPr>
          <p:nvPr>
            <p:custDataLst>
              <p:tags r:id="rId5"/>
            </p:custDataLst>
          </p:nvPr>
        </p:nvPicPr>
        <p:blipFill rotWithShape="1">
          <a:blip r:embed="rId6"/>
          <a:srcRect t="13028" b="11327"/>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7c6f8a53-4748-11f0-a7dd-f6e9897c30fb.jpg@base@tag=imgScale&amp;m=1&amp;w=932&amp;h=529&amp;q=957c6f8a53-4748-11f0-a7dd-f6e9897c30fb"/>
          <p:cNvPicPr>
            <a:picLocks noChangeAspect="1"/>
          </p:cNvPicPr>
          <p:nvPr>
            <p:custDataLst>
              <p:tags r:id="rId7"/>
            </p:custDataLst>
          </p:nvPr>
        </p:nvPicPr>
        <p:blipFill rotWithShape="1">
          <a:blip r:embed="rId8"/>
          <a:srcRect t="7403" b="7403"/>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7c6f89c8-4748-11f0-a7dd-f6e9897c30fb.jpg@base@tag=imgScale&amp;m=1&amp;w=932&amp;h=529&amp;q=957c6f89c8-4748-11f0-a7dd-f6e9897c30fb"/>
          <p:cNvPicPr>
            <a:picLocks noChangeAspect="1"/>
          </p:cNvPicPr>
          <p:nvPr>
            <p:custDataLst>
              <p:tags r:id="rId9"/>
            </p:custDataLst>
          </p:nvPr>
        </p:nvPicPr>
        <p:blipFill rotWithShape="1">
          <a:blip r:embed="rId10"/>
          <a:srcRect t="3893" b="10698"/>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设定个人大目标</a:t>
            </a:r>
            <a:endParaRPr lang="zh-CN" altLang="en-US"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确定学习与职业的大目标，为规划提供方向。</a:t>
            </a:r>
            <a:endParaRPr lang="zh-CN" altLang="en-US"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分析实现目标的条件</a:t>
            </a:r>
            <a:endParaRPr lang="zh-CN" altLang="en-US"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列出实现大目标所需的关键条件。</a:t>
            </a:r>
            <a:endParaRPr lang="zh-CN" altLang="en-US">
              <a:solidFill>
                <a:srgbClr val="FFFFFF"/>
              </a:solidFill>
              <a:latin typeface="+mn-ea"/>
              <a:cs typeface="+mn-ea"/>
            </a:endParaRPr>
          </a:p>
        </p:txBody>
      </p:sp>
      <p:sp>
        <p:nvSpPr>
          <p:cNvPr id="25" name="矩形 15"/>
          <p:cNvSpPr/>
          <p:nvPr>
            <p:custDataLst>
              <p:tags r:id="rId15"/>
            </p:custDataLst>
          </p:nvPr>
        </p:nvSpPr>
        <p:spPr>
          <a:xfrm>
            <a:off x="8496300" y="3505835"/>
            <a:ext cx="2839085" cy="53276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确定目标的必要与充分条件</a:t>
            </a:r>
            <a:endParaRPr lang="zh-CN" altLang="en-US"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区分并列出实现目标的必要和充分条件。</a:t>
            </a:r>
            <a:endParaRPr lang="zh-CN" altLang="en-US">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7b85f9f6-4748-11f0-864f-5235b0b8885a.jpg@base@tag=imgScale&amp;m=1&amp;w=3384&amp;h=952&amp;q=957b85f9f6-4748-11f0-864f-5235b0b8885a"/>
          <p:cNvPicPr>
            <a:picLocks noChangeAspect="1"/>
          </p:cNvPicPr>
          <p:nvPr>
            <p:custDataLst>
              <p:tags r:id="rId1"/>
            </p:custDataLst>
          </p:nvPr>
        </p:nvPicPr>
        <p:blipFill>
          <a:blip r:embed="rId2"/>
          <a:srcRect t="31255" b="31255"/>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2800">
                <a:solidFill>
                  <a:schemeClr val="accent1">
                    <a:lumMod val="75000"/>
                  </a:schemeClr>
                </a:solidFill>
              </a:rPr>
              <a:t>2.识别第一层分支</a:t>
            </a:r>
            <a:endParaRPr lang="zh-CN" altLang="en-US" sz="2800">
              <a:solidFill>
                <a:schemeClr val="accent1">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确定实现大目标的具体步骤和关键节点。</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列出第一层分支目标</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确定实现分支目标条件的优先顺序。</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分析条件的优先级</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为每个分支目标细化所需条件。</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细化分支目标的条件</a:t>
            </a:r>
            <a:endParaRPr lang="zh-CN" altLang="en-US" sz="2000" b="1">
              <a:solidFill>
                <a:schemeClr val="accent1"/>
              </a:solidFill>
              <a:latin typeface="+mn-ea"/>
              <a:cs typeface="+mn-ea"/>
              <a:sym typeface="+mn-ea"/>
            </a:endParaRPr>
          </a:p>
        </p:txBody>
      </p:sp>
    </p:spTree>
    <p:custDataLst>
      <p:tags r:id="rId1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3.进一步细化</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对分支目标进行更具体的行动步骤细化。</a:t>
            </a:r>
            <a:endParaRPr lang="zh-CN" altLang="en-US"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细化分支目标</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为细化后的目标列出具体实现条件。</a:t>
            </a:r>
            <a:endParaRPr lang="zh-CN" altLang="en-US"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列出细化目标的条件</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定期评估目标实现计划，并根据需要进行调整。</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定期评估与调整计划</a:t>
            </a:r>
            <a:endParaRPr lang="zh-CN" altLang="en-US" sz="22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2800">
                <a:solidFill>
                  <a:schemeClr val="accent1">
                    <a:lumMod val="75000"/>
                  </a:schemeClr>
                </a:solidFill>
              </a:rPr>
              <a:t>4.重复此过程</a:t>
            </a:r>
            <a:endParaRPr lang="zh-CN" altLang="en-US" sz="2800">
              <a:solidFill>
                <a:schemeClr val="accent1">
                  <a:lumMod val="75000"/>
                </a:schemeClr>
              </a:solidFill>
            </a:endParaRPr>
          </a:p>
        </p:txBody>
      </p:sp>
      <p:sp>
        <p:nvSpPr>
          <p:cNvPr id="2" name="任意多边形: 形状 16"/>
          <p:cNvSpPr/>
          <p:nvPr>
            <p:custDataLst>
              <p:tags r:id="rId2"/>
            </p:custDataLst>
          </p:nvPr>
        </p:nvSpPr>
        <p:spPr>
          <a:xfrm rot="2700000">
            <a:off x="1972068"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矩形 5"/>
          <p:cNvSpPr/>
          <p:nvPr>
            <p:custDataLst>
              <p:tags r:id="rId3"/>
            </p:custDataLst>
          </p:nvPr>
        </p:nvSpPr>
        <p:spPr>
          <a:xfrm>
            <a:off x="149219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分析职业需求</a:t>
            </a:r>
            <a:endParaRPr lang="zh-CN" altLang="en-US" sz="2000" b="1">
              <a:solidFill>
                <a:schemeClr val="accent1"/>
              </a:solidFill>
              <a:latin typeface="+mn-ea"/>
              <a:cs typeface="+mn-ea"/>
            </a:endParaRPr>
          </a:p>
        </p:txBody>
      </p:sp>
      <p:sp>
        <p:nvSpPr>
          <p:cNvPr id="5" name="矩形 6"/>
          <p:cNvSpPr/>
          <p:nvPr>
            <p:custDataLst>
              <p:tags r:id="rId4"/>
            </p:custDataLst>
          </p:nvPr>
        </p:nvSpPr>
        <p:spPr>
          <a:xfrm>
            <a:off x="148915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分析职业需求有助于识别实现个人职业方向所需的关键技能和知识，为设定学业成就目标提供依据。</a:t>
            </a:r>
            <a:endParaRPr lang="zh-CN" altLang="en-US" sz="1600">
              <a:ln>
                <a:noFill/>
                <a:prstDash val="sysDot"/>
              </a:ln>
              <a:solidFill>
                <a:schemeClr val="tx1">
                  <a:lumMod val="85000"/>
                  <a:lumOff val="15000"/>
                </a:schemeClr>
              </a:solidFill>
              <a:latin typeface="+mn-ea"/>
              <a:cs typeface="+mn-ea"/>
            </a:endParaRPr>
          </a:p>
        </p:txBody>
      </p:sp>
      <p:pic>
        <p:nvPicPr>
          <p:cNvPr id="12" name="图片 44"/>
          <p:cNvPicPr>
            <a:picLocks noChangeAspect="1"/>
          </p:cNvPicPr>
          <p:nvPr>
            <p:custDataLst>
              <p:tags r:id="rId5"/>
            </p:custDataLst>
          </p:nvPr>
        </p:nvPicPr>
        <p:blipFill rotWithShape="1">
          <a:blip r:embed="rId6"/>
          <a:srcRect t="20561" b="20561"/>
          <a:stretch>
            <a:fillRect/>
          </a:stretch>
        </p:blipFill>
        <p:spPr>
          <a:xfrm>
            <a:off x="1664536"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3" name="任意多边形: 形状 67"/>
          <p:cNvSpPr/>
          <p:nvPr>
            <p:custDataLst>
              <p:tags r:id="rId7"/>
            </p:custDataLst>
          </p:nvPr>
        </p:nvSpPr>
        <p:spPr>
          <a:xfrm rot="2700000">
            <a:off x="5284284" y="2057001"/>
            <a:ext cx="1619874" cy="1631444"/>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15" name="图片 32"/>
          <p:cNvPicPr>
            <a:picLocks noChangeAspect="1"/>
          </p:cNvPicPr>
          <p:nvPr>
            <p:custDataLst>
              <p:tags r:id="rId8"/>
            </p:custDataLst>
          </p:nvPr>
        </p:nvPicPr>
        <p:blipFill rotWithShape="1">
          <a:blip r:embed="rId9"/>
          <a:srcRect t="14578" b="14578"/>
          <a:stretch>
            <a:fillRect/>
          </a:stretch>
        </p:blipFill>
        <p:spPr>
          <a:xfrm>
            <a:off x="4976752" y="1925462"/>
            <a:ext cx="2234939" cy="1583335"/>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1"/>
          </a:solidFill>
          <a:ln w="3175">
            <a:solidFill>
              <a:schemeClr val="accent1">
                <a:alpha val="20000"/>
              </a:schemeClr>
            </a:solidFill>
          </a:ln>
        </p:spPr>
      </p:pic>
      <p:sp>
        <p:nvSpPr>
          <p:cNvPr id="16" name="矩形 7"/>
          <p:cNvSpPr/>
          <p:nvPr>
            <p:custDataLst>
              <p:tags r:id="rId10"/>
            </p:custDataLst>
          </p:nvPr>
        </p:nvSpPr>
        <p:spPr>
          <a:xfrm>
            <a:off x="4805021"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确定学业要求</a:t>
            </a:r>
            <a:endParaRPr lang="zh-CN" altLang="en-US" sz="2000" b="1">
              <a:solidFill>
                <a:schemeClr val="accent1"/>
              </a:solidFill>
              <a:latin typeface="+mn-ea"/>
              <a:cs typeface="+mn-ea"/>
            </a:endParaRPr>
          </a:p>
        </p:txBody>
      </p:sp>
      <p:sp>
        <p:nvSpPr>
          <p:cNvPr id="18" name="矩形 8"/>
          <p:cNvSpPr/>
          <p:nvPr>
            <p:custDataLst>
              <p:tags r:id="rId11"/>
            </p:custDataLst>
          </p:nvPr>
        </p:nvSpPr>
        <p:spPr>
          <a:xfrm>
            <a:off x="4801976"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确定学业要求是识别实现学业成就目标的必要条件，它涉及课程学习、技能训练等，确保学业目标与职业目标相匹配。</a:t>
            </a:r>
            <a:endParaRPr lang="zh-CN" altLang="en-US" sz="1600">
              <a:ln>
                <a:noFill/>
                <a:prstDash val="sysDot"/>
              </a:ln>
              <a:solidFill>
                <a:schemeClr val="tx1">
                  <a:lumMod val="85000"/>
                  <a:lumOff val="15000"/>
                </a:schemeClr>
              </a:solidFill>
              <a:latin typeface="+mn-ea"/>
              <a:cs typeface="+mn-ea"/>
            </a:endParaRPr>
          </a:p>
        </p:txBody>
      </p:sp>
      <p:sp>
        <p:nvSpPr>
          <p:cNvPr id="19" name="任意多边形: 形状 70"/>
          <p:cNvSpPr/>
          <p:nvPr>
            <p:custDataLst>
              <p:tags r:id="rId12"/>
            </p:custDataLst>
          </p:nvPr>
        </p:nvSpPr>
        <p:spPr>
          <a:xfrm rot="2700000">
            <a:off x="8597109"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20" name="图片 35"/>
          <p:cNvPicPr>
            <a:picLocks noChangeAspect="1"/>
          </p:cNvPicPr>
          <p:nvPr>
            <p:custDataLst>
              <p:tags r:id="rId13"/>
            </p:custDataLst>
          </p:nvPr>
        </p:nvPicPr>
        <p:blipFill>
          <a:blip r:embed="rId14"/>
          <a:srcRect t="13938" b="13938"/>
          <a:stretch>
            <a:fillRect/>
          </a:stretch>
        </p:blipFill>
        <p:spPr>
          <a:xfrm>
            <a:off x="8289577"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1" name="矩形 9"/>
          <p:cNvSpPr/>
          <p:nvPr>
            <p:custDataLst>
              <p:tags r:id="rId15"/>
            </p:custDataLst>
          </p:nvPr>
        </p:nvSpPr>
        <p:spPr>
          <a:xfrm>
            <a:off x="811784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评估个人能力</a:t>
            </a:r>
            <a:endParaRPr lang="zh-CN" altLang="en-US" sz="2000" b="1">
              <a:solidFill>
                <a:schemeClr val="accent1"/>
              </a:solidFill>
              <a:latin typeface="+mn-ea"/>
              <a:cs typeface="+mn-ea"/>
            </a:endParaRPr>
          </a:p>
        </p:txBody>
      </p:sp>
      <p:sp>
        <p:nvSpPr>
          <p:cNvPr id="22" name="矩形 10"/>
          <p:cNvSpPr/>
          <p:nvPr>
            <p:custDataLst>
              <p:tags r:id="rId16"/>
            </p:custDataLst>
          </p:nvPr>
        </p:nvSpPr>
        <p:spPr>
          <a:xfrm>
            <a:off x="811480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评估个人能力是识别实现大目标的必要条件之一，它帮助中职生了解自身的优势和劣势，为制定合理的学习计划和实践活动提供参考。</a:t>
            </a:r>
            <a:endParaRPr lang="zh-CN" altLang="en-US" sz="1600">
              <a:ln>
                <a:noFill/>
                <a:prstDash val="sysDot"/>
              </a:ln>
              <a:solidFill>
                <a:schemeClr val="tx1">
                  <a:lumMod val="85000"/>
                  <a:lumOff val="15000"/>
                </a:schemeClr>
              </a:solidFill>
              <a:latin typeface="+mn-ea"/>
              <a:cs typeface="+mn-ea"/>
            </a:endParaRPr>
          </a:p>
        </p:txBody>
      </p:sp>
      <p:cxnSp>
        <p:nvCxnSpPr>
          <p:cNvPr id="23" name="直接连接符 13"/>
          <p:cNvCxnSpPr/>
          <p:nvPr>
            <p:custDataLst>
              <p:tags r:id="rId17"/>
            </p:custDataLst>
          </p:nvPr>
        </p:nvCxnSpPr>
        <p:spPr>
          <a:xfrm>
            <a:off x="1694375" y="3506362"/>
            <a:ext cx="880395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922655" y="287020"/>
            <a:ext cx="4989195" cy="819785"/>
          </a:xfrm>
        </p:spPr>
        <p:txBody>
          <a:bodyPr lIns="0" tIns="0" rIns="0" bIns="0" anchor="b" anchorCtr="0">
            <a:normAutofit/>
          </a:bodyPr>
          <a:lstStyle/>
          <a:p>
            <a:pPr algn="l"/>
            <a:r>
              <a:rPr lang="zh-CN" altLang="en-US" sz="2800" dirty="0">
                <a:solidFill>
                  <a:schemeClr val="accent1">
                    <a:lumMod val="75000"/>
                  </a:schemeClr>
                </a:solidFill>
              </a:rPr>
              <a:t>5.绘制分叉树</a:t>
            </a:r>
            <a:endParaRPr lang="zh-CN" altLang="en-US" sz="2800" dirty="0">
              <a:solidFill>
                <a:schemeClr val="accent1">
                  <a:lumMod val="75000"/>
                </a:schemeClr>
              </a:solidFill>
            </a:endParaRPr>
          </a:p>
        </p:txBody>
      </p:sp>
      <p:sp>
        <p:nvSpPr>
          <p:cNvPr id="16" name="矩形: 圆角 2"/>
          <p:cNvSpPr/>
          <p:nvPr>
            <p:custDataLst>
              <p:tags r:id="rId2"/>
            </p:custDataLst>
          </p:nvPr>
        </p:nvSpPr>
        <p:spPr>
          <a:xfrm>
            <a:off x="941705" y="2653030"/>
            <a:ext cx="3159125" cy="320484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 name="矩形 19"/>
          <p:cNvSpPr/>
          <p:nvPr>
            <p:custDataLst>
              <p:tags r:id="rId3"/>
            </p:custDataLst>
          </p:nvPr>
        </p:nvSpPr>
        <p:spPr>
          <a:xfrm>
            <a:off x="1160780" y="3858895"/>
            <a:ext cx="2680970" cy="15697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制定学习计划是将学业成就目标细化为可操作的步骤，包括课程选择、学习时间安排等，为实现学业目标提供具体行动指南。</a:t>
            </a:r>
            <a:endParaRPr lang="zh-CN" altLang="en-US" sz="1600" dirty="0">
              <a:solidFill>
                <a:schemeClr val="tx1">
                  <a:lumMod val="85000"/>
                  <a:lumOff val="15000"/>
                </a:schemeClr>
              </a:solidFill>
              <a:latin typeface="+mn-ea"/>
              <a:cs typeface="+mn-ea"/>
            </a:endParaRPr>
          </a:p>
        </p:txBody>
      </p:sp>
      <p:sp>
        <p:nvSpPr>
          <p:cNvPr id="21" name="圆角矩形 20"/>
          <p:cNvSpPr/>
          <p:nvPr>
            <p:custDataLst>
              <p:tags r:id="rId4"/>
            </p:custDataLst>
          </p:nvPr>
        </p:nvSpPr>
        <p:spPr>
          <a:xfrm>
            <a:off x="1200983" y="2225674"/>
            <a:ext cx="678792" cy="665129"/>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22" name="矩形 21"/>
          <p:cNvSpPr/>
          <p:nvPr>
            <p:custDataLst>
              <p:tags r:id="rId5"/>
            </p:custDataLst>
          </p:nvPr>
        </p:nvSpPr>
        <p:spPr>
          <a:xfrm>
            <a:off x="1204088" y="3062209"/>
            <a:ext cx="2644370" cy="445283"/>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制定学习计划</a:t>
            </a:r>
            <a:endParaRPr lang="zh-CN" altLang="en-US" sz="2200" b="1">
              <a:solidFill>
                <a:schemeClr val="accent1"/>
              </a:solidFill>
              <a:latin typeface="+mn-ea"/>
              <a:cs typeface="+mn-ea"/>
            </a:endParaRPr>
          </a:p>
        </p:txBody>
      </p:sp>
      <p:sp>
        <p:nvSpPr>
          <p:cNvPr id="23" name="矩形: 圆角 2"/>
          <p:cNvSpPr/>
          <p:nvPr>
            <p:custDataLst>
              <p:tags r:id="rId6"/>
            </p:custDataLst>
          </p:nvPr>
        </p:nvSpPr>
        <p:spPr>
          <a:xfrm>
            <a:off x="4643120" y="2653030"/>
            <a:ext cx="3159125" cy="320484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4" name="矩形 23"/>
          <p:cNvSpPr/>
          <p:nvPr>
            <p:custDataLst>
              <p:tags r:id="rId7"/>
            </p:custDataLst>
          </p:nvPr>
        </p:nvSpPr>
        <p:spPr>
          <a:xfrm>
            <a:off x="4887595" y="3863975"/>
            <a:ext cx="2608580" cy="15697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参与实践活动有助于将理论知识转化为实际技能，是实现个人职业方向小目标的重要步骤，通过实践加深对职业需求的理解。</a:t>
            </a:r>
            <a:endParaRPr lang="zh-CN" altLang="en-US" sz="1600" dirty="0">
              <a:solidFill>
                <a:schemeClr val="tx1">
                  <a:lumMod val="85000"/>
                  <a:lumOff val="15000"/>
                </a:schemeClr>
              </a:solidFill>
              <a:latin typeface="+mn-ea"/>
              <a:cs typeface="+mn-ea"/>
            </a:endParaRPr>
          </a:p>
        </p:txBody>
      </p:sp>
      <p:sp>
        <p:nvSpPr>
          <p:cNvPr id="25" name="圆角矩形 24"/>
          <p:cNvSpPr/>
          <p:nvPr>
            <p:custDataLst>
              <p:tags r:id="rId8"/>
            </p:custDataLst>
          </p:nvPr>
        </p:nvSpPr>
        <p:spPr>
          <a:xfrm>
            <a:off x="4902356" y="2225674"/>
            <a:ext cx="678792" cy="665129"/>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6" name="矩形 25"/>
          <p:cNvSpPr/>
          <p:nvPr>
            <p:custDataLst>
              <p:tags r:id="rId9"/>
            </p:custDataLst>
          </p:nvPr>
        </p:nvSpPr>
        <p:spPr>
          <a:xfrm>
            <a:off x="4907945" y="3074009"/>
            <a:ext cx="2644370" cy="433483"/>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参与实践活动</a:t>
            </a:r>
            <a:endParaRPr lang="zh-CN" altLang="en-US" sz="2200" b="1">
              <a:solidFill>
                <a:schemeClr val="accent2"/>
              </a:solidFill>
              <a:latin typeface="+mn-ea"/>
              <a:cs typeface="+mn-ea"/>
            </a:endParaRPr>
          </a:p>
        </p:txBody>
      </p:sp>
      <p:sp>
        <p:nvSpPr>
          <p:cNvPr id="27" name="矩形: 圆角 2"/>
          <p:cNvSpPr/>
          <p:nvPr>
            <p:custDataLst>
              <p:tags r:id="rId10"/>
            </p:custDataLst>
          </p:nvPr>
        </p:nvSpPr>
        <p:spPr>
          <a:xfrm>
            <a:off x="8344535" y="2653030"/>
            <a:ext cx="3159125" cy="320484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8" name="矩形 27"/>
          <p:cNvSpPr/>
          <p:nvPr>
            <p:custDataLst>
              <p:tags r:id="rId11"/>
            </p:custDataLst>
          </p:nvPr>
        </p:nvSpPr>
        <p:spPr>
          <a:xfrm>
            <a:off x="8499475" y="3858895"/>
            <a:ext cx="2823210" cy="15697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建立时间管理是确保有效执行学习计划和实践活动的关键，它帮助中职生合理分配时间，提高学习和工作的效率。</a:t>
            </a:r>
            <a:endParaRPr lang="zh-CN" altLang="en-US" sz="1600" dirty="0">
              <a:solidFill>
                <a:schemeClr val="tx1">
                  <a:lumMod val="85000"/>
                  <a:lumOff val="15000"/>
                </a:schemeClr>
              </a:solidFill>
              <a:latin typeface="+mn-ea"/>
              <a:cs typeface="+mn-ea"/>
            </a:endParaRPr>
          </a:p>
        </p:txBody>
      </p:sp>
      <p:sp>
        <p:nvSpPr>
          <p:cNvPr id="29" name="圆角矩形 28"/>
          <p:cNvSpPr/>
          <p:nvPr>
            <p:custDataLst>
              <p:tags r:id="rId12"/>
            </p:custDataLst>
          </p:nvPr>
        </p:nvSpPr>
        <p:spPr>
          <a:xfrm>
            <a:off x="8603729" y="2225674"/>
            <a:ext cx="678792" cy="665129"/>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30" name="直接连接符 29"/>
          <p:cNvCxnSpPr/>
          <p:nvPr>
            <p:custDataLst>
              <p:tags r:id="rId13"/>
            </p:custDataLst>
          </p:nvPr>
        </p:nvCxnSpPr>
        <p:spPr>
          <a:xfrm flipV="1">
            <a:off x="1123353" y="3667719"/>
            <a:ext cx="278161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31" name="直接连接符 30"/>
          <p:cNvCxnSpPr/>
          <p:nvPr>
            <p:custDataLst>
              <p:tags r:id="rId14"/>
            </p:custDataLst>
          </p:nvPr>
        </p:nvCxnSpPr>
        <p:spPr>
          <a:xfrm>
            <a:off x="4824727" y="3667719"/>
            <a:ext cx="2781619"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32" name="直接连接符 31"/>
          <p:cNvCxnSpPr/>
          <p:nvPr>
            <p:custDataLst>
              <p:tags r:id="rId15"/>
            </p:custDataLst>
          </p:nvPr>
        </p:nvCxnSpPr>
        <p:spPr>
          <a:xfrm flipV="1">
            <a:off x="8526100" y="3667719"/>
            <a:ext cx="278161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34" name="矩形 33"/>
          <p:cNvSpPr/>
          <p:nvPr>
            <p:custDataLst>
              <p:tags r:id="rId16"/>
            </p:custDataLst>
          </p:nvPr>
        </p:nvSpPr>
        <p:spPr>
          <a:xfrm>
            <a:off x="8603729" y="3078977"/>
            <a:ext cx="2644370" cy="433483"/>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建立时间管理</a:t>
            </a:r>
            <a:endParaRPr lang="zh-CN" altLang="en-US" sz="2200" b="1" dirty="0">
              <a:solidFill>
                <a:schemeClr val="accent1"/>
              </a:solidFill>
              <a:latin typeface="+mn-ea"/>
              <a:cs typeface="+mn-ea"/>
            </a:endParaRPr>
          </a:p>
        </p:txBody>
      </p:sp>
    </p:spTree>
    <p:custDataLst>
      <p:tags r:id="rId17"/>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sz="2800">
                <a:solidFill>
                  <a:schemeClr val="accent1">
                    <a:lumMod val="75000"/>
                  </a:schemeClr>
                </a:solidFill>
              </a:rPr>
              <a:t>6.检查和调整</a:t>
            </a:r>
            <a:endParaRPr lang="zh-CN" altLang="en-US" sz="2800">
              <a:solidFill>
                <a:schemeClr val="accent1">
                  <a:lumMod val="75000"/>
                </a:schemeClr>
              </a:solidFill>
            </a:endParaRPr>
          </a:p>
        </p:txBody>
      </p:sp>
      <p:sp>
        <p:nvSpPr>
          <p:cNvPr id="8" name="矩形 2"/>
          <p:cNvSpPr/>
          <p:nvPr>
            <p:custDataLst>
              <p:tags r:id="rId2"/>
            </p:custDataLst>
          </p:nvPr>
        </p:nvSpPr>
        <p:spPr>
          <a:xfrm>
            <a:off x="901065" y="3334385"/>
            <a:ext cx="320294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短期目标设定是将长期目标分解为一系列短期可达成的目标，使大目标的实现过程更加具体和可控。</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653792"/>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短期目标设定</a:t>
            </a:r>
            <a:endParaRPr lang="zh-CN" altLang="en-US" sz="2000" b="1" kern="0">
              <a:solidFill>
                <a:schemeClr val="accent1"/>
              </a:solidFill>
              <a:latin typeface="+mn-ea"/>
              <a:cs typeface="+mn-ea"/>
            </a:endParaRPr>
          </a:p>
        </p:txBody>
      </p:sp>
      <p:sp>
        <p:nvSpPr>
          <p:cNvPr id="13" name="矩形 4"/>
          <p:cNvSpPr/>
          <p:nvPr>
            <p:custDataLst>
              <p:tags r:id="rId4"/>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29" descr="/data/temp/c29d6d7a-473f-11f0-9806-0e1525808c10.jpg@base@tag=imgScale&amp;m=1&amp;w=799&amp;h=422&amp;q=95c29d6d7a-473f-11f0-9806-0e1525808c10"/>
          <p:cNvPicPr>
            <a:picLocks noChangeAspect="1"/>
          </p:cNvPicPr>
          <p:nvPr>
            <p:custDataLst>
              <p:tags r:id="rId5"/>
            </p:custDataLst>
          </p:nvPr>
        </p:nvPicPr>
        <p:blipFill rotWithShape="1">
          <a:blip r:embed="rId6"/>
          <a:srcRect t="10423" b="10423"/>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5" y="3334385"/>
            <a:ext cx="321564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日常任务规划是将短期目标进一步细化为每日或每周的任务，确保中职生能够持续地朝着目标前进。</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653792"/>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日常任务规划</a:t>
            </a:r>
            <a:endParaRPr lang="zh-CN" altLang="en-US" sz="2000" b="1" kern="0">
              <a:solidFill>
                <a:schemeClr val="accent1"/>
              </a:solidFill>
              <a:latin typeface="+mn-ea"/>
              <a:cs typeface="+mn-ea"/>
            </a:endParaRPr>
          </a:p>
        </p:txBody>
      </p:sp>
      <p:sp>
        <p:nvSpPr>
          <p:cNvPr id="20" name="矩形 9"/>
          <p:cNvSpPr/>
          <p:nvPr>
            <p:custDataLst>
              <p:tags r:id="rId9"/>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c29d6de5-473f-11f0-9806-0e1525808c10.jpg@base@tag=imgScale&amp;m=1&amp;w=799&amp;h=422&amp;q=95c29d6de5-473f-11f0-9806-0e1525808c10"/>
          <p:cNvPicPr>
            <a:picLocks noChangeAspect="1"/>
          </p:cNvPicPr>
          <p:nvPr>
            <p:custDataLst>
              <p:tags r:id="rId10"/>
            </p:custDataLst>
          </p:nvPr>
        </p:nvPicPr>
        <p:blipFill rotWithShape="1">
          <a:blip r:embed="rId11"/>
          <a:srcRect t="10485" b="10485"/>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10"/>
          <p:cNvSpPr/>
          <p:nvPr>
            <p:custDataLst>
              <p:tags r:id="rId12"/>
            </p:custDataLst>
          </p:nvPr>
        </p:nvSpPr>
        <p:spPr>
          <a:xfrm>
            <a:off x="8617585" y="3334385"/>
            <a:ext cx="331914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反馈与调整机制是确保目标分解过程有效性的关键，通过定期评估进度和结果，及时调整目标和行动策略。</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653792"/>
            <a:ext cx="2880443"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反馈与调整机制</a:t>
            </a:r>
            <a:endParaRPr lang="zh-CN" altLang="en-US" sz="2000" b="1" kern="0">
              <a:solidFill>
                <a:schemeClr val="accent1"/>
              </a:solidFill>
              <a:latin typeface="+mn-ea"/>
              <a:cs typeface="+mn-ea"/>
            </a:endParaRPr>
          </a:p>
        </p:txBody>
      </p:sp>
      <p:sp>
        <p:nvSpPr>
          <p:cNvPr id="25" name="矩形 13"/>
          <p:cNvSpPr/>
          <p:nvPr>
            <p:custDataLst>
              <p:tags r:id="rId14"/>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31" descr="/data/temp/c29d6fc3-473f-11f0-9806-0e1525808c10.jpg@base@tag=imgScale&amp;m=1&amp;w=799&amp;h=422&amp;q=95c29d6fc3-473f-11f0-9806-0e1525808c10"/>
          <p:cNvPicPr>
            <a:picLocks noChangeAspect="1"/>
          </p:cNvPicPr>
          <p:nvPr>
            <p:custDataLst>
              <p:tags r:id="rId15"/>
            </p:custDataLst>
          </p:nvPr>
        </p:nvPicPr>
        <p:blipFill rotWithShape="1">
          <a:blip r:embed="rId16"/>
          <a:srcRect t="9841"/>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dirty="0">
                <a:solidFill>
                  <a:schemeClr val="tx1">
                    <a:lumMod val="85000"/>
                    <a:lumOff val="15000"/>
                  </a:schemeClr>
                </a:solidFill>
                <a:latin typeface="+mn-ea"/>
                <a:cs typeface="+mn-ea"/>
              </a:rPr>
              <a:t>掌握《中华人民共和国职业分类大典》的内容，识别感兴趣的职业和专业对应的职业群；了解职业分层的概念，识别个人所愿从事工作的层级及专业对应的职业层级；理解职业生涯的概念，熟悉舒伯的职业生涯发展阶段理论及其各个阶段。</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通过查阅资料和自我反思，调研和分析个人的职业兴趣和市场需求；运用比较、归纳等思考方式，确定自己的职业选择和发展策略；制定并调整个人职业生涯规划，包括职业道路选择、工作地点、单位、职务以及实现目标的具体措施。</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30000"/>
              </a:lnSpc>
              <a:spcBef>
                <a:spcPct val="0"/>
              </a:spcBef>
              <a:spcAft>
                <a:spcPct val="0"/>
              </a:spcAft>
            </a:pPr>
            <a:r>
              <a:rPr lang="zh-CN" altLang="en-US">
                <a:solidFill>
                  <a:schemeClr val="tx1">
                    <a:lumMod val="85000"/>
                    <a:lumOff val="15000"/>
                  </a:schemeClr>
                </a:solidFill>
                <a:latin typeface="+mn-ea"/>
                <a:cs typeface="+mn-ea"/>
              </a:rPr>
              <a:t>培养积极主动探索和规划职业生涯的态度，准备迎接未来的挑战；树立正确的职业价值观，重视个人职业发展与社会需求相结合；增强自信，尊重多样性和差异性，在职业规划中扬长避短，发挥个人优势。</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一、职业的分类</a:t>
            </a:r>
            <a:endParaRPr lang="zh-CN" altLang="en-US"/>
          </a:p>
        </p:txBody>
      </p:sp>
      <p:sp>
        <p:nvSpPr>
          <p:cNvPr id="8" name="矩形 7"/>
          <p:cNvSpPr/>
          <p:nvPr>
            <p:custDataLst>
              <p:tags r:id="rId2"/>
            </p:custDataLst>
          </p:nvPr>
        </p:nvSpPr>
        <p:spPr>
          <a:xfrm>
            <a:off x="653447" y="316189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新版《中华人民共和国职业分类大典》发布，新增19个职业和28个工种</a:t>
            </a:r>
            <a:endParaRPr lang="zh-CN" altLang="en-US" sz="1600" kern="0">
              <a:ln>
                <a:noFill/>
                <a:prstDash val="sysDot"/>
              </a:ln>
              <a:solidFill>
                <a:schemeClr val="tx1">
                  <a:lumMod val="85000"/>
                  <a:lumOff val="15000"/>
                </a:schemeClr>
              </a:solidFill>
              <a:latin typeface="+mn-ea"/>
              <a:cs typeface="+mn-ea"/>
            </a:endParaRPr>
          </a:p>
        </p:txBody>
      </p:sp>
      <p:sp>
        <p:nvSpPr>
          <p:cNvPr id="9" name="矩形 8"/>
          <p:cNvSpPr/>
          <p:nvPr>
            <p:custDataLst>
              <p:tags r:id="rId3"/>
            </p:custDataLst>
          </p:nvPr>
        </p:nvSpPr>
        <p:spPr>
          <a:xfrm>
            <a:off x="653447" y="2481072"/>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新职业分类大典发布</a:t>
            </a:r>
            <a:endParaRPr lang="zh-CN" altLang="en-US" sz="2000" b="1" kern="0">
              <a:solidFill>
                <a:schemeClr val="accent1"/>
              </a:solidFill>
              <a:latin typeface="+mn-ea"/>
              <a:cs typeface="+mn-ea"/>
            </a:endParaRPr>
          </a:p>
        </p:txBody>
      </p:sp>
      <p:sp>
        <p:nvSpPr>
          <p:cNvPr id="13" name="矩形 12"/>
          <p:cNvSpPr/>
          <p:nvPr>
            <p:custDataLst>
              <p:tags r:id="rId4"/>
            </p:custDataLst>
          </p:nvPr>
        </p:nvSpPr>
        <p:spPr>
          <a:xfrm>
            <a:off x="653447" y="16464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15" descr="/data/temp/277537c2-469c-11f0-b916-3a6beead4237.jpg@base@tag=imgScale&amp;m=1&amp;w=799&amp;h=422&amp;q=95277537c2-469c-11f0-b916-3a6beead4237"/>
          <p:cNvPicPr>
            <a:picLocks noChangeAspect="1"/>
          </p:cNvPicPr>
          <p:nvPr>
            <p:custDataLst>
              <p:tags r:id="rId5"/>
            </p:custDataLst>
          </p:nvPr>
        </p:nvPicPr>
        <p:blipFill rotWithShape="1">
          <a:blip r:embed="rId6"/>
          <a:srcRect t="10173" b="10173"/>
          <a:stretch>
            <a:fillRect/>
          </a:stretch>
        </p:blipFill>
        <p:spPr>
          <a:xfrm>
            <a:off x="653447" y="4515237"/>
            <a:ext cx="2880449" cy="1520002"/>
          </a:xfrm>
          <a:prstGeom prst="rect">
            <a:avLst/>
          </a:prstGeom>
          <a:solidFill>
            <a:schemeClr val="accent1"/>
          </a:solidFill>
          <a:ln>
            <a:solidFill>
              <a:schemeClr val="accent1">
                <a:alpha val="20000"/>
              </a:schemeClr>
            </a:solidFill>
          </a:ln>
        </p:spPr>
      </p:pic>
      <p:sp>
        <p:nvSpPr>
          <p:cNvPr id="17" name="矩形 16"/>
          <p:cNvSpPr/>
          <p:nvPr>
            <p:custDataLst>
              <p:tags r:id="rId7"/>
            </p:custDataLst>
          </p:nvPr>
        </p:nvSpPr>
        <p:spPr>
          <a:xfrm>
            <a:off x="4511674" y="316189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新职业中半数以上与新质生产力相关，绿色职业占8%，体现经济转型与低碳发展需求</a:t>
            </a:r>
            <a:endParaRPr lang="zh-CN" altLang="en-US" sz="1600" kern="0">
              <a:ln>
                <a:noFill/>
                <a:prstDash val="sysDot"/>
              </a:ln>
              <a:solidFill>
                <a:schemeClr val="tx1">
                  <a:lumMod val="85000"/>
                  <a:lumOff val="15000"/>
                </a:schemeClr>
              </a:solidFill>
              <a:latin typeface="+mn-ea"/>
              <a:cs typeface="+mn-ea"/>
            </a:endParaRPr>
          </a:p>
        </p:txBody>
      </p:sp>
      <p:sp>
        <p:nvSpPr>
          <p:cNvPr id="18" name="矩形 17"/>
          <p:cNvSpPr/>
          <p:nvPr>
            <p:custDataLst>
              <p:tags r:id="rId8"/>
            </p:custDataLst>
          </p:nvPr>
        </p:nvSpPr>
        <p:spPr>
          <a:xfrm>
            <a:off x="4511674" y="2481072"/>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新职业与绿色标签</a:t>
            </a:r>
            <a:endParaRPr lang="zh-CN" altLang="en-US" sz="2000" b="1" kern="0">
              <a:solidFill>
                <a:schemeClr val="accent1"/>
              </a:solidFill>
              <a:latin typeface="+mn-ea"/>
              <a:cs typeface="+mn-ea"/>
            </a:endParaRPr>
          </a:p>
        </p:txBody>
      </p:sp>
      <p:sp>
        <p:nvSpPr>
          <p:cNvPr id="20" name="矩形 19"/>
          <p:cNvSpPr/>
          <p:nvPr>
            <p:custDataLst>
              <p:tags r:id="rId9"/>
            </p:custDataLst>
          </p:nvPr>
        </p:nvSpPr>
        <p:spPr>
          <a:xfrm>
            <a:off x="4511674" y="16464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20" descr="/data/temp/2775374d-469c-11f0-b916-3a6beead4237.jpg@base@tag=imgScale&amp;m=1&amp;w=799&amp;h=422&amp;q=952775374d-469c-11f0-b916-3a6beead4237"/>
          <p:cNvPicPr>
            <a:picLocks noChangeAspect="1"/>
          </p:cNvPicPr>
          <p:nvPr>
            <p:custDataLst>
              <p:tags r:id="rId10"/>
            </p:custDataLst>
          </p:nvPr>
        </p:nvPicPr>
        <p:blipFill rotWithShape="1">
          <a:blip r:embed="rId11"/>
          <a:srcRect t="10360" b="10360"/>
          <a:stretch>
            <a:fillRect/>
          </a:stretch>
        </p:blipFill>
        <p:spPr>
          <a:xfrm>
            <a:off x="4511674" y="4515237"/>
            <a:ext cx="2880449" cy="1520002"/>
          </a:xfrm>
          <a:prstGeom prst="rect">
            <a:avLst/>
          </a:prstGeom>
          <a:solidFill>
            <a:schemeClr val="accent1"/>
          </a:solidFill>
          <a:ln>
            <a:solidFill>
              <a:schemeClr val="accent1">
                <a:alpha val="20000"/>
              </a:schemeClr>
            </a:solidFill>
          </a:ln>
        </p:spPr>
      </p:pic>
      <p:sp>
        <p:nvSpPr>
          <p:cNvPr id="22" name="矩形 21"/>
          <p:cNvSpPr/>
          <p:nvPr>
            <p:custDataLst>
              <p:tags r:id="rId12"/>
            </p:custDataLst>
          </p:nvPr>
        </p:nvSpPr>
        <p:spPr>
          <a:xfrm>
            <a:off x="8369935" y="3161665"/>
            <a:ext cx="332867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我们可以在网上查阅最新的《中华人民共和国职业分类大典》，寻找感兴趣的职业及所学专业对应的职业群。</a:t>
            </a:r>
            <a:endParaRPr lang="zh-CN" altLang="en-US" sz="1600" kern="0">
              <a:ln>
                <a:noFill/>
                <a:prstDash val="sysDot"/>
              </a:ln>
              <a:solidFill>
                <a:schemeClr val="tx1">
                  <a:lumMod val="85000"/>
                  <a:lumOff val="15000"/>
                </a:schemeClr>
              </a:solidFill>
              <a:latin typeface="+mn-ea"/>
              <a:cs typeface="+mn-ea"/>
            </a:endParaRPr>
          </a:p>
        </p:txBody>
      </p:sp>
      <p:sp>
        <p:nvSpPr>
          <p:cNvPr id="24" name="矩形 23"/>
          <p:cNvSpPr/>
          <p:nvPr>
            <p:custDataLst>
              <p:tags r:id="rId13"/>
            </p:custDataLst>
          </p:nvPr>
        </p:nvSpPr>
        <p:spPr>
          <a:xfrm>
            <a:off x="8369901" y="2481072"/>
            <a:ext cx="2880443"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查阅职业分类大典</a:t>
            </a:r>
            <a:endParaRPr lang="zh-CN" altLang="en-US" sz="2000" b="1" kern="0">
              <a:solidFill>
                <a:schemeClr val="accent1"/>
              </a:solidFill>
              <a:latin typeface="+mn-ea"/>
              <a:cs typeface="+mn-ea"/>
            </a:endParaRPr>
          </a:p>
        </p:txBody>
      </p:sp>
      <p:sp>
        <p:nvSpPr>
          <p:cNvPr id="25" name="矩形 24"/>
          <p:cNvSpPr/>
          <p:nvPr>
            <p:custDataLst>
              <p:tags r:id="rId14"/>
            </p:custDataLst>
          </p:nvPr>
        </p:nvSpPr>
        <p:spPr>
          <a:xfrm>
            <a:off x="8369901" y="16464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25" descr="/data/temp/27753832-469c-11f0-b916-3a6beead4237.jpg27753832-469c-11f0-b916-3a6beead4237"/>
          <p:cNvPicPr>
            <a:picLocks noChangeAspect="1"/>
          </p:cNvPicPr>
          <p:nvPr>
            <p:custDataLst>
              <p:tags r:id="rId15"/>
            </p:custDataLst>
          </p:nvPr>
        </p:nvPicPr>
        <p:blipFill rotWithShape="1">
          <a:blip r:embed="rId16"/>
          <a:srcRect l="471" r="471"/>
          <a:stretch>
            <a:fillRect/>
          </a:stretch>
        </p:blipFill>
        <p:spPr>
          <a:xfrm>
            <a:off x="8369901" y="4515237"/>
            <a:ext cx="2880449" cy="1520002"/>
          </a:xfrm>
          <a:prstGeom prst="rect">
            <a:avLst/>
          </a:prstGeom>
          <a:solidFill>
            <a:schemeClr val="accent1"/>
          </a:solidFill>
          <a:ln>
            <a:solidFill>
              <a:schemeClr val="accent1">
                <a:alpha val="20000"/>
              </a:schemeClr>
            </a:solidFill>
          </a:ln>
        </p:spPr>
      </p:pic>
      <p:cxnSp>
        <p:nvCxnSpPr>
          <p:cNvPr id="35" name="直接连接符 34"/>
          <p:cNvCxnSpPr/>
          <p:nvPr>
            <p:custDataLst>
              <p:tags r:id="rId17"/>
            </p:custDataLst>
          </p:nvPr>
        </p:nvCxnSpPr>
        <p:spPr>
          <a:xfrm>
            <a:off x="448310" y="16464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8"/>
            </p:custDataLst>
          </p:nvPr>
        </p:nvCxnSpPr>
        <p:spPr>
          <a:xfrm>
            <a:off x="4296375" y="16464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9"/>
            </p:custDataLst>
          </p:nvPr>
        </p:nvCxnSpPr>
        <p:spPr>
          <a:xfrm>
            <a:off x="8152697" y="16464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zh-CN" altLang="en-US"/>
              <a:t>二、职业的分层</a:t>
            </a:r>
            <a:endParaRPr lang="zh-CN" altLang="en-US"/>
          </a:p>
        </p:txBody>
      </p:sp>
      <p:sp>
        <p:nvSpPr>
          <p:cNvPr id="21" name="圆角矩形 20"/>
          <p:cNvSpPr/>
          <p:nvPr>
            <p:custDataLst>
              <p:tags r:id="rId2"/>
            </p:custDataLst>
          </p:nvPr>
        </p:nvSpPr>
        <p:spPr>
          <a:xfrm>
            <a:off x="1795095" y="1911549"/>
            <a:ext cx="4137349" cy="3861847"/>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3"/>
            </p:custDataLst>
          </p:nvPr>
        </p:nvSpPr>
        <p:spPr>
          <a:xfrm>
            <a:off x="2194752" y="2847770"/>
            <a:ext cx="3337753" cy="261042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职业地位既是现实的，也是发展的。一般人们都愿意选择职业声望高、职业环境好、职业功能大和职业要求高的职业或者是从职业声望较低的职业流向职业声望较高的职业</a:t>
            </a:r>
            <a:endParaRPr lang="zh-CN" altLang="en-US" dirty="0">
              <a:ln>
                <a:noFill/>
                <a:prstDash val="sysDot"/>
              </a:ln>
              <a:solidFill>
                <a:schemeClr val="tx1">
                  <a:lumMod val="85000"/>
                  <a:lumOff val="15000"/>
                </a:schemeClr>
              </a:solidFill>
              <a:latin typeface="+mn-ea"/>
              <a:cs typeface="+mn-ea"/>
              <a:sym typeface="+mn-ea"/>
            </a:endParaRPr>
          </a:p>
        </p:txBody>
      </p:sp>
      <p:sp>
        <p:nvSpPr>
          <p:cNvPr id="25" name="矩形 24"/>
          <p:cNvSpPr/>
          <p:nvPr>
            <p:custDataLst>
              <p:tags r:id="rId4"/>
            </p:custDataLst>
          </p:nvPr>
        </p:nvSpPr>
        <p:spPr>
          <a:xfrm>
            <a:off x="2195917" y="2259937"/>
            <a:ext cx="3335899" cy="517637"/>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1"/>
                </a:solidFill>
                <a:latin typeface="+mn-ea"/>
                <a:cs typeface="+mn-ea"/>
                <a:sym typeface="+mn-ea"/>
              </a:rPr>
              <a:t>职业地位的现实与发展</a:t>
            </a:r>
            <a:endParaRPr lang="zh-CN" altLang="en-US" sz="2000" b="1">
              <a:solidFill>
                <a:schemeClr val="accent1"/>
              </a:solidFill>
              <a:latin typeface="+mn-ea"/>
              <a:cs typeface="+mn-ea"/>
              <a:sym typeface="+mn-ea"/>
            </a:endParaRPr>
          </a:p>
        </p:txBody>
      </p:sp>
      <p:sp>
        <p:nvSpPr>
          <p:cNvPr id="26" name="矩形 25"/>
          <p:cNvSpPr/>
          <p:nvPr>
            <p:custDataLst>
              <p:tags r:id="rId5"/>
            </p:custDataLst>
          </p:nvPr>
        </p:nvSpPr>
        <p:spPr>
          <a:xfrm>
            <a:off x="1241635" y="1911549"/>
            <a:ext cx="845705" cy="155375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rPr>
              <a:t>1</a:t>
            </a:r>
            <a:endParaRPr lang="en-US" altLang="zh-CN" sz="115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endParaRPr>
          </a:p>
        </p:txBody>
      </p:sp>
      <p:sp>
        <p:nvSpPr>
          <p:cNvPr id="27" name="圆角矩形 1"/>
          <p:cNvSpPr/>
          <p:nvPr>
            <p:custDataLst>
              <p:tags r:id="rId6"/>
            </p:custDataLst>
          </p:nvPr>
        </p:nvSpPr>
        <p:spPr>
          <a:xfrm>
            <a:off x="7012768" y="1911549"/>
            <a:ext cx="4137349" cy="3861847"/>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8" name="矩形 27"/>
          <p:cNvSpPr/>
          <p:nvPr>
            <p:custDataLst>
              <p:tags r:id="rId7"/>
            </p:custDataLst>
          </p:nvPr>
        </p:nvSpPr>
        <p:spPr>
          <a:xfrm>
            <a:off x="7413008" y="2847770"/>
            <a:ext cx="3337754" cy="261042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在美国广泛流行的理查德·赛特的职业地位分层，将职业地位由低到高依次分为7个层次</a:t>
            </a:r>
            <a:endParaRPr lang="zh-CN" altLang="en-US" dirty="0">
              <a:ln>
                <a:noFill/>
                <a:prstDash val="sysDot"/>
              </a:ln>
              <a:solidFill>
                <a:schemeClr val="tx1">
                  <a:lumMod val="85000"/>
                  <a:lumOff val="15000"/>
                </a:schemeClr>
              </a:solidFill>
              <a:latin typeface="+mn-ea"/>
              <a:cs typeface="+mn-ea"/>
              <a:sym typeface="+mn-ea"/>
            </a:endParaRPr>
          </a:p>
        </p:txBody>
      </p:sp>
      <p:sp>
        <p:nvSpPr>
          <p:cNvPr id="29" name="矩形 28"/>
          <p:cNvSpPr/>
          <p:nvPr>
            <p:custDataLst>
              <p:tags r:id="rId8"/>
            </p:custDataLst>
          </p:nvPr>
        </p:nvSpPr>
        <p:spPr>
          <a:xfrm>
            <a:off x="7413590" y="2259937"/>
            <a:ext cx="3335900" cy="517637"/>
          </a:xfrm>
          <a:prstGeom prst="rect">
            <a:avLst/>
          </a:prstGeom>
          <a:noFill/>
        </p:spPr>
        <p:txBody>
          <a:bodyPr wrap="square" lIns="90000" tIns="46800" rIns="90000" bIns="0" rtlCol="0" anchor="ctr">
            <a:noAutofit/>
          </a:bodyPr>
          <a:p>
            <a:pPr>
              <a:spcBef>
                <a:spcPct val="0"/>
              </a:spcBef>
              <a:spcAft>
                <a:spcPct val="0"/>
              </a:spcAft>
            </a:pPr>
            <a:r>
              <a:rPr lang="zh-CN" altLang="en-US" sz="2000" b="1">
                <a:solidFill>
                  <a:schemeClr val="accent2"/>
                </a:solidFill>
                <a:latin typeface="+mn-ea"/>
                <a:cs typeface="+mn-ea"/>
                <a:sym typeface="+mn-ea"/>
              </a:rPr>
              <a:t>理查德·赛特的职业地位分层</a:t>
            </a:r>
            <a:endParaRPr lang="zh-CN" altLang="en-US" sz="2000" b="1">
              <a:solidFill>
                <a:schemeClr val="accent2"/>
              </a:solidFill>
              <a:latin typeface="+mn-ea"/>
              <a:cs typeface="+mn-ea"/>
              <a:sym typeface="+mn-ea"/>
            </a:endParaRPr>
          </a:p>
        </p:txBody>
      </p:sp>
      <p:sp>
        <p:nvSpPr>
          <p:cNvPr id="30" name="矩形 29"/>
          <p:cNvSpPr/>
          <p:nvPr>
            <p:custDataLst>
              <p:tags r:id="rId9"/>
            </p:custDataLst>
          </p:nvPr>
        </p:nvSpPr>
        <p:spPr>
          <a:xfrm>
            <a:off x="6459308" y="1904557"/>
            <a:ext cx="845705" cy="156092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2">
                        <a:lumMod val="40000"/>
                        <a:lumOff val="60000"/>
                        <a:alpha val="100000"/>
                      </a:schemeClr>
                    </a:gs>
                    <a:gs pos="72000">
                      <a:schemeClr val="accent2">
                        <a:alpha val="100000"/>
                      </a:schemeClr>
                    </a:gs>
                  </a:gsLst>
                  <a:lin ang="2700000" scaled="1"/>
                  <a:tileRect/>
                </a:gradFill>
                <a:latin typeface="+mn-ea"/>
                <a:cs typeface="+mn-ea"/>
                <a:sym typeface="+mn-ea"/>
              </a:rPr>
              <a:t>2</a:t>
            </a:r>
            <a:endParaRPr lang="en-US" altLang="zh-CN" sz="11500" b="1" dirty="0">
              <a:gradFill flip="none" rotWithShape="1">
                <a:gsLst>
                  <a:gs pos="0">
                    <a:schemeClr val="accent2">
                      <a:lumMod val="40000"/>
                      <a:lumOff val="60000"/>
                      <a:alpha val="100000"/>
                    </a:schemeClr>
                  </a:gs>
                  <a:gs pos="72000">
                    <a:schemeClr val="accent2">
                      <a:alpha val="100000"/>
                    </a:schemeClr>
                  </a:gs>
                </a:gsLst>
                <a:lin ang="2700000" scaled="1"/>
                <a:tileRect/>
              </a:gradFill>
              <a:latin typeface="+mn-ea"/>
              <a:cs typeface="+mn-ea"/>
              <a:sym typeface="+mn-ea"/>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360045"/>
            <a:ext cx="10800080" cy="1228090"/>
          </a:xfrm>
        </p:spPr>
        <p:txBody>
          <a:bodyPr>
            <a:normAutofit/>
          </a:bodyPr>
          <a:lstStyle/>
          <a:p>
            <a:pPr>
              <a:lnSpc>
                <a:spcPct val="120000"/>
              </a:lnSpc>
            </a:pPr>
            <a:r>
              <a:rPr lang="zh-CN" altLang="en-US"/>
              <a:t>一、了解职业生涯</a:t>
            </a:r>
            <a:br>
              <a:rPr lang="zh-CN" altLang="en-US"/>
            </a:br>
            <a:r>
              <a:rPr lang="zh-CN" altLang="en-US"/>
              <a:t>（一）职业生涯的概念</a:t>
            </a:r>
            <a:endParaRPr lang="zh-CN" altLang="en-US"/>
          </a:p>
        </p:txBody>
      </p:sp>
      <p:sp>
        <p:nvSpPr>
          <p:cNvPr id="45" name="矩形 44"/>
          <p:cNvSpPr/>
          <p:nvPr>
            <p:custDataLst>
              <p:tags r:id="rId2"/>
            </p:custDataLst>
          </p:nvPr>
        </p:nvSpPr>
        <p:spPr>
          <a:xfrm>
            <a:off x="3178741" y="4110585"/>
            <a:ext cx="7641632" cy="2151746"/>
          </a:xfrm>
          <a:prstGeom prst="rect">
            <a:avLst/>
          </a:prstGeom>
          <a:gradFill flip="none" rotWithShape="1">
            <a:gsLst>
              <a:gs pos="21000">
                <a:schemeClr val="accent2">
                  <a:alpha val="10000"/>
                </a:schemeClr>
              </a:gs>
              <a:gs pos="100000">
                <a:schemeClr val="accent2">
                  <a:alpha val="0"/>
                </a:schemeClr>
              </a:gs>
            </a:gsLst>
            <a:lin ang="0" scaled="1"/>
            <a:tileRect/>
          </a:gradFill>
          <a:ln w="6350">
            <a:gradFill>
              <a:gsLst>
                <a:gs pos="0">
                  <a:schemeClr val="accent2">
                    <a:alpha val="92000"/>
                  </a:schemeClr>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46" name="图片 45" descr="/data/temp/95ec797b-472d-11f0-a352-66c4ef44515b.jpeg95ec797b-472d-11f0-a352-66c4ef44515b"/>
          <p:cNvPicPr>
            <a:picLocks noChangeAspect="1"/>
          </p:cNvPicPr>
          <p:nvPr>
            <p:custDataLst>
              <p:tags r:id="rId3"/>
            </p:custDataLst>
          </p:nvPr>
        </p:nvPicPr>
        <p:blipFill>
          <a:blip r:embed="rId4"/>
          <a:srcRect l="13564" r="13564"/>
          <a:stretch>
            <a:fillRect/>
          </a:stretch>
        </p:blipFill>
        <p:spPr>
          <a:xfrm>
            <a:off x="1440633" y="4110585"/>
            <a:ext cx="2352046" cy="2151746"/>
          </a:xfrm>
          <a:prstGeom prst="parallelogram">
            <a:avLst>
              <a:gd name="adj" fmla="val 14054"/>
            </a:avLst>
          </a:prstGeom>
          <a:solidFill>
            <a:schemeClr val="accent2"/>
          </a:solidFill>
          <a:ln w="6350" cmpd="sng">
            <a:gradFill>
              <a:gsLst>
                <a:gs pos="24000">
                  <a:schemeClr val="accent2">
                    <a:alpha val="0"/>
                  </a:schemeClr>
                </a:gs>
                <a:gs pos="94000">
                  <a:schemeClr val="accent2">
                    <a:alpha val="100000"/>
                  </a:schemeClr>
                </a:gs>
              </a:gsLst>
              <a:path path="circle">
                <a:fillToRect l="50000" t="50000" r="50000" b="50000"/>
              </a:path>
              <a:tileRect/>
            </a:gradFill>
          </a:ln>
          <a:effectLst/>
        </p:spPr>
      </p:pic>
      <p:sp>
        <p:nvSpPr>
          <p:cNvPr id="47" name="任意多边形 48"/>
          <p:cNvSpPr/>
          <p:nvPr>
            <p:custDataLst>
              <p:tags r:id="rId5"/>
            </p:custDataLst>
          </p:nvPr>
        </p:nvSpPr>
        <p:spPr>
          <a:xfrm>
            <a:off x="1709675" y="4110585"/>
            <a:ext cx="1012761" cy="302821"/>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48" name="任意多边形 47"/>
          <p:cNvSpPr/>
          <p:nvPr>
            <p:custDataLst>
              <p:tags r:id="rId6"/>
            </p:custDataLst>
          </p:nvPr>
        </p:nvSpPr>
        <p:spPr>
          <a:xfrm rot="10800000" flipH="1">
            <a:off x="1738713" y="4110585"/>
            <a:ext cx="112002" cy="6933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49" name="任意多边形: 形状 73"/>
          <p:cNvSpPr/>
          <p:nvPr>
            <p:custDataLst>
              <p:tags r:id="rId7"/>
            </p:custDataLst>
          </p:nvPr>
        </p:nvSpPr>
        <p:spPr>
          <a:xfrm>
            <a:off x="2046274" y="4076806"/>
            <a:ext cx="360896" cy="29038"/>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50" name="任意多边形 48"/>
          <p:cNvSpPr/>
          <p:nvPr>
            <p:custDataLst>
              <p:tags r:id="rId8"/>
            </p:custDataLst>
          </p:nvPr>
        </p:nvSpPr>
        <p:spPr>
          <a:xfrm flipH="1" flipV="1">
            <a:off x="3207779" y="6011067"/>
            <a:ext cx="325932" cy="251264"/>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1" name="直角三角形 50"/>
          <p:cNvSpPr/>
          <p:nvPr>
            <p:custDataLst>
              <p:tags r:id="rId9"/>
            </p:custDataLst>
          </p:nvPr>
        </p:nvSpPr>
        <p:spPr>
          <a:xfrm flipH="1">
            <a:off x="3376078" y="6128995"/>
            <a:ext cx="130966" cy="133336"/>
          </a:xfrm>
          <a:prstGeom prst="rtTriangl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52" name="矩形 51"/>
          <p:cNvSpPr/>
          <p:nvPr>
            <p:custDataLst>
              <p:tags r:id="rId10"/>
            </p:custDataLst>
          </p:nvPr>
        </p:nvSpPr>
        <p:spPr>
          <a:xfrm flipH="1">
            <a:off x="1371891" y="1789354"/>
            <a:ext cx="7641632" cy="2151746"/>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53" name="矩形 52"/>
          <p:cNvSpPr/>
          <p:nvPr>
            <p:custDataLst>
              <p:tags r:id="rId11"/>
            </p:custDataLst>
          </p:nvPr>
        </p:nvSpPr>
        <p:spPr>
          <a:xfrm>
            <a:off x="4117426" y="4473259"/>
            <a:ext cx="5899968" cy="348451"/>
          </a:xfrm>
          <a:prstGeom prst="rect">
            <a:avLst/>
          </a:prstGeom>
          <a:noFill/>
        </p:spPr>
        <p:txBody>
          <a:bodyPr wrap="square" lIns="0" tIns="0" rIns="0" bIns="0" rtlCol="0" anchor="b">
            <a:noAutofit/>
          </a:bodyPr>
          <a:lstStyle/>
          <a:p>
            <a:pPr>
              <a:spcBef>
                <a:spcPct val="0"/>
              </a:spcBef>
              <a:spcAft>
                <a:spcPct val="0"/>
              </a:spcAft>
            </a:pPr>
            <a:r>
              <a:rPr lang="zh-CN" altLang="en-US" sz="2200" b="1">
                <a:solidFill>
                  <a:schemeClr val="accent1">
                    <a:lumMod val="75000"/>
                  </a:schemeClr>
                </a:solidFill>
                <a:latin typeface="+mn-ea"/>
                <a:cs typeface="MiSans Normal" panose="00000500000000000000" charset="-122"/>
                <a:sym typeface="MiSans Normal" panose="00000500000000000000" charset="-122"/>
              </a:rPr>
              <a:t>舒伯的职业生涯理论</a:t>
            </a:r>
            <a:endParaRPr lang="zh-CN" altLang="en-US" sz="2200" b="1">
              <a:solidFill>
                <a:schemeClr val="accent1">
                  <a:lumMod val="75000"/>
                </a:schemeClr>
              </a:solidFill>
              <a:latin typeface="+mn-ea"/>
              <a:cs typeface="MiSans Normal" panose="00000500000000000000" charset="-122"/>
              <a:sym typeface="MiSans Normal" panose="00000500000000000000" charset="-122"/>
            </a:endParaRPr>
          </a:p>
        </p:txBody>
      </p:sp>
      <p:sp>
        <p:nvSpPr>
          <p:cNvPr id="54" name="矩形 53"/>
          <p:cNvSpPr/>
          <p:nvPr>
            <p:custDataLst>
              <p:tags r:id="rId12"/>
            </p:custDataLst>
          </p:nvPr>
        </p:nvSpPr>
        <p:spPr>
          <a:xfrm>
            <a:off x="4117426" y="4884443"/>
            <a:ext cx="5900561" cy="1032317"/>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a:solidFill>
                  <a:schemeClr val="tx1">
                    <a:lumMod val="85000"/>
                    <a:lumOff val="15000"/>
                  </a:schemeClr>
                </a:solidFill>
                <a:latin typeface="+mn-ea"/>
                <a:cs typeface="+mn-ea"/>
                <a:sym typeface="MiSans Normal" panose="00000500000000000000" charset="-122"/>
              </a:rPr>
              <a:t>舒伯的职业生涯发展阶段理论将职业生涯划分为成长、探索、确立、维持和衰退五个阶段</a:t>
            </a:r>
            <a:endParaRPr lang="zh-CN" altLang="en-US">
              <a:solidFill>
                <a:schemeClr val="tx1">
                  <a:lumMod val="85000"/>
                  <a:lumOff val="15000"/>
                </a:schemeClr>
              </a:solidFill>
              <a:latin typeface="+mn-ea"/>
              <a:cs typeface="+mn-ea"/>
              <a:sym typeface="MiSans Normal" panose="00000500000000000000" charset="-122"/>
            </a:endParaRPr>
          </a:p>
        </p:txBody>
      </p:sp>
      <p:sp>
        <p:nvSpPr>
          <p:cNvPr id="55" name="矩形 54"/>
          <p:cNvSpPr/>
          <p:nvPr>
            <p:custDataLst>
              <p:tags r:id="rId13"/>
            </p:custDataLst>
          </p:nvPr>
        </p:nvSpPr>
        <p:spPr>
          <a:xfrm>
            <a:off x="2243019" y="2152028"/>
            <a:ext cx="5899968" cy="348451"/>
          </a:xfrm>
          <a:prstGeom prst="rect">
            <a:avLst/>
          </a:prstGeom>
          <a:noFill/>
        </p:spPr>
        <p:txBody>
          <a:bodyPr wrap="square" lIns="0" tIns="0" rIns="0" bIns="0" rtlCol="0" anchor="b">
            <a:noAutofit/>
          </a:bodyPr>
          <a:lstStyle/>
          <a:p>
            <a:pPr algn="r">
              <a:spcBef>
                <a:spcPct val="0"/>
              </a:spcBef>
              <a:spcAft>
                <a:spcPct val="0"/>
              </a:spcAft>
            </a:pPr>
            <a:r>
              <a:rPr lang="zh-CN" altLang="en-US" sz="2200" b="1">
                <a:solidFill>
                  <a:schemeClr val="accent1">
                    <a:lumMod val="75000"/>
                  </a:schemeClr>
                </a:solidFill>
                <a:latin typeface="+mn-ea"/>
                <a:cs typeface="MiSans Normal" panose="00000500000000000000" charset="-122"/>
                <a:sym typeface="MiSans Normal" panose="00000500000000000000" charset="-122"/>
              </a:rPr>
              <a:t>职业生涯概念</a:t>
            </a:r>
            <a:endParaRPr lang="zh-CN" altLang="en-US" sz="2200" b="1">
              <a:solidFill>
                <a:schemeClr val="accent1">
                  <a:lumMod val="75000"/>
                </a:schemeClr>
              </a:solidFill>
              <a:latin typeface="+mn-ea"/>
              <a:cs typeface="MiSans Normal" panose="00000500000000000000" charset="-122"/>
              <a:sym typeface="MiSans Normal" panose="00000500000000000000" charset="-122"/>
            </a:endParaRPr>
          </a:p>
        </p:txBody>
      </p:sp>
      <p:sp>
        <p:nvSpPr>
          <p:cNvPr id="56" name="矩形 55"/>
          <p:cNvSpPr/>
          <p:nvPr>
            <p:custDataLst>
              <p:tags r:id="rId14"/>
            </p:custDataLst>
          </p:nvPr>
        </p:nvSpPr>
        <p:spPr>
          <a:xfrm>
            <a:off x="2243019" y="2563212"/>
            <a:ext cx="5900561" cy="1032317"/>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a:solidFill>
                  <a:schemeClr val="tx1">
                    <a:lumMod val="85000"/>
                    <a:lumOff val="15000"/>
                  </a:schemeClr>
                </a:solidFill>
                <a:latin typeface="+mn-ea"/>
                <a:cs typeface="+mn-ea"/>
                <a:sym typeface="MiSans Normal" panose="00000500000000000000" charset="-122"/>
              </a:rPr>
              <a:t>职业生涯是指一个人一生职业历程，包括职业、职位的变迁及职业理想的实现</a:t>
            </a:r>
            <a:endParaRPr lang="zh-CN" altLang="en-US">
              <a:solidFill>
                <a:schemeClr val="tx1">
                  <a:lumMod val="85000"/>
                  <a:lumOff val="15000"/>
                </a:schemeClr>
              </a:solidFill>
              <a:latin typeface="+mn-ea"/>
              <a:cs typeface="+mn-ea"/>
              <a:sym typeface="MiSans Normal" panose="00000500000000000000" charset="-122"/>
            </a:endParaRPr>
          </a:p>
        </p:txBody>
      </p:sp>
      <p:pic>
        <p:nvPicPr>
          <p:cNvPr id="57" name="图片 56" descr="/data/temp/95ec78ea-472d-11f0-a352-66c4ef44515b.jpeg95ec78ea-472d-11f0-a352-66c4ef44515b"/>
          <p:cNvPicPr>
            <a:picLocks noChangeAspect="1"/>
          </p:cNvPicPr>
          <p:nvPr>
            <p:custDataLst>
              <p:tags r:id="rId15"/>
            </p:custDataLst>
          </p:nvPr>
        </p:nvPicPr>
        <p:blipFill>
          <a:blip r:embed="rId16"/>
          <a:srcRect l="13545" r="13545"/>
          <a:stretch>
            <a:fillRect/>
          </a:stretch>
        </p:blipFill>
        <p:spPr>
          <a:xfrm>
            <a:off x="8467734" y="1782835"/>
            <a:ext cx="2352639" cy="2151154"/>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58" name="任意多边形 48"/>
          <p:cNvSpPr/>
          <p:nvPr>
            <p:custDataLst>
              <p:tags r:id="rId17"/>
            </p:custDataLst>
          </p:nvPr>
        </p:nvSpPr>
        <p:spPr>
          <a:xfrm flipH="1">
            <a:off x="9560497" y="1782835"/>
            <a:ext cx="1012761" cy="302821"/>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9" name="任意多边形 58"/>
          <p:cNvSpPr/>
          <p:nvPr>
            <p:custDataLst>
              <p:tags r:id="rId18"/>
            </p:custDataLst>
          </p:nvPr>
        </p:nvSpPr>
        <p:spPr>
          <a:xfrm rot="10800000">
            <a:off x="10431625" y="1782835"/>
            <a:ext cx="112002" cy="6933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0" name="任意多边形: 形状 73"/>
          <p:cNvSpPr/>
          <p:nvPr>
            <p:custDataLst>
              <p:tags r:id="rId19"/>
            </p:custDataLst>
          </p:nvPr>
        </p:nvSpPr>
        <p:spPr>
          <a:xfrm flipH="1">
            <a:off x="9875762" y="1749057"/>
            <a:ext cx="360896" cy="29038"/>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61" name="任意多边形 48"/>
          <p:cNvSpPr/>
          <p:nvPr>
            <p:custDataLst>
              <p:tags r:id="rId20"/>
            </p:custDataLst>
          </p:nvPr>
        </p:nvSpPr>
        <p:spPr>
          <a:xfrm flipV="1">
            <a:off x="8726110" y="3691614"/>
            <a:ext cx="325932" cy="251264"/>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2" name="直角三角形 61"/>
          <p:cNvSpPr/>
          <p:nvPr>
            <p:custDataLst>
              <p:tags r:id="rId21"/>
            </p:custDataLst>
          </p:nvPr>
        </p:nvSpPr>
        <p:spPr>
          <a:xfrm>
            <a:off x="8752777" y="3809542"/>
            <a:ext cx="130966" cy="133336"/>
          </a:xfrm>
          <a:prstGeom prst="rtTriangl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3" name="稻壳设计师康帅7-2"/>
          <p:cNvSpPr/>
          <p:nvPr>
            <p:custDataLst>
              <p:tags r:id="rId22"/>
            </p:custDataLst>
          </p:nvPr>
        </p:nvSpPr>
        <p:spPr>
          <a:xfrm>
            <a:off x="1440633" y="6306184"/>
            <a:ext cx="1061354" cy="4089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2">
                  <a:alpha val="100000"/>
                </a:schemeClr>
              </a:gs>
              <a:gs pos="100000">
                <a:schemeClr val="accent2">
                  <a:alpha val="0"/>
                </a:schemeClr>
              </a:gs>
            </a:gsLst>
            <a:lin ang="0" scaled="0"/>
            <a:tileRect/>
          </a:gradFill>
          <a:ln>
            <a:noFill/>
          </a:ln>
          <a:effectLst>
            <a:outerShdw blurRad="127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4" name="稻壳设计师康帅7-2"/>
          <p:cNvSpPr/>
          <p:nvPr>
            <p:custDataLst>
              <p:tags r:id="rId23"/>
            </p:custDataLst>
          </p:nvPr>
        </p:nvSpPr>
        <p:spPr>
          <a:xfrm>
            <a:off x="9759019" y="3984360"/>
            <a:ext cx="1061354" cy="4089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alpha val="100000"/>
                </a:schemeClr>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Tree>
    <p:custDataLst>
      <p:tags r:id="rId2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（二）职业生涯规划的重要性及其影响</a:t>
            </a:r>
            <a:endParaRPr lang="zh-CN" altLang="en-US"/>
          </a:p>
        </p:txBody>
      </p:sp>
      <p:sp>
        <p:nvSpPr>
          <p:cNvPr id="69" name="Freeform 8"/>
          <p:cNvSpPr/>
          <p:nvPr>
            <p:custDataLst>
              <p:tags r:id="rId2"/>
            </p:custDataLst>
          </p:nvPr>
        </p:nvSpPr>
        <p:spPr bwMode="auto">
          <a:xfrm>
            <a:off x="2292119" y="3709483"/>
            <a:ext cx="1282584" cy="656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70" name="Freeform 8"/>
          <p:cNvSpPr/>
          <p:nvPr>
            <p:custDataLst>
              <p:tags r:id="rId3"/>
            </p:custDataLst>
          </p:nvPr>
        </p:nvSpPr>
        <p:spPr bwMode="auto">
          <a:xfrm>
            <a:off x="5432857" y="3709483"/>
            <a:ext cx="1282584" cy="656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71" name="Freeform 8"/>
          <p:cNvSpPr/>
          <p:nvPr>
            <p:custDataLst>
              <p:tags r:id="rId4"/>
            </p:custDataLst>
          </p:nvPr>
        </p:nvSpPr>
        <p:spPr bwMode="auto">
          <a:xfrm>
            <a:off x="8591547" y="3709483"/>
            <a:ext cx="1282584" cy="6565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pic>
        <p:nvPicPr>
          <p:cNvPr id="72" name="图片" descr="/data/temp/20254b35-472e-11f0-bbf8-dec85e0c36a0.jpeg20254b35-472e-11f0-bbf8-dec85e0c36a0"/>
          <p:cNvPicPr>
            <a:picLocks noChangeAspect="1"/>
          </p:cNvPicPr>
          <p:nvPr>
            <p:custDataLst>
              <p:tags r:id="rId5"/>
            </p:custDataLst>
          </p:nvPr>
        </p:nvPicPr>
        <p:blipFill>
          <a:blip r:embed="rId6">
            <a:lum contrast="24000"/>
          </a:blip>
          <a:srcRect l="1449" r="1449"/>
          <a:stretch>
            <a:fillRect/>
          </a:stretch>
        </p:blipFill>
        <p:spPr>
          <a:xfrm>
            <a:off x="5035633" y="1668350"/>
            <a:ext cx="2115251" cy="145224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73" name="图片" descr="/data/temp/20254b3e-472e-11f0-bbf8-dec85e0c36a0.jpeg20254b3e-472e-11f0-bbf8-dec85e0c36a0"/>
          <p:cNvPicPr>
            <a:picLocks noChangeAspect="1"/>
          </p:cNvPicPr>
          <p:nvPr>
            <p:custDataLst>
              <p:tags r:id="rId7"/>
            </p:custDataLst>
          </p:nvPr>
        </p:nvPicPr>
        <p:blipFill>
          <a:blip r:embed="rId8"/>
          <a:srcRect l="4675" r="4675"/>
          <a:stretch>
            <a:fillRect/>
          </a:stretch>
        </p:blipFill>
        <p:spPr>
          <a:xfrm>
            <a:off x="1939480" y="1668350"/>
            <a:ext cx="1987282" cy="146150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74" name="图片" descr="/data/temp/20254cc2-472e-11f0-bbf8-dec85e0c36a0.jpeg20254cc2-472e-11f0-bbf8-dec85e0c36a0"/>
          <p:cNvPicPr>
            <a:picLocks noChangeAspect="1"/>
          </p:cNvPicPr>
          <p:nvPr>
            <p:custDataLst>
              <p:tags r:id="rId9"/>
            </p:custDataLst>
          </p:nvPr>
        </p:nvPicPr>
        <p:blipFill>
          <a:blip r:embed="rId10"/>
          <a:srcRect l="4675" r="4675"/>
          <a:stretch>
            <a:fillRect/>
          </a:stretch>
        </p:blipFill>
        <p:spPr>
          <a:xfrm>
            <a:off x="8233118" y="1668350"/>
            <a:ext cx="1987282" cy="146150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75" name="矩形 74"/>
          <p:cNvSpPr/>
          <p:nvPr>
            <p:custDataLst>
              <p:tags r:id="rId11"/>
            </p:custDataLst>
          </p:nvPr>
        </p:nvSpPr>
        <p:spPr>
          <a:xfrm>
            <a:off x="1600200" y="3343910"/>
            <a:ext cx="2724785" cy="477520"/>
          </a:xfrm>
          <a:prstGeom prst="rect">
            <a:avLst/>
          </a:prstGeom>
          <a:noFill/>
        </p:spPr>
        <p:txBody>
          <a:bodyPr wrap="square" lIns="0" tIns="0" rIns="0" bIns="0" rtlCol="0" anchor="ctr" anchorCtr="0">
            <a:noAutofit/>
          </a:bodyPr>
          <a:lstStyle/>
          <a:p>
            <a:pPr algn="ctr">
              <a:spcBef>
                <a:spcPct val="0"/>
              </a:spcBef>
              <a:spcAft>
                <a:spcPct val="0"/>
              </a:spcAft>
            </a:pPr>
            <a:r>
              <a:rPr lang="zh-CN" altLang="en-US" b="1" dirty="0">
                <a:solidFill>
                  <a:schemeClr val="accent1"/>
                </a:solidFill>
                <a:latin typeface="+mn-ea"/>
                <a:cs typeface="+mn-ea"/>
              </a:rPr>
              <a:t>职业生涯关键阶段的定位</a:t>
            </a:r>
            <a:endParaRPr lang="zh-CN" altLang="en-US" b="1" dirty="0">
              <a:solidFill>
                <a:schemeClr val="accent1"/>
              </a:solidFill>
              <a:latin typeface="+mn-ea"/>
              <a:cs typeface="+mn-ea"/>
            </a:endParaRPr>
          </a:p>
        </p:txBody>
      </p:sp>
      <p:sp>
        <p:nvSpPr>
          <p:cNvPr id="76" name="矩形 75"/>
          <p:cNvSpPr/>
          <p:nvPr>
            <p:custDataLst>
              <p:tags r:id="rId12"/>
            </p:custDataLst>
          </p:nvPr>
        </p:nvSpPr>
        <p:spPr>
          <a:xfrm>
            <a:off x="1717127" y="3987424"/>
            <a:ext cx="2458448" cy="1561924"/>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中职学生处于职业生涯的探索期和过渡期，这是个人职业发展的关键阶段，需明确定位。</a:t>
            </a:r>
            <a:endParaRPr lang="zh-CN" altLang="en-US" dirty="0">
              <a:ln>
                <a:noFill/>
                <a:prstDash val="sysDot"/>
              </a:ln>
              <a:solidFill>
                <a:schemeClr val="tx1">
                  <a:lumMod val="85000"/>
                  <a:lumOff val="15000"/>
                </a:schemeClr>
              </a:solidFill>
              <a:latin typeface="+mn-ea"/>
              <a:cs typeface="+mn-ea"/>
            </a:endParaRPr>
          </a:p>
        </p:txBody>
      </p:sp>
      <p:sp>
        <p:nvSpPr>
          <p:cNvPr id="77" name="矩形 76"/>
          <p:cNvSpPr/>
          <p:nvPr>
            <p:custDataLst>
              <p:tags r:id="rId13"/>
            </p:custDataLst>
          </p:nvPr>
        </p:nvSpPr>
        <p:spPr>
          <a:xfrm>
            <a:off x="4750435" y="3343910"/>
            <a:ext cx="2724785" cy="47752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2"/>
                </a:solidFill>
                <a:latin typeface="+mn-ea"/>
                <a:cs typeface="+mn-ea"/>
              </a:rPr>
              <a:t>职业规划的必要性</a:t>
            </a:r>
            <a:endParaRPr lang="zh-CN" altLang="en-US" b="1">
              <a:solidFill>
                <a:schemeClr val="accent2"/>
              </a:solidFill>
              <a:latin typeface="+mn-ea"/>
              <a:cs typeface="+mn-ea"/>
            </a:endParaRPr>
          </a:p>
        </p:txBody>
      </p:sp>
      <p:sp>
        <p:nvSpPr>
          <p:cNvPr id="78" name="矩形 77"/>
          <p:cNvSpPr/>
          <p:nvPr>
            <p:custDataLst>
              <p:tags r:id="rId14"/>
            </p:custDataLst>
          </p:nvPr>
        </p:nvSpPr>
        <p:spPr>
          <a:xfrm>
            <a:off x="4867131" y="3987424"/>
            <a:ext cx="2458448" cy="1561924"/>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明确的职业规划对于学生未来的成功至关重要，有助于确定职业方向。</a:t>
            </a:r>
            <a:endParaRPr lang="zh-CN" altLang="en-US">
              <a:ln>
                <a:noFill/>
                <a:prstDash val="sysDot"/>
              </a:ln>
              <a:solidFill>
                <a:schemeClr val="tx1">
                  <a:lumMod val="85000"/>
                  <a:lumOff val="15000"/>
                </a:schemeClr>
              </a:solidFill>
              <a:latin typeface="+mn-ea"/>
              <a:cs typeface="+mn-ea"/>
            </a:endParaRPr>
          </a:p>
        </p:txBody>
      </p:sp>
      <p:sp>
        <p:nvSpPr>
          <p:cNvPr id="79" name="矩形 78"/>
          <p:cNvSpPr/>
          <p:nvPr>
            <p:custDataLst>
              <p:tags r:id="rId15"/>
            </p:custDataLst>
          </p:nvPr>
        </p:nvSpPr>
        <p:spPr>
          <a:xfrm>
            <a:off x="7900035" y="3343910"/>
            <a:ext cx="2724785" cy="47752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rPr>
              <a:t>规划实现路径与具体措施</a:t>
            </a:r>
            <a:endParaRPr lang="zh-CN" altLang="en-US" b="1">
              <a:solidFill>
                <a:schemeClr val="accent1"/>
              </a:solidFill>
              <a:latin typeface="+mn-ea"/>
              <a:cs typeface="+mn-ea"/>
            </a:endParaRPr>
          </a:p>
        </p:txBody>
      </p:sp>
      <p:sp>
        <p:nvSpPr>
          <p:cNvPr id="80" name="矩形 79"/>
          <p:cNvSpPr/>
          <p:nvPr>
            <p:custDataLst>
              <p:tags r:id="rId16"/>
            </p:custDataLst>
          </p:nvPr>
        </p:nvSpPr>
        <p:spPr>
          <a:xfrm>
            <a:off x="8017134" y="3987424"/>
            <a:ext cx="2458448" cy="1561924"/>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规划职业道路和发展策略，明确职务目标与实现路径，制定具体措施以达成职业理想。</a:t>
            </a:r>
            <a:endParaRPr lang="zh-CN" altLang="en-US" dirty="0">
              <a:ln>
                <a:noFill/>
                <a:prstDash val="sysDot"/>
              </a:ln>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00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0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0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2.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10020334&quot;}*gallery_gallery_ai_v2.1.2_ONLINE*bc38dfd0-af45-4f4f-a640-6db58f199401-slide-0"/>
  <p:tag name="KSO_WM_UNIT_LINE_FILL_TYPE" val="2"/>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26330370&quot;}*gallery_gallery_ai_v2.1.2_ONLINE*bc38dfd0-af45-4f4f-a640-6db58f199401-slide-0"/>
  <p:tag name="KSO_WM_UNIT_LINE_FILL_TYPE" val="2"/>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32023142&quot;}*gallery_gallery_ai_v2.1.2_ONLINE*bc38dfd0-af45-4f4f-a640-6db58f199401-slide-0"/>
  <p:tag name="KSO_WM_UNIT_LINE_FILL_TYPE" val="2"/>
  <p:tag name="KSO_WM_UNIT_USESOURCEFORMAT_APPLY" val="1"/>
</p:tagLst>
</file>

<file path=ppt/tags/tag10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03.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0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03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035.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7_1*l_h_d*1_1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quot;}*auto_ai_ai_v2.1.2_ONLINE*1749629685623_8c6c1f_70e2bbfdf81b-slide-20"/>
  <p:tag name="KSO_WM_UNIT_LINE_FILL_TYPE" val="2"/>
  <p:tag name="KSO_WM_UNIT_USESOURCEFORMAT_APPLY" val="0"/>
</p:tagLst>
</file>

<file path=ppt/tags/tag10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1*l_h_f*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10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1*l_h_a*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038.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7_1*l_h_d*1_2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ppt&quot;,&quot;id&quot;:&quot;VCG41N471502169&quot;}*auto_gallery_ai_v2.1.2_ONLINE*1749629685623_8c6c1f_70e2bbfdf81b-slide-20"/>
  <p:tag name="KSO_WM_UNIT_LINE_FILL_TYPE" val="2"/>
  <p:tag name="KSO_WM_UNIT_USESOURCEFORMAT_APPLY" val="0"/>
</p:tagLst>
</file>

<file path=ppt/tags/tag10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1*l_h_f*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 name="KSO_WM_UNIT_USESOURCEFORMAT_APPLY" val="0"/>
</p:tagLst>
</file>

<file path=ppt/tags/tag104.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1*l_h_a*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04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custom"/>
  <p:tag name="KSO_WM_TEMPLATE_INDEX" val="20231930"/>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0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1*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0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1*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1*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1*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1*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04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1*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10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1*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87.8813400948663,&quot;left&quot;:83.13535433070865,&quot;top&quot;:130.94653392088176,&quot;width&quot;:792.32677165354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1420]}"/>
</p:tagLst>
</file>

<file path=ppt/tags/tag10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1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VCG41N1499142985&quot;}*gallery_gallery_ai_v2.1.2_ONLINE*bf282b73-6c14-41ce-8c84-dafa2dd09963-slide-0"/>
  <p:tag name="KSO_WM_UNIT_LINE_FILL_TYPE" val="2"/>
  <p:tag name="KSO_WM_UNIT_USESOURCEFORMAT_APPLY" val="1"/>
</p:tagLst>
</file>

<file path=ppt/tags/tag10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3*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0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3*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2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499149618&quot;}*gallery_gallery_ai_v2.1.2_ONLINE*bf282b73-6c14-41ce-8c84-dafa2dd09963-slide-0"/>
  <p:tag name="KSO_WM_UNIT_LINE_FILL_TYPE" val="2"/>
  <p:tag name="KSO_WM_UNIT_USESOURCEFORMAT_APPLY" val="1"/>
</p:tagLst>
</file>

<file path=ppt/tags/tag10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3*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0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3*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3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452663868&quot;}*gallery_gallery_ai_v2.1.2_ONLINE*bf282b73-6c14-41ce-8c84-dafa2dd09963-slide-0"/>
  <p:tag name="KSO_WM_UNIT_LINE_FILL_TYPE" val="2"/>
  <p:tag name="KSO_WM_UNIT_USESOURCEFORMAT_APPLY" val="1"/>
</p:tagLst>
</file>

<file path=ppt/tags/tag10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3*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3*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4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221902353&quot;}*gallery_gallery_ai_v2.1.2_ONLINE*bf282b73-6c14-41ce-8c84-dafa2dd09963-slide-0"/>
  <p:tag name="KSO_WM_UNIT_LINE_FILL_TYPE" val="2"/>
  <p:tag name="KSO_WM_UNIT_USESOURCEFORMAT_APPLY" val="1"/>
</p:tagLst>
</file>

<file path=ppt/tags/tag10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7_3*l_h_f*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0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47_3*l_h_a*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5410028544,&quot;left&quot;:73.32559055118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6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6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6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7.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0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8.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0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8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8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211242944180&quot;}*gallery_gallery_ai_v2.1.2_ONLINE*bf5025a2-465c-48d0-8ac6-480ef31225ae-slide-0"/>
  <p:tag name="KSO_WM_UNIT_LINE_FILL_TYPE" val="2"/>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083304542&quot;}*gallery_gallery_ai_v2.1.2_ONLINE*bf5025a2-465c-48d0-8ac6-480ef31225ae-slide-0"/>
  <p:tag name="KSO_WM_UNIT_LINE_FILL_TYPE" val="2"/>
  <p:tag name="KSO_WM_UNIT_USESOURCEFORMAT_APPLY"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27562542&quot;}*gallery_gallery_ai_v2.1.2_ONLINE*bf5025a2-465c-48d0-8ac6-480ef31225ae-slide-0"/>
  <p:tag name="KSO_WM_UNIT_LINE_FILL_TYPE" val="2"/>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142205496&quot;}*gallery_gallery_ai_v2.1.2_ONLINE*bf5025a2-465c-48d0-8ac6-480ef31225ae-slide-0"/>
  <p:tag name="KSO_WM_UNIT_LINE_FILL_TYPE" val="2"/>
  <p:tag name="KSO_WM_UNIT_USESOURCEFORMAT_APPLY" val="1"/>
</p:tagLst>
</file>

<file path=ppt/tags/tag10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0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0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0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1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10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05.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106.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10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110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12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12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0"/>
</p:tagLst>
</file>

<file path=ppt/tags/tag11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11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0"/>
</p:tagLst>
</file>

<file path=ppt/tags/tag1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0"/>
</p:tagLst>
</file>

<file path=ppt/tags/tag1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11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0"/>
</p:tagLst>
</file>

<file path=ppt/tags/tag11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1"/>
  <p:tag name="KSO_WM_TEMPLATE_CATEGORY" val="diagram"/>
  <p:tag name="KSO_WM_TEMPLATE_INDEX" val="20234803"/>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2"/>
  <p:tag name="KSO_WM_TEMPLATE_CATEGORY" val="diagram"/>
  <p:tag name="KSO_WM_TEMPLATE_INDEX" val="20234803"/>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a*1_2_1"/>
  <p:tag name="KSO_WM_TEMPLATE_CATEGORY" val="diagram"/>
  <p:tag name="KSO_WM_TEMPLATE_INDEX" val="20234803"/>
  <p:tag name="KSO_WM_UNIT_LAYERLEVEL" val="1_1_1"/>
  <p:tag name="KSO_WM_TAG_VERSION" val="3.0"/>
  <p:tag name="KSO_WM_UNIT_ISCONTENTSTITLE" val="0"/>
  <p:tag name="KSO_WM_UNIT_ISNUMDGMTITLE" val="0"/>
  <p:tag name="KSO_WM_UNIT_NOCLEAR" val="0"/>
  <p:tag name="KSO_WM_UNIT_VALUE" val="8"/>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412.6544094488189,&quot;left&quot;:49,&quot;top&quot;:127.34559055118109,&quot;width&quot;:856.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0"/>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1"/>
  <p:tag name="KSO_WM_TEMPLATE_CATEGORY" val="diagram"/>
  <p:tag name="KSO_WM_TEMPLATE_INDEX" val="20234803"/>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2"/>
  <p:tag name="KSO_WM_TEMPLATE_CATEGORY" val="diagram"/>
  <p:tag name="KSO_WM_TEMPLATE_INDEX" val="20234803"/>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a*1_2_1"/>
  <p:tag name="KSO_WM_TEMPLATE_CATEGORY" val="diagram"/>
  <p:tag name="KSO_WM_TEMPLATE_INDEX" val="20234803"/>
  <p:tag name="KSO_WM_UNIT_LAYERLEVEL" val="1_1_1"/>
  <p:tag name="KSO_WM_TAG_VERSION" val="3.0"/>
  <p:tag name="KSO_WM_UNIT_ISCONTENTSTITLE" val="0"/>
  <p:tag name="KSO_WM_UNIT_ISNUMDGMTITLE" val="0"/>
  <p:tag name="KSO_WM_UNIT_NOCLEAR" val="0"/>
  <p:tag name="KSO_WM_UNIT_VALUE" val="8"/>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7.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custom"/>
  <p:tag name="KSO_WM_TEMPLATE_INDEX" val="20235972"/>
  <p:tag name="KSO_WM_SLIDE_LAYOUT" val="a_l"/>
  <p:tag name="KSO_WM_SLIDE_LAYOUT_CNT" val="1_1"/>
  <p:tag name="KSO_WM_SPECIAL_SOURCE" val="bdnull"/>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d*1_3_1"/>
  <p:tag name="KSO_WM_TEMPLATE_CATEGORY" val="diagram"/>
  <p:tag name="KSO_WM_TEMPLATE_INDEX" val="20234803"/>
  <p:tag name="KSO_WM_UNIT_LAYERLEVEL" val="1_1_1"/>
  <p:tag name="KSO_WM_TAG_VERSION" val="3.0"/>
  <p:tag name="KSO_WM_DIAGRAM_GROUP_CODE" val="l1-1"/>
  <p:tag name="KSO_WM_UNIT_TYPE" val="l_h_d"/>
  <p:tag name="KSO_WM_UNIT_INDEX" val="1_3_1"/>
  <p:tag name="KSO_WM_DIAGRAM_VERSION" val="3"/>
  <p:tag name="KSO_WM_DIAGRAM_COLOR_TRICK" val="1"/>
  <p:tag name="KSO_WM_DIAGRAM_COLOR_TEXT_CAN_REMOVE" val="n"/>
  <p:tag name="KSO_WM_UNIT_VALUE" val="684*995"/>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MH_SHAPE_GUID" val="86"/>
  <p:tag name="KSO_WM_DIAGRAM_USE_COLOR_VALUE" val="{&quot;color_scheme&quot;:1,&quot;color_type&quot;:1,&quot;theme_color_indexes&quot;:[5,6,5,6,5,6]}"/>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d*1_2_1"/>
  <p:tag name="KSO_WM_TEMPLATE_CATEGORY" val="diagram"/>
  <p:tag name="KSO_WM_TEMPLATE_INDEX" val="20234803"/>
  <p:tag name="KSO_WM_UNIT_LAYERLEVEL" val="1_1_1"/>
  <p:tag name="KSO_WM_TAG_VERSION" val="3.0"/>
  <p:tag name="KSO_WM_DIAGRAM_GROUP_CODE" val="l1-1"/>
  <p:tag name="KSO_WM_UNIT_TYPE" val="l_h_d"/>
  <p:tag name="KSO_WM_UNIT_INDEX" val="1_2_1"/>
  <p:tag name="KSO_WM_DIAGRAM_VERSION" val="3"/>
  <p:tag name="KSO_WM_DIAGRAM_COLOR_TRICK" val="1"/>
  <p:tag name="KSO_WM_DIAGRAM_COLOR_TEXT_CAN_REMOVE" val="n"/>
  <p:tag name="KSO_WM_UNIT_VALUE" val="684*995"/>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MH_SHAPE_GUID" val="77"/>
  <p:tag name="KSO_WM_DIAGRAM_USE_COLOR_VALUE" val="{&quot;color_scheme&quot;:1,&quot;color_type&quot;:1,&quot;theme_color_indexes&quot;:[5,6,5,6,5,6]}"/>
</p:tagLst>
</file>

<file path=ppt/tags/tag11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d*1_1_1"/>
  <p:tag name="KSO_WM_TEMPLATE_CATEGORY" val="diagram"/>
  <p:tag name="KSO_WM_TEMPLATE_INDEX" val="20234803"/>
  <p:tag name="KSO_WM_UNIT_LAYERLEVEL" val="1_1_1"/>
  <p:tag name="KSO_WM_TAG_VERSION" val="3.0"/>
  <p:tag name="KSO_WM_DIAGRAM_GROUP_CODE" val="l1-1"/>
  <p:tag name="KSO_WM_UNIT_TYPE" val="l_h_d"/>
  <p:tag name="KSO_WM_UNIT_INDEX" val="1_1_1"/>
  <p:tag name="KSO_WM_DIAGRAM_VERSION" val="3"/>
  <p:tag name="KSO_WM_DIAGRAM_COLOR_TRICK" val="1"/>
  <p:tag name="KSO_WM_DIAGRAM_COLOR_TEXT_CAN_REMOVE" val="n"/>
  <p:tag name="KSO_WM_UNIT_VALUE" val="684*995"/>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MH_SHAPE_GUID" val="53"/>
  <p:tag name="KSO_WM_DIAGRAM_USE_COLOR_VALUE" val="{&quot;color_scheme&quot;:1,&quot;color_type&quot;:1,&quot;theme_color_indexes&quot;:[5,6,5,6,5,6]}"/>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f*1_2_1"/>
  <p:tag name="KSO_WM_TEMPLATE_CATEGORY" val="diagram"/>
  <p:tag name="KSO_WM_TEMPLATE_INDEX" val="20234803"/>
  <p:tag name="KSO_WM_UNIT_LAYERLEVEL" val="1_1_1"/>
  <p:tag name="KSO_WM_TAG_VERSION" val="3.0"/>
  <p:tag name="KSO_WM_UNIT_SUBTYPE" val="a"/>
  <p:tag name="KSO_WM_UNIT_NOCLEAR" val="0"/>
  <p:tag name="KSO_WM_UNIT_VALUE" val="56"/>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USE_COLOR_VALUE" val="{&quot;color_scheme&quot;:1,&quot;color_type&quot;:1,&quot;theme_color_indexes&quot;:[5,6,5,6,5,6]}"/>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f*1_1_1"/>
  <p:tag name="KSO_WM_TEMPLATE_CATEGORY" val="diagram"/>
  <p:tag name="KSO_WM_TEMPLATE_INDEX" val="20234803"/>
  <p:tag name="KSO_WM_UNIT_LAYERLEVEL" val="1_1_1"/>
  <p:tag name="KSO_WM_TAG_VERSION" val="3.0"/>
  <p:tag name="KSO_WM_UNIT_SUBTYPE" val="a"/>
  <p:tag name="KSO_WM_UNIT_NOCLEAR" val="0"/>
  <p:tag name="KSO_WM_UNIT_VALUE" val="56"/>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此处添加文本内容，简明扼要地阐述您的观点。根据需要可酌情增减文字，单击此处添加文本具体内容。"/>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USE_COLOR_VALUE" val="{&quot;color_scheme&quot;:1,&quot;color_type&quot;:1,&quot;theme_color_indexes&quot;:[5,6,5,6,5,6]}"/>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f*1_3_1"/>
  <p:tag name="KSO_WM_TEMPLATE_CATEGORY" val="diagram"/>
  <p:tag name="KSO_WM_TEMPLATE_INDEX" val="20234803"/>
  <p:tag name="KSO_WM_UNIT_LAYERLEVEL" val="1_1_1"/>
  <p:tag name="KSO_WM_TAG_VERSION" val="3.0"/>
  <p:tag name="KSO_WM_UNIT_SUBTYPE" val="a"/>
  <p:tag name="KSO_WM_UNIT_NOCLEAR" val="0"/>
  <p:tag name="KSO_WM_UNIT_VALUE" val="56"/>
  <p:tag name="KSO_WM_DIAGRAM_GROUP_CODE" val="l1-1"/>
  <p:tag name="KSO_WM_UNIT_TYPE" val="l_h_f"/>
  <p:tag name="KSO_WM_UNIT_INDEX" val="1_3_1"/>
  <p:tag name="KSO_WM_DIAGRAM_VERSION" val="3"/>
  <p:tag name="KSO_WM_DIAGRAM_COLOR_TRICK" val="1"/>
  <p:tag name="KSO_WM_DIAGRAM_COLOR_TEXT_CAN_REMOVE" val="n"/>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USE_COLOR_VALUE" val="{&quot;color_scheme&quot;:1,&quot;color_type&quot;:1,&quot;theme_color_indexes&quot;:[5,6,5,6,5,6]}"/>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a*1_1_1"/>
  <p:tag name="KSO_WM_TEMPLATE_CATEGORY" val="diagram"/>
  <p:tag name="KSO_WM_TEMPLATE_INDEX" val="20234803"/>
  <p:tag name="KSO_WM_UNIT_LAYERLEVEL" val="1_1_1"/>
  <p:tag name="KSO_WM_TAG_VERSION" val="3.0"/>
  <p:tag name="KSO_WM_UNIT_ISCONTENTSTITLE" val="0"/>
  <p:tag name="KSO_WM_UNIT_ISNUMDGMTITLE" val="0"/>
  <p:tag name="KSO_WM_UNIT_NOCLEAR" val="0"/>
  <p:tag name="KSO_WM_UNIT_VALUE" val="8"/>
  <p:tag name="KSO_WM_DIAGRAM_GROUP_CODE" val="l1-1"/>
  <p:tag name="KSO_WM_UNIT_TYPE" val="l_h_a"/>
  <p:tag name="KSO_WM_UNIT_INDEX" val="1_1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USE_COLOR_VALUE" val="{&quot;color_scheme&quot;:1,&quot;color_type&quot;:1,&quot;theme_color_indexes&quot;:[5,6,5,6,5,6]}"/>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a*1_3_1"/>
  <p:tag name="KSO_WM_TEMPLATE_CATEGORY" val="diagram"/>
  <p:tag name="KSO_WM_TEMPLATE_INDEX" val="20234803"/>
  <p:tag name="KSO_WM_UNIT_LAYERLEVEL" val="1_1_1"/>
  <p:tag name="KSO_WM_TAG_VERSION" val="3.0"/>
  <p:tag name="KSO_WM_UNIT_ISCONTENTSTITLE" val="0"/>
  <p:tag name="KSO_WM_UNIT_ISNUMDGMTITLE" val="0"/>
  <p:tag name="KSO_WM_UNIT_NOCLEAR" val="0"/>
  <p:tag name="KSO_WM_UNIT_VALUE" val="8"/>
  <p:tag name="KSO_WM_DIAGRAM_GROUP_CODE" val="l1-1"/>
  <p:tag name="KSO_WM_UNIT_TYPE" val="l_h_a"/>
  <p:tag name="KSO_WM_UNIT_INDEX" val="1_3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USE_COLOR_VALUE" val="{&quot;color_scheme&quot;:1,&quot;color_type&quot;:1,&quot;theme_color_indexes&quot;:[5,6,5,6,5,6]}"/>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a*1_2_1"/>
  <p:tag name="KSO_WM_TEMPLATE_CATEGORY" val="diagram"/>
  <p:tag name="KSO_WM_TEMPLATE_INDEX" val="20234803"/>
  <p:tag name="KSO_WM_UNIT_LAYERLEVEL" val="1_1_1"/>
  <p:tag name="KSO_WM_TAG_VERSION" val="3.0"/>
  <p:tag name="KSO_WM_UNIT_ISCONTENTSTITLE" val="0"/>
  <p:tag name="KSO_WM_UNIT_ISNUMDGMTITLE" val="0"/>
  <p:tag name="KSO_WM_UNIT_NOCLEAR" val="0"/>
  <p:tag name="KSO_WM_UNIT_VALUE" val="8"/>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USE_COLOR_VALUE" val="{&quot;color_scheme&quot;:1,&quot;color_type&quot;:1,&quot;theme_color_indexes&quot;:[5,6,5,6,5,6]}"/>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1_1"/>
  <p:tag name="KSO_WM_TEMPLATE_CATEGORY" val="diagram"/>
  <p:tag name="KSO_WM_TEMPLATE_INDEX" val="20234803"/>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3_1"/>
  <p:tag name="KSO_WM_TEMPLATE_CATEGORY" val="diagram"/>
  <p:tag name="KSO_WM_TEMPLATE_INDEX" val="20234803"/>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1"/>
  <p:tag name="KSO_WM_TEMPLATE_CATEGORY" val="diagram"/>
  <p:tag name="KSO_WM_TEMPLATE_INDEX" val="20234803"/>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1_2"/>
  <p:tag name="KSO_WM_TEMPLATE_CATEGORY" val="diagram"/>
  <p:tag name="KSO_WM_TEMPLATE_INDEX" val="20234803"/>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2_2"/>
  <p:tag name="KSO_WM_TEMPLATE_CATEGORY" val="diagram"/>
  <p:tag name="KSO_WM_TEMPLATE_INDEX" val="20234803"/>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3_2*l_h_i*1_3_2"/>
  <p:tag name="KSO_WM_TEMPLATE_CATEGORY" val="diagram"/>
  <p:tag name="KSO_WM_TEMPLATE_INDEX" val="20234803"/>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472.3728346456693,&quot;left&quot;:34.4275590551181,&quot;top&quot;:20.493385826771647,&quot;width&quot;:870.793385826771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5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resource_record_key" val="{&quot;65&quot;:[20235972],&quot;70&quot;:[3321866,3326339,332591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a*1"/>
  <p:tag name="KSO_WM_TEMPLATE_CATEGORY" val="diagram"/>
  <p:tag name="KSO_WM_TEMPLATE_INDEX" val="2023143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15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134.92488188976375,&quot;top&quot;:129.91513035926127,&quot;width&quot;:583.5502362204724}"/>
  <p:tag name="KSO_WM_DIAGRAM_VERSION" val="3"/>
  <p:tag name="KSO_WM_DIAGRAM_COLOR_TEXT_CAN_REMOVE" val="n"/>
  <p:tag name="KSO_WM_UNIT_NOCLEAR" val="0"/>
  <p:tag name="KSO_WM_UNIT_HIGHLIGHT" val="0"/>
  <p:tag name="KSO_WM_UNIT_DIAGRAM_ISNUMVISUAL" val="0"/>
  <p:tag name="KSO_WM_UNIT_TYPE" val="l_h_i"/>
  <p:tag name="KSO_WM_UNIT_INDEX" val="1_2_1"/>
  <p:tag name="KSO_WM_UNIT_ID" val="diagram20231438_2*l_h_i*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8"/>
  <p:tag name="KSO_WM_UNIT_USESOURCEFORMAT_APPLY" val="1"/>
</p:tagLst>
</file>

<file path=ppt/tags/tag115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134.92488188976375,&quot;top&quot;:129.91513035926127,&quot;width&quot;:583.5502362204724}"/>
  <p:tag name="KSO_WM_DIAGRAM_VERSION" val="3"/>
  <p:tag name="KSO_WM_DIAGRAM_COLOR_TEXT_CAN_REMOVE" val="n"/>
  <p:tag name="KSO_WM_UNIT_NOCLEAR" val="0"/>
  <p:tag name="KSO_WM_UNIT_HIGHLIGHT" val="0"/>
  <p:tag name="KSO_WM_UNIT_DIAGRAM_ISNUMVISUAL" val="0"/>
  <p:tag name="KSO_WM_UNIT_TYPE" val="l_h_i"/>
  <p:tag name="KSO_WM_UNIT_INDEX" val="1_3_1"/>
  <p:tag name="KSO_WM_UNIT_ID" val="diagram20231438_2*l_h_i*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UNIT_SHADOW_SCHEMECOLOR_INDEX" val="5"/>
  <p:tag name="KSO_WM_UNIT_USESOURCEFORMAT_APPLY" val="1"/>
</p:tagLst>
</file>

<file path=ppt/tags/tag115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134.92488188976375,&quot;top&quot;:129.91513035926127,&quot;width&quot;:583.5502362204724}"/>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2*l_h_f*1_2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内容观点。单击此处输入你的项正文，文字是您思想的提炼，请尽量言简意赅的阐述内容观点。"/>
  <p:tag name="KSO_WM_UNIT_FILL_TYPE" val="3"/>
  <p:tag name="KSO_WM_UNIT_LINE_FORE_SCHEMECOLOR_INDEX" val="8"/>
  <p:tag name="KSO_WM_UNIT_TEXT_FILL_FORE_SCHEMECOLOR_INDEX" val="1"/>
  <p:tag name="KSO_WM_UNIT_TEXT_FILL_TYPE" val="1"/>
  <p:tag name="KSO_WM_UNIT_SHADOW_SCHEMECOLOR_INDEX" val="8"/>
  <p:tag name="KSO_WM_UNIT_USESOURCEFORMAT_APPLY" val="1"/>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2*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8"/>
  <p:tag name="KSO_WM_UNIT_USESOURCEFORMAT_APPLY"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2*l_h_i*1_2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2*l_h_i*1_2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8"/>
  <p:tag name="KSO_WM_UNIT_FILL_FORE_SCHEMECOLOR_INDEX_BRIGHTNESS" val="-0.5"/>
  <p:tag name="KSO_WM_UNIT_TEXT_FILL_FORE_SCHEMECOLOR_INDEX" val="2"/>
  <p:tag name="KSO_WM_UNIT_TEXT_FILL_TYPE" val="1"/>
  <p:tag name="KSO_WM_UNIT_USESOURCEFORMAT_APPLY" val="1"/>
</p:tagLst>
</file>

<file path=ppt/tags/tag116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07123534446964,&quot;left&quot;:134.92488188976375,&quot;top&quot;:129.91513035926127,&quot;width&quot;:583.5502362204724}"/>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2*l_h_f*1_3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言简意赅的阐述观点。单击此处输入你的正文，文字是您思想的提炼，为了最终演示发布的良好效果，请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2*l_h_a*1_3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TEXT_FILL_TYPE" val="1"/>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2*l_h_i*1_3_3"/>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2*l_h_i*1_3_2"/>
  <p:tag name="KSO_WM_TEMPLATE_CATEGORY" val="diagram"/>
  <p:tag name="KSO_WM_TEMPLATE_INDEX" val="20231438"/>
  <p:tag name="KSO_WM_UNIT_LAYERLEVEL" val="1_1_1"/>
  <p:tag name="KSO_WM_TAG_VERSION" val="3.0"/>
  <p:tag name="KSO_WM_DIAGRAM_MAX_ITEMCNT" val="6"/>
  <p:tag name="KSO_WM_DIAGRAM_MIN_ITEMCNT" val="2"/>
  <p:tag name="KSO_WM_DIAGRAM_VIRTUALLY_FRAME" val="{&quot;height&quot;:330.07123534446964,&quot;left&quot;:134.92488188976375,&quot;top&quot;:129.91513035926127,&quot;width&quot;:583.5502362204724}"/>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BEAUTIFY_FLAG" val="#wm#"/>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1165.xml><?xml version="1.0" encoding="utf-8"?>
<p:tagLst xmlns:p="http://schemas.openxmlformats.org/presentationml/2006/main">
  <p:tag name="KSO_WM_SLIDE_ID" val="diagram20231438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38"/>
  <p:tag name="KSO_WM_SLIDE_TYPE" val="text"/>
  <p:tag name="KSO_WM_SLIDE_SUBTYPE" val="diag"/>
  <p:tag name="KSO_WM_SLIDE_SIZE" val="851.15*330.378"/>
  <p:tag name="KSO_WM_SLIDE_POSITION" val="54.4249*127.012"/>
  <p:tag name="KSO_WM_SLIDE_LAYOUT" val="a_l"/>
  <p:tag name="KSO_WM_SLIDE_LAYOUT_CNT" val="1_1"/>
  <p:tag name="KSO_WM_SPECIAL_SOURCE" val="bdnull"/>
  <p:tag name="KSO_WM_DIAGRAM_GROUP_CODE" val="l1-1"/>
  <p:tag name="KSO_WM_SLIDE_DIAGTYPE" val="l"/>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1_1*l_h_i*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1_1*l_h_i*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1_1*l_h_i*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69.xml><?xml version="1.0" encoding="utf-8"?>
<p:tagLst xmlns:p="http://schemas.openxmlformats.org/presentationml/2006/main">
  <p:tag name="KSO_WM_UNIT_VALUE" val="605*823"/>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1_1*l_h_d*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color_type&quot;:1,&quot;theme_color_indexes&quot;:[5,6,5,6,5,6]}"/>
</p:tagLst>
</file>

<file path=ppt/tags/tag11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0.xml><?xml version="1.0" encoding="utf-8"?>
<p:tagLst xmlns:p="http://schemas.openxmlformats.org/presentationml/2006/main">
  <p:tag name="KSO_WM_UNIT_VALUE" val="577*84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1_1*l_h_d*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1"/>
  <p:tag name="KSO_WM_DIAGRAM_USE_COLOR_VALUE" val="{&quot;color_scheme&quot;:1,&quot;color_type&quot;:1,&quot;theme_color_indexes&quot;:[5,6,5,6,5,6]}"/>
</p:tagLst>
</file>

<file path=ppt/tags/tag1171.xml><?xml version="1.0" encoding="utf-8"?>
<p:tagLst xmlns:p="http://schemas.openxmlformats.org/presentationml/2006/main">
  <p:tag name="KSO_WM_UNIT_VALUE" val="578*78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1_1*l_h_d*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172.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1_1*l_h_f*1_1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73.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1_1*l_h_a*1_1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74.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1_1*l_h_f*1_2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7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1_1*l_h_a*1_2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76.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1_1*l_h_f*1_3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7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1_1*l_h_a*1_3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440.1811023622049,&quot;left&quot;:48.30000000000005,&quot;top&quot;:49.557007874015746,&quot;width&quot;:865.09475820466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7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resource_record_key" val="{&quot;65&quot;:[20235972],&quot;70&quot;:[3326956]}"/>
</p:tagLst>
</file>

<file path=ppt/tags/tag1179.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2_ONLINE*1749629685623_8c6c1f_70e2bbfdf81b-slide-27"/>
  <p:tag name="KSO_WM_UNIT_FILL_FORE_SCHEMECOLOR_INDEX" val="5"/>
  <p:tag name="KSO_WM_UNIT_FILL_TYPE" val="1"/>
</p:tagLst>
</file>

<file path=ppt/tags/tag118.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18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11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1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1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11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118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972"/>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1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19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368004674&quot;}*auto_gallery_ai_v2.1.2_ONLINE*1749629685623_8c6c1f_70e2bbfdf81b-slide-28"/>
  <p:tag name="KSO_WM_UNIT_LINE_FILL_TYPE" val="2"/>
  <p:tag name="KSO_WM_UNIT_USESOURCEFORMAT_APPLY" val="0"/>
</p:tagLst>
</file>

<file path=ppt/tags/tag119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410266590&quot;}*auto_gallery_ai_v2.1.2_ONLINE*1749629685623_8c6c1f_70e2bbfdf81b-slide-28"/>
  <p:tag name="KSO_WM_UNIT_LINE_FILL_TYPE" val="2"/>
  <p:tag name="KSO_WM_UNIT_USESOURCEFORMAT_APPLY" val="0"/>
</p:tagLst>
</file>

<file path=ppt/tags/tag119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300237492&quot;}*auto_gallery_ai_v2.1.2_ONLINE*1749629685623_8c6c1f_70e2bbfdf81b-slide-28"/>
  <p:tag name="KSO_WM_UNIT_LINE_FILL_TYPE" val="2"/>
  <p:tag name="KSO_WM_UNIT_USESOURCEFORMAT_APPLY" val="0"/>
</p:tagLst>
</file>

<file path=ppt/tags/tag119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410772090&quot;}*auto_gallery_ai_v2.1.2_ONLINE*1749629685623_8c6c1f_70e2bbfdf81b-slide-28"/>
  <p:tag name="KSO_WM_UNIT_LINE_FILL_TYPE" val="2"/>
  <p:tag name="KSO_WM_UNIT_USESOURCEFORMAT_APPLY" val="0"/>
</p:tagLst>
</file>

<file path=ppt/tags/tag119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347701450&quot;}*auto_gallery_ai_v2.1.2_ONLINE*1749629685623_8c6c1f_70e2bbfdf81b-slide-28"/>
  <p:tag name="KSO_WM_UNIT_LINE_FILL_TYPE" val="2"/>
  <p:tag name="KSO_WM_UNIT_USESOURCEFORMAT_APPLY" val="0"/>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1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12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120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12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0"/>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1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1208.xml><?xml version="1.0" encoding="utf-8"?>
<p:tagLst xmlns:p="http://schemas.openxmlformats.org/presentationml/2006/main">
  <p:tag name="KSO_WM_BEAUTIFY_FLAG" val="#wm#"/>
  <p:tag name="KSO_WM_TEMPLATE_CATEGORY" val="custom"/>
  <p:tag name="KSO_WM_TEMPLATE_INDEX" val="20235972"/>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120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21.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0.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211.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67401879978934,&quot;left&quot;:120.09984251968504,&quot;top&quot;:115.24858267716536,&quot;width&quot;:746.4825196850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213.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4.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5.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216.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67401879978934,&quot;left&quot;:120.09984251968504,&quot;top&quot;:115.24858267716536,&quot;width&quot;:746.4825196850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218.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219.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20.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21.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22.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38"/>
  <p:tag name="KSO_WM_DIAGRAM_USE_COLOR_VALUE" val="{&quot;color_scheme&quot;:1,&quot;color_type&quot;:1,&quot;theme_color_indexes&quot;:[5,6,5,6,5,6]}"/>
</p:tagLst>
</file>

<file path=ppt/tags/tag1223.xml><?xml version="1.0" encoding="utf-8"?>
<p:tagLst xmlns:p="http://schemas.openxmlformats.org/presentationml/2006/main">
  <p:tag name="KSO_WM_DIAGRAM_VIRTUALLY_FRAME" val="{&quot;height&quot;:362.67401879978934,&quot;left&quot;:120.09984251968504,&quot;top&quot;:115.24858267716536,&quot;width&quot;:746.4825196850394}"/>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41"/>
  <p:tag name="KSO_WM_DIAGRAM_USE_COLOR_VALUE" val="{&quot;color_scheme&quot;:1,&quot;color_type&quot;:1,&quot;theme_color_indexes&quot;:[5,6,5,6,5,6]}"/>
</p:tagLst>
</file>

<file path=ppt/tags/tag1224.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5972"/>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resource_record_key" val="{&quot;65&quot;:[20235972],&quot;70&quot;:[3322233]}"/>
</p:tagLst>
</file>

<file path=ppt/tags/tag12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07768525&quot;}*gallery_gallery_ai_v2.1.2_ONLINE*750e927c-dcca-40da-83c7-f2b56e2e0e59-slide-0"/>
  <p:tag name="KSO_WM_UNIT_LINE_FILL_TYPE" val="2"/>
  <p:tag name="KSO_WM_UNIT_USESOURCEFORMAT_APPLY" val="1"/>
</p:tagLst>
</file>

<file path=ppt/tags/tag1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627358558&quot;}*gallery_gallery_ai_v2.1.2_ONLINE*750e927c-dcca-40da-83c7-f2b56e2e0e59-slide-0"/>
  <p:tag name="KSO_WM_UNIT_LINE_FILL_TYPE" val="2"/>
  <p:tag name="KSO_WM_UNIT_USESOURCEFORMAT_APPLY"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93247199&quot;}*gallery_gallery_ai_v2.1.2_ONLINE*750e927c-dcca-40da-83c7-f2b56e2e0e59-slide-0"/>
  <p:tag name="KSO_WM_UNIT_LINE_FILL_TYPE" val="2"/>
  <p:tag name="KSO_WM_UNIT_USESOURCEFORMAT_APPLY" val="1"/>
</p:tagLst>
</file>

<file path=ppt/tags/tag1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2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2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2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238.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39.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508351408&quot;}*gallery_gallery_ai_v2.1.2_ONLINE*a353e46a-8495-4ef2-8375-47d23dd1e13b-slide-0"/>
  <p:tag name="KSO_WM_UNIT_FILL_FORE_SCHEMECOLOR_INDEX" val="5"/>
  <p:tag name="KSO_WM_UNIT_FILL_TYPE" val="1"/>
</p:tagLst>
</file>

<file path=ppt/tags/tag124.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2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2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12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2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248.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4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2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2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2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2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2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6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26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1_1*a*1"/>
  <p:tag name="KSO_WM_TEMPLATE_CATEGORY" val="diagram"/>
  <p:tag name="KSO_WM_TEMPLATE_INDEX" val="202333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67.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68.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269.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12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0.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71.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72.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73.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274.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UNIT_USESOURCEFORMAT_APPLY" val="1"/>
</p:tagLst>
</file>

<file path=ppt/tags/tag1275.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76.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77.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1278.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1279.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1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280.xml><?xml version="1.0" encoding="utf-8"?>
<p:tagLst xmlns:p="http://schemas.openxmlformats.org/presentationml/2006/main">
  <p:tag name="KSO_WM_SLIDE_ID" val="diagram2023333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331"/>
  <p:tag name="KSO_WM_SLIDE_TYPE" val="text"/>
  <p:tag name="KSO_WM_SLIDE_SUBTYPE" val="diag"/>
  <p:tag name="KSO_WM_SLIDE_SIZE" val="756.282*326.351"/>
  <p:tag name="KSO_WM_SLIDE_POSITION" val="101.734*144.899"/>
  <p:tag name="KSO_WM_SLIDE_LAYOUT" val="a_l"/>
  <p:tag name="KSO_WM_SLIDE_LAYOUT_CNT" val="1_1"/>
  <p:tag name="KSO_WM_SPECIAL_SOURCE" val="bdnull"/>
  <p:tag name="KSO_WM_DIAGRAM_GROUP_CODE" val="l1-1"/>
  <p:tag name="KSO_WM_SLIDE_DIAGTYPE" val="l"/>
</p:tagLst>
</file>

<file path=ppt/tags/tag128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5"/>
  <p:tag name="KSO_WM_UNIT_TEXT_FILL_TYPE" val="1"/>
  <p:tag name="KSO_WM_UNIT_USESOURCEFORMAT_APPLY" val="1"/>
</p:tagLst>
</file>

<file path=ppt/tags/tag1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2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2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2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2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2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2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8.750078740159,&quot;left&quot;:74.15,&quot;top&quot;:122.28267716535433,&quot;width&quot;:831.67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97.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 name="KSO_WM_SLIDE_SOURCE" val="WPPAIGenerateSlide"/>
  <p:tag name="resource_record_key" val="{&quot;65&quot;:[20235972],&quot;70&quot;:[3321480]}"/>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2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33545645&quot;}*gallery_gallery_ai_v2.1.2_ONLINE*a80807e6-1ee3-4ba9-acba-4193859b4bc5-slide-0"/>
  <p:tag name="KSO_WM_UNIT_LINE_FILL_TYPE" val="2"/>
  <p:tag name="KSO_WM_UNIT_USESOURCEFORMAT_APPLY" val="1"/>
</p:tagLst>
</file>

<file path=ppt/tags/tag13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600416046&quot;}*gallery_gallery_ai_v2.1.2_ONLINE*a80807e6-1ee3-4ba9-acba-4193859b4bc5-slide-0"/>
  <p:tag name="KSO_WM_UNIT_LINE_FILL_TYPE" val="2"/>
  <p:tag name="KSO_WM_UNIT_USESOURCEFORMAT_APPLY" val="1"/>
</p:tagLst>
</file>

<file path=ppt/tags/tag13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86377000&quot;}*gallery_gallery_ai_v2.1.2_ONLINE*a80807e6-1ee3-4ba9-acba-4193859b4bc5-slide-0"/>
  <p:tag name="KSO_WM_UNIT_LINE_FILL_TYPE" val="2"/>
  <p:tag name="KSO_WM_UNIT_USESOURCEFORMAT_APPLY" val="1"/>
</p:tagLst>
</file>

<file path=ppt/tags/tag13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5.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15.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316.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31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31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319.xml><?xml version="1.0" encoding="utf-8"?>
<p:tagLst xmlns:p="http://schemas.openxmlformats.org/presentationml/2006/main">
  <p:tag name="KSO_WM_PRESENTATION_SOURCE" val="WPPAIGeneratePPT"/>
  <p:tag name="resource_record_key" val="{&quot;65&quot;:[20235972],&quot;70&quot;:[3322001,3327398,3326950,3321864,3333595,3322229,3321420,3321866,3326339,3325911,3326956,3322233,3321480,3402969]}"/>
</p:tagLst>
</file>

<file path=ppt/tags/tag13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13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13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15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78.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9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7.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8.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1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1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1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3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4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5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6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7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8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8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9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30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30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30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2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2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3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4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5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5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7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7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8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8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40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40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40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1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2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3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4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5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5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5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7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7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9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9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3.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4.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7.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8.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9.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1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1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5.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1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1.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3.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6.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9.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4.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53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4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54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5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5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5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7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7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9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9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61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6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61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63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63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639.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1.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2.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3.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4.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6.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64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65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66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6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6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67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672.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673.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674.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675.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67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677.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78.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79.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8.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81.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82.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83.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684.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685.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686.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687.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688.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689.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69.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69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7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70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0"/>
</p:tagLst>
</file>

<file path=ppt/tags/tag7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0"/>
</p:tagLst>
</file>

<file path=ppt/tags/tag7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488364852&quot;}*auto_gallery_ai_v2.1.2_ONLINE*1749629685623_8c6c1f_70e2bbfdf81b-slide-7"/>
  <p:tag name="KSO_WM_UNIT_LINE_FILL_TYPE" val="2"/>
  <p:tag name="KSO_WM_UNIT_USESOURCEFORMAT_APPLY" val="0"/>
</p:tagLst>
</file>

<file path=ppt/tags/tag71.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0"/>
</p:tagLst>
</file>

<file path=ppt/tags/tag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404699947&quot;}*auto_gallery_ai_v2.1.2_ONLINE*1749629685623_8c6c1f_70e2bbfdf81b-slide-7"/>
  <p:tag name="KSO_WM_UNIT_LINE_FILL_TYPE" val="2"/>
  <p:tag name="KSO_WM_UNIT_USESOURCEFORMAT_APPLY" val="0"/>
</p:tagLst>
</file>

<file path=ppt/tags/tag7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0"/>
</p:tagLst>
</file>

<file path=ppt/tags/tag7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quot;}*auto_ai_ai_v2.1.2_ONLINE*1749629685623_8c6c1f_70e2bbfdf81b-slide-7"/>
  <p:tag name="KSO_WM_UNIT_LINE_FILL_TYPE" val="2"/>
  <p:tag name="KSO_WM_UNIT_USESOURCEFORMAT_APPLY" val="0"/>
</p:tagLst>
</file>

<file path=ppt/tags/tag7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7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72.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left&quot;:54.8,&quot;top&quot;:141.132163114773,&quot;width&quot;:885.8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0"/>
</p:tagLst>
</file>

<file path=ppt/tags/tag72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5972"/>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7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0"/>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5,6,5,6,5,6]}"/>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13134765625,&quot;left&quot;:97.76653543307086,&quot;top&quot;:116.19849940022141,&quot;width&quot;:780.211460922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5,6,5,6,5,6]}"/>
</p:tagLst>
</file>

<file path=ppt/tags/tag73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custom"/>
  <p:tag name="KSO_WM_TEMPLATE_INDEX" val="20235972"/>
  <p:tag name="KSO_WM_SLIDE_LAYOUT" val="a_l"/>
  <p:tag name="KSO_WM_SLIDE_LAYOUT_CNT" val="1_1"/>
  <p:tag name="resource_record_key" val="{&quot;65&quot;:[20235972],&quot;70&quot;:[3322001]}"/>
</p:tagLst>
</file>

<file path=ppt/tags/tag73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0"/>
</p:tagLst>
</file>

<file path=ppt/tags/tag7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MH_SHAPE_GUID" val="15"/>
  <p:tag name="KSO_WM_DIAGRAM_USE_COLOR_VALUE" val="{&quot;color_scheme&quot;:1,&quot;color_type&quot;:1,&quot;theme_color_indexes&quot;:[5,6,5,6,5,6]}"/>
</p:tagLst>
</file>

<file path=ppt/tags/tag7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7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7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7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745.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7"/>
  <p:tag name="KSO_WM_DIAGRAM_USE_COLOR_VALUE" val="{&quot;color_scheme&quot;:1,&quot;color_type&quot;:1,&quot;theme_color_indexes&quot;:[5,6,5,6,5,6]}"/>
</p:tagLst>
</file>

<file path=ppt/tags/tag7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71.7520446777344,&quot;left&quot;:108.02290590781868,&quot;top&quot;:132.86921388160528,&quot;width&quot;:743.974975585937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3.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custom"/>
  <p:tag name="KSO_WM_TEMPLATE_INDEX" val="20235972"/>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 name="resource_record_key" val="{&quot;65&quot;:[20235972],&quot;70&quot;:[3327398]}"/>
</p:tagLst>
</file>

<file path=ppt/tags/tag75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0_1*l_h_i*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0_1*l_h_i*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0_1*l_h_i*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8.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0_1*l_h_d*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color_type&quot;:1,&quot;theme_color_indexes&quot;:[5,6,5,6,5,6]}"/>
</p:tagLst>
</file>

<file path=ppt/tags/tag759.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0_1*l_h_d*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5"/>
  <p:tag name="KSO_WM_DIAGRAM_USE_COLOR_VALUE" val="{&quot;color_scheme&quot;:1,&quot;color_type&quot;:1,&quot;theme_color_indexes&quot;:[5,6,5,6,5,6]}"/>
</p:tagLst>
</file>

<file path=ppt/tags/tag76.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0_1*l_h_d*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76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0_1*l_h_a*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762.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0_1*l_h_f*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763.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0_1*l_h_a*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764.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0_1*l_h_f*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76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0_1*l_h_a*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766.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0_1*l_h_f*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05.59039370078744,&quot;left&quot;:54.8031496062992,&quot;top&quot;:131.36614173228347,&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76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6950]}"/>
</p:tagLst>
</file>

<file path=ppt/tags/tag7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7.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7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7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43723994&quot;}*gallery_gallery_ai_v2.1.2_ONLINE*298ac81b-1fbb-4596-a41e-a6c0c8f74b53-slide-0"/>
  <p:tag name="KSO_WM_UNIT_LINE_FILL_TYPE" val="2"/>
  <p:tag name="KSO_WM_UNIT_USESOURCEFORMAT_APPLY"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58522107&quot;}*gallery_gallery_ai_v2.1.2_ONLINE*298ac81b-1fbb-4596-a41e-a6c0c8f74b53-slide-0"/>
  <p:tag name="KSO_WM_UNIT_LINE_FILL_TYPE" val="2"/>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43888729&quot;}*gallery_gallery_ai_v2.1.2_ONLINE*298ac81b-1fbb-4596-a41e-a6c0c8f74b53-slide-0"/>
  <p:tag name="KSO_WM_UNIT_LINE_FILL_TYPE" val="2"/>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8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8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7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7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7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7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7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79.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7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7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7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79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7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195798478&quot;}*gallery_gallery_ai_v2.1.2_ONLINE*c6bbf236-09fb-48a0-9491-890c33979f60-slide-0"/>
  <p:tag name="KSO_WM_UNIT_LINE_FILL_TYPE" val="2"/>
  <p:tag name="KSO_WM_UNIT_USESOURCEFORMAT_APPLY"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211242944180&quot;}*gallery_gallery_ai_v2.1.2_ONLINE*c6bbf236-09fb-48a0-9491-890c33979f60-slide-0"/>
  <p:tag name="KSO_WM_UNIT_LINE_FILL_TYPE" val="2"/>
  <p:tag name="KSO_WM_UNIT_USESOURCEFORMAT_APPLY"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58522106&quot;}*gallery_gallery_ai_v2.1.2_ONLINE*c6bbf236-09fb-48a0-9491-890c33979f60-slide-0"/>
  <p:tag name="KSO_WM_UNIT_LINE_FILL_TYPE" val="2"/>
  <p:tag name="KSO_WM_UNIT_USESOURCEFORMAT_APPLY" val="1"/>
</p:tagLst>
</file>

<file path=ppt/tags/tag8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8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8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12.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3_1*i*1"/>
  <p:tag name="KSO_WM_TEMPLATE_CATEGORY" val="custom"/>
  <p:tag name="KSO_WM_TEMPLATE_INDEX" val="20233273"/>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814.xml><?xml version="1.0" encoding="utf-8"?>
<p:tagLst xmlns:p="http://schemas.openxmlformats.org/presentationml/2006/main">
  <p:tag name="KSO_WM_UNIT_VALUE" val="815*193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73_1*d*1"/>
  <p:tag name="KSO_WM_TEMPLATE_CATEGORY" val="custom"/>
  <p:tag name="KSO_WM_TEMPLATE_INDEX" val="20233273"/>
  <p:tag name="KSO_WM_UNIT_LAYERLEVEL" val="1"/>
  <p:tag name="KSO_WM_TAG_VERSION" val="3.0"/>
  <p:tag name="KSO_WM_BEAUTIFY_FLAG" val="#wm#"/>
  <p:tag name="KSO_WM_UNIT_PICTURE_SUBTYPE" val="b"/>
  <p:tag name="KSO_WM_UNIT_PLACING_PICTURE_USER_VIEWPORT" val="{&quot;height&quot;:4625.08031496063,&quot;width&quot;:10977.656692913386}"/>
  <p:tag name="KSO_WM_UNIT_LINE_FORE_SCHEMECOLOR_INDEX" val="5"/>
  <p:tag name="KSO_WM_UNIT_LINE_FILL_TYPE" val="2"/>
  <p:tag name="KSO_WM_UNIT_USESOURCEFORMAT_APPLY" val="1"/>
</p:tagLst>
</file>

<file path=ppt/tags/tag81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73"/>
  <p:tag name="KSO_WM_UNIT_ID" val="custom20233273_1*a*1"/>
  <p:tag name="KSO_WM_UNIT_PRESET_TEXT" val="单击此处添加文档标题"/>
  <p:tag name="KSO_WM_UNIT_TEXT_TYPE" val="1"/>
  <p:tag name="KSO_WM_UNIT_USESOURCEFORMAT_APPLY" val="1"/>
</p:tagLst>
</file>

<file path=ppt/tags/tag81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10_3*l_h_a*1_1_1"/>
  <p:tag name="KSO_WM_TEMPLATE_CATEGORY" val="diagram"/>
  <p:tag name="KSO_WM_TEMPLATE_INDEX" val="20235110"/>
  <p:tag name="KSO_WM_UNIT_LAYERLEVEL" val="1_1_1"/>
  <p:tag name="KSO_WM_TAG_VERSION" val="3.0"/>
  <p:tag name="KSO_WM_BEAUTIFY_FLAG" val="#wm#"/>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117.03796427725702,&quot;left&quot;:55.28291338582676,&quot;top&quot;:358.412035722743,&quot;width&quot;:850.31149606299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10_3*l_h_f*1_1_1"/>
  <p:tag name="KSO_WM_TEMPLATE_CATEGORY" val="diagram"/>
  <p:tag name="KSO_WM_TEMPLATE_INDEX" val="20235110"/>
  <p:tag name="KSO_WM_UNIT_LAYERLEVEL" val="1_1_1"/>
  <p:tag name="KSO_WM_TAG_VERSION" val="3.0"/>
  <p:tag name="KSO_WM_BEAUTIFY_FLAG" val="#wm#"/>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4"/>
  <p:tag name="KSO_WM_DIAGRAM_MIN_ITEMCNT" val="2"/>
  <p:tag name="KSO_WM_DIAGRAM_VIRTUALLY_FRAME" val="{&quot;height&quot;:117.03796427725702,&quot;left&quot;:55.28291338582676,&quot;top&quot;:358.412035722743,&quot;width&quot;:850.31149606299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10_3*l_h_a*1_3_1"/>
  <p:tag name="KSO_WM_TEMPLATE_CATEGORY" val="diagram"/>
  <p:tag name="KSO_WM_TEMPLATE_INDEX" val="20235110"/>
  <p:tag name="KSO_WM_UNIT_LAYERLEVEL" val="1_1_1"/>
  <p:tag name="KSO_WM_TAG_VERSION" val="3.0"/>
  <p:tag name="KSO_WM_BEAUTIFY_FLAG" val="#wm#"/>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117.03796427725702,&quot;left&quot;:55.28291338582676,&quot;top&quot;:358.412035722743,&quot;width&quot;:850.31149606299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10_3*l_h_f*1_3_1"/>
  <p:tag name="KSO_WM_TEMPLATE_CATEGORY" val="diagram"/>
  <p:tag name="KSO_WM_TEMPLATE_INDEX" val="20235110"/>
  <p:tag name="KSO_WM_UNIT_LAYERLEVEL" val="1_1_1"/>
  <p:tag name="KSO_WM_TAG_VERSION" val="3.0"/>
  <p:tag name="KSO_WM_BEAUTIFY_FLAG" val="#wm#"/>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4"/>
  <p:tag name="KSO_WM_DIAGRAM_MIN_ITEMCNT" val="2"/>
  <p:tag name="KSO_WM_DIAGRAM_VIRTUALLY_FRAME" val="{&quot;height&quot;:117.03796427725702,&quot;left&quot;:55.28291338582676,&quot;top&quot;:358.412035722743,&quot;width&quot;:850.31149606299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850.277*104.131"/>
  <p:tag name="KSO_WM_SLIDE_POSITION" val="55.2829*369.519"/>
  <p:tag name="KSO_WM_DIAGRAM_GROUP_CODE" val="l1-1"/>
  <p:tag name="KSO_WM_SLIDE_DIAGTYPE" val="l"/>
  <p:tag name="KSO_WM_SLIDE_LAYOUT" val="a_d_l"/>
  <p:tag name="KSO_WM_SLIDE_LAYOUT_CNT" val="1_1_1"/>
  <p:tag name="KSO_WM_TEMPLATE_INDEX" val="20233273"/>
  <p:tag name="KSO_WM_TEMPLATE_SUBCATEGORY" val="0"/>
  <p:tag name="KSO_WM_SLIDE_INDEX" val="1"/>
  <p:tag name="KSO_WM_TAG_VERSION" val="3.0"/>
  <p:tag name="KSO_WM_SLIDE_ID" val="custom20233273_1"/>
  <p:tag name="KSO_WM_SLIDE_ITEM_CNT" val="3"/>
</p:tagLst>
</file>

<file path=ppt/tags/tag821.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822.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82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028"/>
  <p:tag name="KSO_WM_TEMPLATE_CATEGORY" val="custom"/>
  <p:tag name="KSO_WM_SLIDE_INDEX" val="7"/>
  <p:tag name="KSO_WM_SLIDE_ID" val="custom20235972_7"/>
  <p:tag name="KSO_WM_TEMPLATE_MASTER_TYPE" val="0"/>
  <p:tag name="KSO_WM_SLIDE_LAYOUT" val="a_b_e"/>
  <p:tag name="KSO_WM_SLIDE_LAYOUT_CNT" val="1_1_1"/>
</p:tagLst>
</file>

<file path=ppt/tags/tag8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3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8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8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8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71776995&quot;}*gallery_gallery_ai_v2.1.2_ONLINE*ffadfd0b-dfe7-4f30-958a-2fd173c5f83f-slide-0"/>
  <p:tag name="KSO_WM_UNIT_LINE_FILL_TYPE" val="2"/>
  <p:tag name="KSO_WM_UNIT_USESOURCEFORMAT_APPLY"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031731024&quot;}*gallery_gallery_ai_v2.1.2_ONLINE*ffadfd0b-dfe7-4f30-958a-2fd173c5f83f-slide-0"/>
  <p:tag name="KSO_WM_UNIT_LINE_FILL_TYPE" val="2"/>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58522107&quot;}*gallery_gallery_ai_v2.1.2_ONLINE*ffadfd0b-dfe7-4f30-958a-2fd173c5f83f-slide-0"/>
  <p:tag name="KSO_WM_UNIT_LINE_FILL_TYPE" val="2"/>
  <p:tag name="KSO_WM_UNIT_USESOURCEFORMAT_APPLY"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5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5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246_4*l_h_f*1_3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VALUE" val="20"/>
  <p:tag name="KSO_WM_UNIT_TEXT_TYPE" val="1"/>
  <p:tag name="KSO_WM_UNIT_PRESET_TEXT" val="输入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246_4*l_h_f*1_2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246_4*l_h_f*1_1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项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0_1"/>
  <p:tag name="KSO_WM_UNIT_ID" val="diagram20235246_4*l_h_f*1_10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VALUE" val="14"/>
  <p:tag name="KSO_WM_UNIT_TEXT_TYPE" val="1"/>
  <p:tag name="KSO_WM_UNIT_PRESET_TEXT" val="输入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246_4*l_h_f*1_5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项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6_1"/>
  <p:tag name="KSO_WM_UNIT_ID" val="diagram20235246_4*l_h_f*1_6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7_1"/>
  <p:tag name="KSO_WM_UNIT_ID" val="diagram20235246_4*l_h_f*1_7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VALUE" val="14"/>
  <p:tag name="KSO_WM_UNIT_TEXT_TYPE" val="1"/>
  <p:tag name="KSO_WM_UNIT_PRESET_TEXT" val="输入项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246_4*l_h_f*1_4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单击此处输入项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8_1"/>
  <p:tag name="KSO_WM_UNIT_ID" val="diagram20235246_4*l_h_f*1_8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项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9_1"/>
  <p:tag name="KSO_WM_UNIT_ID" val="diagram20235246_4*l_h_f*1_9_1"/>
  <p:tag name="KSO_WM_TEMPLATE_CATEGORY" val="diagram"/>
  <p:tag name="KSO_WM_TEMPLATE_INDEX" val="2023524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TEXT_TYPE" val="1"/>
  <p:tag name="KSO_WM_UNIT_PRESET_TEXT" val="输入正文"/>
  <p:tag name="KSO_WM_UNIT_TEXT_FILL_FORE_SCHEMECOLOR_INDEX" val="1"/>
  <p:tag name="KSO_WM_UNIT_TEXT_FILL_TYPE" val="1"/>
  <p:tag name="KSO_WM_DIAGRAM_MAX_ITEMCNT" val="12"/>
  <p:tag name="KSO_WM_DIAGRAM_MIN_ITEMCNT" val="7"/>
  <p:tag name="KSO_WM_DIAGRAM_VIRTUALLY_FRAME" val="{&quot;height&quot;:359.8500061035156,&quot;left&quot;:45.67498779296875,&quot;top&quot;:148.7249969482422,&quot;width&quot;:868.6500244140625}"/>
  <p:tag name="KSO_WM_DIAGRAM_COLOR_MATCH_VALUE" val="{&quot;shape&quot;:{&quot;fill&quot;:{&quot;type&quot;:0},&quot;glow&quot;:{&quot;colorType&quot;:0},&quot;line&quot;:{&quot;gradient&quot;:[{&quot;brightness&quot;:0,&quot;colorType&quot;:1,&quot;foreColorIndex&quot;:5,&quot;pos&quot;:1,&quot;transparency&quot;:0.6600000262260437},{&quot;brightness&quot;:0,&quot;colorType&quot;:1,&quot;foreColorIndex&quot;:5,&quot;pos&quot;:0,&quot;transparency&quot;:0.6200000047683716}],&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402969]}"/>
</p:tagLst>
</file>

<file path=ppt/tags/tag86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8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8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8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8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8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8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89.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88348221&quot;}*gallery_gallery_ai_v2.1.2_ONLINE*572dc1a1-90ee-4e9b-90b7-6ff06383882e-slide-0"/>
  <p:tag name="KSO_WM_UNIT_LINE_FILL_TYPE" val="2"/>
  <p:tag name="KSO_WM_UNIT_USESOURCEFORMAT_APPLY"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86685361&quot;}*gallery_gallery_ai_v2.1.2_ONLINE*572dc1a1-90ee-4e9b-90b7-6ff06383882e-slide-0"/>
  <p:tag name="KSO_WM_UNIT_LINE_FILL_TYPE" val="2"/>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211388423262&quot;}*gallery_gallery_ai_v2.1.2_ONLINE*572dc1a1-90ee-4e9b-90b7-6ff06383882e-slide-0"/>
  <p:tag name="KSO_WM_UNIT_LINE_FILL_TYPE" val="2"/>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14915655&quot;}*gallery_gallery_ai_v2.1.2_ONLINE*572dc1a1-90ee-4e9b-90b7-6ff06383882e-slide-0"/>
  <p:tag name="KSO_WM_UNIT_LINE_FILL_TYPE" val="2"/>
  <p:tag name="KSO_WM_UNIT_USESOURCEFORMAT_APPLY" val="1"/>
</p:tagLst>
</file>

<file path=ppt/tags/tag8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8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8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8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44,&quot;left&quot;:54.80000000000001,&quot;top&quot;:111.18051230587939,&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0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05.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8"/>
  <p:tag name="KSO_WM_DIAGRAM_USE_COLOR_VALUE" val="{&quot;color_scheme&quot;:1,&quot;color_type&quot;:1,&quot;theme_color_indexes&quot;:[5,6,5,6,5,6]}"/>
</p:tagLst>
</file>

<file path=ppt/tags/tag9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07.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912.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42.1313400948663,&quot;left&quot;:77.08535433070867,&quot;top&quot;:130.94653392088176,&quot;width&quot;:798.352362204724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6"/>
  <p:tag name="KSO_WM_DIAGRAM_USE_COLOR_VALUE" val="{&quot;color_scheme&quot;:1,&quot;color_type&quot;:1,&quot;theme_color_indexes&quot;:[5,6,5,6,5,6]}"/>
</p:tagLst>
</file>

<file path=ppt/tags/tag91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21864]}"/>
</p:tagLst>
</file>

<file path=ppt/tags/tag9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91378860&quot;}*gallery_gallery_ai_v2.1.2_ONLINE*92e0f1ac-cbc5-4575-a2f3-fd5ce40bbab2-slide-0"/>
  <p:tag name="KSO_WM_UNIT_LINE_FILL_TYPE" val="2"/>
  <p:tag name="KSO_WM_UNIT_USESOURCEFORMAT_APPLY" val="1"/>
</p:tagLst>
</file>

<file path=ppt/tags/tag9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87105321&quot;}*gallery_gallery_ai_v2.1.2_ONLINE*92e0f1ac-cbc5-4575-a2f3-fd5ce40bbab2-slide-0"/>
  <p:tag name="KSO_WM_UNIT_LINE_FILL_TYPE" val="2"/>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499142985&quot;}*gallery_gallery_ai_v2.1.2_ONLINE*92e0f1ac-cbc5-4575-a2f3-fd5ce40bbab2-slide-0"/>
  <p:tag name="KSO_WM_UNIT_LINE_FILL_TYPE" val="2"/>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218764948&quot;}*gallery_gallery_ai_v2.1.2_ONLINE*92e0f1ac-cbc5-4575-a2f3-fd5ce40bbab2-slide-0"/>
  <p:tag name="KSO_WM_UNIT_LINE_FILL_TYPE" val="2"/>
  <p:tag name="KSO_WM_UNIT_USESOURCEFORMAT_APPLY" val="1"/>
</p:tagLst>
</file>

<file path=ppt/tags/tag9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3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44_3*a*1"/>
  <p:tag name="KSO_WM_TEMPLATE_CATEGORY" val="diagram"/>
  <p:tag name="KSO_WM_TEMPLATE_INDEX" val="20233144"/>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9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93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9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9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UNIT_USESOURCEFORMAT_APPLY" val="1"/>
</p:tagLst>
</file>

<file path=ppt/tags/tag94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SHADOW_SCHEMECOLOR_INDEX" val="5"/>
  <p:tag name="KSO_WM_UNIT_USESOURCEFORMAT_APPLY" val="1"/>
</p:tagLst>
</file>

<file path=ppt/tags/tag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UNIT_USESOURCEFORMAT_APPLY" val="1"/>
</p:tagLst>
</file>

<file path=ppt/tags/tag95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50348298725675,&quot;left&quot;:54.89999999999998,&quot;top&quot;:125.92155638282205,&quot;width&quot;:850.1}"/>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SHADOW_SCHEMECOLOR_INDEX" val="5"/>
  <p:tag name="KSO_WM_UNIT_USESOURCEFORMAT_APPLY" val="1"/>
</p:tagLst>
</file>

<file path=ppt/tags/tag953.xml><?xml version="1.0" encoding="utf-8"?>
<p:tagLst xmlns:p="http://schemas.openxmlformats.org/presentationml/2006/main">
  <p:tag name="KSO_WM_SLIDE_ID" val="diagram2023314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4"/>
  <p:tag name="KSO_WM_SLIDE_TYPE" val="text"/>
  <p:tag name="KSO_WM_SLIDE_SUBTYPE" val="diag"/>
  <p:tag name="KSO_WM_SLIDE_SIZE" val="850.1*366.5"/>
  <p:tag name="KSO_WM_SLIDE_POSITION" val="54.9*125.9"/>
  <p:tag name="KSO_WM_SLIDE_LAYOUT" val="a_l"/>
  <p:tag name="KSO_WM_SLIDE_LAYOUT_CNT" val="1_1"/>
  <p:tag name="KSO_WM_SPECIAL_SOURCE" val="bdnull"/>
  <p:tag name="KSO_WM_DIAGRAM_GROUP_CODE" val="l1-1"/>
  <p:tag name="KSO_WM_SLIDE_DIAGTYPE" val="l"/>
</p:tagLst>
</file>

<file path=ppt/tags/tag95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9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6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9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65.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9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6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55"/>
  <p:tag name="KSO_WM_DIAGRAM_USE_COLOR_VALUE" val="{&quot;color_scheme&quot;:1,&quot;color_type&quot;:1,&quot;theme_color_indexes&quot;:[5,6,5,6,5,6]}"/>
</p:tagLst>
</file>

<file path=ppt/tags/tag96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56"/>
  <p:tag name="KSO_WM_DIAGRAM_USE_COLOR_VALUE" val="{&quot;color_scheme&quot;:1,&quot;color_type&quot;:1,&quot;theme_color_indexes&quot;:[5,6,5,6,5,6]}"/>
</p:tagLst>
</file>

<file path=ppt/tags/tag969.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57"/>
  <p:tag name="KSO_WM_DIAGRAM_USE_COLOR_VALUE" val="{&quot;color_scheme&quot;:1,&quot;color_type&quot;:1,&quot;theme_color_indexes&quot;:[5,6,5,6,5,6]}"/>
</p:tagLst>
</file>

<file path=ppt/tags/tag9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0.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6243022347844,&quot;left&quot;:34.45,&quot;top&quot;:125.8563779527559,&quot;width&quot;:870.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MH_SHAPE_GUID" val="8"/>
  <p:tag name="KSO_WM_DIAGRAM_USE_COLOR_VALUE" val="{&quot;color_scheme&quot;:1,&quot;color_type&quot;:1,&quot;theme_color_indexes&quot;:[5,6,5,6,5,6]}"/>
</p:tagLst>
</file>

<file path=ppt/tags/tag971.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33595,3322229]}"/>
</p:tagLst>
</file>

<file path=ppt/tags/tag972.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629685623_8c6c1f_70e2bbfdf81b-slide-17"/>
  <p:tag name="KSO_WM_UNIT_FILL_FORE_SCHEMECOLOR_INDEX" val="5"/>
  <p:tag name="KSO_WM_UNIT_FILL_TYPE" val="1"/>
  <p:tag name="KSO_WM_UNIT_LINE_FORE_SCHEMECOLOR_INDEX" val="1"/>
  <p:tag name="KSO_WM_UNIT_LINE_FILL_TYPE" val="2"/>
  <p:tag name="KSO_WM_UNIT_USESOURCEFORMAT_APPLY" val="0"/>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9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97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9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97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9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9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98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9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983.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471525178&quot;}*auto_gallery_ai_v2.1.2_ONLINE*1749629685623_8c6c1f_70e2bbfdf81b-slide-18"/>
  <p:tag name="KSO_WM_UNIT_LINE_FILL_TYPE" val="2"/>
  <p:tag name="KSO_WM_UNIT_USESOURCEFORMAT_APPLY" val="0"/>
</p:tagLst>
</file>

<file path=ppt/tags/tag9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9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0"/>
</p:tagLst>
</file>

<file path=ppt/tags/tag9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9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0"/>
</p:tagLst>
</file>

<file path=ppt/tags/tag9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0"/>
</p:tagLst>
</file>

<file path=ppt/tags/tag989.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424771209&quot;}*auto_gallery_ai_v2.1.2_ONLINE*1749629685623_8c6c1f_70e2bbfdf81b-slide-18"/>
  <p:tag name="KSO_WM_UNIT_LINE_FILL_TYPE" val="2"/>
  <p:tag name="KSO_WM_UNIT_USESOURCEFORMAT_APPLY" val="0"/>
</p:tagLst>
</file>

<file path=ppt/tags/tag99.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1930"/>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99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VCG211348034076&quot;}*gallery_gallery_ai_v2.1.2_ONLINE*1e71b7b7-9fc9-4c91-83ec-929992399ba3-slide-0"/>
  <p:tag name="KSO_WM_UNIT_LINE_FILL_TYPE" val="2"/>
  <p:tag name="KSO_WM_UNIT_USESOURCEFORMAT_APPLY" val="1"/>
</p:tagLst>
</file>

<file path=ppt/tags/tag9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9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211285080627&quot;}*gallery_gallery_ai_v2.1.2_ONLINE*1e71b7b7-9fc9-4c91-83ec-929992399ba3-slide-0"/>
  <p:tag name="KSO_WM_UNIT_LINE_FILL_TYPE" val="2"/>
  <p:tag name="KSO_WM_UNIT_USESOURCEFORMAT_APPLY" val="1"/>
</p:tagLst>
</file>

<file path=ppt/tags/tag9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VCG41N1449403891&quot;}*gallery_gallery_ai_v2.1.2_ONLINE*1e71b7b7-9fc9-4c91-83ec-929992399ba3-slide-0"/>
  <p:tag name="KSO_WM_UNIT_LINE_FILL_TYPE" val="2"/>
  <p:tag name="KSO_WM_UNIT_USESOURCEFORMAT_APPLY" val="1"/>
</p:tagLst>
</file>

<file path=ppt/tags/tag9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963414813,&quot;left&quot;:73.32559055118111,&quot;top&quot;:141.6901209813533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6470</Words>
  <Application>WPS 演示</Application>
  <PresentationFormat>宽屏</PresentationFormat>
  <Paragraphs>719</Paragraphs>
  <Slides>49</Slides>
  <Notes>4</Notes>
  <HiddenSlides>0</HiddenSlides>
  <MMClips>0</MMClips>
  <ScaleCrop>false</ScaleCrop>
  <HeadingPairs>
    <vt:vector size="6" baseType="variant">
      <vt:variant>
        <vt:lpstr>已用的字体</vt:lpstr>
      </vt:variant>
      <vt:variant>
        <vt:i4>10</vt:i4>
      </vt:variant>
      <vt:variant>
        <vt:lpstr>主题</vt:lpstr>
      </vt:variant>
      <vt:variant>
        <vt:i4>23</vt:i4>
      </vt:variant>
      <vt:variant>
        <vt:lpstr>幻灯片标题</vt:lpstr>
      </vt:variant>
      <vt:variant>
        <vt:i4>49</vt:i4>
      </vt:variant>
    </vt:vector>
  </HeadingPairs>
  <TitlesOfParts>
    <vt:vector size="82" baseType="lpstr">
      <vt:lpstr>Arial</vt:lpstr>
      <vt:lpstr>宋体</vt:lpstr>
      <vt:lpstr>Wingdings</vt:lpstr>
      <vt:lpstr>Wingdings</vt:lpstr>
      <vt:lpstr>微软雅黑</vt:lpstr>
      <vt:lpstr>Arial Unicode MS</vt:lpstr>
      <vt:lpstr>Calibri</vt:lpstr>
      <vt:lpstr>MiSans Normal</vt:lpstr>
      <vt:lpstr>汉仪文黑-55简</vt:lpstr>
      <vt:lpstr>黑体</vt:lpstr>
      <vt:lpstr>WPS</vt:lpstr>
      <vt:lpstr>Office 主题​​</vt:lpstr>
      <vt:lpstr>1_Office 主题​​</vt:lpstr>
      <vt:lpstr>3_Office 主题​​</vt:lpstr>
      <vt:lpstr>4_Office 主题​​</vt:lpstr>
      <vt:lpstr>5_Office 主题​​</vt:lpstr>
      <vt:lpstr>8_Office 主题​​</vt:lpstr>
      <vt:lpstr>11_Office 主题​​</vt:lpstr>
      <vt:lpstr>12_Office 主题​​</vt:lpstr>
      <vt:lpstr>13_Office 主题​​</vt:lpstr>
      <vt:lpstr>14_Office 主题​​</vt:lpstr>
      <vt:lpstr>16_Office 主题​​</vt:lpstr>
      <vt:lpstr>17_Office 主题​​</vt:lpstr>
      <vt:lpstr>18_Office 主题​​</vt:lpstr>
      <vt:lpstr>19_Office 主题​​</vt:lpstr>
      <vt:lpstr>20_Office 主题​​</vt:lpstr>
      <vt:lpstr>21_Office 主题​​</vt:lpstr>
      <vt:lpstr>22_Office 主题​​</vt:lpstr>
      <vt:lpstr>23_Office 主题​​</vt:lpstr>
      <vt:lpstr>7_Office 主题​​</vt:lpstr>
      <vt:lpstr>9_Office 主题​​</vt:lpstr>
      <vt:lpstr>10_Office 主题​​</vt:lpstr>
      <vt:lpstr>2_Office 主题​​</vt:lpstr>
      <vt:lpstr>中职生入学教育</vt:lpstr>
      <vt:lpstr>职业生涯规划</vt:lpstr>
      <vt:lpstr>目录</vt:lpstr>
      <vt:lpstr>人生之路 规划起步</vt:lpstr>
      <vt:lpstr>PowerPoint 演示文稿</vt:lpstr>
      <vt:lpstr>一、职业的分类</vt:lpstr>
      <vt:lpstr>二、职业的分层</vt:lpstr>
      <vt:lpstr>一、了解职业生涯 （一）职业生涯的概念</vt:lpstr>
      <vt:lpstr>PowerPoint 演示文稿</vt:lpstr>
      <vt:lpstr>PowerPoint 演示文稿</vt:lpstr>
      <vt:lpstr>PowerPoint 演示文稿</vt:lpstr>
      <vt:lpstr>PowerPoint 演示文稿</vt:lpstr>
      <vt:lpstr>4.职业规划的意义</vt:lpstr>
      <vt:lpstr>职业规划的步骤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SMART 原则</vt:lpstr>
      <vt:lpstr>PowerPoint 演示文稿</vt:lpstr>
      <vt:lpstr>二、环境评估</vt:lpstr>
      <vt:lpstr>三、制定目标</vt:lpstr>
      <vt:lpstr>PowerPoint 演示文稿</vt:lpstr>
      <vt:lpstr>PowerPoint 演示文稿</vt:lpstr>
      <vt:lpstr>PowerPoint 演示文稿</vt:lpstr>
      <vt:lpstr>五、反馈修正</vt:lpstr>
      <vt:lpstr>PowerPoint 演示文稿</vt:lpstr>
      <vt:lpstr>PowerPoint 演示文稿</vt:lpstr>
      <vt:lpstr>PowerPoint 演示文稿</vt:lpstr>
      <vt:lpstr>PowerPoint 演示文稿</vt:lpstr>
      <vt:lpstr>目标管理</vt:lpstr>
      <vt:lpstr>PowerPoint 演示文稿</vt:lpstr>
      <vt:lpstr>一、定义</vt:lpstr>
      <vt:lpstr>PowerPoint 演示文稿</vt:lpstr>
      <vt:lpstr>二、制定目标的原则</vt:lpstr>
      <vt:lpstr>PowerPoint 演示文稿</vt:lpstr>
      <vt:lpstr>三、目标分解</vt:lpstr>
      <vt:lpstr>（一）剥洋葱法</vt:lpstr>
      <vt:lpstr>（二）分叉树法</vt:lpstr>
      <vt:lpstr>PowerPoint 演示文稿</vt:lpstr>
      <vt:lpstr>2.识别第一层分支</vt:lpstr>
      <vt:lpstr>PowerPoint 演示文稿</vt:lpstr>
      <vt:lpstr>4.重复此过程</vt:lpstr>
      <vt:lpstr>5.绘制分叉树</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欢</cp:lastModifiedBy>
  <cp:revision>158</cp:revision>
  <dcterms:created xsi:type="dcterms:W3CDTF">2019-06-19T02:08:00Z</dcterms:created>
  <dcterms:modified xsi:type="dcterms:W3CDTF">2025-06-20T07:49:04Z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A5119F65B4B84C5A91F83AB8DC42A412_11</vt:lpwstr>
  </property>
</Properties>
</file>