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08.svg" ContentType="image/svg+xml"/>
  <Override PartName="/ppt/media/image110.svg" ContentType="image/svg+xml"/>
  <Override PartName="/ppt/media/image115.svg" ContentType="image/svg+xml"/>
  <Override PartName="/ppt/media/image117.svg" ContentType="image/svg+xml"/>
  <Override PartName="/ppt/media/image119.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6.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6.svg" ContentType="image/svg+xml"/>
  <Override PartName="/ppt/media/image78.svg" ContentType="image/svg+xml"/>
  <Override PartName="/ppt/media/image8.svg" ContentType="image/svg+xml"/>
  <Override PartName="/ppt/media/image8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75" r:id="rId5"/>
    <p:sldMasterId id="2147483678" r:id="rId6"/>
    <p:sldMasterId id="2147483681" r:id="rId7"/>
    <p:sldMasterId id="2147483684" r:id="rId8"/>
    <p:sldMasterId id="2147483686" r:id="rId9"/>
    <p:sldMasterId id="2147483688" r:id="rId10"/>
    <p:sldMasterId id="2147483691" r:id="rId11"/>
    <p:sldMasterId id="2147483693" r:id="rId12"/>
    <p:sldMasterId id="2147483696" r:id="rId13"/>
    <p:sldMasterId id="2147483698" r:id="rId14"/>
    <p:sldMasterId id="2147483700" r:id="rId15"/>
    <p:sldMasterId id="2147483702" r:id="rId16"/>
    <p:sldMasterId id="2147483704" r:id="rId17"/>
    <p:sldMasterId id="2147483706" r:id="rId18"/>
    <p:sldMasterId id="2147483708" r:id="rId19"/>
    <p:sldMasterId id="2147483710" r:id="rId20"/>
    <p:sldMasterId id="2147483713" r:id="rId21"/>
    <p:sldMasterId id="2147483716" r:id="rId22"/>
    <p:sldMasterId id="2147483719" r:id="rId23"/>
    <p:sldMasterId id="2147483722" r:id="rId24"/>
    <p:sldMasterId id="2147483735" r:id="rId25"/>
    <p:sldMasterId id="2147483748" r:id="rId26"/>
  </p:sldMasterIdLst>
  <p:notesMasterIdLst>
    <p:notesMasterId r:id="rId33"/>
  </p:notesMasterIdLst>
  <p:sldIdLst>
    <p:sldId id="256" r:id="rId27"/>
    <p:sldId id="278" r:id="rId28"/>
    <p:sldId id="257" r:id="rId29"/>
    <p:sldId id="258" r:id="rId30"/>
    <p:sldId id="320" r:id="rId31"/>
    <p:sldId id="279" r:id="rId32"/>
    <p:sldId id="280" r:id="rId34"/>
    <p:sldId id="281" r:id="rId35"/>
    <p:sldId id="282" r:id="rId36"/>
    <p:sldId id="285" r:id="rId37"/>
    <p:sldId id="290" r:id="rId38"/>
    <p:sldId id="289" r:id="rId39"/>
    <p:sldId id="291" r:id="rId40"/>
    <p:sldId id="292" r:id="rId41"/>
    <p:sldId id="293" r:id="rId42"/>
    <p:sldId id="294" r:id="rId43"/>
    <p:sldId id="295" r:id="rId44"/>
    <p:sldId id="263" r:id="rId45"/>
    <p:sldId id="301" r:id="rId46"/>
    <p:sldId id="302" r:id="rId47"/>
    <p:sldId id="303" r:id="rId48"/>
    <p:sldId id="304" r:id="rId49"/>
    <p:sldId id="305" r:id="rId50"/>
    <p:sldId id="306" r:id="rId51"/>
    <p:sldId id="307" r:id="rId52"/>
    <p:sldId id="264" r:id="rId53"/>
    <p:sldId id="313" r:id="rId54"/>
    <p:sldId id="315" r:id="rId55"/>
    <p:sldId id="316" r:id="rId56"/>
    <p:sldId id="317" r:id="rId57"/>
    <p:sldId id="318" r:id="rId58"/>
    <p:sldId id="266" r:id="rId59"/>
    <p:sldId id="322" r:id="rId60"/>
    <p:sldId id="323" r:id="rId61"/>
    <p:sldId id="329" r:id="rId62"/>
    <p:sldId id="326" r:id="rId63"/>
    <p:sldId id="330" r:id="rId64"/>
    <p:sldId id="331" r:id="rId65"/>
    <p:sldId id="334" r:id="rId66"/>
    <p:sldId id="335" r:id="rId67"/>
    <p:sldId id="341" r:id="rId68"/>
    <p:sldId id="342" r:id="rId69"/>
    <p:sldId id="343" r:id="rId70"/>
    <p:sldId id="344" r:id="rId71"/>
    <p:sldId id="269" r:id="rId72"/>
    <p:sldId id="270" r:id="rId73"/>
    <p:sldId id="345" r:id="rId74"/>
    <p:sldId id="271" r:id="rId75"/>
    <p:sldId id="272" r:id="rId76"/>
    <p:sldId id="273" r:id="rId77"/>
    <p:sldId id="274" r:id="rId78"/>
    <p:sldId id="275" r:id="rId79"/>
    <p:sldId id="276" r:id="rId80"/>
  </p:sldIdLst>
  <p:sldSz cx="12192000" cy="6858000"/>
  <p:notesSz cx="6858000" cy="9144000"/>
  <p:custDataLst>
    <p:tags r:id="rId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5" Type="http://schemas.openxmlformats.org/officeDocument/2006/relationships/tags" Target="tags/tag1738.xml"/><Relationship Id="rId84" Type="http://schemas.openxmlformats.org/officeDocument/2006/relationships/commentAuthors" Target="commentAuthors.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slide" Target="slides/slide53.xml"/><Relationship Id="rId8" Type="http://schemas.openxmlformats.org/officeDocument/2006/relationships/slideMaster" Target="slideMasters/slideMaster7.xml"/><Relationship Id="rId79" Type="http://schemas.openxmlformats.org/officeDocument/2006/relationships/slide" Target="slides/slide52.xml"/><Relationship Id="rId78" Type="http://schemas.openxmlformats.org/officeDocument/2006/relationships/slide" Target="slides/slide51.xml"/><Relationship Id="rId77" Type="http://schemas.openxmlformats.org/officeDocument/2006/relationships/slide" Target="slides/slide50.xml"/><Relationship Id="rId76" Type="http://schemas.openxmlformats.org/officeDocument/2006/relationships/slide" Target="slides/slide49.xml"/><Relationship Id="rId75" Type="http://schemas.openxmlformats.org/officeDocument/2006/relationships/slide" Target="slides/slide48.xml"/><Relationship Id="rId74" Type="http://schemas.openxmlformats.org/officeDocument/2006/relationships/slide" Target="slides/slide47.xml"/><Relationship Id="rId73" Type="http://schemas.openxmlformats.org/officeDocument/2006/relationships/slide" Target="slides/slide46.xml"/><Relationship Id="rId72" Type="http://schemas.openxmlformats.org/officeDocument/2006/relationships/slide" Target="slides/slide45.xml"/><Relationship Id="rId71" Type="http://schemas.openxmlformats.org/officeDocument/2006/relationships/slide" Target="slides/slide44.xml"/><Relationship Id="rId70" Type="http://schemas.openxmlformats.org/officeDocument/2006/relationships/slide" Target="slides/slide43.xml"/><Relationship Id="rId7" Type="http://schemas.openxmlformats.org/officeDocument/2006/relationships/slideMaster" Target="slideMasters/slideMaster6.xml"/><Relationship Id="rId69" Type="http://schemas.openxmlformats.org/officeDocument/2006/relationships/slide" Target="slides/slide42.xml"/><Relationship Id="rId68" Type="http://schemas.openxmlformats.org/officeDocument/2006/relationships/slide" Target="slides/slide41.xml"/><Relationship Id="rId67" Type="http://schemas.openxmlformats.org/officeDocument/2006/relationships/slide" Target="slides/slide40.xml"/><Relationship Id="rId66" Type="http://schemas.openxmlformats.org/officeDocument/2006/relationships/slide" Target="slides/slide39.xml"/><Relationship Id="rId65" Type="http://schemas.openxmlformats.org/officeDocument/2006/relationships/slide" Target="slides/slide38.xml"/><Relationship Id="rId64" Type="http://schemas.openxmlformats.org/officeDocument/2006/relationships/slide" Target="slides/slide37.xml"/><Relationship Id="rId63" Type="http://schemas.openxmlformats.org/officeDocument/2006/relationships/slide" Target="slides/slide36.xml"/><Relationship Id="rId62" Type="http://schemas.openxmlformats.org/officeDocument/2006/relationships/slide" Target="slides/slide35.xml"/><Relationship Id="rId61" Type="http://schemas.openxmlformats.org/officeDocument/2006/relationships/slide" Target="slides/slide34.xml"/><Relationship Id="rId60" Type="http://schemas.openxmlformats.org/officeDocument/2006/relationships/slide" Target="slides/slide33.xml"/><Relationship Id="rId6" Type="http://schemas.openxmlformats.org/officeDocument/2006/relationships/slideMaster" Target="slideMasters/slideMaster5.xml"/><Relationship Id="rId59" Type="http://schemas.openxmlformats.org/officeDocument/2006/relationships/slide" Target="slides/slide32.xml"/><Relationship Id="rId58" Type="http://schemas.openxmlformats.org/officeDocument/2006/relationships/slide" Target="slides/slide31.xml"/><Relationship Id="rId57" Type="http://schemas.openxmlformats.org/officeDocument/2006/relationships/slide" Target="slides/slide30.xml"/><Relationship Id="rId56" Type="http://schemas.openxmlformats.org/officeDocument/2006/relationships/slide" Target="slides/slide29.xml"/><Relationship Id="rId55" Type="http://schemas.openxmlformats.org/officeDocument/2006/relationships/slide" Target="slides/slide28.xml"/><Relationship Id="rId54" Type="http://schemas.openxmlformats.org/officeDocument/2006/relationships/slide" Target="slides/slide27.xml"/><Relationship Id="rId53" Type="http://schemas.openxmlformats.org/officeDocument/2006/relationships/slide" Target="slides/slide26.xml"/><Relationship Id="rId52" Type="http://schemas.openxmlformats.org/officeDocument/2006/relationships/slide" Target="slides/slide25.xml"/><Relationship Id="rId51" Type="http://schemas.openxmlformats.org/officeDocument/2006/relationships/slide" Target="slides/slide24.xml"/><Relationship Id="rId50" Type="http://schemas.openxmlformats.org/officeDocument/2006/relationships/slide" Target="slides/slide23.xml"/><Relationship Id="rId5" Type="http://schemas.openxmlformats.org/officeDocument/2006/relationships/slideMaster" Target="slideMasters/slideMaster4.xml"/><Relationship Id="rId49" Type="http://schemas.openxmlformats.org/officeDocument/2006/relationships/slide" Target="slides/slide22.xml"/><Relationship Id="rId48" Type="http://schemas.openxmlformats.org/officeDocument/2006/relationships/slide" Target="slides/slide21.xml"/><Relationship Id="rId47" Type="http://schemas.openxmlformats.org/officeDocument/2006/relationships/slide" Target="slides/slide20.xml"/><Relationship Id="rId46" Type="http://schemas.openxmlformats.org/officeDocument/2006/relationships/slide" Target="slides/slide19.xml"/><Relationship Id="rId45" Type="http://schemas.openxmlformats.org/officeDocument/2006/relationships/slide" Target="slides/slide18.xml"/><Relationship Id="rId44" Type="http://schemas.openxmlformats.org/officeDocument/2006/relationships/slide" Target="slides/slide17.xml"/><Relationship Id="rId43" Type="http://schemas.openxmlformats.org/officeDocument/2006/relationships/slide" Target="slides/slide16.xml"/><Relationship Id="rId42" Type="http://schemas.openxmlformats.org/officeDocument/2006/relationships/slide" Target="slides/slide15.xml"/><Relationship Id="rId41" Type="http://schemas.openxmlformats.org/officeDocument/2006/relationships/slide" Target="slides/slide14.xml"/><Relationship Id="rId40" Type="http://schemas.openxmlformats.org/officeDocument/2006/relationships/slide" Target="slides/slide13.xml"/><Relationship Id="rId4" Type="http://schemas.openxmlformats.org/officeDocument/2006/relationships/slideMaster" Target="slideMasters/slideMaster3.xml"/><Relationship Id="rId39" Type="http://schemas.openxmlformats.org/officeDocument/2006/relationships/slide" Target="slides/slide12.xml"/><Relationship Id="rId38" Type="http://schemas.openxmlformats.org/officeDocument/2006/relationships/slide" Target="slides/slide11.xml"/><Relationship Id="rId37" Type="http://schemas.openxmlformats.org/officeDocument/2006/relationships/slide" Target="slides/slide10.xml"/><Relationship Id="rId36" Type="http://schemas.openxmlformats.org/officeDocument/2006/relationships/slide" Target="slides/slide9.xml"/><Relationship Id="rId35" Type="http://schemas.openxmlformats.org/officeDocument/2006/relationships/slide" Target="slides/slide8.xml"/><Relationship Id="rId34" Type="http://schemas.openxmlformats.org/officeDocument/2006/relationships/slide" Target="slides/slide7.xml"/><Relationship Id="rId33" Type="http://schemas.openxmlformats.org/officeDocument/2006/relationships/notesMaster" Target="notesMasters/notesMaster1.xml"/><Relationship Id="rId32" Type="http://schemas.openxmlformats.org/officeDocument/2006/relationships/slide" Target="slides/slide6.xml"/><Relationship Id="rId31" Type="http://schemas.openxmlformats.org/officeDocument/2006/relationships/slide" Target="slides/slide5.xml"/><Relationship Id="rId30" Type="http://schemas.openxmlformats.org/officeDocument/2006/relationships/slide" Target="slides/slide4.xml"/><Relationship Id="rId3" Type="http://schemas.openxmlformats.org/officeDocument/2006/relationships/slideMaster" Target="slideMasters/slideMaster2.xml"/><Relationship Id="rId29" Type="http://schemas.openxmlformats.org/officeDocument/2006/relationships/slide" Target="slides/slide3.xml"/><Relationship Id="rId28" Type="http://schemas.openxmlformats.org/officeDocument/2006/relationships/slide" Target="slides/slide2.xml"/><Relationship Id="rId27" Type="http://schemas.openxmlformats.org/officeDocument/2006/relationships/slide" Target="slides/slide1.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image" Target="../media/image2.svg"/><Relationship Id="rId5" Type="http://schemas.openxmlformats.org/officeDocument/2006/relationships/image" Target="../media/image1.png"/><Relationship Id="rId44" Type="http://schemas.openxmlformats.org/officeDocument/2006/relationships/tags" Target="../tags/tag27.xml"/><Relationship Id="rId43" Type="http://schemas.openxmlformats.org/officeDocument/2006/relationships/tags" Target="../tags/tag26.xml"/><Relationship Id="rId42" Type="http://schemas.openxmlformats.org/officeDocument/2006/relationships/tags" Target="../tags/tag25.xml"/><Relationship Id="rId41" Type="http://schemas.openxmlformats.org/officeDocument/2006/relationships/tags" Target="../tags/tag24.xml"/><Relationship Id="rId40" Type="http://schemas.openxmlformats.org/officeDocument/2006/relationships/tags" Target="../tags/tag23.xml"/><Relationship Id="rId4" Type="http://schemas.openxmlformats.org/officeDocument/2006/relationships/tags" Target="../tags/tag3.xml"/><Relationship Id="rId39" Type="http://schemas.openxmlformats.org/officeDocument/2006/relationships/tags" Target="../tags/tag22.xml"/><Relationship Id="rId38" Type="http://schemas.openxmlformats.org/officeDocument/2006/relationships/tags" Target="../tags/tag21.xml"/><Relationship Id="rId37" Type="http://schemas.openxmlformats.org/officeDocument/2006/relationships/tags" Target="../tags/tag20.xml"/><Relationship Id="rId36" Type="http://schemas.openxmlformats.org/officeDocument/2006/relationships/tags" Target="../tags/tag19.xml"/><Relationship Id="rId35" Type="http://schemas.openxmlformats.org/officeDocument/2006/relationships/tags" Target="../tags/tag18.xml"/><Relationship Id="rId34" Type="http://schemas.openxmlformats.org/officeDocument/2006/relationships/tags" Target="../tags/tag17.xml"/><Relationship Id="rId33" Type="http://schemas.openxmlformats.org/officeDocument/2006/relationships/tags" Target="../tags/tag16.xml"/><Relationship Id="rId32" Type="http://schemas.openxmlformats.org/officeDocument/2006/relationships/tags" Target="../tags/tag15.xml"/><Relationship Id="rId31" Type="http://schemas.openxmlformats.org/officeDocument/2006/relationships/image" Target="../media/image16.svg"/><Relationship Id="rId30" Type="http://schemas.openxmlformats.org/officeDocument/2006/relationships/image" Target="../media/image15.png"/><Relationship Id="rId3" Type="http://schemas.openxmlformats.org/officeDocument/2006/relationships/tags" Target="../tags/tag2.xml"/><Relationship Id="rId29" Type="http://schemas.openxmlformats.org/officeDocument/2006/relationships/tags" Target="../tags/tag14.xml"/><Relationship Id="rId28" Type="http://schemas.openxmlformats.org/officeDocument/2006/relationships/tags" Target="../tags/tag13.xml"/><Relationship Id="rId27" Type="http://schemas.openxmlformats.org/officeDocument/2006/relationships/image" Target="../media/image14.svg"/><Relationship Id="rId26" Type="http://schemas.openxmlformats.org/officeDocument/2006/relationships/image" Target="../media/image13.png"/><Relationship Id="rId25" Type="http://schemas.openxmlformats.org/officeDocument/2006/relationships/tags" Target="../tags/tag12.xml"/><Relationship Id="rId24" Type="http://schemas.openxmlformats.org/officeDocument/2006/relationships/image" Target="../media/image12.svg"/><Relationship Id="rId23" Type="http://schemas.openxmlformats.org/officeDocument/2006/relationships/image" Target="../media/image11.png"/><Relationship Id="rId22" Type="http://schemas.openxmlformats.org/officeDocument/2006/relationships/tags" Target="../tags/tag11.xml"/><Relationship Id="rId21" Type="http://schemas.openxmlformats.org/officeDocument/2006/relationships/tags" Target="../tags/tag10.xml"/><Relationship Id="rId20" Type="http://schemas.openxmlformats.org/officeDocument/2006/relationships/image" Target="../media/image10.svg"/><Relationship Id="rId2" Type="http://schemas.openxmlformats.org/officeDocument/2006/relationships/tags" Target="../tags/tag1.xml"/><Relationship Id="rId19" Type="http://schemas.openxmlformats.org/officeDocument/2006/relationships/image" Target="../media/image9.png"/><Relationship Id="rId18" Type="http://schemas.openxmlformats.org/officeDocument/2006/relationships/tags" Target="../tags/tag9.xml"/><Relationship Id="rId17" Type="http://schemas.openxmlformats.org/officeDocument/2006/relationships/image" Target="../media/image8.svg"/><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29.xml"/><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tags" Target="../tags/tag28.xml"/><Relationship Id="rId16" Type="http://schemas.openxmlformats.org/officeDocument/2006/relationships/tags" Target="../tags/tag34.xml"/><Relationship Id="rId15" Type="http://schemas.openxmlformats.org/officeDocument/2006/relationships/image" Target="../media/image20.svg"/><Relationship Id="rId14" Type="http://schemas.openxmlformats.org/officeDocument/2006/relationships/image" Target="../media/image19.png"/><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image" Target="../media/image18.svg"/><Relationship Id="rId10"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24.svg"/><Relationship Id="rId8" Type="http://schemas.openxmlformats.org/officeDocument/2006/relationships/image" Target="../media/image23.png"/><Relationship Id="rId7" Type="http://schemas.openxmlformats.org/officeDocument/2006/relationships/tags" Target="../tags/tag43.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tags" Target="../tags/tag42.xml"/><Relationship Id="rId3" Type="http://schemas.openxmlformats.org/officeDocument/2006/relationships/tags" Target="../tags/tag41.xml"/><Relationship Id="rId26" Type="http://schemas.openxmlformats.org/officeDocument/2006/relationships/tags" Target="../tags/tag56.xml"/><Relationship Id="rId25" Type="http://schemas.openxmlformats.org/officeDocument/2006/relationships/tags" Target="../tags/tag55.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image" Target="../media/image16.svg"/><Relationship Id="rId2" Type="http://schemas.openxmlformats.org/officeDocument/2006/relationships/tags" Target="../tags/tag40.xml"/><Relationship Id="rId19" Type="http://schemas.openxmlformats.org/officeDocument/2006/relationships/image" Target="../media/image15.png"/><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image" Target="../media/image26.svg"/><Relationship Id="rId12" Type="http://schemas.openxmlformats.org/officeDocument/2006/relationships/image" Target="../media/image25.png"/><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image" Target="../media/image29.svg"/><Relationship Id="rId8" Type="http://schemas.openxmlformats.org/officeDocument/2006/relationships/image" Target="../media/image25.png"/><Relationship Id="rId7" Type="http://schemas.openxmlformats.org/officeDocument/2006/relationships/tags" Target="../tags/tag60.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tags" Target="../tags/tag59.xml"/><Relationship Id="rId3" Type="http://schemas.openxmlformats.org/officeDocument/2006/relationships/tags" Target="../tags/tag58.xml"/><Relationship Id="rId26" Type="http://schemas.openxmlformats.org/officeDocument/2006/relationships/tags" Target="../tags/tag71.xml"/><Relationship Id="rId25" Type="http://schemas.openxmlformats.org/officeDocument/2006/relationships/tags" Target="../tags/tag70.xml"/><Relationship Id="rId24" Type="http://schemas.openxmlformats.org/officeDocument/2006/relationships/tags" Target="../tags/tag69.xml"/><Relationship Id="rId23" Type="http://schemas.openxmlformats.org/officeDocument/2006/relationships/tags" Target="../tags/tag68.xml"/><Relationship Id="rId22" Type="http://schemas.openxmlformats.org/officeDocument/2006/relationships/tags" Target="../tags/tag67.xml"/><Relationship Id="rId21" Type="http://schemas.openxmlformats.org/officeDocument/2006/relationships/tags" Target="../tags/tag66.xml"/><Relationship Id="rId20" Type="http://schemas.openxmlformats.org/officeDocument/2006/relationships/image" Target="../media/image20.svg"/><Relationship Id="rId2" Type="http://schemas.openxmlformats.org/officeDocument/2006/relationships/tags" Target="../tags/tag57.xml"/><Relationship Id="rId19" Type="http://schemas.openxmlformats.org/officeDocument/2006/relationships/image" Target="../media/image19.png"/><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image" Target="../media/image31.svg"/><Relationship Id="rId15" Type="http://schemas.openxmlformats.org/officeDocument/2006/relationships/image" Target="../media/image30.png"/><Relationship Id="rId14" Type="http://schemas.openxmlformats.org/officeDocument/2006/relationships/tags" Target="../tags/tag63.xml"/><Relationship Id="rId13" Type="http://schemas.openxmlformats.org/officeDocument/2006/relationships/image" Target="../media/image18.svg"/><Relationship Id="rId12" Type="http://schemas.openxmlformats.org/officeDocument/2006/relationships/image" Target="../media/image17.png"/><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105.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104.xml"/><Relationship Id="rId39" Type="http://schemas.openxmlformats.org/officeDocument/2006/relationships/tags" Target="../tags/tag127.xml"/><Relationship Id="rId38" Type="http://schemas.openxmlformats.org/officeDocument/2006/relationships/tags" Target="../tags/tag126.xml"/><Relationship Id="rId37" Type="http://schemas.openxmlformats.org/officeDocument/2006/relationships/tags" Target="../tags/tag125.xml"/><Relationship Id="rId36" Type="http://schemas.openxmlformats.org/officeDocument/2006/relationships/image" Target="../media/image20.svg"/><Relationship Id="rId35" Type="http://schemas.openxmlformats.org/officeDocument/2006/relationships/image" Target="../media/image19.png"/><Relationship Id="rId34" Type="http://schemas.openxmlformats.org/officeDocument/2006/relationships/tags" Target="../tags/tag124.xml"/><Relationship Id="rId33" Type="http://schemas.openxmlformats.org/officeDocument/2006/relationships/tags" Target="../tags/tag123.xml"/><Relationship Id="rId32" Type="http://schemas.openxmlformats.org/officeDocument/2006/relationships/tags" Target="../tags/tag122.xml"/><Relationship Id="rId31" Type="http://schemas.openxmlformats.org/officeDocument/2006/relationships/tags" Target="../tags/tag121.xml"/><Relationship Id="rId30" Type="http://schemas.openxmlformats.org/officeDocument/2006/relationships/tags" Target="../tags/tag120.xml"/><Relationship Id="rId3" Type="http://schemas.openxmlformats.org/officeDocument/2006/relationships/tags" Target="../tags/tag103.xml"/><Relationship Id="rId29" Type="http://schemas.openxmlformats.org/officeDocument/2006/relationships/tags" Target="../tags/tag119.xml"/><Relationship Id="rId28" Type="http://schemas.openxmlformats.org/officeDocument/2006/relationships/tags" Target="../tags/tag118.xml"/><Relationship Id="rId27" Type="http://schemas.openxmlformats.org/officeDocument/2006/relationships/tags" Target="../tags/tag117.xml"/><Relationship Id="rId26" Type="http://schemas.openxmlformats.org/officeDocument/2006/relationships/tags" Target="../tags/tag116.xml"/><Relationship Id="rId25" Type="http://schemas.openxmlformats.org/officeDocument/2006/relationships/tags" Target="../tags/tag115.xml"/><Relationship Id="rId24" Type="http://schemas.openxmlformats.org/officeDocument/2006/relationships/tags" Target="../tags/tag114.xml"/><Relationship Id="rId23" Type="http://schemas.openxmlformats.org/officeDocument/2006/relationships/tags" Target="../tags/tag113.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112.xml"/><Relationship Id="rId2" Type="http://schemas.openxmlformats.org/officeDocument/2006/relationships/tags" Target="../tags/tag102.xml"/><Relationship Id="rId19" Type="http://schemas.openxmlformats.org/officeDocument/2006/relationships/tags" Target="../tags/tag111.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110.xml"/><Relationship Id="rId15" Type="http://schemas.openxmlformats.org/officeDocument/2006/relationships/tags" Target="../tags/tag109.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29.svg"/><Relationship Id="rId8" Type="http://schemas.openxmlformats.org/officeDocument/2006/relationships/image" Target="../media/image25.png"/><Relationship Id="rId7" Type="http://schemas.openxmlformats.org/officeDocument/2006/relationships/tags" Target="../tags/tag144.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tags" Target="../tags/tag143.xml"/><Relationship Id="rId3" Type="http://schemas.openxmlformats.org/officeDocument/2006/relationships/tags" Target="../tags/tag142.xml"/><Relationship Id="rId26" Type="http://schemas.openxmlformats.org/officeDocument/2006/relationships/tags" Target="../tags/tag155.xml"/><Relationship Id="rId25" Type="http://schemas.openxmlformats.org/officeDocument/2006/relationships/tags" Target="../tags/tag154.xml"/><Relationship Id="rId24" Type="http://schemas.openxmlformats.org/officeDocument/2006/relationships/tags" Target="../tags/tag153.xml"/><Relationship Id="rId23" Type="http://schemas.openxmlformats.org/officeDocument/2006/relationships/tags" Target="../tags/tag152.xml"/><Relationship Id="rId22" Type="http://schemas.openxmlformats.org/officeDocument/2006/relationships/tags" Target="../tags/tag151.xml"/><Relationship Id="rId21" Type="http://schemas.openxmlformats.org/officeDocument/2006/relationships/tags" Target="../tags/tag150.xml"/><Relationship Id="rId20" Type="http://schemas.openxmlformats.org/officeDocument/2006/relationships/image" Target="../media/image20.svg"/><Relationship Id="rId2" Type="http://schemas.openxmlformats.org/officeDocument/2006/relationships/tags" Target="../tags/tag141.xml"/><Relationship Id="rId19" Type="http://schemas.openxmlformats.org/officeDocument/2006/relationships/image" Target="../media/image19.png"/><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image" Target="../media/image31.svg"/><Relationship Id="rId15" Type="http://schemas.openxmlformats.org/officeDocument/2006/relationships/image" Target="../media/image30.png"/><Relationship Id="rId14" Type="http://schemas.openxmlformats.org/officeDocument/2006/relationships/tags" Target="../tags/tag147.xml"/><Relationship Id="rId13" Type="http://schemas.openxmlformats.org/officeDocument/2006/relationships/image" Target="../media/image18.svg"/><Relationship Id="rId12" Type="http://schemas.openxmlformats.org/officeDocument/2006/relationships/image" Target="../media/image17.png"/><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29.svg"/><Relationship Id="rId8" Type="http://schemas.openxmlformats.org/officeDocument/2006/relationships/image" Target="../media/image25.png"/><Relationship Id="rId7" Type="http://schemas.openxmlformats.org/officeDocument/2006/relationships/tags" Target="../tags/tag276.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tags" Target="../tags/tag275.xml"/><Relationship Id="rId3" Type="http://schemas.openxmlformats.org/officeDocument/2006/relationships/tags" Target="../tags/tag274.xml"/><Relationship Id="rId26" Type="http://schemas.openxmlformats.org/officeDocument/2006/relationships/tags" Target="../tags/tag287.xml"/><Relationship Id="rId25" Type="http://schemas.openxmlformats.org/officeDocument/2006/relationships/tags" Target="../tags/tag286.xml"/><Relationship Id="rId24" Type="http://schemas.openxmlformats.org/officeDocument/2006/relationships/tags" Target="../tags/tag285.xml"/><Relationship Id="rId23" Type="http://schemas.openxmlformats.org/officeDocument/2006/relationships/tags" Target="../tags/tag284.xml"/><Relationship Id="rId22" Type="http://schemas.openxmlformats.org/officeDocument/2006/relationships/tags" Target="../tags/tag283.xml"/><Relationship Id="rId21" Type="http://schemas.openxmlformats.org/officeDocument/2006/relationships/tags" Target="../tags/tag282.xml"/><Relationship Id="rId20" Type="http://schemas.openxmlformats.org/officeDocument/2006/relationships/image" Target="../media/image20.svg"/><Relationship Id="rId2" Type="http://schemas.openxmlformats.org/officeDocument/2006/relationships/tags" Target="../tags/tag273.xml"/><Relationship Id="rId19" Type="http://schemas.openxmlformats.org/officeDocument/2006/relationships/image" Target="../media/image19.png"/><Relationship Id="rId18" Type="http://schemas.openxmlformats.org/officeDocument/2006/relationships/tags" Target="../tags/tag281.xml"/><Relationship Id="rId17" Type="http://schemas.openxmlformats.org/officeDocument/2006/relationships/tags" Target="../tags/tag280.xml"/><Relationship Id="rId16" Type="http://schemas.openxmlformats.org/officeDocument/2006/relationships/image" Target="../media/image31.svg"/><Relationship Id="rId15" Type="http://schemas.openxmlformats.org/officeDocument/2006/relationships/image" Target="../media/image30.png"/><Relationship Id="rId14" Type="http://schemas.openxmlformats.org/officeDocument/2006/relationships/tags" Target="../tags/tag279.xml"/><Relationship Id="rId13" Type="http://schemas.openxmlformats.org/officeDocument/2006/relationships/image" Target="../media/image18.svg"/><Relationship Id="rId12" Type="http://schemas.openxmlformats.org/officeDocument/2006/relationships/image" Target="../media/image17.png"/><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slideMaster" Target="../slideMasters/slideMaster1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slideMaster" Target="../slideMasters/slideMaster1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slideMaster" Target="../slideMasters/slideMaster14.xml"/></Relationships>
</file>

<file path=ppt/slideLayouts/_rels/slideLayout41.xml.rels><?xml version="1.0" encoding="UTF-8" standalone="yes"?>
<Relationships xmlns="http://schemas.openxmlformats.org/package/2006/relationships"><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slideMaster" Target="../slideMasters/slideMaster15.xml"/></Relationships>
</file>

<file path=ppt/slideLayouts/_rels/slideLayout42.xml.rels><?xml version="1.0" encoding="UTF-8" standalone="yes"?>
<Relationships xmlns="http://schemas.openxmlformats.org/package/2006/relationships"><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slideMaster" Target="../slideMasters/slideMaster16.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406.xml"/><Relationship Id="rId4" Type="http://schemas.openxmlformats.org/officeDocument/2006/relationships/tags" Target="../tags/tag405.xml"/><Relationship Id="rId3" Type="http://schemas.openxmlformats.org/officeDocument/2006/relationships/tags" Target="../tags/tag404.xml"/><Relationship Id="rId2" Type="http://schemas.openxmlformats.org/officeDocument/2006/relationships/tags" Target="../tags/tag403.xml"/><Relationship Id="rId1" Type="http://schemas.openxmlformats.org/officeDocument/2006/relationships/slideMaster" Target="../slideMasters/slideMaster17.xml"/></Relationships>
</file>

<file path=ppt/slideLayouts/_rels/slideLayout44.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423.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422.xml"/><Relationship Id="rId39" Type="http://schemas.openxmlformats.org/officeDocument/2006/relationships/tags" Target="../tags/tag445.xml"/><Relationship Id="rId38" Type="http://schemas.openxmlformats.org/officeDocument/2006/relationships/tags" Target="../tags/tag444.xml"/><Relationship Id="rId37" Type="http://schemas.openxmlformats.org/officeDocument/2006/relationships/tags" Target="../tags/tag443.xml"/><Relationship Id="rId36" Type="http://schemas.openxmlformats.org/officeDocument/2006/relationships/image" Target="../media/image20.svg"/><Relationship Id="rId35" Type="http://schemas.openxmlformats.org/officeDocument/2006/relationships/image" Target="../media/image19.png"/><Relationship Id="rId34" Type="http://schemas.openxmlformats.org/officeDocument/2006/relationships/tags" Target="../tags/tag442.xml"/><Relationship Id="rId33" Type="http://schemas.openxmlformats.org/officeDocument/2006/relationships/tags" Target="../tags/tag441.xml"/><Relationship Id="rId32" Type="http://schemas.openxmlformats.org/officeDocument/2006/relationships/tags" Target="../tags/tag440.xml"/><Relationship Id="rId31" Type="http://schemas.openxmlformats.org/officeDocument/2006/relationships/tags" Target="../tags/tag439.xml"/><Relationship Id="rId30" Type="http://schemas.openxmlformats.org/officeDocument/2006/relationships/tags" Target="../tags/tag438.xml"/><Relationship Id="rId3" Type="http://schemas.openxmlformats.org/officeDocument/2006/relationships/tags" Target="../tags/tag421.xml"/><Relationship Id="rId29" Type="http://schemas.openxmlformats.org/officeDocument/2006/relationships/tags" Target="../tags/tag437.xml"/><Relationship Id="rId28" Type="http://schemas.openxmlformats.org/officeDocument/2006/relationships/tags" Target="../tags/tag436.xml"/><Relationship Id="rId27" Type="http://schemas.openxmlformats.org/officeDocument/2006/relationships/tags" Target="../tags/tag435.xml"/><Relationship Id="rId26" Type="http://schemas.openxmlformats.org/officeDocument/2006/relationships/tags" Target="../tags/tag434.xml"/><Relationship Id="rId25" Type="http://schemas.openxmlformats.org/officeDocument/2006/relationships/tags" Target="../tags/tag433.xml"/><Relationship Id="rId24" Type="http://schemas.openxmlformats.org/officeDocument/2006/relationships/tags" Target="../tags/tag432.xml"/><Relationship Id="rId23" Type="http://schemas.openxmlformats.org/officeDocument/2006/relationships/tags" Target="../tags/tag431.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430.xml"/><Relationship Id="rId2" Type="http://schemas.openxmlformats.org/officeDocument/2006/relationships/tags" Target="../tags/tag420.xml"/><Relationship Id="rId19" Type="http://schemas.openxmlformats.org/officeDocument/2006/relationships/tags" Target="../tags/tag429.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428.xml"/><Relationship Id="rId15" Type="http://schemas.openxmlformats.org/officeDocument/2006/relationships/tags" Target="../tags/tag427.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426.xml"/><Relationship Id="rId11" Type="http://schemas.openxmlformats.org/officeDocument/2006/relationships/tags" Target="../tags/tag425.xml"/><Relationship Id="rId10" Type="http://schemas.openxmlformats.org/officeDocument/2006/relationships/tags" Target="../tags/tag424.xml"/><Relationship Id="rId1" Type="http://schemas.openxmlformats.org/officeDocument/2006/relationships/slideMaster" Target="../slideMasters/slideMaster18.xml"/></Relationships>
</file>

<file path=ppt/slideLayouts/_rels/slideLayout45.xml.rels><?xml version="1.0" encoding="UTF-8" standalone="yes"?>
<Relationships xmlns="http://schemas.openxmlformats.org/package/2006/relationships"><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 Type="http://schemas.openxmlformats.org/officeDocument/2006/relationships/slideMaster" Target="../slideMasters/slideMaster1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7.xml.rels><?xml version="1.0" encoding="UTF-8" standalone="yes"?>
<Relationships xmlns="http://schemas.openxmlformats.org/package/2006/relationships"><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slideMaster" Target="../slideMasters/slideMaster2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9.xml.rels><?xml version="1.0" encoding="UTF-8" standalone="yes"?>
<Relationships xmlns="http://schemas.openxmlformats.org/package/2006/relationships"><Relationship Id="rId5" Type="http://schemas.openxmlformats.org/officeDocument/2006/relationships/tags" Target="../tags/tag497.xml"/><Relationship Id="rId4" Type="http://schemas.openxmlformats.org/officeDocument/2006/relationships/tags" Target="../tags/tag496.xml"/><Relationship Id="rId3" Type="http://schemas.openxmlformats.org/officeDocument/2006/relationships/tags" Target="../tags/tag495.xml"/><Relationship Id="rId2" Type="http://schemas.openxmlformats.org/officeDocument/2006/relationships/tags" Target="../tags/tag494.xml"/><Relationship Id="rId1" Type="http://schemas.openxmlformats.org/officeDocument/2006/relationships/slideMaster" Target="../slideMasters/slideMaster2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1.xml.rels><?xml version="1.0" encoding="UTF-8" standalone="yes"?>
<Relationships xmlns="http://schemas.openxmlformats.org/package/2006/relationships"><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slideMaster" Target="../slideMasters/slideMaster2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image" Target="../media/image2.svg"/><Relationship Id="rId5" Type="http://schemas.openxmlformats.org/officeDocument/2006/relationships/image" Target="../media/image1.png"/><Relationship Id="rId44" Type="http://schemas.openxmlformats.org/officeDocument/2006/relationships/tags" Target="../tags/tag555.xml"/><Relationship Id="rId43" Type="http://schemas.openxmlformats.org/officeDocument/2006/relationships/tags" Target="../tags/tag554.xml"/><Relationship Id="rId42" Type="http://schemas.openxmlformats.org/officeDocument/2006/relationships/tags" Target="../tags/tag553.xml"/><Relationship Id="rId41" Type="http://schemas.openxmlformats.org/officeDocument/2006/relationships/tags" Target="../tags/tag552.xml"/><Relationship Id="rId40" Type="http://schemas.openxmlformats.org/officeDocument/2006/relationships/tags" Target="../tags/tag551.xml"/><Relationship Id="rId4" Type="http://schemas.openxmlformats.org/officeDocument/2006/relationships/tags" Target="../tags/tag531.xml"/><Relationship Id="rId39" Type="http://schemas.openxmlformats.org/officeDocument/2006/relationships/tags" Target="../tags/tag550.xml"/><Relationship Id="rId38" Type="http://schemas.openxmlformats.org/officeDocument/2006/relationships/tags" Target="../tags/tag549.xml"/><Relationship Id="rId37" Type="http://schemas.openxmlformats.org/officeDocument/2006/relationships/tags" Target="../tags/tag548.xml"/><Relationship Id="rId36" Type="http://schemas.openxmlformats.org/officeDocument/2006/relationships/tags" Target="../tags/tag547.xml"/><Relationship Id="rId35" Type="http://schemas.openxmlformats.org/officeDocument/2006/relationships/tags" Target="../tags/tag546.xml"/><Relationship Id="rId34" Type="http://schemas.openxmlformats.org/officeDocument/2006/relationships/tags" Target="../tags/tag545.xml"/><Relationship Id="rId33" Type="http://schemas.openxmlformats.org/officeDocument/2006/relationships/tags" Target="../tags/tag544.xml"/><Relationship Id="rId32" Type="http://schemas.openxmlformats.org/officeDocument/2006/relationships/tags" Target="../tags/tag543.xml"/><Relationship Id="rId31" Type="http://schemas.openxmlformats.org/officeDocument/2006/relationships/image" Target="../media/image16.svg"/><Relationship Id="rId30" Type="http://schemas.openxmlformats.org/officeDocument/2006/relationships/image" Target="../media/image15.png"/><Relationship Id="rId3" Type="http://schemas.openxmlformats.org/officeDocument/2006/relationships/tags" Target="../tags/tag530.xml"/><Relationship Id="rId29" Type="http://schemas.openxmlformats.org/officeDocument/2006/relationships/tags" Target="../tags/tag542.xml"/><Relationship Id="rId28" Type="http://schemas.openxmlformats.org/officeDocument/2006/relationships/tags" Target="../tags/tag541.xml"/><Relationship Id="rId27" Type="http://schemas.openxmlformats.org/officeDocument/2006/relationships/image" Target="../media/image14.svg"/><Relationship Id="rId26" Type="http://schemas.openxmlformats.org/officeDocument/2006/relationships/image" Target="../media/image13.png"/><Relationship Id="rId25" Type="http://schemas.openxmlformats.org/officeDocument/2006/relationships/tags" Target="../tags/tag540.xml"/><Relationship Id="rId24" Type="http://schemas.openxmlformats.org/officeDocument/2006/relationships/image" Target="../media/image12.svg"/><Relationship Id="rId23" Type="http://schemas.openxmlformats.org/officeDocument/2006/relationships/image" Target="../media/image11.png"/><Relationship Id="rId22" Type="http://schemas.openxmlformats.org/officeDocument/2006/relationships/tags" Target="../tags/tag539.xml"/><Relationship Id="rId21" Type="http://schemas.openxmlformats.org/officeDocument/2006/relationships/tags" Target="../tags/tag538.xml"/><Relationship Id="rId20" Type="http://schemas.openxmlformats.org/officeDocument/2006/relationships/image" Target="../media/image10.svg"/><Relationship Id="rId2" Type="http://schemas.openxmlformats.org/officeDocument/2006/relationships/tags" Target="../tags/tag529.xml"/><Relationship Id="rId19" Type="http://schemas.openxmlformats.org/officeDocument/2006/relationships/image" Target="../media/image9.png"/><Relationship Id="rId18" Type="http://schemas.openxmlformats.org/officeDocument/2006/relationships/tags" Target="../tags/tag537.xml"/><Relationship Id="rId17" Type="http://schemas.openxmlformats.org/officeDocument/2006/relationships/image" Target="../media/image8.svg"/><Relationship Id="rId16" Type="http://schemas.openxmlformats.org/officeDocument/2006/relationships/image" Target="../media/image7.png"/><Relationship Id="rId15" Type="http://schemas.openxmlformats.org/officeDocument/2006/relationships/tags" Target="../tags/tag536.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535.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3.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tags" Target="../tags/tag558.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557.xml"/><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tags" Target="../tags/tag556.xml"/><Relationship Id="rId16" Type="http://schemas.openxmlformats.org/officeDocument/2006/relationships/tags" Target="../tags/tag562.xml"/><Relationship Id="rId15" Type="http://schemas.openxmlformats.org/officeDocument/2006/relationships/image" Target="../media/image20.svg"/><Relationship Id="rId14" Type="http://schemas.openxmlformats.org/officeDocument/2006/relationships/image" Target="../media/image19.png"/><Relationship Id="rId13" Type="http://schemas.openxmlformats.org/officeDocument/2006/relationships/tags" Target="../tags/tag561.xml"/><Relationship Id="rId12" Type="http://schemas.openxmlformats.org/officeDocument/2006/relationships/tags" Target="../tags/tag560.xml"/><Relationship Id="rId11" Type="http://schemas.openxmlformats.org/officeDocument/2006/relationships/image" Target="../media/image18.svg"/><Relationship Id="rId10" Type="http://schemas.openxmlformats.org/officeDocument/2006/relationships/image" Target="../media/image17.png"/><Relationship Id="rId1" Type="http://schemas.openxmlformats.org/officeDocument/2006/relationships/slideMaster" Target="../slideMasters/slideMaster23.xml"/></Relationships>
</file>

<file path=ppt/slideLayouts/_rels/slideLayout55.xml.rels><?xml version="1.0" encoding="UTF-8" standalone="yes"?>
<Relationships xmlns="http://schemas.openxmlformats.org/package/2006/relationships"><Relationship Id="rId6" Type="http://schemas.openxmlformats.org/officeDocument/2006/relationships/tags" Target="../tags/tag567.xml"/><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tags" Target="../tags/tag563.xml"/><Relationship Id="rId1" Type="http://schemas.openxmlformats.org/officeDocument/2006/relationships/slideMaster" Target="../slideMasters/slideMaster23.xml"/></Relationships>
</file>

<file path=ppt/slideLayouts/_rels/slideLayout56.xml.rels><?xml version="1.0" encoding="UTF-8" standalone="yes"?>
<Relationships xmlns="http://schemas.openxmlformats.org/package/2006/relationships"><Relationship Id="rId9" Type="http://schemas.openxmlformats.org/officeDocument/2006/relationships/image" Target="../media/image24.svg"/><Relationship Id="rId8" Type="http://schemas.openxmlformats.org/officeDocument/2006/relationships/image" Target="../media/image23.png"/><Relationship Id="rId7" Type="http://schemas.openxmlformats.org/officeDocument/2006/relationships/tags" Target="../tags/tag57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tags" Target="../tags/tag570.xml"/><Relationship Id="rId3" Type="http://schemas.openxmlformats.org/officeDocument/2006/relationships/tags" Target="../tags/tag569.xml"/><Relationship Id="rId26" Type="http://schemas.openxmlformats.org/officeDocument/2006/relationships/tags" Target="../tags/tag584.xml"/><Relationship Id="rId25" Type="http://schemas.openxmlformats.org/officeDocument/2006/relationships/tags" Target="../tags/tag583.xml"/><Relationship Id="rId24" Type="http://schemas.openxmlformats.org/officeDocument/2006/relationships/tags" Target="../tags/tag582.xml"/><Relationship Id="rId23" Type="http://schemas.openxmlformats.org/officeDocument/2006/relationships/tags" Target="../tags/tag581.xml"/><Relationship Id="rId22" Type="http://schemas.openxmlformats.org/officeDocument/2006/relationships/tags" Target="../tags/tag580.xml"/><Relationship Id="rId21" Type="http://schemas.openxmlformats.org/officeDocument/2006/relationships/tags" Target="../tags/tag579.xml"/><Relationship Id="rId20" Type="http://schemas.openxmlformats.org/officeDocument/2006/relationships/image" Target="../media/image16.svg"/><Relationship Id="rId2" Type="http://schemas.openxmlformats.org/officeDocument/2006/relationships/tags" Target="../tags/tag568.xml"/><Relationship Id="rId19" Type="http://schemas.openxmlformats.org/officeDocument/2006/relationships/image" Target="../media/image15.png"/><Relationship Id="rId18" Type="http://schemas.openxmlformats.org/officeDocument/2006/relationships/tags" Target="../tags/tag578.xml"/><Relationship Id="rId17" Type="http://schemas.openxmlformats.org/officeDocument/2006/relationships/tags" Target="../tags/tag577.xml"/><Relationship Id="rId16" Type="http://schemas.openxmlformats.org/officeDocument/2006/relationships/tags" Target="../tags/tag576.xml"/><Relationship Id="rId15" Type="http://schemas.openxmlformats.org/officeDocument/2006/relationships/tags" Target="../tags/tag575.xml"/><Relationship Id="rId14" Type="http://schemas.openxmlformats.org/officeDocument/2006/relationships/tags" Target="../tags/tag574.xml"/><Relationship Id="rId13" Type="http://schemas.openxmlformats.org/officeDocument/2006/relationships/image" Target="../media/image26.svg"/><Relationship Id="rId12" Type="http://schemas.openxmlformats.org/officeDocument/2006/relationships/image" Target="../media/image25.png"/><Relationship Id="rId11" Type="http://schemas.openxmlformats.org/officeDocument/2006/relationships/tags" Target="../tags/tag573.xml"/><Relationship Id="rId10" Type="http://schemas.openxmlformats.org/officeDocument/2006/relationships/tags" Target="../tags/tag572.xml"/><Relationship Id="rId1" Type="http://schemas.openxmlformats.org/officeDocument/2006/relationships/slideMaster" Target="../slideMasters/slideMaster23.xml"/></Relationships>
</file>

<file path=ppt/slideLayouts/_rels/slideLayout57.xml.rels><?xml version="1.0" encoding="UTF-8" standalone="yes"?>
<Relationships xmlns="http://schemas.openxmlformats.org/package/2006/relationships"><Relationship Id="rId9" Type="http://schemas.openxmlformats.org/officeDocument/2006/relationships/image" Target="../media/image29.svg"/><Relationship Id="rId8" Type="http://schemas.openxmlformats.org/officeDocument/2006/relationships/image" Target="../media/image25.png"/><Relationship Id="rId7" Type="http://schemas.openxmlformats.org/officeDocument/2006/relationships/tags" Target="../tags/tag588.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tags" Target="../tags/tag587.xml"/><Relationship Id="rId3" Type="http://schemas.openxmlformats.org/officeDocument/2006/relationships/tags" Target="../tags/tag586.xml"/><Relationship Id="rId26" Type="http://schemas.openxmlformats.org/officeDocument/2006/relationships/tags" Target="../tags/tag599.xml"/><Relationship Id="rId25" Type="http://schemas.openxmlformats.org/officeDocument/2006/relationships/tags" Target="../tags/tag598.xml"/><Relationship Id="rId24" Type="http://schemas.openxmlformats.org/officeDocument/2006/relationships/tags" Target="../tags/tag597.xml"/><Relationship Id="rId23" Type="http://schemas.openxmlformats.org/officeDocument/2006/relationships/tags" Target="../tags/tag596.xml"/><Relationship Id="rId22" Type="http://schemas.openxmlformats.org/officeDocument/2006/relationships/tags" Target="../tags/tag595.xml"/><Relationship Id="rId21" Type="http://schemas.openxmlformats.org/officeDocument/2006/relationships/tags" Target="../tags/tag594.xml"/><Relationship Id="rId20" Type="http://schemas.openxmlformats.org/officeDocument/2006/relationships/image" Target="../media/image20.svg"/><Relationship Id="rId2" Type="http://schemas.openxmlformats.org/officeDocument/2006/relationships/tags" Target="../tags/tag585.xml"/><Relationship Id="rId19" Type="http://schemas.openxmlformats.org/officeDocument/2006/relationships/image" Target="../media/image19.png"/><Relationship Id="rId18" Type="http://schemas.openxmlformats.org/officeDocument/2006/relationships/tags" Target="../tags/tag593.xml"/><Relationship Id="rId17" Type="http://schemas.openxmlformats.org/officeDocument/2006/relationships/tags" Target="../tags/tag592.xml"/><Relationship Id="rId16" Type="http://schemas.openxmlformats.org/officeDocument/2006/relationships/image" Target="../media/image31.svg"/><Relationship Id="rId15" Type="http://schemas.openxmlformats.org/officeDocument/2006/relationships/image" Target="../media/image30.png"/><Relationship Id="rId14" Type="http://schemas.openxmlformats.org/officeDocument/2006/relationships/tags" Target="../tags/tag591.xml"/><Relationship Id="rId13" Type="http://schemas.openxmlformats.org/officeDocument/2006/relationships/image" Target="../media/image18.svg"/><Relationship Id="rId12" Type="http://schemas.openxmlformats.org/officeDocument/2006/relationships/image" Target="../media/image17.png"/><Relationship Id="rId11" Type="http://schemas.openxmlformats.org/officeDocument/2006/relationships/tags" Target="../tags/tag590.xml"/><Relationship Id="rId10" Type="http://schemas.openxmlformats.org/officeDocument/2006/relationships/tags" Target="../tags/tag589.xml"/><Relationship Id="rId1" Type="http://schemas.openxmlformats.org/officeDocument/2006/relationships/slideMaster" Target="../slideMasters/slideMaster23.xml"/></Relationships>
</file>

<file path=ppt/slideLayouts/_rels/slideLayout58.xml.rels><?xml version="1.0" encoding="UTF-8" standalone="yes"?>
<Relationships xmlns="http://schemas.openxmlformats.org/package/2006/relationships"><Relationship Id="rId7" Type="http://schemas.openxmlformats.org/officeDocument/2006/relationships/tags" Target="../tags/tag605.xml"/><Relationship Id="rId6" Type="http://schemas.openxmlformats.org/officeDocument/2006/relationships/tags" Target="../tags/tag604.xml"/><Relationship Id="rId5" Type="http://schemas.openxmlformats.org/officeDocument/2006/relationships/tags" Target="../tags/tag603.xml"/><Relationship Id="rId4" Type="http://schemas.openxmlformats.org/officeDocument/2006/relationships/tags" Target="../tags/tag602.xml"/><Relationship Id="rId3" Type="http://schemas.openxmlformats.org/officeDocument/2006/relationships/tags" Target="../tags/tag601.xml"/><Relationship Id="rId2" Type="http://schemas.openxmlformats.org/officeDocument/2006/relationships/tags" Target="../tags/tag600.xml"/><Relationship Id="rId1" Type="http://schemas.openxmlformats.org/officeDocument/2006/relationships/slideMaster" Target="../slideMasters/slideMaster23.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tags" Target="../tags/tag612.xml"/><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slideMaster" Target="../slideMasters/slideMaster2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5" Type="http://schemas.openxmlformats.org/officeDocument/2006/relationships/tags" Target="../tags/tag617.xml"/><Relationship Id="rId4" Type="http://schemas.openxmlformats.org/officeDocument/2006/relationships/tags" Target="../tags/tag616.xml"/><Relationship Id="rId3" Type="http://schemas.openxmlformats.org/officeDocument/2006/relationships/tags" Target="../tags/tag615.xml"/><Relationship Id="rId2" Type="http://schemas.openxmlformats.org/officeDocument/2006/relationships/tags" Target="../tags/tag614.xml"/><Relationship Id="rId1" Type="http://schemas.openxmlformats.org/officeDocument/2006/relationships/slideMaster" Target="../slideMasters/slideMaster23.xml"/></Relationships>
</file>

<file path=ppt/slideLayouts/_rels/slideLayout61.xml.rels><?xml version="1.0" encoding="UTF-8" standalone="yes"?>
<Relationships xmlns="http://schemas.openxmlformats.org/package/2006/relationships"><Relationship Id="rId4" Type="http://schemas.openxmlformats.org/officeDocument/2006/relationships/tags" Target="../tags/tag620.xml"/><Relationship Id="rId3" Type="http://schemas.openxmlformats.org/officeDocument/2006/relationships/tags" Target="../tags/tag619.xml"/><Relationship Id="rId2" Type="http://schemas.openxmlformats.org/officeDocument/2006/relationships/tags" Target="../tags/tag618.xml"/><Relationship Id="rId1" Type="http://schemas.openxmlformats.org/officeDocument/2006/relationships/slideMaster" Target="../slideMasters/slideMaster23.xml"/></Relationships>
</file>

<file path=ppt/slideLayouts/_rels/slideLayout62.xml.rels><?xml version="1.0" encoding="UTF-8" standalone="yes"?>
<Relationships xmlns="http://schemas.openxmlformats.org/package/2006/relationships"><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tags" Target="../tags/tag622.xml"/><Relationship Id="rId2" Type="http://schemas.openxmlformats.org/officeDocument/2006/relationships/tags" Target="../tags/tag621.xml"/><Relationship Id="rId1" Type="http://schemas.openxmlformats.org/officeDocument/2006/relationships/slideMaster" Target="../slideMasters/slideMaster23.xml"/></Relationships>
</file>

<file path=ppt/slideLayouts/_rels/slideLayout63.xml.rels><?xml version="1.0" encoding="UTF-8" standalone="yes"?>
<Relationships xmlns="http://schemas.openxmlformats.org/package/2006/relationships"><Relationship Id="rId6" Type="http://schemas.openxmlformats.org/officeDocument/2006/relationships/tags" Target="../tags/tag629.xml"/><Relationship Id="rId5" Type="http://schemas.openxmlformats.org/officeDocument/2006/relationships/tags" Target="../tags/tag628.xml"/><Relationship Id="rId4" Type="http://schemas.openxmlformats.org/officeDocument/2006/relationships/tags" Target="../tags/tag627.xml"/><Relationship Id="rId3" Type="http://schemas.openxmlformats.org/officeDocument/2006/relationships/tags" Target="../tags/tag626.xml"/><Relationship Id="rId2" Type="http://schemas.openxmlformats.org/officeDocument/2006/relationships/tags" Target="../tags/tag625.xml"/><Relationship Id="rId1" Type="http://schemas.openxmlformats.org/officeDocument/2006/relationships/slideMaster" Target="../slideMasters/slideMaster23.xml"/></Relationships>
</file>

<file path=ppt/slideLayouts/_rels/slideLayout64.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633.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632.xml"/><Relationship Id="rId39" Type="http://schemas.openxmlformats.org/officeDocument/2006/relationships/tags" Target="../tags/tag655.xml"/><Relationship Id="rId38" Type="http://schemas.openxmlformats.org/officeDocument/2006/relationships/tags" Target="../tags/tag654.xml"/><Relationship Id="rId37" Type="http://schemas.openxmlformats.org/officeDocument/2006/relationships/tags" Target="../tags/tag653.xml"/><Relationship Id="rId36" Type="http://schemas.openxmlformats.org/officeDocument/2006/relationships/image" Target="../media/image20.svg"/><Relationship Id="rId35" Type="http://schemas.openxmlformats.org/officeDocument/2006/relationships/image" Target="../media/image19.png"/><Relationship Id="rId34" Type="http://schemas.openxmlformats.org/officeDocument/2006/relationships/tags" Target="../tags/tag652.xml"/><Relationship Id="rId33" Type="http://schemas.openxmlformats.org/officeDocument/2006/relationships/tags" Target="../tags/tag651.xml"/><Relationship Id="rId32" Type="http://schemas.openxmlformats.org/officeDocument/2006/relationships/tags" Target="../tags/tag650.xml"/><Relationship Id="rId31" Type="http://schemas.openxmlformats.org/officeDocument/2006/relationships/tags" Target="../tags/tag649.xml"/><Relationship Id="rId30" Type="http://schemas.openxmlformats.org/officeDocument/2006/relationships/tags" Target="../tags/tag648.xml"/><Relationship Id="rId3" Type="http://schemas.openxmlformats.org/officeDocument/2006/relationships/tags" Target="../tags/tag631.xml"/><Relationship Id="rId29" Type="http://schemas.openxmlformats.org/officeDocument/2006/relationships/tags" Target="../tags/tag647.xml"/><Relationship Id="rId28" Type="http://schemas.openxmlformats.org/officeDocument/2006/relationships/tags" Target="../tags/tag646.xml"/><Relationship Id="rId27" Type="http://schemas.openxmlformats.org/officeDocument/2006/relationships/tags" Target="../tags/tag645.xml"/><Relationship Id="rId26" Type="http://schemas.openxmlformats.org/officeDocument/2006/relationships/tags" Target="../tags/tag644.xml"/><Relationship Id="rId25" Type="http://schemas.openxmlformats.org/officeDocument/2006/relationships/tags" Target="../tags/tag643.xml"/><Relationship Id="rId24" Type="http://schemas.openxmlformats.org/officeDocument/2006/relationships/tags" Target="../tags/tag642.xml"/><Relationship Id="rId23" Type="http://schemas.openxmlformats.org/officeDocument/2006/relationships/tags" Target="../tags/tag641.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640.xml"/><Relationship Id="rId2" Type="http://schemas.openxmlformats.org/officeDocument/2006/relationships/tags" Target="../tags/tag630.xml"/><Relationship Id="rId19" Type="http://schemas.openxmlformats.org/officeDocument/2006/relationships/tags" Target="../tags/tag639.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638.xml"/><Relationship Id="rId15" Type="http://schemas.openxmlformats.org/officeDocument/2006/relationships/tags" Target="../tags/tag637.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636.xml"/><Relationship Id="rId11" Type="http://schemas.openxmlformats.org/officeDocument/2006/relationships/tags" Target="../tags/tag635.xml"/><Relationship Id="rId10" Type="http://schemas.openxmlformats.org/officeDocument/2006/relationships/tags" Target="../tags/tag634.xml"/><Relationship Id="rId1" Type="http://schemas.openxmlformats.org/officeDocument/2006/relationships/slideMaster" Target="../slideMasters/slideMaster23.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674.xml"/><Relationship Id="rId8" Type="http://schemas.openxmlformats.org/officeDocument/2006/relationships/tags" Target="../tags/tag673.xml"/><Relationship Id="rId7" Type="http://schemas.openxmlformats.org/officeDocument/2006/relationships/tags" Target="../tags/tag672.xml"/><Relationship Id="rId6" Type="http://schemas.openxmlformats.org/officeDocument/2006/relationships/image" Target="../media/image2.svg"/><Relationship Id="rId5" Type="http://schemas.openxmlformats.org/officeDocument/2006/relationships/image" Target="../media/image1.png"/><Relationship Id="rId44" Type="http://schemas.openxmlformats.org/officeDocument/2006/relationships/tags" Target="../tags/tag695.xml"/><Relationship Id="rId43" Type="http://schemas.openxmlformats.org/officeDocument/2006/relationships/tags" Target="../tags/tag694.xml"/><Relationship Id="rId42" Type="http://schemas.openxmlformats.org/officeDocument/2006/relationships/tags" Target="../tags/tag693.xml"/><Relationship Id="rId41" Type="http://schemas.openxmlformats.org/officeDocument/2006/relationships/tags" Target="../tags/tag692.xml"/><Relationship Id="rId40" Type="http://schemas.openxmlformats.org/officeDocument/2006/relationships/tags" Target="../tags/tag691.xml"/><Relationship Id="rId4" Type="http://schemas.openxmlformats.org/officeDocument/2006/relationships/tags" Target="../tags/tag671.xml"/><Relationship Id="rId39" Type="http://schemas.openxmlformats.org/officeDocument/2006/relationships/tags" Target="../tags/tag690.xml"/><Relationship Id="rId38" Type="http://schemas.openxmlformats.org/officeDocument/2006/relationships/tags" Target="../tags/tag689.xml"/><Relationship Id="rId37" Type="http://schemas.openxmlformats.org/officeDocument/2006/relationships/tags" Target="../tags/tag688.xml"/><Relationship Id="rId36" Type="http://schemas.openxmlformats.org/officeDocument/2006/relationships/tags" Target="../tags/tag687.xml"/><Relationship Id="rId35" Type="http://schemas.openxmlformats.org/officeDocument/2006/relationships/tags" Target="../tags/tag686.xml"/><Relationship Id="rId34" Type="http://schemas.openxmlformats.org/officeDocument/2006/relationships/tags" Target="../tags/tag685.xml"/><Relationship Id="rId33" Type="http://schemas.openxmlformats.org/officeDocument/2006/relationships/tags" Target="../tags/tag684.xml"/><Relationship Id="rId32" Type="http://schemas.openxmlformats.org/officeDocument/2006/relationships/tags" Target="../tags/tag683.xml"/><Relationship Id="rId31" Type="http://schemas.openxmlformats.org/officeDocument/2006/relationships/image" Target="../media/image16.svg"/><Relationship Id="rId30" Type="http://schemas.openxmlformats.org/officeDocument/2006/relationships/image" Target="../media/image15.png"/><Relationship Id="rId3" Type="http://schemas.openxmlformats.org/officeDocument/2006/relationships/tags" Target="../tags/tag670.xml"/><Relationship Id="rId29" Type="http://schemas.openxmlformats.org/officeDocument/2006/relationships/tags" Target="../tags/tag682.xml"/><Relationship Id="rId28" Type="http://schemas.openxmlformats.org/officeDocument/2006/relationships/tags" Target="../tags/tag681.xml"/><Relationship Id="rId27" Type="http://schemas.openxmlformats.org/officeDocument/2006/relationships/image" Target="../media/image14.svg"/><Relationship Id="rId26" Type="http://schemas.openxmlformats.org/officeDocument/2006/relationships/image" Target="../media/image13.png"/><Relationship Id="rId25" Type="http://schemas.openxmlformats.org/officeDocument/2006/relationships/tags" Target="../tags/tag680.xml"/><Relationship Id="rId24" Type="http://schemas.openxmlformats.org/officeDocument/2006/relationships/image" Target="../media/image12.svg"/><Relationship Id="rId23" Type="http://schemas.openxmlformats.org/officeDocument/2006/relationships/image" Target="../media/image11.png"/><Relationship Id="rId22" Type="http://schemas.openxmlformats.org/officeDocument/2006/relationships/tags" Target="../tags/tag679.xml"/><Relationship Id="rId21" Type="http://schemas.openxmlformats.org/officeDocument/2006/relationships/tags" Target="../tags/tag678.xml"/><Relationship Id="rId20" Type="http://schemas.openxmlformats.org/officeDocument/2006/relationships/image" Target="../media/image10.svg"/><Relationship Id="rId2" Type="http://schemas.openxmlformats.org/officeDocument/2006/relationships/tags" Target="../tags/tag669.xml"/><Relationship Id="rId19" Type="http://schemas.openxmlformats.org/officeDocument/2006/relationships/image" Target="../media/image9.png"/><Relationship Id="rId18" Type="http://schemas.openxmlformats.org/officeDocument/2006/relationships/tags" Target="../tags/tag677.xml"/><Relationship Id="rId17" Type="http://schemas.openxmlformats.org/officeDocument/2006/relationships/image" Target="../media/image8.svg"/><Relationship Id="rId16" Type="http://schemas.openxmlformats.org/officeDocument/2006/relationships/image" Target="../media/image7.png"/><Relationship Id="rId15" Type="http://schemas.openxmlformats.org/officeDocument/2006/relationships/tags" Target="../tags/tag676.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675.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99.xml"/><Relationship Id="rId8" Type="http://schemas.openxmlformats.org/officeDocument/2006/relationships/tags" Target="../tags/tag698.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697.xml"/><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tags" Target="../tags/tag696.xml"/><Relationship Id="rId16" Type="http://schemas.openxmlformats.org/officeDocument/2006/relationships/tags" Target="../tags/tag702.xml"/><Relationship Id="rId15" Type="http://schemas.openxmlformats.org/officeDocument/2006/relationships/image" Target="../media/image20.svg"/><Relationship Id="rId14" Type="http://schemas.openxmlformats.org/officeDocument/2006/relationships/image" Target="../media/image19.png"/><Relationship Id="rId13" Type="http://schemas.openxmlformats.org/officeDocument/2006/relationships/tags" Target="../tags/tag701.xml"/><Relationship Id="rId12" Type="http://schemas.openxmlformats.org/officeDocument/2006/relationships/tags" Target="../tags/tag700.xml"/><Relationship Id="rId11" Type="http://schemas.openxmlformats.org/officeDocument/2006/relationships/image" Target="../media/image18.svg"/><Relationship Id="rId10" Type="http://schemas.openxmlformats.org/officeDocument/2006/relationships/image" Target="../media/image17.png"/><Relationship Id="rId1" Type="http://schemas.openxmlformats.org/officeDocument/2006/relationships/slideMaster" Target="../slideMasters/slideMaster24.xml"/></Relationships>
</file>

<file path=ppt/slideLayouts/_rels/slideLayout67.xml.rels><?xml version="1.0" encoding="UTF-8" standalone="yes"?>
<Relationships xmlns="http://schemas.openxmlformats.org/package/2006/relationships"><Relationship Id="rId6" Type="http://schemas.openxmlformats.org/officeDocument/2006/relationships/tags" Target="../tags/tag707.xml"/><Relationship Id="rId5" Type="http://schemas.openxmlformats.org/officeDocument/2006/relationships/tags" Target="../tags/tag706.xml"/><Relationship Id="rId4" Type="http://schemas.openxmlformats.org/officeDocument/2006/relationships/tags" Target="../tags/tag705.xml"/><Relationship Id="rId3" Type="http://schemas.openxmlformats.org/officeDocument/2006/relationships/tags" Target="../tags/tag704.xml"/><Relationship Id="rId2" Type="http://schemas.openxmlformats.org/officeDocument/2006/relationships/tags" Target="../tags/tag703.xml"/><Relationship Id="rId1" Type="http://schemas.openxmlformats.org/officeDocument/2006/relationships/slideMaster" Target="../slideMasters/slideMaster24.xml"/></Relationships>
</file>

<file path=ppt/slideLayouts/_rels/slideLayout68.xml.rels><?xml version="1.0" encoding="UTF-8" standalone="yes"?>
<Relationships xmlns="http://schemas.openxmlformats.org/package/2006/relationships"><Relationship Id="rId9" Type="http://schemas.openxmlformats.org/officeDocument/2006/relationships/image" Target="../media/image24.svg"/><Relationship Id="rId8" Type="http://schemas.openxmlformats.org/officeDocument/2006/relationships/image" Target="../media/image23.png"/><Relationship Id="rId7" Type="http://schemas.openxmlformats.org/officeDocument/2006/relationships/tags" Target="../tags/tag71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tags" Target="../tags/tag710.xml"/><Relationship Id="rId3" Type="http://schemas.openxmlformats.org/officeDocument/2006/relationships/tags" Target="../tags/tag709.xml"/><Relationship Id="rId26" Type="http://schemas.openxmlformats.org/officeDocument/2006/relationships/tags" Target="../tags/tag724.xml"/><Relationship Id="rId25" Type="http://schemas.openxmlformats.org/officeDocument/2006/relationships/tags" Target="../tags/tag723.xml"/><Relationship Id="rId24" Type="http://schemas.openxmlformats.org/officeDocument/2006/relationships/tags" Target="../tags/tag722.xml"/><Relationship Id="rId23" Type="http://schemas.openxmlformats.org/officeDocument/2006/relationships/tags" Target="../tags/tag721.xml"/><Relationship Id="rId22" Type="http://schemas.openxmlformats.org/officeDocument/2006/relationships/tags" Target="../tags/tag720.xml"/><Relationship Id="rId21" Type="http://schemas.openxmlformats.org/officeDocument/2006/relationships/tags" Target="../tags/tag719.xml"/><Relationship Id="rId20" Type="http://schemas.openxmlformats.org/officeDocument/2006/relationships/image" Target="../media/image16.svg"/><Relationship Id="rId2" Type="http://schemas.openxmlformats.org/officeDocument/2006/relationships/tags" Target="../tags/tag708.xml"/><Relationship Id="rId19" Type="http://schemas.openxmlformats.org/officeDocument/2006/relationships/image" Target="../media/image15.png"/><Relationship Id="rId18" Type="http://schemas.openxmlformats.org/officeDocument/2006/relationships/tags" Target="../tags/tag718.xml"/><Relationship Id="rId17" Type="http://schemas.openxmlformats.org/officeDocument/2006/relationships/tags" Target="../tags/tag717.xml"/><Relationship Id="rId16" Type="http://schemas.openxmlformats.org/officeDocument/2006/relationships/tags" Target="../tags/tag716.xml"/><Relationship Id="rId15" Type="http://schemas.openxmlformats.org/officeDocument/2006/relationships/tags" Target="../tags/tag715.xml"/><Relationship Id="rId14" Type="http://schemas.openxmlformats.org/officeDocument/2006/relationships/tags" Target="../tags/tag714.xml"/><Relationship Id="rId13" Type="http://schemas.openxmlformats.org/officeDocument/2006/relationships/image" Target="../media/image26.svg"/><Relationship Id="rId12" Type="http://schemas.openxmlformats.org/officeDocument/2006/relationships/image" Target="../media/image25.png"/><Relationship Id="rId11" Type="http://schemas.openxmlformats.org/officeDocument/2006/relationships/tags" Target="../tags/tag713.xml"/><Relationship Id="rId10" Type="http://schemas.openxmlformats.org/officeDocument/2006/relationships/tags" Target="../tags/tag712.xml"/><Relationship Id="rId1" Type="http://schemas.openxmlformats.org/officeDocument/2006/relationships/slideMaster" Target="../slideMasters/slideMaster24.xml"/></Relationships>
</file>

<file path=ppt/slideLayouts/_rels/slideLayout69.xml.rels><?xml version="1.0" encoding="UTF-8" standalone="yes"?>
<Relationships xmlns="http://schemas.openxmlformats.org/package/2006/relationships"><Relationship Id="rId9" Type="http://schemas.openxmlformats.org/officeDocument/2006/relationships/image" Target="../media/image29.svg"/><Relationship Id="rId8" Type="http://schemas.openxmlformats.org/officeDocument/2006/relationships/image" Target="../media/image25.png"/><Relationship Id="rId7" Type="http://schemas.openxmlformats.org/officeDocument/2006/relationships/tags" Target="../tags/tag728.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tags" Target="../tags/tag727.xml"/><Relationship Id="rId3" Type="http://schemas.openxmlformats.org/officeDocument/2006/relationships/tags" Target="../tags/tag726.xml"/><Relationship Id="rId26" Type="http://schemas.openxmlformats.org/officeDocument/2006/relationships/tags" Target="../tags/tag739.xml"/><Relationship Id="rId25" Type="http://schemas.openxmlformats.org/officeDocument/2006/relationships/tags" Target="../tags/tag738.xml"/><Relationship Id="rId24" Type="http://schemas.openxmlformats.org/officeDocument/2006/relationships/tags" Target="../tags/tag737.xml"/><Relationship Id="rId23" Type="http://schemas.openxmlformats.org/officeDocument/2006/relationships/tags" Target="../tags/tag736.xml"/><Relationship Id="rId22" Type="http://schemas.openxmlformats.org/officeDocument/2006/relationships/tags" Target="../tags/tag735.xml"/><Relationship Id="rId21" Type="http://schemas.openxmlformats.org/officeDocument/2006/relationships/tags" Target="../tags/tag734.xml"/><Relationship Id="rId20" Type="http://schemas.openxmlformats.org/officeDocument/2006/relationships/image" Target="../media/image20.svg"/><Relationship Id="rId2" Type="http://schemas.openxmlformats.org/officeDocument/2006/relationships/tags" Target="../tags/tag725.xml"/><Relationship Id="rId19" Type="http://schemas.openxmlformats.org/officeDocument/2006/relationships/image" Target="../media/image19.png"/><Relationship Id="rId18" Type="http://schemas.openxmlformats.org/officeDocument/2006/relationships/tags" Target="../tags/tag733.xml"/><Relationship Id="rId17" Type="http://schemas.openxmlformats.org/officeDocument/2006/relationships/tags" Target="../tags/tag732.xml"/><Relationship Id="rId16" Type="http://schemas.openxmlformats.org/officeDocument/2006/relationships/image" Target="../media/image31.svg"/><Relationship Id="rId15" Type="http://schemas.openxmlformats.org/officeDocument/2006/relationships/image" Target="../media/image30.png"/><Relationship Id="rId14" Type="http://schemas.openxmlformats.org/officeDocument/2006/relationships/tags" Target="../tags/tag731.xml"/><Relationship Id="rId13" Type="http://schemas.openxmlformats.org/officeDocument/2006/relationships/image" Target="../media/image18.svg"/><Relationship Id="rId12" Type="http://schemas.openxmlformats.org/officeDocument/2006/relationships/image" Target="../media/image17.png"/><Relationship Id="rId11" Type="http://schemas.openxmlformats.org/officeDocument/2006/relationships/tags" Target="../tags/tag730.xml"/><Relationship Id="rId10" Type="http://schemas.openxmlformats.org/officeDocument/2006/relationships/tags" Target="../tags/tag729.xml"/><Relationship Id="rId1" Type="http://schemas.openxmlformats.org/officeDocument/2006/relationships/slideMaster" Target="../slideMasters/slideMaster2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7" Type="http://schemas.openxmlformats.org/officeDocument/2006/relationships/tags" Target="../tags/tag745.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3" Type="http://schemas.openxmlformats.org/officeDocument/2006/relationships/tags" Target="../tags/tag741.xml"/><Relationship Id="rId2" Type="http://schemas.openxmlformats.org/officeDocument/2006/relationships/tags" Target="../tags/tag740.xml"/><Relationship Id="rId1" Type="http://schemas.openxmlformats.org/officeDocument/2006/relationships/slideMaster" Target="../slideMasters/slideMaster24.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753.xml"/><Relationship Id="rId8" Type="http://schemas.openxmlformats.org/officeDocument/2006/relationships/tags" Target="../tags/tag752.xml"/><Relationship Id="rId7" Type="http://schemas.openxmlformats.org/officeDocument/2006/relationships/tags" Target="../tags/tag751.xml"/><Relationship Id="rId6" Type="http://schemas.openxmlformats.org/officeDocument/2006/relationships/tags" Target="../tags/tag750.xml"/><Relationship Id="rId5" Type="http://schemas.openxmlformats.org/officeDocument/2006/relationships/tags" Target="../tags/tag749.xml"/><Relationship Id="rId4" Type="http://schemas.openxmlformats.org/officeDocument/2006/relationships/tags" Target="../tags/tag748.xml"/><Relationship Id="rId3" Type="http://schemas.openxmlformats.org/officeDocument/2006/relationships/tags" Target="../tags/tag747.xml"/><Relationship Id="rId2" Type="http://schemas.openxmlformats.org/officeDocument/2006/relationships/tags" Target="../tags/tag746.xml"/><Relationship Id="rId1" Type="http://schemas.openxmlformats.org/officeDocument/2006/relationships/slideMaster" Target="../slideMasters/slideMaster24.xml"/></Relationships>
</file>

<file path=ppt/slideLayouts/_rels/slideLayout72.xml.rels><?xml version="1.0" encoding="UTF-8" standalone="yes"?>
<Relationships xmlns="http://schemas.openxmlformats.org/package/2006/relationships"><Relationship Id="rId5" Type="http://schemas.openxmlformats.org/officeDocument/2006/relationships/tags" Target="../tags/tag757.xml"/><Relationship Id="rId4" Type="http://schemas.openxmlformats.org/officeDocument/2006/relationships/tags" Target="../tags/tag756.xml"/><Relationship Id="rId3" Type="http://schemas.openxmlformats.org/officeDocument/2006/relationships/tags" Target="../tags/tag755.xml"/><Relationship Id="rId2" Type="http://schemas.openxmlformats.org/officeDocument/2006/relationships/tags" Target="../tags/tag754.xml"/><Relationship Id="rId1" Type="http://schemas.openxmlformats.org/officeDocument/2006/relationships/slideMaster" Target="../slideMasters/slideMaster24.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760.xml"/><Relationship Id="rId3" Type="http://schemas.openxmlformats.org/officeDocument/2006/relationships/tags" Target="../tags/tag759.xml"/><Relationship Id="rId2" Type="http://schemas.openxmlformats.org/officeDocument/2006/relationships/tags" Target="../tags/tag758.xml"/><Relationship Id="rId1" Type="http://schemas.openxmlformats.org/officeDocument/2006/relationships/slideMaster" Target="../slideMasters/slideMaster24.xml"/></Relationships>
</file>

<file path=ppt/slideLayouts/_rels/slideLayout74.xml.rels><?xml version="1.0" encoding="UTF-8" standalone="yes"?>
<Relationships xmlns="http://schemas.openxmlformats.org/package/2006/relationships"><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tags" Target="../tags/tag762.xml"/><Relationship Id="rId2" Type="http://schemas.openxmlformats.org/officeDocument/2006/relationships/tags" Target="../tags/tag761.xml"/><Relationship Id="rId1" Type="http://schemas.openxmlformats.org/officeDocument/2006/relationships/slideMaster" Target="../slideMasters/slideMaster24.xml"/></Relationships>
</file>

<file path=ppt/slideLayouts/_rels/slideLayout75.xml.rels><?xml version="1.0" encoding="UTF-8" standalone="yes"?>
<Relationships xmlns="http://schemas.openxmlformats.org/package/2006/relationships"><Relationship Id="rId6" Type="http://schemas.openxmlformats.org/officeDocument/2006/relationships/tags" Target="../tags/tag769.xml"/><Relationship Id="rId5" Type="http://schemas.openxmlformats.org/officeDocument/2006/relationships/tags" Target="../tags/tag768.xml"/><Relationship Id="rId4" Type="http://schemas.openxmlformats.org/officeDocument/2006/relationships/tags" Target="../tags/tag767.xml"/><Relationship Id="rId3" Type="http://schemas.openxmlformats.org/officeDocument/2006/relationships/tags" Target="../tags/tag766.xml"/><Relationship Id="rId2" Type="http://schemas.openxmlformats.org/officeDocument/2006/relationships/tags" Target="../tags/tag765.xml"/><Relationship Id="rId1" Type="http://schemas.openxmlformats.org/officeDocument/2006/relationships/slideMaster" Target="../slideMasters/slideMaster24.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773.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772.xml"/><Relationship Id="rId39" Type="http://schemas.openxmlformats.org/officeDocument/2006/relationships/tags" Target="../tags/tag795.xml"/><Relationship Id="rId38" Type="http://schemas.openxmlformats.org/officeDocument/2006/relationships/tags" Target="../tags/tag794.xml"/><Relationship Id="rId37" Type="http://schemas.openxmlformats.org/officeDocument/2006/relationships/tags" Target="../tags/tag793.xml"/><Relationship Id="rId36" Type="http://schemas.openxmlformats.org/officeDocument/2006/relationships/image" Target="../media/image20.svg"/><Relationship Id="rId35" Type="http://schemas.openxmlformats.org/officeDocument/2006/relationships/image" Target="../media/image19.png"/><Relationship Id="rId34" Type="http://schemas.openxmlformats.org/officeDocument/2006/relationships/tags" Target="../tags/tag792.xml"/><Relationship Id="rId33" Type="http://schemas.openxmlformats.org/officeDocument/2006/relationships/tags" Target="../tags/tag791.xml"/><Relationship Id="rId32" Type="http://schemas.openxmlformats.org/officeDocument/2006/relationships/tags" Target="../tags/tag790.xml"/><Relationship Id="rId31" Type="http://schemas.openxmlformats.org/officeDocument/2006/relationships/tags" Target="../tags/tag789.xml"/><Relationship Id="rId30" Type="http://schemas.openxmlformats.org/officeDocument/2006/relationships/tags" Target="../tags/tag788.xml"/><Relationship Id="rId3" Type="http://schemas.openxmlformats.org/officeDocument/2006/relationships/tags" Target="../tags/tag771.xml"/><Relationship Id="rId29" Type="http://schemas.openxmlformats.org/officeDocument/2006/relationships/tags" Target="../tags/tag787.xml"/><Relationship Id="rId28" Type="http://schemas.openxmlformats.org/officeDocument/2006/relationships/tags" Target="../tags/tag786.xml"/><Relationship Id="rId27" Type="http://schemas.openxmlformats.org/officeDocument/2006/relationships/tags" Target="../tags/tag785.xml"/><Relationship Id="rId26" Type="http://schemas.openxmlformats.org/officeDocument/2006/relationships/tags" Target="../tags/tag784.xml"/><Relationship Id="rId25" Type="http://schemas.openxmlformats.org/officeDocument/2006/relationships/tags" Target="../tags/tag783.xml"/><Relationship Id="rId24" Type="http://schemas.openxmlformats.org/officeDocument/2006/relationships/tags" Target="../tags/tag782.xml"/><Relationship Id="rId23" Type="http://schemas.openxmlformats.org/officeDocument/2006/relationships/tags" Target="../tags/tag781.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780.xml"/><Relationship Id="rId2" Type="http://schemas.openxmlformats.org/officeDocument/2006/relationships/tags" Target="../tags/tag770.xml"/><Relationship Id="rId19" Type="http://schemas.openxmlformats.org/officeDocument/2006/relationships/tags" Target="../tags/tag779.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778.xml"/><Relationship Id="rId15" Type="http://schemas.openxmlformats.org/officeDocument/2006/relationships/tags" Target="../tags/tag777.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76.xml"/><Relationship Id="rId11" Type="http://schemas.openxmlformats.org/officeDocument/2006/relationships/tags" Target="../tags/tag775.xml"/><Relationship Id="rId10" Type="http://schemas.openxmlformats.org/officeDocument/2006/relationships/tags" Target="../tags/tag774.xml"/><Relationship Id="rId1" Type="http://schemas.openxmlformats.org/officeDocument/2006/relationships/slideMaster" Target="../slideMasters/slideMaster24.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814.xml"/><Relationship Id="rId8" Type="http://schemas.openxmlformats.org/officeDocument/2006/relationships/tags" Target="../tags/tag813.xml"/><Relationship Id="rId7" Type="http://schemas.openxmlformats.org/officeDocument/2006/relationships/tags" Target="../tags/tag812.xml"/><Relationship Id="rId6" Type="http://schemas.openxmlformats.org/officeDocument/2006/relationships/image" Target="../media/image2.svg"/><Relationship Id="rId5" Type="http://schemas.openxmlformats.org/officeDocument/2006/relationships/image" Target="../media/image1.png"/><Relationship Id="rId44" Type="http://schemas.openxmlformats.org/officeDocument/2006/relationships/tags" Target="../tags/tag835.xml"/><Relationship Id="rId43" Type="http://schemas.openxmlformats.org/officeDocument/2006/relationships/tags" Target="../tags/tag834.xml"/><Relationship Id="rId42" Type="http://schemas.openxmlformats.org/officeDocument/2006/relationships/tags" Target="../tags/tag833.xml"/><Relationship Id="rId41" Type="http://schemas.openxmlformats.org/officeDocument/2006/relationships/tags" Target="../tags/tag832.xml"/><Relationship Id="rId40" Type="http://schemas.openxmlformats.org/officeDocument/2006/relationships/tags" Target="../tags/tag831.xml"/><Relationship Id="rId4" Type="http://schemas.openxmlformats.org/officeDocument/2006/relationships/tags" Target="../tags/tag811.xml"/><Relationship Id="rId39" Type="http://schemas.openxmlformats.org/officeDocument/2006/relationships/tags" Target="../tags/tag830.xml"/><Relationship Id="rId38" Type="http://schemas.openxmlformats.org/officeDocument/2006/relationships/tags" Target="../tags/tag829.xml"/><Relationship Id="rId37" Type="http://schemas.openxmlformats.org/officeDocument/2006/relationships/tags" Target="../tags/tag828.xml"/><Relationship Id="rId36" Type="http://schemas.openxmlformats.org/officeDocument/2006/relationships/tags" Target="../tags/tag827.xml"/><Relationship Id="rId35" Type="http://schemas.openxmlformats.org/officeDocument/2006/relationships/tags" Target="../tags/tag826.xml"/><Relationship Id="rId34" Type="http://schemas.openxmlformats.org/officeDocument/2006/relationships/tags" Target="../tags/tag825.xml"/><Relationship Id="rId33" Type="http://schemas.openxmlformats.org/officeDocument/2006/relationships/tags" Target="../tags/tag824.xml"/><Relationship Id="rId32" Type="http://schemas.openxmlformats.org/officeDocument/2006/relationships/tags" Target="../tags/tag823.xml"/><Relationship Id="rId31" Type="http://schemas.openxmlformats.org/officeDocument/2006/relationships/image" Target="../media/image16.svg"/><Relationship Id="rId30" Type="http://schemas.openxmlformats.org/officeDocument/2006/relationships/image" Target="../media/image15.png"/><Relationship Id="rId3" Type="http://schemas.openxmlformats.org/officeDocument/2006/relationships/tags" Target="../tags/tag810.xml"/><Relationship Id="rId29" Type="http://schemas.openxmlformats.org/officeDocument/2006/relationships/tags" Target="../tags/tag822.xml"/><Relationship Id="rId28" Type="http://schemas.openxmlformats.org/officeDocument/2006/relationships/tags" Target="../tags/tag821.xml"/><Relationship Id="rId27" Type="http://schemas.openxmlformats.org/officeDocument/2006/relationships/image" Target="../media/image14.svg"/><Relationship Id="rId26" Type="http://schemas.openxmlformats.org/officeDocument/2006/relationships/image" Target="../media/image13.png"/><Relationship Id="rId25" Type="http://schemas.openxmlformats.org/officeDocument/2006/relationships/tags" Target="../tags/tag820.xml"/><Relationship Id="rId24" Type="http://schemas.openxmlformats.org/officeDocument/2006/relationships/image" Target="../media/image12.svg"/><Relationship Id="rId23" Type="http://schemas.openxmlformats.org/officeDocument/2006/relationships/image" Target="../media/image11.png"/><Relationship Id="rId22" Type="http://schemas.openxmlformats.org/officeDocument/2006/relationships/tags" Target="../tags/tag819.xml"/><Relationship Id="rId21" Type="http://schemas.openxmlformats.org/officeDocument/2006/relationships/tags" Target="../tags/tag818.xml"/><Relationship Id="rId20" Type="http://schemas.openxmlformats.org/officeDocument/2006/relationships/image" Target="../media/image10.svg"/><Relationship Id="rId2" Type="http://schemas.openxmlformats.org/officeDocument/2006/relationships/tags" Target="../tags/tag809.xml"/><Relationship Id="rId19" Type="http://schemas.openxmlformats.org/officeDocument/2006/relationships/image" Target="../media/image9.png"/><Relationship Id="rId18" Type="http://schemas.openxmlformats.org/officeDocument/2006/relationships/tags" Target="../tags/tag817.xml"/><Relationship Id="rId17" Type="http://schemas.openxmlformats.org/officeDocument/2006/relationships/image" Target="../media/image8.svg"/><Relationship Id="rId16" Type="http://schemas.openxmlformats.org/officeDocument/2006/relationships/image" Target="../media/image7.png"/><Relationship Id="rId15" Type="http://schemas.openxmlformats.org/officeDocument/2006/relationships/tags" Target="../tags/tag816.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815.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839.xml"/><Relationship Id="rId8" Type="http://schemas.openxmlformats.org/officeDocument/2006/relationships/tags" Target="../tags/tag838.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837.xml"/><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tags" Target="../tags/tag836.xml"/><Relationship Id="rId16" Type="http://schemas.openxmlformats.org/officeDocument/2006/relationships/tags" Target="../tags/tag842.xml"/><Relationship Id="rId15" Type="http://schemas.openxmlformats.org/officeDocument/2006/relationships/image" Target="../media/image20.svg"/><Relationship Id="rId14" Type="http://schemas.openxmlformats.org/officeDocument/2006/relationships/image" Target="../media/image19.png"/><Relationship Id="rId13" Type="http://schemas.openxmlformats.org/officeDocument/2006/relationships/tags" Target="../tags/tag841.xml"/><Relationship Id="rId12" Type="http://schemas.openxmlformats.org/officeDocument/2006/relationships/tags" Target="../tags/tag840.xml"/><Relationship Id="rId11" Type="http://schemas.openxmlformats.org/officeDocument/2006/relationships/image" Target="../media/image18.svg"/><Relationship Id="rId10" Type="http://schemas.openxmlformats.org/officeDocument/2006/relationships/image" Target="../media/image17.png"/><Relationship Id="rId1" Type="http://schemas.openxmlformats.org/officeDocument/2006/relationships/slideMaster" Target="../slideMasters/slideMaster25.xml"/></Relationships>
</file>

<file path=ppt/slideLayouts/_rels/slideLayout79.xml.rels><?xml version="1.0" encoding="UTF-8" standalone="yes"?>
<Relationships xmlns="http://schemas.openxmlformats.org/package/2006/relationships"><Relationship Id="rId6" Type="http://schemas.openxmlformats.org/officeDocument/2006/relationships/tags" Target="../tags/tag847.xml"/><Relationship Id="rId5" Type="http://schemas.openxmlformats.org/officeDocument/2006/relationships/tags" Target="../tags/tag846.xml"/><Relationship Id="rId4" Type="http://schemas.openxmlformats.org/officeDocument/2006/relationships/tags" Target="../tags/tag845.xml"/><Relationship Id="rId3" Type="http://schemas.openxmlformats.org/officeDocument/2006/relationships/tags" Target="../tags/tag844.xml"/><Relationship Id="rId2" Type="http://schemas.openxmlformats.org/officeDocument/2006/relationships/tags" Target="../tags/tag843.xml"/><Relationship Id="rId1" Type="http://schemas.openxmlformats.org/officeDocument/2006/relationships/slideMaster" Target="../slideMasters/slideMaster2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image" Target="../media/image24.svg"/><Relationship Id="rId8" Type="http://schemas.openxmlformats.org/officeDocument/2006/relationships/image" Target="../media/image23.png"/><Relationship Id="rId7" Type="http://schemas.openxmlformats.org/officeDocument/2006/relationships/tags" Target="../tags/tag85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tags" Target="../tags/tag850.xml"/><Relationship Id="rId3" Type="http://schemas.openxmlformats.org/officeDocument/2006/relationships/tags" Target="../tags/tag849.xml"/><Relationship Id="rId26" Type="http://schemas.openxmlformats.org/officeDocument/2006/relationships/tags" Target="../tags/tag864.xml"/><Relationship Id="rId25" Type="http://schemas.openxmlformats.org/officeDocument/2006/relationships/tags" Target="../tags/tag863.xml"/><Relationship Id="rId24" Type="http://schemas.openxmlformats.org/officeDocument/2006/relationships/tags" Target="../tags/tag862.xml"/><Relationship Id="rId23" Type="http://schemas.openxmlformats.org/officeDocument/2006/relationships/tags" Target="../tags/tag861.xml"/><Relationship Id="rId22" Type="http://schemas.openxmlformats.org/officeDocument/2006/relationships/tags" Target="../tags/tag860.xml"/><Relationship Id="rId21" Type="http://schemas.openxmlformats.org/officeDocument/2006/relationships/tags" Target="../tags/tag859.xml"/><Relationship Id="rId20" Type="http://schemas.openxmlformats.org/officeDocument/2006/relationships/image" Target="../media/image16.svg"/><Relationship Id="rId2" Type="http://schemas.openxmlformats.org/officeDocument/2006/relationships/tags" Target="../tags/tag848.xml"/><Relationship Id="rId19" Type="http://schemas.openxmlformats.org/officeDocument/2006/relationships/image" Target="../media/image15.png"/><Relationship Id="rId18" Type="http://schemas.openxmlformats.org/officeDocument/2006/relationships/tags" Target="../tags/tag858.xml"/><Relationship Id="rId17" Type="http://schemas.openxmlformats.org/officeDocument/2006/relationships/tags" Target="../tags/tag857.xml"/><Relationship Id="rId16" Type="http://schemas.openxmlformats.org/officeDocument/2006/relationships/tags" Target="../tags/tag856.xml"/><Relationship Id="rId15" Type="http://schemas.openxmlformats.org/officeDocument/2006/relationships/tags" Target="../tags/tag855.xml"/><Relationship Id="rId14" Type="http://schemas.openxmlformats.org/officeDocument/2006/relationships/tags" Target="../tags/tag854.xml"/><Relationship Id="rId13" Type="http://schemas.openxmlformats.org/officeDocument/2006/relationships/image" Target="../media/image26.svg"/><Relationship Id="rId12" Type="http://schemas.openxmlformats.org/officeDocument/2006/relationships/image" Target="../media/image25.png"/><Relationship Id="rId11" Type="http://schemas.openxmlformats.org/officeDocument/2006/relationships/tags" Target="../tags/tag853.xml"/><Relationship Id="rId10" Type="http://schemas.openxmlformats.org/officeDocument/2006/relationships/tags" Target="../tags/tag852.xml"/><Relationship Id="rId1" Type="http://schemas.openxmlformats.org/officeDocument/2006/relationships/slideMaster" Target="../slideMasters/slideMaster25.xml"/></Relationships>
</file>

<file path=ppt/slideLayouts/_rels/slideLayout81.xml.rels><?xml version="1.0" encoding="UTF-8" standalone="yes"?>
<Relationships xmlns="http://schemas.openxmlformats.org/package/2006/relationships"><Relationship Id="rId9" Type="http://schemas.openxmlformats.org/officeDocument/2006/relationships/image" Target="../media/image29.svg"/><Relationship Id="rId8" Type="http://schemas.openxmlformats.org/officeDocument/2006/relationships/image" Target="../media/image25.png"/><Relationship Id="rId7" Type="http://schemas.openxmlformats.org/officeDocument/2006/relationships/tags" Target="../tags/tag868.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tags" Target="../tags/tag867.xml"/><Relationship Id="rId3" Type="http://schemas.openxmlformats.org/officeDocument/2006/relationships/tags" Target="../tags/tag866.xml"/><Relationship Id="rId26" Type="http://schemas.openxmlformats.org/officeDocument/2006/relationships/tags" Target="../tags/tag879.xml"/><Relationship Id="rId25" Type="http://schemas.openxmlformats.org/officeDocument/2006/relationships/tags" Target="../tags/tag878.xml"/><Relationship Id="rId24" Type="http://schemas.openxmlformats.org/officeDocument/2006/relationships/tags" Target="../tags/tag877.xml"/><Relationship Id="rId23" Type="http://schemas.openxmlformats.org/officeDocument/2006/relationships/tags" Target="../tags/tag876.xml"/><Relationship Id="rId22" Type="http://schemas.openxmlformats.org/officeDocument/2006/relationships/tags" Target="../tags/tag875.xml"/><Relationship Id="rId21" Type="http://schemas.openxmlformats.org/officeDocument/2006/relationships/tags" Target="../tags/tag874.xml"/><Relationship Id="rId20" Type="http://schemas.openxmlformats.org/officeDocument/2006/relationships/image" Target="../media/image20.svg"/><Relationship Id="rId2" Type="http://schemas.openxmlformats.org/officeDocument/2006/relationships/tags" Target="../tags/tag865.xml"/><Relationship Id="rId19" Type="http://schemas.openxmlformats.org/officeDocument/2006/relationships/image" Target="../media/image19.png"/><Relationship Id="rId18" Type="http://schemas.openxmlformats.org/officeDocument/2006/relationships/tags" Target="../tags/tag873.xml"/><Relationship Id="rId17" Type="http://schemas.openxmlformats.org/officeDocument/2006/relationships/tags" Target="../tags/tag872.xml"/><Relationship Id="rId16" Type="http://schemas.openxmlformats.org/officeDocument/2006/relationships/image" Target="../media/image31.svg"/><Relationship Id="rId15" Type="http://schemas.openxmlformats.org/officeDocument/2006/relationships/image" Target="../media/image30.png"/><Relationship Id="rId14" Type="http://schemas.openxmlformats.org/officeDocument/2006/relationships/tags" Target="../tags/tag871.xml"/><Relationship Id="rId13" Type="http://schemas.openxmlformats.org/officeDocument/2006/relationships/image" Target="../media/image18.svg"/><Relationship Id="rId12" Type="http://schemas.openxmlformats.org/officeDocument/2006/relationships/image" Target="../media/image17.png"/><Relationship Id="rId11" Type="http://schemas.openxmlformats.org/officeDocument/2006/relationships/tags" Target="../tags/tag870.xml"/><Relationship Id="rId10" Type="http://schemas.openxmlformats.org/officeDocument/2006/relationships/tags" Target="../tags/tag869.xml"/><Relationship Id="rId1" Type="http://schemas.openxmlformats.org/officeDocument/2006/relationships/slideMaster" Target="../slideMasters/slideMaster25.xml"/></Relationships>
</file>

<file path=ppt/slideLayouts/_rels/slideLayout82.xml.rels><?xml version="1.0" encoding="UTF-8" standalone="yes"?>
<Relationships xmlns="http://schemas.openxmlformats.org/package/2006/relationships"><Relationship Id="rId7" Type="http://schemas.openxmlformats.org/officeDocument/2006/relationships/tags" Target="../tags/tag885.xml"/><Relationship Id="rId6" Type="http://schemas.openxmlformats.org/officeDocument/2006/relationships/tags" Target="../tags/tag884.xml"/><Relationship Id="rId5" Type="http://schemas.openxmlformats.org/officeDocument/2006/relationships/tags" Target="../tags/tag883.xml"/><Relationship Id="rId4" Type="http://schemas.openxmlformats.org/officeDocument/2006/relationships/tags" Target="../tags/tag882.xml"/><Relationship Id="rId3" Type="http://schemas.openxmlformats.org/officeDocument/2006/relationships/tags" Target="../tags/tag881.xml"/><Relationship Id="rId2" Type="http://schemas.openxmlformats.org/officeDocument/2006/relationships/tags" Target="../tags/tag880.xml"/><Relationship Id="rId1" Type="http://schemas.openxmlformats.org/officeDocument/2006/relationships/slideMaster" Target="../slideMasters/slideMaster2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893.xml"/><Relationship Id="rId8" Type="http://schemas.openxmlformats.org/officeDocument/2006/relationships/tags" Target="../tags/tag892.xml"/><Relationship Id="rId7" Type="http://schemas.openxmlformats.org/officeDocument/2006/relationships/tags" Target="../tags/tag891.xml"/><Relationship Id="rId6" Type="http://schemas.openxmlformats.org/officeDocument/2006/relationships/tags" Target="../tags/tag890.xml"/><Relationship Id="rId5" Type="http://schemas.openxmlformats.org/officeDocument/2006/relationships/tags" Target="../tags/tag889.xml"/><Relationship Id="rId4" Type="http://schemas.openxmlformats.org/officeDocument/2006/relationships/tags" Target="../tags/tag888.xml"/><Relationship Id="rId3" Type="http://schemas.openxmlformats.org/officeDocument/2006/relationships/tags" Target="../tags/tag887.xml"/><Relationship Id="rId2" Type="http://schemas.openxmlformats.org/officeDocument/2006/relationships/tags" Target="../tags/tag886.xml"/><Relationship Id="rId1" Type="http://schemas.openxmlformats.org/officeDocument/2006/relationships/slideMaster" Target="../slideMasters/slideMaster25.xml"/></Relationships>
</file>

<file path=ppt/slideLayouts/_rels/slideLayout84.xml.rels><?xml version="1.0" encoding="UTF-8" standalone="yes"?>
<Relationships xmlns="http://schemas.openxmlformats.org/package/2006/relationships"><Relationship Id="rId5" Type="http://schemas.openxmlformats.org/officeDocument/2006/relationships/tags" Target="../tags/tag897.xml"/><Relationship Id="rId4" Type="http://schemas.openxmlformats.org/officeDocument/2006/relationships/tags" Target="../tags/tag896.xml"/><Relationship Id="rId3" Type="http://schemas.openxmlformats.org/officeDocument/2006/relationships/tags" Target="../tags/tag895.xml"/><Relationship Id="rId2" Type="http://schemas.openxmlformats.org/officeDocument/2006/relationships/tags" Target="../tags/tag894.xml"/><Relationship Id="rId1" Type="http://schemas.openxmlformats.org/officeDocument/2006/relationships/slideMaster" Target="../slideMasters/slideMaster25.xml"/></Relationships>
</file>

<file path=ppt/slideLayouts/_rels/slideLayout85.xml.rels><?xml version="1.0" encoding="UTF-8" standalone="yes"?>
<Relationships xmlns="http://schemas.openxmlformats.org/package/2006/relationships"><Relationship Id="rId4" Type="http://schemas.openxmlformats.org/officeDocument/2006/relationships/tags" Target="../tags/tag900.xml"/><Relationship Id="rId3" Type="http://schemas.openxmlformats.org/officeDocument/2006/relationships/tags" Target="../tags/tag899.xml"/><Relationship Id="rId2" Type="http://schemas.openxmlformats.org/officeDocument/2006/relationships/tags" Target="../tags/tag898.xml"/><Relationship Id="rId1" Type="http://schemas.openxmlformats.org/officeDocument/2006/relationships/slideMaster" Target="../slideMasters/slideMaster25.xml"/></Relationships>
</file>

<file path=ppt/slideLayouts/_rels/slideLayout86.xml.rels><?xml version="1.0" encoding="UTF-8" standalone="yes"?>
<Relationships xmlns="http://schemas.openxmlformats.org/package/2006/relationships"><Relationship Id="rId5" Type="http://schemas.openxmlformats.org/officeDocument/2006/relationships/tags" Target="../tags/tag904.xml"/><Relationship Id="rId4" Type="http://schemas.openxmlformats.org/officeDocument/2006/relationships/tags" Target="../tags/tag903.xml"/><Relationship Id="rId3" Type="http://schemas.openxmlformats.org/officeDocument/2006/relationships/tags" Target="../tags/tag902.xml"/><Relationship Id="rId2" Type="http://schemas.openxmlformats.org/officeDocument/2006/relationships/tags" Target="../tags/tag901.xml"/><Relationship Id="rId1" Type="http://schemas.openxmlformats.org/officeDocument/2006/relationships/slideMaster" Target="../slideMasters/slideMaster25.xml"/></Relationships>
</file>

<file path=ppt/slideLayouts/_rels/slideLayout87.xml.rels><?xml version="1.0" encoding="UTF-8" standalone="yes"?>
<Relationships xmlns="http://schemas.openxmlformats.org/package/2006/relationships"><Relationship Id="rId6" Type="http://schemas.openxmlformats.org/officeDocument/2006/relationships/tags" Target="../tags/tag909.xml"/><Relationship Id="rId5" Type="http://schemas.openxmlformats.org/officeDocument/2006/relationships/tags" Target="../tags/tag908.xml"/><Relationship Id="rId4" Type="http://schemas.openxmlformats.org/officeDocument/2006/relationships/tags" Target="../tags/tag907.xml"/><Relationship Id="rId3" Type="http://schemas.openxmlformats.org/officeDocument/2006/relationships/tags" Target="../tags/tag906.xml"/><Relationship Id="rId2" Type="http://schemas.openxmlformats.org/officeDocument/2006/relationships/tags" Target="../tags/tag905.xml"/><Relationship Id="rId1" Type="http://schemas.openxmlformats.org/officeDocument/2006/relationships/slideMaster" Target="../slideMasters/slideMaster25.xml"/></Relationships>
</file>

<file path=ppt/slideLayouts/_rels/slideLayout88.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913.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912.xml"/><Relationship Id="rId39" Type="http://schemas.openxmlformats.org/officeDocument/2006/relationships/tags" Target="../tags/tag935.xml"/><Relationship Id="rId38" Type="http://schemas.openxmlformats.org/officeDocument/2006/relationships/tags" Target="../tags/tag934.xml"/><Relationship Id="rId37" Type="http://schemas.openxmlformats.org/officeDocument/2006/relationships/tags" Target="../tags/tag933.xml"/><Relationship Id="rId36" Type="http://schemas.openxmlformats.org/officeDocument/2006/relationships/image" Target="../media/image20.svg"/><Relationship Id="rId35" Type="http://schemas.openxmlformats.org/officeDocument/2006/relationships/image" Target="../media/image19.png"/><Relationship Id="rId34" Type="http://schemas.openxmlformats.org/officeDocument/2006/relationships/tags" Target="../tags/tag932.xml"/><Relationship Id="rId33" Type="http://schemas.openxmlformats.org/officeDocument/2006/relationships/tags" Target="../tags/tag931.xml"/><Relationship Id="rId32" Type="http://schemas.openxmlformats.org/officeDocument/2006/relationships/tags" Target="../tags/tag930.xml"/><Relationship Id="rId31" Type="http://schemas.openxmlformats.org/officeDocument/2006/relationships/tags" Target="../tags/tag929.xml"/><Relationship Id="rId30" Type="http://schemas.openxmlformats.org/officeDocument/2006/relationships/tags" Target="../tags/tag928.xml"/><Relationship Id="rId3" Type="http://schemas.openxmlformats.org/officeDocument/2006/relationships/tags" Target="../tags/tag911.xml"/><Relationship Id="rId29" Type="http://schemas.openxmlformats.org/officeDocument/2006/relationships/tags" Target="../tags/tag927.xml"/><Relationship Id="rId28" Type="http://schemas.openxmlformats.org/officeDocument/2006/relationships/tags" Target="../tags/tag926.xml"/><Relationship Id="rId27" Type="http://schemas.openxmlformats.org/officeDocument/2006/relationships/tags" Target="../tags/tag925.xml"/><Relationship Id="rId26" Type="http://schemas.openxmlformats.org/officeDocument/2006/relationships/tags" Target="../tags/tag924.xml"/><Relationship Id="rId25" Type="http://schemas.openxmlformats.org/officeDocument/2006/relationships/tags" Target="../tags/tag923.xml"/><Relationship Id="rId24" Type="http://schemas.openxmlformats.org/officeDocument/2006/relationships/tags" Target="../tags/tag922.xml"/><Relationship Id="rId23" Type="http://schemas.openxmlformats.org/officeDocument/2006/relationships/tags" Target="../tags/tag921.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920.xml"/><Relationship Id="rId2" Type="http://schemas.openxmlformats.org/officeDocument/2006/relationships/tags" Target="../tags/tag910.xml"/><Relationship Id="rId19" Type="http://schemas.openxmlformats.org/officeDocument/2006/relationships/tags" Target="../tags/tag919.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918.xml"/><Relationship Id="rId15" Type="http://schemas.openxmlformats.org/officeDocument/2006/relationships/tags" Target="../tags/tag917.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916.xml"/><Relationship Id="rId11" Type="http://schemas.openxmlformats.org/officeDocument/2006/relationships/tags" Target="../tags/tag915.xml"/><Relationship Id="rId10" Type="http://schemas.openxmlformats.org/officeDocument/2006/relationships/tags" Target="../tags/tag914.xml"/><Relationship Id="rId1" Type="http://schemas.openxmlformats.org/officeDocument/2006/relationships/slideMaster" Target="../slideMasters/slideMaster2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8576353" y="120292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sp>
        <p:nvSpPr>
          <p:cNvPr id="11" name="任意多边形: 形状 10"/>
          <p:cNvSpPr/>
          <p:nvPr userDrawn="1">
            <p:custDataLst>
              <p:tags r:id="rId7"/>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lumMod val="60000"/>
              <a:lumOff val="40000"/>
              <a:alpha val="50000"/>
            </a:schemeClr>
          </a:solidFill>
          <a:ln w="4497"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alpha val="50000"/>
            </a:schemeClr>
          </a:solidFill>
          <a:ln w="2626" cap="flat">
            <a:noFill/>
            <a:prstDash val="solid"/>
            <a:miter/>
          </a:ln>
        </p:spPr>
        <p:txBody>
          <a:bodyPr rtlCol="0" anchor="ctr"/>
          <a:lstStyle/>
          <a:p>
            <a:endParaRPr lang="zh-CN" altLang="en-US"/>
          </a:p>
        </p:txBody>
      </p:sp>
      <p:pic>
        <p:nvPicPr>
          <p:cNvPr id="13" name="图形 12"/>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b="24472"/>
          <a:stretch>
            <a:fillRect/>
          </a:stretch>
        </p:blipFill>
        <p:spPr>
          <a:xfrm>
            <a:off x="9242181" y="4915715"/>
            <a:ext cx="2880000" cy="1942285"/>
          </a:xfrm>
          <a:prstGeom prst="rect">
            <a:avLst/>
          </a:prstGeom>
        </p:spPr>
      </p:pic>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593240" y="0"/>
            <a:ext cx="1598760" cy="2567154"/>
          </a:xfrm>
          <a:prstGeom prst="rect">
            <a:avLst/>
          </a:prstGeom>
        </p:spPr>
      </p:pic>
      <p:pic>
        <p:nvPicPr>
          <p:cNvPr id="16" name="图形 15"/>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flipV="1">
            <a:off x="10649993" y="6201861"/>
            <a:ext cx="973273" cy="656139"/>
          </a:xfrm>
          <a:prstGeom prst="rect">
            <a:avLst/>
          </a:prstGeom>
        </p:spPr>
      </p:pic>
      <p:pic>
        <p:nvPicPr>
          <p:cNvPr id="17" name="图形 16"/>
          <p:cNvPicPr>
            <a:picLocks noChangeAspect="1"/>
          </p:cNvPicPr>
          <p:nvPr userDrawn="1">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728431" y="5306515"/>
            <a:ext cx="2463569" cy="1551485"/>
          </a:xfrm>
          <a:prstGeom prst="rect">
            <a:avLst/>
          </a:prstGeom>
        </p:spPr>
      </p:pic>
      <p:sp>
        <p:nvSpPr>
          <p:cNvPr id="19" name="任意多边形: 形状 18"/>
          <p:cNvSpPr/>
          <p:nvPr userDrawn="1">
            <p:custDataLst>
              <p:tags r:id="rId21"/>
            </p:custDataLst>
          </p:nvPr>
        </p:nvSpPr>
        <p:spPr>
          <a:xfrm>
            <a:off x="10276194" y="301708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0" y="0"/>
            <a:ext cx="1171399" cy="572874"/>
          </a:xfrm>
          <a:prstGeom prst="rect">
            <a:avLst/>
          </a:prstGeom>
        </p:spPr>
      </p:pic>
      <p:pic>
        <p:nvPicPr>
          <p:cNvPr id="22" name="图形 21"/>
          <p:cNvPicPr>
            <a:picLocks noChangeAspect="1"/>
          </p:cNvPicPr>
          <p:nvPr userDrawn="1">
            <p:custDataLst>
              <p:tags r:id="rId25"/>
            </p:custDataLst>
          </p:nvPr>
        </p:nvPicPr>
        <p:blipFill rotWithShape="1">
          <a:blip r:embed="rId26">
            <a:extLst>
              <a:ext uri="{96DAC541-7B7A-43D3-8B79-37D633B846F1}">
                <asvg:svgBlip xmlns:asvg="http://schemas.microsoft.com/office/drawing/2016/SVG/main" r:embed="rId2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2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9"/>
            </p:custDataLst>
          </p:nvPr>
        </p:nvPicPr>
        <p:blipFill rotWithShape="1">
          <a:blip r:embed="rId30">
            <a:extLst>
              <a:ext uri="{96DAC541-7B7A-43D3-8B79-37D633B846F1}">
                <asvg:svgBlip xmlns:asvg="http://schemas.microsoft.com/office/drawing/2016/SVG/main" r:embed="rId31"/>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32"/>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33"/>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34"/>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35"/>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36"/>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37"/>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38"/>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9"/>
            </p:custDataLst>
          </p:nvPr>
        </p:nvSpPr>
        <p:spPr>
          <a:xfrm>
            <a:off x="1755872" y="1473607"/>
            <a:ext cx="5446171" cy="22044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40"/>
            </p:custDataLst>
          </p:nvPr>
        </p:nvSpPr>
        <p:spPr>
          <a:xfrm>
            <a:off x="1755873" y="3920800"/>
            <a:ext cx="5446170" cy="814358"/>
          </a:xfrm>
        </p:spPr>
        <p:txBody>
          <a:bodyPr wrap="square">
            <a:normAutofit/>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页脚占位符 4"/>
          <p:cNvSpPr>
            <a:spLocks noGrp="1"/>
          </p:cNvSpPr>
          <p:nvPr>
            <p:ph type="ftr" sz="quarter" idx="11"/>
            <p:custDataLst>
              <p:tags r:id="rId4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4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43"/>
            </p:custDataLst>
          </p:nvPr>
        </p:nvSpPr>
        <p:spPr>
          <a:xfrm>
            <a:off x="2024446" y="513253"/>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44"/>
            </p:custDataLst>
          </p:nvPr>
        </p:nvSpPr>
        <p:spPr>
          <a:xfrm>
            <a:off x="1755873" y="4886668"/>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图形 8"/>
          <p:cNvPicPr>
            <a:picLocks noChangeAspect="1"/>
          </p:cNvPicPr>
          <p:nvPr userDrawn="1">
            <p:custDataLst>
              <p:tags r:id="rId2"/>
            </p:custDataLst>
          </p:nvPr>
        </p:nvPicPr>
        <p:blipFill>
          <a:blip r:embed="rId3">
            <a:extLst>
              <a:ext uri="{96DAC541-7B7A-43D3-8B79-37D633B846F1}">
                <asvg:svgBlip xmlns:asvg="http://schemas.microsoft.com/office/drawing/2016/SVG/main" r:embed="rId4"/>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22" name="图形 21"/>
          <p:cNvPicPr>
            <a:picLocks noChangeAspect="1"/>
          </p:cNvPicPr>
          <p:nvPr userDrawn="1">
            <p:custDataLst>
              <p:tags r:id="rId5"/>
            </p:custDataLst>
          </p:nvPr>
        </p:nvPicPr>
        <p:blipFill rotWithShape="1">
          <a:blip r:embed="rId6">
            <a:extLst>
              <a:ext uri="{96DAC541-7B7A-43D3-8B79-37D633B846F1}">
                <asvg:svgBlip xmlns:asvg="http://schemas.microsoft.com/office/drawing/2016/SVG/main" r:embed="rId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p>
            <a:endParaRPr lang="zh-CN" altLang="en-US"/>
          </a:p>
        </p:txBody>
      </p:sp>
      <p:pic>
        <p:nvPicPr>
          <p:cNvPr id="13" name="图形 12"/>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0" y="0"/>
            <a:ext cx="6279639" cy="2758465"/>
          </a:xfrm>
          <a:prstGeom prst="rect">
            <a:avLst/>
          </a:prstGeom>
        </p:spPr>
      </p:pic>
      <p:sp>
        <p:nvSpPr>
          <p:cNvPr id="15" name="任意多边形: 形状 14"/>
          <p:cNvSpPr/>
          <p:nvPr userDrawn="1">
            <p:custDataLst>
              <p:tags r:id="rId12"/>
            </p:custDataLst>
          </p:nvPr>
        </p:nvSpPr>
        <p:spPr>
          <a:xfrm>
            <a:off x="174823" y="1259341"/>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p>
            <a:endParaRPr lang="zh-CN" altLang="en-US"/>
          </a:p>
        </p:txBody>
      </p:sp>
      <p:pic>
        <p:nvPicPr>
          <p:cNvPr id="16" name="图形 15"/>
          <p:cNvPicPr>
            <a:picLocks noChangeAspect="1"/>
          </p:cNvPicPr>
          <p:nvPr userDrawn="1">
            <p:custDataLst>
              <p:tags r:id="rId13"/>
            </p:custDataLst>
          </p:nvPr>
        </p:nvPicPr>
        <p:blipFill rotWithShape="1">
          <a:blip r:embed="rId14">
            <a:extLst>
              <a:ext uri="{96DAC541-7B7A-43D3-8B79-37D633B846F1}">
                <asvg:svgBlip xmlns:asvg="http://schemas.microsoft.com/office/drawing/2016/SVG/main" r:embed="rId15"/>
              </a:ext>
            </a:extLst>
          </a:blip>
          <a:srcRect t="36129"/>
          <a:stretch>
            <a:fillRect/>
          </a:stretch>
        </p:blipFill>
        <p:spPr>
          <a:xfrm>
            <a:off x="174372" y="0"/>
            <a:ext cx="820211" cy="841197"/>
          </a:xfrm>
          <a:prstGeom prst="rect">
            <a:avLst/>
          </a:prstGeom>
        </p:spPr>
      </p:pic>
      <p:pic>
        <p:nvPicPr>
          <p:cNvPr id="33" name="图形 32"/>
          <p:cNvPicPr>
            <a:picLocks noChangeAspect="1"/>
          </p:cNvPicPr>
          <p:nvPr userDrawn="1">
            <p:custDataLst>
              <p:tags r:id="rId16"/>
            </p:custDataLst>
          </p:nvPr>
        </p:nvPicPr>
        <p:blipFill rotWithShape="1">
          <a:blip r:embed="rId14">
            <a:extLst>
              <a:ext uri="{96DAC541-7B7A-43D3-8B79-37D633B846F1}">
                <asvg:svgBlip xmlns:asvg="http://schemas.microsoft.com/office/drawing/2016/SVG/main" r:embed="rId15"/>
              </a:ext>
            </a:extLst>
          </a:blip>
          <a:srcRect t="19196"/>
          <a:stretch>
            <a:fillRect/>
          </a:stretch>
        </p:blipFill>
        <p:spPr>
          <a:xfrm rot="10800000" flipV="1">
            <a:off x="10064432" y="-141"/>
            <a:ext cx="2045837" cy="2654439"/>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V="1">
            <a:off x="0" y="4162071"/>
            <a:ext cx="3438017" cy="2695929"/>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60000"/>
              <a:lumOff val="40000"/>
            </a:schemeClr>
          </a:solidFill>
          <a:ln w="4497" cap="flat">
            <a:noFill/>
            <a:prstDash val="solid"/>
            <a:miter/>
          </a:ln>
        </p:spPr>
        <p:txBody>
          <a:bodyPr rtlCol="0" anchor="ctr"/>
          <a:lstStyle/>
          <a:p>
            <a:endParaRPr lang="zh-CN" altLang="en-US"/>
          </a:p>
        </p:txBody>
      </p:sp>
      <p:pic>
        <p:nvPicPr>
          <p:cNvPr id="5" name="图形 4"/>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0" y="0"/>
            <a:ext cx="1171399" cy="572874"/>
          </a:xfrm>
          <a:prstGeom prst="rect">
            <a:avLst/>
          </a:prstGeom>
        </p:spPr>
      </p:pic>
      <p:pic>
        <p:nvPicPr>
          <p:cNvPr id="6" name="图形 5"/>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l="57263" t="41925"/>
          <a:stretch>
            <a:fillRect/>
          </a:stretch>
        </p:blipFill>
        <p:spPr>
          <a:xfrm>
            <a:off x="1" y="0"/>
            <a:ext cx="2362200" cy="2379081"/>
          </a:xfrm>
          <a:prstGeom prst="rect">
            <a:avLst/>
          </a:prstGeom>
        </p:spPr>
      </p:pic>
      <p:sp>
        <p:nvSpPr>
          <p:cNvPr id="10" name="任意多边形: 形状 9"/>
          <p:cNvSpPr/>
          <p:nvPr userDrawn="1">
            <p:custDataLst>
              <p:tags r:id="rId10"/>
            </p:custDataLst>
          </p:nvPr>
        </p:nvSpPr>
        <p:spPr>
          <a:xfrm rot="16200000">
            <a:off x="402782" y="1300684"/>
            <a:ext cx="365833" cy="45866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pic>
        <p:nvPicPr>
          <p:cNvPr id="11" name="图形 10"/>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H="1">
            <a:off x="0" y="5079907"/>
            <a:ext cx="2823395" cy="1778093"/>
          </a:xfrm>
          <a:prstGeom prst="rect">
            <a:avLst/>
          </a:prstGeom>
        </p:spPr>
      </p:pic>
      <p:sp>
        <p:nvSpPr>
          <p:cNvPr id="12" name="椭圆 11"/>
          <p:cNvSpPr/>
          <p:nvPr userDrawn="1">
            <p:custDataLst>
              <p:tags r:id="rId14"/>
            </p:custDataLst>
          </p:nvPr>
        </p:nvSpPr>
        <p:spPr>
          <a:xfrm rot="10800000">
            <a:off x="11283008"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15"/>
            </p:custDataLst>
          </p:nvPr>
        </p:nvSpPr>
        <p:spPr>
          <a:xfrm rot="10800000">
            <a:off x="10967704"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16"/>
            </p:custDataLst>
          </p:nvPr>
        </p:nvSpPr>
        <p:spPr>
          <a:xfrm rot="10800000">
            <a:off x="11440660"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17"/>
            </p:custDataLst>
          </p:nvPr>
        </p:nvSpPr>
        <p:spPr>
          <a:xfrm rot="10800000">
            <a:off x="11125356"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flipH="1">
            <a:off x="0" y="0"/>
            <a:ext cx="1331764" cy="1365838"/>
          </a:xfrm>
          <a:prstGeom prst="rect">
            <a:avLst/>
          </a:prstGeom>
        </p:spPr>
      </p:pic>
      <p:sp>
        <p:nvSpPr>
          <p:cNvPr id="18" name="任意多边形: 形状 17"/>
          <p:cNvSpPr/>
          <p:nvPr userDrawn="1">
            <p:custDataLst>
              <p:tags r:id="rId21"/>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sp>
        <p:nvSpPr>
          <p:cNvPr id="19" name="任意多边形: 形状 18"/>
          <p:cNvSpPr/>
          <p:nvPr userDrawn="1">
            <p:custDataLst>
              <p:tags r:id="rId22"/>
            </p:custDataLst>
          </p:nvPr>
        </p:nvSpPr>
        <p:spPr>
          <a:xfrm rot="16200000" flipV="1">
            <a:off x="1163412" y="5540332"/>
            <a:ext cx="513154" cy="921120"/>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5">
              <a:lumMod val="75000"/>
            </a:schemeClr>
          </a:solidFill>
          <a:ln w="1716" cap="flat">
            <a:noFill/>
            <a:prstDash val="solid"/>
            <a:miter/>
          </a:ln>
        </p:spPr>
        <p:txBody>
          <a:bodyPr rtlCol="0" anchor="ctr"/>
          <a:lstStyle/>
          <a:p>
            <a:endParaRPr lang="zh-CN" altLang="en-US"/>
          </a:p>
        </p:txBody>
      </p:sp>
      <p:sp>
        <p:nvSpPr>
          <p:cNvPr id="2" name="标题 1"/>
          <p:cNvSpPr>
            <a:spLocks noGrp="1"/>
          </p:cNvSpPr>
          <p:nvPr userDrawn="1">
            <p:ph type="title" hasCustomPrompt="1"/>
            <p:custDataLst>
              <p:tags r:id="rId23"/>
            </p:custDataLst>
          </p:nvPr>
        </p:nvSpPr>
        <p:spPr>
          <a:xfrm>
            <a:off x="2368266" y="2239460"/>
            <a:ext cx="1033177" cy="2379081"/>
          </a:xfrm>
        </p:spPr>
        <p:txBody>
          <a:bodyPr vert="eaVert" wrap="square" anchor="ctr" anchorCtr="1">
            <a:normAutofit/>
          </a:bodyPr>
          <a:lstStyle>
            <a:lvl1pPr algn="ctr">
              <a:defRPr sz="6000"/>
            </a:lvl1pPr>
          </a:lstStyle>
          <a:p>
            <a:r>
              <a:rPr lang="zh-CN" altLang="en-US" dirty="0"/>
              <a:t>标题</a:t>
            </a:r>
            <a:endParaRPr lang="zh-CN" altLang="en-US" dirty="0"/>
          </a:p>
        </p:txBody>
      </p:sp>
      <p:sp>
        <p:nvSpPr>
          <p:cNvPr id="7" name="日期占位符 3"/>
          <p:cNvSpPr>
            <a:spLocks noGrp="1"/>
          </p:cNvSpPr>
          <p:nvPr userDrawn="1">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25"/>
            </p:custDataLst>
          </p:nvPr>
        </p:nvSpPr>
        <p:spPr/>
        <p:txBody>
          <a:bodyPr/>
          <a:lstStyle/>
          <a:p>
            <a:endParaRPr lang="zh-CN" altLang="en-US"/>
          </a:p>
        </p:txBody>
      </p:sp>
      <p:sp>
        <p:nvSpPr>
          <p:cNvPr id="9" name="灯片编号占位符 5"/>
          <p:cNvSpPr>
            <a:spLocks noGrp="1"/>
          </p:cNvSpPr>
          <p:nvPr userDrawn="1">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8576353" y="120292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sp>
        <p:nvSpPr>
          <p:cNvPr id="11" name="任意多边形: 形状 10"/>
          <p:cNvSpPr/>
          <p:nvPr userDrawn="1">
            <p:custDataLst>
              <p:tags r:id="rId7"/>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lumMod val="60000"/>
              <a:lumOff val="40000"/>
              <a:alpha val="50000"/>
            </a:schemeClr>
          </a:solidFill>
          <a:ln w="4497"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alpha val="50000"/>
            </a:schemeClr>
          </a:solidFill>
          <a:ln w="2626" cap="flat">
            <a:noFill/>
            <a:prstDash val="solid"/>
            <a:miter/>
          </a:ln>
        </p:spPr>
        <p:txBody>
          <a:bodyPr rtlCol="0" anchor="ctr"/>
          <a:lstStyle/>
          <a:p>
            <a:endParaRPr lang="zh-CN" altLang="en-US"/>
          </a:p>
        </p:txBody>
      </p:sp>
      <p:pic>
        <p:nvPicPr>
          <p:cNvPr id="13" name="图形 12"/>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b="24472"/>
          <a:stretch>
            <a:fillRect/>
          </a:stretch>
        </p:blipFill>
        <p:spPr>
          <a:xfrm>
            <a:off x="9242181" y="4915715"/>
            <a:ext cx="2880000" cy="1942285"/>
          </a:xfrm>
          <a:prstGeom prst="rect">
            <a:avLst/>
          </a:prstGeom>
        </p:spPr>
      </p:pic>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593240" y="0"/>
            <a:ext cx="1598760" cy="2567154"/>
          </a:xfrm>
          <a:prstGeom prst="rect">
            <a:avLst/>
          </a:prstGeom>
        </p:spPr>
      </p:pic>
      <p:pic>
        <p:nvPicPr>
          <p:cNvPr id="16" name="图形 15"/>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flipV="1">
            <a:off x="10649993" y="6201861"/>
            <a:ext cx="973273" cy="656139"/>
          </a:xfrm>
          <a:prstGeom prst="rect">
            <a:avLst/>
          </a:prstGeom>
        </p:spPr>
      </p:pic>
      <p:pic>
        <p:nvPicPr>
          <p:cNvPr id="17" name="图形 16"/>
          <p:cNvPicPr>
            <a:picLocks noChangeAspect="1"/>
          </p:cNvPicPr>
          <p:nvPr userDrawn="1">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728431" y="5306515"/>
            <a:ext cx="2463569" cy="1551485"/>
          </a:xfrm>
          <a:prstGeom prst="rect">
            <a:avLst/>
          </a:prstGeom>
        </p:spPr>
      </p:pic>
      <p:sp>
        <p:nvSpPr>
          <p:cNvPr id="19" name="任意多边形: 形状 18"/>
          <p:cNvSpPr/>
          <p:nvPr userDrawn="1">
            <p:custDataLst>
              <p:tags r:id="rId21"/>
            </p:custDataLst>
          </p:nvPr>
        </p:nvSpPr>
        <p:spPr>
          <a:xfrm>
            <a:off x="10276194" y="301708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0" y="0"/>
            <a:ext cx="1171399" cy="572874"/>
          </a:xfrm>
          <a:prstGeom prst="rect">
            <a:avLst/>
          </a:prstGeom>
        </p:spPr>
      </p:pic>
      <p:pic>
        <p:nvPicPr>
          <p:cNvPr id="22" name="图形 21"/>
          <p:cNvPicPr>
            <a:picLocks noChangeAspect="1"/>
          </p:cNvPicPr>
          <p:nvPr userDrawn="1">
            <p:custDataLst>
              <p:tags r:id="rId25"/>
            </p:custDataLst>
          </p:nvPr>
        </p:nvPicPr>
        <p:blipFill rotWithShape="1">
          <a:blip r:embed="rId26">
            <a:extLst>
              <a:ext uri="{96DAC541-7B7A-43D3-8B79-37D633B846F1}">
                <asvg:svgBlip xmlns:asvg="http://schemas.microsoft.com/office/drawing/2016/SVG/main" r:embed="rId2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2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9"/>
            </p:custDataLst>
          </p:nvPr>
        </p:nvPicPr>
        <p:blipFill rotWithShape="1">
          <a:blip r:embed="rId30">
            <a:extLst>
              <a:ext uri="{96DAC541-7B7A-43D3-8B79-37D633B846F1}">
                <asvg:svgBlip xmlns:asvg="http://schemas.microsoft.com/office/drawing/2016/SVG/main" r:embed="rId31"/>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32"/>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33"/>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34"/>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35"/>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36"/>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37"/>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38"/>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9"/>
            </p:custDataLst>
          </p:nvPr>
        </p:nvSpPr>
        <p:spPr>
          <a:xfrm>
            <a:off x="1755872" y="1473607"/>
            <a:ext cx="5446171" cy="22044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40"/>
            </p:custDataLst>
          </p:nvPr>
        </p:nvSpPr>
        <p:spPr>
          <a:xfrm>
            <a:off x="1755873" y="3920800"/>
            <a:ext cx="5446170" cy="814358"/>
          </a:xfrm>
        </p:spPr>
        <p:txBody>
          <a:bodyPr wrap="square">
            <a:normAutofit/>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页脚占位符 4"/>
          <p:cNvSpPr>
            <a:spLocks noGrp="1"/>
          </p:cNvSpPr>
          <p:nvPr>
            <p:ph type="ftr" sz="quarter" idx="11"/>
            <p:custDataLst>
              <p:tags r:id="rId4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4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43"/>
            </p:custDataLst>
          </p:nvPr>
        </p:nvSpPr>
        <p:spPr>
          <a:xfrm>
            <a:off x="2024446" y="513253"/>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44"/>
            </p:custDataLst>
          </p:nvPr>
        </p:nvSpPr>
        <p:spPr>
          <a:xfrm>
            <a:off x="1755873" y="4886668"/>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图形 8"/>
          <p:cNvPicPr>
            <a:picLocks noChangeAspect="1"/>
          </p:cNvPicPr>
          <p:nvPr userDrawn="1">
            <p:custDataLst>
              <p:tags r:id="rId2"/>
            </p:custDataLst>
          </p:nvPr>
        </p:nvPicPr>
        <p:blipFill>
          <a:blip r:embed="rId3">
            <a:extLst>
              <a:ext uri="{96DAC541-7B7A-43D3-8B79-37D633B846F1}">
                <asvg:svgBlip xmlns:asvg="http://schemas.microsoft.com/office/drawing/2016/SVG/main" r:embed="rId4"/>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22" name="图形 21"/>
          <p:cNvPicPr>
            <a:picLocks noChangeAspect="1"/>
          </p:cNvPicPr>
          <p:nvPr userDrawn="1">
            <p:custDataLst>
              <p:tags r:id="rId5"/>
            </p:custDataLst>
          </p:nvPr>
        </p:nvPicPr>
        <p:blipFill rotWithShape="1">
          <a:blip r:embed="rId6">
            <a:extLst>
              <a:ext uri="{96DAC541-7B7A-43D3-8B79-37D633B846F1}">
                <asvg:svgBlip xmlns:asvg="http://schemas.microsoft.com/office/drawing/2016/SVG/main" r:embed="rId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p>
            <a:endParaRPr lang="zh-CN" altLang="en-US"/>
          </a:p>
        </p:txBody>
      </p:sp>
      <p:pic>
        <p:nvPicPr>
          <p:cNvPr id="13" name="图形 12"/>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0" y="0"/>
            <a:ext cx="6279639" cy="2758465"/>
          </a:xfrm>
          <a:prstGeom prst="rect">
            <a:avLst/>
          </a:prstGeom>
        </p:spPr>
      </p:pic>
      <p:sp>
        <p:nvSpPr>
          <p:cNvPr id="15" name="任意多边形: 形状 14"/>
          <p:cNvSpPr/>
          <p:nvPr userDrawn="1">
            <p:custDataLst>
              <p:tags r:id="rId12"/>
            </p:custDataLst>
          </p:nvPr>
        </p:nvSpPr>
        <p:spPr>
          <a:xfrm>
            <a:off x="174823" y="1259341"/>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p>
            <a:endParaRPr lang="zh-CN" altLang="en-US"/>
          </a:p>
        </p:txBody>
      </p:sp>
      <p:pic>
        <p:nvPicPr>
          <p:cNvPr id="16" name="图形 15"/>
          <p:cNvPicPr>
            <a:picLocks noChangeAspect="1"/>
          </p:cNvPicPr>
          <p:nvPr userDrawn="1">
            <p:custDataLst>
              <p:tags r:id="rId13"/>
            </p:custDataLst>
          </p:nvPr>
        </p:nvPicPr>
        <p:blipFill rotWithShape="1">
          <a:blip r:embed="rId14">
            <a:extLst>
              <a:ext uri="{96DAC541-7B7A-43D3-8B79-37D633B846F1}">
                <asvg:svgBlip xmlns:asvg="http://schemas.microsoft.com/office/drawing/2016/SVG/main" r:embed="rId15"/>
              </a:ext>
            </a:extLst>
          </a:blip>
          <a:srcRect t="36129"/>
          <a:stretch>
            <a:fillRect/>
          </a:stretch>
        </p:blipFill>
        <p:spPr>
          <a:xfrm>
            <a:off x="174372" y="0"/>
            <a:ext cx="820211" cy="841197"/>
          </a:xfrm>
          <a:prstGeom prst="rect">
            <a:avLst/>
          </a:prstGeom>
        </p:spPr>
      </p:pic>
      <p:pic>
        <p:nvPicPr>
          <p:cNvPr id="33" name="图形 32"/>
          <p:cNvPicPr>
            <a:picLocks noChangeAspect="1"/>
          </p:cNvPicPr>
          <p:nvPr userDrawn="1">
            <p:custDataLst>
              <p:tags r:id="rId16"/>
            </p:custDataLst>
          </p:nvPr>
        </p:nvPicPr>
        <p:blipFill rotWithShape="1">
          <a:blip r:embed="rId14">
            <a:extLst>
              <a:ext uri="{96DAC541-7B7A-43D3-8B79-37D633B846F1}">
                <asvg:svgBlip xmlns:asvg="http://schemas.microsoft.com/office/drawing/2016/SVG/main" r:embed="rId15"/>
              </a:ext>
            </a:extLst>
          </a:blip>
          <a:srcRect t="19196"/>
          <a:stretch>
            <a:fillRect/>
          </a:stretch>
        </p:blipFill>
        <p:spPr>
          <a:xfrm rot="10800000" flipV="1">
            <a:off x="10064432" y="-141"/>
            <a:ext cx="2045837" cy="265443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V="1">
            <a:off x="0" y="4162071"/>
            <a:ext cx="3438017" cy="2695929"/>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60000"/>
              <a:lumOff val="40000"/>
            </a:schemeClr>
          </a:solidFill>
          <a:ln w="4497" cap="flat">
            <a:noFill/>
            <a:prstDash val="solid"/>
            <a:miter/>
          </a:ln>
        </p:spPr>
        <p:txBody>
          <a:bodyPr rtlCol="0" anchor="ctr"/>
          <a:lstStyle/>
          <a:p>
            <a:endParaRPr lang="zh-CN" altLang="en-US"/>
          </a:p>
        </p:txBody>
      </p:sp>
      <p:pic>
        <p:nvPicPr>
          <p:cNvPr id="5" name="图形 4"/>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0" y="0"/>
            <a:ext cx="1171399" cy="572874"/>
          </a:xfrm>
          <a:prstGeom prst="rect">
            <a:avLst/>
          </a:prstGeom>
        </p:spPr>
      </p:pic>
      <p:pic>
        <p:nvPicPr>
          <p:cNvPr id="6" name="图形 5"/>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l="57263" t="41925"/>
          <a:stretch>
            <a:fillRect/>
          </a:stretch>
        </p:blipFill>
        <p:spPr>
          <a:xfrm>
            <a:off x="1" y="0"/>
            <a:ext cx="2362200" cy="2379081"/>
          </a:xfrm>
          <a:prstGeom prst="rect">
            <a:avLst/>
          </a:prstGeom>
        </p:spPr>
      </p:pic>
      <p:sp>
        <p:nvSpPr>
          <p:cNvPr id="10" name="任意多边形: 形状 9"/>
          <p:cNvSpPr/>
          <p:nvPr userDrawn="1">
            <p:custDataLst>
              <p:tags r:id="rId10"/>
            </p:custDataLst>
          </p:nvPr>
        </p:nvSpPr>
        <p:spPr>
          <a:xfrm rot="16200000">
            <a:off x="402782" y="1300684"/>
            <a:ext cx="365833" cy="45866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pic>
        <p:nvPicPr>
          <p:cNvPr id="11" name="图形 10"/>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H="1">
            <a:off x="0" y="5079907"/>
            <a:ext cx="2823395" cy="1778093"/>
          </a:xfrm>
          <a:prstGeom prst="rect">
            <a:avLst/>
          </a:prstGeom>
        </p:spPr>
      </p:pic>
      <p:sp>
        <p:nvSpPr>
          <p:cNvPr id="12" name="椭圆 11"/>
          <p:cNvSpPr/>
          <p:nvPr userDrawn="1">
            <p:custDataLst>
              <p:tags r:id="rId14"/>
            </p:custDataLst>
          </p:nvPr>
        </p:nvSpPr>
        <p:spPr>
          <a:xfrm rot="10800000">
            <a:off x="11283008"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15"/>
            </p:custDataLst>
          </p:nvPr>
        </p:nvSpPr>
        <p:spPr>
          <a:xfrm rot="10800000">
            <a:off x="10967704"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16"/>
            </p:custDataLst>
          </p:nvPr>
        </p:nvSpPr>
        <p:spPr>
          <a:xfrm rot="10800000">
            <a:off x="11440660"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17"/>
            </p:custDataLst>
          </p:nvPr>
        </p:nvSpPr>
        <p:spPr>
          <a:xfrm rot="10800000">
            <a:off x="11125356"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flipH="1">
            <a:off x="0" y="0"/>
            <a:ext cx="1331764" cy="1365838"/>
          </a:xfrm>
          <a:prstGeom prst="rect">
            <a:avLst/>
          </a:prstGeom>
        </p:spPr>
      </p:pic>
      <p:sp>
        <p:nvSpPr>
          <p:cNvPr id="18" name="任意多边形: 形状 17"/>
          <p:cNvSpPr/>
          <p:nvPr userDrawn="1">
            <p:custDataLst>
              <p:tags r:id="rId21"/>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sp>
        <p:nvSpPr>
          <p:cNvPr id="19" name="任意多边形: 形状 18"/>
          <p:cNvSpPr/>
          <p:nvPr userDrawn="1">
            <p:custDataLst>
              <p:tags r:id="rId22"/>
            </p:custDataLst>
          </p:nvPr>
        </p:nvSpPr>
        <p:spPr>
          <a:xfrm rot="16200000" flipV="1">
            <a:off x="1163412" y="5540332"/>
            <a:ext cx="513154" cy="921120"/>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5">
              <a:lumMod val="75000"/>
            </a:schemeClr>
          </a:solidFill>
          <a:ln w="1716" cap="flat">
            <a:noFill/>
            <a:prstDash val="solid"/>
            <a:miter/>
          </a:ln>
        </p:spPr>
        <p:txBody>
          <a:bodyPr rtlCol="0" anchor="ctr"/>
          <a:lstStyle/>
          <a:p>
            <a:endParaRPr lang="zh-CN" altLang="en-US"/>
          </a:p>
        </p:txBody>
      </p:sp>
      <p:sp>
        <p:nvSpPr>
          <p:cNvPr id="2" name="标题 1"/>
          <p:cNvSpPr>
            <a:spLocks noGrp="1"/>
          </p:cNvSpPr>
          <p:nvPr userDrawn="1">
            <p:ph type="title" hasCustomPrompt="1"/>
            <p:custDataLst>
              <p:tags r:id="rId23"/>
            </p:custDataLst>
          </p:nvPr>
        </p:nvSpPr>
        <p:spPr>
          <a:xfrm>
            <a:off x="2368266" y="2239460"/>
            <a:ext cx="1033177" cy="2379081"/>
          </a:xfrm>
        </p:spPr>
        <p:txBody>
          <a:bodyPr vert="eaVert" wrap="square" anchor="ctr" anchorCtr="1">
            <a:normAutofit/>
          </a:bodyPr>
          <a:lstStyle>
            <a:lvl1pPr algn="ctr">
              <a:defRPr sz="6000"/>
            </a:lvl1pPr>
          </a:lstStyle>
          <a:p>
            <a:r>
              <a:rPr lang="zh-CN" altLang="en-US" dirty="0"/>
              <a:t>标题</a:t>
            </a:r>
            <a:endParaRPr lang="zh-CN" altLang="en-US" dirty="0"/>
          </a:p>
        </p:txBody>
      </p:sp>
      <p:sp>
        <p:nvSpPr>
          <p:cNvPr id="7" name="日期占位符 3"/>
          <p:cNvSpPr>
            <a:spLocks noGrp="1"/>
          </p:cNvSpPr>
          <p:nvPr userDrawn="1">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25"/>
            </p:custDataLst>
          </p:nvPr>
        </p:nvSpPr>
        <p:spPr/>
        <p:txBody>
          <a:bodyPr/>
          <a:lstStyle/>
          <a:p>
            <a:endParaRPr lang="zh-CN" altLang="en-US"/>
          </a:p>
        </p:txBody>
      </p:sp>
      <p:sp>
        <p:nvSpPr>
          <p:cNvPr id="9" name="灯片编号占位符 5"/>
          <p:cNvSpPr>
            <a:spLocks noGrp="1"/>
          </p:cNvSpPr>
          <p:nvPr userDrawn="1">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8576353" y="120292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sp>
        <p:nvSpPr>
          <p:cNvPr id="11" name="任意多边形: 形状 10"/>
          <p:cNvSpPr/>
          <p:nvPr userDrawn="1">
            <p:custDataLst>
              <p:tags r:id="rId7"/>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lumMod val="60000"/>
              <a:lumOff val="40000"/>
              <a:alpha val="50000"/>
            </a:schemeClr>
          </a:solidFill>
          <a:ln w="4497"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alpha val="50000"/>
            </a:schemeClr>
          </a:solidFill>
          <a:ln w="2626" cap="flat">
            <a:noFill/>
            <a:prstDash val="solid"/>
            <a:miter/>
          </a:ln>
        </p:spPr>
        <p:txBody>
          <a:bodyPr rtlCol="0" anchor="ctr"/>
          <a:lstStyle/>
          <a:p>
            <a:endParaRPr lang="zh-CN" altLang="en-US"/>
          </a:p>
        </p:txBody>
      </p:sp>
      <p:pic>
        <p:nvPicPr>
          <p:cNvPr id="13" name="图形 12"/>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b="24472"/>
          <a:stretch>
            <a:fillRect/>
          </a:stretch>
        </p:blipFill>
        <p:spPr>
          <a:xfrm>
            <a:off x="9242181" y="4915715"/>
            <a:ext cx="2880000" cy="1942285"/>
          </a:xfrm>
          <a:prstGeom prst="rect">
            <a:avLst/>
          </a:prstGeom>
        </p:spPr>
      </p:pic>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593240" y="0"/>
            <a:ext cx="1598760" cy="2567154"/>
          </a:xfrm>
          <a:prstGeom prst="rect">
            <a:avLst/>
          </a:prstGeom>
        </p:spPr>
      </p:pic>
      <p:pic>
        <p:nvPicPr>
          <p:cNvPr id="16" name="图形 15"/>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flipV="1">
            <a:off x="10649993" y="6201861"/>
            <a:ext cx="973273" cy="656139"/>
          </a:xfrm>
          <a:prstGeom prst="rect">
            <a:avLst/>
          </a:prstGeom>
        </p:spPr>
      </p:pic>
      <p:pic>
        <p:nvPicPr>
          <p:cNvPr id="17" name="图形 16"/>
          <p:cNvPicPr>
            <a:picLocks noChangeAspect="1"/>
          </p:cNvPicPr>
          <p:nvPr userDrawn="1">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728431" y="5306515"/>
            <a:ext cx="2463569" cy="1551485"/>
          </a:xfrm>
          <a:prstGeom prst="rect">
            <a:avLst/>
          </a:prstGeom>
        </p:spPr>
      </p:pic>
      <p:sp>
        <p:nvSpPr>
          <p:cNvPr id="19" name="任意多边形: 形状 18"/>
          <p:cNvSpPr/>
          <p:nvPr userDrawn="1">
            <p:custDataLst>
              <p:tags r:id="rId21"/>
            </p:custDataLst>
          </p:nvPr>
        </p:nvSpPr>
        <p:spPr>
          <a:xfrm>
            <a:off x="10276194" y="301708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0" y="0"/>
            <a:ext cx="1171399" cy="572874"/>
          </a:xfrm>
          <a:prstGeom prst="rect">
            <a:avLst/>
          </a:prstGeom>
        </p:spPr>
      </p:pic>
      <p:pic>
        <p:nvPicPr>
          <p:cNvPr id="22" name="图形 21"/>
          <p:cNvPicPr>
            <a:picLocks noChangeAspect="1"/>
          </p:cNvPicPr>
          <p:nvPr userDrawn="1">
            <p:custDataLst>
              <p:tags r:id="rId25"/>
            </p:custDataLst>
          </p:nvPr>
        </p:nvPicPr>
        <p:blipFill rotWithShape="1">
          <a:blip r:embed="rId26">
            <a:extLst>
              <a:ext uri="{96DAC541-7B7A-43D3-8B79-37D633B846F1}">
                <asvg:svgBlip xmlns:asvg="http://schemas.microsoft.com/office/drawing/2016/SVG/main" r:embed="rId2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2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9"/>
            </p:custDataLst>
          </p:nvPr>
        </p:nvPicPr>
        <p:blipFill rotWithShape="1">
          <a:blip r:embed="rId30">
            <a:extLst>
              <a:ext uri="{96DAC541-7B7A-43D3-8B79-37D633B846F1}">
                <asvg:svgBlip xmlns:asvg="http://schemas.microsoft.com/office/drawing/2016/SVG/main" r:embed="rId31"/>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32"/>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33"/>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34"/>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35"/>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36"/>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37"/>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38"/>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9"/>
            </p:custDataLst>
          </p:nvPr>
        </p:nvSpPr>
        <p:spPr>
          <a:xfrm>
            <a:off x="1755872" y="1473607"/>
            <a:ext cx="5446171" cy="22044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40"/>
            </p:custDataLst>
          </p:nvPr>
        </p:nvSpPr>
        <p:spPr>
          <a:xfrm>
            <a:off x="1755873" y="3920800"/>
            <a:ext cx="5446170" cy="814358"/>
          </a:xfrm>
        </p:spPr>
        <p:txBody>
          <a:bodyPr wrap="square">
            <a:normAutofit/>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页脚占位符 4"/>
          <p:cNvSpPr>
            <a:spLocks noGrp="1"/>
          </p:cNvSpPr>
          <p:nvPr>
            <p:ph type="ftr" sz="quarter" idx="11"/>
            <p:custDataLst>
              <p:tags r:id="rId4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4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43"/>
            </p:custDataLst>
          </p:nvPr>
        </p:nvSpPr>
        <p:spPr>
          <a:xfrm>
            <a:off x="2024446" y="513253"/>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44"/>
            </p:custDataLst>
          </p:nvPr>
        </p:nvSpPr>
        <p:spPr>
          <a:xfrm>
            <a:off x="1755873" y="4886668"/>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图形 8"/>
          <p:cNvPicPr>
            <a:picLocks noChangeAspect="1"/>
          </p:cNvPicPr>
          <p:nvPr userDrawn="1">
            <p:custDataLst>
              <p:tags r:id="rId2"/>
            </p:custDataLst>
          </p:nvPr>
        </p:nvPicPr>
        <p:blipFill>
          <a:blip r:embed="rId3">
            <a:extLst>
              <a:ext uri="{96DAC541-7B7A-43D3-8B79-37D633B846F1}">
                <asvg:svgBlip xmlns:asvg="http://schemas.microsoft.com/office/drawing/2016/SVG/main" r:embed="rId4"/>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22" name="图形 21"/>
          <p:cNvPicPr>
            <a:picLocks noChangeAspect="1"/>
          </p:cNvPicPr>
          <p:nvPr userDrawn="1">
            <p:custDataLst>
              <p:tags r:id="rId5"/>
            </p:custDataLst>
          </p:nvPr>
        </p:nvPicPr>
        <p:blipFill rotWithShape="1">
          <a:blip r:embed="rId6">
            <a:extLst>
              <a:ext uri="{96DAC541-7B7A-43D3-8B79-37D633B846F1}">
                <asvg:svgBlip xmlns:asvg="http://schemas.microsoft.com/office/drawing/2016/SVG/main" r:embed="rId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p>
            <a:endParaRPr lang="zh-CN" altLang="en-US"/>
          </a:p>
        </p:txBody>
      </p:sp>
      <p:pic>
        <p:nvPicPr>
          <p:cNvPr id="13" name="图形 12"/>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0" y="0"/>
            <a:ext cx="6279639" cy="2758465"/>
          </a:xfrm>
          <a:prstGeom prst="rect">
            <a:avLst/>
          </a:prstGeom>
        </p:spPr>
      </p:pic>
      <p:sp>
        <p:nvSpPr>
          <p:cNvPr id="15" name="任意多边形: 形状 14"/>
          <p:cNvSpPr/>
          <p:nvPr userDrawn="1">
            <p:custDataLst>
              <p:tags r:id="rId12"/>
            </p:custDataLst>
          </p:nvPr>
        </p:nvSpPr>
        <p:spPr>
          <a:xfrm>
            <a:off x="174823" y="1259341"/>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p>
            <a:endParaRPr lang="zh-CN" altLang="en-US"/>
          </a:p>
        </p:txBody>
      </p:sp>
      <p:pic>
        <p:nvPicPr>
          <p:cNvPr id="16" name="图形 15"/>
          <p:cNvPicPr>
            <a:picLocks noChangeAspect="1"/>
          </p:cNvPicPr>
          <p:nvPr userDrawn="1">
            <p:custDataLst>
              <p:tags r:id="rId13"/>
            </p:custDataLst>
          </p:nvPr>
        </p:nvPicPr>
        <p:blipFill rotWithShape="1">
          <a:blip r:embed="rId14">
            <a:extLst>
              <a:ext uri="{96DAC541-7B7A-43D3-8B79-37D633B846F1}">
                <asvg:svgBlip xmlns:asvg="http://schemas.microsoft.com/office/drawing/2016/SVG/main" r:embed="rId15"/>
              </a:ext>
            </a:extLst>
          </a:blip>
          <a:srcRect t="36129"/>
          <a:stretch>
            <a:fillRect/>
          </a:stretch>
        </p:blipFill>
        <p:spPr>
          <a:xfrm>
            <a:off x="174372" y="0"/>
            <a:ext cx="820211" cy="841197"/>
          </a:xfrm>
          <a:prstGeom prst="rect">
            <a:avLst/>
          </a:prstGeom>
        </p:spPr>
      </p:pic>
      <p:pic>
        <p:nvPicPr>
          <p:cNvPr id="33" name="图形 32"/>
          <p:cNvPicPr>
            <a:picLocks noChangeAspect="1"/>
          </p:cNvPicPr>
          <p:nvPr userDrawn="1">
            <p:custDataLst>
              <p:tags r:id="rId16"/>
            </p:custDataLst>
          </p:nvPr>
        </p:nvPicPr>
        <p:blipFill rotWithShape="1">
          <a:blip r:embed="rId14">
            <a:extLst>
              <a:ext uri="{96DAC541-7B7A-43D3-8B79-37D633B846F1}">
                <asvg:svgBlip xmlns:asvg="http://schemas.microsoft.com/office/drawing/2016/SVG/main" r:embed="rId15"/>
              </a:ext>
            </a:extLst>
          </a:blip>
          <a:srcRect t="19196"/>
          <a:stretch>
            <a:fillRect/>
          </a:stretch>
        </p:blipFill>
        <p:spPr>
          <a:xfrm rot="10800000" flipV="1">
            <a:off x="10064432" y="-141"/>
            <a:ext cx="2045837" cy="2654439"/>
          </a:xfrm>
          <a:prstGeom prst="rect">
            <a:avLst/>
          </a:prstGeom>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V="1">
            <a:off x="0" y="4162071"/>
            <a:ext cx="3438017" cy="2695929"/>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60000"/>
              <a:lumOff val="40000"/>
            </a:schemeClr>
          </a:solidFill>
          <a:ln w="4497" cap="flat">
            <a:noFill/>
            <a:prstDash val="solid"/>
            <a:miter/>
          </a:ln>
        </p:spPr>
        <p:txBody>
          <a:bodyPr rtlCol="0" anchor="ctr"/>
          <a:lstStyle/>
          <a:p>
            <a:endParaRPr lang="zh-CN" altLang="en-US"/>
          </a:p>
        </p:txBody>
      </p:sp>
      <p:pic>
        <p:nvPicPr>
          <p:cNvPr id="5" name="图形 4"/>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0" y="0"/>
            <a:ext cx="1171399" cy="572874"/>
          </a:xfrm>
          <a:prstGeom prst="rect">
            <a:avLst/>
          </a:prstGeom>
        </p:spPr>
      </p:pic>
      <p:pic>
        <p:nvPicPr>
          <p:cNvPr id="6" name="图形 5"/>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l="57263" t="41925"/>
          <a:stretch>
            <a:fillRect/>
          </a:stretch>
        </p:blipFill>
        <p:spPr>
          <a:xfrm>
            <a:off x="1" y="0"/>
            <a:ext cx="2362200" cy="2379081"/>
          </a:xfrm>
          <a:prstGeom prst="rect">
            <a:avLst/>
          </a:prstGeom>
        </p:spPr>
      </p:pic>
      <p:sp>
        <p:nvSpPr>
          <p:cNvPr id="10" name="任意多边形: 形状 9"/>
          <p:cNvSpPr/>
          <p:nvPr userDrawn="1">
            <p:custDataLst>
              <p:tags r:id="rId10"/>
            </p:custDataLst>
          </p:nvPr>
        </p:nvSpPr>
        <p:spPr>
          <a:xfrm rot="16200000">
            <a:off x="402782" y="1300684"/>
            <a:ext cx="365833" cy="45866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pic>
        <p:nvPicPr>
          <p:cNvPr id="11" name="图形 10"/>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H="1">
            <a:off x="0" y="5079907"/>
            <a:ext cx="2823395" cy="1778093"/>
          </a:xfrm>
          <a:prstGeom prst="rect">
            <a:avLst/>
          </a:prstGeom>
        </p:spPr>
      </p:pic>
      <p:sp>
        <p:nvSpPr>
          <p:cNvPr id="12" name="椭圆 11"/>
          <p:cNvSpPr/>
          <p:nvPr userDrawn="1">
            <p:custDataLst>
              <p:tags r:id="rId14"/>
            </p:custDataLst>
          </p:nvPr>
        </p:nvSpPr>
        <p:spPr>
          <a:xfrm rot="10800000">
            <a:off x="11283008"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15"/>
            </p:custDataLst>
          </p:nvPr>
        </p:nvSpPr>
        <p:spPr>
          <a:xfrm rot="10800000">
            <a:off x="10967704"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16"/>
            </p:custDataLst>
          </p:nvPr>
        </p:nvSpPr>
        <p:spPr>
          <a:xfrm rot="10800000">
            <a:off x="11440660"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17"/>
            </p:custDataLst>
          </p:nvPr>
        </p:nvSpPr>
        <p:spPr>
          <a:xfrm rot="10800000">
            <a:off x="11125356"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flipH="1">
            <a:off x="0" y="0"/>
            <a:ext cx="1331764" cy="1365838"/>
          </a:xfrm>
          <a:prstGeom prst="rect">
            <a:avLst/>
          </a:prstGeom>
        </p:spPr>
      </p:pic>
      <p:sp>
        <p:nvSpPr>
          <p:cNvPr id="18" name="任意多边形: 形状 17"/>
          <p:cNvSpPr/>
          <p:nvPr userDrawn="1">
            <p:custDataLst>
              <p:tags r:id="rId21"/>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sp>
        <p:nvSpPr>
          <p:cNvPr id="19" name="任意多边形: 形状 18"/>
          <p:cNvSpPr/>
          <p:nvPr userDrawn="1">
            <p:custDataLst>
              <p:tags r:id="rId22"/>
            </p:custDataLst>
          </p:nvPr>
        </p:nvSpPr>
        <p:spPr>
          <a:xfrm rot="16200000" flipV="1">
            <a:off x="1163412" y="5540332"/>
            <a:ext cx="513154" cy="921120"/>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5">
              <a:lumMod val="75000"/>
            </a:schemeClr>
          </a:solidFill>
          <a:ln w="1716" cap="flat">
            <a:noFill/>
            <a:prstDash val="solid"/>
            <a:miter/>
          </a:ln>
        </p:spPr>
        <p:txBody>
          <a:bodyPr rtlCol="0" anchor="ctr"/>
          <a:lstStyle/>
          <a:p>
            <a:endParaRPr lang="zh-CN" altLang="en-US"/>
          </a:p>
        </p:txBody>
      </p:sp>
      <p:sp>
        <p:nvSpPr>
          <p:cNvPr id="2" name="标题 1"/>
          <p:cNvSpPr>
            <a:spLocks noGrp="1"/>
          </p:cNvSpPr>
          <p:nvPr userDrawn="1">
            <p:ph type="title" hasCustomPrompt="1"/>
            <p:custDataLst>
              <p:tags r:id="rId23"/>
            </p:custDataLst>
          </p:nvPr>
        </p:nvSpPr>
        <p:spPr>
          <a:xfrm>
            <a:off x="2368266" y="2239460"/>
            <a:ext cx="1033177" cy="2379081"/>
          </a:xfrm>
        </p:spPr>
        <p:txBody>
          <a:bodyPr vert="eaVert" wrap="square" anchor="ctr" anchorCtr="1">
            <a:normAutofit/>
          </a:bodyPr>
          <a:lstStyle>
            <a:lvl1pPr algn="ctr">
              <a:defRPr sz="6000"/>
            </a:lvl1pPr>
          </a:lstStyle>
          <a:p>
            <a:r>
              <a:rPr lang="zh-CN" altLang="en-US" dirty="0"/>
              <a:t>标题</a:t>
            </a:r>
            <a:endParaRPr lang="zh-CN" altLang="en-US" dirty="0"/>
          </a:p>
        </p:txBody>
      </p:sp>
      <p:sp>
        <p:nvSpPr>
          <p:cNvPr id="7" name="日期占位符 3"/>
          <p:cNvSpPr>
            <a:spLocks noGrp="1"/>
          </p:cNvSpPr>
          <p:nvPr userDrawn="1">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25"/>
            </p:custDataLst>
          </p:nvPr>
        </p:nvSpPr>
        <p:spPr/>
        <p:txBody>
          <a:bodyPr/>
          <a:lstStyle/>
          <a:p>
            <a:endParaRPr lang="zh-CN" altLang="en-US"/>
          </a:p>
        </p:txBody>
      </p:sp>
      <p:sp>
        <p:nvSpPr>
          <p:cNvPr id="9" name="灯片编号占位符 5"/>
          <p:cNvSpPr>
            <a:spLocks noGrp="1"/>
          </p:cNvSpPr>
          <p:nvPr userDrawn="1">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8576353" y="120292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sp>
        <p:nvSpPr>
          <p:cNvPr id="11" name="任意多边形: 形状 10"/>
          <p:cNvSpPr/>
          <p:nvPr userDrawn="1">
            <p:custDataLst>
              <p:tags r:id="rId7"/>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lumMod val="60000"/>
              <a:lumOff val="40000"/>
              <a:alpha val="50000"/>
            </a:schemeClr>
          </a:solidFill>
          <a:ln w="4497"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alpha val="50000"/>
            </a:schemeClr>
          </a:solidFill>
          <a:ln w="2626" cap="flat">
            <a:noFill/>
            <a:prstDash val="solid"/>
            <a:miter/>
          </a:ln>
        </p:spPr>
        <p:txBody>
          <a:bodyPr rtlCol="0" anchor="ctr"/>
          <a:lstStyle/>
          <a:p>
            <a:endParaRPr lang="zh-CN" altLang="en-US"/>
          </a:p>
        </p:txBody>
      </p:sp>
      <p:pic>
        <p:nvPicPr>
          <p:cNvPr id="13" name="图形 12"/>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b="24472"/>
          <a:stretch>
            <a:fillRect/>
          </a:stretch>
        </p:blipFill>
        <p:spPr>
          <a:xfrm>
            <a:off x="9242181" y="4915715"/>
            <a:ext cx="2880000" cy="1942285"/>
          </a:xfrm>
          <a:prstGeom prst="rect">
            <a:avLst/>
          </a:prstGeom>
        </p:spPr>
      </p:pic>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593240" y="0"/>
            <a:ext cx="1598760" cy="2567154"/>
          </a:xfrm>
          <a:prstGeom prst="rect">
            <a:avLst/>
          </a:prstGeom>
        </p:spPr>
      </p:pic>
      <p:pic>
        <p:nvPicPr>
          <p:cNvPr id="16" name="图形 15"/>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flipV="1">
            <a:off x="10649993" y="6201861"/>
            <a:ext cx="973273" cy="656139"/>
          </a:xfrm>
          <a:prstGeom prst="rect">
            <a:avLst/>
          </a:prstGeom>
        </p:spPr>
      </p:pic>
      <p:pic>
        <p:nvPicPr>
          <p:cNvPr id="17" name="图形 16"/>
          <p:cNvPicPr>
            <a:picLocks noChangeAspect="1"/>
          </p:cNvPicPr>
          <p:nvPr userDrawn="1">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728431" y="5306515"/>
            <a:ext cx="2463569" cy="1551485"/>
          </a:xfrm>
          <a:prstGeom prst="rect">
            <a:avLst/>
          </a:prstGeom>
        </p:spPr>
      </p:pic>
      <p:sp>
        <p:nvSpPr>
          <p:cNvPr id="19" name="任意多边形: 形状 18"/>
          <p:cNvSpPr/>
          <p:nvPr userDrawn="1">
            <p:custDataLst>
              <p:tags r:id="rId21"/>
            </p:custDataLst>
          </p:nvPr>
        </p:nvSpPr>
        <p:spPr>
          <a:xfrm>
            <a:off x="10276194" y="301708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0" y="0"/>
            <a:ext cx="1171399" cy="572874"/>
          </a:xfrm>
          <a:prstGeom prst="rect">
            <a:avLst/>
          </a:prstGeom>
        </p:spPr>
      </p:pic>
      <p:pic>
        <p:nvPicPr>
          <p:cNvPr id="22" name="图形 21"/>
          <p:cNvPicPr>
            <a:picLocks noChangeAspect="1"/>
          </p:cNvPicPr>
          <p:nvPr userDrawn="1">
            <p:custDataLst>
              <p:tags r:id="rId25"/>
            </p:custDataLst>
          </p:nvPr>
        </p:nvPicPr>
        <p:blipFill rotWithShape="1">
          <a:blip r:embed="rId26">
            <a:extLst>
              <a:ext uri="{96DAC541-7B7A-43D3-8B79-37D633B846F1}">
                <asvg:svgBlip xmlns:asvg="http://schemas.microsoft.com/office/drawing/2016/SVG/main" r:embed="rId2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2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9"/>
            </p:custDataLst>
          </p:nvPr>
        </p:nvPicPr>
        <p:blipFill rotWithShape="1">
          <a:blip r:embed="rId30">
            <a:extLst>
              <a:ext uri="{96DAC541-7B7A-43D3-8B79-37D633B846F1}">
                <asvg:svgBlip xmlns:asvg="http://schemas.microsoft.com/office/drawing/2016/SVG/main" r:embed="rId31"/>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32"/>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33"/>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34"/>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35"/>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36"/>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37"/>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38"/>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9"/>
            </p:custDataLst>
          </p:nvPr>
        </p:nvSpPr>
        <p:spPr>
          <a:xfrm>
            <a:off x="1755872" y="1473607"/>
            <a:ext cx="5446171" cy="22044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40"/>
            </p:custDataLst>
          </p:nvPr>
        </p:nvSpPr>
        <p:spPr>
          <a:xfrm>
            <a:off x="1755873" y="3920800"/>
            <a:ext cx="5446170" cy="814358"/>
          </a:xfrm>
        </p:spPr>
        <p:txBody>
          <a:bodyPr wrap="square">
            <a:normAutofit/>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页脚占位符 4"/>
          <p:cNvSpPr>
            <a:spLocks noGrp="1"/>
          </p:cNvSpPr>
          <p:nvPr>
            <p:ph type="ftr" sz="quarter" idx="11"/>
            <p:custDataLst>
              <p:tags r:id="rId4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4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43"/>
            </p:custDataLst>
          </p:nvPr>
        </p:nvSpPr>
        <p:spPr>
          <a:xfrm>
            <a:off x="2024446" y="513253"/>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44"/>
            </p:custDataLst>
          </p:nvPr>
        </p:nvSpPr>
        <p:spPr>
          <a:xfrm>
            <a:off x="1755873" y="4886668"/>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图形 8"/>
          <p:cNvPicPr>
            <a:picLocks noChangeAspect="1"/>
          </p:cNvPicPr>
          <p:nvPr userDrawn="1">
            <p:custDataLst>
              <p:tags r:id="rId2"/>
            </p:custDataLst>
          </p:nvPr>
        </p:nvPicPr>
        <p:blipFill>
          <a:blip r:embed="rId3">
            <a:extLst>
              <a:ext uri="{96DAC541-7B7A-43D3-8B79-37D633B846F1}">
                <asvg:svgBlip xmlns:asvg="http://schemas.microsoft.com/office/drawing/2016/SVG/main" r:embed="rId4"/>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22" name="图形 21"/>
          <p:cNvPicPr>
            <a:picLocks noChangeAspect="1"/>
          </p:cNvPicPr>
          <p:nvPr userDrawn="1">
            <p:custDataLst>
              <p:tags r:id="rId5"/>
            </p:custDataLst>
          </p:nvPr>
        </p:nvPicPr>
        <p:blipFill rotWithShape="1">
          <a:blip r:embed="rId6">
            <a:extLst>
              <a:ext uri="{96DAC541-7B7A-43D3-8B79-37D633B846F1}">
                <asvg:svgBlip xmlns:asvg="http://schemas.microsoft.com/office/drawing/2016/SVG/main" r:embed="rId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p>
            <a:endParaRPr lang="zh-CN" altLang="en-US"/>
          </a:p>
        </p:txBody>
      </p:sp>
      <p:pic>
        <p:nvPicPr>
          <p:cNvPr id="13" name="图形 12"/>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0" y="0"/>
            <a:ext cx="6279639" cy="2758465"/>
          </a:xfrm>
          <a:prstGeom prst="rect">
            <a:avLst/>
          </a:prstGeom>
        </p:spPr>
      </p:pic>
      <p:sp>
        <p:nvSpPr>
          <p:cNvPr id="15" name="任意多边形: 形状 14"/>
          <p:cNvSpPr/>
          <p:nvPr userDrawn="1">
            <p:custDataLst>
              <p:tags r:id="rId12"/>
            </p:custDataLst>
          </p:nvPr>
        </p:nvSpPr>
        <p:spPr>
          <a:xfrm>
            <a:off x="174823" y="1259341"/>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p>
            <a:endParaRPr lang="zh-CN" altLang="en-US"/>
          </a:p>
        </p:txBody>
      </p:sp>
      <p:pic>
        <p:nvPicPr>
          <p:cNvPr id="16" name="图形 15"/>
          <p:cNvPicPr>
            <a:picLocks noChangeAspect="1"/>
          </p:cNvPicPr>
          <p:nvPr userDrawn="1">
            <p:custDataLst>
              <p:tags r:id="rId13"/>
            </p:custDataLst>
          </p:nvPr>
        </p:nvPicPr>
        <p:blipFill rotWithShape="1">
          <a:blip r:embed="rId14">
            <a:extLst>
              <a:ext uri="{96DAC541-7B7A-43D3-8B79-37D633B846F1}">
                <asvg:svgBlip xmlns:asvg="http://schemas.microsoft.com/office/drawing/2016/SVG/main" r:embed="rId15"/>
              </a:ext>
            </a:extLst>
          </a:blip>
          <a:srcRect t="36129"/>
          <a:stretch>
            <a:fillRect/>
          </a:stretch>
        </p:blipFill>
        <p:spPr>
          <a:xfrm>
            <a:off x="174372" y="0"/>
            <a:ext cx="820211" cy="841197"/>
          </a:xfrm>
          <a:prstGeom prst="rect">
            <a:avLst/>
          </a:prstGeom>
        </p:spPr>
      </p:pic>
      <p:pic>
        <p:nvPicPr>
          <p:cNvPr id="33" name="图形 32"/>
          <p:cNvPicPr>
            <a:picLocks noChangeAspect="1"/>
          </p:cNvPicPr>
          <p:nvPr userDrawn="1">
            <p:custDataLst>
              <p:tags r:id="rId16"/>
            </p:custDataLst>
          </p:nvPr>
        </p:nvPicPr>
        <p:blipFill rotWithShape="1">
          <a:blip r:embed="rId14">
            <a:extLst>
              <a:ext uri="{96DAC541-7B7A-43D3-8B79-37D633B846F1}">
                <asvg:svgBlip xmlns:asvg="http://schemas.microsoft.com/office/drawing/2016/SVG/main" r:embed="rId15"/>
              </a:ext>
            </a:extLst>
          </a:blip>
          <a:srcRect t="19196"/>
          <a:stretch>
            <a:fillRect/>
          </a:stretch>
        </p:blipFill>
        <p:spPr>
          <a:xfrm rot="10800000" flipV="1">
            <a:off x="10064432" y="-141"/>
            <a:ext cx="2045837" cy="2654439"/>
          </a:xfrm>
          <a:prstGeom prst="rect">
            <a:avLst/>
          </a:prstGeom>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V="1">
            <a:off x="0" y="4162071"/>
            <a:ext cx="3438017" cy="2695929"/>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60000"/>
              <a:lumOff val="40000"/>
            </a:schemeClr>
          </a:solidFill>
          <a:ln w="4497" cap="flat">
            <a:noFill/>
            <a:prstDash val="solid"/>
            <a:miter/>
          </a:ln>
        </p:spPr>
        <p:txBody>
          <a:bodyPr rtlCol="0" anchor="ctr"/>
          <a:lstStyle/>
          <a:p>
            <a:endParaRPr lang="zh-CN" altLang="en-US"/>
          </a:p>
        </p:txBody>
      </p:sp>
      <p:pic>
        <p:nvPicPr>
          <p:cNvPr id="5" name="图形 4"/>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0" y="0"/>
            <a:ext cx="1171399" cy="572874"/>
          </a:xfrm>
          <a:prstGeom prst="rect">
            <a:avLst/>
          </a:prstGeom>
        </p:spPr>
      </p:pic>
      <p:pic>
        <p:nvPicPr>
          <p:cNvPr id="6" name="图形 5"/>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l="57263" t="41925"/>
          <a:stretch>
            <a:fillRect/>
          </a:stretch>
        </p:blipFill>
        <p:spPr>
          <a:xfrm>
            <a:off x="1" y="0"/>
            <a:ext cx="2362200" cy="2379081"/>
          </a:xfrm>
          <a:prstGeom prst="rect">
            <a:avLst/>
          </a:prstGeom>
        </p:spPr>
      </p:pic>
      <p:sp>
        <p:nvSpPr>
          <p:cNvPr id="10" name="任意多边形: 形状 9"/>
          <p:cNvSpPr/>
          <p:nvPr userDrawn="1">
            <p:custDataLst>
              <p:tags r:id="rId10"/>
            </p:custDataLst>
          </p:nvPr>
        </p:nvSpPr>
        <p:spPr>
          <a:xfrm rot="16200000">
            <a:off x="402782" y="1300684"/>
            <a:ext cx="365833" cy="45866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pic>
        <p:nvPicPr>
          <p:cNvPr id="11" name="图形 10"/>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H="1">
            <a:off x="0" y="5079907"/>
            <a:ext cx="2823395" cy="1778093"/>
          </a:xfrm>
          <a:prstGeom prst="rect">
            <a:avLst/>
          </a:prstGeom>
        </p:spPr>
      </p:pic>
      <p:sp>
        <p:nvSpPr>
          <p:cNvPr id="12" name="椭圆 11"/>
          <p:cNvSpPr/>
          <p:nvPr userDrawn="1">
            <p:custDataLst>
              <p:tags r:id="rId14"/>
            </p:custDataLst>
          </p:nvPr>
        </p:nvSpPr>
        <p:spPr>
          <a:xfrm rot="10800000">
            <a:off x="11283008"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15"/>
            </p:custDataLst>
          </p:nvPr>
        </p:nvSpPr>
        <p:spPr>
          <a:xfrm rot="10800000">
            <a:off x="10967704"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16"/>
            </p:custDataLst>
          </p:nvPr>
        </p:nvSpPr>
        <p:spPr>
          <a:xfrm rot="10800000">
            <a:off x="11440660"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17"/>
            </p:custDataLst>
          </p:nvPr>
        </p:nvSpPr>
        <p:spPr>
          <a:xfrm rot="10800000">
            <a:off x="11125356"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flipH="1">
            <a:off x="0" y="0"/>
            <a:ext cx="1331764" cy="1365838"/>
          </a:xfrm>
          <a:prstGeom prst="rect">
            <a:avLst/>
          </a:prstGeom>
        </p:spPr>
      </p:pic>
      <p:sp>
        <p:nvSpPr>
          <p:cNvPr id="18" name="任意多边形: 形状 17"/>
          <p:cNvSpPr/>
          <p:nvPr userDrawn="1">
            <p:custDataLst>
              <p:tags r:id="rId21"/>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sp>
        <p:nvSpPr>
          <p:cNvPr id="19" name="任意多边形: 形状 18"/>
          <p:cNvSpPr/>
          <p:nvPr userDrawn="1">
            <p:custDataLst>
              <p:tags r:id="rId22"/>
            </p:custDataLst>
          </p:nvPr>
        </p:nvSpPr>
        <p:spPr>
          <a:xfrm rot="16200000" flipV="1">
            <a:off x="1163412" y="5540332"/>
            <a:ext cx="513154" cy="921120"/>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5">
              <a:lumMod val="75000"/>
            </a:schemeClr>
          </a:solidFill>
          <a:ln w="1716" cap="flat">
            <a:noFill/>
            <a:prstDash val="solid"/>
            <a:miter/>
          </a:ln>
        </p:spPr>
        <p:txBody>
          <a:bodyPr rtlCol="0" anchor="ctr"/>
          <a:lstStyle/>
          <a:p>
            <a:endParaRPr lang="zh-CN" altLang="en-US"/>
          </a:p>
        </p:txBody>
      </p:sp>
      <p:sp>
        <p:nvSpPr>
          <p:cNvPr id="2" name="标题 1"/>
          <p:cNvSpPr>
            <a:spLocks noGrp="1"/>
          </p:cNvSpPr>
          <p:nvPr userDrawn="1">
            <p:ph type="title" hasCustomPrompt="1"/>
            <p:custDataLst>
              <p:tags r:id="rId23"/>
            </p:custDataLst>
          </p:nvPr>
        </p:nvSpPr>
        <p:spPr>
          <a:xfrm>
            <a:off x="2368266" y="2239460"/>
            <a:ext cx="1033177" cy="2379081"/>
          </a:xfrm>
        </p:spPr>
        <p:txBody>
          <a:bodyPr vert="eaVert" wrap="square" anchor="ctr" anchorCtr="1">
            <a:normAutofit/>
          </a:bodyPr>
          <a:lstStyle>
            <a:lvl1pPr algn="ctr">
              <a:defRPr sz="6000"/>
            </a:lvl1pPr>
          </a:lstStyle>
          <a:p>
            <a:r>
              <a:rPr lang="zh-CN" altLang="en-US" dirty="0"/>
              <a:t>标题</a:t>
            </a:r>
            <a:endParaRPr lang="zh-CN" altLang="en-US" dirty="0"/>
          </a:p>
        </p:txBody>
      </p:sp>
      <p:sp>
        <p:nvSpPr>
          <p:cNvPr id="7" name="日期占位符 3"/>
          <p:cNvSpPr>
            <a:spLocks noGrp="1"/>
          </p:cNvSpPr>
          <p:nvPr userDrawn="1">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25"/>
            </p:custDataLst>
          </p:nvPr>
        </p:nvSpPr>
        <p:spPr/>
        <p:txBody>
          <a:bodyPr/>
          <a:lstStyle/>
          <a:p>
            <a:endParaRPr lang="zh-CN" altLang="en-US"/>
          </a:p>
        </p:txBody>
      </p:sp>
      <p:sp>
        <p:nvSpPr>
          <p:cNvPr id="9" name="灯片编号占位符 5"/>
          <p:cNvSpPr>
            <a:spLocks noGrp="1"/>
          </p:cNvSpPr>
          <p:nvPr userDrawn="1">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tags" Target="../tags/tag291.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90.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89.xml"/><Relationship Id="rId25" Type="http://schemas.openxmlformats.org/officeDocument/2006/relationships/theme" Target="../theme/theme10.xml"/><Relationship Id="rId24" Type="http://schemas.openxmlformats.org/officeDocument/2006/relationships/tags" Target="../tags/tag300.xml"/><Relationship Id="rId23" Type="http://schemas.openxmlformats.org/officeDocument/2006/relationships/tags" Target="../tags/tag299.xml"/><Relationship Id="rId22" Type="http://schemas.openxmlformats.org/officeDocument/2006/relationships/tags" Target="../tags/tag298.xml"/><Relationship Id="rId21" Type="http://schemas.openxmlformats.org/officeDocument/2006/relationships/tags" Target="../tags/tag297.xml"/><Relationship Id="rId20" Type="http://schemas.openxmlformats.org/officeDocument/2006/relationships/tags" Target="../tags/tag296.xml"/><Relationship Id="rId2" Type="http://schemas.openxmlformats.org/officeDocument/2006/relationships/tags" Target="../tags/tag288.xml"/><Relationship Id="rId19" Type="http://schemas.openxmlformats.org/officeDocument/2006/relationships/tags" Target="../tags/tag295.xml"/><Relationship Id="rId18" Type="http://schemas.openxmlformats.org/officeDocument/2006/relationships/tags" Target="../tags/tag294.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93.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92.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5.xml"/></Relationships>
</file>

<file path=ppt/slideMasters/_rels/slideMaster11.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07.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06.xml"/><Relationship Id="rId3" Type="http://schemas.openxmlformats.org/officeDocument/2006/relationships/tags" Target="../tags/tag305.xml"/><Relationship Id="rId26" Type="http://schemas.openxmlformats.org/officeDocument/2006/relationships/theme" Target="../theme/theme11.xml"/><Relationship Id="rId25" Type="http://schemas.openxmlformats.org/officeDocument/2006/relationships/tags" Target="../tags/tag317.xml"/><Relationship Id="rId24" Type="http://schemas.openxmlformats.org/officeDocument/2006/relationships/tags" Target="../tags/tag316.xml"/><Relationship Id="rId23" Type="http://schemas.openxmlformats.org/officeDocument/2006/relationships/tags" Target="../tags/tag315.xml"/><Relationship Id="rId22" Type="http://schemas.openxmlformats.org/officeDocument/2006/relationships/tags" Target="../tags/tag314.xml"/><Relationship Id="rId21" Type="http://schemas.openxmlformats.org/officeDocument/2006/relationships/tags" Target="../tags/tag313.xml"/><Relationship Id="rId20" Type="http://schemas.openxmlformats.org/officeDocument/2006/relationships/tags" Target="../tags/tag312.xml"/><Relationship Id="rId2" Type="http://schemas.openxmlformats.org/officeDocument/2006/relationships/slideLayout" Target="../slideLayouts/slideLayout37.xml"/><Relationship Id="rId19" Type="http://schemas.openxmlformats.org/officeDocument/2006/relationships/tags" Target="../tags/tag311.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10.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09.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08.xml"/><Relationship Id="rId1" Type="http://schemas.openxmlformats.org/officeDocument/2006/relationships/slideLayout" Target="../slideLayouts/slideLayout36.xml"/></Relationships>
</file>

<file path=ppt/slideMasters/_rels/slideMaster12.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24.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23.xml"/><Relationship Id="rId25" Type="http://schemas.openxmlformats.org/officeDocument/2006/relationships/theme" Target="../theme/theme12.xml"/><Relationship Id="rId24" Type="http://schemas.openxmlformats.org/officeDocument/2006/relationships/tags" Target="../tags/tag334.xml"/><Relationship Id="rId23" Type="http://schemas.openxmlformats.org/officeDocument/2006/relationships/tags" Target="../tags/tag333.xml"/><Relationship Id="rId22" Type="http://schemas.openxmlformats.org/officeDocument/2006/relationships/tags" Target="../tags/tag332.xml"/><Relationship Id="rId21" Type="http://schemas.openxmlformats.org/officeDocument/2006/relationships/tags" Target="../tags/tag331.xml"/><Relationship Id="rId20" Type="http://schemas.openxmlformats.org/officeDocument/2006/relationships/tags" Target="../tags/tag330.xml"/><Relationship Id="rId2" Type="http://schemas.openxmlformats.org/officeDocument/2006/relationships/tags" Target="../tags/tag322.xml"/><Relationship Id="rId19" Type="http://schemas.openxmlformats.org/officeDocument/2006/relationships/tags" Target="../tags/tag329.xml"/><Relationship Id="rId18" Type="http://schemas.openxmlformats.org/officeDocument/2006/relationships/tags" Target="../tags/tag328.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27.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26.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8.xml"/></Relationships>
</file>

<file path=ppt/slideMasters/_rels/slideMaster13.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41.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40.xml"/><Relationship Id="rId25" Type="http://schemas.openxmlformats.org/officeDocument/2006/relationships/theme" Target="../theme/theme13.xml"/><Relationship Id="rId24" Type="http://schemas.openxmlformats.org/officeDocument/2006/relationships/tags" Target="../tags/tag351.xml"/><Relationship Id="rId23" Type="http://schemas.openxmlformats.org/officeDocument/2006/relationships/tags" Target="../tags/tag350.xml"/><Relationship Id="rId22" Type="http://schemas.openxmlformats.org/officeDocument/2006/relationships/tags" Target="../tags/tag349.xml"/><Relationship Id="rId21" Type="http://schemas.openxmlformats.org/officeDocument/2006/relationships/tags" Target="../tags/tag348.xml"/><Relationship Id="rId20" Type="http://schemas.openxmlformats.org/officeDocument/2006/relationships/tags" Target="../tags/tag347.xml"/><Relationship Id="rId2" Type="http://schemas.openxmlformats.org/officeDocument/2006/relationships/tags" Target="../tags/tag339.xml"/><Relationship Id="rId19" Type="http://schemas.openxmlformats.org/officeDocument/2006/relationships/tags" Target="../tags/tag346.xml"/><Relationship Id="rId18" Type="http://schemas.openxmlformats.org/officeDocument/2006/relationships/tags" Target="../tags/tag345.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44.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43.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9.xml"/></Relationships>
</file>

<file path=ppt/slideMasters/_rels/slideMaster14.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58.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57.xml"/><Relationship Id="rId25" Type="http://schemas.openxmlformats.org/officeDocument/2006/relationships/theme" Target="../theme/theme14.xml"/><Relationship Id="rId24" Type="http://schemas.openxmlformats.org/officeDocument/2006/relationships/tags" Target="../tags/tag368.xml"/><Relationship Id="rId23" Type="http://schemas.openxmlformats.org/officeDocument/2006/relationships/tags" Target="../tags/tag367.xml"/><Relationship Id="rId22" Type="http://schemas.openxmlformats.org/officeDocument/2006/relationships/tags" Target="../tags/tag366.xml"/><Relationship Id="rId21" Type="http://schemas.openxmlformats.org/officeDocument/2006/relationships/tags" Target="../tags/tag365.xml"/><Relationship Id="rId20" Type="http://schemas.openxmlformats.org/officeDocument/2006/relationships/tags" Target="../tags/tag364.xml"/><Relationship Id="rId2" Type="http://schemas.openxmlformats.org/officeDocument/2006/relationships/tags" Target="../tags/tag356.xml"/><Relationship Id="rId19" Type="http://schemas.openxmlformats.org/officeDocument/2006/relationships/tags" Target="../tags/tag363.xml"/><Relationship Id="rId18" Type="http://schemas.openxmlformats.org/officeDocument/2006/relationships/tags" Target="../tags/tag362.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61.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60.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0.xml"/></Relationships>
</file>

<file path=ppt/slideMasters/_rels/slideMaster15.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75.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74.xml"/><Relationship Id="rId25" Type="http://schemas.openxmlformats.org/officeDocument/2006/relationships/theme" Target="../theme/theme15.xml"/><Relationship Id="rId24" Type="http://schemas.openxmlformats.org/officeDocument/2006/relationships/tags" Target="../tags/tag385.xml"/><Relationship Id="rId23" Type="http://schemas.openxmlformats.org/officeDocument/2006/relationships/tags" Target="../tags/tag384.xml"/><Relationship Id="rId22" Type="http://schemas.openxmlformats.org/officeDocument/2006/relationships/tags" Target="../tags/tag383.xml"/><Relationship Id="rId21" Type="http://schemas.openxmlformats.org/officeDocument/2006/relationships/tags" Target="../tags/tag382.xml"/><Relationship Id="rId20" Type="http://schemas.openxmlformats.org/officeDocument/2006/relationships/tags" Target="../tags/tag381.xml"/><Relationship Id="rId2" Type="http://schemas.openxmlformats.org/officeDocument/2006/relationships/tags" Target="../tags/tag373.xml"/><Relationship Id="rId19" Type="http://schemas.openxmlformats.org/officeDocument/2006/relationships/tags" Target="../tags/tag380.xml"/><Relationship Id="rId18" Type="http://schemas.openxmlformats.org/officeDocument/2006/relationships/tags" Target="../tags/tag379.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78.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77.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1.xml"/></Relationships>
</file>

<file path=ppt/slideMasters/_rels/slideMaster16.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92.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91.xml"/><Relationship Id="rId25" Type="http://schemas.openxmlformats.org/officeDocument/2006/relationships/theme" Target="../theme/theme16.xml"/><Relationship Id="rId24" Type="http://schemas.openxmlformats.org/officeDocument/2006/relationships/tags" Target="../tags/tag402.xml"/><Relationship Id="rId23" Type="http://schemas.openxmlformats.org/officeDocument/2006/relationships/tags" Target="../tags/tag401.xml"/><Relationship Id="rId22" Type="http://schemas.openxmlformats.org/officeDocument/2006/relationships/tags" Target="../tags/tag400.xml"/><Relationship Id="rId21" Type="http://schemas.openxmlformats.org/officeDocument/2006/relationships/tags" Target="../tags/tag399.xml"/><Relationship Id="rId20" Type="http://schemas.openxmlformats.org/officeDocument/2006/relationships/tags" Target="../tags/tag398.xml"/><Relationship Id="rId2" Type="http://schemas.openxmlformats.org/officeDocument/2006/relationships/tags" Target="../tags/tag390.xml"/><Relationship Id="rId19" Type="http://schemas.openxmlformats.org/officeDocument/2006/relationships/tags" Target="../tags/tag397.xml"/><Relationship Id="rId18" Type="http://schemas.openxmlformats.org/officeDocument/2006/relationships/tags" Target="../tags/tag396.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95.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94.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2.xml"/></Relationships>
</file>

<file path=ppt/slideMasters/_rels/slideMaster17.xml.rels><?xml version="1.0" encoding="UTF-8" standalone="yes"?>
<Relationships xmlns="http://schemas.openxmlformats.org/package/2006/relationships"><Relationship Id="rId9" Type="http://schemas.openxmlformats.org/officeDocument/2006/relationships/tags" Target="../tags/tag410.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409.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408.xml"/><Relationship Id="rId25" Type="http://schemas.openxmlformats.org/officeDocument/2006/relationships/theme" Target="../theme/theme17.xml"/><Relationship Id="rId24" Type="http://schemas.openxmlformats.org/officeDocument/2006/relationships/tags" Target="../tags/tag419.xml"/><Relationship Id="rId23" Type="http://schemas.openxmlformats.org/officeDocument/2006/relationships/tags" Target="../tags/tag418.xml"/><Relationship Id="rId22" Type="http://schemas.openxmlformats.org/officeDocument/2006/relationships/tags" Target="../tags/tag417.xml"/><Relationship Id="rId21" Type="http://schemas.openxmlformats.org/officeDocument/2006/relationships/tags" Target="../tags/tag416.xml"/><Relationship Id="rId20" Type="http://schemas.openxmlformats.org/officeDocument/2006/relationships/tags" Target="../tags/tag415.xml"/><Relationship Id="rId2" Type="http://schemas.openxmlformats.org/officeDocument/2006/relationships/tags" Target="../tags/tag407.xml"/><Relationship Id="rId19" Type="http://schemas.openxmlformats.org/officeDocument/2006/relationships/tags" Target="../tags/tag414.xml"/><Relationship Id="rId18" Type="http://schemas.openxmlformats.org/officeDocument/2006/relationships/tags" Target="../tags/tag413.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412.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411.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3.xml"/></Relationships>
</file>

<file path=ppt/slideMasters/_rels/slideMaster18.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448.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447.xml"/><Relationship Id="rId25" Type="http://schemas.openxmlformats.org/officeDocument/2006/relationships/theme" Target="../theme/theme18.xml"/><Relationship Id="rId24" Type="http://schemas.openxmlformats.org/officeDocument/2006/relationships/tags" Target="../tags/tag458.xml"/><Relationship Id="rId23" Type="http://schemas.openxmlformats.org/officeDocument/2006/relationships/tags" Target="../tags/tag457.xml"/><Relationship Id="rId22" Type="http://schemas.openxmlformats.org/officeDocument/2006/relationships/tags" Target="../tags/tag456.xml"/><Relationship Id="rId21" Type="http://schemas.openxmlformats.org/officeDocument/2006/relationships/tags" Target="../tags/tag455.xml"/><Relationship Id="rId20" Type="http://schemas.openxmlformats.org/officeDocument/2006/relationships/tags" Target="../tags/tag454.xml"/><Relationship Id="rId2" Type="http://schemas.openxmlformats.org/officeDocument/2006/relationships/tags" Target="../tags/tag446.xml"/><Relationship Id="rId19" Type="http://schemas.openxmlformats.org/officeDocument/2006/relationships/tags" Target="../tags/tag453.xml"/><Relationship Id="rId18" Type="http://schemas.openxmlformats.org/officeDocument/2006/relationships/tags" Target="../tags/tag452.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451.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450.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4.xml"/></Relationships>
</file>

<file path=ppt/slideMasters/_rels/slideMaster19.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66.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65.xml"/><Relationship Id="rId3" Type="http://schemas.openxmlformats.org/officeDocument/2006/relationships/tags" Target="../tags/tag464.xml"/><Relationship Id="rId26" Type="http://schemas.openxmlformats.org/officeDocument/2006/relationships/theme" Target="../theme/theme19.xml"/><Relationship Id="rId25" Type="http://schemas.openxmlformats.org/officeDocument/2006/relationships/tags" Target="../tags/tag476.xml"/><Relationship Id="rId24" Type="http://schemas.openxmlformats.org/officeDocument/2006/relationships/tags" Target="../tags/tag475.xml"/><Relationship Id="rId23" Type="http://schemas.openxmlformats.org/officeDocument/2006/relationships/tags" Target="../tags/tag474.xml"/><Relationship Id="rId22" Type="http://schemas.openxmlformats.org/officeDocument/2006/relationships/tags" Target="../tags/tag473.xml"/><Relationship Id="rId21" Type="http://schemas.openxmlformats.org/officeDocument/2006/relationships/tags" Target="../tags/tag472.xml"/><Relationship Id="rId20" Type="http://schemas.openxmlformats.org/officeDocument/2006/relationships/tags" Target="../tags/tag471.xml"/><Relationship Id="rId2" Type="http://schemas.openxmlformats.org/officeDocument/2006/relationships/slideLayout" Target="../slideLayouts/slideLayout46.xml"/><Relationship Id="rId19" Type="http://schemas.openxmlformats.org/officeDocument/2006/relationships/tags" Target="../tags/tag470.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69.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68.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67.xml"/><Relationship Id="rId1" Type="http://schemas.openxmlformats.org/officeDocument/2006/relationships/slideLayout" Target="../slideLayouts/slideLayout45.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6" Type="http://schemas.openxmlformats.org/officeDocument/2006/relationships/theme" Target="../theme/theme2.xml"/><Relationship Id="rId35" Type="http://schemas.openxmlformats.org/officeDocument/2006/relationships/tags" Target="../tags/tag140.xml"/><Relationship Id="rId34" Type="http://schemas.openxmlformats.org/officeDocument/2006/relationships/tags" Target="../tags/tag139.xml"/><Relationship Id="rId33" Type="http://schemas.openxmlformats.org/officeDocument/2006/relationships/tags" Target="../tags/tag138.xml"/><Relationship Id="rId32" Type="http://schemas.openxmlformats.org/officeDocument/2006/relationships/tags" Target="../tags/tag137.xml"/><Relationship Id="rId31" Type="http://schemas.openxmlformats.org/officeDocument/2006/relationships/tags" Target="../tags/tag136.xml"/><Relationship Id="rId30" Type="http://schemas.openxmlformats.org/officeDocument/2006/relationships/tags" Target="../tags/tag135.xml"/><Relationship Id="rId3" Type="http://schemas.openxmlformats.org/officeDocument/2006/relationships/slideLayout" Target="../slideLayouts/slideLayout14.xml"/><Relationship Id="rId29" Type="http://schemas.openxmlformats.org/officeDocument/2006/relationships/tags" Target="../tags/tag134.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133.xml"/><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132.xml"/><Relationship Id="rId22" Type="http://schemas.openxmlformats.org/officeDocument/2006/relationships/image" Target="../media/image2.svg"/><Relationship Id="rId21" Type="http://schemas.openxmlformats.org/officeDocument/2006/relationships/image" Target="../media/image1.png"/><Relationship Id="rId20" Type="http://schemas.openxmlformats.org/officeDocument/2006/relationships/tags" Target="../tags/tag131.xml"/><Relationship Id="rId2" Type="http://schemas.openxmlformats.org/officeDocument/2006/relationships/slideLayout" Target="../slideLayouts/slideLayout13.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130.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83.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82.xml"/><Relationship Id="rId3" Type="http://schemas.openxmlformats.org/officeDocument/2006/relationships/tags" Target="../tags/tag481.xml"/><Relationship Id="rId26" Type="http://schemas.openxmlformats.org/officeDocument/2006/relationships/theme" Target="../theme/theme20.xml"/><Relationship Id="rId25" Type="http://schemas.openxmlformats.org/officeDocument/2006/relationships/tags" Target="../tags/tag493.xml"/><Relationship Id="rId24" Type="http://schemas.openxmlformats.org/officeDocument/2006/relationships/tags" Target="../tags/tag492.xml"/><Relationship Id="rId23" Type="http://schemas.openxmlformats.org/officeDocument/2006/relationships/tags" Target="../tags/tag491.xml"/><Relationship Id="rId22" Type="http://schemas.openxmlformats.org/officeDocument/2006/relationships/tags" Target="../tags/tag490.xml"/><Relationship Id="rId21" Type="http://schemas.openxmlformats.org/officeDocument/2006/relationships/tags" Target="../tags/tag489.xml"/><Relationship Id="rId20" Type="http://schemas.openxmlformats.org/officeDocument/2006/relationships/tags" Target="../tags/tag488.xml"/><Relationship Id="rId2" Type="http://schemas.openxmlformats.org/officeDocument/2006/relationships/slideLayout" Target="../slideLayouts/slideLayout48.xml"/><Relationship Id="rId19" Type="http://schemas.openxmlformats.org/officeDocument/2006/relationships/tags" Target="../tags/tag487.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86.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85.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84.xml"/><Relationship Id="rId1" Type="http://schemas.openxmlformats.org/officeDocument/2006/relationships/slideLayout" Target="../slideLayouts/slideLayout47.xml"/></Relationships>
</file>

<file path=ppt/slideMasters/_rels/slideMaster21.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500.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99.xml"/><Relationship Id="rId3" Type="http://schemas.openxmlformats.org/officeDocument/2006/relationships/tags" Target="../tags/tag498.xml"/><Relationship Id="rId26" Type="http://schemas.openxmlformats.org/officeDocument/2006/relationships/theme" Target="../theme/theme21.xml"/><Relationship Id="rId25" Type="http://schemas.openxmlformats.org/officeDocument/2006/relationships/tags" Target="../tags/tag510.xml"/><Relationship Id="rId24" Type="http://schemas.openxmlformats.org/officeDocument/2006/relationships/tags" Target="../tags/tag509.xml"/><Relationship Id="rId23" Type="http://schemas.openxmlformats.org/officeDocument/2006/relationships/tags" Target="../tags/tag508.xml"/><Relationship Id="rId22" Type="http://schemas.openxmlformats.org/officeDocument/2006/relationships/tags" Target="../tags/tag507.xml"/><Relationship Id="rId21" Type="http://schemas.openxmlformats.org/officeDocument/2006/relationships/tags" Target="../tags/tag506.xml"/><Relationship Id="rId20" Type="http://schemas.openxmlformats.org/officeDocument/2006/relationships/tags" Target="../tags/tag505.xml"/><Relationship Id="rId2" Type="http://schemas.openxmlformats.org/officeDocument/2006/relationships/slideLayout" Target="../slideLayouts/slideLayout50.xml"/><Relationship Id="rId19" Type="http://schemas.openxmlformats.org/officeDocument/2006/relationships/tags" Target="../tags/tag504.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503.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502.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501.xml"/><Relationship Id="rId1" Type="http://schemas.openxmlformats.org/officeDocument/2006/relationships/slideLayout" Target="../slideLayouts/slideLayout49.xml"/></Relationships>
</file>

<file path=ppt/slideMasters/_rels/slideMaster22.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518.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517.xml"/><Relationship Id="rId3" Type="http://schemas.openxmlformats.org/officeDocument/2006/relationships/tags" Target="../tags/tag516.xml"/><Relationship Id="rId26" Type="http://schemas.openxmlformats.org/officeDocument/2006/relationships/theme" Target="../theme/theme22.xml"/><Relationship Id="rId25" Type="http://schemas.openxmlformats.org/officeDocument/2006/relationships/tags" Target="../tags/tag528.xml"/><Relationship Id="rId24" Type="http://schemas.openxmlformats.org/officeDocument/2006/relationships/tags" Target="../tags/tag527.xml"/><Relationship Id="rId23" Type="http://schemas.openxmlformats.org/officeDocument/2006/relationships/tags" Target="../tags/tag526.xml"/><Relationship Id="rId22" Type="http://schemas.openxmlformats.org/officeDocument/2006/relationships/tags" Target="../tags/tag525.xml"/><Relationship Id="rId21" Type="http://schemas.openxmlformats.org/officeDocument/2006/relationships/tags" Target="../tags/tag524.xml"/><Relationship Id="rId20" Type="http://schemas.openxmlformats.org/officeDocument/2006/relationships/tags" Target="../tags/tag523.xml"/><Relationship Id="rId2" Type="http://schemas.openxmlformats.org/officeDocument/2006/relationships/slideLayout" Target="../slideLayouts/slideLayout52.xml"/><Relationship Id="rId19" Type="http://schemas.openxmlformats.org/officeDocument/2006/relationships/tags" Target="../tags/tag522.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521.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520.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519.xml"/><Relationship Id="rId1" Type="http://schemas.openxmlformats.org/officeDocument/2006/relationships/slideLayout" Target="../slideLayouts/slideLayout51.xml"/></Relationships>
</file>

<file path=ppt/slideMasters/_rels/slideMaster23.xml.rels><?xml version="1.0" encoding="UTF-8" standalone="yes"?>
<Relationships xmlns="http://schemas.openxmlformats.org/package/2006/relationships"><Relationship Id="rId9" Type="http://schemas.openxmlformats.org/officeDocument/2006/relationships/slideLayout" Target="../slideLayouts/slideLayout61.xml"/><Relationship Id="rId8" Type="http://schemas.openxmlformats.org/officeDocument/2006/relationships/slideLayout" Target="../slideLayouts/slideLayout60.xml"/><Relationship Id="rId7" Type="http://schemas.openxmlformats.org/officeDocument/2006/relationships/slideLayout" Target="../slideLayouts/slideLayout59.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 Id="rId36" Type="http://schemas.openxmlformats.org/officeDocument/2006/relationships/theme" Target="../theme/theme23.xml"/><Relationship Id="rId35" Type="http://schemas.openxmlformats.org/officeDocument/2006/relationships/tags" Target="../tags/tag668.xml"/><Relationship Id="rId34" Type="http://schemas.openxmlformats.org/officeDocument/2006/relationships/tags" Target="../tags/tag667.xml"/><Relationship Id="rId33" Type="http://schemas.openxmlformats.org/officeDocument/2006/relationships/tags" Target="../tags/tag666.xml"/><Relationship Id="rId32" Type="http://schemas.openxmlformats.org/officeDocument/2006/relationships/tags" Target="../tags/tag665.xml"/><Relationship Id="rId31" Type="http://schemas.openxmlformats.org/officeDocument/2006/relationships/tags" Target="../tags/tag664.xml"/><Relationship Id="rId30" Type="http://schemas.openxmlformats.org/officeDocument/2006/relationships/tags" Target="../tags/tag663.xml"/><Relationship Id="rId3" Type="http://schemas.openxmlformats.org/officeDocument/2006/relationships/slideLayout" Target="../slideLayouts/slideLayout55.xml"/><Relationship Id="rId29" Type="http://schemas.openxmlformats.org/officeDocument/2006/relationships/tags" Target="../tags/tag662.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661.xml"/><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660.xml"/><Relationship Id="rId22" Type="http://schemas.openxmlformats.org/officeDocument/2006/relationships/image" Target="../media/image2.svg"/><Relationship Id="rId21" Type="http://schemas.openxmlformats.org/officeDocument/2006/relationships/image" Target="../media/image1.png"/><Relationship Id="rId20" Type="http://schemas.openxmlformats.org/officeDocument/2006/relationships/tags" Target="../tags/tag659.xml"/><Relationship Id="rId2" Type="http://schemas.openxmlformats.org/officeDocument/2006/relationships/slideLayout" Target="../slideLayouts/slideLayout54.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658.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657.xml"/><Relationship Id="rId13" Type="http://schemas.openxmlformats.org/officeDocument/2006/relationships/tags" Target="../tags/tag656.xml"/><Relationship Id="rId12" Type="http://schemas.openxmlformats.org/officeDocument/2006/relationships/slideLayout" Target="../slideLayouts/slideLayout64.xml"/><Relationship Id="rId11" Type="http://schemas.openxmlformats.org/officeDocument/2006/relationships/slideLayout" Target="../slideLayouts/slideLayout63.xml"/><Relationship Id="rId10" Type="http://schemas.openxmlformats.org/officeDocument/2006/relationships/slideLayout" Target="../slideLayouts/slideLayout62.xml"/><Relationship Id="rId1" Type="http://schemas.openxmlformats.org/officeDocument/2006/relationships/slideLayout" Target="../slideLayouts/slideLayout53.xml"/></Relationships>
</file>

<file path=ppt/slideMasters/_rels/slideMaster24.xml.rels><?xml version="1.0" encoding="UTF-8" standalone="yes"?>
<Relationships xmlns="http://schemas.openxmlformats.org/package/2006/relationships"><Relationship Id="rId9" Type="http://schemas.openxmlformats.org/officeDocument/2006/relationships/slideLayout" Target="../slideLayouts/slideLayout73.xml"/><Relationship Id="rId8" Type="http://schemas.openxmlformats.org/officeDocument/2006/relationships/slideLayout" Target="../slideLayouts/slideLayout72.xml"/><Relationship Id="rId7" Type="http://schemas.openxmlformats.org/officeDocument/2006/relationships/slideLayout" Target="../slideLayouts/slideLayout71.xml"/><Relationship Id="rId6" Type="http://schemas.openxmlformats.org/officeDocument/2006/relationships/slideLayout" Target="../slideLayouts/slideLayout70.xml"/><Relationship Id="rId5" Type="http://schemas.openxmlformats.org/officeDocument/2006/relationships/slideLayout" Target="../slideLayouts/slideLayout69.xml"/><Relationship Id="rId4" Type="http://schemas.openxmlformats.org/officeDocument/2006/relationships/slideLayout" Target="../slideLayouts/slideLayout68.xml"/><Relationship Id="rId36" Type="http://schemas.openxmlformats.org/officeDocument/2006/relationships/theme" Target="../theme/theme24.xml"/><Relationship Id="rId35" Type="http://schemas.openxmlformats.org/officeDocument/2006/relationships/tags" Target="../tags/tag808.xml"/><Relationship Id="rId34" Type="http://schemas.openxmlformats.org/officeDocument/2006/relationships/tags" Target="../tags/tag807.xml"/><Relationship Id="rId33" Type="http://schemas.openxmlformats.org/officeDocument/2006/relationships/tags" Target="../tags/tag806.xml"/><Relationship Id="rId32" Type="http://schemas.openxmlformats.org/officeDocument/2006/relationships/tags" Target="../tags/tag805.xml"/><Relationship Id="rId31" Type="http://schemas.openxmlformats.org/officeDocument/2006/relationships/tags" Target="../tags/tag804.xml"/><Relationship Id="rId30" Type="http://schemas.openxmlformats.org/officeDocument/2006/relationships/tags" Target="../tags/tag803.xml"/><Relationship Id="rId3" Type="http://schemas.openxmlformats.org/officeDocument/2006/relationships/slideLayout" Target="../slideLayouts/slideLayout67.xml"/><Relationship Id="rId29" Type="http://schemas.openxmlformats.org/officeDocument/2006/relationships/tags" Target="../tags/tag802.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801.xml"/><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800.xml"/><Relationship Id="rId22" Type="http://schemas.openxmlformats.org/officeDocument/2006/relationships/image" Target="../media/image2.svg"/><Relationship Id="rId21" Type="http://schemas.openxmlformats.org/officeDocument/2006/relationships/image" Target="../media/image1.png"/><Relationship Id="rId20" Type="http://schemas.openxmlformats.org/officeDocument/2006/relationships/tags" Target="../tags/tag799.xml"/><Relationship Id="rId2" Type="http://schemas.openxmlformats.org/officeDocument/2006/relationships/slideLayout" Target="../slideLayouts/slideLayout66.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798.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797.xml"/><Relationship Id="rId13" Type="http://schemas.openxmlformats.org/officeDocument/2006/relationships/tags" Target="../tags/tag796.xml"/><Relationship Id="rId12" Type="http://schemas.openxmlformats.org/officeDocument/2006/relationships/slideLayout" Target="../slideLayouts/slideLayout76.xml"/><Relationship Id="rId11" Type="http://schemas.openxmlformats.org/officeDocument/2006/relationships/slideLayout" Target="../slideLayouts/slideLayout75.xml"/><Relationship Id="rId10" Type="http://schemas.openxmlformats.org/officeDocument/2006/relationships/slideLayout" Target="../slideLayouts/slideLayout74.xml"/><Relationship Id="rId1" Type="http://schemas.openxmlformats.org/officeDocument/2006/relationships/slideLayout" Target="../slideLayouts/slideLayout65.xml"/></Relationships>
</file>

<file path=ppt/slideMasters/_rels/slideMaster25.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6" Type="http://schemas.openxmlformats.org/officeDocument/2006/relationships/theme" Target="../theme/theme25.xml"/><Relationship Id="rId35" Type="http://schemas.openxmlformats.org/officeDocument/2006/relationships/tags" Target="../tags/tag948.xml"/><Relationship Id="rId34" Type="http://schemas.openxmlformats.org/officeDocument/2006/relationships/tags" Target="../tags/tag947.xml"/><Relationship Id="rId33" Type="http://schemas.openxmlformats.org/officeDocument/2006/relationships/tags" Target="../tags/tag946.xml"/><Relationship Id="rId32" Type="http://schemas.openxmlformats.org/officeDocument/2006/relationships/tags" Target="../tags/tag945.xml"/><Relationship Id="rId31" Type="http://schemas.openxmlformats.org/officeDocument/2006/relationships/tags" Target="../tags/tag944.xml"/><Relationship Id="rId30" Type="http://schemas.openxmlformats.org/officeDocument/2006/relationships/tags" Target="../tags/tag943.xml"/><Relationship Id="rId3" Type="http://schemas.openxmlformats.org/officeDocument/2006/relationships/slideLayout" Target="../slideLayouts/slideLayout79.xml"/><Relationship Id="rId29" Type="http://schemas.openxmlformats.org/officeDocument/2006/relationships/tags" Target="../tags/tag942.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941.xml"/><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940.xml"/><Relationship Id="rId22" Type="http://schemas.openxmlformats.org/officeDocument/2006/relationships/image" Target="../media/image2.svg"/><Relationship Id="rId21" Type="http://schemas.openxmlformats.org/officeDocument/2006/relationships/image" Target="../media/image1.png"/><Relationship Id="rId20" Type="http://schemas.openxmlformats.org/officeDocument/2006/relationships/tags" Target="../tags/tag939.xml"/><Relationship Id="rId2" Type="http://schemas.openxmlformats.org/officeDocument/2006/relationships/slideLayout" Target="../slideLayouts/slideLayout78.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938.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937.xml"/><Relationship Id="rId13" Type="http://schemas.openxmlformats.org/officeDocument/2006/relationships/tags" Target="../tags/tag936.xml"/><Relationship Id="rId12" Type="http://schemas.openxmlformats.org/officeDocument/2006/relationships/slideLayout" Target="../slideLayouts/slideLayout88.xml"/><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158.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157.xml"/><Relationship Id="rId25" Type="http://schemas.openxmlformats.org/officeDocument/2006/relationships/theme" Target="../theme/theme3.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tags" Target="../tags/tag156.xm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161.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160.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175.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174.xml"/><Relationship Id="rId3" Type="http://schemas.openxmlformats.org/officeDocument/2006/relationships/tags" Target="../tags/tag173.xml"/><Relationship Id="rId26" Type="http://schemas.openxmlformats.org/officeDocument/2006/relationships/theme" Target="../theme/theme4.xml"/><Relationship Id="rId25" Type="http://schemas.openxmlformats.org/officeDocument/2006/relationships/tags" Target="../tags/tag185.xml"/><Relationship Id="rId24" Type="http://schemas.openxmlformats.org/officeDocument/2006/relationships/tags" Target="../tags/tag184.xml"/><Relationship Id="rId23" Type="http://schemas.openxmlformats.org/officeDocument/2006/relationships/tags" Target="../tags/tag183.xml"/><Relationship Id="rId22" Type="http://schemas.openxmlformats.org/officeDocument/2006/relationships/tags" Target="../tags/tag182.xml"/><Relationship Id="rId21" Type="http://schemas.openxmlformats.org/officeDocument/2006/relationships/tags" Target="../tags/tag181.xml"/><Relationship Id="rId20" Type="http://schemas.openxmlformats.org/officeDocument/2006/relationships/tags" Target="../tags/tag180.xml"/><Relationship Id="rId2" Type="http://schemas.openxmlformats.org/officeDocument/2006/relationships/slideLayout" Target="../slideLayouts/slideLayout26.xml"/><Relationship Id="rId19" Type="http://schemas.openxmlformats.org/officeDocument/2006/relationships/tags" Target="../tags/tag179.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178.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177.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176.xml"/><Relationship Id="rId1"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19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191.xml"/><Relationship Id="rId3" Type="http://schemas.openxmlformats.org/officeDocument/2006/relationships/tags" Target="../tags/tag190.xml"/><Relationship Id="rId26" Type="http://schemas.openxmlformats.org/officeDocument/2006/relationships/theme" Target="../theme/theme5.xml"/><Relationship Id="rId25" Type="http://schemas.openxmlformats.org/officeDocument/2006/relationships/tags" Target="../tags/tag202.xml"/><Relationship Id="rId24" Type="http://schemas.openxmlformats.org/officeDocument/2006/relationships/tags" Target="../tags/tag201.xml"/><Relationship Id="rId23" Type="http://schemas.openxmlformats.org/officeDocument/2006/relationships/tags" Target="../tags/tag200.xml"/><Relationship Id="rId22" Type="http://schemas.openxmlformats.org/officeDocument/2006/relationships/tags" Target="../tags/tag199.xml"/><Relationship Id="rId21" Type="http://schemas.openxmlformats.org/officeDocument/2006/relationships/tags" Target="../tags/tag198.xml"/><Relationship Id="rId20" Type="http://schemas.openxmlformats.org/officeDocument/2006/relationships/tags" Target="../tags/tag197.xml"/><Relationship Id="rId2" Type="http://schemas.openxmlformats.org/officeDocument/2006/relationships/slideLayout" Target="../slideLayouts/slideLayout28.xml"/><Relationship Id="rId19" Type="http://schemas.openxmlformats.org/officeDocument/2006/relationships/tags" Target="../tags/tag196.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195.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194.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193.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10.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09.xml"/><Relationship Id="rId3" Type="http://schemas.openxmlformats.org/officeDocument/2006/relationships/tags" Target="../tags/tag208.xml"/><Relationship Id="rId26" Type="http://schemas.openxmlformats.org/officeDocument/2006/relationships/theme" Target="../theme/theme6.xml"/><Relationship Id="rId25" Type="http://schemas.openxmlformats.org/officeDocument/2006/relationships/tags" Target="../tags/tag220.xml"/><Relationship Id="rId24" Type="http://schemas.openxmlformats.org/officeDocument/2006/relationships/tags" Target="../tags/tag219.xml"/><Relationship Id="rId23" Type="http://schemas.openxmlformats.org/officeDocument/2006/relationships/tags" Target="../tags/tag218.xml"/><Relationship Id="rId22" Type="http://schemas.openxmlformats.org/officeDocument/2006/relationships/tags" Target="../tags/tag217.xml"/><Relationship Id="rId21" Type="http://schemas.openxmlformats.org/officeDocument/2006/relationships/tags" Target="../tags/tag216.xml"/><Relationship Id="rId20" Type="http://schemas.openxmlformats.org/officeDocument/2006/relationships/tags" Target="../tags/tag215.xml"/><Relationship Id="rId2" Type="http://schemas.openxmlformats.org/officeDocument/2006/relationships/slideLayout" Target="../slideLayouts/slideLayout30.xml"/><Relationship Id="rId19" Type="http://schemas.openxmlformats.org/officeDocument/2006/relationships/tags" Target="../tags/tag214.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13.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12.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11.xml"/><Relationship Id="rId1" Type="http://schemas.openxmlformats.org/officeDocument/2006/relationships/slideLayout" Target="../slideLayouts/slideLayout29.xml"/></Relationships>
</file>

<file path=ppt/slideMasters/_rels/slideMaster7.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27.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26.xml"/><Relationship Id="rId25" Type="http://schemas.openxmlformats.org/officeDocument/2006/relationships/theme" Target="../theme/theme7.xml"/><Relationship Id="rId24" Type="http://schemas.openxmlformats.org/officeDocument/2006/relationships/tags" Target="../tags/tag237.xml"/><Relationship Id="rId23" Type="http://schemas.openxmlformats.org/officeDocument/2006/relationships/tags" Target="../tags/tag236.xml"/><Relationship Id="rId22" Type="http://schemas.openxmlformats.org/officeDocument/2006/relationships/tags" Target="../tags/tag235.xml"/><Relationship Id="rId21" Type="http://schemas.openxmlformats.org/officeDocument/2006/relationships/tags" Target="../tags/tag234.xml"/><Relationship Id="rId20" Type="http://schemas.openxmlformats.org/officeDocument/2006/relationships/tags" Target="../tags/tag233.xml"/><Relationship Id="rId2" Type="http://schemas.openxmlformats.org/officeDocument/2006/relationships/tags" Target="../tags/tag225.xml"/><Relationship Id="rId19" Type="http://schemas.openxmlformats.org/officeDocument/2006/relationships/tags" Target="../tags/tag232.xml"/><Relationship Id="rId18" Type="http://schemas.openxmlformats.org/officeDocument/2006/relationships/tags" Target="../tags/tag231.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30.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29.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1.xml"/></Relationships>
</file>

<file path=ppt/slideMasters/_rels/slideMaster8.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44.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43.xml"/><Relationship Id="rId25" Type="http://schemas.openxmlformats.org/officeDocument/2006/relationships/theme" Target="../theme/theme8.xml"/><Relationship Id="rId24" Type="http://schemas.openxmlformats.org/officeDocument/2006/relationships/tags" Target="../tags/tag254.xml"/><Relationship Id="rId23" Type="http://schemas.openxmlformats.org/officeDocument/2006/relationships/tags" Target="../tags/tag253.xml"/><Relationship Id="rId22" Type="http://schemas.openxmlformats.org/officeDocument/2006/relationships/tags" Target="../tags/tag252.xml"/><Relationship Id="rId21" Type="http://schemas.openxmlformats.org/officeDocument/2006/relationships/tags" Target="../tags/tag251.xml"/><Relationship Id="rId20" Type="http://schemas.openxmlformats.org/officeDocument/2006/relationships/tags" Target="../tags/tag250.xml"/><Relationship Id="rId2" Type="http://schemas.openxmlformats.org/officeDocument/2006/relationships/tags" Target="../tags/tag242.xml"/><Relationship Id="rId19" Type="http://schemas.openxmlformats.org/officeDocument/2006/relationships/tags" Target="../tags/tag249.xml"/><Relationship Id="rId18" Type="http://schemas.openxmlformats.org/officeDocument/2006/relationships/tags" Target="../tags/tag248.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47.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46.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2.xml"/></Relationships>
</file>

<file path=ppt/slideMasters/_rels/slideMaster9.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6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61.xml"/><Relationship Id="rId3" Type="http://schemas.openxmlformats.org/officeDocument/2006/relationships/tags" Target="../tags/tag260.xml"/><Relationship Id="rId26" Type="http://schemas.openxmlformats.org/officeDocument/2006/relationships/theme" Target="../theme/theme9.xml"/><Relationship Id="rId25" Type="http://schemas.openxmlformats.org/officeDocument/2006/relationships/tags" Target="../tags/tag272.xml"/><Relationship Id="rId24" Type="http://schemas.openxmlformats.org/officeDocument/2006/relationships/tags" Target="../tags/tag271.xml"/><Relationship Id="rId23" Type="http://schemas.openxmlformats.org/officeDocument/2006/relationships/tags" Target="../tags/tag270.xml"/><Relationship Id="rId22" Type="http://schemas.openxmlformats.org/officeDocument/2006/relationships/tags" Target="../tags/tag269.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slideLayout" Target="../slideLayouts/slideLayout34.xml"/><Relationship Id="rId19" Type="http://schemas.openxmlformats.org/officeDocument/2006/relationships/tags" Target="../tags/tag266.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65.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64.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63.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2"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9"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1"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3"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5"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7"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9"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17"/>
            </p:custDataLst>
          </p:nvPr>
        </p:nvPicPr>
        <p:blipFill rotWithShape="1">
          <a:blip r:embed="rId18">
            <a:extLst>
              <a:ext uri="{96DAC541-7B7A-43D3-8B79-37D633B846F1}">
                <asvg:svgBlip xmlns:asvg="http://schemas.microsoft.com/office/drawing/2016/SVG/main" r:embed="rId1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68059" y="587423"/>
            <a:ext cx="204689" cy="198390"/>
          </a:xfrm>
          <a:prstGeom prst="rect">
            <a:avLst/>
          </a:prstGeom>
        </p:spPr>
      </p:pic>
      <p:sp>
        <p:nvSpPr>
          <p:cNvPr id="14" name="任意多边形: 形状 13"/>
          <p:cNvSpPr/>
          <p:nvPr userDrawn="1">
            <p:custDataLst>
              <p:tags r:id="rId2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3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17"/>
            </p:custDataLst>
          </p:nvPr>
        </p:nvPicPr>
        <p:blipFill rotWithShape="1">
          <a:blip r:embed="rId18">
            <a:extLst>
              <a:ext uri="{96DAC541-7B7A-43D3-8B79-37D633B846F1}">
                <asvg:svgBlip xmlns:asvg="http://schemas.microsoft.com/office/drawing/2016/SVG/main" r:embed="rId1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68059" y="587423"/>
            <a:ext cx="204689" cy="198390"/>
          </a:xfrm>
          <a:prstGeom prst="rect">
            <a:avLst/>
          </a:prstGeom>
        </p:spPr>
      </p:pic>
      <p:sp>
        <p:nvSpPr>
          <p:cNvPr id="14" name="任意多边形: 形状 13"/>
          <p:cNvSpPr/>
          <p:nvPr userDrawn="1">
            <p:custDataLst>
              <p:tags r:id="rId2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3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17"/>
            </p:custDataLst>
          </p:nvPr>
        </p:nvPicPr>
        <p:blipFill rotWithShape="1">
          <a:blip r:embed="rId18">
            <a:extLst>
              <a:ext uri="{96DAC541-7B7A-43D3-8B79-37D633B846F1}">
                <asvg:svgBlip xmlns:asvg="http://schemas.microsoft.com/office/drawing/2016/SVG/main" r:embed="rId1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68059" y="587423"/>
            <a:ext cx="204689" cy="198390"/>
          </a:xfrm>
          <a:prstGeom prst="rect">
            <a:avLst/>
          </a:prstGeom>
        </p:spPr>
      </p:pic>
      <p:sp>
        <p:nvSpPr>
          <p:cNvPr id="14" name="任意多边形: 形状 13"/>
          <p:cNvSpPr/>
          <p:nvPr userDrawn="1">
            <p:custDataLst>
              <p:tags r:id="rId2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3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17"/>
            </p:custDataLst>
          </p:nvPr>
        </p:nvPicPr>
        <p:blipFill rotWithShape="1">
          <a:blip r:embed="rId18">
            <a:extLst>
              <a:ext uri="{96DAC541-7B7A-43D3-8B79-37D633B846F1}">
                <asvg:svgBlip xmlns:asvg="http://schemas.microsoft.com/office/drawing/2016/SVG/main" r:embed="rId1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68059" y="587423"/>
            <a:ext cx="204689" cy="198390"/>
          </a:xfrm>
          <a:prstGeom prst="rect">
            <a:avLst/>
          </a:prstGeom>
        </p:spPr>
      </p:pic>
      <p:sp>
        <p:nvSpPr>
          <p:cNvPr id="14" name="任意多边形: 形状 13"/>
          <p:cNvSpPr/>
          <p:nvPr userDrawn="1">
            <p:custDataLst>
              <p:tags r:id="rId2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3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4"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951.xml"/><Relationship Id="rId2" Type="http://schemas.openxmlformats.org/officeDocument/2006/relationships/tags" Target="../tags/tag950.xml"/><Relationship Id="rId1" Type="http://schemas.openxmlformats.org/officeDocument/2006/relationships/tags" Target="../tags/tag949.xml"/></Relationships>
</file>

<file path=ppt/slides/_rels/slide10.xml.rels><?xml version="1.0" encoding="UTF-8" standalone="yes"?>
<Relationships xmlns="http://schemas.openxmlformats.org/package/2006/relationships"><Relationship Id="rId9" Type="http://schemas.openxmlformats.org/officeDocument/2006/relationships/tags" Target="../tags/tag1063.xml"/><Relationship Id="rId8" Type="http://schemas.openxmlformats.org/officeDocument/2006/relationships/image" Target="../media/image53.jpeg"/><Relationship Id="rId7" Type="http://schemas.openxmlformats.org/officeDocument/2006/relationships/tags" Target="../tags/tag1062.xml"/><Relationship Id="rId6" Type="http://schemas.openxmlformats.org/officeDocument/2006/relationships/image" Target="../media/image52.jpeg"/><Relationship Id="rId5" Type="http://schemas.openxmlformats.org/officeDocument/2006/relationships/tags" Target="../tags/tag1061.xml"/><Relationship Id="rId4" Type="http://schemas.openxmlformats.org/officeDocument/2006/relationships/tags" Target="../tags/tag1060.xml"/><Relationship Id="rId3" Type="http://schemas.openxmlformats.org/officeDocument/2006/relationships/tags" Target="../tags/tag1059.xml"/><Relationship Id="rId2" Type="http://schemas.openxmlformats.org/officeDocument/2006/relationships/tags" Target="../tags/tag1058.xml"/><Relationship Id="rId18" Type="http://schemas.openxmlformats.org/officeDocument/2006/relationships/slideLayout" Target="../slideLayouts/slideLayout28.xml"/><Relationship Id="rId17" Type="http://schemas.openxmlformats.org/officeDocument/2006/relationships/tags" Target="../tags/tag1070.xml"/><Relationship Id="rId16" Type="http://schemas.openxmlformats.org/officeDocument/2006/relationships/tags" Target="../tags/tag1069.xml"/><Relationship Id="rId15" Type="http://schemas.openxmlformats.org/officeDocument/2006/relationships/tags" Target="../tags/tag1068.xml"/><Relationship Id="rId14" Type="http://schemas.openxmlformats.org/officeDocument/2006/relationships/tags" Target="../tags/tag1067.xml"/><Relationship Id="rId13" Type="http://schemas.openxmlformats.org/officeDocument/2006/relationships/tags" Target="../tags/tag1066.xml"/><Relationship Id="rId12" Type="http://schemas.openxmlformats.org/officeDocument/2006/relationships/tags" Target="../tags/tag1065.xml"/><Relationship Id="rId11" Type="http://schemas.openxmlformats.org/officeDocument/2006/relationships/tags" Target="../tags/tag1064.xml"/><Relationship Id="rId10" Type="http://schemas.openxmlformats.org/officeDocument/2006/relationships/image" Target="../media/image54.jpeg"/><Relationship Id="rId1" Type="http://schemas.openxmlformats.org/officeDocument/2006/relationships/tags" Target="../tags/tag1057.xml"/></Relationships>
</file>

<file path=ppt/slides/_rels/slide11.xml.rels><?xml version="1.0" encoding="UTF-8" standalone="yes"?>
<Relationships xmlns="http://schemas.openxmlformats.org/package/2006/relationships"><Relationship Id="rId9" Type="http://schemas.openxmlformats.org/officeDocument/2006/relationships/tags" Target="../tags/tag1079.xml"/><Relationship Id="rId8" Type="http://schemas.openxmlformats.org/officeDocument/2006/relationships/tags" Target="../tags/tag1078.xml"/><Relationship Id="rId7" Type="http://schemas.openxmlformats.org/officeDocument/2006/relationships/tags" Target="../tags/tag1077.xml"/><Relationship Id="rId6" Type="http://schemas.openxmlformats.org/officeDocument/2006/relationships/tags" Target="../tags/tag1076.xml"/><Relationship Id="rId5" Type="http://schemas.openxmlformats.org/officeDocument/2006/relationships/tags" Target="../tags/tag1075.xml"/><Relationship Id="rId4" Type="http://schemas.openxmlformats.org/officeDocument/2006/relationships/tags" Target="../tags/tag1074.xml"/><Relationship Id="rId3" Type="http://schemas.openxmlformats.org/officeDocument/2006/relationships/tags" Target="../tags/tag1073.xml"/><Relationship Id="rId2" Type="http://schemas.openxmlformats.org/officeDocument/2006/relationships/tags" Target="../tags/tag1072.xml"/><Relationship Id="rId13" Type="http://schemas.openxmlformats.org/officeDocument/2006/relationships/notesSlide" Target="../notesSlides/notesSlide2.xml"/><Relationship Id="rId12" Type="http://schemas.openxmlformats.org/officeDocument/2006/relationships/slideLayout" Target="../slideLayouts/slideLayout28.xml"/><Relationship Id="rId11" Type="http://schemas.openxmlformats.org/officeDocument/2006/relationships/tags" Target="../tags/tag1081.xml"/><Relationship Id="rId10" Type="http://schemas.openxmlformats.org/officeDocument/2006/relationships/tags" Target="../tags/tag1080.xml"/><Relationship Id="rId1" Type="http://schemas.openxmlformats.org/officeDocument/2006/relationships/tags" Target="../tags/tag1071.xml"/></Relationships>
</file>

<file path=ppt/slides/_rels/slide12.xml.rels><?xml version="1.0" encoding="UTF-8" standalone="yes"?>
<Relationships xmlns="http://schemas.openxmlformats.org/package/2006/relationships"><Relationship Id="rId9" Type="http://schemas.openxmlformats.org/officeDocument/2006/relationships/tags" Target="../tags/tag1090.xml"/><Relationship Id="rId8" Type="http://schemas.openxmlformats.org/officeDocument/2006/relationships/tags" Target="../tags/tag1089.xml"/><Relationship Id="rId7" Type="http://schemas.openxmlformats.org/officeDocument/2006/relationships/tags" Target="../tags/tag1088.xml"/><Relationship Id="rId6" Type="http://schemas.openxmlformats.org/officeDocument/2006/relationships/tags" Target="../tags/tag1087.xml"/><Relationship Id="rId5" Type="http://schemas.openxmlformats.org/officeDocument/2006/relationships/tags" Target="../tags/tag1086.xml"/><Relationship Id="rId4" Type="http://schemas.openxmlformats.org/officeDocument/2006/relationships/tags" Target="../tags/tag1085.xml"/><Relationship Id="rId3" Type="http://schemas.openxmlformats.org/officeDocument/2006/relationships/tags" Target="../tags/tag1084.xml"/><Relationship Id="rId2" Type="http://schemas.openxmlformats.org/officeDocument/2006/relationships/tags" Target="../tags/tag1083.xml"/><Relationship Id="rId18" Type="http://schemas.openxmlformats.org/officeDocument/2006/relationships/slideLayout" Target="../slideLayouts/slideLayout28.xml"/><Relationship Id="rId17" Type="http://schemas.openxmlformats.org/officeDocument/2006/relationships/tags" Target="../tags/tag1098.xml"/><Relationship Id="rId16" Type="http://schemas.openxmlformats.org/officeDocument/2006/relationships/tags" Target="../tags/tag1097.xml"/><Relationship Id="rId15" Type="http://schemas.openxmlformats.org/officeDocument/2006/relationships/tags" Target="../tags/tag1096.xml"/><Relationship Id="rId14" Type="http://schemas.openxmlformats.org/officeDocument/2006/relationships/tags" Target="../tags/tag1095.xml"/><Relationship Id="rId13" Type="http://schemas.openxmlformats.org/officeDocument/2006/relationships/tags" Target="../tags/tag1094.xml"/><Relationship Id="rId12" Type="http://schemas.openxmlformats.org/officeDocument/2006/relationships/tags" Target="../tags/tag1093.xml"/><Relationship Id="rId11" Type="http://schemas.openxmlformats.org/officeDocument/2006/relationships/tags" Target="../tags/tag1092.xml"/><Relationship Id="rId10" Type="http://schemas.openxmlformats.org/officeDocument/2006/relationships/tags" Target="../tags/tag1091.xml"/><Relationship Id="rId1" Type="http://schemas.openxmlformats.org/officeDocument/2006/relationships/tags" Target="../tags/tag1082.xml"/></Relationships>
</file>

<file path=ppt/slides/_rels/slide13.xml.rels><?xml version="1.0" encoding="UTF-8" standalone="yes"?>
<Relationships xmlns="http://schemas.openxmlformats.org/package/2006/relationships"><Relationship Id="rId9" Type="http://schemas.openxmlformats.org/officeDocument/2006/relationships/tags" Target="../tags/tag1105.xml"/><Relationship Id="rId8" Type="http://schemas.openxmlformats.org/officeDocument/2006/relationships/image" Target="../media/image56.jpeg"/><Relationship Id="rId7" Type="http://schemas.openxmlformats.org/officeDocument/2006/relationships/tags" Target="../tags/tag1104.xml"/><Relationship Id="rId6" Type="http://schemas.openxmlformats.org/officeDocument/2006/relationships/image" Target="../media/image55.jpeg"/><Relationship Id="rId5" Type="http://schemas.openxmlformats.org/officeDocument/2006/relationships/tags" Target="../tags/tag1103.xml"/><Relationship Id="rId4" Type="http://schemas.openxmlformats.org/officeDocument/2006/relationships/tags" Target="../tags/tag1102.xml"/><Relationship Id="rId3" Type="http://schemas.openxmlformats.org/officeDocument/2006/relationships/tags" Target="../tags/tag1101.xml"/><Relationship Id="rId2" Type="http://schemas.openxmlformats.org/officeDocument/2006/relationships/tags" Target="../tags/tag1100.xml"/><Relationship Id="rId18" Type="http://schemas.openxmlformats.org/officeDocument/2006/relationships/slideLayout" Target="../slideLayouts/slideLayout28.xml"/><Relationship Id="rId17" Type="http://schemas.openxmlformats.org/officeDocument/2006/relationships/tags" Target="../tags/tag1112.xml"/><Relationship Id="rId16" Type="http://schemas.openxmlformats.org/officeDocument/2006/relationships/tags" Target="../tags/tag1111.xml"/><Relationship Id="rId15" Type="http://schemas.openxmlformats.org/officeDocument/2006/relationships/tags" Target="../tags/tag1110.xml"/><Relationship Id="rId14" Type="http://schemas.openxmlformats.org/officeDocument/2006/relationships/tags" Target="../tags/tag1109.xml"/><Relationship Id="rId13" Type="http://schemas.openxmlformats.org/officeDocument/2006/relationships/tags" Target="../tags/tag1108.xml"/><Relationship Id="rId12" Type="http://schemas.openxmlformats.org/officeDocument/2006/relationships/tags" Target="../tags/tag1107.xml"/><Relationship Id="rId11" Type="http://schemas.openxmlformats.org/officeDocument/2006/relationships/tags" Target="../tags/tag1106.xml"/><Relationship Id="rId10" Type="http://schemas.openxmlformats.org/officeDocument/2006/relationships/image" Target="../media/image57.jpeg"/><Relationship Id="rId1" Type="http://schemas.openxmlformats.org/officeDocument/2006/relationships/tags" Target="../tags/tag1099.xml"/></Relationships>
</file>

<file path=ppt/slides/_rels/slide14.xml.rels><?xml version="1.0" encoding="UTF-8" standalone="yes"?>
<Relationships xmlns="http://schemas.openxmlformats.org/package/2006/relationships"><Relationship Id="rId9" Type="http://schemas.openxmlformats.org/officeDocument/2006/relationships/image" Target="../media/image58.jpeg"/><Relationship Id="rId8" Type="http://schemas.openxmlformats.org/officeDocument/2006/relationships/tags" Target="../tags/tag1120.xml"/><Relationship Id="rId7" Type="http://schemas.openxmlformats.org/officeDocument/2006/relationships/tags" Target="../tags/tag1119.xml"/><Relationship Id="rId6" Type="http://schemas.openxmlformats.org/officeDocument/2006/relationships/tags" Target="../tags/tag1118.xml"/><Relationship Id="rId5" Type="http://schemas.openxmlformats.org/officeDocument/2006/relationships/tags" Target="../tags/tag1117.xml"/><Relationship Id="rId4" Type="http://schemas.openxmlformats.org/officeDocument/2006/relationships/tags" Target="../tags/tag1116.xml"/><Relationship Id="rId3" Type="http://schemas.openxmlformats.org/officeDocument/2006/relationships/tags" Target="../tags/tag1115.xml"/><Relationship Id="rId2" Type="http://schemas.openxmlformats.org/officeDocument/2006/relationships/tags" Target="../tags/tag1114.xml"/><Relationship Id="rId15" Type="http://schemas.openxmlformats.org/officeDocument/2006/relationships/slideLayout" Target="../slideLayouts/slideLayout30.xml"/><Relationship Id="rId14" Type="http://schemas.openxmlformats.org/officeDocument/2006/relationships/tags" Target="../tags/tag1124.xml"/><Relationship Id="rId13" Type="http://schemas.openxmlformats.org/officeDocument/2006/relationships/tags" Target="../tags/tag1123.xml"/><Relationship Id="rId12" Type="http://schemas.openxmlformats.org/officeDocument/2006/relationships/tags" Target="../tags/tag1122.xml"/><Relationship Id="rId11" Type="http://schemas.openxmlformats.org/officeDocument/2006/relationships/image" Target="../media/image59.jpeg"/><Relationship Id="rId10" Type="http://schemas.openxmlformats.org/officeDocument/2006/relationships/tags" Target="../tags/tag1121.xml"/><Relationship Id="rId1" Type="http://schemas.openxmlformats.org/officeDocument/2006/relationships/tags" Target="../tags/tag1113.xml"/></Relationships>
</file>

<file path=ppt/slides/_rels/slide15.xml.rels><?xml version="1.0" encoding="UTF-8" standalone="yes"?>
<Relationships xmlns="http://schemas.openxmlformats.org/package/2006/relationships"><Relationship Id="rId9" Type="http://schemas.openxmlformats.org/officeDocument/2006/relationships/tags" Target="../tags/tag1132.xml"/><Relationship Id="rId8" Type="http://schemas.openxmlformats.org/officeDocument/2006/relationships/tags" Target="../tags/tag1131.xml"/><Relationship Id="rId7" Type="http://schemas.openxmlformats.org/officeDocument/2006/relationships/tags" Target="../tags/tag1130.xml"/><Relationship Id="rId6" Type="http://schemas.openxmlformats.org/officeDocument/2006/relationships/tags" Target="../tags/tag1129.xml"/><Relationship Id="rId5" Type="http://schemas.openxmlformats.org/officeDocument/2006/relationships/image" Target="../media/image60.jpeg"/><Relationship Id="rId4" Type="http://schemas.openxmlformats.org/officeDocument/2006/relationships/tags" Target="../tags/tag1128.xml"/><Relationship Id="rId35" Type="http://schemas.openxmlformats.org/officeDocument/2006/relationships/slideLayout" Target="../slideLayouts/slideLayout30.xml"/><Relationship Id="rId34" Type="http://schemas.openxmlformats.org/officeDocument/2006/relationships/tags" Target="../tags/tag1154.xml"/><Relationship Id="rId33" Type="http://schemas.openxmlformats.org/officeDocument/2006/relationships/tags" Target="../tags/tag1153.xml"/><Relationship Id="rId32" Type="http://schemas.openxmlformats.org/officeDocument/2006/relationships/tags" Target="../tags/tag1152.xml"/><Relationship Id="rId31" Type="http://schemas.openxmlformats.org/officeDocument/2006/relationships/tags" Target="../tags/tag1151.xml"/><Relationship Id="rId30" Type="http://schemas.openxmlformats.org/officeDocument/2006/relationships/tags" Target="../tags/tag1150.xml"/><Relationship Id="rId3" Type="http://schemas.openxmlformats.org/officeDocument/2006/relationships/tags" Target="../tags/tag1127.xml"/><Relationship Id="rId29" Type="http://schemas.openxmlformats.org/officeDocument/2006/relationships/image" Target="../media/image63.jpeg"/><Relationship Id="rId28" Type="http://schemas.openxmlformats.org/officeDocument/2006/relationships/tags" Target="../tags/tag1149.xml"/><Relationship Id="rId27" Type="http://schemas.openxmlformats.org/officeDocument/2006/relationships/tags" Target="../tags/tag1148.xml"/><Relationship Id="rId26" Type="http://schemas.openxmlformats.org/officeDocument/2006/relationships/tags" Target="../tags/tag1147.xml"/><Relationship Id="rId25" Type="http://schemas.openxmlformats.org/officeDocument/2006/relationships/tags" Target="../tags/tag1146.xml"/><Relationship Id="rId24" Type="http://schemas.openxmlformats.org/officeDocument/2006/relationships/tags" Target="../tags/tag1145.xml"/><Relationship Id="rId23" Type="http://schemas.openxmlformats.org/officeDocument/2006/relationships/tags" Target="../tags/tag1144.xml"/><Relationship Id="rId22" Type="http://schemas.openxmlformats.org/officeDocument/2006/relationships/image" Target="../media/image62.jpeg"/><Relationship Id="rId21" Type="http://schemas.openxmlformats.org/officeDocument/2006/relationships/tags" Target="../tags/tag1143.xml"/><Relationship Id="rId20" Type="http://schemas.openxmlformats.org/officeDocument/2006/relationships/tags" Target="../tags/tag1142.xml"/><Relationship Id="rId2" Type="http://schemas.openxmlformats.org/officeDocument/2006/relationships/tags" Target="../tags/tag1126.xml"/><Relationship Id="rId19" Type="http://schemas.openxmlformats.org/officeDocument/2006/relationships/tags" Target="../tags/tag1141.xml"/><Relationship Id="rId18" Type="http://schemas.openxmlformats.org/officeDocument/2006/relationships/tags" Target="../tags/tag1140.xml"/><Relationship Id="rId17" Type="http://schemas.openxmlformats.org/officeDocument/2006/relationships/tags" Target="../tags/tag1139.xml"/><Relationship Id="rId16" Type="http://schemas.openxmlformats.org/officeDocument/2006/relationships/tags" Target="../tags/tag1138.xml"/><Relationship Id="rId15" Type="http://schemas.openxmlformats.org/officeDocument/2006/relationships/tags" Target="../tags/tag1137.xml"/><Relationship Id="rId14" Type="http://schemas.openxmlformats.org/officeDocument/2006/relationships/tags" Target="../tags/tag1136.xml"/><Relationship Id="rId13" Type="http://schemas.openxmlformats.org/officeDocument/2006/relationships/image" Target="../media/image61.jpeg"/><Relationship Id="rId12" Type="http://schemas.openxmlformats.org/officeDocument/2006/relationships/tags" Target="../tags/tag1135.xml"/><Relationship Id="rId11" Type="http://schemas.openxmlformats.org/officeDocument/2006/relationships/tags" Target="../tags/tag1134.xml"/><Relationship Id="rId10" Type="http://schemas.openxmlformats.org/officeDocument/2006/relationships/tags" Target="../tags/tag1133.xml"/><Relationship Id="rId1" Type="http://schemas.openxmlformats.org/officeDocument/2006/relationships/tags" Target="../tags/tag1125.xml"/></Relationships>
</file>

<file path=ppt/slides/_rels/slide16.xml.rels><?xml version="1.0" encoding="UTF-8" standalone="yes"?>
<Relationships xmlns="http://schemas.openxmlformats.org/package/2006/relationships"><Relationship Id="rId9" Type="http://schemas.openxmlformats.org/officeDocument/2006/relationships/tags" Target="../tags/tag1163.xml"/><Relationship Id="rId8" Type="http://schemas.openxmlformats.org/officeDocument/2006/relationships/tags" Target="../tags/tag1162.xml"/><Relationship Id="rId7" Type="http://schemas.openxmlformats.org/officeDocument/2006/relationships/tags" Target="../tags/tag1161.xml"/><Relationship Id="rId6" Type="http://schemas.openxmlformats.org/officeDocument/2006/relationships/tags" Target="../tags/tag1160.xml"/><Relationship Id="rId5" Type="http://schemas.openxmlformats.org/officeDocument/2006/relationships/tags" Target="../tags/tag1159.xml"/><Relationship Id="rId4" Type="http://schemas.openxmlformats.org/officeDocument/2006/relationships/tags" Target="../tags/tag1158.xml"/><Relationship Id="rId3" Type="http://schemas.openxmlformats.org/officeDocument/2006/relationships/tags" Target="../tags/tag1157.xml"/><Relationship Id="rId24" Type="http://schemas.openxmlformats.org/officeDocument/2006/relationships/notesSlide" Target="../notesSlides/notesSlide3.xml"/><Relationship Id="rId23" Type="http://schemas.openxmlformats.org/officeDocument/2006/relationships/slideLayout" Target="../slideLayouts/slideLayout46.xml"/><Relationship Id="rId22" Type="http://schemas.openxmlformats.org/officeDocument/2006/relationships/tags" Target="../tags/tag1176.xml"/><Relationship Id="rId21" Type="http://schemas.openxmlformats.org/officeDocument/2006/relationships/tags" Target="../tags/tag1175.xml"/><Relationship Id="rId20" Type="http://schemas.openxmlformats.org/officeDocument/2006/relationships/tags" Target="../tags/tag1174.xml"/><Relationship Id="rId2" Type="http://schemas.openxmlformats.org/officeDocument/2006/relationships/tags" Target="../tags/tag1156.xml"/><Relationship Id="rId19" Type="http://schemas.openxmlformats.org/officeDocument/2006/relationships/tags" Target="../tags/tag1173.xml"/><Relationship Id="rId18" Type="http://schemas.openxmlformats.org/officeDocument/2006/relationships/tags" Target="../tags/tag1172.xml"/><Relationship Id="rId17" Type="http://schemas.openxmlformats.org/officeDocument/2006/relationships/tags" Target="../tags/tag1171.xml"/><Relationship Id="rId16" Type="http://schemas.openxmlformats.org/officeDocument/2006/relationships/tags" Target="../tags/tag1170.xml"/><Relationship Id="rId15" Type="http://schemas.openxmlformats.org/officeDocument/2006/relationships/tags" Target="../tags/tag1169.xml"/><Relationship Id="rId14" Type="http://schemas.openxmlformats.org/officeDocument/2006/relationships/tags" Target="../tags/tag1168.xml"/><Relationship Id="rId13" Type="http://schemas.openxmlformats.org/officeDocument/2006/relationships/tags" Target="../tags/tag1167.xml"/><Relationship Id="rId12" Type="http://schemas.openxmlformats.org/officeDocument/2006/relationships/tags" Target="../tags/tag1166.xml"/><Relationship Id="rId11" Type="http://schemas.openxmlformats.org/officeDocument/2006/relationships/tags" Target="../tags/tag1165.xml"/><Relationship Id="rId10" Type="http://schemas.openxmlformats.org/officeDocument/2006/relationships/tags" Target="../tags/tag1164.xml"/><Relationship Id="rId1" Type="http://schemas.openxmlformats.org/officeDocument/2006/relationships/tags" Target="../tags/tag1155.xml"/></Relationships>
</file>

<file path=ppt/slides/_rels/slide17.xml.rels><?xml version="1.0" encoding="UTF-8" standalone="yes"?>
<Relationships xmlns="http://schemas.openxmlformats.org/package/2006/relationships"><Relationship Id="rId9" Type="http://schemas.openxmlformats.org/officeDocument/2006/relationships/tags" Target="../tags/tag1185.xml"/><Relationship Id="rId8" Type="http://schemas.openxmlformats.org/officeDocument/2006/relationships/tags" Target="../tags/tag1184.xml"/><Relationship Id="rId7" Type="http://schemas.openxmlformats.org/officeDocument/2006/relationships/tags" Target="../tags/tag1183.xml"/><Relationship Id="rId6" Type="http://schemas.openxmlformats.org/officeDocument/2006/relationships/tags" Target="../tags/tag1182.xml"/><Relationship Id="rId5" Type="http://schemas.openxmlformats.org/officeDocument/2006/relationships/tags" Target="../tags/tag1181.xml"/><Relationship Id="rId4" Type="http://schemas.openxmlformats.org/officeDocument/2006/relationships/tags" Target="../tags/tag1180.xml"/><Relationship Id="rId3" Type="http://schemas.openxmlformats.org/officeDocument/2006/relationships/tags" Target="../tags/tag1179.xml"/><Relationship Id="rId28" Type="http://schemas.openxmlformats.org/officeDocument/2006/relationships/slideLayout" Target="../slideLayouts/slideLayout46.xml"/><Relationship Id="rId27" Type="http://schemas.openxmlformats.org/officeDocument/2006/relationships/tags" Target="../tags/tag1195.xml"/><Relationship Id="rId26" Type="http://schemas.openxmlformats.org/officeDocument/2006/relationships/image" Target="../media/image71.svg"/><Relationship Id="rId25" Type="http://schemas.openxmlformats.org/officeDocument/2006/relationships/image" Target="../media/image70.png"/><Relationship Id="rId24" Type="http://schemas.openxmlformats.org/officeDocument/2006/relationships/tags" Target="../tags/tag1194.xml"/><Relationship Id="rId23" Type="http://schemas.openxmlformats.org/officeDocument/2006/relationships/image" Target="../media/image69.svg"/><Relationship Id="rId22" Type="http://schemas.openxmlformats.org/officeDocument/2006/relationships/image" Target="../media/image68.png"/><Relationship Id="rId21" Type="http://schemas.openxmlformats.org/officeDocument/2006/relationships/tags" Target="../tags/tag1193.xml"/><Relationship Id="rId20" Type="http://schemas.openxmlformats.org/officeDocument/2006/relationships/image" Target="../media/image67.svg"/><Relationship Id="rId2" Type="http://schemas.openxmlformats.org/officeDocument/2006/relationships/tags" Target="../tags/tag1178.xml"/><Relationship Id="rId19" Type="http://schemas.openxmlformats.org/officeDocument/2006/relationships/image" Target="../media/image66.png"/><Relationship Id="rId18" Type="http://schemas.openxmlformats.org/officeDocument/2006/relationships/tags" Target="../tags/tag1192.xml"/><Relationship Id="rId17" Type="http://schemas.openxmlformats.org/officeDocument/2006/relationships/tags" Target="../tags/tag1191.xml"/><Relationship Id="rId16" Type="http://schemas.openxmlformats.org/officeDocument/2006/relationships/image" Target="../media/image65.svg"/><Relationship Id="rId15" Type="http://schemas.openxmlformats.org/officeDocument/2006/relationships/image" Target="../media/image64.png"/><Relationship Id="rId14" Type="http://schemas.openxmlformats.org/officeDocument/2006/relationships/tags" Target="../tags/tag1190.xml"/><Relationship Id="rId13" Type="http://schemas.openxmlformats.org/officeDocument/2006/relationships/tags" Target="../tags/tag1189.xml"/><Relationship Id="rId12" Type="http://schemas.openxmlformats.org/officeDocument/2006/relationships/tags" Target="../tags/tag1188.xml"/><Relationship Id="rId11" Type="http://schemas.openxmlformats.org/officeDocument/2006/relationships/tags" Target="../tags/tag1187.xml"/><Relationship Id="rId10" Type="http://schemas.openxmlformats.org/officeDocument/2006/relationships/tags" Target="../tags/tag1186.xml"/><Relationship Id="rId1" Type="http://schemas.openxmlformats.org/officeDocument/2006/relationships/tags" Target="../tags/tag1177.xml"/></Relationships>
</file>

<file path=ppt/slides/_rels/slide18.xml.rels><?xml version="1.0" encoding="UTF-8" standalone="yes"?>
<Relationships xmlns="http://schemas.openxmlformats.org/package/2006/relationships"><Relationship Id="rId9" Type="http://schemas.openxmlformats.org/officeDocument/2006/relationships/tags" Target="../tags/tag1202.xml"/><Relationship Id="rId8" Type="http://schemas.openxmlformats.org/officeDocument/2006/relationships/tags" Target="../tags/tag1201.xml"/><Relationship Id="rId7" Type="http://schemas.openxmlformats.org/officeDocument/2006/relationships/image" Target="../media/image73.jpeg"/><Relationship Id="rId6" Type="http://schemas.openxmlformats.org/officeDocument/2006/relationships/tags" Target="../tags/tag1200.xml"/><Relationship Id="rId5" Type="http://schemas.openxmlformats.org/officeDocument/2006/relationships/tags" Target="../tags/tag1199.xml"/><Relationship Id="rId4" Type="http://schemas.openxmlformats.org/officeDocument/2006/relationships/tags" Target="../tags/tag1198.xml"/><Relationship Id="rId3" Type="http://schemas.openxmlformats.org/officeDocument/2006/relationships/image" Target="../media/image72.jpeg"/><Relationship Id="rId2" Type="http://schemas.openxmlformats.org/officeDocument/2006/relationships/tags" Target="../tags/tag1197.xml"/><Relationship Id="rId16" Type="http://schemas.openxmlformats.org/officeDocument/2006/relationships/notesSlide" Target="../notesSlides/notesSlide4.xml"/><Relationship Id="rId15" Type="http://schemas.openxmlformats.org/officeDocument/2006/relationships/slideLayout" Target="../slideLayouts/slideLayout31.xml"/><Relationship Id="rId14" Type="http://schemas.openxmlformats.org/officeDocument/2006/relationships/tags" Target="../tags/tag1206.xml"/><Relationship Id="rId13" Type="http://schemas.openxmlformats.org/officeDocument/2006/relationships/tags" Target="../tags/tag1205.xml"/><Relationship Id="rId12" Type="http://schemas.openxmlformats.org/officeDocument/2006/relationships/tags" Target="../tags/tag1204.xml"/><Relationship Id="rId11" Type="http://schemas.openxmlformats.org/officeDocument/2006/relationships/image" Target="../media/image74.jpeg"/><Relationship Id="rId10" Type="http://schemas.openxmlformats.org/officeDocument/2006/relationships/tags" Target="../tags/tag1203.xml"/><Relationship Id="rId1" Type="http://schemas.openxmlformats.org/officeDocument/2006/relationships/tags" Target="../tags/tag1196.xml"/></Relationships>
</file>

<file path=ppt/slides/_rels/slide19.xml.rels><?xml version="1.0" encoding="UTF-8" standalone="yes"?>
<Relationships xmlns="http://schemas.openxmlformats.org/package/2006/relationships"><Relationship Id="rId9" Type="http://schemas.openxmlformats.org/officeDocument/2006/relationships/tags" Target="../tags/tag1215.xml"/><Relationship Id="rId8" Type="http://schemas.openxmlformats.org/officeDocument/2006/relationships/tags" Target="../tags/tag1214.xml"/><Relationship Id="rId7" Type="http://schemas.openxmlformats.org/officeDocument/2006/relationships/tags" Target="../tags/tag1213.xml"/><Relationship Id="rId6" Type="http://schemas.openxmlformats.org/officeDocument/2006/relationships/tags" Target="../tags/tag1212.xml"/><Relationship Id="rId5" Type="http://schemas.openxmlformats.org/officeDocument/2006/relationships/tags" Target="../tags/tag1211.xml"/><Relationship Id="rId4" Type="http://schemas.openxmlformats.org/officeDocument/2006/relationships/tags" Target="../tags/tag1210.xml"/><Relationship Id="rId3" Type="http://schemas.openxmlformats.org/officeDocument/2006/relationships/tags" Target="../tags/tag1209.xml"/><Relationship Id="rId2" Type="http://schemas.openxmlformats.org/officeDocument/2006/relationships/tags" Target="../tags/tag1208.xml"/><Relationship Id="rId13" Type="http://schemas.openxmlformats.org/officeDocument/2006/relationships/slideLayout" Target="../slideLayouts/slideLayout48.xml"/><Relationship Id="rId12" Type="http://schemas.openxmlformats.org/officeDocument/2006/relationships/tags" Target="../tags/tag1218.xml"/><Relationship Id="rId11" Type="http://schemas.openxmlformats.org/officeDocument/2006/relationships/tags" Target="../tags/tag1217.xml"/><Relationship Id="rId10" Type="http://schemas.openxmlformats.org/officeDocument/2006/relationships/tags" Target="../tags/tag1216.xml"/><Relationship Id="rId1" Type="http://schemas.openxmlformats.org/officeDocument/2006/relationships/tags" Target="../tags/tag120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954.xml"/><Relationship Id="rId2" Type="http://schemas.openxmlformats.org/officeDocument/2006/relationships/tags" Target="../tags/tag953.xml"/><Relationship Id="rId1" Type="http://schemas.openxmlformats.org/officeDocument/2006/relationships/tags" Target="../tags/tag952.xml"/></Relationships>
</file>

<file path=ppt/slides/_rels/slide20.xml.rels><?xml version="1.0" encoding="UTF-8" standalone="yes"?>
<Relationships xmlns="http://schemas.openxmlformats.org/package/2006/relationships"><Relationship Id="rId9" Type="http://schemas.openxmlformats.org/officeDocument/2006/relationships/tags" Target="../tags/tag1227.xml"/><Relationship Id="rId8" Type="http://schemas.openxmlformats.org/officeDocument/2006/relationships/tags" Target="../tags/tag1226.xml"/><Relationship Id="rId7" Type="http://schemas.openxmlformats.org/officeDocument/2006/relationships/tags" Target="../tags/tag1225.xml"/><Relationship Id="rId6" Type="http://schemas.openxmlformats.org/officeDocument/2006/relationships/tags" Target="../tags/tag1224.xml"/><Relationship Id="rId5" Type="http://schemas.openxmlformats.org/officeDocument/2006/relationships/tags" Target="../tags/tag1223.xml"/><Relationship Id="rId45" Type="http://schemas.openxmlformats.org/officeDocument/2006/relationships/slideLayout" Target="../slideLayouts/slideLayout48.xml"/><Relationship Id="rId44" Type="http://schemas.openxmlformats.org/officeDocument/2006/relationships/tags" Target="../tags/tag1256.xml"/><Relationship Id="rId43" Type="http://schemas.openxmlformats.org/officeDocument/2006/relationships/image" Target="../media/image80.svg"/><Relationship Id="rId42" Type="http://schemas.openxmlformats.org/officeDocument/2006/relationships/image" Target="../media/image79.png"/><Relationship Id="rId41" Type="http://schemas.openxmlformats.org/officeDocument/2006/relationships/tags" Target="../tags/tag1255.xml"/><Relationship Id="rId40" Type="http://schemas.openxmlformats.org/officeDocument/2006/relationships/image" Target="../media/image78.svg"/><Relationship Id="rId4" Type="http://schemas.openxmlformats.org/officeDocument/2006/relationships/tags" Target="../tags/tag1222.xml"/><Relationship Id="rId39" Type="http://schemas.openxmlformats.org/officeDocument/2006/relationships/image" Target="../media/image77.png"/><Relationship Id="rId38" Type="http://schemas.openxmlformats.org/officeDocument/2006/relationships/tags" Target="../tags/tag1254.xml"/><Relationship Id="rId37" Type="http://schemas.openxmlformats.org/officeDocument/2006/relationships/image" Target="../media/image76.svg"/><Relationship Id="rId36" Type="http://schemas.openxmlformats.org/officeDocument/2006/relationships/image" Target="../media/image75.png"/><Relationship Id="rId35" Type="http://schemas.openxmlformats.org/officeDocument/2006/relationships/tags" Target="../tags/tag1253.xml"/><Relationship Id="rId34" Type="http://schemas.openxmlformats.org/officeDocument/2006/relationships/tags" Target="../tags/tag1252.xml"/><Relationship Id="rId33" Type="http://schemas.openxmlformats.org/officeDocument/2006/relationships/tags" Target="../tags/tag1251.xml"/><Relationship Id="rId32" Type="http://schemas.openxmlformats.org/officeDocument/2006/relationships/tags" Target="../tags/tag1250.xml"/><Relationship Id="rId31" Type="http://schemas.openxmlformats.org/officeDocument/2006/relationships/tags" Target="../tags/tag1249.xml"/><Relationship Id="rId30" Type="http://schemas.openxmlformats.org/officeDocument/2006/relationships/tags" Target="../tags/tag1248.xml"/><Relationship Id="rId3" Type="http://schemas.openxmlformats.org/officeDocument/2006/relationships/tags" Target="../tags/tag1221.xml"/><Relationship Id="rId29" Type="http://schemas.openxmlformats.org/officeDocument/2006/relationships/tags" Target="../tags/tag1247.xml"/><Relationship Id="rId28" Type="http://schemas.openxmlformats.org/officeDocument/2006/relationships/tags" Target="../tags/tag1246.xml"/><Relationship Id="rId27" Type="http://schemas.openxmlformats.org/officeDocument/2006/relationships/tags" Target="../tags/tag1245.xml"/><Relationship Id="rId26" Type="http://schemas.openxmlformats.org/officeDocument/2006/relationships/tags" Target="../tags/tag1244.xml"/><Relationship Id="rId25" Type="http://schemas.openxmlformats.org/officeDocument/2006/relationships/tags" Target="../tags/tag1243.xml"/><Relationship Id="rId24" Type="http://schemas.openxmlformats.org/officeDocument/2006/relationships/tags" Target="../tags/tag1242.xml"/><Relationship Id="rId23" Type="http://schemas.openxmlformats.org/officeDocument/2006/relationships/tags" Target="../tags/tag1241.xml"/><Relationship Id="rId22" Type="http://schemas.openxmlformats.org/officeDocument/2006/relationships/tags" Target="../tags/tag1240.xml"/><Relationship Id="rId21" Type="http://schemas.openxmlformats.org/officeDocument/2006/relationships/tags" Target="../tags/tag1239.xml"/><Relationship Id="rId20" Type="http://schemas.openxmlformats.org/officeDocument/2006/relationships/tags" Target="../tags/tag1238.xml"/><Relationship Id="rId2" Type="http://schemas.openxmlformats.org/officeDocument/2006/relationships/tags" Target="../tags/tag1220.xml"/><Relationship Id="rId19" Type="http://schemas.openxmlformats.org/officeDocument/2006/relationships/tags" Target="../tags/tag1237.xml"/><Relationship Id="rId18" Type="http://schemas.openxmlformats.org/officeDocument/2006/relationships/tags" Target="../tags/tag1236.xml"/><Relationship Id="rId17" Type="http://schemas.openxmlformats.org/officeDocument/2006/relationships/tags" Target="../tags/tag1235.xml"/><Relationship Id="rId16" Type="http://schemas.openxmlformats.org/officeDocument/2006/relationships/tags" Target="../tags/tag1234.xml"/><Relationship Id="rId15" Type="http://schemas.openxmlformats.org/officeDocument/2006/relationships/tags" Target="../tags/tag1233.xml"/><Relationship Id="rId14" Type="http://schemas.openxmlformats.org/officeDocument/2006/relationships/tags" Target="../tags/tag1232.xml"/><Relationship Id="rId13" Type="http://schemas.openxmlformats.org/officeDocument/2006/relationships/tags" Target="../tags/tag1231.xml"/><Relationship Id="rId12" Type="http://schemas.openxmlformats.org/officeDocument/2006/relationships/tags" Target="../tags/tag1230.xml"/><Relationship Id="rId11" Type="http://schemas.openxmlformats.org/officeDocument/2006/relationships/tags" Target="../tags/tag1229.xml"/><Relationship Id="rId10" Type="http://schemas.openxmlformats.org/officeDocument/2006/relationships/tags" Target="../tags/tag1228.xml"/><Relationship Id="rId1" Type="http://schemas.openxmlformats.org/officeDocument/2006/relationships/tags" Target="../tags/tag1219.xml"/></Relationships>
</file>

<file path=ppt/slides/_rels/slide21.xml.rels><?xml version="1.0" encoding="UTF-8" standalone="yes"?>
<Relationships xmlns="http://schemas.openxmlformats.org/package/2006/relationships"><Relationship Id="rId9" Type="http://schemas.openxmlformats.org/officeDocument/2006/relationships/image" Target="../media/image81.jpeg"/><Relationship Id="rId8" Type="http://schemas.openxmlformats.org/officeDocument/2006/relationships/tags" Target="../tags/tag1264.xml"/><Relationship Id="rId7" Type="http://schemas.openxmlformats.org/officeDocument/2006/relationships/tags" Target="../tags/tag1263.xml"/><Relationship Id="rId6" Type="http://schemas.openxmlformats.org/officeDocument/2006/relationships/tags" Target="../tags/tag1262.xml"/><Relationship Id="rId5" Type="http://schemas.openxmlformats.org/officeDocument/2006/relationships/tags" Target="../tags/tag1261.xml"/><Relationship Id="rId4" Type="http://schemas.openxmlformats.org/officeDocument/2006/relationships/tags" Target="../tags/tag1260.xml"/><Relationship Id="rId3" Type="http://schemas.openxmlformats.org/officeDocument/2006/relationships/tags" Target="../tags/tag1259.xml"/><Relationship Id="rId24" Type="http://schemas.openxmlformats.org/officeDocument/2006/relationships/slideLayout" Target="../slideLayouts/slideLayout48.xml"/><Relationship Id="rId23" Type="http://schemas.openxmlformats.org/officeDocument/2006/relationships/tags" Target="../tags/tag1276.xml"/><Relationship Id="rId22" Type="http://schemas.openxmlformats.org/officeDocument/2006/relationships/tags" Target="../tags/tag1275.xml"/><Relationship Id="rId21" Type="http://schemas.openxmlformats.org/officeDocument/2006/relationships/tags" Target="../tags/tag1274.xml"/><Relationship Id="rId20" Type="http://schemas.openxmlformats.org/officeDocument/2006/relationships/image" Target="../media/image83.jpeg"/><Relationship Id="rId2" Type="http://schemas.openxmlformats.org/officeDocument/2006/relationships/tags" Target="../tags/tag1258.xml"/><Relationship Id="rId19" Type="http://schemas.openxmlformats.org/officeDocument/2006/relationships/tags" Target="../tags/tag1273.xml"/><Relationship Id="rId18" Type="http://schemas.openxmlformats.org/officeDocument/2006/relationships/tags" Target="../tags/tag1272.xml"/><Relationship Id="rId17" Type="http://schemas.openxmlformats.org/officeDocument/2006/relationships/tags" Target="../tags/tag1271.xml"/><Relationship Id="rId16" Type="http://schemas.openxmlformats.org/officeDocument/2006/relationships/tags" Target="../tags/tag1270.xml"/><Relationship Id="rId15" Type="http://schemas.openxmlformats.org/officeDocument/2006/relationships/tags" Target="../tags/tag1269.xml"/><Relationship Id="rId14" Type="http://schemas.openxmlformats.org/officeDocument/2006/relationships/image" Target="../media/image82.jpeg"/><Relationship Id="rId13" Type="http://schemas.openxmlformats.org/officeDocument/2006/relationships/tags" Target="../tags/tag1268.xml"/><Relationship Id="rId12" Type="http://schemas.openxmlformats.org/officeDocument/2006/relationships/tags" Target="../tags/tag1267.xml"/><Relationship Id="rId11" Type="http://schemas.openxmlformats.org/officeDocument/2006/relationships/tags" Target="../tags/tag1266.xml"/><Relationship Id="rId10" Type="http://schemas.openxmlformats.org/officeDocument/2006/relationships/tags" Target="../tags/tag1265.xml"/><Relationship Id="rId1" Type="http://schemas.openxmlformats.org/officeDocument/2006/relationships/tags" Target="../tags/tag1257.xml"/></Relationships>
</file>

<file path=ppt/slides/_rels/slide22.xml.rels><?xml version="1.0" encoding="UTF-8" standalone="yes"?>
<Relationships xmlns="http://schemas.openxmlformats.org/package/2006/relationships"><Relationship Id="rId9" Type="http://schemas.openxmlformats.org/officeDocument/2006/relationships/tags" Target="../tags/tag1284.xml"/><Relationship Id="rId8" Type="http://schemas.openxmlformats.org/officeDocument/2006/relationships/tags" Target="../tags/tag1283.xml"/><Relationship Id="rId7" Type="http://schemas.openxmlformats.org/officeDocument/2006/relationships/tags" Target="../tags/tag1282.xml"/><Relationship Id="rId6" Type="http://schemas.openxmlformats.org/officeDocument/2006/relationships/tags" Target="../tags/tag1281.xml"/><Relationship Id="rId5" Type="http://schemas.openxmlformats.org/officeDocument/2006/relationships/tags" Target="../tags/tag1280.xml"/><Relationship Id="rId4" Type="http://schemas.openxmlformats.org/officeDocument/2006/relationships/tags" Target="../tags/tag1279.xml"/><Relationship Id="rId3" Type="http://schemas.openxmlformats.org/officeDocument/2006/relationships/tags" Target="../tags/tag1278.xml"/><Relationship Id="rId2" Type="http://schemas.openxmlformats.org/officeDocument/2006/relationships/image" Target="../media/image84.jpeg"/><Relationship Id="rId12" Type="http://schemas.openxmlformats.org/officeDocument/2006/relationships/slideLayout" Target="../slideLayouts/slideLayout50.xml"/><Relationship Id="rId11" Type="http://schemas.openxmlformats.org/officeDocument/2006/relationships/tags" Target="../tags/tag1286.xml"/><Relationship Id="rId10" Type="http://schemas.openxmlformats.org/officeDocument/2006/relationships/tags" Target="../tags/tag1285.xml"/><Relationship Id="rId1" Type="http://schemas.openxmlformats.org/officeDocument/2006/relationships/tags" Target="../tags/tag1277.xml"/></Relationships>
</file>

<file path=ppt/slides/_rels/slide23.xml.rels><?xml version="1.0" encoding="UTF-8" standalone="yes"?>
<Relationships xmlns="http://schemas.openxmlformats.org/package/2006/relationships"><Relationship Id="rId9" Type="http://schemas.openxmlformats.org/officeDocument/2006/relationships/image" Target="../media/image86.jpeg"/><Relationship Id="rId8" Type="http://schemas.openxmlformats.org/officeDocument/2006/relationships/tags" Target="../tags/tag1293.xml"/><Relationship Id="rId7" Type="http://schemas.openxmlformats.org/officeDocument/2006/relationships/tags" Target="../tags/tag1292.xml"/><Relationship Id="rId6" Type="http://schemas.openxmlformats.org/officeDocument/2006/relationships/tags" Target="../tags/tag1291.xml"/><Relationship Id="rId5" Type="http://schemas.openxmlformats.org/officeDocument/2006/relationships/image" Target="../media/image85.jpeg"/><Relationship Id="rId4" Type="http://schemas.openxmlformats.org/officeDocument/2006/relationships/tags" Target="../tags/tag1290.xml"/><Relationship Id="rId3" Type="http://schemas.openxmlformats.org/officeDocument/2006/relationships/tags" Target="../tags/tag1289.xml"/><Relationship Id="rId2" Type="http://schemas.openxmlformats.org/officeDocument/2006/relationships/tags" Target="../tags/tag1288.xml"/><Relationship Id="rId15" Type="http://schemas.openxmlformats.org/officeDocument/2006/relationships/slideLayout" Target="../slideLayouts/slideLayout50.xml"/><Relationship Id="rId14" Type="http://schemas.openxmlformats.org/officeDocument/2006/relationships/tags" Target="../tags/tag1297.xml"/><Relationship Id="rId13" Type="http://schemas.openxmlformats.org/officeDocument/2006/relationships/image" Target="../media/image87.jpeg"/><Relationship Id="rId12" Type="http://schemas.openxmlformats.org/officeDocument/2006/relationships/tags" Target="../tags/tag1296.xml"/><Relationship Id="rId11" Type="http://schemas.openxmlformats.org/officeDocument/2006/relationships/tags" Target="../tags/tag1295.xml"/><Relationship Id="rId10" Type="http://schemas.openxmlformats.org/officeDocument/2006/relationships/tags" Target="../tags/tag1294.xml"/><Relationship Id="rId1" Type="http://schemas.openxmlformats.org/officeDocument/2006/relationships/tags" Target="../tags/tag1287.xml"/></Relationships>
</file>

<file path=ppt/slides/_rels/slide24.xml.rels><?xml version="1.0" encoding="UTF-8" standalone="yes"?>
<Relationships xmlns="http://schemas.openxmlformats.org/package/2006/relationships"><Relationship Id="rId9" Type="http://schemas.openxmlformats.org/officeDocument/2006/relationships/tags" Target="../tags/tag1306.xml"/><Relationship Id="rId8" Type="http://schemas.openxmlformats.org/officeDocument/2006/relationships/tags" Target="../tags/tag1305.xml"/><Relationship Id="rId7" Type="http://schemas.openxmlformats.org/officeDocument/2006/relationships/tags" Target="../tags/tag1304.xml"/><Relationship Id="rId6" Type="http://schemas.openxmlformats.org/officeDocument/2006/relationships/tags" Target="../tags/tag1303.xml"/><Relationship Id="rId5" Type="http://schemas.openxmlformats.org/officeDocument/2006/relationships/tags" Target="../tags/tag1302.xml"/><Relationship Id="rId4" Type="http://schemas.openxmlformats.org/officeDocument/2006/relationships/tags" Target="../tags/tag1301.xml"/><Relationship Id="rId3" Type="http://schemas.openxmlformats.org/officeDocument/2006/relationships/tags" Target="../tags/tag1300.xml"/><Relationship Id="rId2" Type="http://schemas.openxmlformats.org/officeDocument/2006/relationships/tags" Target="../tags/tag1299.xml"/><Relationship Id="rId18" Type="http://schemas.openxmlformats.org/officeDocument/2006/relationships/slideLayout" Target="../slideLayouts/slideLayout50.xml"/><Relationship Id="rId17" Type="http://schemas.openxmlformats.org/officeDocument/2006/relationships/tags" Target="../tags/tag1314.xml"/><Relationship Id="rId16" Type="http://schemas.openxmlformats.org/officeDocument/2006/relationships/tags" Target="../tags/tag1313.xml"/><Relationship Id="rId15" Type="http://schemas.openxmlformats.org/officeDocument/2006/relationships/tags" Target="../tags/tag1312.xml"/><Relationship Id="rId14" Type="http://schemas.openxmlformats.org/officeDocument/2006/relationships/tags" Target="../tags/tag1311.xml"/><Relationship Id="rId13" Type="http://schemas.openxmlformats.org/officeDocument/2006/relationships/tags" Target="../tags/tag1310.xml"/><Relationship Id="rId12" Type="http://schemas.openxmlformats.org/officeDocument/2006/relationships/tags" Target="../tags/tag1309.xml"/><Relationship Id="rId11" Type="http://schemas.openxmlformats.org/officeDocument/2006/relationships/tags" Target="../tags/tag1308.xml"/><Relationship Id="rId10" Type="http://schemas.openxmlformats.org/officeDocument/2006/relationships/tags" Target="../tags/tag1307.xml"/><Relationship Id="rId1" Type="http://schemas.openxmlformats.org/officeDocument/2006/relationships/tags" Target="../tags/tag1298.xml"/></Relationships>
</file>

<file path=ppt/slides/_rels/slide25.xml.rels><?xml version="1.0" encoding="UTF-8" standalone="yes"?>
<Relationships xmlns="http://schemas.openxmlformats.org/package/2006/relationships"><Relationship Id="rId9" Type="http://schemas.openxmlformats.org/officeDocument/2006/relationships/tags" Target="../tags/tag1320.xml"/><Relationship Id="rId8" Type="http://schemas.openxmlformats.org/officeDocument/2006/relationships/tags" Target="../tags/tag1319.xml"/><Relationship Id="rId7" Type="http://schemas.openxmlformats.org/officeDocument/2006/relationships/image" Target="../media/image90.jpeg"/><Relationship Id="rId6" Type="http://schemas.openxmlformats.org/officeDocument/2006/relationships/tags" Target="../tags/tag1318.xml"/><Relationship Id="rId5" Type="http://schemas.openxmlformats.org/officeDocument/2006/relationships/image" Target="../media/image89.jpeg"/><Relationship Id="rId4" Type="http://schemas.openxmlformats.org/officeDocument/2006/relationships/tags" Target="../tags/tag1317.xml"/><Relationship Id="rId3" Type="http://schemas.openxmlformats.org/officeDocument/2006/relationships/image" Target="../media/image88.jpeg"/><Relationship Id="rId2" Type="http://schemas.openxmlformats.org/officeDocument/2006/relationships/tags" Target="../tags/tag1316.xml"/><Relationship Id="rId18" Type="http://schemas.openxmlformats.org/officeDocument/2006/relationships/slideLayout" Target="../slideLayouts/slideLayout50.xml"/><Relationship Id="rId17" Type="http://schemas.openxmlformats.org/officeDocument/2006/relationships/tags" Target="../tags/tag1328.xml"/><Relationship Id="rId16" Type="http://schemas.openxmlformats.org/officeDocument/2006/relationships/tags" Target="../tags/tag1327.xml"/><Relationship Id="rId15" Type="http://schemas.openxmlformats.org/officeDocument/2006/relationships/tags" Target="../tags/tag1326.xml"/><Relationship Id="rId14" Type="http://schemas.openxmlformats.org/officeDocument/2006/relationships/tags" Target="../tags/tag1325.xml"/><Relationship Id="rId13" Type="http://schemas.openxmlformats.org/officeDocument/2006/relationships/tags" Target="../tags/tag1324.xml"/><Relationship Id="rId12" Type="http://schemas.openxmlformats.org/officeDocument/2006/relationships/tags" Target="../tags/tag1323.xml"/><Relationship Id="rId11" Type="http://schemas.openxmlformats.org/officeDocument/2006/relationships/tags" Target="../tags/tag1322.xml"/><Relationship Id="rId10" Type="http://schemas.openxmlformats.org/officeDocument/2006/relationships/tags" Target="../tags/tag1321.xml"/><Relationship Id="rId1" Type="http://schemas.openxmlformats.org/officeDocument/2006/relationships/tags" Target="../tags/tag1315.xml"/></Relationships>
</file>

<file path=ppt/slides/_rels/slide26.xml.rels><?xml version="1.0" encoding="UTF-8" standalone="yes"?>
<Relationships xmlns="http://schemas.openxmlformats.org/package/2006/relationships"><Relationship Id="rId9" Type="http://schemas.openxmlformats.org/officeDocument/2006/relationships/tags" Target="../tags/tag1336.xml"/><Relationship Id="rId8" Type="http://schemas.openxmlformats.org/officeDocument/2006/relationships/tags" Target="../tags/tag1335.xml"/><Relationship Id="rId7" Type="http://schemas.openxmlformats.org/officeDocument/2006/relationships/image" Target="../media/image91.jpeg"/><Relationship Id="rId6" Type="http://schemas.openxmlformats.org/officeDocument/2006/relationships/tags" Target="../tags/tag1334.xml"/><Relationship Id="rId5" Type="http://schemas.openxmlformats.org/officeDocument/2006/relationships/tags" Target="../tags/tag1333.xml"/><Relationship Id="rId4" Type="http://schemas.openxmlformats.org/officeDocument/2006/relationships/tags" Target="../tags/tag1332.xml"/><Relationship Id="rId3" Type="http://schemas.openxmlformats.org/officeDocument/2006/relationships/tags" Target="../tags/tag1331.xml"/><Relationship Id="rId2" Type="http://schemas.openxmlformats.org/officeDocument/2006/relationships/tags" Target="../tags/tag1330.xml"/><Relationship Id="rId15" Type="http://schemas.openxmlformats.org/officeDocument/2006/relationships/notesSlide" Target="../notesSlides/notesSlide5.xml"/><Relationship Id="rId14" Type="http://schemas.openxmlformats.org/officeDocument/2006/relationships/slideLayout" Target="../slideLayouts/slideLayout32.xml"/><Relationship Id="rId13" Type="http://schemas.openxmlformats.org/officeDocument/2006/relationships/tags" Target="../tags/tag1339.xml"/><Relationship Id="rId12" Type="http://schemas.openxmlformats.org/officeDocument/2006/relationships/image" Target="../media/image92.jpeg"/><Relationship Id="rId11" Type="http://schemas.openxmlformats.org/officeDocument/2006/relationships/tags" Target="../tags/tag1338.xml"/><Relationship Id="rId10" Type="http://schemas.openxmlformats.org/officeDocument/2006/relationships/tags" Target="../tags/tag1337.xml"/><Relationship Id="rId1" Type="http://schemas.openxmlformats.org/officeDocument/2006/relationships/tags" Target="../tags/tag1329.xml"/></Relationships>
</file>

<file path=ppt/slides/_rels/slide27.xml.rels><?xml version="1.0" encoding="UTF-8" standalone="yes"?>
<Relationships xmlns="http://schemas.openxmlformats.org/package/2006/relationships"><Relationship Id="rId9" Type="http://schemas.openxmlformats.org/officeDocument/2006/relationships/tags" Target="../tags/tag1347.xml"/><Relationship Id="rId8" Type="http://schemas.openxmlformats.org/officeDocument/2006/relationships/tags" Target="../tags/tag1346.xml"/><Relationship Id="rId7" Type="http://schemas.openxmlformats.org/officeDocument/2006/relationships/tags" Target="../tags/tag1345.xml"/><Relationship Id="rId6" Type="http://schemas.openxmlformats.org/officeDocument/2006/relationships/tags" Target="../tags/tag1344.xml"/><Relationship Id="rId5" Type="http://schemas.openxmlformats.org/officeDocument/2006/relationships/tags" Target="../tags/tag1343.xml"/><Relationship Id="rId4" Type="http://schemas.openxmlformats.org/officeDocument/2006/relationships/image" Target="../media/image93.jpeg"/><Relationship Id="rId3" Type="http://schemas.openxmlformats.org/officeDocument/2006/relationships/tags" Target="../tags/tag1342.xml"/><Relationship Id="rId2" Type="http://schemas.openxmlformats.org/officeDocument/2006/relationships/tags" Target="../tags/tag1341.xml"/><Relationship Id="rId13" Type="http://schemas.openxmlformats.org/officeDocument/2006/relationships/slideLayout" Target="../slideLayouts/slideLayout34.xml"/><Relationship Id="rId12" Type="http://schemas.openxmlformats.org/officeDocument/2006/relationships/tags" Target="../tags/tag1349.xml"/><Relationship Id="rId11" Type="http://schemas.openxmlformats.org/officeDocument/2006/relationships/image" Target="../media/image94.jpeg"/><Relationship Id="rId10" Type="http://schemas.openxmlformats.org/officeDocument/2006/relationships/tags" Target="../tags/tag1348.xml"/><Relationship Id="rId1" Type="http://schemas.openxmlformats.org/officeDocument/2006/relationships/tags" Target="../tags/tag1340.xml"/></Relationships>
</file>

<file path=ppt/slides/_rels/slide28.xml.rels><?xml version="1.0" encoding="UTF-8" standalone="yes"?>
<Relationships xmlns="http://schemas.openxmlformats.org/package/2006/relationships"><Relationship Id="rId9" Type="http://schemas.openxmlformats.org/officeDocument/2006/relationships/tags" Target="../tags/tag1358.xml"/><Relationship Id="rId8" Type="http://schemas.openxmlformats.org/officeDocument/2006/relationships/tags" Target="../tags/tag1357.xml"/><Relationship Id="rId7" Type="http://schemas.openxmlformats.org/officeDocument/2006/relationships/tags" Target="../tags/tag1356.xml"/><Relationship Id="rId6" Type="http://schemas.openxmlformats.org/officeDocument/2006/relationships/tags" Target="../tags/tag1355.xml"/><Relationship Id="rId5" Type="http://schemas.openxmlformats.org/officeDocument/2006/relationships/tags" Target="../tags/tag1354.xml"/><Relationship Id="rId4" Type="http://schemas.openxmlformats.org/officeDocument/2006/relationships/tags" Target="../tags/tag1353.xml"/><Relationship Id="rId3" Type="http://schemas.openxmlformats.org/officeDocument/2006/relationships/tags" Target="../tags/tag1352.xml"/><Relationship Id="rId2" Type="http://schemas.openxmlformats.org/officeDocument/2006/relationships/tags" Target="../tags/tag1351.xml"/><Relationship Id="rId18" Type="http://schemas.openxmlformats.org/officeDocument/2006/relationships/slideLayout" Target="../slideLayouts/slideLayout34.xml"/><Relationship Id="rId17" Type="http://schemas.openxmlformats.org/officeDocument/2006/relationships/tags" Target="../tags/tag1366.xml"/><Relationship Id="rId16" Type="http://schemas.openxmlformats.org/officeDocument/2006/relationships/tags" Target="../tags/tag1365.xml"/><Relationship Id="rId15" Type="http://schemas.openxmlformats.org/officeDocument/2006/relationships/tags" Target="../tags/tag1364.xml"/><Relationship Id="rId14" Type="http://schemas.openxmlformats.org/officeDocument/2006/relationships/tags" Target="../tags/tag1363.xml"/><Relationship Id="rId13" Type="http://schemas.openxmlformats.org/officeDocument/2006/relationships/tags" Target="../tags/tag1362.xml"/><Relationship Id="rId12" Type="http://schemas.openxmlformats.org/officeDocument/2006/relationships/tags" Target="../tags/tag1361.xml"/><Relationship Id="rId11" Type="http://schemas.openxmlformats.org/officeDocument/2006/relationships/tags" Target="../tags/tag1360.xml"/><Relationship Id="rId10" Type="http://schemas.openxmlformats.org/officeDocument/2006/relationships/tags" Target="../tags/tag1359.xml"/><Relationship Id="rId1" Type="http://schemas.openxmlformats.org/officeDocument/2006/relationships/tags" Target="../tags/tag1350.xml"/></Relationships>
</file>

<file path=ppt/slides/_rels/slide29.xml.rels><?xml version="1.0" encoding="UTF-8" standalone="yes"?>
<Relationships xmlns="http://schemas.openxmlformats.org/package/2006/relationships"><Relationship Id="rId9" Type="http://schemas.openxmlformats.org/officeDocument/2006/relationships/tags" Target="../tags/tag1373.xml"/><Relationship Id="rId8" Type="http://schemas.openxmlformats.org/officeDocument/2006/relationships/tags" Target="../tags/tag1372.xml"/><Relationship Id="rId7" Type="http://schemas.openxmlformats.org/officeDocument/2006/relationships/image" Target="../media/image96.jpeg"/><Relationship Id="rId6" Type="http://schemas.openxmlformats.org/officeDocument/2006/relationships/tags" Target="../tags/tag1371.xml"/><Relationship Id="rId5" Type="http://schemas.openxmlformats.org/officeDocument/2006/relationships/tags" Target="../tags/tag1370.xml"/><Relationship Id="rId4" Type="http://schemas.openxmlformats.org/officeDocument/2006/relationships/tags" Target="../tags/tag1369.xml"/><Relationship Id="rId3" Type="http://schemas.openxmlformats.org/officeDocument/2006/relationships/image" Target="../media/image95.jpeg"/><Relationship Id="rId2" Type="http://schemas.openxmlformats.org/officeDocument/2006/relationships/tags" Target="../tags/tag1368.xml"/><Relationship Id="rId15" Type="http://schemas.openxmlformats.org/officeDocument/2006/relationships/slideLayout" Target="../slideLayouts/slideLayout34.xml"/><Relationship Id="rId14" Type="http://schemas.openxmlformats.org/officeDocument/2006/relationships/tags" Target="../tags/tag1377.xml"/><Relationship Id="rId13" Type="http://schemas.openxmlformats.org/officeDocument/2006/relationships/tags" Target="../tags/tag1376.xml"/><Relationship Id="rId12" Type="http://schemas.openxmlformats.org/officeDocument/2006/relationships/tags" Target="../tags/tag1375.xml"/><Relationship Id="rId11" Type="http://schemas.openxmlformats.org/officeDocument/2006/relationships/image" Target="../media/image97.jpeg"/><Relationship Id="rId10" Type="http://schemas.openxmlformats.org/officeDocument/2006/relationships/tags" Target="../tags/tag1374.xml"/><Relationship Id="rId1" Type="http://schemas.openxmlformats.org/officeDocument/2006/relationships/tags" Target="../tags/tag1367.xml"/></Relationships>
</file>

<file path=ppt/slides/_rels/slide3.xml.rels><?xml version="1.0" encoding="UTF-8" standalone="yes"?>
<Relationships xmlns="http://schemas.openxmlformats.org/package/2006/relationships"><Relationship Id="rId9" Type="http://schemas.openxmlformats.org/officeDocument/2006/relationships/tags" Target="../tags/tag963.xml"/><Relationship Id="rId8" Type="http://schemas.openxmlformats.org/officeDocument/2006/relationships/tags" Target="../tags/tag962.xml"/><Relationship Id="rId7" Type="http://schemas.openxmlformats.org/officeDocument/2006/relationships/tags" Target="../tags/tag961.xml"/><Relationship Id="rId6" Type="http://schemas.openxmlformats.org/officeDocument/2006/relationships/tags" Target="../tags/tag960.xml"/><Relationship Id="rId5" Type="http://schemas.openxmlformats.org/officeDocument/2006/relationships/tags" Target="../tags/tag959.xml"/><Relationship Id="rId4" Type="http://schemas.openxmlformats.org/officeDocument/2006/relationships/tags" Target="../tags/tag958.xml"/><Relationship Id="rId3" Type="http://schemas.openxmlformats.org/officeDocument/2006/relationships/tags" Target="../tags/tag957.xml"/><Relationship Id="rId2" Type="http://schemas.openxmlformats.org/officeDocument/2006/relationships/tags" Target="../tags/tag956.xml"/><Relationship Id="rId13" Type="http://schemas.openxmlformats.org/officeDocument/2006/relationships/slideLayout" Target="../slideLayouts/slideLayout15.xml"/><Relationship Id="rId12" Type="http://schemas.openxmlformats.org/officeDocument/2006/relationships/tags" Target="../tags/tag966.xml"/><Relationship Id="rId11" Type="http://schemas.openxmlformats.org/officeDocument/2006/relationships/tags" Target="../tags/tag965.xml"/><Relationship Id="rId10" Type="http://schemas.openxmlformats.org/officeDocument/2006/relationships/tags" Target="../tags/tag964.xml"/><Relationship Id="rId1" Type="http://schemas.openxmlformats.org/officeDocument/2006/relationships/tags" Target="../tags/tag955.xml"/></Relationships>
</file>

<file path=ppt/slides/_rels/slide30.xml.rels><?xml version="1.0" encoding="UTF-8" standalone="yes"?>
<Relationships xmlns="http://schemas.openxmlformats.org/package/2006/relationships"><Relationship Id="rId9" Type="http://schemas.openxmlformats.org/officeDocument/2006/relationships/tags" Target="../tags/tag1385.xml"/><Relationship Id="rId8" Type="http://schemas.openxmlformats.org/officeDocument/2006/relationships/tags" Target="../tags/tag1384.xml"/><Relationship Id="rId7" Type="http://schemas.openxmlformats.org/officeDocument/2006/relationships/tags" Target="../tags/tag1383.xml"/><Relationship Id="rId6" Type="http://schemas.openxmlformats.org/officeDocument/2006/relationships/tags" Target="../tags/tag1382.xml"/><Relationship Id="rId5" Type="http://schemas.openxmlformats.org/officeDocument/2006/relationships/tags" Target="../tags/tag1381.xml"/><Relationship Id="rId4" Type="http://schemas.openxmlformats.org/officeDocument/2006/relationships/tags" Target="../tags/tag1380.xml"/><Relationship Id="rId3" Type="http://schemas.openxmlformats.org/officeDocument/2006/relationships/tags" Target="../tags/tag1379.xml"/><Relationship Id="rId2" Type="http://schemas.openxmlformats.org/officeDocument/2006/relationships/image" Target="../media/image98.png"/><Relationship Id="rId12" Type="http://schemas.openxmlformats.org/officeDocument/2006/relationships/slideLayout" Target="../slideLayouts/slideLayout52.xml"/><Relationship Id="rId11" Type="http://schemas.openxmlformats.org/officeDocument/2006/relationships/tags" Target="../tags/tag1387.xml"/><Relationship Id="rId10" Type="http://schemas.openxmlformats.org/officeDocument/2006/relationships/tags" Target="../tags/tag1386.xml"/><Relationship Id="rId1" Type="http://schemas.openxmlformats.org/officeDocument/2006/relationships/tags" Target="../tags/tag1378.xml"/></Relationships>
</file>

<file path=ppt/slides/_rels/slide31.xml.rels><?xml version="1.0" encoding="UTF-8" standalone="yes"?>
<Relationships xmlns="http://schemas.openxmlformats.org/package/2006/relationships"><Relationship Id="rId9" Type="http://schemas.openxmlformats.org/officeDocument/2006/relationships/image" Target="../media/image99.jpeg"/><Relationship Id="rId8" Type="http://schemas.openxmlformats.org/officeDocument/2006/relationships/tags" Target="../tags/tag1395.xml"/><Relationship Id="rId7" Type="http://schemas.openxmlformats.org/officeDocument/2006/relationships/tags" Target="../tags/tag1394.xml"/><Relationship Id="rId6" Type="http://schemas.openxmlformats.org/officeDocument/2006/relationships/tags" Target="../tags/tag1393.xml"/><Relationship Id="rId5" Type="http://schemas.openxmlformats.org/officeDocument/2006/relationships/tags" Target="../tags/tag1392.xml"/><Relationship Id="rId4" Type="http://schemas.openxmlformats.org/officeDocument/2006/relationships/tags" Target="../tags/tag1391.xml"/><Relationship Id="rId3" Type="http://schemas.openxmlformats.org/officeDocument/2006/relationships/tags" Target="../tags/tag1390.xml"/><Relationship Id="rId2" Type="http://schemas.openxmlformats.org/officeDocument/2006/relationships/tags" Target="../tags/tag1389.xml"/><Relationship Id="rId18" Type="http://schemas.openxmlformats.org/officeDocument/2006/relationships/slideLayout" Target="../slideLayouts/slideLayout52.xml"/><Relationship Id="rId17" Type="http://schemas.openxmlformats.org/officeDocument/2006/relationships/tags" Target="../tags/tag1401.xml"/><Relationship Id="rId16" Type="http://schemas.openxmlformats.org/officeDocument/2006/relationships/tags" Target="../tags/tag1400.xml"/><Relationship Id="rId15" Type="http://schemas.openxmlformats.org/officeDocument/2006/relationships/tags" Target="../tags/tag1399.xml"/><Relationship Id="rId14" Type="http://schemas.openxmlformats.org/officeDocument/2006/relationships/tags" Target="../tags/tag1398.xml"/><Relationship Id="rId13" Type="http://schemas.openxmlformats.org/officeDocument/2006/relationships/image" Target="../media/image101.jpeg"/><Relationship Id="rId12" Type="http://schemas.openxmlformats.org/officeDocument/2006/relationships/tags" Target="../tags/tag1397.xml"/><Relationship Id="rId11" Type="http://schemas.openxmlformats.org/officeDocument/2006/relationships/image" Target="../media/image100.jpeg"/><Relationship Id="rId10" Type="http://schemas.openxmlformats.org/officeDocument/2006/relationships/tags" Target="../tags/tag1396.xml"/><Relationship Id="rId1" Type="http://schemas.openxmlformats.org/officeDocument/2006/relationships/tags" Target="../tags/tag1388.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1404.xml"/><Relationship Id="rId2" Type="http://schemas.openxmlformats.org/officeDocument/2006/relationships/tags" Target="../tags/tag1403.xml"/><Relationship Id="rId1" Type="http://schemas.openxmlformats.org/officeDocument/2006/relationships/tags" Target="../tags/tag1402.xml"/></Relationships>
</file>

<file path=ppt/slides/_rels/slide33.xml.rels><?xml version="1.0" encoding="UTF-8" standalone="yes"?>
<Relationships xmlns="http://schemas.openxmlformats.org/package/2006/relationships"><Relationship Id="rId9" Type="http://schemas.openxmlformats.org/officeDocument/2006/relationships/tags" Target="../tags/tag1413.xml"/><Relationship Id="rId8" Type="http://schemas.openxmlformats.org/officeDocument/2006/relationships/tags" Target="../tags/tag1412.xml"/><Relationship Id="rId7" Type="http://schemas.openxmlformats.org/officeDocument/2006/relationships/tags" Target="../tags/tag1411.xml"/><Relationship Id="rId6" Type="http://schemas.openxmlformats.org/officeDocument/2006/relationships/tags" Target="../tags/tag1410.xml"/><Relationship Id="rId5" Type="http://schemas.openxmlformats.org/officeDocument/2006/relationships/tags" Target="../tags/tag1409.xml"/><Relationship Id="rId4" Type="http://schemas.openxmlformats.org/officeDocument/2006/relationships/tags" Target="../tags/tag1408.xml"/><Relationship Id="rId3" Type="http://schemas.openxmlformats.org/officeDocument/2006/relationships/tags" Target="../tags/tag1407.xml"/><Relationship Id="rId2" Type="http://schemas.openxmlformats.org/officeDocument/2006/relationships/tags" Target="../tags/tag1406.xml"/><Relationship Id="rId15" Type="http://schemas.openxmlformats.org/officeDocument/2006/relationships/slideLayout" Target="../slideLayouts/slideLayout73.xml"/><Relationship Id="rId14" Type="http://schemas.openxmlformats.org/officeDocument/2006/relationships/tags" Target="../tags/tag1418.xml"/><Relationship Id="rId13" Type="http://schemas.openxmlformats.org/officeDocument/2006/relationships/tags" Target="../tags/tag1417.xml"/><Relationship Id="rId12" Type="http://schemas.openxmlformats.org/officeDocument/2006/relationships/tags" Target="../tags/tag1416.xml"/><Relationship Id="rId11" Type="http://schemas.openxmlformats.org/officeDocument/2006/relationships/tags" Target="../tags/tag1415.xml"/><Relationship Id="rId10" Type="http://schemas.openxmlformats.org/officeDocument/2006/relationships/tags" Target="../tags/tag1414.xml"/><Relationship Id="rId1" Type="http://schemas.openxmlformats.org/officeDocument/2006/relationships/tags" Target="../tags/tag1405.xml"/></Relationships>
</file>

<file path=ppt/slides/_rels/slide34.xml.rels><?xml version="1.0" encoding="UTF-8" standalone="yes"?>
<Relationships xmlns="http://schemas.openxmlformats.org/package/2006/relationships"><Relationship Id="rId9" Type="http://schemas.openxmlformats.org/officeDocument/2006/relationships/tags" Target="../tags/tag1425.xml"/><Relationship Id="rId8" Type="http://schemas.openxmlformats.org/officeDocument/2006/relationships/tags" Target="../tags/tag1424.xml"/><Relationship Id="rId7" Type="http://schemas.openxmlformats.org/officeDocument/2006/relationships/image" Target="../media/image103.jpeg"/><Relationship Id="rId6" Type="http://schemas.openxmlformats.org/officeDocument/2006/relationships/tags" Target="../tags/tag1423.xml"/><Relationship Id="rId5" Type="http://schemas.openxmlformats.org/officeDocument/2006/relationships/tags" Target="../tags/tag1422.xml"/><Relationship Id="rId4" Type="http://schemas.openxmlformats.org/officeDocument/2006/relationships/image" Target="../media/image102.jpeg"/><Relationship Id="rId3" Type="http://schemas.openxmlformats.org/officeDocument/2006/relationships/tags" Target="../tags/tag1421.xml"/><Relationship Id="rId2" Type="http://schemas.openxmlformats.org/officeDocument/2006/relationships/tags" Target="../tags/tag1420.xml"/><Relationship Id="rId11" Type="http://schemas.openxmlformats.org/officeDocument/2006/relationships/slideLayout" Target="../slideLayouts/slideLayout20.xml"/><Relationship Id="rId10" Type="http://schemas.openxmlformats.org/officeDocument/2006/relationships/tags" Target="../tags/tag1426.xml"/><Relationship Id="rId1" Type="http://schemas.openxmlformats.org/officeDocument/2006/relationships/tags" Target="../tags/tag1419.xml"/></Relationships>
</file>

<file path=ppt/slides/_rels/slide35.xml.rels><?xml version="1.0" encoding="UTF-8" standalone="yes"?>
<Relationships xmlns="http://schemas.openxmlformats.org/package/2006/relationships"><Relationship Id="rId9" Type="http://schemas.openxmlformats.org/officeDocument/2006/relationships/tags" Target="../tags/tag1435.xml"/><Relationship Id="rId8" Type="http://schemas.openxmlformats.org/officeDocument/2006/relationships/tags" Target="../tags/tag1434.xml"/><Relationship Id="rId7" Type="http://schemas.openxmlformats.org/officeDocument/2006/relationships/tags" Target="../tags/tag1433.xml"/><Relationship Id="rId6" Type="http://schemas.openxmlformats.org/officeDocument/2006/relationships/tags" Target="../tags/tag1432.xml"/><Relationship Id="rId5" Type="http://schemas.openxmlformats.org/officeDocument/2006/relationships/tags" Target="../tags/tag1431.xml"/><Relationship Id="rId4" Type="http://schemas.openxmlformats.org/officeDocument/2006/relationships/tags" Target="../tags/tag1430.xml"/><Relationship Id="rId3" Type="http://schemas.openxmlformats.org/officeDocument/2006/relationships/tags" Target="../tags/tag1429.xml"/><Relationship Id="rId21" Type="http://schemas.openxmlformats.org/officeDocument/2006/relationships/slideLayout" Target="../slideLayouts/slideLayout20.xml"/><Relationship Id="rId20" Type="http://schemas.openxmlformats.org/officeDocument/2006/relationships/tags" Target="../tags/tag1446.xml"/><Relationship Id="rId2" Type="http://schemas.openxmlformats.org/officeDocument/2006/relationships/tags" Target="../tags/tag1428.xml"/><Relationship Id="rId19" Type="http://schemas.openxmlformats.org/officeDocument/2006/relationships/tags" Target="../tags/tag1445.xml"/><Relationship Id="rId18" Type="http://schemas.openxmlformats.org/officeDocument/2006/relationships/tags" Target="../tags/tag1444.xml"/><Relationship Id="rId17" Type="http://schemas.openxmlformats.org/officeDocument/2006/relationships/tags" Target="../tags/tag1443.xml"/><Relationship Id="rId16" Type="http://schemas.openxmlformats.org/officeDocument/2006/relationships/tags" Target="../tags/tag1442.xml"/><Relationship Id="rId15" Type="http://schemas.openxmlformats.org/officeDocument/2006/relationships/tags" Target="../tags/tag1441.xml"/><Relationship Id="rId14" Type="http://schemas.openxmlformats.org/officeDocument/2006/relationships/tags" Target="../tags/tag1440.xml"/><Relationship Id="rId13" Type="http://schemas.openxmlformats.org/officeDocument/2006/relationships/tags" Target="../tags/tag1439.xml"/><Relationship Id="rId12" Type="http://schemas.openxmlformats.org/officeDocument/2006/relationships/tags" Target="../tags/tag1438.xml"/><Relationship Id="rId11" Type="http://schemas.openxmlformats.org/officeDocument/2006/relationships/tags" Target="../tags/tag1437.xml"/><Relationship Id="rId10" Type="http://schemas.openxmlformats.org/officeDocument/2006/relationships/tags" Target="../tags/tag1436.xml"/><Relationship Id="rId1" Type="http://schemas.openxmlformats.org/officeDocument/2006/relationships/tags" Target="../tags/tag1427.xml"/></Relationships>
</file>

<file path=ppt/slides/_rels/slide36.xml.rels><?xml version="1.0" encoding="UTF-8" standalone="yes"?>
<Relationships xmlns="http://schemas.openxmlformats.org/package/2006/relationships"><Relationship Id="rId9" Type="http://schemas.openxmlformats.org/officeDocument/2006/relationships/tags" Target="../tags/tag1453.xml"/><Relationship Id="rId8" Type="http://schemas.openxmlformats.org/officeDocument/2006/relationships/image" Target="../media/image105.jpeg"/><Relationship Id="rId7" Type="http://schemas.openxmlformats.org/officeDocument/2006/relationships/tags" Target="../tags/tag1452.xml"/><Relationship Id="rId6" Type="http://schemas.openxmlformats.org/officeDocument/2006/relationships/image" Target="../media/image104.jpeg"/><Relationship Id="rId5" Type="http://schemas.openxmlformats.org/officeDocument/2006/relationships/tags" Target="../tags/tag1451.xml"/><Relationship Id="rId4" Type="http://schemas.openxmlformats.org/officeDocument/2006/relationships/tags" Target="../tags/tag1450.xml"/><Relationship Id="rId3" Type="http://schemas.openxmlformats.org/officeDocument/2006/relationships/tags" Target="../tags/tag1449.xml"/><Relationship Id="rId2" Type="http://schemas.openxmlformats.org/officeDocument/2006/relationships/tags" Target="../tags/tag1448.xml"/><Relationship Id="rId18" Type="http://schemas.openxmlformats.org/officeDocument/2006/relationships/slideLayout" Target="../slideLayouts/slideLayout20.xml"/><Relationship Id="rId17" Type="http://schemas.openxmlformats.org/officeDocument/2006/relationships/tags" Target="../tags/tag1460.xml"/><Relationship Id="rId16" Type="http://schemas.openxmlformats.org/officeDocument/2006/relationships/tags" Target="../tags/tag1459.xml"/><Relationship Id="rId15" Type="http://schemas.openxmlformats.org/officeDocument/2006/relationships/tags" Target="../tags/tag1458.xml"/><Relationship Id="rId14" Type="http://schemas.openxmlformats.org/officeDocument/2006/relationships/tags" Target="../tags/tag1457.xml"/><Relationship Id="rId13" Type="http://schemas.openxmlformats.org/officeDocument/2006/relationships/tags" Target="../tags/tag1456.xml"/><Relationship Id="rId12" Type="http://schemas.openxmlformats.org/officeDocument/2006/relationships/tags" Target="../tags/tag1455.xml"/><Relationship Id="rId11" Type="http://schemas.openxmlformats.org/officeDocument/2006/relationships/tags" Target="../tags/tag1454.xml"/><Relationship Id="rId10" Type="http://schemas.openxmlformats.org/officeDocument/2006/relationships/image" Target="../media/image106.jpeg"/><Relationship Id="rId1" Type="http://schemas.openxmlformats.org/officeDocument/2006/relationships/tags" Target="../tags/tag1447.xml"/></Relationships>
</file>

<file path=ppt/slides/_rels/slide37.xml.rels><?xml version="1.0" encoding="UTF-8" standalone="yes"?>
<Relationships xmlns="http://schemas.openxmlformats.org/package/2006/relationships"><Relationship Id="rId9" Type="http://schemas.openxmlformats.org/officeDocument/2006/relationships/tags" Target="../tags/tag1467.xml"/><Relationship Id="rId8" Type="http://schemas.openxmlformats.org/officeDocument/2006/relationships/image" Target="../media/image108.svg"/><Relationship Id="rId7" Type="http://schemas.openxmlformats.org/officeDocument/2006/relationships/image" Target="../media/image107.png"/><Relationship Id="rId6" Type="http://schemas.openxmlformats.org/officeDocument/2006/relationships/tags" Target="../tags/tag1466.xml"/><Relationship Id="rId5" Type="http://schemas.openxmlformats.org/officeDocument/2006/relationships/tags" Target="../tags/tag1465.xml"/><Relationship Id="rId4" Type="http://schemas.openxmlformats.org/officeDocument/2006/relationships/tags" Target="../tags/tag1464.xml"/><Relationship Id="rId3" Type="http://schemas.openxmlformats.org/officeDocument/2006/relationships/tags" Target="../tags/tag1463.xml"/><Relationship Id="rId25" Type="http://schemas.openxmlformats.org/officeDocument/2006/relationships/slideLayout" Target="../slideLayouts/slideLayout20.xml"/><Relationship Id="rId24" Type="http://schemas.openxmlformats.org/officeDocument/2006/relationships/tags" Target="../tags/tag1480.xml"/><Relationship Id="rId23" Type="http://schemas.openxmlformats.org/officeDocument/2006/relationships/tags" Target="../tags/tag1479.xml"/><Relationship Id="rId22" Type="http://schemas.openxmlformats.org/officeDocument/2006/relationships/tags" Target="../tags/tag1478.xml"/><Relationship Id="rId21" Type="http://schemas.openxmlformats.org/officeDocument/2006/relationships/tags" Target="../tags/tag1477.xml"/><Relationship Id="rId20" Type="http://schemas.openxmlformats.org/officeDocument/2006/relationships/tags" Target="../tags/tag1476.xml"/><Relationship Id="rId2" Type="http://schemas.openxmlformats.org/officeDocument/2006/relationships/tags" Target="../tags/tag1462.xml"/><Relationship Id="rId19" Type="http://schemas.openxmlformats.org/officeDocument/2006/relationships/tags" Target="../tags/tag1475.xml"/><Relationship Id="rId18" Type="http://schemas.openxmlformats.org/officeDocument/2006/relationships/tags" Target="../tags/tag1474.xml"/><Relationship Id="rId17" Type="http://schemas.openxmlformats.org/officeDocument/2006/relationships/image" Target="../media/image110.svg"/><Relationship Id="rId16" Type="http://schemas.openxmlformats.org/officeDocument/2006/relationships/image" Target="../media/image109.png"/><Relationship Id="rId15" Type="http://schemas.openxmlformats.org/officeDocument/2006/relationships/tags" Target="../tags/tag1473.xml"/><Relationship Id="rId14" Type="http://schemas.openxmlformats.org/officeDocument/2006/relationships/tags" Target="../tags/tag1472.xml"/><Relationship Id="rId13" Type="http://schemas.openxmlformats.org/officeDocument/2006/relationships/tags" Target="../tags/tag1471.xml"/><Relationship Id="rId12" Type="http://schemas.openxmlformats.org/officeDocument/2006/relationships/tags" Target="../tags/tag1470.xml"/><Relationship Id="rId11" Type="http://schemas.openxmlformats.org/officeDocument/2006/relationships/tags" Target="../tags/tag1469.xml"/><Relationship Id="rId10" Type="http://schemas.openxmlformats.org/officeDocument/2006/relationships/tags" Target="../tags/tag1468.xml"/><Relationship Id="rId1" Type="http://schemas.openxmlformats.org/officeDocument/2006/relationships/tags" Target="../tags/tag1461.xml"/></Relationships>
</file>

<file path=ppt/slides/_rels/slide38.xml.rels><?xml version="1.0" encoding="UTF-8" standalone="yes"?>
<Relationships xmlns="http://schemas.openxmlformats.org/package/2006/relationships"><Relationship Id="rId9" Type="http://schemas.openxmlformats.org/officeDocument/2006/relationships/image" Target="../media/image111.jpeg"/><Relationship Id="rId8" Type="http://schemas.openxmlformats.org/officeDocument/2006/relationships/tags" Target="../tags/tag1488.xml"/><Relationship Id="rId7" Type="http://schemas.openxmlformats.org/officeDocument/2006/relationships/tags" Target="../tags/tag1487.xml"/><Relationship Id="rId6" Type="http://schemas.openxmlformats.org/officeDocument/2006/relationships/tags" Target="../tags/tag1486.xml"/><Relationship Id="rId5" Type="http://schemas.openxmlformats.org/officeDocument/2006/relationships/tags" Target="../tags/tag1485.xml"/><Relationship Id="rId4" Type="http://schemas.openxmlformats.org/officeDocument/2006/relationships/tags" Target="../tags/tag1484.xml"/><Relationship Id="rId36" Type="http://schemas.openxmlformats.org/officeDocument/2006/relationships/slideLayout" Target="../slideLayouts/slideLayout20.xml"/><Relationship Id="rId35" Type="http://schemas.openxmlformats.org/officeDocument/2006/relationships/tags" Target="../tags/tag1512.xml"/><Relationship Id="rId34" Type="http://schemas.openxmlformats.org/officeDocument/2006/relationships/tags" Target="../tags/tag1511.xml"/><Relationship Id="rId33" Type="http://schemas.openxmlformats.org/officeDocument/2006/relationships/tags" Target="../tags/tag1510.xml"/><Relationship Id="rId32" Type="http://schemas.openxmlformats.org/officeDocument/2006/relationships/tags" Target="../tags/tag1509.xml"/><Relationship Id="rId31" Type="http://schemas.openxmlformats.org/officeDocument/2006/relationships/tags" Target="../tags/tag1508.xml"/><Relationship Id="rId30" Type="http://schemas.openxmlformats.org/officeDocument/2006/relationships/tags" Target="../tags/tag1507.xml"/><Relationship Id="rId3" Type="http://schemas.openxmlformats.org/officeDocument/2006/relationships/tags" Target="../tags/tag1483.xml"/><Relationship Id="rId29" Type="http://schemas.openxmlformats.org/officeDocument/2006/relationships/tags" Target="../tags/tag1506.xml"/><Relationship Id="rId28" Type="http://schemas.openxmlformats.org/officeDocument/2006/relationships/tags" Target="../tags/tag1505.xml"/><Relationship Id="rId27" Type="http://schemas.openxmlformats.org/officeDocument/2006/relationships/tags" Target="../tags/tag1504.xml"/><Relationship Id="rId26" Type="http://schemas.openxmlformats.org/officeDocument/2006/relationships/tags" Target="../tags/tag1503.xml"/><Relationship Id="rId25" Type="http://schemas.openxmlformats.org/officeDocument/2006/relationships/image" Target="../media/image113.jpeg"/><Relationship Id="rId24" Type="http://schemas.openxmlformats.org/officeDocument/2006/relationships/tags" Target="../tags/tag1502.xml"/><Relationship Id="rId23" Type="http://schemas.openxmlformats.org/officeDocument/2006/relationships/tags" Target="../tags/tag1501.xml"/><Relationship Id="rId22" Type="http://schemas.openxmlformats.org/officeDocument/2006/relationships/tags" Target="../tags/tag1500.xml"/><Relationship Id="rId21" Type="http://schemas.openxmlformats.org/officeDocument/2006/relationships/tags" Target="../tags/tag1499.xml"/><Relationship Id="rId20" Type="http://schemas.openxmlformats.org/officeDocument/2006/relationships/tags" Target="../tags/tag1498.xml"/><Relationship Id="rId2" Type="http://schemas.openxmlformats.org/officeDocument/2006/relationships/tags" Target="../tags/tag1482.xml"/><Relationship Id="rId19" Type="http://schemas.openxmlformats.org/officeDocument/2006/relationships/tags" Target="../tags/tag1497.xml"/><Relationship Id="rId18" Type="http://schemas.openxmlformats.org/officeDocument/2006/relationships/tags" Target="../tags/tag1496.xml"/><Relationship Id="rId17" Type="http://schemas.openxmlformats.org/officeDocument/2006/relationships/image" Target="../media/image112.jpeg"/><Relationship Id="rId16" Type="http://schemas.openxmlformats.org/officeDocument/2006/relationships/tags" Target="../tags/tag1495.xml"/><Relationship Id="rId15" Type="http://schemas.openxmlformats.org/officeDocument/2006/relationships/tags" Target="../tags/tag1494.xml"/><Relationship Id="rId14" Type="http://schemas.openxmlformats.org/officeDocument/2006/relationships/tags" Target="../tags/tag1493.xml"/><Relationship Id="rId13" Type="http://schemas.openxmlformats.org/officeDocument/2006/relationships/tags" Target="../tags/tag1492.xml"/><Relationship Id="rId12" Type="http://schemas.openxmlformats.org/officeDocument/2006/relationships/tags" Target="../tags/tag1491.xml"/><Relationship Id="rId11" Type="http://schemas.openxmlformats.org/officeDocument/2006/relationships/tags" Target="../tags/tag1490.xml"/><Relationship Id="rId10" Type="http://schemas.openxmlformats.org/officeDocument/2006/relationships/tags" Target="../tags/tag1489.xml"/><Relationship Id="rId1" Type="http://schemas.openxmlformats.org/officeDocument/2006/relationships/tags" Target="../tags/tag1481.xml"/></Relationships>
</file>

<file path=ppt/slides/_rels/slide39.xml.rels><?xml version="1.0" encoding="UTF-8" standalone="yes"?>
<Relationships xmlns="http://schemas.openxmlformats.org/package/2006/relationships"><Relationship Id="rId9" Type="http://schemas.openxmlformats.org/officeDocument/2006/relationships/tags" Target="../tags/tag1519.xml"/><Relationship Id="rId8" Type="http://schemas.openxmlformats.org/officeDocument/2006/relationships/tags" Target="../tags/tag1518.xml"/><Relationship Id="rId7" Type="http://schemas.openxmlformats.org/officeDocument/2006/relationships/image" Target="../media/image115.svg"/><Relationship Id="rId6" Type="http://schemas.openxmlformats.org/officeDocument/2006/relationships/image" Target="../media/image114.png"/><Relationship Id="rId5" Type="http://schemas.openxmlformats.org/officeDocument/2006/relationships/tags" Target="../tags/tag1517.xml"/><Relationship Id="rId4" Type="http://schemas.openxmlformats.org/officeDocument/2006/relationships/tags" Target="../tags/tag1516.xml"/><Relationship Id="rId3" Type="http://schemas.openxmlformats.org/officeDocument/2006/relationships/tags" Target="../tags/tag1515.xml"/><Relationship Id="rId26" Type="http://schemas.openxmlformats.org/officeDocument/2006/relationships/slideLayout" Target="../slideLayouts/slideLayout37.xml"/><Relationship Id="rId25" Type="http://schemas.openxmlformats.org/officeDocument/2006/relationships/tags" Target="../tags/tag1531.xml"/><Relationship Id="rId24" Type="http://schemas.openxmlformats.org/officeDocument/2006/relationships/tags" Target="../tags/tag1530.xml"/><Relationship Id="rId23" Type="http://schemas.openxmlformats.org/officeDocument/2006/relationships/image" Target="../media/image119.svg"/><Relationship Id="rId22" Type="http://schemas.openxmlformats.org/officeDocument/2006/relationships/image" Target="../media/image118.png"/><Relationship Id="rId21" Type="http://schemas.openxmlformats.org/officeDocument/2006/relationships/tags" Target="../tags/tag1529.xml"/><Relationship Id="rId20" Type="http://schemas.openxmlformats.org/officeDocument/2006/relationships/image" Target="../media/image117.svg"/><Relationship Id="rId2" Type="http://schemas.openxmlformats.org/officeDocument/2006/relationships/tags" Target="../tags/tag1514.xml"/><Relationship Id="rId19" Type="http://schemas.openxmlformats.org/officeDocument/2006/relationships/image" Target="../media/image116.png"/><Relationship Id="rId18" Type="http://schemas.openxmlformats.org/officeDocument/2006/relationships/tags" Target="../tags/tag1528.xml"/><Relationship Id="rId17" Type="http://schemas.openxmlformats.org/officeDocument/2006/relationships/tags" Target="../tags/tag1527.xml"/><Relationship Id="rId16" Type="http://schemas.openxmlformats.org/officeDocument/2006/relationships/tags" Target="../tags/tag1526.xml"/><Relationship Id="rId15" Type="http://schemas.openxmlformats.org/officeDocument/2006/relationships/tags" Target="../tags/tag1525.xml"/><Relationship Id="rId14" Type="http://schemas.openxmlformats.org/officeDocument/2006/relationships/tags" Target="../tags/tag1524.xml"/><Relationship Id="rId13" Type="http://schemas.openxmlformats.org/officeDocument/2006/relationships/tags" Target="../tags/tag1523.xml"/><Relationship Id="rId12" Type="http://schemas.openxmlformats.org/officeDocument/2006/relationships/tags" Target="../tags/tag1522.xml"/><Relationship Id="rId11" Type="http://schemas.openxmlformats.org/officeDocument/2006/relationships/tags" Target="../tags/tag1521.xml"/><Relationship Id="rId10" Type="http://schemas.openxmlformats.org/officeDocument/2006/relationships/tags" Target="../tags/tag1520.xml"/><Relationship Id="rId1" Type="http://schemas.openxmlformats.org/officeDocument/2006/relationships/tags" Target="../tags/tag1513.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969.xml"/><Relationship Id="rId2" Type="http://schemas.openxmlformats.org/officeDocument/2006/relationships/tags" Target="../tags/tag968.xml"/><Relationship Id="rId1" Type="http://schemas.openxmlformats.org/officeDocument/2006/relationships/tags" Target="../tags/tag967.xml"/></Relationships>
</file>

<file path=ppt/slides/_rels/slide40.xml.rels><?xml version="1.0" encoding="UTF-8" standalone="yes"?>
<Relationships xmlns="http://schemas.openxmlformats.org/package/2006/relationships"><Relationship Id="rId9" Type="http://schemas.openxmlformats.org/officeDocument/2006/relationships/tags" Target="../tags/tag1539.xml"/><Relationship Id="rId8" Type="http://schemas.openxmlformats.org/officeDocument/2006/relationships/tags" Target="../tags/tag1538.xml"/><Relationship Id="rId7" Type="http://schemas.openxmlformats.org/officeDocument/2006/relationships/tags" Target="../tags/tag1537.xml"/><Relationship Id="rId6" Type="http://schemas.openxmlformats.org/officeDocument/2006/relationships/tags" Target="../tags/tag1536.xml"/><Relationship Id="rId5" Type="http://schemas.openxmlformats.org/officeDocument/2006/relationships/image" Target="../media/image120.jpeg"/><Relationship Id="rId4" Type="http://schemas.openxmlformats.org/officeDocument/2006/relationships/tags" Target="../tags/tag1535.xml"/><Relationship Id="rId35" Type="http://schemas.openxmlformats.org/officeDocument/2006/relationships/slideLayout" Target="../slideLayouts/slideLayout37.xml"/><Relationship Id="rId34" Type="http://schemas.openxmlformats.org/officeDocument/2006/relationships/tags" Target="../tags/tag1561.xml"/><Relationship Id="rId33" Type="http://schemas.openxmlformats.org/officeDocument/2006/relationships/tags" Target="../tags/tag1560.xml"/><Relationship Id="rId32" Type="http://schemas.openxmlformats.org/officeDocument/2006/relationships/tags" Target="../tags/tag1559.xml"/><Relationship Id="rId31" Type="http://schemas.openxmlformats.org/officeDocument/2006/relationships/tags" Target="../tags/tag1558.xml"/><Relationship Id="rId30" Type="http://schemas.openxmlformats.org/officeDocument/2006/relationships/tags" Target="../tags/tag1557.xml"/><Relationship Id="rId3" Type="http://schemas.openxmlformats.org/officeDocument/2006/relationships/tags" Target="../tags/tag1534.xml"/><Relationship Id="rId29" Type="http://schemas.openxmlformats.org/officeDocument/2006/relationships/image" Target="../media/image123.jpeg"/><Relationship Id="rId28" Type="http://schemas.openxmlformats.org/officeDocument/2006/relationships/tags" Target="../tags/tag1556.xml"/><Relationship Id="rId27" Type="http://schemas.openxmlformats.org/officeDocument/2006/relationships/tags" Target="../tags/tag1555.xml"/><Relationship Id="rId26" Type="http://schemas.openxmlformats.org/officeDocument/2006/relationships/tags" Target="../tags/tag1554.xml"/><Relationship Id="rId25" Type="http://schemas.openxmlformats.org/officeDocument/2006/relationships/tags" Target="../tags/tag1553.xml"/><Relationship Id="rId24" Type="http://schemas.openxmlformats.org/officeDocument/2006/relationships/tags" Target="../tags/tag1552.xml"/><Relationship Id="rId23" Type="http://schemas.openxmlformats.org/officeDocument/2006/relationships/tags" Target="../tags/tag1551.xml"/><Relationship Id="rId22" Type="http://schemas.openxmlformats.org/officeDocument/2006/relationships/image" Target="../media/image122.jpeg"/><Relationship Id="rId21" Type="http://schemas.openxmlformats.org/officeDocument/2006/relationships/tags" Target="../tags/tag1550.xml"/><Relationship Id="rId20" Type="http://schemas.openxmlformats.org/officeDocument/2006/relationships/tags" Target="../tags/tag1549.xml"/><Relationship Id="rId2" Type="http://schemas.openxmlformats.org/officeDocument/2006/relationships/tags" Target="../tags/tag1533.xml"/><Relationship Id="rId19" Type="http://schemas.openxmlformats.org/officeDocument/2006/relationships/tags" Target="../tags/tag1548.xml"/><Relationship Id="rId18" Type="http://schemas.openxmlformats.org/officeDocument/2006/relationships/tags" Target="../tags/tag1547.xml"/><Relationship Id="rId17" Type="http://schemas.openxmlformats.org/officeDocument/2006/relationships/tags" Target="../tags/tag1546.xml"/><Relationship Id="rId16" Type="http://schemas.openxmlformats.org/officeDocument/2006/relationships/tags" Target="../tags/tag1545.xml"/><Relationship Id="rId15" Type="http://schemas.openxmlformats.org/officeDocument/2006/relationships/tags" Target="../tags/tag1544.xml"/><Relationship Id="rId14" Type="http://schemas.openxmlformats.org/officeDocument/2006/relationships/tags" Target="../tags/tag1543.xml"/><Relationship Id="rId13" Type="http://schemas.openxmlformats.org/officeDocument/2006/relationships/image" Target="../media/image121.jpeg"/><Relationship Id="rId12" Type="http://schemas.openxmlformats.org/officeDocument/2006/relationships/tags" Target="../tags/tag1542.xml"/><Relationship Id="rId11" Type="http://schemas.openxmlformats.org/officeDocument/2006/relationships/tags" Target="../tags/tag1541.xml"/><Relationship Id="rId10" Type="http://schemas.openxmlformats.org/officeDocument/2006/relationships/tags" Target="../tags/tag1540.xml"/><Relationship Id="rId1" Type="http://schemas.openxmlformats.org/officeDocument/2006/relationships/tags" Target="../tags/tag1532.xml"/></Relationships>
</file>

<file path=ppt/slides/_rels/slide41.xml.rels><?xml version="1.0" encoding="UTF-8" standalone="yes"?>
<Relationships xmlns="http://schemas.openxmlformats.org/package/2006/relationships"><Relationship Id="rId9" Type="http://schemas.openxmlformats.org/officeDocument/2006/relationships/tags" Target="../tags/tag1570.xml"/><Relationship Id="rId8" Type="http://schemas.openxmlformats.org/officeDocument/2006/relationships/tags" Target="../tags/tag1569.xml"/><Relationship Id="rId7" Type="http://schemas.openxmlformats.org/officeDocument/2006/relationships/tags" Target="../tags/tag1568.xml"/><Relationship Id="rId6" Type="http://schemas.openxmlformats.org/officeDocument/2006/relationships/tags" Target="../tags/tag1567.xml"/><Relationship Id="rId5" Type="http://schemas.openxmlformats.org/officeDocument/2006/relationships/tags" Target="../tags/tag1566.xml"/><Relationship Id="rId4" Type="http://schemas.openxmlformats.org/officeDocument/2006/relationships/tags" Target="../tags/tag1565.xml"/><Relationship Id="rId3" Type="http://schemas.openxmlformats.org/officeDocument/2006/relationships/tags" Target="../tags/tag1564.xml"/><Relationship Id="rId2" Type="http://schemas.openxmlformats.org/officeDocument/2006/relationships/tags" Target="../tags/tag1563.xml"/><Relationship Id="rId18" Type="http://schemas.openxmlformats.org/officeDocument/2006/relationships/slideLayout" Target="../slideLayouts/slideLayout37.xml"/><Relationship Id="rId17" Type="http://schemas.openxmlformats.org/officeDocument/2006/relationships/tags" Target="../tags/tag1578.xml"/><Relationship Id="rId16" Type="http://schemas.openxmlformats.org/officeDocument/2006/relationships/tags" Target="../tags/tag1577.xml"/><Relationship Id="rId15" Type="http://schemas.openxmlformats.org/officeDocument/2006/relationships/tags" Target="../tags/tag1576.xml"/><Relationship Id="rId14" Type="http://schemas.openxmlformats.org/officeDocument/2006/relationships/tags" Target="../tags/tag1575.xml"/><Relationship Id="rId13" Type="http://schemas.openxmlformats.org/officeDocument/2006/relationships/tags" Target="../tags/tag1574.xml"/><Relationship Id="rId12" Type="http://schemas.openxmlformats.org/officeDocument/2006/relationships/tags" Target="../tags/tag1573.xml"/><Relationship Id="rId11" Type="http://schemas.openxmlformats.org/officeDocument/2006/relationships/tags" Target="../tags/tag1572.xml"/><Relationship Id="rId10" Type="http://schemas.openxmlformats.org/officeDocument/2006/relationships/tags" Target="../tags/tag1571.xml"/><Relationship Id="rId1" Type="http://schemas.openxmlformats.org/officeDocument/2006/relationships/tags" Target="../tags/tag1562.xml"/></Relationships>
</file>

<file path=ppt/slides/_rels/slide42.xml.rels><?xml version="1.0" encoding="UTF-8" standalone="yes"?>
<Relationships xmlns="http://schemas.openxmlformats.org/package/2006/relationships"><Relationship Id="rId9" Type="http://schemas.openxmlformats.org/officeDocument/2006/relationships/tags" Target="../tags/tag1585.xml"/><Relationship Id="rId8" Type="http://schemas.openxmlformats.org/officeDocument/2006/relationships/image" Target="../media/image125.jpeg"/><Relationship Id="rId7" Type="http://schemas.openxmlformats.org/officeDocument/2006/relationships/tags" Target="../tags/tag1584.xml"/><Relationship Id="rId6" Type="http://schemas.openxmlformats.org/officeDocument/2006/relationships/image" Target="../media/image124.jpeg"/><Relationship Id="rId5" Type="http://schemas.openxmlformats.org/officeDocument/2006/relationships/tags" Target="../tags/tag1583.xml"/><Relationship Id="rId4" Type="http://schemas.openxmlformats.org/officeDocument/2006/relationships/tags" Target="../tags/tag1582.xml"/><Relationship Id="rId3" Type="http://schemas.openxmlformats.org/officeDocument/2006/relationships/tags" Target="../tags/tag1581.xml"/><Relationship Id="rId2" Type="http://schemas.openxmlformats.org/officeDocument/2006/relationships/tags" Target="../tags/tag1580.xml"/><Relationship Id="rId18" Type="http://schemas.openxmlformats.org/officeDocument/2006/relationships/slideLayout" Target="../slideLayouts/slideLayout37.xml"/><Relationship Id="rId17" Type="http://schemas.openxmlformats.org/officeDocument/2006/relationships/tags" Target="../tags/tag1592.xml"/><Relationship Id="rId16" Type="http://schemas.openxmlformats.org/officeDocument/2006/relationships/tags" Target="../tags/tag1591.xml"/><Relationship Id="rId15" Type="http://schemas.openxmlformats.org/officeDocument/2006/relationships/tags" Target="../tags/tag1590.xml"/><Relationship Id="rId14" Type="http://schemas.openxmlformats.org/officeDocument/2006/relationships/tags" Target="../tags/tag1589.xml"/><Relationship Id="rId13" Type="http://schemas.openxmlformats.org/officeDocument/2006/relationships/tags" Target="../tags/tag1588.xml"/><Relationship Id="rId12" Type="http://schemas.openxmlformats.org/officeDocument/2006/relationships/tags" Target="../tags/tag1587.xml"/><Relationship Id="rId11" Type="http://schemas.openxmlformats.org/officeDocument/2006/relationships/tags" Target="../tags/tag1586.xml"/><Relationship Id="rId10" Type="http://schemas.openxmlformats.org/officeDocument/2006/relationships/image" Target="../media/image126.jpeg"/><Relationship Id="rId1" Type="http://schemas.openxmlformats.org/officeDocument/2006/relationships/tags" Target="../tags/tag1579.xml"/></Relationships>
</file>

<file path=ppt/slides/_rels/slide43.xml.rels><?xml version="1.0" encoding="UTF-8" standalone="yes"?>
<Relationships xmlns="http://schemas.openxmlformats.org/package/2006/relationships"><Relationship Id="rId9" Type="http://schemas.openxmlformats.org/officeDocument/2006/relationships/tags" Target="../tags/tag1601.xml"/><Relationship Id="rId8" Type="http://schemas.openxmlformats.org/officeDocument/2006/relationships/tags" Target="../tags/tag1600.xml"/><Relationship Id="rId7" Type="http://schemas.openxmlformats.org/officeDocument/2006/relationships/tags" Target="../tags/tag1599.xml"/><Relationship Id="rId6" Type="http://schemas.openxmlformats.org/officeDocument/2006/relationships/tags" Target="../tags/tag1598.xml"/><Relationship Id="rId5" Type="http://schemas.openxmlformats.org/officeDocument/2006/relationships/tags" Target="../tags/tag1597.xml"/><Relationship Id="rId4" Type="http://schemas.openxmlformats.org/officeDocument/2006/relationships/tags" Target="../tags/tag1596.xml"/><Relationship Id="rId3" Type="http://schemas.openxmlformats.org/officeDocument/2006/relationships/tags" Target="../tags/tag1595.xml"/><Relationship Id="rId2" Type="http://schemas.openxmlformats.org/officeDocument/2006/relationships/tags" Target="../tags/tag1594.xml"/><Relationship Id="rId18" Type="http://schemas.openxmlformats.org/officeDocument/2006/relationships/slideLayout" Target="../slideLayouts/slideLayout37.xml"/><Relationship Id="rId17" Type="http://schemas.openxmlformats.org/officeDocument/2006/relationships/tags" Target="../tags/tag1609.xml"/><Relationship Id="rId16" Type="http://schemas.openxmlformats.org/officeDocument/2006/relationships/tags" Target="../tags/tag1608.xml"/><Relationship Id="rId15" Type="http://schemas.openxmlformats.org/officeDocument/2006/relationships/tags" Target="../tags/tag1607.xml"/><Relationship Id="rId14" Type="http://schemas.openxmlformats.org/officeDocument/2006/relationships/tags" Target="../tags/tag1606.xml"/><Relationship Id="rId13" Type="http://schemas.openxmlformats.org/officeDocument/2006/relationships/tags" Target="../tags/tag1605.xml"/><Relationship Id="rId12" Type="http://schemas.openxmlformats.org/officeDocument/2006/relationships/tags" Target="../tags/tag1604.xml"/><Relationship Id="rId11" Type="http://schemas.openxmlformats.org/officeDocument/2006/relationships/tags" Target="../tags/tag1603.xml"/><Relationship Id="rId10" Type="http://schemas.openxmlformats.org/officeDocument/2006/relationships/tags" Target="../tags/tag1602.xml"/><Relationship Id="rId1" Type="http://schemas.openxmlformats.org/officeDocument/2006/relationships/tags" Target="../tags/tag1593.xml"/></Relationships>
</file>

<file path=ppt/slides/_rels/slide44.xml.rels><?xml version="1.0" encoding="UTF-8" standalone="yes"?>
<Relationships xmlns="http://schemas.openxmlformats.org/package/2006/relationships"><Relationship Id="rId9" Type="http://schemas.openxmlformats.org/officeDocument/2006/relationships/image" Target="../media/image128.jpeg"/><Relationship Id="rId8" Type="http://schemas.openxmlformats.org/officeDocument/2006/relationships/tags" Target="../tags/tag1616.xml"/><Relationship Id="rId7" Type="http://schemas.openxmlformats.org/officeDocument/2006/relationships/tags" Target="../tags/tag1615.xml"/><Relationship Id="rId6" Type="http://schemas.openxmlformats.org/officeDocument/2006/relationships/image" Target="../media/image127.jpeg"/><Relationship Id="rId5" Type="http://schemas.openxmlformats.org/officeDocument/2006/relationships/tags" Target="../tags/tag1614.xml"/><Relationship Id="rId4" Type="http://schemas.openxmlformats.org/officeDocument/2006/relationships/tags" Target="../tags/tag1613.xml"/><Relationship Id="rId3" Type="http://schemas.openxmlformats.org/officeDocument/2006/relationships/tags" Target="../tags/tag1612.xml"/><Relationship Id="rId20" Type="http://schemas.openxmlformats.org/officeDocument/2006/relationships/notesSlide" Target="../notesSlides/notesSlide6.xml"/><Relationship Id="rId2" Type="http://schemas.openxmlformats.org/officeDocument/2006/relationships/tags" Target="../tags/tag1611.xml"/><Relationship Id="rId19" Type="http://schemas.openxmlformats.org/officeDocument/2006/relationships/slideLayout" Target="../slideLayouts/slideLayout37.xml"/><Relationship Id="rId18" Type="http://schemas.openxmlformats.org/officeDocument/2006/relationships/tags" Target="../tags/tag1624.xml"/><Relationship Id="rId17" Type="http://schemas.openxmlformats.org/officeDocument/2006/relationships/tags" Target="../tags/tag1623.xml"/><Relationship Id="rId16" Type="http://schemas.openxmlformats.org/officeDocument/2006/relationships/tags" Target="../tags/tag1622.xml"/><Relationship Id="rId15" Type="http://schemas.openxmlformats.org/officeDocument/2006/relationships/tags" Target="../tags/tag1621.xml"/><Relationship Id="rId14" Type="http://schemas.openxmlformats.org/officeDocument/2006/relationships/image" Target="../media/image129.jpeg"/><Relationship Id="rId13" Type="http://schemas.openxmlformats.org/officeDocument/2006/relationships/tags" Target="../tags/tag1620.xml"/><Relationship Id="rId12" Type="http://schemas.openxmlformats.org/officeDocument/2006/relationships/tags" Target="../tags/tag1619.xml"/><Relationship Id="rId11" Type="http://schemas.openxmlformats.org/officeDocument/2006/relationships/tags" Target="../tags/tag1618.xml"/><Relationship Id="rId10" Type="http://schemas.openxmlformats.org/officeDocument/2006/relationships/tags" Target="../tags/tag1617.xml"/><Relationship Id="rId1" Type="http://schemas.openxmlformats.org/officeDocument/2006/relationships/tags" Target="../tags/tag1610.xml"/></Relationships>
</file>

<file path=ppt/slides/_rels/slide45.xml.rels><?xml version="1.0" encoding="UTF-8" standalone="yes"?>
<Relationships xmlns="http://schemas.openxmlformats.org/package/2006/relationships"><Relationship Id="rId9" Type="http://schemas.openxmlformats.org/officeDocument/2006/relationships/tags" Target="../tags/tag1632.xml"/><Relationship Id="rId8" Type="http://schemas.openxmlformats.org/officeDocument/2006/relationships/tags" Target="../tags/tag1631.xml"/><Relationship Id="rId7" Type="http://schemas.openxmlformats.org/officeDocument/2006/relationships/tags" Target="../tags/tag1630.xml"/><Relationship Id="rId6" Type="http://schemas.openxmlformats.org/officeDocument/2006/relationships/tags" Target="../tags/tag1629.xml"/><Relationship Id="rId5" Type="http://schemas.openxmlformats.org/officeDocument/2006/relationships/tags" Target="../tags/tag1628.xml"/><Relationship Id="rId4" Type="http://schemas.openxmlformats.org/officeDocument/2006/relationships/tags" Target="../tags/tag1627.xml"/><Relationship Id="rId3" Type="http://schemas.openxmlformats.org/officeDocument/2006/relationships/tags" Target="../tags/tag1626.xml"/><Relationship Id="rId2" Type="http://schemas.openxmlformats.org/officeDocument/2006/relationships/image" Target="../media/image130.jpeg"/><Relationship Id="rId10" Type="http://schemas.openxmlformats.org/officeDocument/2006/relationships/slideLayout" Target="../slideLayouts/slideLayout38.xml"/><Relationship Id="rId1" Type="http://schemas.openxmlformats.org/officeDocument/2006/relationships/tags" Target="../tags/tag1625.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1635.xml"/><Relationship Id="rId2" Type="http://schemas.openxmlformats.org/officeDocument/2006/relationships/tags" Target="../tags/tag1634.xml"/><Relationship Id="rId1" Type="http://schemas.openxmlformats.org/officeDocument/2006/relationships/tags" Target="../tags/tag1633.xml"/></Relationships>
</file>

<file path=ppt/slides/_rels/slide47.xml.rels><?xml version="1.0" encoding="UTF-8" standalone="yes"?>
<Relationships xmlns="http://schemas.openxmlformats.org/package/2006/relationships"><Relationship Id="rId9" Type="http://schemas.openxmlformats.org/officeDocument/2006/relationships/tags" Target="../tags/tag1644.xml"/><Relationship Id="rId8" Type="http://schemas.openxmlformats.org/officeDocument/2006/relationships/tags" Target="../tags/tag1643.xml"/><Relationship Id="rId7" Type="http://schemas.openxmlformats.org/officeDocument/2006/relationships/tags" Target="../tags/tag1642.xml"/><Relationship Id="rId6" Type="http://schemas.openxmlformats.org/officeDocument/2006/relationships/tags" Target="../tags/tag1641.xml"/><Relationship Id="rId5" Type="http://schemas.openxmlformats.org/officeDocument/2006/relationships/tags" Target="../tags/tag1640.xml"/><Relationship Id="rId4" Type="http://schemas.openxmlformats.org/officeDocument/2006/relationships/tags" Target="../tags/tag1639.xml"/><Relationship Id="rId3" Type="http://schemas.openxmlformats.org/officeDocument/2006/relationships/tags" Target="../tags/tag1638.xml"/><Relationship Id="rId2" Type="http://schemas.openxmlformats.org/officeDocument/2006/relationships/tags" Target="../tags/tag1637.xml"/><Relationship Id="rId15" Type="http://schemas.openxmlformats.org/officeDocument/2006/relationships/slideLayout" Target="../slideLayouts/slideLayout85.xml"/><Relationship Id="rId14" Type="http://schemas.openxmlformats.org/officeDocument/2006/relationships/tags" Target="../tags/tag1649.xml"/><Relationship Id="rId13" Type="http://schemas.openxmlformats.org/officeDocument/2006/relationships/tags" Target="../tags/tag1648.xml"/><Relationship Id="rId12" Type="http://schemas.openxmlformats.org/officeDocument/2006/relationships/tags" Target="../tags/tag1647.xml"/><Relationship Id="rId11" Type="http://schemas.openxmlformats.org/officeDocument/2006/relationships/tags" Target="../tags/tag1646.xml"/><Relationship Id="rId10" Type="http://schemas.openxmlformats.org/officeDocument/2006/relationships/tags" Target="../tags/tag1645.xml"/><Relationship Id="rId1" Type="http://schemas.openxmlformats.org/officeDocument/2006/relationships/tags" Target="../tags/tag1636.xml"/></Relationships>
</file>

<file path=ppt/slides/_rels/slide48.xml.rels><?xml version="1.0" encoding="UTF-8" standalone="yes"?>
<Relationships xmlns="http://schemas.openxmlformats.org/package/2006/relationships"><Relationship Id="rId9" Type="http://schemas.openxmlformats.org/officeDocument/2006/relationships/tags" Target="../tags/tag1656.xml"/><Relationship Id="rId8" Type="http://schemas.openxmlformats.org/officeDocument/2006/relationships/image" Target="../media/image132.jpeg"/><Relationship Id="rId7" Type="http://schemas.openxmlformats.org/officeDocument/2006/relationships/tags" Target="../tags/tag1655.xml"/><Relationship Id="rId6" Type="http://schemas.openxmlformats.org/officeDocument/2006/relationships/image" Target="../media/image131.jpeg"/><Relationship Id="rId5" Type="http://schemas.openxmlformats.org/officeDocument/2006/relationships/tags" Target="../tags/tag1654.xml"/><Relationship Id="rId4" Type="http://schemas.openxmlformats.org/officeDocument/2006/relationships/tags" Target="../tags/tag1653.xml"/><Relationship Id="rId3" Type="http://schemas.openxmlformats.org/officeDocument/2006/relationships/tags" Target="../tags/tag1652.xml"/><Relationship Id="rId2" Type="http://schemas.openxmlformats.org/officeDocument/2006/relationships/tags" Target="../tags/tag1651.xml"/><Relationship Id="rId18" Type="http://schemas.openxmlformats.org/officeDocument/2006/relationships/slideLayout" Target="../slideLayouts/slideLayout39.xml"/><Relationship Id="rId17" Type="http://schemas.openxmlformats.org/officeDocument/2006/relationships/tags" Target="../tags/tag1663.xml"/><Relationship Id="rId16" Type="http://schemas.openxmlformats.org/officeDocument/2006/relationships/tags" Target="../tags/tag1662.xml"/><Relationship Id="rId15" Type="http://schemas.openxmlformats.org/officeDocument/2006/relationships/tags" Target="../tags/tag1661.xml"/><Relationship Id="rId14" Type="http://schemas.openxmlformats.org/officeDocument/2006/relationships/tags" Target="../tags/tag1660.xml"/><Relationship Id="rId13" Type="http://schemas.openxmlformats.org/officeDocument/2006/relationships/tags" Target="../tags/tag1659.xml"/><Relationship Id="rId12" Type="http://schemas.openxmlformats.org/officeDocument/2006/relationships/tags" Target="../tags/tag1658.xml"/><Relationship Id="rId11" Type="http://schemas.openxmlformats.org/officeDocument/2006/relationships/tags" Target="../tags/tag1657.xml"/><Relationship Id="rId10" Type="http://schemas.openxmlformats.org/officeDocument/2006/relationships/image" Target="../media/image133.jpeg"/><Relationship Id="rId1" Type="http://schemas.openxmlformats.org/officeDocument/2006/relationships/tags" Target="../tags/tag1650.xml"/></Relationships>
</file>

<file path=ppt/slides/_rels/slide49.xml.rels><?xml version="1.0" encoding="UTF-8" standalone="yes"?>
<Relationships xmlns="http://schemas.openxmlformats.org/package/2006/relationships"><Relationship Id="rId9" Type="http://schemas.openxmlformats.org/officeDocument/2006/relationships/tags" Target="../tags/tag1671.xml"/><Relationship Id="rId8" Type="http://schemas.openxmlformats.org/officeDocument/2006/relationships/tags" Target="../tags/tag1670.xml"/><Relationship Id="rId7" Type="http://schemas.openxmlformats.org/officeDocument/2006/relationships/tags" Target="../tags/tag1669.xml"/><Relationship Id="rId6" Type="http://schemas.openxmlformats.org/officeDocument/2006/relationships/tags" Target="../tags/tag1668.xml"/><Relationship Id="rId5" Type="http://schemas.openxmlformats.org/officeDocument/2006/relationships/tags" Target="../tags/tag1667.xml"/><Relationship Id="rId4" Type="http://schemas.openxmlformats.org/officeDocument/2006/relationships/tags" Target="../tags/tag1666.xml"/><Relationship Id="rId3" Type="http://schemas.openxmlformats.org/officeDocument/2006/relationships/tags" Target="../tags/tag1665.xml"/><Relationship Id="rId2" Type="http://schemas.openxmlformats.org/officeDocument/2006/relationships/image" Target="../media/image134.jpeg"/><Relationship Id="rId13" Type="http://schemas.openxmlformats.org/officeDocument/2006/relationships/notesSlide" Target="../notesSlides/notesSlide7.xml"/><Relationship Id="rId12" Type="http://schemas.openxmlformats.org/officeDocument/2006/relationships/slideLayout" Target="../slideLayouts/slideLayout40.xml"/><Relationship Id="rId11" Type="http://schemas.openxmlformats.org/officeDocument/2006/relationships/tags" Target="../tags/tag1673.xml"/><Relationship Id="rId10" Type="http://schemas.openxmlformats.org/officeDocument/2006/relationships/tags" Target="../tags/tag1672.xml"/><Relationship Id="rId1" Type="http://schemas.openxmlformats.org/officeDocument/2006/relationships/tags" Target="../tags/tag1664.xml"/></Relationships>
</file>

<file path=ppt/slides/_rels/slide5.xml.rels><?xml version="1.0" encoding="UTF-8" standalone="yes"?>
<Relationships xmlns="http://schemas.openxmlformats.org/package/2006/relationships"><Relationship Id="rId9" Type="http://schemas.openxmlformats.org/officeDocument/2006/relationships/tags" Target="../tags/tag978.xml"/><Relationship Id="rId8" Type="http://schemas.openxmlformats.org/officeDocument/2006/relationships/tags" Target="../tags/tag977.xml"/><Relationship Id="rId7" Type="http://schemas.openxmlformats.org/officeDocument/2006/relationships/tags" Target="../tags/tag976.xml"/><Relationship Id="rId6" Type="http://schemas.openxmlformats.org/officeDocument/2006/relationships/tags" Target="../tags/tag975.xml"/><Relationship Id="rId5" Type="http://schemas.openxmlformats.org/officeDocument/2006/relationships/tags" Target="../tags/tag974.xml"/><Relationship Id="rId4" Type="http://schemas.openxmlformats.org/officeDocument/2006/relationships/tags" Target="../tags/tag973.xml"/><Relationship Id="rId3" Type="http://schemas.openxmlformats.org/officeDocument/2006/relationships/tags" Target="../tags/tag972.xml"/><Relationship Id="rId2" Type="http://schemas.openxmlformats.org/officeDocument/2006/relationships/tags" Target="../tags/tag971.xml"/><Relationship Id="rId15" Type="http://schemas.openxmlformats.org/officeDocument/2006/relationships/slideLayout" Target="../slideLayouts/slideLayout61.xml"/><Relationship Id="rId14" Type="http://schemas.openxmlformats.org/officeDocument/2006/relationships/tags" Target="../tags/tag983.xml"/><Relationship Id="rId13" Type="http://schemas.openxmlformats.org/officeDocument/2006/relationships/tags" Target="../tags/tag982.xml"/><Relationship Id="rId12" Type="http://schemas.openxmlformats.org/officeDocument/2006/relationships/tags" Target="../tags/tag981.xml"/><Relationship Id="rId11" Type="http://schemas.openxmlformats.org/officeDocument/2006/relationships/tags" Target="../tags/tag980.xml"/><Relationship Id="rId10" Type="http://schemas.openxmlformats.org/officeDocument/2006/relationships/tags" Target="../tags/tag979.xml"/><Relationship Id="rId1" Type="http://schemas.openxmlformats.org/officeDocument/2006/relationships/tags" Target="../tags/tag970.xml"/></Relationships>
</file>

<file path=ppt/slides/_rels/slide50.xml.rels><?xml version="1.0" encoding="UTF-8" standalone="yes"?>
<Relationships xmlns="http://schemas.openxmlformats.org/package/2006/relationships"><Relationship Id="rId9" Type="http://schemas.openxmlformats.org/officeDocument/2006/relationships/tags" Target="../tags/tag1682.xml"/><Relationship Id="rId8" Type="http://schemas.openxmlformats.org/officeDocument/2006/relationships/tags" Target="../tags/tag1681.xml"/><Relationship Id="rId7" Type="http://schemas.openxmlformats.org/officeDocument/2006/relationships/tags" Target="../tags/tag1680.xml"/><Relationship Id="rId6" Type="http://schemas.openxmlformats.org/officeDocument/2006/relationships/tags" Target="../tags/tag1679.xml"/><Relationship Id="rId5" Type="http://schemas.openxmlformats.org/officeDocument/2006/relationships/tags" Target="../tags/tag1678.xml"/><Relationship Id="rId4" Type="http://schemas.openxmlformats.org/officeDocument/2006/relationships/tags" Target="../tags/tag1677.xml"/><Relationship Id="rId3" Type="http://schemas.openxmlformats.org/officeDocument/2006/relationships/tags" Target="../tags/tag1676.xml"/><Relationship Id="rId2" Type="http://schemas.openxmlformats.org/officeDocument/2006/relationships/tags" Target="../tags/tag1675.xml"/><Relationship Id="rId19" Type="http://schemas.openxmlformats.org/officeDocument/2006/relationships/notesSlide" Target="../notesSlides/notesSlide8.xml"/><Relationship Id="rId18" Type="http://schemas.openxmlformats.org/officeDocument/2006/relationships/slideLayout" Target="../slideLayouts/slideLayout41.xml"/><Relationship Id="rId17" Type="http://schemas.openxmlformats.org/officeDocument/2006/relationships/tags" Target="../tags/tag1687.xml"/><Relationship Id="rId16" Type="http://schemas.openxmlformats.org/officeDocument/2006/relationships/image" Target="../media/image137.jpeg"/><Relationship Id="rId15" Type="http://schemas.openxmlformats.org/officeDocument/2006/relationships/tags" Target="../tags/tag1686.xml"/><Relationship Id="rId14" Type="http://schemas.openxmlformats.org/officeDocument/2006/relationships/image" Target="../media/image136.jpeg"/><Relationship Id="rId13" Type="http://schemas.openxmlformats.org/officeDocument/2006/relationships/tags" Target="../tags/tag1685.xml"/><Relationship Id="rId12" Type="http://schemas.openxmlformats.org/officeDocument/2006/relationships/image" Target="../media/image135.jpeg"/><Relationship Id="rId11" Type="http://schemas.openxmlformats.org/officeDocument/2006/relationships/tags" Target="../tags/tag1684.xml"/><Relationship Id="rId10" Type="http://schemas.openxmlformats.org/officeDocument/2006/relationships/tags" Target="../tags/tag1683.xml"/><Relationship Id="rId1" Type="http://schemas.openxmlformats.org/officeDocument/2006/relationships/tags" Target="../tags/tag1674.xml"/></Relationships>
</file>

<file path=ppt/slides/_rels/slide51.xml.rels><?xml version="1.0" encoding="UTF-8" standalone="yes"?>
<Relationships xmlns="http://schemas.openxmlformats.org/package/2006/relationships"><Relationship Id="rId9" Type="http://schemas.openxmlformats.org/officeDocument/2006/relationships/tags" Target="../tags/tag1695.xml"/><Relationship Id="rId8" Type="http://schemas.openxmlformats.org/officeDocument/2006/relationships/tags" Target="../tags/tag1694.xml"/><Relationship Id="rId7" Type="http://schemas.openxmlformats.org/officeDocument/2006/relationships/tags" Target="../tags/tag1693.xml"/><Relationship Id="rId6" Type="http://schemas.openxmlformats.org/officeDocument/2006/relationships/tags" Target="../tags/tag1692.xml"/><Relationship Id="rId5" Type="http://schemas.openxmlformats.org/officeDocument/2006/relationships/tags" Target="../tags/tag1691.xml"/><Relationship Id="rId4" Type="http://schemas.openxmlformats.org/officeDocument/2006/relationships/tags" Target="../tags/tag1690.xml"/><Relationship Id="rId3" Type="http://schemas.openxmlformats.org/officeDocument/2006/relationships/tags" Target="../tags/tag1689.xml"/><Relationship Id="rId2" Type="http://schemas.openxmlformats.org/officeDocument/2006/relationships/image" Target="../media/image138.jpeg"/><Relationship Id="rId14" Type="http://schemas.openxmlformats.org/officeDocument/2006/relationships/notesSlide" Target="../notesSlides/notesSlide9.xml"/><Relationship Id="rId13" Type="http://schemas.openxmlformats.org/officeDocument/2006/relationships/slideLayout" Target="../slideLayouts/slideLayout42.xml"/><Relationship Id="rId12" Type="http://schemas.openxmlformats.org/officeDocument/2006/relationships/tags" Target="../tags/tag1698.xml"/><Relationship Id="rId11" Type="http://schemas.openxmlformats.org/officeDocument/2006/relationships/tags" Target="../tags/tag1697.xml"/><Relationship Id="rId10" Type="http://schemas.openxmlformats.org/officeDocument/2006/relationships/tags" Target="../tags/tag1696.xml"/><Relationship Id="rId1" Type="http://schemas.openxmlformats.org/officeDocument/2006/relationships/tags" Target="../tags/tag1688.xml"/></Relationships>
</file>

<file path=ppt/slides/_rels/slide52.xml.rels><?xml version="1.0" encoding="UTF-8" standalone="yes"?>
<Relationships xmlns="http://schemas.openxmlformats.org/package/2006/relationships"><Relationship Id="rId9" Type="http://schemas.openxmlformats.org/officeDocument/2006/relationships/tags" Target="../tags/tag1706.xml"/><Relationship Id="rId8" Type="http://schemas.openxmlformats.org/officeDocument/2006/relationships/tags" Target="../tags/tag1705.xml"/><Relationship Id="rId7" Type="http://schemas.openxmlformats.org/officeDocument/2006/relationships/tags" Target="../tags/tag1704.xml"/><Relationship Id="rId6" Type="http://schemas.openxmlformats.org/officeDocument/2006/relationships/tags" Target="../tags/tag1703.xml"/><Relationship Id="rId5" Type="http://schemas.openxmlformats.org/officeDocument/2006/relationships/tags" Target="../tags/tag1702.xml"/><Relationship Id="rId4" Type="http://schemas.openxmlformats.org/officeDocument/2006/relationships/image" Target="../media/image139.png"/><Relationship Id="rId38" Type="http://schemas.openxmlformats.org/officeDocument/2006/relationships/notesSlide" Target="../notesSlides/notesSlide10.xml"/><Relationship Id="rId37" Type="http://schemas.openxmlformats.org/officeDocument/2006/relationships/slideLayout" Target="../slideLayouts/slideLayout43.xml"/><Relationship Id="rId36" Type="http://schemas.openxmlformats.org/officeDocument/2006/relationships/tags" Target="../tags/tag1733.xml"/><Relationship Id="rId35" Type="http://schemas.openxmlformats.org/officeDocument/2006/relationships/tags" Target="../tags/tag1732.xml"/><Relationship Id="rId34" Type="http://schemas.openxmlformats.org/officeDocument/2006/relationships/tags" Target="../tags/tag1731.xml"/><Relationship Id="rId33" Type="http://schemas.openxmlformats.org/officeDocument/2006/relationships/tags" Target="../tags/tag1730.xml"/><Relationship Id="rId32" Type="http://schemas.openxmlformats.org/officeDocument/2006/relationships/tags" Target="../tags/tag1729.xml"/><Relationship Id="rId31" Type="http://schemas.openxmlformats.org/officeDocument/2006/relationships/tags" Target="../tags/tag1728.xml"/><Relationship Id="rId30" Type="http://schemas.openxmlformats.org/officeDocument/2006/relationships/tags" Target="../tags/tag1727.xml"/><Relationship Id="rId3" Type="http://schemas.openxmlformats.org/officeDocument/2006/relationships/tags" Target="../tags/tag1701.xml"/><Relationship Id="rId29" Type="http://schemas.openxmlformats.org/officeDocument/2006/relationships/tags" Target="../tags/tag1726.xml"/><Relationship Id="rId28" Type="http://schemas.openxmlformats.org/officeDocument/2006/relationships/tags" Target="../tags/tag1725.xml"/><Relationship Id="rId27" Type="http://schemas.openxmlformats.org/officeDocument/2006/relationships/tags" Target="../tags/tag1724.xml"/><Relationship Id="rId26" Type="http://schemas.openxmlformats.org/officeDocument/2006/relationships/tags" Target="../tags/tag1723.xml"/><Relationship Id="rId25" Type="http://schemas.openxmlformats.org/officeDocument/2006/relationships/tags" Target="../tags/tag1722.xml"/><Relationship Id="rId24" Type="http://schemas.openxmlformats.org/officeDocument/2006/relationships/tags" Target="../tags/tag1721.xml"/><Relationship Id="rId23" Type="http://schemas.openxmlformats.org/officeDocument/2006/relationships/tags" Target="../tags/tag1720.xml"/><Relationship Id="rId22" Type="http://schemas.openxmlformats.org/officeDocument/2006/relationships/tags" Target="../tags/tag1719.xml"/><Relationship Id="rId21" Type="http://schemas.openxmlformats.org/officeDocument/2006/relationships/tags" Target="../tags/tag1718.xml"/><Relationship Id="rId20" Type="http://schemas.openxmlformats.org/officeDocument/2006/relationships/tags" Target="../tags/tag1717.xml"/><Relationship Id="rId2" Type="http://schemas.openxmlformats.org/officeDocument/2006/relationships/tags" Target="../tags/tag1700.xml"/><Relationship Id="rId19" Type="http://schemas.openxmlformats.org/officeDocument/2006/relationships/tags" Target="../tags/tag1716.xml"/><Relationship Id="rId18" Type="http://schemas.openxmlformats.org/officeDocument/2006/relationships/tags" Target="../tags/tag1715.xml"/><Relationship Id="rId17" Type="http://schemas.openxmlformats.org/officeDocument/2006/relationships/tags" Target="../tags/tag1714.xml"/><Relationship Id="rId16" Type="http://schemas.openxmlformats.org/officeDocument/2006/relationships/tags" Target="../tags/tag1713.xml"/><Relationship Id="rId15" Type="http://schemas.openxmlformats.org/officeDocument/2006/relationships/tags" Target="../tags/tag1712.xml"/><Relationship Id="rId14" Type="http://schemas.openxmlformats.org/officeDocument/2006/relationships/tags" Target="../tags/tag1711.xml"/><Relationship Id="rId13" Type="http://schemas.openxmlformats.org/officeDocument/2006/relationships/tags" Target="../tags/tag1710.xml"/><Relationship Id="rId12" Type="http://schemas.openxmlformats.org/officeDocument/2006/relationships/tags" Target="../tags/tag1709.xml"/><Relationship Id="rId11" Type="http://schemas.openxmlformats.org/officeDocument/2006/relationships/tags" Target="../tags/tag1708.xml"/><Relationship Id="rId10" Type="http://schemas.openxmlformats.org/officeDocument/2006/relationships/tags" Target="../tags/tag1707.xml"/><Relationship Id="rId1" Type="http://schemas.openxmlformats.org/officeDocument/2006/relationships/tags" Target="../tags/tag1699.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44.xml"/><Relationship Id="rId4" Type="http://schemas.openxmlformats.org/officeDocument/2006/relationships/tags" Target="../tags/tag1737.xml"/><Relationship Id="rId3" Type="http://schemas.openxmlformats.org/officeDocument/2006/relationships/tags" Target="../tags/tag1736.xml"/><Relationship Id="rId2" Type="http://schemas.openxmlformats.org/officeDocument/2006/relationships/tags" Target="../tags/tag1735.xml"/><Relationship Id="rId1" Type="http://schemas.openxmlformats.org/officeDocument/2006/relationships/tags" Target="../tags/tag1734.xml"/></Relationships>
</file>

<file path=ppt/slides/_rels/slide6.xml.rels><?xml version="1.0" encoding="UTF-8" standalone="yes"?>
<Relationships xmlns="http://schemas.openxmlformats.org/package/2006/relationships"><Relationship Id="rId9" Type="http://schemas.openxmlformats.org/officeDocument/2006/relationships/tags" Target="../tags/tag991.xml"/><Relationship Id="rId8" Type="http://schemas.openxmlformats.org/officeDocument/2006/relationships/tags" Target="../tags/tag990.xml"/><Relationship Id="rId7" Type="http://schemas.openxmlformats.org/officeDocument/2006/relationships/tags" Target="../tags/tag989.xml"/><Relationship Id="rId6" Type="http://schemas.openxmlformats.org/officeDocument/2006/relationships/image" Target="../media/image40.jpeg"/><Relationship Id="rId5" Type="http://schemas.openxmlformats.org/officeDocument/2006/relationships/tags" Target="../tags/tag988.xml"/><Relationship Id="rId4" Type="http://schemas.openxmlformats.org/officeDocument/2006/relationships/tags" Target="../tags/tag987.xml"/><Relationship Id="rId3" Type="http://schemas.openxmlformats.org/officeDocument/2006/relationships/tags" Target="../tags/tag986.xml"/><Relationship Id="rId22" Type="http://schemas.openxmlformats.org/officeDocument/2006/relationships/notesSlide" Target="../notesSlides/notesSlide1.xml"/><Relationship Id="rId21" Type="http://schemas.openxmlformats.org/officeDocument/2006/relationships/slideLayout" Target="../slideLayouts/slideLayout19.xml"/><Relationship Id="rId20" Type="http://schemas.openxmlformats.org/officeDocument/2006/relationships/tags" Target="../tags/tag1002.xml"/><Relationship Id="rId2" Type="http://schemas.openxmlformats.org/officeDocument/2006/relationships/tags" Target="../tags/tag985.xml"/><Relationship Id="rId19" Type="http://schemas.openxmlformats.org/officeDocument/2006/relationships/tags" Target="../tags/tag1001.xml"/><Relationship Id="rId18" Type="http://schemas.openxmlformats.org/officeDocument/2006/relationships/tags" Target="../tags/tag1000.xml"/><Relationship Id="rId17" Type="http://schemas.openxmlformats.org/officeDocument/2006/relationships/tags" Target="../tags/tag999.xml"/><Relationship Id="rId16" Type="http://schemas.openxmlformats.org/officeDocument/2006/relationships/tags" Target="../tags/tag998.xml"/><Relationship Id="rId15" Type="http://schemas.openxmlformats.org/officeDocument/2006/relationships/tags" Target="../tags/tag997.xml"/><Relationship Id="rId14" Type="http://schemas.openxmlformats.org/officeDocument/2006/relationships/tags" Target="../tags/tag996.xml"/><Relationship Id="rId13" Type="http://schemas.openxmlformats.org/officeDocument/2006/relationships/tags" Target="../tags/tag995.xml"/><Relationship Id="rId12" Type="http://schemas.openxmlformats.org/officeDocument/2006/relationships/tags" Target="../tags/tag994.xml"/><Relationship Id="rId11" Type="http://schemas.openxmlformats.org/officeDocument/2006/relationships/tags" Target="../tags/tag993.xml"/><Relationship Id="rId10" Type="http://schemas.openxmlformats.org/officeDocument/2006/relationships/tags" Target="../tags/tag992.xml"/><Relationship Id="rId1" Type="http://schemas.openxmlformats.org/officeDocument/2006/relationships/tags" Target="../tags/tag984.xml"/></Relationships>
</file>

<file path=ppt/slides/_rels/slide7.xml.rels><?xml version="1.0" encoding="UTF-8" standalone="yes"?>
<Relationships xmlns="http://schemas.openxmlformats.org/package/2006/relationships"><Relationship Id="rId9" Type="http://schemas.openxmlformats.org/officeDocument/2006/relationships/tags" Target="../tags/tag1011.xml"/><Relationship Id="rId8" Type="http://schemas.openxmlformats.org/officeDocument/2006/relationships/tags" Target="../tags/tag1010.xml"/><Relationship Id="rId7" Type="http://schemas.openxmlformats.org/officeDocument/2006/relationships/tags" Target="../tags/tag1009.xml"/><Relationship Id="rId6" Type="http://schemas.openxmlformats.org/officeDocument/2006/relationships/tags" Target="../tags/tag1008.xml"/><Relationship Id="rId5" Type="http://schemas.openxmlformats.org/officeDocument/2006/relationships/tags" Target="../tags/tag1007.xml"/><Relationship Id="rId4" Type="http://schemas.openxmlformats.org/officeDocument/2006/relationships/tags" Target="../tags/tag1006.xml"/><Relationship Id="rId33" Type="http://schemas.openxmlformats.org/officeDocument/2006/relationships/slideLayout" Target="../slideLayouts/slideLayout26.xml"/><Relationship Id="rId32" Type="http://schemas.openxmlformats.org/officeDocument/2006/relationships/tags" Target="../tags/tag1026.xml"/><Relationship Id="rId31" Type="http://schemas.openxmlformats.org/officeDocument/2006/relationships/tags" Target="../tags/tag1025.xml"/><Relationship Id="rId30" Type="http://schemas.openxmlformats.org/officeDocument/2006/relationships/tags" Target="../tags/tag1024.xml"/><Relationship Id="rId3" Type="http://schemas.openxmlformats.org/officeDocument/2006/relationships/tags" Target="../tags/tag1005.xml"/><Relationship Id="rId29" Type="http://schemas.openxmlformats.org/officeDocument/2006/relationships/tags" Target="../tags/tag1023.xml"/><Relationship Id="rId28" Type="http://schemas.openxmlformats.org/officeDocument/2006/relationships/image" Target="../media/image48.svg"/><Relationship Id="rId27" Type="http://schemas.openxmlformats.org/officeDocument/2006/relationships/image" Target="../media/image47.png"/><Relationship Id="rId26" Type="http://schemas.openxmlformats.org/officeDocument/2006/relationships/tags" Target="../tags/tag1022.xml"/><Relationship Id="rId25" Type="http://schemas.openxmlformats.org/officeDocument/2006/relationships/image" Target="../media/image46.svg"/><Relationship Id="rId24" Type="http://schemas.openxmlformats.org/officeDocument/2006/relationships/image" Target="../media/image45.png"/><Relationship Id="rId23" Type="http://schemas.openxmlformats.org/officeDocument/2006/relationships/tags" Target="../tags/tag1021.xml"/><Relationship Id="rId22" Type="http://schemas.openxmlformats.org/officeDocument/2006/relationships/image" Target="../media/image44.svg"/><Relationship Id="rId21" Type="http://schemas.openxmlformats.org/officeDocument/2006/relationships/image" Target="../media/image43.png"/><Relationship Id="rId20" Type="http://schemas.openxmlformats.org/officeDocument/2006/relationships/tags" Target="../tags/tag1020.xml"/><Relationship Id="rId2" Type="http://schemas.openxmlformats.org/officeDocument/2006/relationships/tags" Target="../tags/tag1004.xml"/><Relationship Id="rId19" Type="http://schemas.openxmlformats.org/officeDocument/2006/relationships/tags" Target="../tags/tag1019.xml"/><Relationship Id="rId18" Type="http://schemas.openxmlformats.org/officeDocument/2006/relationships/image" Target="../media/image42.svg"/><Relationship Id="rId17" Type="http://schemas.openxmlformats.org/officeDocument/2006/relationships/image" Target="../media/image41.png"/><Relationship Id="rId16" Type="http://schemas.openxmlformats.org/officeDocument/2006/relationships/tags" Target="../tags/tag1018.xml"/><Relationship Id="rId15" Type="http://schemas.openxmlformats.org/officeDocument/2006/relationships/tags" Target="../tags/tag1017.xml"/><Relationship Id="rId14" Type="http://schemas.openxmlformats.org/officeDocument/2006/relationships/tags" Target="../tags/tag1016.xml"/><Relationship Id="rId13" Type="http://schemas.openxmlformats.org/officeDocument/2006/relationships/tags" Target="../tags/tag1015.xml"/><Relationship Id="rId12" Type="http://schemas.openxmlformats.org/officeDocument/2006/relationships/tags" Target="../tags/tag1014.xml"/><Relationship Id="rId11" Type="http://schemas.openxmlformats.org/officeDocument/2006/relationships/tags" Target="../tags/tag1013.xml"/><Relationship Id="rId10" Type="http://schemas.openxmlformats.org/officeDocument/2006/relationships/tags" Target="../tags/tag1012.xml"/><Relationship Id="rId1" Type="http://schemas.openxmlformats.org/officeDocument/2006/relationships/tags" Target="../tags/tag1003.xml"/></Relationships>
</file>

<file path=ppt/slides/_rels/slide8.xml.rels><?xml version="1.0" encoding="UTF-8" standalone="yes"?>
<Relationships xmlns="http://schemas.openxmlformats.org/package/2006/relationships"><Relationship Id="rId9" Type="http://schemas.openxmlformats.org/officeDocument/2006/relationships/tags" Target="../tags/tag1035.xml"/><Relationship Id="rId8" Type="http://schemas.openxmlformats.org/officeDocument/2006/relationships/tags" Target="../tags/tag1034.xml"/><Relationship Id="rId7" Type="http://schemas.openxmlformats.org/officeDocument/2006/relationships/tags" Target="../tags/tag1033.xml"/><Relationship Id="rId6" Type="http://schemas.openxmlformats.org/officeDocument/2006/relationships/tags" Target="../tags/tag1032.xml"/><Relationship Id="rId5" Type="http://schemas.openxmlformats.org/officeDocument/2006/relationships/tags" Target="../tags/tag1031.xml"/><Relationship Id="rId4" Type="http://schemas.openxmlformats.org/officeDocument/2006/relationships/tags" Target="../tags/tag1030.xml"/><Relationship Id="rId3" Type="http://schemas.openxmlformats.org/officeDocument/2006/relationships/tags" Target="../tags/tag1029.xml"/><Relationship Id="rId2" Type="http://schemas.openxmlformats.org/officeDocument/2006/relationships/tags" Target="../tags/tag1028.xml"/><Relationship Id="rId17" Type="http://schemas.openxmlformats.org/officeDocument/2006/relationships/slideLayout" Target="../slideLayouts/slideLayout26.xml"/><Relationship Id="rId16" Type="http://schemas.openxmlformats.org/officeDocument/2006/relationships/tags" Target="../tags/tag1042.xml"/><Relationship Id="rId15" Type="http://schemas.openxmlformats.org/officeDocument/2006/relationships/tags" Target="../tags/tag1041.xml"/><Relationship Id="rId14" Type="http://schemas.openxmlformats.org/officeDocument/2006/relationships/tags" Target="../tags/tag1040.xml"/><Relationship Id="rId13" Type="http://schemas.openxmlformats.org/officeDocument/2006/relationships/tags" Target="../tags/tag1039.xml"/><Relationship Id="rId12" Type="http://schemas.openxmlformats.org/officeDocument/2006/relationships/tags" Target="../tags/tag1038.xml"/><Relationship Id="rId11" Type="http://schemas.openxmlformats.org/officeDocument/2006/relationships/tags" Target="../tags/tag1037.xml"/><Relationship Id="rId10" Type="http://schemas.openxmlformats.org/officeDocument/2006/relationships/tags" Target="../tags/tag1036.xml"/><Relationship Id="rId1" Type="http://schemas.openxmlformats.org/officeDocument/2006/relationships/tags" Target="../tags/tag1027.xml"/></Relationships>
</file>

<file path=ppt/slides/_rels/slide9.xml.rels><?xml version="1.0" encoding="UTF-8" standalone="yes"?>
<Relationships xmlns="http://schemas.openxmlformats.org/package/2006/relationships"><Relationship Id="rId9" Type="http://schemas.openxmlformats.org/officeDocument/2006/relationships/tags" Target="../tags/tag1048.xml"/><Relationship Id="rId8" Type="http://schemas.openxmlformats.org/officeDocument/2006/relationships/tags" Target="../tags/tag1047.xml"/><Relationship Id="rId7" Type="http://schemas.openxmlformats.org/officeDocument/2006/relationships/image" Target="../media/image51.jpeg"/><Relationship Id="rId6" Type="http://schemas.openxmlformats.org/officeDocument/2006/relationships/tags" Target="../tags/tag1046.xml"/><Relationship Id="rId5" Type="http://schemas.openxmlformats.org/officeDocument/2006/relationships/image" Target="../media/image50.jpeg"/><Relationship Id="rId4" Type="http://schemas.openxmlformats.org/officeDocument/2006/relationships/tags" Target="../tags/tag1045.xml"/><Relationship Id="rId3" Type="http://schemas.openxmlformats.org/officeDocument/2006/relationships/image" Target="../media/image49.jpeg"/><Relationship Id="rId2" Type="http://schemas.openxmlformats.org/officeDocument/2006/relationships/tags" Target="../tags/tag1044.xml"/><Relationship Id="rId18" Type="http://schemas.openxmlformats.org/officeDocument/2006/relationships/slideLayout" Target="../slideLayouts/slideLayout26.xml"/><Relationship Id="rId17" Type="http://schemas.openxmlformats.org/officeDocument/2006/relationships/tags" Target="../tags/tag1056.xml"/><Relationship Id="rId16" Type="http://schemas.openxmlformats.org/officeDocument/2006/relationships/tags" Target="../tags/tag1055.xml"/><Relationship Id="rId15" Type="http://schemas.openxmlformats.org/officeDocument/2006/relationships/tags" Target="../tags/tag1054.xml"/><Relationship Id="rId14" Type="http://schemas.openxmlformats.org/officeDocument/2006/relationships/tags" Target="../tags/tag1053.xml"/><Relationship Id="rId13" Type="http://schemas.openxmlformats.org/officeDocument/2006/relationships/tags" Target="../tags/tag1052.xml"/><Relationship Id="rId12" Type="http://schemas.openxmlformats.org/officeDocument/2006/relationships/tags" Target="../tags/tag1051.xml"/><Relationship Id="rId11" Type="http://schemas.openxmlformats.org/officeDocument/2006/relationships/tags" Target="../tags/tag1050.xml"/><Relationship Id="rId10" Type="http://schemas.openxmlformats.org/officeDocument/2006/relationships/tags" Target="../tags/tag1049.xml"/><Relationship Id="rId1" Type="http://schemas.openxmlformats.org/officeDocument/2006/relationships/tags" Target="../tags/tag10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中职生入学教育</a:t>
            </a:r>
            <a:endParaRPr lang="zh-CN" altLang="en-US"/>
          </a:p>
        </p:txBody>
      </p:sp>
      <p:sp>
        <p:nvSpPr>
          <p:cNvPr id="10" name="署名"/>
          <p:cNvSpPr>
            <a:spLocks noGrp="1"/>
          </p:cNvSpPr>
          <p:nvPr>
            <p:ph type="body" sz="quarter" idx="17"/>
            <p:custDataLst>
              <p:tags r:id="rId2"/>
            </p:custDataLst>
          </p:nvPr>
        </p:nvSpPr>
        <p:spPr>
          <a:xfrm>
            <a:off x="2916555" y="4885690"/>
            <a:ext cx="2879725" cy="605155"/>
          </a:xfrm>
        </p:spPr>
        <p:txBody>
          <a:bodyPr>
            <a:noAutofit/>
          </a:bodyPr>
          <a:lstStyle/>
          <a:p>
            <a:r>
              <a:rPr lang="zh-CN" altLang="en-US" sz="2400" b="1"/>
              <a:t>北京出版社</a:t>
            </a:r>
            <a:endParaRPr lang="zh-CN" altLang="en-US" sz="2400" b="1"/>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二、校园导视系统</a:t>
            </a:r>
            <a:endParaRPr lang="zh-CN" altLang="en-US"/>
          </a:p>
        </p:txBody>
      </p:sp>
      <p:sp>
        <p:nvSpPr>
          <p:cNvPr id="2" name="矩形 6"/>
          <p:cNvSpPr/>
          <p:nvPr>
            <p:custDataLst>
              <p:tags r:id="rId2"/>
            </p:custDataLst>
          </p:nvPr>
        </p:nvSpPr>
        <p:spPr>
          <a:xfrm>
            <a:off x="695960"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4417279" y="1416072"/>
            <a:ext cx="3358598"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1"/>
          <p:cNvSpPr/>
          <p:nvPr>
            <p:custDataLst>
              <p:tags r:id="rId4"/>
            </p:custDataLst>
          </p:nvPr>
        </p:nvSpPr>
        <p:spPr>
          <a:xfrm>
            <a:off x="8137963"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2" descr="/data/temp/59127a49-45c4-11f0-9ba2-f6c8d358c77b.jpg@base@tag=imgScale&amp;m=1&amp;w=932&amp;h=529&amp;q=9559127a49-45c4-11f0-9ba2-f6c8d358c77b"/>
          <p:cNvPicPr>
            <a:picLocks noChangeAspect="1"/>
          </p:cNvPicPr>
          <p:nvPr>
            <p:custDataLst>
              <p:tags r:id="rId5"/>
            </p:custDataLst>
          </p:nvPr>
        </p:nvPicPr>
        <p:blipFill rotWithShape="1">
          <a:blip r:embed="rId6"/>
          <a:srcRect t="8261" b="8261"/>
          <a:stretch>
            <a:fillRect/>
          </a:stretch>
        </p:blipFill>
        <p:spPr>
          <a:xfrm>
            <a:off x="8137963" y="1416072"/>
            <a:ext cx="3358598"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5" descr="/data/temp/59127afa-45c4-11f0-9ba2-f6c8d358c77b.jpg@base@tag=imgScale&amp;m=1&amp;w=932&amp;h=529&amp;q=9559127afa-45c4-11f0-9ba2-f6c8d358c77b"/>
          <p:cNvPicPr>
            <a:picLocks noChangeAspect="1"/>
          </p:cNvPicPr>
          <p:nvPr>
            <p:custDataLst>
              <p:tags r:id="rId7"/>
            </p:custDataLst>
          </p:nvPr>
        </p:nvPicPr>
        <p:blipFill rotWithShape="1">
          <a:blip r:embed="rId8"/>
          <a:srcRect l="741" r="741"/>
          <a:stretch>
            <a:fillRect/>
          </a:stretch>
        </p:blipFill>
        <p:spPr>
          <a:xfrm>
            <a:off x="4417279"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9" descr="/data/temp/591279b3-45c4-11f0-9ba2-f6c8d358c77b.jpg@base@tag=imgScale&amp;m=1&amp;w=932&amp;h=529&amp;q=95591279b3-45c4-11f0-9ba2-f6c8d358c77b"/>
          <p:cNvPicPr>
            <a:picLocks noChangeAspect="1"/>
          </p:cNvPicPr>
          <p:nvPr>
            <p:custDataLst>
              <p:tags r:id="rId9"/>
            </p:custDataLst>
          </p:nvPr>
        </p:nvPicPr>
        <p:blipFill rotWithShape="1">
          <a:blip r:embed="rId10"/>
          <a:srcRect t="11695" b="11695"/>
          <a:stretch>
            <a:fillRect/>
          </a:stretch>
        </p:blipFill>
        <p:spPr>
          <a:xfrm>
            <a:off x="695960"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10"/>
          <p:cNvSpPr/>
          <p:nvPr>
            <p:custDataLst>
              <p:tags r:id="rId11"/>
            </p:custDataLst>
          </p:nvPr>
        </p:nvSpPr>
        <p:spPr>
          <a:xfrm>
            <a:off x="1052851" y="3505980"/>
            <a:ext cx="2661227" cy="532781"/>
          </a:xfrm>
          <a:prstGeom prst="rect">
            <a:avLst/>
          </a:prstGeom>
          <a:noFill/>
        </p:spPr>
        <p:txBody>
          <a:bodyPr wrap="square" lIns="0" tIns="0" rIns="0" bIns="0" rtlCol="0" anchor="ctr" anchorCtr="0">
            <a:noAutofit/>
          </a:bodyPr>
          <a:p>
            <a:pPr>
              <a:spcBef>
                <a:spcPct val="0"/>
              </a:spcBef>
              <a:spcAft>
                <a:spcPct val="0"/>
              </a:spcAft>
            </a:pPr>
            <a:r>
              <a:rPr lang="zh-CN" altLang="en-US" sz="1900" b="1" dirty="0">
                <a:solidFill>
                  <a:schemeClr val="tx1">
                    <a:lumMod val="85000"/>
                    <a:lumOff val="15000"/>
                  </a:schemeClr>
                </a:solidFill>
                <a:latin typeface="+mn-ea"/>
                <a:cs typeface="+mn-ea"/>
              </a:rPr>
              <a:t>导视系统的目的</a:t>
            </a:r>
            <a:endParaRPr lang="zh-CN" altLang="en-US" sz="1900" b="1" dirty="0">
              <a:solidFill>
                <a:schemeClr val="tx1">
                  <a:lumMod val="85000"/>
                  <a:lumOff val="15000"/>
                </a:schemeClr>
              </a:solidFill>
              <a:latin typeface="+mn-ea"/>
              <a:cs typeface="+mn-ea"/>
            </a:endParaRPr>
          </a:p>
        </p:txBody>
      </p:sp>
      <p:sp>
        <p:nvSpPr>
          <p:cNvPr id="22" name="矩形 12"/>
          <p:cNvSpPr/>
          <p:nvPr>
            <p:custDataLst>
              <p:tags r:id="rId12"/>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导视系统帮助新生快速熟悉校园，简化导航，减少迷路情况。</a:t>
            </a:r>
            <a:endParaRPr lang="zh-CN" altLang="en-US" dirty="0">
              <a:solidFill>
                <a:schemeClr val="tx1">
                  <a:lumMod val="85000"/>
                  <a:lumOff val="15000"/>
                </a:schemeClr>
              </a:solidFill>
              <a:latin typeface="+mn-ea"/>
              <a:cs typeface="+mn-ea"/>
            </a:endParaRPr>
          </a:p>
        </p:txBody>
      </p:sp>
      <p:sp>
        <p:nvSpPr>
          <p:cNvPr id="23" name="矩形 13"/>
          <p:cNvSpPr/>
          <p:nvPr>
            <p:custDataLst>
              <p:tags r:id="rId13"/>
            </p:custDataLst>
          </p:nvPr>
        </p:nvSpPr>
        <p:spPr>
          <a:xfrm>
            <a:off x="4774170" y="3505980"/>
            <a:ext cx="2659955" cy="532782"/>
          </a:xfrm>
          <a:prstGeom prst="rect">
            <a:avLst/>
          </a:prstGeom>
          <a:noFill/>
        </p:spPr>
        <p:txBody>
          <a:bodyPr wrap="square" lIns="0" tIns="0" rIns="0" bIns="0" rtlCol="0" anchor="ctr" anchorCtr="0">
            <a:noAutofit/>
          </a:bodyPr>
          <a:p>
            <a:pPr>
              <a:spcBef>
                <a:spcPct val="0"/>
              </a:spcBef>
              <a:spcAft>
                <a:spcPct val="0"/>
              </a:spcAft>
            </a:pPr>
            <a:r>
              <a:rPr lang="zh-CN" altLang="en-US" sz="1900" b="1" dirty="0">
                <a:solidFill>
                  <a:srgbClr val="FFFFFF"/>
                </a:solidFill>
                <a:latin typeface="+mn-ea"/>
                <a:cs typeface="+mn-ea"/>
              </a:rPr>
              <a:t>校园地图的使用</a:t>
            </a:r>
            <a:endParaRPr lang="zh-CN" altLang="en-US" sz="1900" b="1" dirty="0">
              <a:solidFill>
                <a:srgbClr val="FFFFFF"/>
              </a:solidFill>
              <a:latin typeface="+mn-ea"/>
              <a:cs typeface="+mn-ea"/>
            </a:endParaRPr>
          </a:p>
        </p:txBody>
      </p:sp>
      <p:sp>
        <p:nvSpPr>
          <p:cNvPr id="24" name="矩形 14"/>
          <p:cNvSpPr/>
          <p:nvPr>
            <p:custDataLst>
              <p:tags r:id="rId14"/>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rgbClr val="FFFFFF"/>
                </a:solidFill>
                <a:latin typeface="+mn-ea"/>
                <a:cs typeface="+mn-ea"/>
              </a:rPr>
              <a:t>地图上标注重要建筑位置，新生可借助地图轻松找到目的地。</a:t>
            </a:r>
            <a:endParaRPr lang="zh-CN" altLang="en-US">
              <a:solidFill>
                <a:srgbClr val="FFFFFF"/>
              </a:solidFill>
              <a:latin typeface="+mn-ea"/>
              <a:cs typeface="+mn-ea"/>
            </a:endParaRPr>
          </a:p>
        </p:txBody>
      </p:sp>
      <p:sp>
        <p:nvSpPr>
          <p:cNvPr id="25" name="矩形 15"/>
          <p:cNvSpPr/>
          <p:nvPr>
            <p:custDataLst>
              <p:tags r:id="rId15"/>
            </p:custDataLst>
          </p:nvPr>
        </p:nvSpPr>
        <p:spPr>
          <a:xfrm>
            <a:off x="8496124" y="3505980"/>
            <a:ext cx="2658049" cy="532782"/>
          </a:xfrm>
          <a:prstGeom prst="rect">
            <a:avLst/>
          </a:prstGeom>
          <a:noFill/>
        </p:spPr>
        <p:txBody>
          <a:bodyPr wrap="square" lIns="0" tIns="0" rIns="0" bIns="0" rtlCol="0" anchor="ctr" anchorCtr="0">
            <a:noAutofit/>
          </a:bodyPr>
          <a:p>
            <a:pPr>
              <a:spcBef>
                <a:spcPct val="0"/>
              </a:spcBef>
              <a:spcAft>
                <a:spcPct val="0"/>
              </a:spcAft>
            </a:pPr>
            <a:r>
              <a:rPr lang="zh-CN" altLang="en-US" sz="1900" b="1" dirty="0">
                <a:solidFill>
                  <a:schemeClr val="tx1">
                    <a:lumMod val="85000"/>
                    <a:lumOff val="15000"/>
                  </a:schemeClr>
                </a:solidFill>
                <a:latin typeface="+mn-ea"/>
                <a:cs typeface="+mn-ea"/>
              </a:rPr>
              <a:t>新生如何利用导视系统</a:t>
            </a:r>
            <a:endParaRPr lang="zh-CN" altLang="en-US" sz="1900" b="1" dirty="0">
              <a:solidFill>
                <a:schemeClr val="tx1">
                  <a:lumMod val="85000"/>
                  <a:lumOff val="15000"/>
                </a:schemeClr>
              </a:solidFill>
              <a:latin typeface="+mn-ea"/>
              <a:cs typeface="+mn-ea"/>
            </a:endParaRPr>
          </a:p>
        </p:txBody>
      </p:sp>
      <p:sp>
        <p:nvSpPr>
          <p:cNvPr id="26" name="矩形 17"/>
          <p:cNvSpPr/>
          <p:nvPr>
            <p:custDataLst>
              <p:tags r:id="rId16"/>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新生通过观察地图规划路线，留意指示牌，高效到达目的地。</a:t>
            </a:r>
            <a:endParaRPr lang="zh-CN" altLang="en-US">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MG-标题 16"/>
          <p:cNvSpPr>
            <a:spLocks noGrp="1"/>
          </p:cNvSpPr>
          <p:nvPr>
            <p:ph type="title"/>
            <p:custDataLst>
              <p:tags r:id="rId1"/>
            </p:custDataLst>
          </p:nvPr>
        </p:nvSpPr>
        <p:spPr/>
        <p:txBody>
          <a:bodyPr wrap="square" lIns="90000" tIns="46800" rIns="90000" bIns="0">
            <a:normAutofit/>
          </a:bodyPr>
          <a:lstStyle/>
          <a:p>
            <a:pPr algn="l"/>
            <a:r>
              <a:rPr lang="zh-CN" altLang="en-US" dirty="0">
                <a:solidFill>
                  <a:schemeClr val="accent1">
                    <a:lumMod val="75000"/>
                  </a:schemeClr>
                </a:solidFill>
                <a:latin typeface="+mj-ea"/>
                <a:ea typeface="+mj-ea"/>
              </a:rPr>
              <a:t>校园导视系统介绍</a:t>
            </a:r>
            <a:endParaRPr lang="zh-CN" altLang="en-US" dirty="0">
              <a:solidFill>
                <a:schemeClr val="accent1">
                  <a:lumMod val="75000"/>
                </a:schemeClr>
              </a:solidFill>
              <a:latin typeface="+mj-ea"/>
              <a:ea typeface="+mj-ea"/>
            </a:endParaRPr>
          </a:p>
        </p:txBody>
      </p:sp>
      <p:sp>
        <p:nvSpPr>
          <p:cNvPr id="7" name="矩形: 圆角 1"/>
          <p:cNvSpPr/>
          <p:nvPr>
            <p:custDataLst>
              <p:tags r:id="rId2"/>
            </p:custDataLst>
          </p:nvPr>
        </p:nvSpPr>
        <p:spPr>
          <a:xfrm>
            <a:off x="706755" y="4837196"/>
            <a:ext cx="10788149" cy="1184704"/>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正文"/>
          <p:cNvSpPr txBox="1"/>
          <p:nvPr>
            <p:custDataLst>
              <p:tags r:id="rId3"/>
            </p:custDataLst>
          </p:nvPr>
        </p:nvSpPr>
        <p:spPr>
          <a:xfrm>
            <a:off x="3809908" y="5031501"/>
            <a:ext cx="7289812" cy="872718"/>
          </a:xfrm>
          <a:prstGeom prst="rect">
            <a:avLst/>
          </a:prstGeom>
          <a:noFill/>
        </p:spPr>
        <p:txBody>
          <a:bodyPr wrap="square" lIns="0" tIns="0" rIns="0" bIns="72000" rtlCol="0" anchor="ctr" anchorCtr="0">
            <a:normAutofit/>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50000"/>
              </a:lnSpc>
              <a:spcBef>
                <a:spcPts val="0"/>
              </a:spcBef>
              <a:spcAft>
                <a:spcPts val="0"/>
              </a:spcAft>
            </a:pPr>
            <a:r>
              <a:rPr lang="zh-CN" altLang="en-US" kern="1200" spc="130" dirty="0">
                <a:solidFill>
                  <a:srgbClr val="404040"/>
                </a:solidFill>
                <a:effectLst/>
                <a:latin typeface="+mn-ea"/>
                <a:cs typeface="mn-cs"/>
              </a:rPr>
              <a:t>导视系统通过指示牌和地图为校园内的师生提供方向指引，确保他们能够高效地找到目的地，从而提高校园生活的便利性和安全性。</a:t>
            </a:r>
            <a:endParaRPr lang="zh-CN" altLang="en-US" kern="1200" spc="130" dirty="0">
              <a:solidFill>
                <a:srgbClr val="404040"/>
              </a:solidFill>
              <a:effectLst/>
              <a:latin typeface="+mn-ea"/>
              <a:cs typeface="mn-cs"/>
            </a:endParaRPr>
          </a:p>
        </p:txBody>
      </p:sp>
      <p:sp>
        <p:nvSpPr>
          <p:cNvPr id="9" name="矩形: 圆角 3"/>
          <p:cNvSpPr/>
          <p:nvPr>
            <p:custDataLst>
              <p:tags r:id="rId4"/>
            </p:custDataLst>
          </p:nvPr>
        </p:nvSpPr>
        <p:spPr>
          <a:xfrm>
            <a:off x="695325" y="4834656"/>
            <a:ext cx="2715900" cy="1188188"/>
          </a:xfrm>
          <a:prstGeom prst="roundRect">
            <a:avLst>
              <a:gd name="adj" fmla="val 10881"/>
            </a:avLst>
          </a:prstGeom>
          <a:gradFill flip="none" rotWithShape="1">
            <a:gsLst>
              <a:gs pos="69000">
                <a:schemeClr val="accent1"/>
              </a:gs>
              <a:gs pos="0">
                <a:schemeClr val="accent1">
                  <a:lumMod val="60000"/>
                  <a:lumOff val="4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rPr>
              <a:t>导视系统的功能与作用</a:t>
            </a:r>
            <a:endPar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endParaRPr>
          </a:p>
        </p:txBody>
      </p:sp>
      <p:sp>
        <p:nvSpPr>
          <p:cNvPr id="10" name="矩形: 圆角 4"/>
          <p:cNvSpPr/>
          <p:nvPr>
            <p:custDataLst>
              <p:tags r:id="rId5"/>
            </p:custDataLst>
          </p:nvPr>
        </p:nvSpPr>
        <p:spPr>
          <a:xfrm>
            <a:off x="706755" y="3166560"/>
            <a:ext cx="10788149" cy="1184704"/>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文"/>
          <p:cNvSpPr txBox="1"/>
          <p:nvPr>
            <p:custDataLst>
              <p:tags r:id="rId6"/>
            </p:custDataLst>
          </p:nvPr>
        </p:nvSpPr>
        <p:spPr>
          <a:xfrm>
            <a:off x="3809908" y="3360865"/>
            <a:ext cx="7289812" cy="872718"/>
          </a:xfrm>
          <a:prstGeom prst="rect">
            <a:avLst/>
          </a:prstGeom>
          <a:noFill/>
        </p:spPr>
        <p:txBody>
          <a:bodyPr wrap="square" lIns="0" tIns="0" rIns="0" bIns="72000" rtlCol="0" anchor="ctr" anchorCtr="0">
            <a:normAutofit/>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50000"/>
              </a:lnSpc>
              <a:spcBef>
                <a:spcPts val="0"/>
              </a:spcBef>
              <a:spcAft>
                <a:spcPts val="0"/>
              </a:spcAft>
            </a:pPr>
            <a:r>
              <a:rPr lang="zh-CN" altLang="en-US" kern="1200" spc="130" dirty="0">
                <a:solidFill>
                  <a:srgbClr val="404040"/>
                </a:solidFill>
                <a:effectLst/>
                <a:latin typeface="+mn-ea"/>
                <a:cs typeface="mn-cs"/>
              </a:rPr>
              <a:t>校园地图是新生和访客了解校园布局的重要工具，它详细展示了校园内各个建筑和功能区的位置关系，是导航和规划路线不可或缺的参考。</a:t>
            </a:r>
            <a:endParaRPr lang="zh-CN" altLang="en-US" kern="1200" spc="130" dirty="0">
              <a:solidFill>
                <a:srgbClr val="404040"/>
              </a:solidFill>
              <a:effectLst/>
              <a:latin typeface="+mn-ea"/>
              <a:cs typeface="mn-cs"/>
            </a:endParaRPr>
          </a:p>
        </p:txBody>
      </p:sp>
      <p:sp>
        <p:nvSpPr>
          <p:cNvPr id="16" name="矩形: 圆角 10"/>
          <p:cNvSpPr/>
          <p:nvPr>
            <p:custDataLst>
              <p:tags r:id="rId7"/>
            </p:custDataLst>
          </p:nvPr>
        </p:nvSpPr>
        <p:spPr>
          <a:xfrm>
            <a:off x="695325" y="3164655"/>
            <a:ext cx="2715900" cy="1188188"/>
          </a:xfrm>
          <a:prstGeom prst="roundRect">
            <a:avLst>
              <a:gd name="adj" fmla="val 10881"/>
            </a:avLst>
          </a:prstGeom>
          <a:gradFill flip="none" rotWithShape="1">
            <a:gsLst>
              <a:gs pos="69000">
                <a:schemeClr val="accent1"/>
              </a:gs>
              <a:gs pos="0">
                <a:schemeClr val="accent1">
                  <a:lumMod val="60000"/>
                  <a:lumOff val="4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rPr>
              <a:t>校园地图的重要性</a:t>
            </a:r>
            <a:endPar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endParaRPr>
          </a:p>
        </p:txBody>
      </p:sp>
      <p:sp>
        <p:nvSpPr>
          <p:cNvPr id="18" name="矩形: 圆角 11"/>
          <p:cNvSpPr/>
          <p:nvPr>
            <p:custDataLst>
              <p:tags r:id="rId8"/>
            </p:custDataLst>
          </p:nvPr>
        </p:nvSpPr>
        <p:spPr>
          <a:xfrm>
            <a:off x="706755" y="1463541"/>
            <a:ext cx="10788149" cy="1184704"/>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正文"/>
          <p:cNvSpPr txBox="1"/>
          <p:nvPr>
            <p:custDataLst>
              <p:tags r:id="rId9"/>
            </p:custDataLst>
          </p:nvPr>
        </p:nvSpPr>
        <p:spPr>
          <a:xfrm>
            <a:off x="3809908" y="1658480"/>
            <a:ext cx="7289812" cy="872718"/>
          </a:xfrm>
          <a:prstGeom prst="rect">
            <a:avLst/>
          </a:prstGeom>
          <a:noFill/>
        </p:spPr>
        <p:txBody>
          <a:bodyPr wrap="square" lIns="0" tIns="0" rIns="0" bIns="72000" rtlCol="0" anchor="ctr" anchorCtr="0">
            <a:normAutofit/>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50000"/>
              </a:lnSpc>
              <a:spcBef>
                <a:spcPts val="0"/>
              </a:spcBef>
              <a:spcAft>
                <a:spcPts val="0"/>
              </a:spcAft>
            </a:pPr>
            <a:r>
              <a:rPr lang="zh-CN" altLang="en-US" kern="1200" spc="130" dirty="0">
                <a:solidFill>
                  <a:srgbClr val="404040"/>
                </a:solidFill>
                <a:effectLst/>
                <a:latin typeface="+mn-ea"/>
                <a:cs typeface="mn-cs"/>
              </a:rPr>
              <a:t>校园内各主要路口和建筑附近都设有指示牌，这些指示牌设计清晰，标有明确的方向和指向的建筑或区域名称，帮助学生和访客快速定位。</a:t>
            </a:r>
            <a:endParaRPr lang="zh-CN" altLang="en-US" kern="1200" spc="130" dirty="0">
              <a:solidFill>
                <a:srgbClr val="404040"/>
              </a:solidFill>
              <a:effectLst/>
              <a:latin typeface="+mn-ea"/>
              <a:cs typeface="mn-cs"/>
            </a:endParaRPr>
          </a:p>
        </p:txBody>
      </p:sp>
      <p:sp>
        <p:nvSpPr>
          <p:cNvPr id="20" name="矩形: 圆角 14"/>
          <p:cNvSpPr/>
          <p:nvPr>
            <p:custDataLst>
              <p:tags r:id="rId10"/>
            </p:custDataLst>
          </p:nvPr>
        </p:nvSpPr>
        <p:spPr>
          <a:xfrm>
            <a:off x="695325" y="1461636"/>
            <a:ext cx="2715900" cy="1188188"/>
          </a:xfrm>
          <a:prstGeom prst="roundRect">
            <a:avLst>
              <a:gd name="adj" fmla="val 10881"/>
            </a:avLst>
          </a:prstGeom>
          <a:gradFill flip="none" rotWithShape="1">
            <a:gsLst>
              <a:gs pos="69000">
                <a:schemeClr val="accent1"/>
              </a:gs>
              <a:gs pos="0">
                <a:schemeClr val="accent1">
                  <a:lumMod val="60000"/>
                  <a:lumOff val="4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rPr>
              <a:t>指示牌的分布与设计</a:t>
            </a:r>
            <a:endParaRPr lang="zh-CN" altLang="en-US" sz="2400" b="1" dirty="0">
              <a:gradFill flip="none" rotWithShape="1">
                <a:gsLst>
                  <a:gs pos="69000">
                    <a:schemeClr val="accent1">
                      <a:lumMod val="20000"/>
                      <a:lumOff val="80000"/>
                    </a:schemeClr>
                  </a:gs>
                  <a:gs pos="0">
                    <a:srgbClr val="FFFFFF"/>
                  </a:gs>
                </a:gsLst>
                <a:lin ang="16200000" scaled="1"/>
                <a:tileRect/>
              </a:gradFill>
              <a:latin typeface="+mj-ea"/>
              <a:ea typeface="+mj-ea"/>
            </a:endParaRPr>
          </a:p>
        </p:txBody>
      </p:sp>
    </p:spTree>
    <p:custDataLst>
      <p:tags r:id="rId1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solidFill>
                  <a:schemeClr val="accent1">
                    <a:lumMod val="75000"/>
                  </a:schemeClr>
                </a:solidFill>
              </a:rPr>
              <a:t>校园地图获取与使用</a:t>
            </a:r>
            <a:endParaRPr lang="zh-CN" altLang="en-US">
              <a:solidFill>
                <a:schemeClr val="accent1">
                  <a:lumMod val="75000"/>
                </a:schemeClr>
              </a:solidFill>
            </a:endParaRPr>
          </a:p>
        </p:txBody>
      </p:sp>
      <p:sp>
        <p:nvSpPr>
          <p:cNvPr id="9" name="矩形 23"/>
          <p:cNvSpPr/>
          <p:nvPr>
            <p:custDataLst>
              <p:tags r:id="rId2"/>
            </p:custDataLst>
          </p:nvPr>
        </p:nvSpPr>
        <p:spPr>
          <a:xfrm>
            <a:off x="4440140" y="1419693"/>
            <a:ext cx="3312019" cy="49322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21"/>
          <p:cNvSpPr/>
          <p:nvPr>
            <p:custDataLst>
              <p:tags r:id="rId3"/>
            </p:custDataLst>
          </p:nvPr>
        </p:nvSpPr>
        <p:spPr>
          <a:xfrm>
            <a:off x="4440140" y="1419693"/>
            <a:ext cx="3312019" cy="108006"/>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11" name="矩形 1"/>
          <p:cNvSpPr/>
          <p:nvPr>
            <p:custDataLst>
              <p:tags r:id="rId4"/>
            </p:custDataLst>
          </p:nvPr>
        </p:nvSpPr>
        <p:spPr>
          <a:xfrm>
            <a:off x="4782425" y="1527014"/>
            <a:ext cx="2628420" cy="1003994"/>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2"/>
                </a:solidFill>
                <a:latin typeface="+mn-ea"/>
                <a:cs typeface="+mn-ea"/>
              </a:rPr>
              <a:t>校园网站获取地图方式</a:t>
            </a:r>
            <a:endParaRPr lang="zh-CN" altLang="en-US" sz="2400" b="1">
              <a:solidFill>
                <a:schemeClr val="accent2"/>
              </a:solidFill>
              <a:latin typeface="+mn-ea"/>
              <a:cs typeface="+mn-ea"/>
            </a:endParaRPr>
          </a:p>
        </p:txBody>
      </p:sp>
      <p:sp>
        <p:nvSpPr>
          <p:cNvPr id="12" name="矩形 19"/>
          <p:cNvSpPr/>
          <p:nvPr>
            <p:custDataLst>
              <p:tags r:id="rId5"/>
            </p:custDataLst>
          </p:nvPr>
        </p:nvSpPr>
        <p:spPr>
          <a:xfrm>
            <a:off x="695960" y="1419693"/>
            <a:ext cx="3312019" cy="49322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矩形 18"/>
          <p:cNvSpPr/>
          <p:nvPr>
            <p:custDataLst>
              <p:tags r:id="rId6"/>
            </p:custDataLst>
          </p:nvPr>
        </p:nvSpPr>
        <p:spPr>
          <a:xfrm>
            <a:off x="695960" y="1419693"/>
            <a:ext cx="3312019" cy="108006"/>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14" name="矩形 2"/>
          <p:cNvSpPr/>
          <p:nvPr>
            <p:custDataLst>
              <p:tags r:id="rId7"/>
            </p:custDataLst>
          </p:nvPr>
        </p:nvSpPr>
        <p:spPr>
          <a:xfrm>
            <a:off x="1037610" y="1527014"/>
            <a:ext cx="2628420" cy="1003994"/>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1"/>
                </a:solidFill>
                <a:latin typeface="+mn-ea"/>
                <a:cs typeface="+mn-ea"/>
              </a:rPr>
              <a:t>新生手册中的地图信息</a:t>
            </a:r>
            <a:endParaRPr lang="zh-CN" altLang="en-US" sz="2400" b="1">
              <a:solidFill>
                <a:schemeClr val="accent1"/>
              </a:solidFill>
              <a:latin typeface="+mn-ea"/>
              <a:cs typeface="+mn-ea"/>
            </a:endParaRPr>
          </a:p>
        </p:txBody>
      </p:sp>
      <p:sp>
        <p:nvSpPr>
          <p:cNvPr id="18" name="矩形 3"/>
          <p:cNvSpPr/>
          <p:nvPr>
            <p:custDataLst>
              <p:tags r:id="rId8"/>
            </p:custDataLst>
          </p:nvPr>
        </p:nvSpPr>
        <p:spPr>
          <a:xfrm>
            <a:off x="1037610" y="2833286"/>
            <a:ext cx="2628420" cy="28830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新生手册中包含了校园地图，为新生提供了第一手的校园布局资料，帮助他们快速适应新环境。</a:t>
            </a:r>
            <a:endParaRPr lang="zh-CN" altLang="en-US" sz="2000">
              <a:solidFill>
                <a:schemeClr val="tx1">
                  <a:lumMod val="85000"/>
                  <a:lumOff val="15000"/>
                </a:schemeClr>
              </a:solidFill>
              <a:latin typeface="+mn-ea"/>
              <a:cs typeface="+mn-ea"/>
            </a:endParaRPr>
          </a:p>
        </p:txBody>
      </p:sp>
      <p:sp>
        <p:nvSpPr>
          <p:cNvPr id="21" name="矩形 4"/>
          <p:cNvSpPr/>
          <p:nvPr>
            <p:custDataLst>
              <p:tags r:id="rId9"/>
            </p:custDataLst>
          </p:nvPr>
        </p:nvSpPr>
        <p:spPr>
          <a:xfrm>
            <a:off x="4782425" y="2833286"/>
            <a:ext cx="2628420" cy="28830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校园网站提供了电子版地图的下载，方便学生随时随地通过手机或电脑查看，同时也支持打印使用。</a:t>
            </a:r>
            <a:endParaRPr lang="zh-CN" altLang="en-US" sz="2000">
              <a:solidFill>
                <a:schemeClr val="tx1">
                  <a:lumMod val="85000"/>
                  <a:lumOff val="15000"/>
                </a:schemeClr>
              </a:solidFill>
              <a:latin typeface="+mn-ea"/>
              <a:cs typeface="+mn-ea"/>
            </a:endParaRPr>
          </a:p>
        </p:txBody>
      </p:sp>
      <p:sp>
        <p:nvSpPr>
          <p:cNvPr id="26" name="矩形 24"/>
          <p:cNvSpPr/>
          <p:nvPr>
            <p:custDataLst>
              <p:tags r:id="rId10"/>
            </p:custDataLst>
          </p:nvPr>
        </p:nvSpPr>
        <p:spPr>
          <a:xfrm>
            <a:off x="8184955" y="1419693"/>
            <a:ext cx="3312019" cy="49322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7" name="矩形 22"/>
          <p:cNvSpPr/>
          <p:nvPr>
            <p:custDataLst>
              <p:tags r:id="rId11"/>
            </p:custDataLst>
          </p:nvPr>
        </p:nvSpPr>
        <p:spPr>
          <a:xfrm>
            <a:off x="8184955" y="1419693"/>
            <a:ext cx="3312019" cy="108006"/>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dirty="0">
              <a:solidFill>
                <a:schemeClr val="tx1"/>
              </a:solidFill>
              <a:sym typeface="+mn-ea"/>
            </a:endParaRPr>
          </a:p>
        </p:txBody>
      </p:sp>
      <p:sp>
        <p:nvSpPr>
          <p:cNvPr id="28" name="矩形 6"/>
          <p:cNvSpPr/>
          <p:nvPr>
            <p:custDataLst>
              <p:tags r:id="rId12"/>
            </p:custDataLst>
          </p:nvPr>
        </p:nvSpPr>
        <p:spPr>
          <a:xfrm>
            <a:off x="8526605" y="1527014"/>
            <a:ext cx="2628420" cy="1003994"/>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1"/>
                </a:solidFill>
                <a:latin typeface="+mn-ea"/>
                <a:cs typeface="+mn-ea"/>
              </a:rPr>
              <a:t>实体地图的获取点</a:t>
            </a:r>
            <a:endParaRPr lang="zh-CN" altLang="en-US" sz="2400" b="1">
              <a:solidFill>
                <a:schemeClr val="accent1"/>
              </a:solidFill>
              <a:latin typeface="+mn-ea"/>
              <a:cs typeface="+mn-ea"/>
            </a:endParaRPr>
          </a:p>
        </p:txBody>
      </p:sp>
      <p:sp>
        <p:nvSpPr>
          <p:cNvPr id="29" name="矩形 7"/>
          <p:cNvSpPr/>
          <p:nvPr>
            <p:custDataLst>
              <p:tags r:id="rId13"/>
            </p:custDataLst>
          </p:nvPr>
        </p:nvSpPr>
        <p:spPr>
          <a:xfrm>
            <a:off x="8526605" y="2833286"/>
            <a:ext cx="2628420" cy="28830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在校园的各个重要节点，如学生服务中心、图书馆入口等，学生可以获取到纸质版的校园地图，方便在校园内使用。</a:t>
            </a:r>
            <a:endParaRPr lang="zh-CN" altLang="en-US" sz="2000" dirty="0">
              <a:solidFill>
                <a:schemeClr val="tx1">
                  <a:lumMod val="85000"/>
                  <a:lumOff val="15000"/>
                </a:schemeClr>
              </a:solidFill>
              <a:latin typeface="+mn-ea"/>
              <a:cs typeface="+mn-ea"/>
            </a:endParaRPr>
          </a:p>
        </p:txBody>
      </p:sp>
      <p:sp>
        <p:nvSpPr>
          <p:cNvPr id="30" name="矩形 14"/>
          <p:cNvSpPr/>
          <p:nvPr>
            <p:custDataLst>
              <p:tags r:id="rId14"/>
            </p:custDataLst>
          </p:nvPr>
        </p:nvSpPr>
        <p:spPr>
          <a:xfrm>
            <a:off x="10024023" y="5320727"/>
            <a:ext cx="1171367" cy="830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r">
              <a:spcBef>
                <a:spcPct val="0"/>
              </a:spcBef>
              <a:spcAft>
                <a:spcPct val="0"/>
              </a:spcAft>
              <a:buClrTx/>
              <a:buSzTx/>
              <a:buFontTx/>
            </a:pPr>
            <a:r>
              <a:rPr lang="en-US" altLang="zh-CN" sz="4000" b="1">
                <a:solidFill>
                  <a:schemeClr val="accent1">
                    <a:alpha val="50000"/>
                  </a:schemeClr>
                </a:solidFill>
                <a:latin typeface="+mn-ea"/>
                <a:cs typeface="+mn-ea"/>
                <a:sym typeface="+mn-ea"/>
              </a:rPr>
              <a:t>03</a:t>
            </a:r>
            <a:endParaRPr lang="en-US" altLang="zh-CN" sz="4000" b="1" dirty="0">
              <a:solidFill>
                <a:schemeClr val="accent1">
                  <a:alpha val="50000"/>
                </a:schemeClr>
              </a:solidFill>
              <a:latin typeface="+mn-ea"/>
              <a:cs typeface="+mn-ea"/>
              <a:sym typeface="+mn-ea"/>
            </a:endParaRPr>
          </a:p>
        </p:txBody>
      </p:sp>
      <p:sp>
        <p:nvSpPr>
          <p:cNvPr id="31" name="矩形 15"/>
          <p:cNvSpPr/>
          <p:nvPr>
            <p:custDataLst>
              <p:tags r:id="rId15"/>
            </p:custDataLst>
          </p:nvPr>
        </p:nvSpPr>
        <p:spPr>
          <a:xfrm>
            <a:off x="2494386" y="5333428"/>
            <a:ext cx="1171367" cy="830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000" b="1">
                <a:solidFill>
                  <a:schemeClr val="accent1">
                    <a:alpha val="50000"/>
                  </a:schemeClr>
                </a:solidFill>
                <a:latin typeface="+mn-ea"/>
                <a:cs typeface="+mn-ea"/>
                <a:sym typeface="+mn-ea"/>
              </a:rPr>
              <a:t>01</a:t>
            </a:r>
            <a:endParaRPr lang="en-US" altLang="zh-CN" sz="4000" b="1" dirty="0">
              <a:solidFill>
                <a:schemeClr val="accent1">
                  <a:alpha val="50000"/>
                </a:schemeClr>
              </a:solidFill>
              <a:latin typeface="+mn-ea"/>
              <a:cs typeface="+mn-ea"/>
              <a:sym typeface="+mn-ea"/>
            </a:endParaRPr>
          </a:p>
        </p:txBody>
      </p:sp>
      <p:sp>
        <p:nvSpPr>
          <p:cNvPr id="32" name="矩形 5"/>
          <p:cNvSpPr/>
          <p:nvPr>
            <p:custDataLst>
              <p:tags r:id="rId16"/>
            </p:custDataLst>
          </p:nvPr>
        </p:nvSpPr>
        <p:spPr>
          <a:xfrm>
            <a:off x="6279843" y="5320727"/>
            <a:ext cx="1171367" cy="830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000" b="1" dirty="0">
                <a:solidFill>
                  <a:schemeClr val="accent2">
                    <a:alpha val="50000"/>
                  </a:schemeClr>
                </a:solidFill>
                <a:latin typeface="+mn-ea"/>
                <a:cs typeface="+mn-ea"/>
                <a:sym typeface="+mn-ea"/>
              </a:rPr>
              <a:t>02</a:t>
            </a:r>
            <a:endParaRPr lang="en-US" altLang="zh-CN" sz="4000" b="1" dirty="0">
              <a:solidFill>
                <a:schemeClr val="accent2">
                  <a:alpha val="50000"/>
                </a:schemeClr>
              </a:solidFill>
              <a:latin typeface="+mn-ea"/>
              <a:cs typeface="+mn-ea"/>
              <a:sym typeface="+mn-ea"/>
            </a:endParaRPr>
          </a:p>
        </p:txBody>
      </p:sp>
    </p:spTree>
    <p:custDataLst>
      <p:tags r:id="rId1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solidFill>
                  <a:schemeClr val="accent1">
                    <a:lumMod val="75000"/>
                  </a:schemeClr>
                </a:solidFill>
              </a:rPr>
              <a:t>导视工具对新生的益处</a:t>
            </a:r>
            <a:endParaRPr lang="zh-CN" altLang="en-US">
              <a:solidFill>
                <a:schemeClr val="accent1">
                  <a:lumMod val="75000"/>
                </a:schemeClr>
              </a:solidFill>
            </a:endParaRPr>
          </a:p>
        </p:txBody>
      </p:sp>
      <p:sp>
        <p:nvSpPr>
          <p:cNvPr id="33" name="Freeform 8"/>
          <p:cNvSpPr/>
          <p:nvPr>
            <p:custDataLst>
              <p:tags r:id="rId2"/>
            </p:custDataLst>
          </p:nvPr>
        </p:nvSpPr>
        <p:spPr bwMode="auto">
          <a:xfrm>
            <a:off x="1883793" y="3946747"/>
            <a:ext cx="1421428" cy="7276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34" name="Freeform 8"/>
          <p:cNvSpPr/>
          <p:nvPr>
            <p:custDataLst>
              <p:tags r:id="rId3"/>
            </p:custDataLst>
          </p:nvPr>
        </p:nvSpPr>
        <p:spPr bwMode="auto">
          <a:xfrm>
            <a:off x="5364527" y="3946747"/>
            <a:ext cx="1421428" cy="7276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35" name="Freeform 8"/>
          <p:cNvSpPr/>
          <p:nvPr>
            <p:custDataLst>
              <p:tags r:id="rId4"/>
            </p:custDataLst>
          </p:nvPr>
        </p:nvSpPr>
        <p:spPr bwMode="auto">
          <a:xfrm>
            <a:off x="8865154" y="3946747"/>
            <a:ext cx="1421428" cy="7276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pic>
        <p:nvPicPr>
          <p:cNvPr id="36" name="图片" descr="F:/内容验收/2024/套系风格单页/中国风素材-图片-笔刷/中国风素材-图片-笔刷/图片/VCG41N1471040888.jpgVCG41N1471040888"/>
          <p:cNvPicPr>
            <a:picLocks noChangeAspect="1"/>
          </p:cNvPicPr>
          <p:nvPr>
            <p:custDataLst>
              <p:tags r:id="rId5"/>
            </p:custDataLst>
          </p:nvPr>
        </p:nvPicPr>
        <p:blipFill>
          <a:blip r:embed="rId6">
            <a:lum contrast="24000"/>
          </a:blip>
          <a:srcRect t="27115" b="27115"/>
          <a:stretch>
            <a:fillRect/>
          </a:stretch>
        </p:blipFill>
        <p:spPr>
          <a:xfrm>
            <a:off x="4924301" y="1684655"/>
            <a:ext cx="2344233" cy="1609454"/>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pic>
        <p:nvPicPr>
          <p:cNvPr id="37" name="图片" descr="茶道"/>
          <p:cNvPicPr>
            <a:picLocks noChangeAspect="1"/>
          </p:cNvPicPr>
          <p:nvPr>
            <p:custDataLst>
              <p:tags r:id="rId7"/>
            </p:custDataLst>
          </p:nvPr>
        </p:nvPicPr>
        <p:blipFill>
          <a:blip r:embed="rId8"/>
          <a:srcRect t="23933" b="23933"/>
          <a:stretch>
            <a:fillRect/>
          </a:stretch>
        </p:blipFill>
        <p:spPr>
          <a:xfrm>
            <a:off x="1492980" y="1684655"/>
            <a:ext cx="2202411" cy="1619722"/>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pic>
        <p:nvPicPr>
          <p:cNvPr id="38" name="图片" descr="茶道"/>
          <p:cNvPicPr>
            <a:picLocks noChangeAspect="1"/>
          </p:cNvPicPr>
          <p:nvPr>
            <p:custDataLst>
              <p:tags r:id="rId9"/>
            </p:custDataLst>
          </p:nvPr>
        </p:nvPicPr>
        <p:blipFill>
          <a:blip r:embed="rId10"/>
          <a:srcRect t="25486" b="25486"/>
          <a:stretch>
            <a:fillRect/>
          </a:stretch>
        </p:blipFill>
        <p:spPr>
          <a:xfrm>
            <a:off x="8467925" y="1684655"/>
            <a:ext cx="2202411" cy="1619722"/>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39" name="矩形 38"/>
          <p:cNvSpPr/>
          <p:nvPr>
            <p:custDataLst>
              <p:tags r:id="rId11"/>
            </p:custDataLst>
          </p:nvPr>
        </p:nvSpPr>
        <p:spPr>
          <a:xfrm>
            <a:off x="1245915" y="3536234"/>
            <a:ext cx="2724970" cy="529482"/>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dirty="0">
                <a:solidFill>
                  <a:schemeClr val="accent1"/>
                </a:solidFill>
                <a:latin typeface="+mn-ea"/>
                <a:cs typeface="+mn-ea"/>
              </a:rPr>
              <a:t>快速熟悉校园环境</a:t>
            </a:r>
            <a:endParaRPr lang="zh-CN" altLang="en-US" sz="2000" b="1" dirty="0">
              <a:solidFill>
                <a:schemeClr val="accent1"/>
              </a:solidFill>
              <a:latin typeface="+mn-ea"/>
              <a:cs typeface="+mn-ea"/>
            </a:endParaRPr>
          </a:p>
        </p:txBody>
      </p:sp>
      <p:sp>
        <p:nvSpPr>
          <p:cNvPr id="40" name="矩形 39"/>
          <p:cNvSpPr/>
          <p:nvPr>
            <p:custDataLst>
              <p:tags r:id="rId12"/>
            </p:custDataLst>
          </p:nvPr>
        </p:nvSpPr>
        <p:spPr>
          <a:xfrm>
            <a:off x="1246557" y="4254777"/>
            <a:ext cx="2724583" cy="1731008"/>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通过使用校园导视系统中的指示牌和地图，新生能够迅速了解校园的布局和各个区域的功能，从而更快地融入校园生活。</a:t>
            </a:r>
            <a:endParaRPr lang="zh-CN" altLang="en-US" dirty="0">
              <a:ln>
                <a:noFill/>
                <a:prstDash val="sysDot"/>
              </a:ln>
              <a:solidFill>
                <a:schemeClr val="tx1">
                  <a:lumMod val="85000"/>
                  <a:lumOff val="15000"/>
                </a:schemeClr>
              </a:solidFill>
              <a:latin typeface="+mn-ea"/>
              <a:cs typeface="+mn-ea"/>
            </a:endParaRPr>
          </a:p>
        </p:txBody>
      </p:sp>
      <p:sp>
        <p:nvSpPr>
          <p:cNvPr id="41" name="矩形 40"/>
          <p:cNvSpPr/>
          <p:nvPr>
            <p:custDataLst>
              <p:tags r:id="rId13"/>
            </p:custDataLst>
          </p:nvPr>
        </p:nvSpPr>
        <p:spPr>
          <a:xfrm>
            <a:off x="4736917" y="3536234"/>
            <a:ext cx="2724970" cy="529482"/>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a:solidFill>
                  <a:schemeClr val="accent1"/>
                </a:solidFill>
                <a:latin typeface="+mn-ea"/>
                <a:cs typeface="+mn-ea"/>
              </a:rPr>
              <a:t>减少迷路的可能性</a:t>
            </a:r>
            <a:endParaRPr lang="zh-CN" altLang="en-US" sz="2000" b="1">
              <a:solidFill>
                <a:schemeClr val="accent1"/>
              </a:solidFill>
              <a:latin typeface="+mn-ea"/>
              <a:cs typeface="+mn-ea"/>
            </a:endParaRPr>
          </a:p>
        </p:txBody>
      </p:sp>
      <p:sp>
        <p:nvSpPr>
          <p:cNvPr id="42" name="矩形 41"/>
          <p:cNvSpPr/>
          <p:nvPr>
            <p:custDataLst>
              <p:tags r:id="rId14"/>
            </p:custDataLst>
          </p:nvPr>
        </p:nvSpPr>
        <p:spPr>
          <a:xfrm>
            <a:off x="4737558" y="4254777"/>
            <a:ext cx="2724583" cy="1731008"/>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导视工具提供了明确的方向指引，新生在校园内移动时，可以有效避免迷路，确保按时到达目的地。</a:t>
            </a:r>
            <a:endParaRPr lang="zh-CN" altLang="en-US">
              <a:ln>
                <a:noFill/>
                <a:prstDash val="sysDot"/>
              </a:ln>
              <a:solidFill>
                <a:schemeClr val="tx1">
                  <a:lumMod val="85000"/>
                  <a:lumOff val="15000"/>
                </a:schemeClr>
              </a:solidFill>
              <a:latin typeface="+mn-ea"/>
              <a:cs typeface="+mn-ea"/>
            </a:endParaRPr>
          </a:p>
        </p:txBody>
      </p:sp>
      <p:sp>
        <p:nvSpPr>
          <p:cNvPr id="43" name="矩形 42"/>
          <p:cNvSpPr/>
          <p:nvPr>
            <p:custDataLst>
              <p:tags r:id="rId15"/>
            </p:custDataLst>
          </p:nvPr>
        </p:nvSpPr>
        <p:spPr>
          <a:xfrm>
            <a:off x="8227918" y="3536234"/>
            <a:ext cx="2724970" cy="529482"/>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a:solidFill>
                  <a:schemeClr val="accent1"/>
                </a:solidFill>
                <a:latin typeface="+mn-ea"/>
                <a:cs typeface="+mn-ea"/>
              </a:rPr>
              <a:t>提高校园生活效率</a:t>
            </a:r>
            <a:endParaRPr lang="zh-CN" altLang="en-US" sz="2000" b="1">
              <a:solidFill>
                <a:schemeClr val="accent1"/>
              </a:solidFill>
              <a:latin typeface="+mn-ea"/>
              <a:cs typeface="+mn-ea"/>
            </a:endParaRPr>
          </a:p>
        </p:txBody>
      </p:sp>
      <p:sp>
        <p:nvSpPr>
          <p:cNvPr id="44" name="矩形 43"/>
          <p:cNvSpPr/>
          <p:nvPr>
            <p:custDataLst>
              <p:tags r:id="rId16"/>
            </p:custDataLst>
          </p:nvPr>
        </p:nvSpPr>
        <p:spPr>
          <a:xfrm>
            <a:off x="8228560" y="4254777"/>
            <a:ext cx="2724583" cy="1731008"/>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熟练使用校园导视系统，新生可以更高效地规划日常行程，节省寻找地点的时间，从而提高学习和生活的整体效率。</a:t>
            </a:r>
            <a:endParaRPr lang="zh-CN" altLang="en-US" dirty="0">
              <a:ln>
                <a:noFill/>
                <a:prstDash val="sysDot"/>
              </a:ln>
              <a:solidFill>
                <a:schemeClr val="tx1">
                  <a:lumMod val="85000"/>
                  <a:lumOff val="15000"/>
                </a:schemeClr>
              </a:solidFill>
              <a:latin typeface="+mn-ea"/>
              <a:cs typeface="+mn-ea"/>
            </a:endParaRPr>
          </a:p>
        </p:txBody>
      </p:sp>
    </p:spTree>
    <p:custDataLst>
      <p:tags r:id="rId17"/>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三、安全与规章</a:t>
            </a:r>
            <a:endParaRPr lang="zh-CN" altLang="en-US"/>
          </a:p>
        </p:txBody>
      </p:sp>
      <p:sp>
        <p:nvSpPr>
          <p:cNvPr id="8" name="矩形 2"/>
          <p:cNvSpPr/>
          <p:nvPr>
            <p:custDataLst>
              <p:tags r:id="rId2"/>
            </p:custDataLst>
          </p:nvPr>
        </p:nvSpPr>
        <p:spPr>
          <a:xfrm>
            <a:off x="1472565" y="3373755"/>
            <a:ext cx="4301490" cy="88011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kern="0">
                <a:ln>
                  <a:noFill/>
                  <a:prstDash val="sysDot"/>
                </a:ln>
                <a:solidFill>
                  <a:schemeClr val="tx1">
                    <a:lumMod val="85000"/>
                    <a:lumOff val="15000"/>
                  </a:schemeClr>
                </a:solidFill>
                <a:latin typeface="+mn-ea"/>
                <a:cs typeface="+mn-ea"/>
              </a:rPr>
              <a:t>学校制定的安全规定和程序是确保校园环境安全有序的关键，反映了学校对学生安全的高度重视。</a:t>
            </a:r>
            <a:endParaRPr lang="zh-CN" altLang="en-US"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472565" y="2689860"/>
            <a:ext cx="4301490" cy="593725"/>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安全规章的重要性</a:t>
            </a:r>
            <a:endParaRPr lang="zh-CN" altLang="en-US" sz="2400" b="1" kern="0">
              <a:solidFill>
                <a:schemeClr val="accent1"/>
              </a:solidFill>
              <a:latin typeface="+mn-ea"/>
              <a:cs typeface="+mn-ea"/>
            </a:endParaRPr>
          </a:p>
        </p:txBody>
      </p:sp>
      <p:sp>
        <p:nvSpPr>
          <p:cNvPr id="13" name="矩形 4"/>
          <p:cNvSpPr/>
          <p:nvPr>
            <p:custDataLst>
              <p:tags r:id="rId4"/>
            </p:custDataLst>
          </p:nvPr>
        </p:nvSpPr>
        <p:spPr>
          <a:xfrm>
            <a:off x="1472875" y="1801808"/>
            <a:ext cx="1331317" cy="996205"/>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01</a:t>
            </a:r>
            <a:endParaRPr lang="zh-CN" altLang="en-US" sz="7200" b="1" kern="0" dirty="0">
              <a:solidFill>
                <a:schemeClr val="accent1"/>
              </a:solidFill>
              <a:latin typeface="+mn-ea"/>
              <a:cs typeface="+mn-ea"/>
            </a:endParaRPr>
          </a:p>
        </p:txBody>
      </p:sp>
      <p:sp>
        <p:nvSpPr>
          <p:cNvPr id="17" name="矩形 5"/>
          <p:cNvSpPr/>
          <p:nvPr>
            <p:custDataLst>
              <p:tags r:id="rId5"/>
            </p:custDataLst>
          </p:nvPr>
        </p:nvSpPr>
        <p:spPr>
          <a:xfrm>
            <a:off x="6627495" y="3373755"/>
            <a:ext cx="4301490" cy="88011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kern="0">
                <a:ln>
                  <a:noFill/>
                  <a:prstDash val="sysDot"/>
                </a:ln>
                <a:solidFill>
                  <a:schemeClr val="tx1">
                    <a:lumMod val="85000"/>
                    <a:lumOff val="15000"/>
                  </a:schemeClr>
                </a:solidFill>
                <a:latin typeface="+mn-ea"/>
                <a:cs typeface="+mn-ea"/>
              </a:rPr>
              <a:t>学生有责任遵守学校的安全规定和纪律，这是他们作为校园成员的基本义务，有助于维护一个和谐的学习环境。</a:t>
            </a:r>
            <a:endParaRPr lang="zh-CN" altLang="en-US" kern="0">
              <a:ln>
                <a:noFill/>
                <a:prstDash val="sysDot"/>
              </a:ln>
              <a:solidFill>
                <a:schemeClr val="tx1">
                  <a:lumMod val="85000"/>
                  <a:lumOff val="15000"/>
                </a:schemeClr>
              </a:solidFill>
              <a:latin typeface="+mn-ea"/>
              <a:cs typeface="+mn-ea"/>
            </a:endParaRPr>
          </a:p>
        </p:txBody>
      </p:sp>
      <p:sp>
        <p:nvSpPr>
          <p:cNvPr id="18" name="矩形 6"/>
          <p:cNvSpPr/>
          <p:nvPr>
            <p:custDataLst>
              <p:tags r:id="rId6"/>
            </p:custDataLst>
          </p:nvPr>
        </p:nvSpPr>
        <p:spPr>
          <a:xfrm>
            <a:off x="6627495" y="2689860"/>
            <a:ext cx="4301490" cy="593725"/>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学生应遵守的纪律</a:t>
            </a:r>
            <a:endParaRPr lang="zh-CN" altLang="en-US" sz="2400" b="1" kern="0">
              <a:solidFill>
                <a:schemeClr val="accent1"/>
              </a:solidFill>
              <a:latin typeface="+mn-ea"/>
              <a:cs typeface="+mn-ea"/>
            </a:endParaRPr>
          </a:p>
        </p:txBody>
      </p:sp>
      <p:sp>
        <p:nvSpPr>
          <p:cNvPr id="20" name="矩形 9"/>
          <p:cNvSpPr/>
          <p:nvPr>
            <p:custDataLst>
              <p:tags r:id="rId7"/>
            </p:custDataLst>
          </p:nvPr>
        </p:nvSpPr>
        <p:spPr>
          <a:xfrm>
            <a:off x="6627808" y="1801808"/>
            <a:ext cx="1331317" cy="996205"/>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02</a:t>
            </a:r>
            <a:endParaRPr lang="zh-CN" altLang="en-US" sz="7200" b="1" kern="0">
              <a:solidFill>
                <a:schemeClr val="accent1"/>
              </a:solidFill>
              <a:latin typeface="+mn-ea"/>
              <a:cs typeface="+mn-ea"/>
            </a:endParaRPr>
          </a:p>
        </p:txBody>
      </p:sp>
      <p:pic>
        <p:nvPicPr>
          <p:cNvPr id="21" name="图片 30" descr="/data/temp/16b6f33c-45c5-11f0-b464-660e8076458c.jpg@base@tag=imgScale&amp;m=1&amp;w=799&amp;h=422&amp;q=9516b6f33c-45c5-11f0-b464-660e8076458c"/>
          <p:cNvPicPr>
            <a:picLocks noChangeAspect="1"/>
          </p:cNvPicPr>
          <p:nvPr>
            <p:custDataLst>
              <p:tags r:id="rId8"/>
            </p:custDataLst>
          </p:nvPr>
        </p:nvPicPr>
        <p:blipFill rotWithShape="1">
          <a:blip r:embed="rId9"/>
          <a:srcRect t="3019" b="2071"/>
          <a:stretch>
            <a:fillRect/>
          </a:stretch>
        </p:blipFill>
        <p:spPr>
          <a:xfrm>
            <a:off x="6627808" y="4762065"/>
            <a:ext cx="2893276" cy="1526771"/>
          </a:xfrm>
          <a:prstGeom prst="rect">
            <a:avLst/>
          </a:prstGeom>
          <a:solidFill>
            <a:schemeClr val="accent1"/>
          </a:solidFill>
          <a:ln>
            <a:solidFill>
              <a:schemeClr val="accent1">
                <a:alpha val="20000"/>
              </a:schemeClr>
            </a:solidFill>
          </a:ln>
        </p:spPr>
      </p:pic>
      <p:pic>
        <p:nvPicPr>
          <p:cNvPr id="26" name="图片 31" descr="/data/temp/16b6f332-45c5-11f0-b464-660e8076458c.jpg@base@tag=imgScale&amp;m=1&amp;w=799&amp;h=422&amp;q=9516b6f332-45c5-11f0-b464-660e8076458c"/>
          <p:cNvPicPr>
            <a:picLocks noChangeAspect="1"/>
          </p:cNvPicPr>
          <p:nvPr>
            <p:custDataLst>
              <p:tags r:id="rId10"/>
            </p:custDataLst>
          </p:nvPr>
        </p:nvPicPr>
        <p:blipFill rotWithShape="1">
          <a:blip r:embed="rId11"/>
          <a:srcRect b="20345"/>
          <a:stretch>
            <a:fillRect/>
          </a:stretch>
        </p:blipFill>
        <p:spPr>
          <a:xfrm>
            <a:off x="1472809" y="4737426"/>
            <a:ext cx="2893276" cy="1526771"/>
          </a:xfrm>
          <a:prstGeom prst="rect">
            <a:avLst/>
          </a:prstGeom>
          <a:solidFill>
            <a:schemeClr val="accent1"/>
          </a:solidFill>
          <a:ln>
            <a:solidFill>
              <a:schemeClr val="accent1">
                <a:alpha val="20000"/>
              </a:schemeClr>
            </a:solidFill>
          </a:ln>
        </p:spPr>
      </p:pic>
      <p:cxnSp>
        <p:nvCxnSpPr>
          <p:cNvPr id="35" name="直接连接符 23"/>
          <p:cNvCxnSpPr/>
          <p:nvPr>
            <p:custDataLst>
              <p:tags r:id="rId12"/>
            </p:custDataLst>
          </p:nvPr>
        </p:nvCxnSpPr>
        <p:spPr>
          <a:xfrm>
            <a:off x="1266825" y="1801808"/>
            <a:ext cx="0" cy="4427169"/>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3"/>
            </p:custDataLst>
          </p:nvPr>
        </p:nvCxnSpPr>
        <p:spPr>
          <a:xfrm>
            <a:off x="6411551" y="1801808"/>
            <a:ext cx="0" cy="4427169"/>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火灾演练路线</a:t>
            </a:r>
            <a:endParaRPr lang="zh-CN" altLang="en-US" sz="2800">
              <a:solidFill>
                <a:schemeClr val="accent1">
                  <a:lumMod val="75000"/>
                </a:schemeClr>
              </a:solidFill>
            </a:endParaRPr>
          </a:p>
        </p:txBody>
      </p:sp>
      <p:sp>
        <p:nvSpPr>
          <p:cNvPr id="14" name="矩形 13"/>
          <p:cNvSpPr/>
          <p:nvPr>
            <p:custDataLst>
              <p:tags r:id="rId2"/>
            </p:custDataLst>
          </p:nvPr>
        </p:nvSpPr>
        <p:spPr>
          <a:xfrm>
            <a:off x="8265398" y="3944715"/>
            <a:ext cx="2851013" cy="1242127"/>
          </a:xfrm>
          <a:prstGeom prst="rect">
            <a:avLst/>
          </a:prstGeom>
          <a:ln>
            <a:noFill/>
            <a:prstDash val="sysDash"/>
          </a:ln>
        </p:spPr>
        <p:txBody>
          <a:bodyPr vert="horz" wrap="square" lIns="0" tIns="0" rIns="0" bIns="0" rtlCol="0" anchor="t" anchorCtr="0">
            <a:noAutofit/>
          </a:bodyPr>
          <a:lstStyle/>
          <a:p>
            <a:pPr indent="-228600" algn="r">
              <a:lnSpc>
                <a:spcPct val="130000"/>
              </a:lnSpc>
              <a:spcBef>
                <a:spcPct val="0"/>
              </a:spcBef>
              <a:spcAft>
                <a:spcPct val="0"/>
              </a:spcAft>
            </a:pPr>
            <a:r>
              <a:rPr lang="zh-CN" altLang="en-US" dirty="0">
                <a:ln>
                  <a:noFill/>
                  <a:prstDash val="sysDot"/>
                </a:ln>
                <a:solidFill>
                  <a:schemeClr val="tx1">
                    <a:lumMod val="85000"/>
                    <a:lumOff val="15000"/>
                  </a:schemeClr>
                </a:solidFill>
                <a:latin typeface="+mn-ea"/>
                <a:cs typeface="+mn-ea"/>
              </a:rPr>
              <a:t>在参与演练时，学生需遵守指导老师的安排，保持冷静，快速而有序地按照预定路线疏散，避免造成混乱或拥堵。</a:t>
            </a:r>
            <a:endParaRPr lang="zh-CN" altLang="en-US" dirty="0">
              <a:ln>
                <a:noFill/>
                <a:prstDash val="sysDot"/>
              </a:ln>
              <a:solidFill>
                <a:schemeClr val="tx1">
                  <a:lumMod val="85000"/>
                  <a:lumOff val="15000"/>
                </a:schemeClr>
              </a:solidFill>
              <a:latin typeface="+mn-ea"/>
              <a:cs typeface="+mn-ea"/>
            </a:endParaRPr>
          </a:p>
        </p:txBody>
      </p:sp>
      <p:sp>
        <p:nvSpPr>
          <p:cNvPr id="23" name="矩形 22"/>
          <p:cNvSpPr/>
          <p:nvPr>
            <p:custDataLst>
              <p:tags r:id="rId3"/>
            </p:custDataLst>
          </p:nvPr>
        </p:nvSpPr>
        <p:spPr>
          <a:xfrm>
            <a:off x="8260286" y="3377324"/>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zh-CN" altLang="en-US" sz="2400" b="1" dirty="0">
                <a:solidFill>
                  <a:schemeClr val="accent2"/>
                </a:solidFill>
                <a:latin typeface="+mn-ea"/>
                <a:cs typeface="+mn-ea"/>
                <a:sym typeface="+mn-ea"/>
              </a:rPr>
              <a:t>学生参与的注意事项</a:t>
            </a:r>
            <a:endParaRPr lang="zh-CN" altLang="en-US" sz="2400" b="1" dirty="0">
              <a:solidFill>
                <a:schemeClr val="accent2"/>
              </a:solidFill>
              <a:latin typeface="+mn-ea"/>
              <a:cs typeface="+mn-ea"/>
              <a:sym typeface="+mn-ea"/>
            </a:endParaRPr>
          </a:p>
        </p:txBody>
      </p:sp>
      <p:pic>
        <p:nvPicPr>
          <p:cNvPr id="24" name="图片 23" descr="/data/temp/d309c850-45c5-11f0-8768-4a05c5003f3d.jpegd309c850-45c5-11f0-8768-4a05c5003f3d"/>
          <p:cNvPicPr>
            <a:picLocks noChangeAspect="1"/>
          </p:cNvPicPr>
          <p:nvPr>
            <p:custDataLst>
              <p:tags r:id="rId4"/>
            </p:custDataLst>
          </p:nvPr>
        </p:nvPicPr>
        <p:blipFill>
          <a:blip r:embed="rId5"/>
          <a:srcRect t="6678" b="6678"/>
          <a:stretch>
            <a:fillRect/>
          </a:stretch>
        </p:blipFill>
        <p:spPr>
          <a:xfrm>
            <a:off x="6281445" y="3023982"/>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2">
                <a:alpha val="70000"/>
              </a:schemeClr>
            </a:solidFill>
          </a:ln>
        </p:spPr>
      </p:pic>
      <p:sp>
        <p:nvSpPr>
          <p:cNvPr id="50" name="任意多边形: 形状 68"/>
          <p:cNvSpPr/>
          <p:nvPr>
            <p:custDataLst>
              <p:tags r:id="rId6"/>
            </p:custDataLst>
          </p:nvPr>
        </p:nvSpPr>
        <p:spPr>
          <a:xfrm>
            <a:off x="6116595" y="2866160"/>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2">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1" name="任意多边形: 形状 254"/>
          <p:cNvSpPr/>
          <p:nvPr>
            <p:custDataLst>
              <p:tags r:id="rId7"/>
            </p:custDataLst>
          </p:nvPr>
        </p:nvSpPr>
        <p:spPr>
          <a:xfrm flipV="1">
            <a:off x="8112688" y="3751112"/>
            <a:ext cx="2998612"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2">
                    <a:alpha val="36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等腰三角形 51"/>
          <p:cNvSpPr/>
          <p:nvPr>
            <p:custDataLst>
              <p:tags r:id="rId8"/>
            </p:custDataLst>
          </p:nvPr>
        </p:nvSpPr>
        <p:spPr>
          <a:xfrm rot="16200000" flipV="1">
            <a:off x="8184250" y="3807340"/>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3" name="等腰三角形 52"/>
          <p:cNvSpPr/>
          <p:nvPr>
            <p:custDataLst>
              <p:tags r:id="rId9"/>
            </p:custDataLst>
          </p:nvPr>
        </p:nvSpPr>
        <p:spPr>
          <a:xfrm rot="16200000" flipV="1">
            <a:off x="8374020" y="3807340"/>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4" name="矩形 53"/>
          <p:cNvSpPr/>
          <p:nvPr>
            <p:custDataLst>
              <p:tags r:id="rId10"/>
            </p:custDataLst>
          </p:nvPr>
        </p:nvSpPr>
        <p:spPr>
          <a:xfrm>
            <a:off x="8261564" y="1071977"/>
            <a:ext cx="2845902"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zh-CN" altLang="en-US" sz="2400" b="1">
                <a:solidFill>
                  <a:schemeClr val="accent2"/>
                </a:solidFill>
                <a:latin typeface="+mn-ea"/>
                <a:cs typeface="+mn-ea"/>
                <a:sym typeface="+mn-ea"/>
              </a:rPr>
              <a:t>紧急疏散路线图示</a:t>
            </a:r>
            <a:endParaRPr lang="zh-CN" altLang="en-US" sz="2400" b="1">
              <a:solidFill>
                <a:schemeClr val="accent2"/>
              </a:solidFill>
              <a:latin typeface="+mn-ea"/>
              <a:cs typeface="+mn-ea"/>
              <a:sym typeface="+mn-ea"/>
            </a:endParaRPr>
          </a:p>
        </p:txBody>
      </p:sp>
      <p:sp>
        <p:nvSpPr>
          <p:cNvPr id="55" name="矩形 54"/>
          <p:cNvSpPr/>
          <p:nvPr>
            <p:custDataLst>
              <p:tags r:id="rId11"/>
            </p:custDataLst>
          </p:nvPr>
        </p:nvSpPr>
        <p:spPr>
          <a:xfrm>
            <a:off x="8202930" y="1639570"/>
            <a:ext cx="2909570" cy="1242060"/>
          </a:xfrm>
          <a:prstGeom prst="rect">
            <a:avLst/>
          </a:prstGeom>
          <a:ln>
            <a:noFill/>
            <a:prstDash val="sysDash"/>
          </a:ln>
        </p:spPr>
        <p:txBody>
          <a:bodyPr vert="horz" wrap="square" lIns="0" tIns="0" rIns="0" bIns="0" rtlCol="0" anchor="t" anchorCtr="0">
            <a:noAutofit/>
          </a:bodyPr>
          <a:lstStyle/>
          <a:p>
            <a:pPr indent="-228600" algn="r">
              <a:lnSpc>
                <a:spcPct val="130000"/>
              </a:lnSpc>
              <a:spcBef>
                <a:spcPct val="0"/>
              </a:spcBef>
              <a:spcAft>
                <a:spcPct val="0"/>
              </a:spcAft>
            </a:pPr>
            <a:r>
              <a:rPr lang="zh-CN" altLang="en-US" dirty="0">
                <a:ln>
                  <a:noFill/>
                  <a:prstDash val="sysDot"/>
                </a:ln>
                <a:solidFill>
                  <a:schemeClr val="tx1">
                    <a:lumMod val="85000"/>
                    <a:lumOff val="15000"/>
                  </a:schemeClr>
                </a:solidFill>
                <a:latin typeface="+mn-ea"/>
                <a:cs typeface="+mn-ea"/>
              </a:rPr>
              <a:t>学校制定详细的疏散路线图，确保每个学生都能熟悉从不同位置到达最近的安全出口的路径。</a:t>
            </a:r>
            <a:endParaRPr lang="zh-CN" altLang="en-US" dirty="0">
              <a:ln>
                <a:noFill/>
                <a:prstDash val="sysDot"/>
              </a:ln>
              <a:solidFill>
                <a:schemeClr val="tx1">
                  <a:lumMod val="85000"/>
                  <a:lumOff val="15000"/>
                </a:schemeClr>
              </a:solidFill>
              <a:latin typeface="+mn-ea"/>
              <a:cs typeface="+mn-ea"/>
            </a:endParaRPr>
          </a:p>
        </p:txBody>
      </p:sp>
      <p:pic>
        <p:nvPicPr>
          <p:cNvPr id="56" name="图片 55" descr="/data/temp/d309c75d-45c5-11f0-8768-4a05c5003f3d.jpegd309c75d-45c5-11f0-8768-4a05c5003f3d"/>
          <p:cNvPicPr>
            <a:picLocks noChangeAspect="1"/>
          </p:cNvPicPr>
          <p:nvPr>
            <p:custDataLst>
              <p:tags r:id="rId12"/>
            </p:custDataLst>
          </p:nvPr>
        </p:nvPicPr>
        <p:blipFill>
          <a:blip r:embed="rId13"/>
          <a:srcRect t="19290" b="19290"/>
          <a:stretch>
            <a:fillRect/>
          </a:stretch>
        </p:blipFill>
        <p:spPr>
          <a:xfrm>
            <a:off x="6143431" y="1052809"/>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2">
                <a:alpha val="70000"/>
              </a:schemeClr>
            </a:solidFill>
          </a:ln>
        </p:spPr>
      </p:pic>
      <p:sp>
        <p:nvSpPr>
          <p:cNvPr id="57" name="任意多边形: 形状 68"/>
          <p:cNvSpPr/>
          <p:nvPr>
            <p:custDataLst>
              <p:tags r:id="rId14"/>
            </p:custDataLst>
          </p:nvPr>
        </p:nvSpPr>
        <p:spPr>
          <a:xfrm>
            <a:off x="5978581" y="894987"/>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2">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8" name="任意多边形: 形状 254"/>
          <p:cNvSpPr/>
          <p:nvPr>
            <p:custDataLst>
              <p:tags r:id="rId15"/>
            </p:custDataLst>
          </p:nvPr>
        </p:nvSpPr>
        <p:spPr>
          <a:xfrm flipV="1">
            <a:off x="7793210" y="1453433"/>
            <a:ext cx="3314255"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2">
                    <a:alpha val="36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9" name="等腰三角形 58"/>
          <p:cNvSpPr/>
          <p:nvPr>
            <p:custDataLst>
              <p:tags r:id="rId16"/>
            </p:custDataLst>
          </p:nvPr>
        </p:nvSpPr>
        <p:spPr>
          <a:xfrm rot="16200000" flipV="1">
            <a:off x="7958061" y="1506466"/>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0" name="等腰三角形 59"/>
          <p:cNvSpPr/>
          <p:nvPr>
            <p:custDataLst>
              <p:tags r:id="rId17"/>
            </p:custDataLst>
          </p:nvPr>
        </p:nvSpPr>
        <p:spPr>
          <a:xfrm rot="16200000" flipV="1">
            <a:off x="8147830" y="1506466"/>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任意多边形: 形状 254"/>
          <p:cNvSpPr/>
          <p:nvPr>
            <p:custDataLst>
              <p:tags r:id="rId18"/>
            </p:custDataLst>
          </p:nvPr>
        </p:nvSpPr>
        <p:spPr>
          <a:xfrm flipH="1" flipV="1">
            <a:off x="1079081" y="4386871"/>
            <a:ext cx="3169851"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1">
                    <a:alpha val="36000"/>
                  </a:schemeClr>
                </a:gs>
                <a:gs pos="100000">
                  <a:schemeClr val="accent1">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矩形 61"/>
          <p:cNvSpPr/>
          <p:nvPr>
            <p:custDataLst>
              <p:tags r:id="rId19"/>
            </p:custDataLst>
          </p:nvPr>
        </p:nvSpPr>
        <p:spPr>
          <a:xfrm>
            <a:off x="1079081" y="4011805"/>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sz="2400" b="1">
                <a:solidFill>
                  <a:schemeClr val="accent1"/>
                </a:solidFill>
                <a:latin typeface="+mn-ea"/>
                <a:cs typeface="+mn-ea"/>
                <a:sym typeface="+mn-ea"/>
              </a:rPr>
              <a:t>演练时间安排</a:t>
            </a:r>
            <a:endParaRPr lang="zh-CN" altLang="en-US" sz="2400" b="1">
              <a:solidFill>
                <a:schemeClr val="accent1"/>
              </a:solidFill>
              <a:latin typeface="+mn-ea"/>
              <a:cs typeface="+mn-ea"/>
              <a:sym typeface="+mn-ea"/>
            </a:endParaRPr>
          </a:p>
        </p:txBody>
      </p:sp>
      <p:sp>
        <p:nvSpPr>
          <p:cNvPr id="63" name="矩形 62"/>
          <p:cNvSpPr/>
          <p:nvPr>
            <p:custDataLst>
              <p:tags r:id="rId20"/>
            </p:custDataLst>
          </p:nvPr>
        </p:nvSpPr>
        <p:spPr>
          <a:xfrm>
            <a:off x="1078230" y="4578985"/>
            <a:ext cx="3253740" cy="1242060"/>
          </a:xfrm>
          <a:prstGeom prst="rect">
            <a:avLst/>
          </a:prstGeom>
          <a:ln>
            <a:noFill/>
            <a:prstDash val="sysDash"/>
          </a:ln>
        </p:spPr>
        <p:txBody>
          <a:bodyPr vert="horz" wrap="square" lIns="0" tIns="0" rIns="0" bIns="0" rtlCol="0" anchor="t" anchorCtr="0">
            <a:noAutofit/>
          </a:bodyPr>
          <a:lstStyle/>
          <a:p>
            <a:pPr indent="-228600" algn="just">
              <a:lnSpc>
                <a:spcPct val="130000"/>
              </a:lnSpc>
              <a:spcBef>
                <a:spcPct val="0"/>
              </a:spcBef>
              <a:spcAft>
                <a:spcPct val="0"/>
              </a:spcAft>
            </a:pPr>
            <a:r>
              <a:rPr lang="zh-CN" altLang="en-US" dirty="0">
                <a:ln>
                  <a:noFill/>
                  <a:prstDash val="sysDot"/>
                </a:ln>
                <a:solidFill>
                  <a:schemeClr val="tx1">
                    <a:lumMod val="85000"/>
                    <a:lumOff val="15000"/>
                  </a:schemeClr>
                </a:solidFill>
                <a:latin typeface="+mn-ea"/>
                <a:cs typeface="+mn-ea"/>
              </a:rPr>
              <a:t>演练通常在学期初进行，以便新学期伊始就对学生进行安全教育，同时也会在学年中进行不定期的随机演练，以检验学生的应急反应能力。</a:t>
            </a:r>
            <a:endParaRPr lang="zh-CN" altLang="en-US" dirty="0">
              <a:ln>
                <a:noFill/>
                <a:prstDash val="sysDot"/>
              </a:ln>
              <a:solidFill>
                <a:schemeClr val="tx1">
                  <a:lumMod val="85000"/>
                  <a:lumOff val="15000"/>
                </a:schemeClr>
              </a:solidFill>
              <a:latin typeface="+mn-ea"/>
              <a:cs typeface="+mn-ea"/>
            </a:endParaRPr>
          </a:p>
        </p:txBody>
      </p:sp>
      <p:pic>
        <p:nvPicPr>
          <p:cNvPr id="64" name="图片 63" descr="/data/temp/d309c914-45c5-11f0-8768-4a05c5003f3d.jpegd309c914-45c5-11f0-8768-4a05c5003f3d"/>
          <p:cNvPicPr>
            <a:picLocks noChangeAspect="1"/>
          </p:cNvPicPr>
          <p:nvPr>
            <p:custDataLst>
              <p:tags r:id="rId21"/>
            </p:custDataLst>
          </p:nvPr>
        </p:nvPicPr>
        <p:blipFill>
          <a:blip r:embed="rId22"/>
          <a:srcRect t="21119" b="21119"/>
          <a:stretch>
            <a:fillRect/>
          </a:stretch>
        </p:blipFill>
        <p:spPr>
          <a:xfrm>
            <a:off x="4360110" y="3751112"/>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1">
                <a:alpha val="70000"/>
              </a:schemeClr>
            </a:solidFill>
          </a:ln>
        </p:spPr>
      </p:pic>
      <p:sp>
        <p:nvSpPr>
          <p:cNvPr id="65" name="任意多边形: 形状 68"/>
          <p:cNvSpPr/>
          <p:nvPr>
            <p:custDataLst>
              <p:tags r:id="rId23"/>
            </p:custDataLst>
          </p:nvPr>
        </p:nvSpPr>
        <p:spPr>
          <a:xfrm>
            <a:off x="4195260" y="3593290"/>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1">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6" name="等腰三角形 65"/>
          <p:cNvSpPr/>
          <p:nvPr>
            <p:custDataLst>
              <p:tags r:id="rId24"/>
            </p:custDataLst>
          </p:nvPr>
        </p:nvSpPr>
        <p:spPr>
          <a:xfrm rot="5400000" flipV="1">
            <a:off x="4048300" y="4427764"/>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等腰三角形 66"/>
          <p:cNvSpPr/>
          <p:nvPr>
            <p:custDataLst>
              <p:tags r:id="rId25"/>
            </p:custDataLst>
          </p:nvPr>
        </p:nvSpPr>
        <p:spPr>
          <a:xfrm rot="5400000" flipV="1">
            <a:off x="3858531" y="4427764"/>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8" name="矩形 67"/>
          <p:cNvSpPr/>
          <p:nvPr>
            <p:custDataLst>
              <p:tags r:id="rId26"/>
            </p:custDataLst>
          </p:nvPr>
        </p:nvSpPr>
        <p:spPr>
          <a:xfrm>
            <a:off x="1079081" y="1424680"/>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sz="2400" b="1">
                <a:solidFill>
                  <a:schemeClr val="accent1"/>
                </a:solidFill>
                <a:latin typeface="+mn-ea"/>
                <a:cs typeface="+mn-ea"/>
                <a:sym typeface="+mn-ea"/>
              </a:rPr>
              <a:t>火灾演练的目的</a:t>
            </a:r>
            <a:endParaRPr lang="zh-CN" altLang="en-US" sz="2400" b="1">
              <a:solidFill>
                <a:schemeClr val="accent1"/>
              </a:solidFill>
              <a:latin typeface="+mn-ea"/>
              <a:cs typeface="+mn-ea"/>
              <a:sym typeface="+mn-ea"/>
            </a:endParaRPr>
          </a:p>
        </p:txBody>
      </p:sp>
      <p:sp>
        <p:nvSpPr>
          <p:cNvPr id="69" name="矩形 68"/>
          <p:cNvSpPr/>
          <p:nvPr>
            <p:custDataLst>
              <p:tags r:id="rId27"/>
            </p:custDataLst>
          </p:nvPr>
        </p:nvSpPr>
        <p:spPr>
          <a:xfrm>
            <a:off x="1078442" y="1999100"/>
            <a:ext cx="2850374" cy="1242127"/>
          </a:xfrm>
          <a:prstGeom prst="rect">
            <a:avLst/>
          </a:prstGeom>
          <a:ln>
            <a:noFill/>
            <a:prstDash val="sysDash"/>
          </a:ln>
        </p:spPr>
        <p:txBody>
          <a:bodyPr vert="horz" wrap="square" lIns="0" tIns="0" rIns="0" bIns="0" rtlCol="0" anchor="t" anchorCtr="0">
            <a:noAutofit/>
          </a:bodyPr>
          <a:lstStyle/>
          <a:p>
            <a:pPr indent="-228600" algn="just">
              <a:lnSpc>
                <a:spcPct val="130000"/>
              </a:lnSpc>
              <a:spcBef>
                <a:spcPct val="0"/>
              </a:spcBef>
              <a:spcAft>
                <a:spcPct val="0"/>
              </a:spcAft>
            </a:pPr>
            <a:r>
              <a:rPr lang="zh-CN" altLang="en-US" dirty="0">
                <a:ln>
                  <a:noFill/>
                  <a:prstDash val="sysDot"/>
                </a:ln>
                <a:solidFill>
                  <a:schemeClr val="tx1">
                    <a:lumMod val="85000"/>
                    <a:lumOff val="15000"/>
                  </a:schemeClr>
                </a:solidFill>
                <a:latin typeface="+mn-ea"/>
                <a:cs typeface="+mn-ea"/>
              </a:rPr>
              <a:t>为了确保学生在真实火灾情况下能迅速而有序地疏散，我们每个学期初都会组织火灾演练，提高学生的安全意识和自我保护能力。</a:t>
            </a:r>
            <a:endParaRPr lang="zh-CN" altLang="en-US" dirty="0">
              <a:ln>
                <a:noFill/>
                <a:prstDash val="sysDot"/>
              </a:ln>
              <a:solidFill>
                <a:schemeClr val="tx1">
                  <a:lumMod val="85000"/>
                  <a:lumOff val="15000"/>
                </a:schemeClr>
              </a:solidFill>
              <a:latin typeface="+mn-ea"/>
              <a:cs typeface="+mn-ea"/>
            </a:endParaRPr>
          </a:p>
        </p:txBody>
      </p:sp>
      <p:pic>
        <p:nvPicPr>
          <p:cNvPr id="70" name="图片 69" descr="/data/temp/d309c9f4-45c5-11f0-8768-4a05c5003f3d.jpegd309c9f4-45c5-11f0-8768-4a05c5003f3d"/>
          <p:cNvPicPr>
            <a:picLocks noChangeAspect="1"/>
          </p:cNvPicPr>
          <p:nvPr>
            <p:custDataLst>
              <p:tags r:id="rId28"/>
            </p:custDataLst>
          </p:nvPr>
        </p:nvPicPr>
        <p:blipFill>
          <a:blip r:embed="rId29"/>
          <a:srcRect t="7484" b="7484"/>
          <a:stretch>
            <a:fillRect/>
          </a:stretch>
        </p:blipFill>
        <p:spPr>
          <a:xfrm>
            <a:off x="4225930" y="1770354"/>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1">
                <a:alpha val="70000"/>
              </a:schemeClr>
            </a:solidFill>
          </a:ln>
        </p:spPr>
      </p:pic>
      <p:sp>
        <p:nvSpPr>
          <p:cNvPr id="71" name="任意多边形: 形状 68"/>
          <p:cNvSpPr/>
          <p:nvPr>
            <p:custDataLst>
              <p:tags r:id="rId30"/>
            </p:custDataLst>
          </p:nvPr>
        </p:nvSpPr>
        <p:spPr>
          <a:xfrm>
            <a:off x="4061080" y="1612532"/>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1">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2" name="任意多边形: 形状 254"/>
          <p:cNvSpPr/>
          <p:nvPr>
            <p:custDataLst>
              <p:tags r:id="rId31"/>
            </p:custDataLst>
          </p:nvPr>
        </p:nvSpPr>
        <p:spPr>
          <a:xfrm flipH="1" flipV="1">
            <a:off x="1079081" y="1790801"/>
            <a:ext cx="3399236" cy="155905"/>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1">
                    <a:alpha val="36000"/>
                  </a:schemeClr>
                </a:gs>
                <a:gs pos="100000">
                  <a:schemeClr val="accent1">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等腰三角形 72"/>
          <p:cNvSpPr/>
          <p:nvPr>
            <p:custDataLst>
              <p:tags r:id="rId32"/>
            </p:custDataLst>
          </p:nvPr>
        </p:nvSpPr>
        <p:spPr>
          <a:xfrm rot="5400000" flipV="1">
            <a:off x="4225930" y="1840639"/>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等腰三角形 73"/>
          <p:cNvSpPr/>
          <p:nvPr>
            <p:custDataLst>
              <p:tags r:id="rId33"/>
            </p:custDataLst>
          </p:nvPr>
        </p:nvSpPr>
        <p:spPr>
          <a:xfrm rot="5400000" flipV="1">
            <a:off x="4036160" y="1840639"/>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648335" y="199390"/>
            <a:ext cx="4989195" cy="869315"/>
          </a:xfrm>
        </p:spPr>
        <p:txBody>
          <a:bodyPr lIns="0" tIns="0" rIns="0" bIns="0" anchor="b" anchorCtr="0">
            <a:normAutofit/>
          </a:bodyPr>
          <a:lstStyle/>
          <a:p>
            <a:pPr algn="l"/>
            <a:r>
              <a:rPr lang="zh-CN" altLang="en-US" sz="2800" dirty="0">
                <a:solidFill>
                  <a:schemeClr val="accent1">
                    <a:lumMod val="75000"/>
                  </a:schemeClr>
                </a:solidFill>
              </a:rPr>
              <a:t>疏散计划</a:t>
            </a:r>
            <a:endParaRPr lang="zh-CN" altLang="en-US" sz="2800" dirty="0">
              <a:solidFill>
                <a:schemeClr val="accent1">
                  <a:lumMod val="75000"/>
                </a:schemeClr>
              </a:solidFill>
            </a:endParaRPr>
          </a:p>
        </p:txBody>
      </p:sp>
      <p:sp>
        <p:nvSpPr>
          <p:cNvPr id="190" name="矩形: 圆角 2"/>
          <p:cNvSpPr/>
          <p:nvPr>
            <p:custDataLst>
              <p:tags r:id="rId2"/>
            </p:custDataLst>
          </p:nvPr>
        </p:nvSpPr>
        <p:spPr>
          <a:xfrm>
            <a:off x="454025" y="2200910"/>
            <a:ext cx="2613025" cy="36791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91" name="矩形 190"/>
          <p:cNvSpPr/>
          <p:nvPr>
            <p:custDataLst>
              <p:tags r:id="rId3"/>
            </p:custDataLst>
          </p:nvPr>
        </p:nvSpPr>
        <p:spPr>
          <a:xfrm>
            <a:off x="731497" y="3382723"/>
            <a:ext cx="2089506" cy="184571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学校的紧急疏散计划详细规定了在地震、火灾等紧急情况下的行动指南，确保学生和教职工能够迅速、有序地撤离到安全区域。</a:t>
            </a:r>
            <a:endParaRPr lang="zh-CN" altLang="en-US" sz="1600" dirty="0">
              <a:solidFill>
                <a:schemeClr val="tx1">
                  <a:lumMod val="85000"/>
                  <a:lumOff val="15000"/>
                </a:schemeClr>
              </a:solidFill>
              <a:latin typeface="+mn-ea"/>
              <a:cs typeface="+mn-ea"/>
            </a:endParaRPr>
          </a:p>
        </p:txBody>
      </p:sp>
      <p:sp>
        <p:nvSpPr>
          <p:cNvPr id="192" name="圆角矩形 191"/>
          <p:cNvSpPr/>
          <p:nvPr>
            <p:custDataLst>
              <p:tags r:id="rId4"/>
            </p:custDataLst>
          </p:nvPr>
        </p:nvSpPr>
        <p:spPr>
          <a:xfrm>
            <a:off x="731497" y="1742824"/>
            <a:ext cx="728030" cy="713376"/>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93" name="矩形: 圆角 2"/>
          <p:cNvSpPr/>
          <p:nvPr>
            <p:custDataLst>
              <p:tags r:id="rId5"/>
            </p:custDataLst>
          </p:nvPr>
        </p:nvSpPr>
        <p:spPr>
          <a:xfrm>
            <a:off x="3352800" y="2200910"/>
            <a:ext cx="2613025" cy="36791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94" name="矩形 193"/>
          <p:cNvSpPr/>
          <p:nvPr>
            <p:custDataLst>
              <p:tags r:id="rId6"/>
            </p:custDataLst>
          </p:nvPr>
        </p:nvSpPr>
        <p:spPr>
          <a:xfrm>
            <a:off x="3630295" y="3386720"/>
            <a:ext cx="2089506" cy="184571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在地震发生时，学生应立即采取“桌下避震”措施，随后按照预定的疏散路线迅速撤离至开阔地带或指定的安全集合点。</a:t>
            </a:r>
            <a:endParaRPr lang="zh-CN" altLang="en-US" sz="1600" dirty="0">
              <a:solidFill>
                <a:schemeClr val="tx1">
                  <a:lumMod val="85000"/>
                  <a:lumOff val="15000"/>
                </a:schemeClr>
              </a:solidFill>
              <a:latin typeface="+mn-ea"/>
              <a:cs typeface="+mn-ea"/>
            </a:endParaRPr>
          </a:p>
        </p:txBody>
      </p:sp>
      <p:sp>
        <p:nvSpPr>
          <p:cNvPr id="195" name="圆角矩形 194"/>
          <p:cNvSpPr/>
          <p:nvPr>
            <p:custDataLst>
              <p:tags r:id="rId7"/>
            </p:custDataLst>
          </p:nvPr>
        </p:nvSpPr>
        <p:spPr>
          <a:xfrm>
            <a:off x="3630295" y="1742824"/>
            <a:ext cx="728030" cy="713376"/>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96" name="矩形: 圆角 2"/>
          <p:cNvSpPr/>
          <p:nvPr>
            <p:custDataLst>
              <p:tags r:id="rId8"/>
            </p:custDataLst>
          </p:nvPr>
        </p:nvSpPr>
        <p:spPr>
          <a:xfrm>
            <a:off x="6251575" y="2200910"/>
            <a:ext cx="2613025" cy="36791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97" name="矩形 196"/>
          <p:cNvSpPr/>
          <p:nvPr>
            <p:custDataLst>
              <p:tags r:id="rId9"/>
            </p:custDataLst>
          </p:nvPr>
        </p:nvSpPr>
        <p:spPr>
          <a:xfrm>
            <a:off x="6529093" y="3382723"/>
            <a:ext cx="2089506" cy="184571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一旦发现火灾，学生应使用湿布捂住口鼻，弯腰低姿快速离开火场，并遵循疏散指示标志到达安全出口。</a:t>
            </a:r>
            <a:endParaRPr lang="zh-CN" altLang="en-US" sz="1600" dirty="0">
              <a:solidFill>
                <a:schemeClr val="tx1">
                  <a:lumMod val="85000"/>
                  <a:lumOff val="15000"/>
                </a:schemeClr>
              </a:solidFill>
              <a:latin typeface="+mn-ea"/>
              <a:cs typeface="+mn-ea"/>
            </a:endParaRPr>
          </a:p>
        </p:txBody>
      </p:sp>
      <p:sp>
        <p:nvSpPr>
          <p:cNvPr id="198" name="圆角矩形 197"/>
          <p:cNvSpPr/>
          <p:nvPr>
            <p:custDataLst>
              <p:tags r:id="rId10"/>
            </p:custDataLst>
          </p:nvPr>
        </p:nvSpPr>
        <p:spPr>
          <a:xfrm>
            <a:off x="6529093" y="1742824"/>
            <a:ext cx="728030" cy="713376"/>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199" name="矩形: 圆角 2"/>
          <p:cNvSpPr/>
          <p:nvPr>
            <p:custDataLst>
              <p:tags r:id="rId11"/>
            </p:custDataLst>
          </p:nvPr>
        </p:nvSpPr>
        <p:spPr>
          <a:xfrm>
            <a:off x="9150350" y="2200910"/>
            <a:ext cx="2613025" cy="36791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00" name="矩形 199"/>
          <p:cNvSpPr/>
          <p:nvPr>
            <p:custDataLst>
              <p:tags r:id="rId12"/>
            </p:custDataLst>
          </p:nvPr>
        </p:nvSpPr>
        <p:spPr>
          <a:xfrm>
            <a:off x="9427891" y="3386720"/>
            <a:ext cx="2089506" cy="184571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学校设有多个安全集合点，确保在紧急疏散时，学生能迅速集中并进行点名，以确认所有人员的安全。</a:t>
            </a:r>
            <a:endParaRPr lang="zh-CN" altLang="en-US" sz="1600" dirty="0">
              <a:solidFill>
                <a:schemeClr val="tx1">
                  <a:lumMod val="85000"/>
                  <a:lumOff val="15000"/>
                </a:schemeClr>
              </a:solidFill>
              <a:latin typeface="+mn-ea"/>
              <a:cs typeface="+mn-ea"/>
            </a:endParaRPr>
          </a:p>
        </p:txBody>
      </p:sp>
      <p:sp>
        <p:nvSpPr>
          <p:cNvPr id="201" name="圆角矩形 200"/>
          <p:cNvSpPr/>
          <p:nvPr>
            <p:custDataLst>
              <p:tags r:id="rId13"/>
            </p:custDataLst>
          </p:nvPr>
        </p:nvSpPr>
        <p:spPr>
          <a:xfrm>
            <a:off x="9427891" y="1742824"/>
            <a:ext cx="728030" cy="713376"/>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202" name="直接连接符 201"/>
          <p:cNvCxnSpPr/>
          <p:nvPr>
            <p:custDataLst>
              <p:tags r:id="rId14"/>
            </p:custDataLst>
          </p:nvPr>
        </p:nvCxnSpPr>
        <p:spPr>
          <a:xfrm flipV="1">
            <a:off x="648237" y="3226859"/>
            <a:ext cx="2228638"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203" name="直接连接符 202"/>
          <p:cNvCxnSpPr/>
          <p:nvPr>
            <p:custDataLst>
              <p:tags r:id="rId15"/>
            </p:custDataLst>
          </p:nvPr>
        </p:nvCxnSpPr>
        <p:spPr>
          <a:xfrm flipV="1">
            <a:off x="3547035" y="3226859"/>
            <a:ext cx="2228638"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204" name="直接连接符 203"/>
          <p:cNvCxnSpPr/>
          <p:nvPr>
            <p:custDataLst>
              <p:tags r:id="rId16"/>
            </p:custDataLst>
          </p:nvPr>
        </p:nvCxnSpPr>
        <p:spPr>
          <a:xfrm flipV="1">
            <a:off x="6445833" y="3226859"/>
            <a:ext cx="2228638"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205" name="直接连接符 204"/>
          <p:cNvCxnSpPr/>
          <p:nvPr>
            <p:custDataLst>
              <p:tags r:id="rId17"/>
            </p:custDataLst>
          </p:nvPr>
        </p:nvCxnSpPr>
        <p:spPr>
          <a:xfrm flipV="1">
            <a:off x="9344631" y="3226859"/>
            <a:ext cx="2228638"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206" name="矩形 205"/>
          <p:cNvSpPr/>
          <p:nvPr>
            <p:custDataLst>
              <p:tags r:id="rId18"/>
            </p:custDataLst>
          </p:nvPr>
        </p:nvSpPr>
        <p:spPr>
          <a:xfrm>
            <a:off x="734695" y="2609215"/>
            <a:ext cx="2238375" cy="464185"/>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rPr>
              <a:t>疏散计划概述</a:t>
            </a:r>
            <a:endParaRPr lang="zh-CN" altLang="en-US" sz="2400" b="1">
              <a:solidFill>
                <a:schemeClr val="accent1"/>
              </a:solidFill>
              <a:latin typeface="+mn-ea"/>
              <a:cs typeface="+mn-ea"/>
            </a:endParaRPr>
          </a:p>
        </p:txBody>
      </p:sp>
      <p:sp>
        <p:nvSpPr>
          <p:cNvPr id="207" name="矩形 206"/>
          <p:cNvSpPr/>
          <p:nvPr>
            <p:custDataLst>
              <p:tags r:id="rId19"/>
            </p:custDataLst>
          </p:nvPr>
        </p:nvSpPr>
        <p:spPr>
          <a:xfrm>
            <a:off x="3636010" y="2610485"/>
            <a:ext cx="2238375" cy="464185"/>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2"/>
                </a:solidFill>
                <a:latin typeface="+mn-ea"/>
                <a:cs typeface="+mn-ea"/>
              </a:rPr>
              <a:t>地震疏散流程</a:t>
            </a:r>
            <a:endParaRPr lang="zh-CN" altLang="en-US" sz="2400" b="1">
              <a:solidFill>
                <a:schemeClr val="accent2"/>
              </a:solidFill>
              <a:latin typeface="+mn-ea"/>
              <a:cs typeface="+mn-ea"/>
            </a:endParaRPr>
          </a:p>
        </p:txBody>
      </p:sp>
      <p:sp>
        <p:nvSpPr>
          <p:cNvPr id="208" name="矩形 207"/>
          <p:cNvSpPr/>
          <p:nvPr>
            <p:custDataLst>
              <p:tags r:id="rId20"/>
            </p:custDataLst>
          </p:nvPr>
        </p:nvSpPr>
        <p:spPr>
          <a:xfrm>
            <a:off x="6529070" y="2609215"/>
            <a:ext cx="2238375" cy="464185"/>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rPr>
              <a:t>火灾疏散流程</a:t>
            </a:r>
            <a:endParaRPr lang="zh-CN" altLang="en-US" sz="2400" b="1">
              <a:solidFill>
                <a:schemeClr val="accent1"/>
              </a:solidFill>
              <a:latin typeface="+mn-ea"/>
              <a:cs typeface="+mn-ea"/>
            </a:endParaRPr>
          </a:p>
        </p:txBody>
      </p:sp>
      <p:sp>
        <p:nvSpPr>
          <p:cNvPr id="209" name="矩形 208"/>
          <p:cNvSpPr/>
          <p:nvPr>
            <p:custDataLst>
              <p:tags r:id="rId21"/>
            </p:custDataLst>
          </p:nvPr>
        </p:nvSpPr>
        <p:spPr>
          <a:xfrm>
            <a:off x="9427845" y="2610485"/>
            <a:ext cx="2238375" cy="464185"/>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2"/>
                </a:solidFill>
                <a:latin typeface="+mn-ea"/>
                <a:cs typeface="+mn-ea"/>
              </a:rPr>
              <a:t>指定安全集合点</a:t>
            </a:r>
            <a:endParaRPr lang="zh-CN" altLang="en-US" sz="2400" b="1">
              <a:solidFill>
                <a:schemeClr val="accent2"/>
              </a:solidFill>
              <a:latin typeface="+mn-ea"/>
              <a:cs typeface="+mn-ea"/>
            </a:endParaRPr>
          </a:p>
        </p:txBody>
      </p:sp>
    </p:spTree>
    <p:custDataLst>
      <p:tags r:id="rId2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dirty="0">
                <a:solidFill>
                  <a:schemeClr val="accent1">
                    <a:lumMod val="75000"/>
                  </a:schemeClr>
                </a:solidFill>
              </a:rPr>
              <a:t>日常行为准则</a:t>
            </a:r>
            <a:endParaRPr lang="zh-CN" altLang="en-US" sz="2800" dirty="0">
              <a:solidFill>
                <a:schemeClr val="accent1">
                  <a:lumMod val="75000"/>
                </a:schemeClr>
              </a:solidFill>
            </a:endParaRPr>
          </a:p>
        </p:txBody>
      </p:sp>
      <p:sp>
        <p:nvSpPr>
          <p:cNvPr id="25" name="任意多边形: 形状 8"/>
          <p:cNvSpPr>
            <a:spLocks noChangeAspect="1"/>
          </p:cNvSpPr>
          <p:nvPr>
            <p:custDataLst>
              <p:tags r:id="rId2"/>
            </p:custDataLst>
          </p:nvPr>
        </p:nvSpPr>
        <p:spPr>
          <a:xfrm>
            <a:off x="-4196" y="2434680"/>
            <a:ext cx="12196815" cy="4437372"/>
          </a:xfrm>
          <a:custGeom>
            <a:avLst/>
            <a:gdLst>
              <a:gd name="connsiteX0" fmla="*/ 0 w 12205318"/>
              <a:gd name="connsiteY0" fmla="*/ 0 h 4440466"/>
              <a:gd name="connsiteX1" fmla="*/ 814139 w 12205318"/>
              <a:gd name="connsiteY1" fmla="*/ 0 h 4440466"/>
              <a:gd name="connsiteX2" fmla="*/ 823342 w 12205318"/>
              <a:gd name="connsiteY2" fmla="*/ 60299 h 4440466"/>
              <a:gd name="connsiteX3" fmla="*/ 1581617 w 12205318"/>
              <a:gd name="connsiteY3" fmla="*/ 678311 h 4440466"/>
              <a:gd name="connsiteX4" fmla="*/ 2339892 w 12205318"/>
              <a:gd name="connsiteY4" fmla="*/ 60299 h 4440466"/>
              <a:gd name="connsiteX5" fmla="*/ 2349095 w 12205318"/>
              <a:gd name="connsiteY5" fmla="*/ 0 h 4440466"/>
              <a:gd name="connsiteX6" fmla="*/ 3803444 w 12205318"/>
              <a:gd name="connsiteY6" fmla="*/ 0 h 4440466"/>
              <a:gd name="connsiteX7" fmla="*/ 3812647 w 12205318"/>
              <a:gd name="connsiteY7" fmla="*/ 60299 h 4440466"/>
              <a:gd name="connsiteX8" fmla="*/ 4570922 w 12205318"/>
              <a:gd name="connsiteY8" fmla="*/ 678311 h 4440466"/>
              <a:gd name="connsiteX9" fmla="*/ 5329197 w 12205318"/>
              <a:gd name="connsiteY9" fmla="*/ 60299 h 4440466"/>
              <a:gd name="connsiteX10" fmla="*/ 5338400 w 12205318"/>
              <a:gd name="connsiteY10" fmla="*/ 0 h 4440466"/>
              <a:gd name="connsiteX11" fmla="*/ 6792749 w 12205318"/>
              <a:gd name="connsiteY11" fmla="*/ 0 h 4440466"/>
              <a:gd name="connsiteX12" fmla="*/ 6801952 w 12205318"/>
              <a:gd name="connsiteY12" fmla="*/ 60299 h 4440466"/>
              <a:gd name="connsiteX13" fmla="*/ 7560227 w 12205318"/>
              <a:gd name="connsiteY13" fmla="*/ 678311 h 4440466"/>
              <a:gd name="connsiteX14" fmla="*/ 8318502 w 12205318"/>
              <a:gd name="connsiteY14" fmla="*/ 60299 h 4440466"/>
              <a:gd name="connsiteX15" fmla="*/ 8327705 w 12205318"/>
              <a:gd name="connsiteY15" fmla="*/ 0 h 4440466"/>
              <a:gd name="connsiteX16" fmla="*/ 9782054 w 12205318"/>
              <a:gd name="connsiteY16" fmla="*/ 0 h 4440466"/>
              <a:gd name="connsiteX17" fmla="*/ 9791257 w 12205318"/>
              <a:gd name="connsiteY17" fmla="*/ 60299 h 4440466"/>
              <a:gd name="connsiteX18" fmla="*/ 10549532 w 12205318"/>
              <a:gd name="connsiteY18" fmla="*/ 678311 h 4440466"/>
              <a:gd name="connsiteX19" fmla="*/ 11307807 w 12205318"/>
              <a:gd name="connsiteY19" fmla="*/ 60299 h 4440466"/>
              <a:gd name="connsiteX20" fmla="*/ 11317010 w 12205318"/>
              <a:gd name="connsiteY20" fmla="*/ 0 h 4440466"/>
              <a:gd name="connsiteX21" fmla="*/ 12205318 w 12205318"/>
              <a:gd name="connsiteY21" fmla="*/ 0 h 4440466"/>
              <a:gd name="connsiteX22" fmla="*/ 12205318 w 12205318"/>
              <a:gd name="connsiteY22" fmla="*/ 4440466 h 4440466"/>
              <a:gd name="connsiteX23" fmla="*/ 0 w 12205318"/>
              <a:gd name="connsiteY23" fmla="*/ 4440466 h 4440466"/>
              <a:gd name="connsiteX24" fmla="*/ 0 w 12205318"/>
              <a:gd name="connsiteY24" fmla="*/ 0 h 444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205318" h="4440466">
                <a:moveTo>
                  <a:pt x="0" y="0"/>
                </a:moveTo>
                <a:lnTo>
                  <a:pt x="814139" y="0"/>
                </a:lnTo>
                <a:lnTo>
                  <a:pt x="823342" y="60299"/>
                </a:lnTo>
                <a:cubicBezTo>
                  <a:pt x="895515" y="412998"/>
                  <a:pt x="1207583" y="678311"/>
                  <a:pt x="1581617" y="678311"/>
                </a:cubicBezTo>
                <a:cubicBezTo>
                  <a:pt x="1955652" y="678311"/>
                  <a:pt x="2267720" y="412998"/>
                  <a:pt x="2339892" y="60299"/>
                </a:cubicBezTo>
                <a:lnTo>
                  <a:pt x="2349095" y="0"/>
                </a:lnTo>
                <a:lnTo>
                  <a:pt x="3803444" y="0"/>
                </a:lnTo>
                <a:lnTo>
                  <a:pt x="3812647" y="60299"/>
                </a:lnTo>
                <a:cubicBezTo>
                  <a:pt x="3884820" y="412998"/>
                  <a:pt x="4196888" y="678311"/>
                  <a:pt x="4570922" y="678311"/>
                </a:cubicBezTo>
                <a:cubicBezTo>
                  <a:pt x="4944957" y="678311"/>
                  <a:pt x="5257025" y="412998"/>
                  <a:pt x="5329197" y="60299"/>
                </a:cubicBezTo>
                <a:lnTo>
                  <a:pt x="5338400" y="0"/>
                </a:lnTo>
                <a:lnTo>
                  <a:pt x="6792749" y="0"/>
                </a:lnTo>
                <a:lnTo>
                  <a:pt x="6801952" y="60299"/>
                </a:lnTo>
                <a:cubicBezTo>
                  <a:pt x="6874125" y="412998"/>
                  <a:pt x="7186193" y="678311"/>
                  <a:pt x="7560227" y="678311"/>
                </a:cubicBezTo>
                <a:cubicBezTo>
                  <a:pt x="7934262" y="678311"/>
                  <a:pt x="8246330" y="412998"/>
                  <a:pt x="8318502" y="60299"/>
                </a:cubicBezTo>
                <a:lnTo>
                  <a:pt x="8327705" y="0"/>
                </a:lnTo>
                <a:lnTo>
                  <a:pt x="9782054" y="0"/>
                </a:lnTo>
                <a:lnTo>
                  <a:pt x="9791257" y="60299"/>
                </a:lnTo>
                <a:cubicBezTo>
                  <a:pt x="9863430" y="412998"/>
                  <a:pt x="10175497" y="678311"/>
                  <a:pt x="10549532" y="678311"/>
                </a:cubicBezTo>
                <a:cubicBezTo>
                  <a:pt x="10923567" y="678311"/>
                  <a:pt x="11235634" y="412998"/>
                  <a:pt x="11307807" y="60299"/>
                </a:cubicBezTo>
                <a:lnTo>
                  <a:pt x="11317010" y="0"/>
                </a:lnTo>
                <a:lnTo>
                  <a:pt x="12205318" y="0"/>
                </a:lnTo>
                <a:lnTo>
                  <a:pt x="12205318" y="4440466"/>
                </a:lnTo>
                <a:lnTo>
                  <a:pt x="0" y="4440466"/>
                </a:lnTo>
                <a:lnTo>
                  <a:pt x="0" y="0"/>
                </a:lnTo>
                <a:close/>
              </a:path>
            </a:pathLst>
          </a:custGeom>
          <a:gradFill>
            <a:gsLst>
              <a:gs pos="0">
                <a:schemeClr val="accent1">
                  <a:alpha val="100000"/>
                </a:schemeClr>
              </a:gs>
              <a:gs pos="100000">
                <a:schemeClr val="accent1">
                  <a:alpha val="80000"/>
                </a:schemeClr>
              </a:gs>
            </a:gsLst>
            <a:lin ang="14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26" name="矩形 25"/>
          <p:cNvSpPr/>
          <p:nvPr>
            <p:custDataLst>
              <p:tags r:id="rId3"/>
            </p:custDataLst>
          </p:nvPr>
        </p:nvSpPr>
        <p:spPr>
          <a:xfrm>
            <a:off x="6300768" y="3762093"/>
            <a:ext cx="2500257" cy="2706773"/>
          </a:xfrm>
          <a:prstGeom prst="rect">
            <a:avLst/>
          </a:prstGeom>
        </p:spPr>
        <p:txBody>
          <a:bodyPr wrap="square" lIns="0" tIns="0" rIns="0" bIns="0" anchor="t" anchorCtr="0">
            <a:noAutofit/>
          </a:bodyPr>
          <a:p>
            <a:pPr algn="just">
              <a:lnSpc>
                <a:spcPct val="150000"/>
              </a:lnSpc>
              <a:spcBef>
                <a:spcPct val="0"/>
              </a:spcBef>
              <a:spcAft>
                <a:spcPct val="0"/>
              </a:spcAft>
            </a:pPr>
            <a:r>
              <a:rPr lang="zh-CN" altLang="en-US">
                <a:solidFill>
                  <a:srgbClr val="FFFFFF"/>
                </a:solidFill>
                <a:latin typeface="+mn-ea"/>
                <a:cs typeface="+mn-ea"/>
                <a:sym typeface="+mn-ea"/>
              </a:rPr>
              <a:t>校园行为规范要求学生在校园内遵守公共秩序，尊重他人，禁止抽烟、酗酒等不良行为，共同维护校园文明。</a:t>
            </a:r>
            <a:endParaRPr lang="zh-CN" altLang="en-US">
              <a:solidFill>
                <a:srgbClr val="FFFFFF"/>
              </a:solidFill>
              <a:latin typeface="+mn-ea"/>
              <a:cs typeface="+mn-ea"/>
              <a:sym typeface="+mn-ea"/>
            </a:endParaRPr>
          </a:p>
        </p:txBody>
      </p:sp>
      <p:sp>
        <p:nvSpPr>
          <p:cNvPr id="27" name="矩形 26"/>
          <p:cNvSpPr/>
          <p:nvPr>
            <p:custDataLst>
              <p:tags r:id="rId4"/>
            </p:custDataLst>
          </p:nvPr>
        </p:nvSpPr>
        <p:spPr>
          <a:xfrm>
            <a:off x="6300768" y="3095172"/>
            <a:ext cx="2500257" cy="580652"/>
          </a:xfrm>
          <a:prstGeom prst="rect">
            <a:avLst/>
          </a:prstGeom>
        </p:spPr>
        <p:txBody>
          <a:bodyPr wrap="square" lIns="0" tIns="0" rIns="0" bIns="0" anchor="b" anchorCtr="0">
            <a:noAutofit/>
          </a:bodyPr>
          <a:p>
            <a:pPr algn="ctr">
              <a:spcBef>
                <a:spcPct val="0"/>
              </a:spcBef>
              <a:spcAft>
                <a:spcPct val="0"/>
              </a:spcAft>
            </a:pPr>
            <a:r>
              <a:rPr lang="zh-CN" altLang="en-US" sz="2400" b="1">
                <a:solidFill>
                  <a:srgbClr val="FFFFFF"/>
                </a:solidFill>
                <a:latin typeface="+mn-ea"/>
                <a:cs typeface="+mn-ea"/>
              </a:rPr>
              <a:t>校园行为规范</a:t>
            </a:r>
            <a:endParaRPr lang="zh-CN" altLang="en-US" sz="2400" b="1">
              <a:solidFill>
                <a:srgbClr val="FFFFFF"/>
              </a:solidFill>
              <a:latin typeface="+mn-ea"/>
              <a:cs typeface="+mn-ea"/>
            </a:endParaRPr>
          </a:p>
        </p:txBody>
      </p:sp>
      <p:sp>
        <p:nvSpPr>
          <p:cNvPr id="28" name="椭圆 27"/>
          <p:cNvSpPr>
            <a:spLocks noChangeAspect="1"/>
          </p:cNvSpPr>
          <p:nvPr>
            <p:custDataLst>
              <p:tags r:id="rId5"/>
            </p:custDataLst>
          </p:nvPr>
        </p:nvSpPr>
        <p:spPr>
          <a:xfrm>
            <a:off x="6993071" y="1650919"/>
            <a:ext cx="1115223" cy="1115223"/>
          </a:xfrm>
          <a:prstGeom prst="ellipse">
            <a:avLst/>
          </a:prstGeom>
          <a:noFill/>
          <a:ln w="31750">
            <a:solidFill>
              <a:schemeClr val="accent1">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9" name="矩形 28"/>
          <p:cNvSpPr/>
          <p:nvPr>
            <p:custDataLst>
              <p:tags r:id="rId6"/>
            </p:custDataLst>
          </p:nvPr>
        </p:nvSpPr>
        <p:spPr>
          <a:xfrm>
            <a:off x="326408" y="3762093"/>
            <a:ext cx="2500257" cy="2706773"/>
          </a:xfrm>
          <a:prstGeom prst="rect">
            <a:avLst/>
          </a:prstGeom>
        </p:spPr>
        <p:txBody>
          <a:bodyPr wrap="square" lIns="0" tIns="0" rIns="0" bIns="0" anchor="t" anchorCtr="0">
            <a:noAutofit/>
          </a:bodyPr>
          <a:p>
            <a:pPr algn="just">
              <a:lnSpc>
                <a:spcPct val="150000"/>
              </a:lnSpc>
              <a:spcBef>
                <a:spcPct val="0"/>
              </a:spcBef>
              <a:spcAft>
                <a:spcPct val="0"/>
              </a:spcAft>
            </a:pPr>
            <a:r>
              <a:rPr lang="zh-CN" altLang="en-US">
                <a:solidFill>
                  <a:srgbClr val="FFFFFF"/>
                </a:solidFill>
                <a:latin typeface="+mn-ea"/>
                <a:cs typeface="+mn-ea"/>
                <a:sym typeface="+mn-ea"/>
              </a:rPr>
              <a:t>学校强调课堂纪律，要求学生按时上课、认真听讲、遵守课堂秩序，禁止使用手机等电子设备干扰教学活动。</a:t>
            </a:r>
            <a:endParaRPr lang="zh-CN" altLang="en-US">
              <a:solidFill>
                <a:srgbClr val="FFFFFF"/>
              </a:solidFill>
              <a:latin typeface="+mn-ea"/>
              <a:cs typeface="+mn-ea"/>
              <a:sym typeface="+mn-ea"/>
            </a:endParaRPr>
          </a:p>
        </p:txBody>
      </p:sp>
      <p:sp>
        <p:nvSpPr>
          <p:cNvPr id="30" name="矩形 29"/>
          <p:cNvSpPr/>
          <p:nvPr>
            <p:custDataLst>
              <p:tags r:id="rId7"/>
            </p:custDataLst>
          </p:nvPr>
        </p:nvSpPr>
        <p:spPr>
          <a:xfrm>
            <a:off x="326408" y="3095172"/>
            <a:ext cx="2500257" cy="580652"/>
          </a:xfrm>
          <a:prstGeom prst="rect">
            <a:avLst/>
          </a:prstGeom>
        </p:spPr>
        <p:txBody>
          <a:bodyPr wrap="square" lIns="0" tIns="0" rIns="0" bIns="0" anchor="b" anchorCtr="0">
            <a:noAutofit/>
          </a:bodyPr>
          <a:p>
            <a:pPr algn="ctr">
              <a:spcBef>
                <a:spcPct val="0"/>
              </a:spcBef>
              <a:spcAft>
                <a:spcPct val="0"/>
              </a:spcAft>
            </a:pPr>
            <a:r>
              <a:rPr lang="zh-CN" altLang="en-US" sz="2400" b="1">
                <a:solidFill>
                  <a:srgbClr val="FFFFFF"/>
                </a:solidFill>
                <a:latin typeface="+mn-ea"/>
                <a:cs typeface="+mn-ea"/>
              </a:rPr>
              <a:t>课堂纪律要求</a:t>
            </a:r>
            <a:endParaRPr lang="zh-CN" altLang="en-US" sz="2400" b="1">
              <a:solidFill>
                <a:srgbClr val="FFFFFF"/>
              </a:solidFill>
              <a:latin typeface="+mn-ea"/>
              <a:cs typeface="+mn-ea"/>
            </a:endParaRPr>
          </a:p>
        </p:txBody>
      </p:sp>
      <p:sp>
        <p:nvSpPr>
          <p:cNvPr id="31" name="椭圆 30"/>
          <p:cNvSpPr>
            <a:spLocks noChangeAspect="1"/>
          </p:cNvSpPr>
          <p:nvPr>
            <p:custDataLst>
              <p:tags r:id="rId8"/>
            </p:custDataLst>
          </p:nvPr>
        </p:nvSpPr>
        <p:spPr>
          <a:xfrm>
            <a:off x="1018710" y="1650919"/>
            <a:ext cx="1115223" cy="1115223"/>
          </a:xfrm>
          <a:prstGeom prst="ellipse">
            <a:avLst/>
          </a:prstGeom>
          <a:noFill/>
          <a:ln w="31750">
            <a:solidFill>
              <a:schemeClr val="accent1">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3" name="矩形 32"/>
          <p:cNvSpPr/>
          <p:nvPr>
            <p:custDataLst>
              <p:tags r:id="rId9"/>
            </p:custDataLst>
          </p:nvPr>
        </p:nvSpPr>
        <p:spPr>
          <a:xfrm>
            <a:off x="3313271" y="3762093"/>
            <a:ext cx="2500257" cy="2706773"/>
          </a:xfrm>
          <a:prstGeom prst="rect">
            <a:avLst/>
          </a:prstGeom>
        </p:spPr>
        <p:txBody>
          <a:bodyPr wrap="square" lIns="0" tIns="0" rIns="0" bIns="0" anchor="t" anchorCtr="0">
            <a:noAutofit/>
          </a:bodyPr>
          <a:p>
            <a:pPr algn="just">
              <a:lnSpc>
                <a:spcPct val="150000"/>
              </a:lnSpc>
              <a:spcBef>
                <a:spcPct val="0"/>
              </a:spcBef>
              <a:spcAft>
                <a:spcPct val="0"/>
              </a:spcAft>
            </a:pPr>
            <a:r>
              <a:rPr lang="zh-CN" altLang="en-US">
                <a:solidFill>
                  <a:srgbClr val="FFFFFF"/>
                </a:solidFill>
                <a:latin typeface="+mn-ea"/>
                <a:cs typeface="+mn-ea"/>
              </a:rPr>
              <a:t>宿舍管理规定包括按时归宿、保持宿舍卫生、禁止使用大功率电器等，旨在为学生创造一个安全、舒适的休息环境。</a:t>
            </a:r>
            <a:endParaRPr lang="zh-CN" altLang="en-US">
              <a:solidFill>
                <a:srgbClr val="FFFFFF"/>
              </a:solidFill>
              <a:latin typeface="+mn-ea"/>
              <a:cs typeface="+mn-ea"/>
            </a:endParaRPr>
          </a:p>
        </p:txBody>
      </p:sp>
      <p:sp>
        <p:nvSpPr>
          <p:cNvPr id="43" name="矩形 42"/>
          <p:cNvSpPr/>
          <p:nvPr>
            <p:custDataLst>
              <p:tags r:id="rId10"/>
            </p:custDataLst>
          </p:nvPr>
        </p:nvSpPr>
        <p:spPr>
          <a:xfrm>
            <a:off x="3313271" y="3095172"/>
            <a:ext cx="2500257" cy="580652"/>
          </a:xfrm>
          <a:prstGeom prst="rect">
            <a:avLst/>
          </a:prstGeom>
        </p:spPr>
        <p:txBody>
          <a:bodyPr wrap="square" lIns="0" tIns="0" rIns="0" bIns="0" anchor="b" anchorCtr="0">
            <a:noAutofit/>
          </a:bodyPr>
          <a:p>
            <a:pPr algn="ctr">
              <a:spcBef>
                <a:spcPct val="0"/>
              </a:spcBef>
              <a:spcAft>
                <a:spcPct val="0"/>
              </a:spcAft>
            </a:pPr>
            <a:r>
              <a:rPr lang="zh-CN" altLang="en-US" sz="2400" b="1">
                <a:solidFill>
                  <a:srgbClr val="FFFFFF"/>
                </a:solidFill>
                <a:latin typeface="+mn-ea"/>
                <a:cs typeface="+mn-ea"/>
              </a:rPr>
              <a:t>宿舍管理规定</a:t>
            </a:r>
            <a:endParaRPr lang="zh-CN" altLang="en-US" sz="2400" b="1">
              <a:solidFill>
                <a:srgbClr val="FFFFFF"/>
              </a:solidFill>
              <a:latin typeface="+mn-ea"/>
              <a:cs typeface="+mn-ea"/>
            </a:endParaRPr>
          </a:p>
        </p:txBody>
      </p:sp>
      <p:sp>
        <p:nvSpPr>
          <p:cNvPr id="44" name="椭圆 43"/>
          <p:cNvSpPr>
            <a:spLocks noChangeAspect="1"/>
          </p:cNvSpPr>
          <p:nvPr>
            <p:custDataLst>
              <p:tags r:id="rId11"/>
            </p:custDataLst>
          </p:nvPr>
        </p:nvSpPr>
        <p:spPr>
          <a:xfrm>
            <a:off x="4006209" y="1650919"/>
            <a:ext cx="1115223" cy="1115223"/>
          </a:xfrm>
          <a:prstGeom prst="ellipse">
            <a:avLst/>
          </a:prstGeom>
          <a:noFill/>
          <a:ln w="31750">
            <a:solidFill>
              <a:schemeClr val="accent2">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5" name="矩形 44"/>
          <p:cNvSpPr/>
          <p:nvPr>
            <p:custDataLst>
              <p:tags r:id="rId12"/>
            </p:custDataLst>
          </p:nvPr>
        </p:nvSpPr>
        <p:spPr>
          <a:xfrm>
            <a:off x="9287631" y="3762093"/>
            <a:ext cx="2500257" cy="2706773"/>
          </a:xfrm>
          <a:prstGeom prst="rect">
            <a:avLst/>
          </a:prstGeom>
        </p:spPr>
        <p:txBody>
          <a:bodyPr wrap="square" lIns="0" tIns="0" rIns="0" bIns="0" anchor="t" anchorCtr="0">
            <a:noAutofit/>
          </a:bodyPr>
          <a:p>
            <a:pPr algn="just">
              <a:lnSpc>
                <a:spcPct val="150000"/>
              </a:lnSpc>
              <a:spcBef>
                <a:spcPct val="0"/>
              </a:spcBef>
              <a:spcAft>
                <a:spcPct val="0"/>
              </a:spcAft>
            </a:pPr>
            <a:r>
              <a:rPr lang="zh-CN" altLang="en-US">
                <a:solidFill>
                  <a:srgbClr val="FFFFFF"/>
                </a:solidFill>
                <a:latin typeface="+mn-ea"/>
                <a:cs typeface="+mn-ea"/>
              </a:rPr>
              <a:t>一套完整的纪律制度对于维护良好的学习和生活环境至关重要，它有助于培养学生的自律性，为他们的全面发展打下基础。</a:t>
            </a:r>
            <a:endParaRPr lang="zh-CN" altLang="en-US">
              <a:solidFill>
                <a:srgbClr val="FFFFFF"/>
              </a:solidFill>
              <a:latin typeface="+mn-ea"/>
              <a:cs typeface="+mn-ea"/>
            </a:endParaRPr>
          </a:p>
        </p:txBody>
      </p:sp>
      <p:sp>
        <p:nvSpPr>
          <p:cNvPr id="54" name="矩形 53"/>
          <p:cNvSpPr/>
          <p:nvPr>
            <p:custDataLst>
              <p:tags r:id="rId13"/>
            </p:custDataLst>
          </p:nvPr>
        </p:nvSpPr>
        <p:spPr>
          <a:xfrm>
            <a:off x="9287631" y="3213282"/>
            <a:ext cx="2500257" cy="580652"/>
          </a:xfrm>
          <a:prstGeom prst="rect">
            <a:avLst/>
          </a:prstGeom>
        </p:spPr>
        <p:txBody>
          <a:bodyPr wrap="square" lIns="0" tIns="0" rIns="0" bIns="0" anchor="b" anchorCtr="0">
            <a:noAutofit/>
          </a:bodyPr>
          <a:p>
            <a:pPr algn="ctr">
              <a:spcBef>
                <a:spcPct val="0"/>
              </a:spcBef>
              <a:spcAft>
                <a:spcPct val="0"/>
              </a:spcAft>
            </a:pPr>
            <a:r>
              <a:rPr lang="zh-CN" altLang="en-US" sz="2400" b="1">
                <a:solidFill>
                  <a:srgbClr val="FFFFFF"/>
                </a:solidFill>
                <a:latin typeface="+mn-ea"/>
                <a:cs typeface="+mn-ea"/>
              </a:rPr>
              <a:t>维护学习生活环境的重要性</a:t>
            </a:r>
            <a:endParaRPr lang="zh-CN" altLang="en-US" sz="2400" b="1">
              <a:solidFill>
                <a:srgbClr val="FFFFFF"/>
              </a:solidFill>
              <a:latin typeface="+mn-ea"/>
              <a:cs typeface="+mn-ea"/>
            </a:endParaRPr>
          </a:p>
        </p:txBody>
      </p:sp>
      <p:pic>
        <p:nvPicPr>
          <p:cNvPr id="55" name="图片 3" descr="/data/temp/3e690aa7-45c6-11f0-a42a-3aab9bf790f5.svg3e690aa7-45c6-11f0-a42a-3aab9bf790f5"/>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rcRect l="256" r="257"/>
          <a:stretch>
            <a:fillRect/>
          </a:stretch>
        </p:blipFill>
        <p:spPr>
          <a:xfrm>
            <a:off x="1378505" y="2010714"/>
            <a:ext cx="395724" cy="395724"/>
          </a:xfrm>
          <a:prstGeom prst="rect">
            <a:avLst/>
          </a:prstGeom>
        </p:spPr>
      </p:pic>
      <p:sp>
        <p:nvSpPr>
          <p:cNvPr id="56" name="椭圆 55"/>
          <p:cNvSpPr>
            <a:spLocks noChangeAspect="1"/>
          </p:cNvSpPr>
          <p:nvPr>
            <p:custDataLst>
              <p:tags r:id="rId17"/>
            </p:custDataLst>
          </p:nvPr>
        </p:nvSpPr>
        <p:spPr>
          <a:xfrm>
            <a:off x="9980568" y="1650919"/>
            <a:ext cx="1115223" cy="1115223"/>
          </a:xfrm>
          <a:prstGeom prst="ellipse">
            <a:avLst/>
          </a:prstGeom>
          <a:noFill/>
          <a:ln w="31750">
            <a:solidFill>
              <a:schemeClr val="accent2">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57" name="图片 4" descr="/data/temp/3e690ba3-45c6-11f0-a42a-3aab9bf790f5.svg3e690ba3-45c6-11f0-a42a-3aab9bf790f5"/>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rcRect l="1648" r="1648"/>
          <a:stretch>
            <a:fillRect/>
          </a:stretch>
        </p:blipFill>
        <p:spPr>
          <a:xfrm>
            <a:off x="4366002" y="2010714"/>
            <a:ext cx="395724" cy="395724"/>
          </a:xfrm>
          <a:prstGeom prst="rect">
            <a:avLst/>
          </a:prstGeom>
        </p:spPr>
      </p:pic>
      <p:pic>
        <p:nvPicPr>
          <p:cNvPr id="58" name="图片 11" descr="/data/temp/3e690bc5-45c6-11f0-a42a-3aab9bf790f5.svg3e690bc5-45c6-11f0-a42a-3aab9bf790f5"/>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rcRect t="4124" b="4124"/>
          <a:stretch>
            <a:fillRect/>
          </a:stretch>
        </p:blipFill>
        <p:spPr>
          <a:xfrm>
            <a:off x="7352866" y="2010714"/>
            <a:ext cx="395724" cy="395724"/>
          </a:xfrm>
          <a:prstGeom prst="rect">
            <a:avLst/>
          </a:prstGeom>
        </p:spPr>
      </p:pic>
      <p:pic>
        <p:nvPicPr>
          <p:cNvPr id="59" name="图片 19" descr="/data/temp/3e690c26-45c6-11f0-a42a-3aab9bf790f5.svg3e690c26-45c6-11f0-a42a-3aab9bf790f5"/>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rcRect t="14102" b="14103"/>
          <a:stretch>
            <a:fillRect/>
          </a:stretch>
        </p:blipFill>
        <p:spPr>
          <a:xfrm>
            <a:off x="10340362" y="2010714"/>
            <a:ext cx="395724" cy="395724"/>
          </a:xfrm>
          <a:prstGeom prst="rect">
            <a:avLst/>
          </a:prstGeom>
        </p:spPr>
      </p:pic>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custDataLst>
              <p:tags r:id="rId1"/>
            </p:custDataLst>
          </p:nvPr>
        </p:nvSpPr>
        <p:spPr/>
        <p:txBody>
          <a:bodyPr/>
          <a:lstStyle/>
          <a:p>
            <a:r>
              <a:rPr lang="zh-CN" altLang="en-US"/>
              <a:t>四、校园资源</a:t>
            </a:r>
            <a:endParaRPr lang="zh-CN" altLang="en-US"/>
          </a:p>
        </p:txBody>
      </p:sp>
      <p:pic>
        <p:nvPicPr>
          <p:cNvPr id="10" name="图片 9" descr="/data/temp/186c3128-45c0-11f0-9964-cacd963c4853.jpg@base@tag=imgScale&amp;m=1&amp;w=689&amp;h=735&amp;q=95186c3128-45c0-11f0-9964-cacd963c4853"/>
          <p:cNvPicPr>
            <a:picLocks noChangeAspect="1"/>
          </p:cNvPicPr>
          <p:nvPr>
            <p:custDataLst>
              <p:tags r:id="rId2"/>
            </p:custDataLst>
          </p:nvPr>
        </p:nvPicPr>
        <p:blipFill rotWithShape="1">
          <a:blip r:embed="rId3"/>
          <a:srcRect l="2449" r="3810"/>
          <a:stretch>
            <a:fillRect/>
          </a:stretch>
        </p:blipFill>
        <p:spPr>
          <a:xfrm>
            <a:off x="1223056"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4"/>
            </p:custDataLst>
          </p:nvPr>
        </p:nvSpPr>
        <p:spPr>
          <a:xfrm>
            <a:off x="124361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学校提供心理咨询、职业规划等服务，图书馆和专业部门提供学术辅导</a:t>
            </a:r>
            <a:endParaRPr lang="zh-CN" altLang="en-US" sz="1600" kern="0" dirty="0">
              <a:solidFill>
                <a:schemeClr val="tx1">
                  <a:lumMod val="85000"/>
                  <a:lumOff val="15000"/>
                </a:schemeClr>
              </a:solidFill>
              <a:latin typeface="+mn-ea"/>
              <a:cs typeface="+mn-ea"/>
            </a:endParaRPr>
          </a:p>
        </p:txBody>
      </p:sp>
      <p:sp>
        <p:nvSpPr>
          <p:cNvPr id="13" name="矩形 12"/>
          <p:cNvSpPr/>
          <p:nvPr>
            <p:custDataLst>
              <p:tags r:id="rId5"/>
            </p:custDataLst>
          </p:nvPr>
        </p:nvSpPr>
        <p:spPr>
          <a:xfrm>
            <a:off x="1243610"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学习支持资源</a:t>
            </a:r>
            <a:endParaRPr lang="zh-CN" altLang="en-US" sz="2000" b="1" kern="0">
              <a:solidFill>
                <a:schemeClr val="accent1"/>
              </a:solidFill>
              <a:latin typeface="+mn-ea"/>
              <a:cs typeface="+mn-ea"/>
            </a:endParaRPr>
          </a:p>
        </p:txBody>
      </p:sp>
      <p:pic>
        <p:nvPicPr>
          <p:cNvPr id="16" name="图片 15" descr="/data/temp/186c3199-45c0-11f0-9964-cacd963c4853.jpg@base@tag=imgScale&amp;m=1&amp;w=689&amp;h=735&amp;q=95186c3199-45c0-11f0-9964-cacd963c4853"/>
          <p:cNvPicPr>
            <a:picLocks noChangeAspect="1"/>
          </p:cNvPicPr>
          <p:nvPr>
            <p:custDataLst>
              <p:tags r:id="rId6"/>
            </p:custDataLst>
          </p:nvPr>
        </p:nvPicPr>
        <p:blipFill rotWithShape="1">
          <a:blip r:embed="rId7"/>
          <a:srcRect t="29111" r="290"/>
          <a:stretch>
            <a:fillRect/>
          </a:stretch>
        </p:blipFill>
        <p:spPr>
          <a:xfrm>
            <a:off x="4793521" y="1799464"/>
            <a:ext cx="2593055" cy="2766634"/>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8"/>
            </p:custDataLst>
          </p:nvPr>
        </p:nvSpPr>
        <p:spPr>
          <a:xfrm>
            <a:off x="4820705"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各专业部（系）提供专业服务、教学和指导，体育馆等设施促进体育锻炼</a:t>
            </a:r>
            <a:endParaRPr lang="zh-CN" altLang="en-US" sz="1600" kern="0" dirty="0">
              <a:solidFill>
                <a:schemeClr val="tx1">
                  <a:lumMod val="85000"/>
                  <a:lumOff val="15000"/>
                </a:schemeClr>
              </a:solidFill>
              <a:latin typeface="+mn-ea"/>
              <a:cs typeface="+mn-ea"/>
            </a:endParaRPr>
          </a:p>
        </p:txBody>
      </p:sp>
      <p:sp>
        <p:nvSpPr>
          <p:cNvPr id="15" name="矩形 14"/>
          <p:cNvSpPr/>
          <p:nvPr>
            <p:custDataLst>
              <p:tags r:id="rId9"/>
            </p:custDataLst>
          </p:nvPr>
        </p:nvSpPr>
        <p:spPr>
          <a:xfrm>
            <a:off x="4820705"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专业发展服务</a:t>
            </a:r>
            <a:endParaRPr lang="zh-CN" altLang="en-US" sz="2000" b="1" kern="0">
              <a:solidFill>
                <a:schemeClr val="accent1"/>
              </a:solidFill>
              <a:latin typeface="+mn-ea"/>
              <a:cs typeface="+mn-ea"/>
            </a:endParaRPr>
          </a:p>
        </p:txBody>
      </p:sp>
      <p:pic>
        <p:nvPicPr>
          <p:cNvPr id="17" name="图片 16" descr="/data/temp/186c3183-45c0-11f0-9964-cacd963c4853.jpg@base@tag=imgScale&amp;m=1&amp;w=689&amp;h=735&amp;q=95186c3183-45c0-11f0-9964-cacd963c4853"/>
          <p:cNvPicPr>
            <a:picLocks noChangeAspect="1"/>
          </p:cNvPicPr>
          <p:nvPr>
            <p:custDataLst>
              <p:tags r:id="rId10"/>
            </p:custDataLst>
          </p:nvPr>
        </p:nvPicPr>
        <p:blipFill rotWithShape="1">
          <a:blip r:embed="rId11"/>
          <a:srcRect l="14847" r="14847"/>
          <a:stretch>
            <a:fillRect/>
          </a:stretch>
        </p:blipFill>
        <p:spPr>
          <a:xfrm>
            <a:off x="8371279"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2"/>
            </p:custDataLst>
          </p:nvPr>
        </p:nvSpPr>
        <p:spPr>
          <a:xfrm>
            <a:off x="839780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学校定期举办文化和娱乐活动，丰富学生的课余生活，促进全面发展</a:t>
            </a:r>
            <a:endParaRPr lang="zh-CN" altLang="en-US" sz="1600" kern="0">
              <a:solidFill>
                <a:schemeClr val="tx1">
                  <a:lumMod val="85000"/>
                  <a:lumOff val="15000"/>
                </a:schemeClr>
              </a:solidFill>
              <a:latin typeface="+mn-ea"/>
              <a:cs typeface="+mn-ea"/>
            </a:endParaRPr>
          </a:p>
        </p:txBody>
      </p:sp>
      <p:sp>
        <p:nvSpPr>
          <p:cNvPr id="22" name="矩形 21"/>
          <p:cNvSpPr/>
          <p:nvPr>
            <p:custDataLst>
              <p:tags r:id="rId13"/>
            </p:custDataLst>
          </p:nvPr>
        </p:nvSpPr>
        <p:spPr>
          <a:xfrm>
            <a:off x="8397800"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校园文化活动</a:t>
            </a:r>
            <a:endParaRPr lang="zh-CN" altLang="en-US" sz="2000" b="1" kern="0">
              <a:solidFill>
                <a:schemeClr val="accent1"/>
              </a:solidFill>
              <a:latin typeface="+mn-ea"/>
              <a:cs typeface="+mn-ea"/>
            </a:endParaRPr>
          </a:p>
        </p:txBody>
      </p:sp>
    </p:spTree>
    <p:custDataLst>
      <p:tags r:id="rId1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四、校园资源</a:t>
            </a:r>
            <a:endParaRPr lang="zh-CN" altLang="en-US"/>
          </a:p>
        </p:txBody>
      </p:sp>
      <p:sp>
        <p:nvSpPr>
          <p:cNvPr id="9" name="矩形: 圆角 22"/>
          <p:cNvSpPr/>
          <p:nvPr>
            <p:custDataLst>
              <p:tags r:id="rId2"/>
            </p:custDataLst>
          </p:nvPr>
        </p:nvSpPr>
        <p:spPr>
          <a:xfrm>
            <a:off x="691196" y="1735751"/>
            <a:ext cx="5077086" cy="4071704"/>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734060" rIns="342095" bIns="486410" rtlCol="0" anchor="ctr">
            <a:noAutofit/>
          </a:bodyPr>
          <a:p>
            <a:pPr algn="ctr">
              <a:lnSpc>
                <a:spcPct val="150000"/>
              </a:lnSpc>
            </a:pPr>
            <a:endParaRPr lang="zh-CN" altLang="zh-CN" dirty="0">
              <a:solidFill>
                <a:schemeClr val="tx1">
                  <a:lumMod val="85000"/>
                  <a:lumOff val="15000"/>
                </a:schemeClr>
              </a:solidFill>
              <a:latin typeface="+mn-ea"/>
              <a:cs typeface="+mn-ea"/>
              <a:sym typeface="+mn-ea"/>
            </a:endParaRPr>
          </a:p>
        </p:txBody>
      </p:sp>
      <p:sp>
        <p:nvSpPr>
          <p:cNvPr id="10" name="矩形: 圆角 33"/>
          <p:cNvSpPr/>
          <p:nvPr>
            <p:custDataLst>
              <p:tags r:id="rId3"/>
            </p:custDataLst>
          </p:nvPr>
        </p:nvSpPr>
        <p:spPr>
          <a:xfrm>
            <a:off x="6423718" y="1735751"/>
            <a:ext cx="5077086" cy="4071069"/>
          </a:xfrm>
          <a:prstGeom prst="roundRect">
            <a:avLst>
              <a:gd name="adj" fmla="val 6347"/>
            </a:avLst>
          </a:prstGeom>
          <a:solidFill>
            <a:srgbClr val="FFFFFF">
              <a:alpha val="5000"/>
            </a:srgbClr>
          </a:solidFill>
          <a:ln w="15875">
            <a:no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640080" rIns="342095" bIns="488315" rtlCol="0" anchor="ctr">
            <a:noAutofit/>
          </a:bodyPr>
          <a:p>
            <a:pPr algn="ctr">
              <a:lnSpc>
                <a:spcPct val="150000"/>
              </a:lnSpc>
            </a:pPr>
            <a:endParaRPr lang="zh-CN" altLang="zh-CN">
              <a:solidFill>
                <a:schemeClr val="tx1">
                  <a:lumMod val="85000"/>
                  <a:lumOff val="15000"/>
                </a:schemeClr>
              </a:solidFill>
              <a:latin typeface="+mn-ea"/>
              <a:cs typeface="+mn-ea"/>
              <a:sym typeface="+mn-ea"/>
            </a:endParaRPr>
          </a:p>
        </p:txBody>
      </p:sp>
      <p:sp>
        <p:nvSpPr>
          <p:cNvPr id="11" name="矩形: 圆角 2"/>
          <p:cNvSpPr/>
          <p:nvPr>
            <p:custDataLst>
              <p:tags r:id="rId4"/>
            </p:custDataLst>
          </p:nvPr>
        </p:nvSpPr>
        <p:spPr>
          <a:xfrm>
            <a:off x="691196" y="1735116"/>
            <a:ext cx="5077086" cy="4071704"/>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734060" rIns="342095" bIns="486410" rtlCol="0" anchor="ctr">
            <a:noAutofit/>
          </a:bodyPr>
          <a:p>
            <a:pPr algn="ctr">
              <a:lnSpc>
                <a:spcPct val="150000"/>
              </a:lnSpc>
            </a:pPr>
            <a:r>
              <a:rPr lang="zh-CN" altLang="zh-CN" sz="2000" dirty="0">
                <a:solidFill>
                  <a:schemeClr val="tx1">
                    <a:lumMod val="85000"/>
                    <a:lumOff val="15000"/>
                  </a:schemeClr>
                </a:solidFill>
                <a:latin typeface="+mn-ea"/>
                <a:cs typeface="+mn-ea"/>
                <a:sym typeface="+mn-ea"/>
              </a:rPr>
              <a:t>认识校园资源的重要性是学生全面发展的第一步，了解这些资源如何帮助学生在学术和个人成长方面取得进步。</a:t>
            </a:r>
            <a:endParaRPr lang="zh-CN" altLang="zh-CN" sz="2000" dirty="0">
              <a:solidFill>
                <a:schemeClr val="tx1">
                  <a:lumMod val="85000"/>
                  <a:lumOff val="15000"/>
                </a:schemeClr>
              </a:solidFill>
              <a:latin typeface="+mn-ea"/>
              <a:cs typeface="+mn-ea"/>
              <a:sym typeface="+mn-ea"/>
            </a:endParaRPr>
          </a:p>
        </p:txBody>
      </p:sp>
      <p:sp>
        <p:nvSpPr>
          <p:cNvPr id="12" name="任意多边形: 形状 28"/>
          <p:cNvSpPr/>
          <p:nvPr>
            <p:custDataLst>
              <p:tags r:id="rId5"/>
            </p:custDataLst>
          </p:nvPr>
        </p:nvSpPr>
        <p:spPr>
          <a:xfrm>
            <a:off x="1309795" y="1615080"/>
            <a:ext cx="3855130" cy="807863"/>
          </a:xfrm>
          <a:prstGeom prst="round2SameRect">
            <a:avLst>
              <a:gd name="adj1" fmla="val 0"/>
              <a:gd name="adj2" fmla="val 31447"/>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400" b="1" dirty="0">
                <a:solidFill>
                  <a:srgbClr val="FFFFFF"/>
                </a:solidFill>
                <a:uFillTx/>
                <a:latin typeface="+mn-ea"/>
                <a:cs typeface="+mn-ea"/>
                <a:sym typeface="+mn-ea"/>
              </a:rPr>
              <a:t>认识校园资源的重要性</a:t>
            </a:r>
            <a:endParaRPr lang="zh-CN" altLang="en-US" sz="2400" b="1" dirty="0">
              <a:solidFill>
                <a:srgbClr val="FFFFFF"/>
              </a:solidFill>
              <a:uFillTx/>
              <a:latin typeface="+mn-ea"/>
              <a:cs typeface="+mn-ea"/>
              <a:sym typeface="+mn-ea"/>
            </a:endParaRPr>
          </a:p>
        </p:txBody>
      </p:sp>
      <p:sp>
        <p:nvSpPr>
          <p:cNvPr id="13" name="等腰三角形 24"/>
          <p:cNvSpPr/>
          <p:nvPr>
            <p:custDataLst>
              <p:tags r:id="rId6"/>
            </p:custDataLst>
          </p:nvPr>
        </p:nvSpPr>
        <p:spPr>
          <a:xfrm>
            <a:off x="1140855" y="1615080"/>
            <a:ext cx="168591" cy="120140"/>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等腰三角形 25"/>
          <p:cNvSpPr/>
          <p:nvPr>
            <p:custDataLst>
              <p:tags r:id="rId7"/>
            </p:custDataLst>
          </p:nvPr>
        </p:nvSpPr>
        <p:spPr>
          <a:xfrm flipH="1">
            <a:off x="5164926" y="1615080"/>
            <a:ext cx="168591" cy="120140"/>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圆角 35"/>
          <p:cNvSpPr/>
          <p:nvPr>
            <p:custDataLst>
              <p:tags r:id="rId8"/>
            </p:custDataLst>
          </p:nvPr>
        </p:nvSpPr>
        <p:spPr>
          <a:xfrm>
            <a:off x="6423718" y="1735116"/>
            <a:ext cx="5077086" cy="4071069"/>
          </a:xfrm>
          <a:prstGeom prst="roundRect">
            <a:avLst>
              <a:gd name="adj" fmla="val 6347"/>
            </a:avLst>
          </a:prstGeom>
          <a:gradFill flip="none" rotWithShape="1">
            <a:gsLst>
              <a:gs pos="0">
                <a:schemeClr val="accent4">
                  <a:lumMod val="20000"/>
                  <a:lumOff val="80000"/>
                  <a:alpha val="20000"/>
                </a:schemeClr>
              </a:gs>
              <a:gs pos="100000">
                <a:schemeClr val="bg1">
                  <a:alpha val="0"/>
                </a:schemeClr>
              </a:gs>
            </a:gsLst>
            <a:path path="circle">
              <a:fillToRect l="100000" t="100000"/>
            </a:path>
            <a:tileRect r="-100000" b="-100000"/>
          </a:gradFill>
          <a:ln w="15875">
            <a:solidFill>
              <a:schemeClr val="accent4">
                <a:lumMod val="40000"/>
                <a:lumOff val="60000"/>
                <a:alpha val="60000"/>
              </a:schemeClr>
            </a:solid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640080" rIns="342095" bIns="488315" rtlCol="0" anchor="ctr">
            <a:noAutofit/>
          </a:bodyPr>
          <a:p>
            <a:pPr algn="ctr">
              <a:lnSpc>
                <a:spcPct val="150000"/>
              </a:lnSpc>
            </a:pPr>
            <a:r>
              <a:rPr lang="zh-CN" altLang="zh-CN" sz="2000">
                <a:solidFill>
                  <a:schemeClr val="tx1">
                    <a:lumMod val="85000"/>
                    <a:lumOff val="15000"/>
                  </a:schemeClr>
                </a:solidFill>
                <a:latin typeface="+mn-ea"/>
                <a:cs typeface="+mn-ea"/>
                <a:sym typeface="+mn-ea"/>
              </a:rPr>
              <a:t>利用校园资源进行休闲活动，如体育俱乐部和艺术团体，可以帮助学生在紧张的学习之余放松身心，实现学习与休闲的平衡。</a:t>
            </a:r>
            <a:endParaRPr lang="zh-CN" altLang="zh-CN" sz="2000">
              <a:solidFill>
                <a:schemeClr val="tx1">
                  <a:lumMod val="85000"/>
                  <a:lumOff val="15000"/>
                </a:schemeClr>
              </a:solidFill>
              <a:latin typeface="+mn-ea"/>
              <a:cs typeface="+mn-ea"/>
              <a:sym typeface="+mn-ea"/>
            </a:endParaRPr>
          </a:p>
        </p:txBody>
      </p:sp>
      <p:sp>
        <p:nvSpPr>
          <p:cNvPr id="16" name="任意多边形: 形状 36"/>
          <p:cNvSpPr/>
          <p:nvPr>
            <p:custDataLst>
              <p:tags r:id="rId9"/>
            </p:custDataLst>
          </p:nvPr>
        </p:nvSpPr>
        <p:spPr>
          <a:xfrm>
            <a:off x="7035331" y="1615080"/>
            <a:ext cx="3855130" cy="807863"/>
          </a:xfrm>
          <a:prstGeom prst="round2SameRect">
            <a:avLst>
              <a:gd name="adj1" fmla="val 0"/>
              <a:gd name="adj2" fmla="val 31447"/>
            </a:avLst>
          </a:prstGeom>
          <a:gradFill flip="none" rotWithShape="1">
            <a:gsLst>
              <a:gs pos="0">
                <a:schemeClr val="accent4">
                  <a:lumMod val="60000"/>
                  <a:lumOff val="40000"/>
                </a:schemeClr>
              </a:gs>
              <a:gs pos="66450">
                <a:schemeClr val="accent4"/>
              </a:gs>
              <a:gs pos="100000">
                <a:schemeClr val="accent4"/>
              </a:gs>
            </a:gsLst>
            <a:lin ang="2700000" scaled="1"/>
            <a:tileRect/>
          </a:gradFill>
          <a:ln>
            <a:noFill/>
          </a:ln>
          <a:effectLst>
            <a:outerShdw blurRad="101600" dist="76200" dir="2700000" algn="tl" rotWithShape="0">
              <a:schemeClr val="accent4">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400" b="1">
                <a:solidFill>
                  <a:srgbClr val="FFFFFF"/>
                </a:solidFill>
                <a:uFillTx/>
                <a:latin typeface="+mn-ea"/>
                <a:cs typeface="+mn-ea"/>
                <a:sym typeface="+mn-ea"/>
              </a:rPr>
              <a:t>平衡学习与休闲的策略</a:t>
            </a:r>
            <a:endParaRPr lang="zh-CN" altLang="en-US" sz="2400" b="1">
              <a:solidFill>
                <a:srgbClr val="FFFFFF"/>
              </a:solidFill>
              <a:uFillTx/>
              <a:latin typeface="+mn-ea"/>
              <a:cs typeface="+mn-ea"/>
              <a:sym typeface="+mn-ea"/>
            </a:endParaRPr>
          </a:p>
        </p:txBody>
      </p:sp>
      <p:sp>
        <p:nvSpPr>
          <p:cNvPr id="18" name="等腰三角形 37"/>
          <p:cNvSpPr/>
          <p:nvPr>
            <p:custDataLst>
              <p:tags r:id="rId10"/>
            </p:custDataLst>
          </p:nvPr>
        </p:nvSpPr>
        <p:spPr>
          <a:xfrm>
            <a:off x="6866391" y="1615080"/>
            <a:ext cx="168591" cy="120140"/>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等腰三角形 38"/>
          <p:cNvSpPr/>
          <p:nvPr>
            <p:custDataLst>
              <p:tags r:id="rId11"/>
            </p:custDataLst>
          </p:nvPr>
        </p:nvSpPr>
        <p:spPr>
          <a:xfrm flipH="1">
            <a:off x="10889826" y="1615080"/>
            <a:ext cx="168591" cy="120140"/>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p:cNvSpPr>
            <a:spLocks noGrp="1"/>
          </p:cNvSpPr>
          <p:nvPr>
            <p:ph type="title"/>
            <p:custDataLst>
              <p:tags r:id="rId1"/>
            </p:custDataLst>
          </p:nvPr>
        </p:nvSpPr>
        <p:spPr>
          <a:xfrm>
            <a:off x="1607185" y="3206115"/>
            <a:ext cx="8364855" cy="1104900"/>
          </a:xfrm>
        </p:spPr>
        <p:txBody>
          <a:bodyPr/>
          <a:lstStyle/>
          <a:p>
            <a:pPr algn="l"/>
            <a:r>
              <a:rPr lang="zh-CN" altLang="en-US" sz="4800"/>
              <a:t>熟悉校园　开启新的学习生活</a:t>
            </a:r>
            <a:endParaRPr lang="zh-CN" altLang="en-US" sz="4800"/>
          </a:p>
        </p:txBody>
      </p:sp>
      <p:sp>
        <p:nvSpPr>
          <p:cNvPr id="9" name="节编号"/>
          <p:cNvSpPr>
            <a:spLocks noGrp="1"/>
          </p:cNvSpPr>
          <p:nvPr>
            <p:custDataLst>
              <p:tags r:id="rId2"/>
            </p:custDataLst>
          </p:nvPr>
        </p:nvSpPr>
        <p:spPr>
          <a:xfrm>
            <a:off x="1607185" y="1558653"/>
            <a:ext cx="4572000" cy="1454864"/>
          </a:xfrm>
          <a:prstGeom prst="rect">
            <a:avLst/>
          </a:prstGeom>
        </p:spPr>
        <p:txBody>
          <a:bodyPr vert="horz" wrap="none" lIns="0" tIns="0" rIns="0" bIns="0" rtlCol="0" anchor="b" anchorCtr="0">
            <a:normAutofit/>
          </a:bodyPr>
          <a:lstStyle>
            <a:lvl1pPr marL="0" indent="0" algn="r" defTabSz="914400" rtl="0" eaLnBrk="1" latinLnBrk="0" hangingPunct="1">
              <a:lnSpc>
                <a:spcPct val="130000"/>
              </a:lnSpc>
              <a:spcBef>
                <a:spcPts val="1000"/>
              </a:spcBef>
              <a:buFont typeface="Arial" panose="020B0604020202020204" pitchFamily="34" charset="0"/>
              <a:buNone/>
              <a:defRPr sz="7200" b="1" kern="1200">
                <a:solidFill>
                  <a:schemeClr val="accent1">
                    <a:lumMod val="7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4800"/>
              <a:t>第一章</a:t>
            </a:r>
            <a:endParaRPr lang="zh-CN" altLang="en-US" sz="480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dirty="0">
                <a:solidFill>
                  <a:schemeClr val="accent1">
                    <a:lumMod val="75000"/>
                  </a:schemeClr>
                </a:solidFill>
              </a:rPr>
              <a:t>学校资源概览</a:t>
            </a:r>
            <a:endParaRPr lang="zh-CN" altLang="en-US" sz="2800" dirty="0">
              <a:solidFill>
                <a:schemeClr val="accent1">
                  <a:lumMod val="75000"/>
                </a:schemeClr>
              </a:solidFill>
            </a:endParaRPr>
          </a:p>
        </p:txBody>
      </p:sp>
      <p:sp>
        <p:nvSpPr>
          <p:cNvPr id="244" name="矩形 243"/>
          <p:cNvSpPr/>
          <p:nvPr>
            <p:custDataLst>
              <p:tags r:id="rId2"/>
            </p:custDataLst>
          </p:nvPr>
        </p:nvSpPr>
        <p:spPr>
          <a:xfrm>
            <a:off x="607695" y="4621530"/>
            <a:ext cx="2991485" cy="1452245"/>
          </a:xfrm>
          <a:prstGeom prst="rect">
            <a:avLst/>
          </a:prstGeom>
          <a:noFill/>
        </p:spPr>
        <p:txBody>
          <a:bodyPr wrap="square" lIns="0" tIns="0" rIns="0" bIns="0" rtlCol="0" anchor="t" anchorCtr="0">
            <a:noAutofit/>
          </a:bodyPr>
          <a:p>
            <a:pPr indent="0" algn="ctr" fontAlgn="auto">
              <a:lnSpc>
                <a:spcPct val="140000"/>
              </a:lnSpc>
              <a:spcBef>
                <a:spcPct val="0"/>
              </a:spcBef>
              <a:spcAft>
                <a:spcPct val="0"/>
              </a:spcAft>
            </a:pPr>
            <a:r>
              <a:rPr lang="zh-CN" altLang="en-US">
                <a:solidFill>
                  <a:schemeClr val="tx1">
                    <a:lumMod val="65000"/>
                    <a:lumOff val="35000"/>
                  </a:schemeClr>
                </a:solidFill>
                <a:latin typeface="+mn-ea"/>
                <a:cs typeface="+mn-ea"/>
              </a:rPr>
              <a:t>学校拥有包括图书馆、专业部门、体育设施等在内的丰富资源，旨在支持学生的学习和发展。</a:t>
            </a:r>
            <a:endParaRPr lang="zh-CN" altLang="en-US">
              <a:solidFill>
                <a:schemeClr val="tx1">
                  <a:lumMod val="65000"/>
                  <a:lumOff val="35000"/>
                </a:schemeClr>
              </a:solidFill>
              <a:latin typeface="+mn-ea"/>
              <a:cs typeface="+mn-ea"/>
            </a:endParaRPr>
          </a:p>
        </p:txBody>
      </p:sp>
      <p:sp>
        <p:nvSpPr>
          <p:cNvPr id="245" name="矩形 244"/>
          <p:cNvSpPr/>
          <p:nvPr>
            <p:custDataLst>
              <p:tags r:id="rId3"/>
            </p:custDataLst>
          </p:nvPr>
        </p:nvSpPr>
        <p:spPr>
          <a:xfrm>
            <a:off x="418078" y="4153753"/>
            <a:ext cx="3382543" cy="409514"/>
          </a:xfrm>
          <a:prstGeom prst="rect">
            <a:avLst/>
          </a:prstGeom>
          <a:noFill/>
        </p:spPr>
        <p:txBody>
          <a:bodyPr wrap="square" lIns="0" tIns="0" rIns="0" bIns="0" rtlCol="0" anchor="b">
            <a:noAutofit/>
          </a:bodyPr>
          <a:p>
            <a:pPr algn="ctr">
              <a:spcBef>
                <a:spcPct val="0"/>
              </a:spcBef>
              <a:spcAft>
                <a:spcPct val="0"/>
              </a:spcAft>
            </a:pPr>
            <a:r>
              <a:rPr lang="zh-CN" altLang="en-US" sz="2300" b="1">
                <a:solidFill>
                  <a:schemeClr val="accent1"/>
                </a:solidFill>
                <a:latin typeface="+mn-ea"/>
                <a:cs typeface="+mn-ea"/>
              </a:rPr>
              <a:t>学校提供的主要资源</a:t>
            </a:r>
            <a:endParaRPr lang="zh-CN" altLang="en-US" sz="2300" b="1">
              <a:solidFill>
                <a:schemeClr val="accent1"/>
              </a:solidFill>
              <a:latin typeface="+mn-ea"/>
              <a:cs typeface="+mn-ea"/>
            </a:endParaRPr>
          </a:p>
        </p:txBody>
      </p:sp>
      <p:sp>
        <p:nvSpPr>
          <p:cNvPr id="246" name="大线"/>
          <p:cNvSpPr/>
          <p:nvPr>
            <p:custDataLst>
              <p:tags r:id="rId4"/>
            </p:custDataLst>
          </p:nvPr>
        </p:nvSpPr>
        <p:spPr bwMode="auto">
          <a:xfrm>
            <a:off x="1594700" y="3013675"/>
            <a:ext cx="1028002" cy="689878"/>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47" name="小线"/>
          <p:cNvSpPr/>
          <p:nvPr>
            <p:custDataLst>
              <p:tags r:id="rId5"/>
            </p:custDataLst>
          </p:nvPr>
        </p:nvSpPr>
        <p:spPr bwMode="auto">
          <a:xfrm>
            <a:off x="1139757" y="2697616"/>
            <a:ext cx="1939835" cy="1301877"/>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48" name="下"/>
          <p:cNvSpPr/>
          <p:nvPr>
            <p:custDataLst>
              <p:tags r:id="rId6"/>
            </p:custDataLst>
          </p:nvPr>
        </p:nvSpPr>
        <p:spPr bwMode="auto">
          <a:xfrm>
            <a:off x="1392214" y="2545752"/>
            <a:ext cx="1427132" cy="956613"/>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1">
              <a:lumMod val="75000"/>
            </a:schemeClr>
          </a:solidFill>
          <a:ln w="9525">
            <a:noFill/>
            <a:round/>
          </a:ln>
          <a:effectLst>
            <a:outerShdw blurRad="317500" dist="127000" dir="5400000" algn="t" rotWithShape="0">
              <a:schemeClr val="accent1">
                <a:lumMod val="60000"/>
                <a:lumOff val="40000"/>
                <a:alpha val="70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49" name="下"/>
          <p:cNvSpPr/>
          <p:nvPr>
            <p:custDataLst>
              <p:tags r:id="rId7"/>
            </p:custDataLst>
          </p:nvPr>
        </p:nvSpPr>
        <p:spPr bwMode="auto">
          <a:xfrm>
            <a:off x="1392214" y="2517845"/>
            <a:ext cx="1426483" cy="956613"/>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1">
                  <a:lumMod val="90000"/>
                  <a:lumOff val="10000"/>
                  <a:alpha val="100000"/>
                </a:schemeClr>
              </a:gs>
              <a:gs pos="70000">
                <a:schemeClr val="accent1">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50" name="右"/>
          <p:cNvSpPr/>
          <p:nvPr>
            <p:custDataLst>
              <p:tags r:id="rId8"/>
            </p:custDataLst>
          </p:nvPr>
        </p:nvSpPr>
        <p:spPr bwMode="auto">
          <a:xfrm>
            <a:off x="2104807" y="1770207"/>
            <a:ext cx="715189" cy="1226594"/>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1">
                  <a:lumMod val="60000"/>
                  <a:lumOff val="40000"/>
                  <a:alpha val="100000"/>
                </a:schemeClr>
              </a:gs>
              <a:gs pos="70000">
                <a:schemeClr val="accent1">
                  <a:lumMod val="80000"/>
                  <a:lumOff val="20000"/>
                  <a:alpha val="100000"/>
                </a:schemeClr>
              </a:gs>
            </a:gsLst>
            <a:lin ang="13500000" scaled="0"/>
          </a:gradFill>
          <a:ln w="12700" cmpd="sng">
            <a:noFill/>
            <a:prstDash val="solid"/>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51" name="左"/>
          <p:cNvSpPr/>
          <p:nvPr>
            <p:custDataLst>
              <p:tags r:id="rId9"/>
            </p:custDataLst>
          </p:nvPr>
        </p:nvSpPr>
        <p:spPr bwMode="auto">
          <a:xfrm>
            <a:off x="1394810" y="1772154"/>
            <a:ext cx="709348" cy="1226594"/>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1">
                  <a:lumMod val="60000"/>
                  <a:lumOff val="40000"/>
                  <a:alpha val="100000"/>
                </a:schemeClr>
              </a:gs>
              <a:gs pos="70000">
                <a:schemeClr val="accent1">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52" name="前左"/>
          <p:cNvSpPr/>
          <p:nvPr>
            <p:custDataLst>
              <p:tags r:id="rId10"/>
            </p:custDataLst>
          </p:nvPr>
        </p:nvSpPr>
        <p:spPr bwMode="auto">
          <a:xfrm>
            <a:off x="1392214" y="2233587"/>
            <a:ext cx="715189" cy="1233084"/>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1">
                <a:lumMod val="20000"/>
                <a:lumOff val="80000"/>
                <a:alpha val="2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53" name="前右"/>
          <p:cNvSpPr/>
          <p:nvPr>
            <p:custDataLst>
              <p:tags r:id="rId11"/>
            </p:custDataLst>
          </p:nvPr>
        </p:nvSpPr>
        <p:spPr bwMode="auto">
          <a:xfrm>
            <a:off x="2106754" y="2233587"/>
            <a:ext cx="717785" cy="1233084"/>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1">
                <a:lumMod val="20000"/>
                <a:lumOff val="80000"/>
                <a:alpha val="2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54" name="上"/>
          <p:cNvSpPr/>
          <p:nvPr>
            <p:custDataLst>
              <p:tags r:id="rId12"/>
            </p:custDataLst>
          </p:nvPr>
        </p:nvSpPr>
        <p:spPr bwMode="auto">
          <a:xfrm>
            <a:off x="1392214" y="1753982"/>
            <a:ext cx="1432973" cy="962454"/>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1">
                <a:lumMod val="20000"/>
                <a:lumOff val="80000"/>
                <a:alpha val="20000"/>
              </a:schemeClr>
            </a:solidFill>
            <a:round/>
          </a:ln>
        </p:spPr>
        <p:txBody>
          <a:bodyPr vert="horz" wrap="square" lIns="91440" tIns="45720" rIns="91440" bIns="45720" numCol="1" anchor="t" anchorCtr="0" compatLnSpc="1"/>
          <a:p>
            <a:endParaRPr lang="zh-CN" altLang="en-US">
              <a:solidFill>
                <a:schemeClr val="tx1"/>
              </a:solidFill>
            </a:endParaRPr>
          </a:p>
        </p:txBody>
      </p:sp>
      <p:sp>
        <p:nvSpPr>
          <p:cNvPr id="255" name="矩形 254"/>
          <p:cNvSpPr/>
          <p:nvPr>
            <p:custDataLst>
              <p:tags r:id="rId13"/>
            </p:custDataLst>
          </p:nvPr>
        </p:nvSpPr>
        <p:spPr>
          <a:xfrm>
            <a:off x="4332145" y="4154402"/>
            <a:ext cx="3382543" cy="409514"/>
          </a:xfrm>
          <a:prstGeom prst="rect">
            <a:avLst/>
          </a:prstGeom>
          <a:noFill/>
        </p:spPr>
        <p:txBody>
          <a:bodyPr wrap="square" lIns="0" tIns="0" rIns="0" bIns="0" rtlCol="0" anchor="b">
            <a:noAutofit/>
          </a:bodyPr>
          <a:p>
            <a:pPr algn="ctr">
              <a:spcBef>
                <a:spcPct val="0"/>
              </a:spcBef>
              <a:spcAft>
                <a:spcPct val="0"/>
              </a:spcAft>
            </a:pPr>
            <a:r>
              <a:rPr lang="zh-CN" altLang="en-US" sz="2300" b="1">
                <a:solidFill>
                  <a:schemeClr val="accent2"/>
                </a:solidFill>
                <a:latin typeface="+mn-ea"/>
                <a:cs typeface="+mn-ea"/>
              </a:rPr>
              <a:t>学习支持服务</a:t>
            </a:r>
            <a:endParaRPr lang="zh-CN" altLang="en-US" sz="2300" b="1">
              <a:solidFill>
                <a:schemeClr val="accent2"/>
              </a:solidFill>
              <a:latin typeface="+mn-ea"/>
              <a:cs typeface="+mn-ea"/>
            </a:endParaRPr>
          </a:p>
        </p:txBody>
      </p:sp>
      <p:sp>
        <p:nvSpPr>
          <p:cNvPr id="256" name="矩形 255"/>
          <p:cNvSpPr/>
          <p:nvPr>
            <p:custDataLst>
              <p:tags r:id="rId14"/>
            </p:custDataLst>
          </p:nvPr>
        </p:nvSpPr>
        <p:spPr>
          <a:xfrm>
            <a:off x="4521835" y="4622165"/>
            <a:ext cx="2991485" cy="1452245"/>
          </a:xfrm>
          <a:prstGeom prst="rect">
            <a:avLst/>
          </a:prstGeom>
          <a:noFill/>
        </p:spPr>
        <p:txBody>
          <a:bodyPr wrap="square" lIns="0" tIns="0" rIns="0" bIns="0" rtlCol="0" anchor="t" anchorCtr="0">
            <a:noAutofit/>
          </a:bodyPr>
          <a:p>
            <a:pPr indent="0" algn="ctr" fontAlgn="auto">
              <a:lnSpc>
                <a:spcPct val="140000"/>
              </a:lnSpc>
              <a:spcBef>
                <a:spcPct val="0"/>
              </a:spcBef>
              <a:spcAft>
                <a:spcPct val="0"/>
              </a:spcAft>
            </a:pPr>
            <a:r>
              <a:rPr lang="zh-CN" altLang="en-US">
                <a:solidFill>
                  <a:schemeClr val="tx1">
                    <a:lumMod val="65000"/>
                    <a:lumOff val="35000"/>
                  </a:schemeClr>
                </a:solidFill>
                <a:latin typeface="+mn-ea"/>
                <a:cs typeface="+mn-ea"/>
              </a:rPr>
              <a:t>学生事务处提供心理咨询、职业规划等服务，帮助学生应对学习和生活中的困惑。</a:t>
            </a:r>
            <a:endParaRPr lang="zh-CN" altLang="en-US">
              <a:solidFill>
                <a:schemeClr val="tx1">
                  <a:lumMod val="65000"/>
                  <a:lumOff val="35000"/>
                </a:schemeClr>
              </a:solidFill>
              <a:latin typeface="+mn-ea"/>
              <a:cs typeface="+mn-ea"/>
            </a:endParaRPr>
          </a:p>
        </p:txBody>
      </p:sp>
      <p:sp>
        <p:nvSpPr>
          <p:cNvPr id="257" name="大线"/>
          <p:cNvSpPr/>
          <p:nvPr>
            <p:custDataLst>
              <p:tags r:id="rId15"/>
            </p:custDataLst>
          </p:nvPr>
        </p:nvSpPr>
        <p:spPr bwMode="auto">
          <a:xfrm>
            <a:off x="5510065" y="3013675"/>
            <a:ext cx="1028002" cy="689878"/>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2">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58" name="小线"/>
          <p:cNvSpPr/>
          <p:nvPr>
            <p:custDataLst>
              <p:tags r:id="rId16"/>
            </p:custDataLst>
          </p:nvPr>
        </p:nvSpPr>
        <p:spPr bwMode="auto">
          <a:xfrm>
            <a:off x="5053824" y="2697616"/>
            <a:ext cx="1939835" cy="1301877"/>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2">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59" name="下"/>
          <p:cNvSpPr/>
          <p:nvPr>
            <p:custDataLst>
              <p:tags r:id="rId17"/>
            </p:custDataLst>
          </p:nvPr>
        </p:nvSpPr>
        <p:spPr bwMode="auto">
          <a:xfrm>
            <a:off x="5311474" y="2545752"/>
            <a:ext cx="1427132" cy="956613"/>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2">
              <a:lumMod val="75000"/>
            </a:schemeClr>
          </a:solidFill>
          <a:ln w="9525">
            <a:noFill/>
            <a:round/>
          </a:ln>
          <a:effectLst>
            <a:outerShdw blurRad="317500" dist="127000" dir="5400000" algn="t" rotWithShape="0">
              <a:schemeClr val="accent2">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60" name="下"/>
          <p:cNvSpPr/>
          <p:nvPr>
            <p:custDataLst>
              <p:tags r:id="rId18"/>
            </p:custDataLst>
          </p:nvPr>
        </p:nvSpPr>
        <p:spPr bwMode="auto">
          <a:xfrm>
            <a:off x="5311474" y="2517845"/>
            <a:ext cx="1426483" cy="956613"/>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2">
                  <a:lumMod val="90000"/>
                  <a:lumOff val="10000"/>
                  <a:alpha val="100000"/>
                </a:schemeClr>
              </a:gs>
              <a:gs pos="70000">
                <a:schemeClr val="accent2">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61" name="右"/>
          <p:cNvSpPr/>
          <p:nvPr>
            <p:custDataLst>
              <p:tags r:id="rId19"/>
            </p:custDataLst>
          </p:nvPr>
        </p:nvSpPr>
        <p:spPr bwMode="auto">
          <a:xfrm>
            <a:off x="6024066" y="1770207"/>
            <a:ext cx="715189" cy="1226594"/>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2">
                  <a:lumMod val="60000"/>
                  <a:lumOff val="40000"/>
                  <a:alpha val="100000"/>
                </a:schemeClr>
              </a:gs>
              <a:gs pos="70000">
                <a:schemeClr val="accent2">
                  <a:lumMod val="80000"/>
                  <a:lumOff val="20000"/>
                  <a:alpha val="100000"/>
                </a:schemeClr>
              </a:gs>
            </a:gsLst>
            <a:lin ang="135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62" name="左"/>
          <p:cNvSpPr/>
          <p:nvPr>
            <p:custDataLst>
              <p:tags r:id="rId20"/>
            </p:custDataLst>
          </p:nvPr>
        </p:nvSpPr>
        <p:spPr bwMode="auto">
          <a:xfrm>
            <a:off x="5314718" y="1772154"/>
            <a:ext cx="709348" cy="1226594"/>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2">
                  <a:lumMod val="60000"/>
                  <a:lumOff val="40000"/>
                  <a:alpha val="100000"/>
                </a:schemeClr>
              </a:gs>
              <a:gs pos="70000">
                <a:schemeClr val="accent2">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63" name="前左"/>
          <p:cNvSpPr/>
          <p:nvPr>
            <p:custDataLst>
              <p:tags r:id="rId21"/>
            </p:custDataLst>
          </p:nvPr>
        </p:nvSpPr>
        <p:spPr bwMode="auto">
          <a:xfrm>
            <a:off x="5304335" y="2233587"/>
            <a:ext cx="715189" cy="1233084"/>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64" name="前右"/>
          <p:cNvSpPr/>
          <p:nvPr>
            <p:custDataLst>
              <p:tags r:id="rId22"/>
            </p:custDataLst>
          </p:nvPr>
        </p:nvSpPr>
        <p:spPr bwMode="auto">
          <a:xfrm>
            <a:off x="6019523" y="2233587"/>
            <a:ext cx="717785" cy="1233084"/>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65" name="上"/>
          <p:cNvSpPr/>
          <p:nvPr>
            <p:custDataLst>
              <p:tags r:id="rId23"/>
            </p:custDataLst>
          </p:nvPr>
        </p:nvSpPr>
        <p:spPr bwMode="auto">
          <a:xfrm>
            <a:off x="5304335" y="1753982"/>
            <a:ext cx="1432973" cy="962454"/>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p>
            <a:endParaRPr lang="zh-CN" altLang="en-US">
              <a:solidFill>
                <a:schemeClr val="tx1"/>
              </a:solidFill>
            </a:endParaRPr>
          </a:p>
        </p:txBody>
      </p:sp>
      <p:sp>
        <p:nvSpPr>
          <p:cNvPr id="266" name="矩形 265"/>
          <p:cNvSpPr/>
          <p:nvPr>
            <p:custDataLst>
              <p:tags r:id="rId24"/>
            </p:custDataLst>
          </p:nvPr>
        </p:nvSpPr>
        <p:spPr>
          <a:xfrm>
            <a:off x="8246213" y="4153753"/>
            <a:ext cx="3382543" cy="409514"/>
          </a:xfrm>
          <a:prstGeom prst="rect">
            <a:avLst/>
          </a:prstGeom>
          <a:noFill/>
        </p:spPr>
        <p:txBody>
          <a:bodyPr wrap="square" lIns="0" tIns="0" rIns="0" bIns="0" rtlCol="0" anchor="b">
            <a:noAutofit/>
          </a:bodyPr>
          <a:p>
            <a:pPr algn="ctr">
              <a:spcBef>
                <a:spcPct val="0"/>
              </a:spcBef>
              <a:spcAft>
                <a:spcPct val="0"/>
              </a:spcAft>
            </a:pPr>
            <a:r>
              <a:rPr lang="zh-CN" altLang="en-US" sz="2300" b="1">
                <a:solidFill>
                  <a:schemeClr val="accent1"/>
                </a:solidFill>
                <a:latin typeface="+mn-ea"/>
                <a:cs typeface="+mn-ea"/>
              </a:rPr>
              <a:t>生活与健康服务</a:t>
            </a:r>
            <a:endParaRPr lang="zh-CN" altLang="en-US" sz="2300" b="1">
              <a:solidFill>
                <a:schemeClr val="accent1"/>
              </a:solidFill>
              <a:latin typeface="+mn-ea"/>
              <a:cs typeface="+mn-ea"/>
            </a:endParaRPr>
          </a:p>
        </p:txBody>
      </p:sp>
      <p:sp>
        <p:nvSpPr>
          <p:cNvPr id="267" name="矩形 266"/>
          <p:cNvSpPr/>
          <p:nvPr>
            <p:custDataLst>
              <p:tags r:id="rId25"/>
            </p:custDataLst>
          </p:nvPr>
        </p:nvSpPr>
        <p:spPr>
          <a:xfrm>
            <a:off x="8245475" y="4621530"/>
            <a:ext cx="3362960" cy="1452245"/>
          </a:xfrm>
          <a:prstGeom prst="rect">
            <a:avLst/>
          </a:prstGeom>
          <a:noFill/>
        </p:spPr>
        <p:txBody>
          <a:bodyPr wrap="square" lIns="0" tIns="0" rIns="0" bIns="0" rtlCol="0" anchor="t" anchorCtr="0">
            <a:noAutofit/>
          </a:bodyPr>
          <a:p>
            <a:pPr indent="0" algn="ctr" fontAlgn="auto">
              <a:lnSpc>
                <a:spcPct val="140000"/>
              </a:lnSpc>
              <a:spcBef>
                <a:spcPct val="0"/>
              </a:spcBef>
              <a:spcAft>
                <a:spcPct val="0"/>
              </a:spcAft>
            </a:pPr>
            <a:r>
              <a:rPr lang="zh-CN" altLang="en-US">
                <a:solidFill>
                  <a:schemeClr val="tx1">
                    <a:lumMod val="65000"/>
                    <a:lumOff val="35000"/>
                  </a:schemeClr>
                </a:solidFill>
                <a:latin typeface="+mn-ea"/>
                <a:cs typeface="+mn-ea"/>
              </a:rPr>
              <a:t>图书馆和各专业部门提供学术辅导和研究支持，促进学生的学术发展；体育馆、运动场等设施为学生提供了锻炼身体的场所。</a:t>
            </a:r>
            <a:endParaRPr lang="zh-CN" altLang="en-US">
              <a:solidFill>
                <a:schemeClr val="tx1">
                  <a:lumMod val="65000"/>
                  <a:lumOff val="35000"/>
                </a:schemeClr>
              </a:solidFill>
              <a:latin typeface="+mn-ea"/>
              <a:cs typeface="+mn-ea"/>
            </a:endParaRPr>
          </a:p>
        </p:txBody>
      </p:sp>
      <p:sp>
        <p:nvSpPr>
          <p:cNvPr id="268" name="大线"/>
          <p:cNvSpPr/>
          <p:nvPr>
            <p:custDataLst>
              <p:tags r:id="rId26"/>
            </p:custDataLst>
          </p:nvPr>
        </p:nvSpPr>
        <p:spPr bwMode="auto">
          <a:xfrm>
            <a:off x="9423483" y="3020814"/>
            <a:ext cx="1028651" cy="690527"/>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69" name="小线"/>
          <p:cNvSpPr/>
          <p:nvPr>
            <p:custDataLst>
              <p:tags r:id="rId27"/>
            </p:custDataLst>
          </p:nvPr>
        </p:nvSpPr>
        <p:spPr bwMode="auto">
          <a:xfrm>
            <a:off x="8967891" y="2705404"/>
            <a:ext cx="1939835" cy="1302526"/>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70" name="下"/>
          <p:cNvSpPr/>
          <p:nvPr>
            <p:custDataLst>
              <p:tags r:id="rId28"/>
            </p:custDataLst>
          </p:nvPr>
        </p:nvSpPr>
        <p:spPr bwMode="auto">
          <a:xfrm>
            <a:off x="9223594" y="2553540"/>
            <a:ext cx="1426483" cy="956613"/>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1">
              <a:lumMod val="75000"/>
            </a:schemeClr>
          </a:solidFill>
          <a:ln w="9525">
            <a:noFill/>
            <a:round/>
          </a:ln>
          <a:effectLst>
            <a:outerShdw blurRad="317500" dist="127000" dir="5400000" algn="t" rotWithShape="0">
              <a:schemeClr val="accent1">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71" name="下"/>
          <p:cNvSpPr/>
          <p:nvPr>
            <p:custDataLst>
              <p:tags r:id="rId29"/>
            </p:custDataLst>
          </p:nvPr>
        </p:nvSpPr>
        <p:spPr bwMode="auto">
          <a:xfrm>
            <a:off x="9223594" y="2526282"/>
            <a:ext cx="1425834" cy="956613"/>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1">
                  <a:lumMod val="90000"/>
                  <a:lumOff val="10000"/>
                  <a:alpha val="100000"/>
                </a:schemeClr>
              </a:gs>
              <a:gs pos="70000">
                <a:schemeClr val="accent1">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72" name="右"/>
          <p:cNvSpPr/>
          <p:nvPr>
            <p:custDataLst>
              <p:tags r:id="rId30"/>
            </p:custDataLst>
          </p:nvPr>
        </p:nvSpPr>
        <p:spPr bwMode="auto">
          <a:xfrm>
            <a:off x="9935538" y="1777346"/>
            <a:ext cx="715189" cy="1226594"/>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1">
                  <a:lumMod val="60000"/>
                  <a:lumOff val="40000"/>
                  <a:alpha val="100000"/>
                </a:schemeClr>
              </a:gs>
              <a:gs pos="70000">
                <a:schemeClr val="accent1">
                  <a:lumMod val="80000"/>
                  <a:lumOff val="20000"/>
                  <a:alpha val="100000"/>
                </a:schemeClr>
              </a:gs>
            </a:gsLst>
            <a:lin ang="135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73" name="左"/>
          <p:cNvSpPr/>
          <p:nvPr>
            <p:custDataLst>
              <p:tags r:id="rId31"/>
            </p:custDataLst>
          </p:nvPr>
        </p:nvSpPr>
        <p:spPr bwMode="auto">
          <a:xfrm>
            <a:off x="9226839" y="1779293"/>
            <a:ext cx="709997" cy="1226594"/>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1">
                  <a:lumMod val="60000"/>
                  <a:lumOff val="40000"/>
                  <a:alpha val="100000"/>
                </a:schemeClr>
              </a:gs>
              <a:gs pos="70000">
                <a:schemeClr val="accent1">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74" name="前左"/>
          <p:cNvSpPr/>
          <p:nvPr>
            <p:custDataLst>
              <p:tags r:id="rId32"/>
            </p:custDataLst>
          </p:nvPr>
        </p:nvSpPr>
        <p:spPr bwMode="auto">
          <a:xfrm>
            <a:off x="9215806" y="2234236"/>
            <a:ext cx="715189" cy="1233733"/>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75" name="前右"/>
          <p:cNvSpPr/>
          <p:nvPr>
            <p:custDataLst>
              <p:tags r:id="rId33"/>
            </p:custDataLst>
          </p:nvPr>
        </p:nvSpPr>
        <p:spPr bwMode="auto">
          <a:xfrm>
            <a:off x="9930346" y="2234236"/>
            <a:ext cx="718434" cy="1233733"/>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76" name="上"/>
          <p:cNvSpPr/>
          <p:nvPr>
            <p:custDataLst>
              <p:tags r:id="rId34"/>
            </p:custDataLst>
          </p:nvPr>
        </p:nvSpPr>
        <p:spPr bwMode="auto">
          <a:xfrm>
            <a:off x="9215806" y="1753333"/>
            <a:ext cx="1433622" cy="963103"/>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p>
            <a:endParaRPr lang="zh-CN" altLang="en-US">
              <a:solidFill>
                <a:schemeClr val="tx1"/>
              </a:solidFill>
            </a:endParaRPr>
          </a:p>
        </p:txBody>
      </p:sp>
      <p:pic>
        <p:nvPicPr>
          <p:cNvPr id="277" name="图片 18" descr="/data/temp/2be177e4-45c7-11f0-ada3-2e3b5fa6a0a3.svg2be177e4-45c7-11f0-ada3-2e3b5fa6a0a3"/>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rcRect l="307" r="307"/>
          <a:stretch>
            <a:fillRect/>
          </a:stretch>
        </p:blipFill>
        <p:spPr>
          <a:xfrm>
            <a:off x="1775768" y="2299135"/>
            <a:ext cx="637310" cy="637959"/>
          </a:xfrm>
          <a:prstGeom prst="rect">
            <a:avLst/>
          </a:prstGeom>
        </p:spPr>
      </p:pic>
      <p:pic>
        <p:nvPicPr>
          <p:cNvPr id="278" name="图片 12" descr="/data/temp/2be17891-45c7-11f0-ada3-2e3b5fa6a0a3.svg2be17891-45c7-11f0-ada3-2e3b5fa6a0a3"/>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rcRect l="1697" r="1698"/>
          <a:stretch>
            <a:fillRect/>
          </a:stretch>
        </p:blipFill>
        <p:spPr>
          <a:xfrm>
            <a:off x="5708656" y="2299135"/>
            <a:ext cx="637310" cy="637959"/>
          </a:xfrm>
          <a:prstGeom prst="rect">
            <a:avLst/>
          </a:prstGeom>
        </p:spPr>
      </p:pic>
      <p:pic>
        <p:nvPicPr>
          <p:cNvPr id="279" name="图片 19" descr="/data/temp/2be17980-45c7-11f0-ada3-2e3b5fa6a0a3.svg2be17980-45c7-11f0-ada3-2e3b5fa6a0a3"/>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rcRect t="4227" b="4227"/>
          <a:stretch>
            <a:fillRect/>
          </a:stretch>
        </p:blipFill>
        <p:spPr>
          <a:xfrm>
            <a:off x="9628565" y="2322499"/>
            <a:ext cx="637959" cy="636523"/>
          </a:xfrm>
          <a:prstGeom prst="rect">
            <a:avLst/>
          </a:prstGeom>
        </p:spPr>
      </p:pic>
    </p:spTree>
    <p:custDataLst>
      <p:tags r:id="rId4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心理咨询服务</a:t>
            </a:r>
            <a:endParaRPr lang="zh-CN" altLang="en-US" sz="2800">
              <a:solidFill>
                <a:schemeClr val="accent1">
                  <a:lumMod val="75000"/>
                </a:schemeClr>
              </a:solidFill>
            </a:endParaRPr>
          </a:p>
        </p:txBody>
      </p:sp>
      <p:sp>
        <p:nvSpPr>
          <p:cNvPr id="38" name="矩形 37"/>
          <p:cNvSpPr/>
          <p:nvPr>
            <p:custDataLst>
              <p:tags r:id="rId2"/>
            </p:custDataLst>
          </p:nvPr>
        </p:nvSpPr>
        <p:spPr>
          <a:xfrm>
            <a:off x="1437005" y="4433570"/>
            <a:ext cx="2897505" cy="465455"/>
          </a:xfrm>
          <a:prstGeom prst="rect">
            <a:avLst/>
          </a:prstGeom>
          <a:noFill/>
        </p:spPr>
        <p:txBody>
          <a:bodyPr wrap="square" lIns="0" tIns="0" rIns="0" bIns="0" rtlCol="0" anchor="ctr">
            <a:noAutofit/>
          </a:bodyPr>
          <a:p>
            <a:pPr algn="ctr">
              <a:spcBef>
                <a:spcPct val="0"/>
              </a:spcBef>
              <a:spcAft>
                <a:spcPct val="0"/>
              </a:spcAft>
            </a:pPr>
            <a:r>
              <a:rPr lang="zh-CN" altLang="en-US" sz="2400" b="1">
                <a:solidFill>
                  <a:schemeClr val="accent1"/>
                </a:solidFill>
                <a:latin typeface="+mn-ea"/>
                <a:cs typeface="+mn-ea"/>
              </a:rPr>
              <a:t>心理咨询的重要性</a:t>
            </a:r>
            <a:endParaRPr lang="zh-CN" altLang="en-US" sz="2400" b="1">
              <a:solidFill>
                <a:schemeClr val="accent1"/>
              </a:solidFill>
              <a:latin typeface="+mn-ea"/>
              <a:cs typeface="+mn-ea"/>
            </a:endParaRPr>
          </a:p>
        </p:txBody>
      </p:sp>
      <p:sp>
        <p:nvSpPr>
          <p:cNvPr id="39" name="矩形 38"/>
          <p:cNvSpPr/>
          <p:nvPr>
            <p:custDataLst>
              <p:tags r:id="rId3"/>
            </p:custDataLst>
          </p:nvPr>
        </p:nvSpPr>
        <p:spPr>
          <a:xfrm>
            <a:off x="1437005" y="5080635"/>
            <a:ext cx="2736215" cy="150876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心理咨询对于帮助学生应对学习和生活中的困惑具有重要作用，是学校支持学生心理健康的重要方式。</a:t>
            </a:r>
            <a:endParaRPr lang="zh-CN" altLang="en-US" sz="1600" dirty="0">
              <a:ln>
                <a:noFill/>
                <a:prstDash val="sysDot"/>
              </a:ln>
              <a:solidFill>
                <a:schemeClr val="tx1">
                  <a:lumMod val="85000"/>
                  <a:lumOff val="15000"/>
                </a:schemeClr>
              </a:solidFill>
              <a:latin typeface="+mn-ea"/>
              <a:cs typeface="+mn-ea"/>
            </a:endParaRPr>
          </a:p>
        </p:txBody>
      </p:sp>
      <p:sp>
        <p:nvSpPr>
          <p:cNvPr id="40" name="矩形 39"/>
          <p:cNvSpPr/>
          <p:nvPr>
            <p:custDataLst>
              <p:tags r:id="rId4"/>
            </p:custDataLst>
          </p:nvPr>
        </p:nvSpPr>
        <p:spPr>
          <a:xfrm>
            <a:off x="4719320" y="4429760"/>
            <a:ext cx="2897505" cy="465455"/>
          </a:xfrm>
          <a:prstGeom prst="rect">
            <a:avLst/>
          </a:prstGeom>
          <a:noFill/>
        </p:spPr>
        <p:txBody>
          <a:bodyPr wrap="square" lIns="0" tIns="0" rIns="0" bIns="0" rtlCol="0" anchor="ctr">
            <a:noAutofit/>
          </a:bodyPr>
          <a:p>
            <a:pPr algn="ctr">
              <a:spcBef>
                <a:spcPct val="0"/>
              </a:spcBef>
              <a:spcAft>
                <a:spcPct val="0"/>
              </a:spcAft>
            </a:pPr>
            <a:r>
              <a:rPr lang="zh-CN" altLang="en-US" sz="2400" b="1">
                <a:solidFill>
                  <a:schemeClr val="accent2"/>
                </a:solidFill>
                <a:latin typeface="+mn-ea"/>
                <a:cs typeface="+mn-ea"/>
              </a:rPr>
              <a:t>心理咨询的获取方式</a:t>
            </a:r>
            <a:endParaRPr lang="zh-CN" altLang="en-US" sz="2400" b="1">
              <a:solidFill>
                <a:schemeClr val="accent2"/>
              </a:solidFill>
              <a:latin typeface="+mn-ea"/>
              <a:cs typeface="+mn-ea"/>
            </a:endParaRPr>
          </a:p>
        </p:txBody>
      </p:sp>
      <p:sp>
        <p:nvSpPr>
          <p:cNvPr id="41" name="矩形 40"/>
          <p:cNvSpPr/>
          <p:nvPr>
            <p:custDataLst>
              <p:tags r:id="rId5"/>
            </p:custDataLst>
          </p:nvPr>
        </p:nvSpPr>
        <p:spPr>
          <a:xfrm>
            <a:off x="4719320" y="5076825"/>
            <a:ext cx="2736215" cy="150876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学生可以通过学生事务处获取心理咨询，以解决学习和生活中的心理问题。</a:t>
            </a:r>
            <a:endParaRPr lang="zh-CN" altLang="en-US" sz="1600" dirty="0">
              <a:ln>
                <a:noFill/>
                <a:prstDash val="sysDot"/>
              </a:ln>
              <a:solidFill>
                <a:schemeClr val="tx1">
                  <a:lumMod val="85000"/>
                  <a:lumOff val="15000"/>
                </a:schemeClr>
              </a:solidFill>
              <a:latin typeface="+mn-ea"/>
              <a:cs typeface="+mn-ea"/>
            </a:endParaRPr>
          </a:p>
        </p:txBody>
      </p:sp>
      <p:sp>
        <p:nvSpPr>
          <p:cNvPr id="42" name="矩形 41"/>
          <p:cNvSpPr/>
          <p:nvPr>
            <p:custDataLst>
              <p:tags r:id="rId6"/>
            </p:custDataLst>
          </p:nvPr>
        </p:nvSpPr>
        <p:spPr>
          <a:xfrm>
            <a:off x="8041005" y="4429760"/>
            <a:ext cx="2897505" cy="465455"/>
          </a:xfrm>
          <a:prstGeom prst="rect">
            <a:avLst/>
          </a:prstGeom>
          <a:noFill/>
        </p:spPr>
        <p:txBody>
          <a:bodyPr wrap="square" lIns="0" tIns="0" rIns="0" bIns="0" rtlCol="0" anchor="ctr">
            <a:noAutofit/>
          </a:bodyPr>
          <a:p>
            <a:pPr algn="ctr">
              <a:spcBef>
                <a:spcPct val="0"/>
              </a:spcBef>
              <a:spcAft>
                <a:spcPct val="0"/>
              </a:spcAft>
            </a:pPr>
            <a:r>
              <a:rPr lang="zh-CN" altLang="en-US" sz="2400" b="1">
                <a:solidFill>
                  <a:schemeClr val="accent1"/>
                </a:solidFill>
                <a:latin typeface="+mn-ea"/>
                <a:cs typeface="+mn-ea"/>
              </a:rPr>
              <a:t>常见心理问题及应对</a:t>
            </a:r>
            <a:endParaRPr lang="zh-CN" altLang="en-US" sz="2400" b="1">
              <a:solidFill>
                <a:schemeClr val="accent1"/>
              </a:solidFill>
              <a:latin typeface="+mn-ea"/>
              <a:cs typeface="+mn-ea"/>
            </a:endParaRPr>
          </a:p>
        </p:txBody>
      </p:sp>
      <p:sp>
        <p:nvSpPr>
          <p:cNvPr id="43" name="矩形 42"/>
          <p:cNvSpPr/>
          <p:nvPr>
            <p:custDataLst>
              <p:tags r:id="rId7"/>
            </p:custDataLst>
          </p:nvPr>
        </p:nvSpPr>
        <p:spPr>
          <a:xfrm>
            <a:off x="8041005" y="5076825"/>
            <a:ext cx="2917825" cy="150876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学校提供针对常见心理问题的应对策略和咨询服务，帮助学生更好地管理自己的情绪和压力。</a:t>
            </a:r>
            <a:endParaRPr lang="zh-CN" altLang="en-US" sz="1600" dirty="0">
              <a:ln>
                <a:noFill/>
                <a:prstDash val="sysDot"/>
              </a:ln>
              <a:solidFill>
                <a:schemeClr val="tx1">
                  <a:lumMod val="85000"/>
                  <a:lumOff val="15000"/>
                </a:schemeClr>
              </a:solidFill>
              <a:latin typeface="+mn-ea"/>
              <a:cs typeface="+mn-ea"/>
            </a:endParaRPr>
          </a:p>
        </p:txBody>
      </p:sp>
      <p:pic>
        <p:nvPicPr>
          <p:cNvPr id="96" name="图片 95" descr="/data/temp/5874f629-45c7-11f0-814e-0657258449c1.jpeg5874f629-45c7-11f0-814e-0657258449c1"/>
          <p:cNvPicPr>
            <a:picLocks noChangeAspect="1"/>
          </p:cNvPicPr>
          <p:nvPr>
            <p:custDataLst>
              <p:tags r:id="rId8"/>
            </p:custDataLst>
          </p:nvPr>
        </p:nvPicPr>
        <p:blipFill>
          <a:blip r:embed="rId9"/>
          <a:srcRect t="767" b="767"/>
          <a:stretch>
            <a:fillRect/>
          </a:stretch>
        </p:blipFill>
        <p:spPr>
          <a:xfrm>
            <a:off x="1978824" y="1663021"/>
            <a:ext cx="1760195" cy="2599815"/>
          </a:xfrm>
          <a:custGeom>
            <a:avLst/>
            <a:gdLst/>
            <a:ahLst/>
            <a:cxnLst>
              <a:cxn ang="3">
                <a:pos x="hc" y="t"/>
              </a:cxn>
              <a:cxn ang="cd2">
                <a:pos x="l" y="vc"/>
              </a:cxn>
              <a:cxn ang="cd4">
                <a:pos x="hc" y="b"/>
              </a:cxn>
              <a:cxn ang="0">
                <a:pos x="r" y="vc"/>
              </a:cxn>
            </a:cxnLst>
            <a:rect l="l" t="t" r="r" b="b"/>
            <a:pathLst>
              <a:path w="2832" h="4183">
                <a:moveTo>
                  <a:pt x="546" y="0"/>
                </a:moveTo>
                <a:lnTo>
                  <a:pt x="2832" y="0"/>
                </a:lnTo>
                <a:lnTo>
                  <a:pt x="2832" y="3749"/>
                </a:lnTo>
                <a:lnTo>
                  <a:pt x="2375" y="4183"/>
                </a:lnTo>
                <a:lnTo>
                  <a:pt x="432" y="4183"/>
                </a:lnTo>
                <a:lnTo>
                  <a:pt x="434" y="4178"/>
                </a:lnTo>
                <a:cubicBezTo>
                  <a:pt x="459" y="4133"/>
                  <a:pt x="473" y="4081"/>
                  <a:pt x="473" y="4026"/>
                </a:cubicBezTo>
                <a:cubicBezTo>
                  <a:pt x="473" y="3850"/>
                  <a:pt x="330" y="3707"/>
                  <a:pt x="154" y="3707"/>
                </a:cubicBezTo>
                <a:cubicBezTo>
                  <a:pt x="132" y="3707"/>
                  <a:pt x="110" y="3709"/>
                  <a:pt x="90" y="3713"/>
                </a:cubicBezTo>
                <a:lnTo>
                  <a:pt x="89" y="3714"/>
                </a:lnTo>
                <a:lnTo>
                  <a:pt x="89" y="1320"/>
                </a:lnTo>
                <a:lnTo>
                  <a:pt x="0" y="1251"/>
                </a:lnTo>
                <a:lnTo>
                  <a:pt x="0" y="753"/>
                </a:lnTo>
                <a:lnTo>
                  <a:pt x="89" y="684"/>
                </a:lnTo>
                <a:lnTo>
                  <a:pt x="89" y="434"/>
                </a:lnTo>
                <a:lnTo>
                  <a:pt x="546" y="0"/>
                </a:lnTo>
                <a:close/>
              </a:path>
            </a:pathLst>
          </a:custGeom>
          <a:solidFill>
            <a:schemeClr val="accent1"/>
          </a:solidFill>
          <a:ln w="6350">
            <a:gradFill>
              <a:gsLst>
                <a:gs pos="0">
                  <a:schemeClr val="accent1">
                    <a:alpha val="0"/>
                  </a:schemeClr>
                </a:gs>
                <a:gs pos="100000">
                  <a:schemeClr val="accent1">
                    <a:alpha val="100000"/>
                  </a:schemeClr>
                </a:gs>
              </a:gsLst>
              <a:path path="circle">
                <a:fillToRect l="50000" t="50000" r="50000" b="50000"/>
              </a:path>
              <a:tileRect/>
            </a:gradFill>
          </a:ln>
        </p:spPr>
      </p:pic>
      <p:cxnSp>
        <p:nvCxnSpPr>
          <p:cNvPr id="93" name="直接连接符 92"/>
          <p:cNvCxnSpPr/>
          <p:nvPr>
            <p:custDataLst>
              <p:tags r:id="rId10"/>
            </p:custDataLst>
          </p:nvPr>
        </p:nvCxnSpPr>
        <p:spPr>
          <a:xfrm>
            <a:off x="1978824" y="2557838"/>
            <a:ext cx="0" cy="1298987"/>
          </a:xfrm>
          <a:prstGeom prst="line">
            <a:avLst/>
          </a:prstGeom>
          <a:ln w="12700">
            <a:gradFill>
              <a:gsLst>
                <a:gs pos="0">
                  <a:schemeClr val="accent1">
                    <a:alpha val="0"/>
                  </a:schemeClr>
                </a:gs>
                <a:gs pos="100000">
                  <a:schemeClr val="accent1">
                    <a:alpha val="70000"/>
                  </a:schemeClr>
                </a:gs>
              </a:gsLst>
              <a:lin ang="16200000"/>
              <a:tileRect/>
            </a:gradFill>
          </a:ln>
        </p:spPr>
        <p:style>
          <a:lnRef idx="1">
            <a:schemeClr val="accent1"/>
          </a:lnRef>
          <a:fillRef idx="0">
            <a:schemeClr val="accent1"/>
          </a:fillRef>
          <a:effectRef idx="0">
            <a:schemeClr val="accent1"/>
          </a:effectRef>
          <a:fontRef idx="minor">
            <a:schemeClr val="tx1"/>
          </a:fontRef>
        </p:style>
      </p:cxnSp>
      <p:sp>
        <p:nvSpPr>
          <p:cNvPr id="95" name="椭圆 94"/>
          <p:cNvSpPr/>
          <p:nvPr>
            <p:custDataLst>
              <p:tags r:id="rId11"/>
            </p:custDataLst>
          </p:nvPr>
        </p:nvSpPr>
        <p:spPr>
          <a:xfrm>
            <a:off x="1870882" y="3970287"/>
            <a:ext cx="396197" cy="396811"/>
          </a:xfrm>
          <a:prstGeom prst="ellipse">
            <a:avLst/>
          </a:prstGeom>
          <a:noFill/>
          <a:ln w="952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Sans Normal" panose="00000500000000000000" charset="-122"/>
              <a:ea typeface="MiSans Normal" panose="00000500000000000000" charset="-122"/>
              <a:cs typeface="Montserrat" panose="00000500000000000000" charset="0"/>
              <a:sym typeface="MiSans Normal" panose="00000500000000000000" charset="-122"/>
            </a:endParaRPr>
          </a:p>
        </p:txBody>
      </p:sp>
      <p:sp>
        <p:nvSpPr>
          <p:cNvPr id="106" name="任意多边形 105"/>
          <p:cNvSpPr/>
          <p:nvPr>
            <p:custDataLst>
              <p:tags r:id="rId12"/>
            </p:custDataLst>
          </p:nvPr>
        </p:nvSpPr>
        <p:spPr>
          <a:xfrm>
            <a:off x="1976371" y="4098469"/>
            <a:ext cx="196259" cy="130021"/>
          </a:xfrm>
          <a:custGeom>
            <a:avLst/>
            <a:gdLst/>
            <a:ahLst/>
            <a:cxnLst>
              <a:cxn ang="3">
                <a:pos x="hc" y="t"/>
              </a:cxn>
              <a:cxn ang="cd2">
                <a:pos x="l" y="vc"/>
              </a:cxn>
              <a:cxn ang="cd4">
                <a:pos x="hc" y="b"/>
              </a:cxn>
              <a:cxn ang="0">
                <a:pos x="r" y="vc"/>
              </a:cxn>
            </a:cxnLst>
            <a:rect l="l" t="t" r="r" b="b"/>
            <a:pathLst>
              <a:path w="507" h="334">
                <a:moveTo>
                  <a:pt x="0" y="0"/>
                </a:moveTo>
                <a:lnTo>
                  <a:pt x="89" y="0"/>
                </a:lnTo>
                <a:lnTo>
                  <a:pt x="89" y="286"/>
                </a:lnTo>
                <a:lnTo>
                  <a:pt x="204" y="286"/>
                </a:lnTo>
                <a:lnTo>
                  <a:pt x="204" y="49"/>
                </a:lnTo>
                <a:lnTo>
                  <a:pt x="89" y="49"/>
                </a:lnTo>
                <a:lnTo>
                  <a:pt x="105" y="0"/>
                </a:lnTo>
                <a:lnTo>
                  <a:pt x="227" y="0"/>
                </a:lnTo>
                <a:lnTo>
                  <a:pt x="293" y="63"/>
                </a:lnTo>
                <a:lnTo>
                  <a:pt x="293" y="272"/>
                </a:lnTo>
                <a:lnTo>
                  <a:pt x="227" y="334"/>
                </a:lnTo>
                <a:lnTo>
                  <a:pt x="66" y="334"/>
                </a:lnTo>
                <a:lnTo>
                  <a:pt x="0" y="272"/>
                </a:lnTo>
                <a:lnTo>
                  <a:pt x="0" y="0"/>
                </a:lnTo>
                <a:close/>
                <a:moveTo>
                  <a:pt x="350" y="0"/>
                </a:moveTo>
                <a:lnTo>
                  <a:pt x="465" y="0"/>
                </a:lnTo>
                <a:lnTo>
                  <a:pt x="465" y="286"/>
                </a:lnTo>
                <a:lnTo>
                  <a:pt x="507" y="286"/>
                </a:lnTo>
                <a:lnTo>
                  <a:pt x="507" y="334"/>
                </a:lnTo>
                <a:lnTo>
                  <a:pt x="325" y="334"/>
                </a:lnTo>
                <a:lnTo>
                  <a:pt x="340" y="286"/>
                </a:lnTo>
                <a:lnTo>
                  <a:pt x="376" y="286"/>
                </a:lnTo>
                <a:lnTo>
                  <a:pt x="376" y="48"/>
                </a:lnTo>
                <a:lnTo>
                  <a:pt x="335" y="48"/>
                </a:lnTo>
                <a:lnTo>
                  <a:pt x="350" y="0"/>
                </a:lnTo>
                <a:close/>
              </a:path>
            </a:pathLst>
          </a:custGeom>
          <a:gradFill>
            <a:gsLst>
              <a:gs pos="0">
                <a:schemeClr val="accent1">
                  <a:lumMod val="40000"/>
                  <a:lumOff val="60000"/>
                  <a:alpha val="100000"/>
                </a:schemeClr>
              </a:gs>
              <a:gs pos="100000">
                <a:schemeClr val="accent1">
                  <a:alpha val="10000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110" name="图片 109" descr="/data/temp/5874f6e2-45c7-11f0-814e-0657258449c1.jpeg5874f6e2-45c7-11f0-814e-0657258449c1"/>
          <p:cNvPicPr>
            <a:picLocks noChangeAspect="1"/>
          </p:cNvPicPr>
          <p:nvPr>
            <p:custDataLst>
              <p:tags r:id="rId13"/>
            </p:custDataLst>
          </p:nvPr>
        </p:nvPicPr>
        <p:blipFill>
          <a:blip r:embed="rId14"/>
          <a:srcRect t="767" b="767"/>
          <a:stretch>
            <a:fillRect/>
          </a:stretch>
        </p:blipFill>
        <p:spPr>
          <a:xfrm>
            <a:off x="5260830" y="1663021"/>
            <a:ext cx="1760195" cy="2599815"/>
          </a:xfrm>
          <a:custGeom>
            <a:avLst/>
            <a:gdLst/>
            <a:ahLst/>
            <a:cxnLst>
              <a:cxn ang="3">
                <a:pos x="hc" y="t"/>
              </a:cxn>
              <a:cxn ang="cd2">
                <a:pos x="l" y="vc"/>
              </a:cxn>
              <a:cxn ang="cd4">
                <a:pos x="hc" y="b"/>
              </a:cxn>
              <a:cxn ang="0">
                <a:pos x="r" y="vc"/>
              </a:cxn>
            </a:cxnLst>
            <a:rect l="l" t="t" r="r" b="b"/>
            <a:pathLst>
              <a:path w="2832" h="4183">
                <a:moveTo>
                  <a:pt x="546" y="0"/>
                </a:moveTo>
                <a:lnTo>
                  <a:pt x="2832" y="0"/>
                </a:lnTo>
                <a:lnTo>
                  <a:pt x="2832" y="3749"/>
                </a:lnTo>
                <a:lnTo>
                  <a:pt x="2375" y="4183"/>
                </a:lnTo>
                <a:lnTo>
                  <a:pt x="432" y="4183"/>
                </a:lnTo>
                <a:lnTo>
                  <a:pt x="434" y="4178"/>
                </a:lnTo>
                <a:cubicBezTo>
                  <a:pt x="459" y="4133"/>
                  <a:pt x="473" y="4081"/>
                  <a:pt x="473" y="4026"/>
                </a:cubicBezTo>
                <a:cubicBezTo>
                  <a:pt x="473" y="3850"/>
                  <a:pt x="330" y="3707"/>
                  <a:pt x="154" y="3707"/>
                </a:cubicBezTo>
                <a:cubicBezTo>
                  <a:pt x="132" y="3707"/>
                  <a:pt x="110" y="3709"/>
                  <a:pt x="90" y="3713"/>
                </a:cubicBezTo>
                <a:lnTo>
                  <a:pt x="89" y="3714"/>
                </a:lnTo>
                <a:lnTo>
                  <a:pt x="89" y="1320"/>
                </a:lnTo>
                <a:lnTo>
                  <a:pt x="0" y="1251"/>
                </a:lnTo>
                <a:lnTo>
                  <a:pt x="0" y="753"/>
                </a:lnTo>
                <a:lnTo>
                  <a:pt x="89" y="684"/>
                </a:lnTo>
                <a:lnTo>
                  <a:pt x="89" y="434"/>
                </a:lnTo>
                <a:lnTo>
                  <a:pt x="546" y="0"/>
                </a:lnTo>
                <a:close/>
              </a:path>
            </a:pathLst>
          </a:custGeom>
          <a:solidFill>
            <a:schemeClr val="accent2"/>
          </a:solidFill>
          <a:ln w="6350">
            <a:gradFill>
              <a:gsLst>
                <a:gs pos="0">
                  <a:schemeClr val="accent2">
                    <a:alpha val="0"/>
                  </a:schemeClr>
                </a:gs>
                <a:gs pos="100000">
                  <a:schemeClr val="accent2">
                    <a:alpha val="100000"/>
                  </a:schemeClr>
                </a:gs>
              </a:gsLst>
              <a:path path="circle">
                <a:fillToRect l="50000" t="50000" r="50000" b="50000"/>
              </a:path>
              <a:tileRect/>
            </a:gradFill>
          </a:ln>
        </p:spPr>
      </p:pic>
      <p:sp>
        <p:nvSpPr>
          <p:cNvPr id="102" name="任意多边形 101"/>
          <p:cNvSpPr/>
          <p:nvPr>
            <p:custDataLst>
              <p:tags r:id="rId15"/>
            </p:custDataLst>
          </p:nvPr>
        </p:nvSpPr>
        <p:spPr>
          <a:xfrm>
            <a:off x="5237524" y="4098469"/>
            <a:ext cx="239804" cy="129408"/>
          </a:xfrm>
          <a:custGeom>
            <a:avLst/>
            <a:gdLst/>
            <a:ahLst/>
            <a:cxnLst>
              <a:cxn ang="3">
                <a:pos x="hc" y="t"/>
              </a:cxn>
              <a:cxn ang="cd2">
                <a:pos x="l" y="vc"/>
              </a:cxn>
              <a:cxn ang="cd4">
                <a:pos x="hc" y="b"/>
              </a:cxn>
              <a:cxn ang="0">
                <a:pos x="r" y="vc"/>
              </a:cxn>
            </a:cxnLst>
            <a:rect l="l" t="t" r="r" b="b"/>
            <a:pathLst>
              <a:path w="620" h="333">
                <a:moveTo>
                  <a:pt x="333" y="142"/>
                </a:moveTo>
                <a:lnTo>
                  <a:pt x="422" y="142"/>
                </a:lnTo>
                <a:lnTo>
                  <a:pt x="422" y="285"/>
                </a:lnTo>
                <a:lnTo>
                  <a:pt x="620" y="285"/>
                </a:lnTo>
                <a:lnTo>
                  <a:pt x="620" y="333"/>
                </a:lnTo>
                <a:lnTo>
                  <a:pt x="333" y="333"/>
                </a:lnTo>
                <a:lnTo>
                  <a:pt x="333" y="142"/>
                </a:lnTo>
                <a:close/>
                <a:moveTo>
                  <a:pt x="344" y="0"/>
                </a:moveTo>
                <a:lnTo>
                  <a:pt x="613" y="0"/>
                </a:lnTo>
                <a:lnTo>
                  <a:pt x="613" y="127"/>
                </a:lnTo>
                <a:lnTo>
                  <a:pt x="547" y="190"/>
                </a:lnTo>
                <a:lnTo>
                  <a:pt x="422" y="190"/>
                </a:lnTo>
                <a:lnTo>
                  <a:pt x="438" y="142"/>
                </a:lnTo>
                <a:lnTo>
                  <a:pt x="524" y="142"/>
                </a:lnTo>
                <a:lnTo>
                  <a:pt x="524" y="48"/>
                </a:lnTo>
                <a:lnTo>
                  <a:pt x="329" y="48"/>
                </a:lnTo>
                <a:lnTo>
                  <a:pt x="344" y="0"/>
                </a:lnTo>
                <a:close/>
                <a:moveTo>
                  <a:pt x="0" y="0"/>
                </a:moveTo>
                <a:lnTo>
                  <a:pt x="89" y="0"/>
                </a:lnTo>
                <a:lnTo>
                  <a:pt x="89" y="285"/>
                </a:lnTo>
                <a:lnTo>
                  <a:pt x="205" y="285"/>
                </a:lnTo>
                <a:lnTo>
                  <a:pt x="205" y="48"/>
                </a:lnTo>
                <a:lnTo>
                  <a:pt x="89" y="48"/>
                </a:lnTo>
                <a:lnTo>
                  <a:pt x="105" y="0"/>
                </a:lnTo>
                <a:lnTo>
                  <a:pt x="227" y="0"/>
                </a:lnTo>
                <a:lnTo>
                  <a:pt x="293" y="62"/>
                </a:lnTo>
                <a:lnTo>
                  <a:pt x="293" y="271"/>
                </a:lnTo>
                <a:lnTo>
                  <a:pt x="227" y="333"/>
                </a:lnTo>
                <a:lnTo>
                  <a:pt x="66" y="333"/>
                </a:lnTo>
                <a:lnTo>
                  <a:pt x="0" y="271"/>
                </a:lnTo>
                <a:lnTo>
                  <a:pt x="0" y="0"/>
                </a:lnTo>
                <a:close/>
              </a:path>
            </a:pathLst>
          </a:custGeom>
          <a:gradFill>
            <a:gsLst>
              <a:gs pos="0">
                <a:schemeClr val="accent2">
                  <a:lumMod val="40000"/>
                  <a:lumOff val="60000"/>
                  <a:alpha val="100000"/>
                </a:schemeClr>
              </a:gs>
              <a:gs pos="100000">
                <a:schemeClr val="accent2">
                  <a:alpha val="10000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cxnSp>
        <p:nvCxnSpPr>
          <p:cNvPr id="111" name="直接连接符 110"/>
          <p:cNvCxnSpPr/>
          <p:nvPr>
            <p:custDataLst>
              <p:tags r:id="rId16"/>
            </p:custDataLst>
          </p:nvPr>
        </p:nvCxnSpPr>
        <p:spPr>
          <a:xfrm>
            <a:off x="5260830" y="2557838"/>
            <a:ext cx="0" cy="1298987"/>
          </a:xfrm>
          <a:prstGeom prst="line">
            <a:avLst/>
          </a:prstGeom>
          <a:ln w="12700">
            <a:gradFill>
              <a:gsLst>
                <a:gs pos="0">
                  <a:schemeClr val="accent2">
                    <a:alpha val="0"/>
                  </a:schemeClr>
                </a:gs>
                <a:gs pos="100000">
                  <a:schemeClr val="accent2">
                    <a:alpha val="70000"/>
                  </a:schemeClr>
                </a:gs>
              </a:gsLst>
              <a:lin ang="16200000"/>
              <a:tileRect/>
            </a:gradFill>
          </a:ln>
        </p:spPr>
        <p:style>
          <a:lnRef idx="1">
            <a:schemeClr val="accent1"/>
          </a:lnRef>
          <a:fillRef idx="0">
            <a:schemeClr val="accent1"/>
          </a:fillRef>
          <a:effectRef idx="0">
            <a:schemeClr val="accent1"/>
          </a:effectRef>
          <a:fontRef idx="minor">
            <a:schemeClr val="tx1"/>
          </a:fontRef>
        </p:style>
      </p:cxnSp>
      <p:sp>
        <p:nvSpPr>
          <p:cNvPr id="112" name="椭圆 111"/>
          <p:cNvSpPr/>
          <p:nvPr>
            <p:custDataLst>
              <p:tags r:id="rId17"/>
            </p:custDataLst>
          </p:nvPr>
        </p:nvSpPr>
        <p:spPr>
          <a:xfrm>
            <a:off x="5153501" y="3970287"/>
            <a:ext cx="396197" cy="396811"/>
          </a:xfrm>
          <a:prstGeom prst="ellipse">
            <a:avLst/>
          </a:prstGeom>
          <a:noFill/>
          <a:ln w="952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Sans Normal" panose="00000500000000000000" charset="-122"/>
              <a:ea typeface="MiSans Normal" panose="00000500000000000000" charset="-122"/>
              <a:cs typeface="Montserrat" panose="00000500000000000000" charset="0"/>
              <a:sym typeface="MiSans Normal" panose="00000500000000000000" charset="-122"/>
            </a:endParaRPr>
          </a:p>
        </p:txBody>
      </p:sp>
      <p:sp>
        <p:nvSpPr>
          <p:cNvPr id="103" name="任意多边形 102"/>
          <p:cNvSpPr/>
          <p:nvPr>
            <p:custDataLst>
              <p:tags r:id="rId18"/>
            </p:custDataLst>
          </p:nvPr>
        </p:nvSpPr>
        <p:spPr>
          <a:xfrm>
            <a:off x="8557674" y="4103989"/>
            <a:ext cx="235510" cy="129408"/>
          </a:xfrm>
          <a:custGeom>
            <a:avLst/>
            <a:gdLst/>
            <a:ahLst/>
            <a:cxnLst>
              <a:cxn ang="3">
                <a:pos x="hc" y="t"/>
              </a:cxn>
              <a:cxn ang="cd2">
                <a:pos x="l" y="vc"/>
              </a:cxn>
              <a:cxn ang="cd4">
                <a:pos x="hc" y="b"/>
              </a:cxn>
              <a:cxn ang="0">
                <a:pos x="r" y="vc"/>
              </a:cxn>
            </a:cxnLst>
            <a:rect l="l" t="t" r="r" b="b"/>
            <a:pathLst>
              <a:path w="609" h="333">
                <a:moveTo>
                  <a:pt x="347" y="0"/>
                </a:moveTo>
                <a:lnTo>
                  <a:pt x="609" y="0"/>
                </a:lnTo>
                <a:lnTo>
                  <a:pt x="609" y="97"/>
                </a:lnTo>
                <a:lnTo>
                  <a:pt x="546" y="159"/>
                </a:lnTo>
                <a:lnTo>
                  <a:pt x="609" y="159"/>
                </a:lnTo>
                <a:lnTo>
                  <a:pt x="609" y="271"/>
                </a:lnTo>
                <a:lnTo>
                  <a:pt x="543" y="333"/>
                </a:lnTo>
                <a:lnTo>
                  <a:pt x="325" y="333"/>
                </a:lnTo>
                <a:lnTo>
                  <a:pt x="340" y="285"/>
                </a:lnTo>
                <a:lnTo>
                  <a:pt x="520" y="285"/>
                </a:lnTo>
                <a:lnTo>
                  <a:pt x="520" y="190"/>
                </a:lnTo>
                <a:lnTo>
                  <a:pt x="339" y="190"/>
                </a:lnTo>
                <a:lnTo>
                  <a:pt x="355" y="142"/>
                </a:lnTo>
                <a:lnTo>
                  <a:pt x="520" y="142"/>
                </a:lnTo>
                <a:lnTo>
                  <a:pt x="520" y="48"/>
                </a:lnTo>
                <a:lnTo>
                  <a:pt x="332" y="48"/>
                </a:lnTo>
                <a:lnTo>
                  <a:pt x="347" y="0"/>
                </a:lnTo>
                <a:close/>
                <a:moveTo>
                  <a:pt x="0" y="0"/>
                </a:moveTo>
                <a:lnTo>
                  <a:pt x="89" y="0"/>
                </a:lnTo>
                <a:lnTo>
                  <a:pt x="89" y="285"/>
                </a:lnTo>
                <a:lnTo>
                  <a:pt x="205" y="285"/>
                </a:lnTo>
                <a:lnTo>
                  <a:pt x="205" y="48"/>
                </a:lnTo>
                <a:lnTo>
                  <a:pt x="89" y="48"/>
                </a:lnTo>
                <a:lnTo>
                  <a:pt x="105" y="0"/>
                </a:lnTo>
                <a:lnTo>
                  <a:pt x="227" y="0"/>
                </a:lnTo>
                <a:lnTo>
                  <a:pt x="293" y="62"/>
                </a:lnTo>
                <a:lnTo>
                  <a:pt x="293" y="271"/>
                </a:lnTo>
                <a:lnTo>
                  <a:pt x="227" y="333"/>
                </a:lnTo>
                <a:lnTo>
                  <a:pt x="66" y="333"/>
                </a:lnTo>
                <a:lnTo>
                  <a:pt x="0" y="271"/>
                </a:lnTo>
                <a:lnTo>
                  <a:pt x="0" y="0"/>
                </a:lnTo>
                <a:close/>
              </a:path>
            </a:pathLst>
          </a:custGeom>
          <a:gradFill>
            <a:gsLst>
              <a:gs pos="0">
                <a:schemeClr val="accent1">
                  <a:lumMod val="40000"/>
                  <a:lumOff val="60000"/>
                  <a:alpha val="100000"/>
                </a:schemeClr>
              </a:gs>
              <a:gs pos="100000">
                <a:schemeClr val="accent1">
                  <a:alpha val="10000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115" name="图片 114" descr="/data/temp/5874f743-45c7-11f0-814e-0657258449c1.jpeg5874f743-45c7-11f0-814e-0657258449c1"/>
          <p:cNvPicPr>
            <a:picLocks noChangeAspect="1"/>
          </p:cNvPicPr>
          <p:nvPr>
            <p:custDataLst>
              <p:tags r:id="rId19"/>
            </p:custDataLst>
          </p:nvPr>
        </p:nvPicPr>
        <p:blipFill>
          <a:blip r:embed="rId20"/>
          <a:srcRect l="16148" r="16148"/>
          <a:stretch>
            <a:fillRect/>
          </a:stretch>
        </p:blipFill>
        <p:spPr>
          <a:xfrm>
            <a:off x="8582820" y="1663021"/>
            <a:ext cx="1760195" cy="2599815"/>
          </a:xfrm>
          <a:custGeom>
            <a:avLst/>
            <a:gdLst/>
            <a:ahLst/>
            <a:cxnLst>
              <a:cxn ang="3">
                <a:pos x="hc" y="t"/>
              </a:cxn>
              <a:cxn ang="cd2">
                <a:pos x="l" y="vc"/>
              </a:cxn>
              <a:cxn ang="cd4">
                <a:pos x="hc" y="b"/>
              </a:cxn>
              <a:cxn ang="0">
                <a:pos x="r" y="vc"/>
              </a:cxn>
            </a:cxnLst>
            <a:rect l="l" t="t" r="r" b="b"/>
            <a:pathLst>
              <a:path w="2832" h="4183">
                <a:moveTo>
                  <a:pt x="546" y="0"/>
                </a:moveTo>
                <a:lnTo>
                  <a:pt x="2832" y="0"/>
                </a:lnTo>
                <a:lnTo>
                  <a:pt x="2832" y="3749"/>
                </a:lnTo>
                <a:lnTo>
                  <a:pt x="2375" y="4183"/>
                </a:lnTo>
                <a:lnTo>
                  <a:pt x="432" y="4183"/>
                </a:lnTo>
                <a:lnTo>
                  <a:pt x="434" y="4178"/>
                </a:lnTo>
                <a:cubicBezTo>
                  <a:pt x="459" y="4133"/>
                  <a:pt x="473" y="4081"/>
                  <a:pt x="473" y="4026"/>
                </a:cubicBezTo>
                <a:cubicBezTo>
                  <a:pt x="473" y="3850"/>
                  <a:pt x="330" y="3707"/>
                  <a:pt x="154" y="3707"/>
                </a:cubicBezTo>
                <a:cubicBezTo>
                  <a:pt x="132" y="3707"/>
                  <a:pt x="110" y="3709"/>
                  <a:pt x="90" y="3713"/>
                </a:cubicBezTo>
                <a:lnTo>
                  <a:pt x="89" y="3714"/>
                </a:lnTo>
                <a:lnTo>
                  <a:pt x="89" y="1320"/>
                </a:lnTo>
                <a:lnTo>
                  <a:pt x="0" y="1251"/>
                </a:lnTo>
                <a:lnTo>
                  <a:pt x="0" y="753"/>
                </a:lnTo>
                <a:lnTo>
                  <a:pt x="89" y="684"/>
                </a:lnTo>
                <a:lnTo>
                  <a:pt x="89" y="434"/>
                </a:lnTo>
                <a:lnTo>
                  <a:pt x="546" y="0"/>
                </a:lnTo>
                <a:close/>
              </a:path>
            </a:pathLst>
          </a:custGeom>
          <a:solidFill>
            <a:schemeClr val="accent1"/>
          </a:solidFill>
          <a:ln w="6350">
            <a:gradFill>
              <a:gsLst>
                <a:gs pos="0">
                  <a:schemeClr val="accent1">
                    <a:alpha val="0"/>
                  </a:schemeClr>
                </a:gs>
                <a:gs pos="100000">
                  <a:schemeClr val="accent1">
                    <a:alpha val="100000"/>
                  </a:schemeClr>
                </a:gs>
              </a:gsLst>
              <a:path path="circle">
                <a:fillToRect l="50000" t="50000" r="50000" b="50000"/>
              </a:path>
              <a:tileRect/>
            </a:gradFill>
          </a:ln>
        </p:spPr>
      </p:pic>
      <p:cxnSp>
        <p:nvCxnSpPr>
          <p:cNvPr id="116" name="直接连接符 115"/>
          <p:cNvCxnSpPr/>
          <p:nvPr>
            <p:custDataLst>
              <p:tags r:id="rId21"/>
            </p:custDataLst>
          </p:nvPr>
        </p:nvCxnSpPr>
        <p:spPr>
          <a:xfrm>
            <a:off x="8582820" y="2557838"/>
            <a:ext cx="0" cy="1298987"/>
          </a:xfrm>
          <a:prstGeom prst="line">
            <a:avLst/>
          </a:prstGeom>
          <a:ln w="12700">
            <a:gradFill>
              <a:gsLst>
                <a:gs pos="0">
                  <a:schemeClr val="accent1">
                    <a:alpha val="0"/>
                  </a:schemeClr>
                </a:gs>
                <a:gs pos="100000">
                  <a:schemeClr val="accent1">
                    <a:alpha val="70000"/>
                  </a:schemeClr>
                </a:gs>
              </a:gsLst>
              <a:lin ang="16200000"/>
              <a:tileRect/>
            </a:gradFill>
          </a:ln>
        </p:spPr>
        <p:style>
          <a:lnRef idx="1">
            <a:schemeClr val="accent1"/>
          </a:lnRef>
          <a:fillRef idx="0">
            <a:schemeClr val="accent1"/>
          </a:fillRef>
          <a:effectRef idx="0">
            <a:schemeClr val="accent1"/>
          </a:effectRef>
          <a:fontRef idx="minor">
            <a:schemeClr val="tx1"/>
          </a:fontRef>
        </p:style>
      </p:cxnSp>
      <p:sp>
        <p:nvSpPr>
          <p:cNvPr id="117" name="椭圆 116"/>
          <p:cNvSpPr/>
          <p:nvPr>
            <p:custDataLst>
              <p:tags r:id="rId22"/>
            </p:custDataLst>
          </p:nvPr>
        </p:nvSpPr>
        <p:spPr>
          <a:xfrm>
            <a:off x="8474877" y="3970287"/>
            <a:ext cx="396197" cy="396811"/>
          </a:xfrm>
          <a:prstGeom prst="ellipse">
            <a:avLst/>
          </a:prstGeom>
          <a:noFill/>
          <a:ln w="952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Sans Normal" panose="00000500000000000000" charset="-122"/>
              <a:ea typeface="MiSans Normal" panose="00000500000000000000" charset="-122"/>
              <a:cs typeface="Montserrat" panose="00000500000000000000" charset="0"/>
              <a:sym typeface="MiSans Normal" panose="00000500000000000000"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0b9d4e51-45c7-11f0-aec9-32ae1c921d5a.jpg@base@tag=imgScale&amp;m=1&amp;w=3384&amp;h=952&amp;q=950b9d4e51-45c7-11f0-aec9-32ae1c921d5a"/>
          <p:cNvPicPr>
            <a:picLocks noChangeAspect="1"/>
          </p:cNvPicPr>
          <p:nvPr>
            <p:custDataLst>
              <p:tags r:id="rId1"/>
            </p:custDataLst>
          </p:nvPr>
        </p:nvPicPr>
        <p:blipFill>
          <a:blip r:embed="rId2"/>
          <a:srcRect t="2622"/>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sz="2800">
                <a:solidFill>
                  <a:schemeClr val="accent1">
                    <a:lumMod val="75000"/>
                  </a:schemeClr>
                </a:solidFill>
              </a:rPr>
              <a:t>职业规划与发展</a:t>
            </a:r>
            <a:endParaRPr lang="zh-CN" altLang="en-US" sz="2800">
              <a:solidFill>
                <a:schemeClr val="accent1">
                  <a:lumMod val="75000"/>
                </a:schemeClr>
              </a:solidFill>
            </a:endParaRPr>
          </a:p>
        </p:txBody>
      </p:sp>
      <p:sp>
        <p:nvSpPr>
          <p:cNvPr id="4" name="矩形 3"/>
          <p:cNvSpPr/>
          <p:nvPr>
            <p:custDataLst>
              <p:tags r:id="rId5"/>
            </p:custDataLst>
          </p:nvPr>
        </p:nvSpPr>
        <p:spPr>
          <a:xfrm>
            <a:off x="1527175" y="4785360"/>
            <a:ext cx="300926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职业规划帮助学生明确未来发展方向，是实现个人职业目标的重要步骤。</a:t>
            </a:r>
            <a:endParaRPr lang="zh-CN" altLang="en-US"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职业规划的意义</a:t>
            </a:r>
            <a:endParaRPr lang="zh-CN" altLang="en-US" sz="2400" b="1" dirty="0">
              <a:solidFill>
                <a:schemeClr val="accent1"/>
              </a:solidFill>
              <a:latin typeface="+mn-ea"/>
              <a:cs typeface="+mn-ea"/>
              <a:sym typeface="+mn-ea"/>
            </a:endParaRPr>
          </a:p>
        </p:txBody>
      </p:sp>
      <p:sp>
        <p:nvSpPr>
          <p:cNvPr id="9" name="矩形 6"/>
          <p:cNvSpPr/>
          <p:nvPr>
            <p:custDataLst>
              <p:tags r:id="rId7"/>
            </p:custDataLst>
          </p:nvPr>
        </p:nvSpPr>
        <p:spPr>
          <a:xfrm>
            <a:off x="8353425" y="4785360"/>
            <a:ext cx="300926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a:solidFill>
                  <a:srgbClr val="000000"/>
                </a:solidFill>
                <a:latin typeface="+mn-ea"/>
                <a:cs typeface="+mn-ea"/>
                <a:sym typeface="+mn-ea"/>
              </a:rPr>
              <a:t>通过分享职业发展指导案例，学生可以了解如何利用学校提供的资源进行有效的职业规划。</a:t>
            </a:r>
            <a:endParaRPr lang="zh-CN" altLang="en-US">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职业发展指导案例</a:t>
            </a:r>
            <a:endParaRPr lang="zh-CN" altLang="en-US" sz="2400" b="1">
              <a:solidFill>
                <a:schemeClr val="accent1"/>
              </a:solidFill>
              <a:latin typeface="+mn-ea"/>
              <a:cs typeface="+mn-ea"/>
              <a:sym typeface="+mn-ea"/>
            </a:endParaRPr>
          </a:p>
        </p:txBody>
      </p:sp>
      <p:sp>
        <p:nvSpPr>
          <p:cNvPr id="11" name="矩形 10"/>
          <p:cNvSpPr/>
          <p:nvPr>
            <p:custDataLst>
              <p:tags r:id="rId9"/>
            </p:custDataLst>
          </p:nvPr>
        </p:nvSpPr>
        <p:spPr>
          <a:xfrm>
            <a:off x="4940300" y="4785360"/>
            <a:ext cx="300926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a:solidFill>
                  <a:srgbClr val="000000"/>
                </a:solidFill>
                <a:latin typeface="+mn-ea"/>
                <a:cs typeface="+mn-ea"/>
                <a:sym typeface="+mn-ea"/>
              </a:rPr>
              <a:t>学校提供职业规划服务，包括职业咨询、实习机会介绍等，为学生的职业发展提供指导。</a:t>
            </a:r>
            <a:endParaRPr lang="zh-CN" altLang="en-US">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职业规划服务介绍</a:t>
            </a:r>
            <a:endParaRPr lang="zh-CN" altLang="en-US" sz="2400" b="1">
              <a:solidFill>
                <a:schemeClr val="accent1"/>
              </a:solidFill>
              <a:latin typeface="+mn-ea"/>
              <a:cs typeface="+mn-ea"/>
              <a:sym typeface="+mn-ea"/>
            </a:endParaRPr>
          </a:p>
        </p:txBody>
      </p:sp>
    </p:spTree>
    <p:custDataLst>
      <p:tags r:id="rId1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学术辅导与研究支持</a:t>
            </a:r>
            <a:endParaRPr lang="zh-CN" altLang="en-US" sz="2800">
              <a:solidFill>
                <a:schemeClr val="accent1">
                  <a:lumMod val="75000"/>
                </a:schemeClr>
              </a:solidFill>
            </a:endParaRPr>
          </a:p>
        </p:txBody>
      </p:sp>
      <p:sp>
        <p:nvSpPr>
          <p:cNvPr id="6" name="矩形 5"/>
          <p:cNvSpPr/>
          <p:nvPr>
            <p:custDataLst>
              <p:tags r:id="rId2"/>
            </p:custDataLst>
          </p:nvPr>
        </p:nvSpPr>
        <p:spPr>
          <a:xfrm>
            <a:off x="698818" y="2135879"/>
            <a:ext cx="3333571" cy="1148018"/>
          </a:xfrm>
          <a:prstGeom prst="rect">
            <a:avLst/>
          </a:prstGeom>
          <a:ln>
            <a:noFill/>
            <a:prstDash val="sysDash"/>
          </a:ln>
        </p:spPr>
        <p:txBody>
          <a:bodyPr vert="horz" wrap="square" lIns="0" tIns="46990" rIns="0" bIns="46990" rtlCol="0" anchor="t" anchorCtr="0">
            <a:noAutofit/>
          </a:bodyPr>
          <a:p>
            <a:pPr indent="-228600">
              <a:lnSpc>
                <a:spcPct val="13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图书馆和各专业部门提供丰富的学术辅导资源，帮助学生在学术上取得进步。</a:t>
            </a:r>
            <a:endParaRPr lang="zh-CN" altLang="en-US" sz="2000" dirty="0">
              <a:ln>
                <a:noFill/>
                <a:prstDash val="sysDot"/>
              </a:ln>
              <a:solidFill>
                <a:schemeClr val="tx1">
                  <a:lumMod val="85000"/>
                  <a:lumOff val="15000"/>
                </a:schemeClr>
              </a:solidFill>
              <a:latin typeface="+mn-ea"/>
              <a:cs typeface="+mn-ea"/>
            </a:endParaRPr>
          </a:p>
        </p:txBody>
      </p:sp>
      <p:sp>
        <p:nvSpPr>
          <p:cNvPr id="7" name="矩形 6"/>
          <p:cNvSpPr/>
          <p:nvPr>
            <p:custDataLst>
              <p:tags r:id="rId3"/>
            </p:custDataLst>
          </p:nvPr>
        </p:nvSpPr>
        <p:spPr bwMode="auto">
          <a:xfrm>
            <a:off x="698818" y="1526943"/>
            <a:ext cx="3333571" cy="489559"/>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400" b="1" dirty="0">
                <a:solidFill>
                  <a:schemeClr val="accent1"/>
                </a:solidFill>
                <a:uFillTx/>
                <a:latin typeface="+mn-ea"/>
                <a:cs typeface="+mn-ea"/>
                <a:sym typeface="+mn-ea"/>
              </a:rPr>
              <a:t>学术辅导资源</a:t>
            </a:r>
            <a:endParaRPr lang="zh-CN" altLang="en-US" sz="2400" b="1" dirty="0">
              <a:solidFill>
                <a:schemeClr val="accent1"/>
              </a:solidFill>
              <a:uFillTx/>
              <a:latin typeface="+mn-ea"/>
              <a:cs typeface="+mn-ea"/>
              <a:sym typeface="+mn-ea"/>
            </a:endParaRPr>
          </a:p>
        </p:txBody>
      </p:sp>
      <p:pic>
        <p:nvPicPr>
          <p:cNvPr id="10" name="图片 9" descr="/data/temp/94b3a4f3-45c7-11f0-a65c-c6fbde956784.jpeg94b3a4f3-45c7-11f0-a65c-c6fbde956784"/>
          <p:cNvPicPr>
            <a:picLocks noChangeAspect="1"/>
          </p:cNvPicPr>
          <p:nvPr>
            <p:custDataLst>
              <p:tags r:id="rId4"/>
            </p:custDataLst>
          </p:nvPr>
        </p:nvPicPr>
        <p:blipFill>
          <a:blip r:embed="rId5"/>
          <a:srcRect l="14249" r="14249"/>
          <a:stretch>
            <a:fillRect/>
          </a:stretch>
        </p:blipFill>
        <p:spPr>
          <a:xfrm>
            <a:off x="695643" y="3583612"/>
            <a:ext cx="3336746" cy="2623679"/>
          </a:xfrm>
          <a:prstGeom prst="roundRect">
            <a:avLst>
              <a:gd name="adj" fmla="val 9668"/>
            </a:avLst>
          </a:prstGeom>
          <a:ln w="9525" cap="flat" cmpd="sng" algn="ctr">
            <a:solidFill>
              <a:schemeClr val="dk1">
                <a:lumMod val="40000"/>
                <a:lumOff val="60000"/>
                <a:alpha val="50000"/>
              </a:schemeClr>
            </a:solidFill>
            <a:prstDash val="solid"/>
            <a:round/>
            <a:headEnd type="none" w="med" len="med"/>
            <a:tailEnd type="none" w="med" len="med"/>
          </a:ln>
        </p:spPr>
      </p:pic>
      <p:sp>
        <p:nvSpPr>
          <p:cNvPr id="11" name="矩形 10"/>
          <p:cNvSpPr/>
          <p:nvPr>
            <p:custDataLst>
              <p:tags r:id="rId6"/>
            </p:custDataLst>
          </p:nvPr>
        </p:nvSpPr>
        <p:spPr>
          <a:xfrm>
            <a:off x="8158397" y="2135879"/>
            <a:ext cx="3333571" cy="1148018"/>
          </a:xfrm>
          <a:prstGeom prst="rect">
            <a:avLst/>
          </a:prstGeom>
          <a:ln>
            <a:noFill/>
            <a:prstDash val="sysDash"/>
          </a:ln>
        </p:spPr>
        <p:txBody>
          <a:bodyPr vert="horz" wrap="square" lIns="0" tIns="46990" rIns="0" bIns="46990" rtlCol="0" anchor="t" anchorCtr="0">
            <a:noAutofit/>
          </a:bodyPr>
          <a:p>
            <a:pPr indent="-228600">
              <a:lnSpc>
                <a:spcPct val="130000"/>
              </a:lnSpc>
              <a:spcBef>
                <a:spcPct val="0"/>
              </a:spcBef>
              <a:spcAft>
                <a:spcPct val="0"/>
              </a:spcAft>
            </a:pPr>
            <a:r>
              <a:rPr lang="zh-CN" altLang="en-US" sz="2000">
                <a:ln>
                  <a:noFill/>
                  <a:prstDash val="sysDot"/>
                </a:ln>
                <a:solidFill>
                  <a:schemeClr val="tx1">
                    <a:lumMod val="85000"/>
                    <a:lumOff val="15000"/>
                  </a:schemeClr>
                </a:solidFill>
                <a:latin typeface="+mn-ea"/>
                <a:cs typeface="+mn-ea"/>
              </a:rPr>
              <a:t>学校定期举办学术竞赛、研讨会等活动，以促进学生的学术发展和创新思维。</a:t>
            </a:r>
            <a:endParaRPr lang="zh-CN" altLang="en-US" sz="20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bwMode="auto">
          <a:xfrm>
            <a:off x="8158397" y="1532023"/>
            <a:ext cx="3333571" cy="489559"/>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400" b="1">
                <a:solidFill>
                  <a:schemeClr val="accent1"/>
                </a:solidFill>
                <a:uFillTx/>
                <a:latin typeface="+mn-ea"/>
                <a:cs typeface="+mn-ea"/>
                <a:sym typeface="+mn-ea"/>
              </a:rPr>
              <a:t>促进学术发展的活动</a:t>
            </a:r>
            <a:endParaRPr lang="zh-CN" altLang="en-US" sz="2400" b="1">
              <a:solidFill>
                <a:schemeClr val="accent1"/>
              </a:solidFill>
              <a:uFillTx/>
              <a:latin typeface="+mn-ea"/>
              <a:cs typeface="+mn-ea"/>
              <a:sym typeface="+mn-ea"/>
            </a:endParaRPr>
          </a:p>
        </p:txBody>
      </p:sp>
      <p:pic>
        <p:nvPicPr>
          <p:cNvPr id="14" name="图片 13" descr="/data/temp/94b3a58c-45c7-11f0-a65c-c6fbde956784.jpeg94b3a58c-45c7-11f0-a65c-c6fbde956784"/>
          <p:cNvPicPr/>
          <p:nvPr>
            <p:custDataLst>
              <p:tags r:id="rId8"/>
            </p:custDataLst>
          </p:nvPr>
        </p:nvPicPr>
        <p:blipFill>
          <a:blip r:embed="rId9"/>
          <a:srcRect l="18176" r="18176"/>
          <a:stretch>
            <a:fillRect/>
          </a:stretch>
        </p:blipFill>
        <p:spPr>
          <a:xfrm>
            <a:off x="8157762" y="3603931"/>
            <a:ext cx="3340556" cy="2624259"/>
          </a:xfrm>
          <a:prstGeom prst="roundRect">
            <a:avLst>
              <a:gd name="adj" fmla="val 7893"/>
            </a:avLst>
          </a:prstGeom>
          <a:ln w="9525" cap="flat" cmpd="sng" algn="ctr">
            <a:solidFill>
              <a:schemeClr val="dk1">
                <a:lumMod val="40000"/>
                <a:lumOff val="60000"/>
                <a:alpha val="50000"/>
              </a:schemeClr>
            </a:solidFill>
            <a:prstDash val="solid"/>
            <a:round/>
            <a:headEnd type="none" w="med" len="med"/>
            <a:tailEnd type="none" w="med" len="med"/>
          </a:ln>
        </p:spPr>
      </p:pic>
      <p:sp>
        <p:nvSpPr>
          <p:cNvPr id="15" name="矩形 14"/>
          <p:cNvSpPr/>
          <p:nvPr>
            <p:custDataLst>
              <p:tags r:id="rId10"/>
            </p:custDataLst>
          </p:nvPr>
        </p:nvSpPr>
        <p:spPr>
          <a:xfrm>
            <a:off x="4428607" y="2135879"/>
            <a:ext cx="3333571" cy="1148018"/>
          </a:xfrm>
          <a:prstGeom prst="rect">
            <a:avLst/>
          </a:prstGeom>
          <a:ln>
            <a:noFill/>
            <a:prstDash val="sysDash"/>
          </a:ln>
        </p:spPr>
        <p:txBody>
          <a:bodyPr vert="horz" wrap="square" lIns="0" tIns="46990" rIns="0" bIns="46990" rtlCol="0" anchor="t" anchorCtr="0">
            <a:noAutofit/>
          </a:bodyPr>
          <a:p>
            <a:pPr indent="-228600">
              <a:lnSpc>
                <a:spcPct val="130000"/>
              </a:lnSpc>
              <a:spcBef>
                <a:spcPct val="0"/>
              </a:spcBef>
              <a:spcAft>
                <a:spcPct val="0"/>
              </a:spcAft>
            </a:pPr>
            <a:r>
              <a:rPr lang="zh-CN" altLang="en-US" sz="2000">
                <a:ln>
                  <a:noFill/>
                  <a:prstDash val="sysDot"/>
                </a:ln>
                <a:solidFill>
                  <a:schemeClr val="tx1">
                    <a:lumMod val="85000"/>
                    <a:lumOff val="15000"/>
                  </a:schemeClr>
                </a:solidFill>
                <a:latin typeface="+mn-ea"/>
                <a:cs typeface="+mn-ea"/>
              </a:rPr>
              <a:t>学校通过提供研究项目、研讨会等方式，为学生提供研究支持，促进学术研究的开展。</a:t>
            </a:r>
            <a:endParaRPr lang="zh-CN" altLang="en-US" sz="2000">
              <a:ln>
                <a:noFill/>
                <a:prstDash val="sysDot"/>
              </a:ln>
              <a:solidFill>
                <a:schemeClr val="tx1">
                  <a:lumMod val="85000"/>
                  <a:lumOff val="15000"/>
                </a:schemeClr>
              </a:solidFill>
              <a:latin typeface="+mn-ea"/>
              <a:cs typeface="+mn-ea"/>
            </a:endParaRPr>
          </a:p>
        </p:txBody>
      </p:sp>
      <p:sp>
        <p:nvSpPr>
          <p:cNvPr id="19" name="矩形 18"/>
          <p:cNvSpPr/>
          <p:nvPr>
            <p:custDataLst>
              <p:tags r:id="rId11"/>
            </p:custDataLst>
          </p:nvPr>
        </p:nvSpPr>
        <p:spPr bwMode="auto">
          <a:xfrm>
            <a:off x="4428607" y="1529483"/>
            <a:ext cx="3333571" cy="489559"/>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400" b="1">
                <a:solidFill>
                  <a:schemeClr val="accent2"/>
                </a:solidFill>
                <a:uFillTx/>
                <a:latin typeface="+mn-ea"/>
                <a:cs typeface="+mn-ea"/>
                <a:sym typeface="+mn-ea"/>
              </a:rPr>
              <a:t>研究支持的途径</a:t>
            </a:r>
            <a:endParaRPr lang="zh-CN" altLang="en-US" sz="2400" b="1">
              <a:solidFill>
                <a:schemeClr val="accent2"/>
              </a:solidFill>
              <a:uFillTx/>
              <a:latin typeface="+mn-ea"/>
              <a:cs typeface="+mn-ea"/>
              <a:sym typeface="+mn-ea"/>
            </a:endParaRPr>
          </a:p>
        </p:txBody>
      </p:sp>
      <p:pic>
        <p:nvPicPr>
          <p:cNvPr id="27" name="图片 26" descr="/data/temp/94b3a4fd-45c7-11f0-a65c-c6fbde956784.jpeg94b3a4fd-45c7-11f0-a65c-c6fbde956784"/>
          <p:cNvPicPr>
            <a:picLocks noChangeAspect="1"/>
          </p:cNvPicPr>
          <p:nvPr>
            <p:custDataLst>
              <p:tags r:id="rId12"/>
            </p:custDataLst>
          </p:nvPr>
        </p:nvPicPr>
        <p:blipFill>
          <a:blip r:embed="rId13"/>
          <a:srcRect l="7559" r="7559"/>
          <a:stretch>
            <a:fillRect/>
          </a:stretch>
        </p:blipFill>
        <p:spPr>
          <a:xfrm>
            <a:off x="4424798" y="3598851"/>
            <a:ext cx="3340556" cy="2623679"/>
          </a:xfrm>
          <a:prstGeom prst="roundRect">
            <a:avLst>
              <a:gd name="adj" fmla="val 10287"/>
            </a:avLst>
          </a:prstGeom>
          <a:ln w="9525" cap="flat" cmpd="sng" algn="ctr">
            <a:solidFill>
              <a:schemeClr val="dk1">
                <a:lumMod val="40000"/>
                <a:lumOff val="60000"/>
                <a:alpha val="5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专业服务与教学指导</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2414270"/>
            <a:ext cx="3230245" cy="344678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各个专业部（系）提供专业服务、教学和指导，帮助学生深入理解专业知识。</a:t>
            </a:r>
            <a:endParaRPr lang="zh-CN" altLang="en-US" sz="20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rPr>
              <a:t>各专业部门的职能</a:t>
            </a:r>
            <a:endParaRPr lang="zh-CN" altLang="en-US" sz="2400" b="1">
              <a:solidFill>
                <a:schemeClr val="accent1"/>
              </a:solidFill>
              <a:latin typeface="+mn-ea"/>
              <a:cs typeface="+mn-ea"/>
            </a:endParaRPr>
          </a:p>
        </p:txBody>
      </p:sp>
      <p:sp>
        <p:nvSpPr>
          <p:cNvPr id="12" name="矩形: 圆角 2"/>
          <p:cNvSpPr/>
          <p:nvPr>
            <p:custDataLst>
              <p:tags r:id="rId6"/>
            </p:custDataLst>
          </p:nvPr>
        </p:nvSpPr>
        <p:spPr>
          <a:xfrm>
            <a:off x="4481195" y="2414270"/>
            <a:ext cx="3230245" cy="344678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专业服务包括课程咨询、专业实习指导等，旨在帮助学生更好地适应专业学习。</a:t>
            </a:r>
            <a:endParaRPr lang="zh-CN" altLang="en-US" sz="20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rPr>
              <a:t>专业服务的种类</a:t>
            </a:r>
            <a:endParaRPr lang="zh-CN" altLang="en-US" sz="2400" b="1">
              <a:solidFill>
                <a:schemeClr val="accent1"/>
              </a:solidFill>
              <a:latin typeface="+mn-ea"/>
              <a:cs typeface="+mn-ea"/>
            </a:endParaRPr>
          </a:p>
        </p:txBody>
      </p:sp>
      <p:sp>
        <p:nvSpPr>
          <p:cNvPr id="63" name="矩形: 圆角 2"/>
          <p:cNvSpPr/>
          <p:nvPr>
            <p:custDataLst>
              <p:tags r:id="rId10"/>
            </p:custDataLst>
          </p:nvPr>
        </p:nvSpPr>
        <p:spPr>
          <a:xfrm>
            <a:off x="8266430" y="2414270"/>
            <a:ext cx="3230245" cy="344678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教学与指导的实施通过课程教学、个别辅导等多种形式，确保学生获得高质量的教育体验。</a:t>
            </a:r>
            <a:endParaRPr lang="zh-CN" altLang="en-US" sz="20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rPr>
              <a:t>教学与指导的实施</a:t>
            </a:r>
            <a:endParaRPr lang="zh-CN" altLang="en-US" sz="2400" b="1" dirty="0">
              <a:solidFill>
                <a:schemeClr val="accent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体育设施与文化活动</a:t>
            </a:r>
            <a:endParaRPr lang="zh-CN" altLang="en-US" sz="2800">
              <a:solidFill>
                <a:schemeClr val="accent1">
                  <a:lumMod val="75000"/>
                </a:schemeClr>
              </a:solidFill>
            </a:endParaRPr>
          </a:p>
        </p:txBody>
      </p:sp>
      <p:pic>
        <p:nvPicPr>
          <p:cNvPr id="24" name="图片 23" descr="/data/temp/be38c850-45c7-11f0-ad23-16dbbe78da4c.jpegbe38c850-45c7-11f0-ad23-16dbbe78da4c"/>
          <p:cNvPicPr>
            <a:picLocks noChangeAspect="1"/>
          </p:cNvPicPr>
          <p:nvPr>
            <p:custDataLst>
              <p:tags r:id="rId2"/>
            </p:custDataLst>
          </p:nvPr>
        </p:nvPicPr>
        <p:blipFill>
          <a:blip r:embed="rId3"/>
          <a:srcRect l="16667" r="16667"/>
          <a:stretch>
            <a:fillRect/>
          </a:stretch>
        </p:blipFill>
        <p:spPr>
          <a:xfrm>
            <a:off x="9146180" y="2679705"/>
            <a:ext cx="1099758" cy="1099758"/>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pic>
        <p:nvPicPr>
          <p:cNvPr id="28" name="图片 27" descr="/data/temp/be38c808-45c7-11f0-ad23-16dbbe78da4c.jpegbe38c808-45c7-11f0-ad23-16dbbe78da4c"/>
          <p:cNvPicPr>
            <a:picLocks noChangeAspect="1"/>
          </p:cNvPicPr>
          <p:nvPr>
            <p:custDataLst>
              <p:tags r:id="rId4"/>
            </p:custDataLst>
          </p:nvPr>
        </p:nvPicPr>
        <p:blipFill>
          <a:blip r:embed="rId5"/>
          <a:srcRect l="16667" r="16667"/>
          <a:stretch>
            <a:fillRect/>
          </a:stretch>
        </p:blipFill>
        <p:spPr>
          <a:xfrm>
            <a:off x="5544276" y="2679705"/>
            <a:ext cx="1099758" cy="1099758"/>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pic>
        <p:nvPicPr>
          <p:cNvPr id="29" name="图片 28" descr="/data/temp/be38c6fc-45c7-11f0-ad23-16dbbe78da4c.jpegbe38c6fc-45c7-11f0-ad23-16dbbe78da4c"/>
          <p:cNvPicPr>
            <a:picLocks noChangeAspect="1"/>
          </p:cNvPicPr>
          <p:nvPr>
            <p:custDataLst>
              <p:tags r:id="rId6"/>
            </p:custDataLst>
          </p:nvPr>
        </p:nvPicPr>
        <p:blipFill>
          <a:blip r:embed="rId7"/>
          <a:srcRect l="16667" r="16667"/>
          <a:stretch>
            <a:fillRect/>
          </a:stretch>
        </p:blipFill>
        <p:spPr>
          <a:xfrm>
            <a:off x="1947103" y="2679705"/>
            <a:ext cx="1099758" cy="1099758"/>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30" name="Rectangle 41747_#color-790&amp;1492"/>
          <p:cNvSpPr/>
          <p:nvPr>
            <p:custDataLst>
              <p:tags r:id="rId8"/>
            </p:custDataLst>
          </p:nvPr>
        </p:nvSpPr>
        <p:spPr>
          <a:xfrm>
            <a:off x="696000" y="1805083"/>
            <a:ext cx="3601995" cy="555595"/>
          </a:xfrm>
          <a:custGeom>
            <a:avLst/>
            <a:gdLst/>
            <a:ahLst/>
            <a:cxnLst/>
            <a:rect l="l" t="t" r="r" b="b"/>
            <a:pathLst>
              <a:path w="2542032" h="521208">
                <a:moveTo>
                  <a:pt x="0" y="128016"/>
                </a:moveTo>
                <a:cubicBezTo>
                  <a:pt x="0" y="54864"/>
                  <a:pt x="54864" y="0"/>
                  <a:pt x="128016" y="0"/>
                </a:cubicBezTo>
                <a:lnTo>
                  <a:pt x="2542032" y="0"/>
                </a:lnTo>
                <a:lnTo>
                  <a:pt x="2542032" y="521208"/>
                </a:lnTo>
                <a:lnTo>
                  <a:pt x="128016" y="521208"/>
                </a:lnTo>
                <a:cubicBezTo>
                  <a:pt x="54864" y="521208"/>
                  <a:pt x="0" y="466344"/>
                  <a:pt x="0" y="393192"/>
                </a:cubicBezTo>
                <a:lnTo>
                  <a:pt x="0" y="128016"/>
                </a:lnTo>
              </a:path>
            </a:pathLst>
          </a:custGeom>
          <a:solidFill>
            <a:schemeClr val="accent1"/>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sp>
        <p:nvSpPr>
          <p:cNvPr id="31" name="Rectangle 41747_#color-788&amp;11190"/>
          <p:cNvSpPr/>
          <p:nvPr>
            <p:custDataLst>
              <p:tags r:id="rId9"/>
            </p:custDataLst>
          </p:nvPr>
        </p:nvSpPr>
        <p:spPr>
          <a:xfrm>
            <a:off x="4293173" y="1805759"/>
            <a:ext cx="3601995" cy="554919"/>
          </a:xfrm>
          <a:prstGeom prst="rect">
            <a:avLst/>
          </a:prstGeom>
          <a:solidFill>
            <a:schemeClr val="accent2">
              <a:lumMod val="75000"/>
            </a:schemeClr>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32" name="矩形 31"/>
          <p:cNvSpPr/>
          <p:nvPr>
            <p:custDataLst>
              <p:tags r:id="rId10"/>
            </p:custDataLst>
          </p:nvPr>
        </p:nvSpPr>
        <p:spPr>
          <a:xfrm>
            <a:off x="1113034" y="4533716"/>
            <a:ext cx="2767833" cy="158229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dirty="0">
                <a:solidFill>
                  <a:schemeClr val="tx1">
                    <a:lumMod val="85000"/>
                    <a:lumOff val="15000"/>
                  </a:schemeClr>
                </a:solidFill>
                <a:latin typeface="+mn-ea"/>
                <a:cs typeface="+mn-ea"/>
              </a:rPr>
              <a:t>体育馆、运动场等设施为学生提供了锻炼身体的场所，种类丰富，满足不同运动需求。</a:t>
            </a:r>
            <a:endParaRPr lang="zh-CN" altLang="en-US" sz="2000" dirty="0">
              <a:solidFill>
                <a:schemeClr val="tx1">
                  <a:lumMod val="85000"/>
                  <a:lumOff val="15000"/>
                </a:schemeClr>
              </a:solidFill>
              <a:latin typeface="+mn-ea"/>
              <a:cs typeface="+mn-ea"/>
            </a:endParaRPr>
          </a:p>
        </p:txBody>
      </p:sp>
      <p:sp>
        <p:nvSpPr>
          <p:cNvPr id="33" name="矩形 32"/>
          <p:cNvSpPr/>
          <p:nvPr>
            <p:custDataLst>
              <p:tags r:id="rId11"/>
            </p:custDataLst>
          </p:nvPr>
        </p:nvSpPr>
        <p:spPr>
          <a:xfrm>
            <a:off x="1113790" y="4041775"/>
            <a:ext cx="2932430" cy="391795"/>
          </a:xfrm>
          <a:prstGeom prst="rect">
            <a:avLst/>
          </a:prstGeom>
          <a:noFill/>
        </p:spPr>
        <p:txBody>
          <a:bodyPr wrap="square" lIns="0" tIns="0" rIns="0" bIns="0" rtlCol="0" anchor="ctr" anchorCtr="0">
            <a:noAutofit/>
          </a:bodyPr>
          <a:p>
            <a:pPr algn="ctr">
              <a:spcBef>
                <a:spcPct val="0"/>
              </a:spcBef>
              <a:spcAft>
                <a:spcPct val="0"/>
              </a:spcAft>
            </a:pPr>
            <a:r>
              <a:rPr lang="zh-CN" altLang="en-US" sz="2200" b="1" dirty="0">
                <a:solidFill>
                  <a:schemeClr val="accent1"/>
                </a:solidFill>
                <a:latin typeface="+mn-ea"/>
                <a:cs typeface="+mn-ea"/>
              </a:rPr>
              <a:t>体育设施的种类与使用</a:t>
            </a:r>
            <a:endParaRPr lang="zh-CN" altLang="en-US" sz="2200" b="1" dirty="0">
              <a:solidFill>
                <a:schemeClr val="accent1"/>
              </a:solidFill>
              <a:latin typeface="+mn-ea"/>
              <a:cs typeface="+mn-ea"/>
            </a:endParaRPr>
          </a:p>
        </p:txBody>
      </p:sp>
      <p:sp>
        <p:nvSpPr>
          <p:cNvPr id="34" name="矩形 33"/>
          <p:cNvSpPr/>
          <p:nvPr>
            <p:custDataLst>
              <p:tags r:id="rId12"/>
            </p:custDataLst>
          </p:nvPr>
        </p:nvSpPr>
        <p:spPr>
          <a:xfrm>
            <a:off x="4710207" y="4533716"/>
            <a:ext cx="2767833" cy="158229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a:solidFill>
                  <a:schemeClr val="tx1">
                    <a:lumMod val="85000"/>
                    <a:lumOff val="15000"/>
                  </a:schemeClr>
                </a:solidFill>
                <a:latin typeface="+mn-ea"/>
                <a:cs typeface="+mn-ea"/>
              </a:rPr>
              <a:t>定期体育锻炼有助于提高学生的身体健康水平，增强体质。</a:t>
            </a:r>
            <a:endParaRPr lang="zh-CN" altLang="en-US" sz="2000">
              <a:solidFill>
                <a:schemeClr val="tx1">
                  <a:lumMod val="85000"/>
                  <a:lumOff val="15000"/>
                </a:schemeClr>
              </a:solidFill>
              <a:latin typeface="+mn-ea"/>
              <a:cs typeface="+mn-ea"/>
            </a:endParaRPr>
          </a:p>
        </p:txBody>
      </p:sp>
      <p:sp>
        <p:nvSpPr>
          <p:cNvPr id="35" name="矩形 34"/>
          <p:cNvSpPr/>
          <p:nvPr>
            <p:custDataLst>
              <p:tags r:id="rId13"/>
            </p:custDataLst>
          </p:nvPr>
        </p:nvSpPr>
        <p:spPr>
          <a:xfrm>
            <a:off x="4711065" y="4042410"/>
            <a:ext cx="2932430" cy="391795"/>
          </a:xfrm>
          <a:prstGeom prst="rect">
            <a:avLst/>
          </a:prstGeom>
          <a:noFill/>
        </p:spPr>
        <p:txBody>
          <a:bodyPr wrap="square" lIns="0" tIns="0" rIns="0" bIns="0" rtlCol="0" anchor="ctr" anchorCtr="0">
            <a:noAutofit/>
          </a:bodyPr>
          <a:p>
            <a:pPr algn="ctr">
              <a:spcBef>
                <a:spcPct val="0"/>
              </a:spcBef>
              <a:spcAft>
                <a:spcPct val="0"/>
              </a:spcAft>
            </a:pPr>
            <a:r>
              <a:rPr lang="zh-CN" altLang="en-US" sz="2200" b="1">
                <a:solidFill>
                  <a:schemeClr val="accent2"/>
                </a:solidFill>
                <a:latin typeface="+mn-ea"/>
                <a:cs typeface="+mn-ea"/>
              </a:rPr>
              <a:t>体育锻炼的重要性</a:t>
            </a:r>
            <a:endParaRPr lang="zh-CN" altLang="en-US" sz="2200" b="1">
              <a:solidFill>
                <a:schemeClr val="accent2"/>
              </a:solidFill>
              <a:latin typeface="+mn-ea"/>
              <a:cs typeface="+mn-ea"/>
            </a:endParaRPr>
          </a:p>
        </p:txBody>
      </p:sp>
      <p:sp>
        <p:nvSpPr>
          <p:cNvPr id="36" name="矩形 35"/>
          <p:cNvSpPr/>
          <p:nvPr>
            <p:custDataLst>
              <p:tags r:id="rId14"/>
            </p:custDataLst>
          </p:nvPr>
        </p:nvSpPr>
        <p:spPr>
          <a:xfrm>
            <a:off x="8312112" y="4533716"/>
            <a:ext cx="2767833" cy="158229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a:solidFill>
                  <a:schemeClr val="tx1">
                    <a:lumMod val="85000"/>
                    <a:lumOff val="15000"/>
                  </a:schemeClr>
                </a:solidFill>
                <a:latin typeface="+mn-ea"/>
                <a:cs typeface="+mn-ea"/>
              </a:rPr>
              <a:t>学校定期举办各类文化和娱乐活动，如音乐会、戏剧表演等，丰富学生的课余生活。</a:t>
            </a:r>
            <a:endParaRPr lang="zh-CN" altLang="en-US" sz="2000">
              <a:solidFill>
                <a:schemeClr val="tx1">
                  <a:lumMod val="85000"/>
                  <a:lumOff val="15000"/>
                </a:schemeClr>
              </a:solidFill>
              <a:latin typeface="+mn-ea"/>
              <a:cs typeface="+mn-ea"/>
            </a:endParaRPr>
          </a:p>
        </p:txBody>
      </p:sp>
      <p:sp>
        <p:nvSpPr>
          <p:cNvPr id="37" name="矩形 36"/>
          <p:cNvSpPr/>
          <p:nvPr>
            <p:custDataLst>
              <p:tags r:id="rId15"/>
            </p:custDataLst>
          </p:nvPr>
        </p:nvSpPr>
        <p:spPr>
          <a:xfrm>
            <a:off x="8307705" y="4042410"/>
            <a:ext cx="2942590" cy="391795"/>
          </a:xfrm>
          <a:prstGeom prst="rect">
            <a:avLst/>
          </a:prstGeom>
          <a:noFill/>
        </p:spPr>
        <p:txBody>
          <a:bodyPr wrap="square" lIns="0" tIns="0" rIns="0" bIns="0" rtlCol="0" anchor="ctr" anchorCtr="0">
            <a:noAutofit/>
          </a:bodyPr>
          <a:p>
            <a:pPr algn="ctr">
              <a:spcBef>
                <a:spcPct val="0"/>
              </a:spcBef>
              <a:spcAft>
                <a:spcPct val="0"/>
              </a:spcAft>
            </a:pPr>
            <a:r>
              <a:rPr lang="zh-CN" altLang="en-US" sz="2200" b="1">
                <a:solidFill>
                  <a:schemeClr val="accent1"/>
                </a:solidFill>
                <a:latin typeface="+mn-ea"/>
                <a:cs typeface="+mn-ea"/>
              </a:rPr>
              <a:t>文化与娱乐活动概览</a:t>
            </a:r>
            <a:endParaRPr lang="zh-CN" altLang="en-US" sz="2200" b="1">
              <a:solidFill>
                <a:schemeClr val="accent1"/>
              </a:solidFill>
              <a:latin typeface="+mn-ea"/>
              <a:cs typeface="+mn-ea"/>
            </a:endParaRPr>
          </a:p>
        </p:txBody>
      </p:sp>
      <p:sp>
        <p:nvSpPr>
          <p:cNvPr id="38" name="Rectangle 41747_#color-790&amp;1492"/>
          <p:cNvSpPr/>
          <p:nvPr>
            <p:custDataLst>
              <p:tags r:id="rId16"/>
            </p:custDataLst>
          </p:nvPr>
        </p:nvSpPr>
        <p:spPr>
          <a:xfrm flipH="1">
            <a:off x="7895078" y="1805083"/>
            <a:ext cx="3601995" cy="555595"/>
          </a:xfrm>
          <a:custGeom>
            <a:avLst/>
            <a:gdLst/>
            <a:ahLst/>
            <a:cxnLst/>
            <a:rect l="l" t="t" r="r" b="b"/>
            <a:pathLst>
              <a:path w="2542032" h="521208">
                <a:moveTo>
                  <a:pt x="0" y="128016"/>
                </a:moveTo>
                <a:cubicBezTo>
                  <a:pt x="0" y="54864"/>
                  <a:pt x="54864" y="0"/>
                  <a:pt x="128016" y="0"/>
                </a:cubicBezTo>
                <a:lnTo>
                  <a:pt x="2542032" y="0"/>
                </a:lnTo>
                <a:lnTo>
                  <a:pt x="2542032" y="521208"/>
                </a:lnTo>
                <a:lnTo>
                  <a:pt x="128016" y="521208"/>
                </a:lnTo>
                <a:cubicBezTo>
                  <a:pt x="54864" y="521208"/>
                  <a:pt x="0" y="466344"/>
                  <a:pt x="0" y="393192"/>
                </a:cubicBezTo>
                <a:lnTo>
                  <a:pt x="0" y="128016"/>
                </a:lnTo>
              </a:path>
            </a:pathLst>
          </a:custGeom>
          <a:solidFill>
            <a:schemeClr val="accent1">
              <a:lumMod val="60000"/>
              <a:lumOff val="40000"/>
            </a:schemeClr>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zh-CN" altLang="en-US"/>
              <a:t>五、学校文化与传统</a:t>
            </a:r>
            <a:endParaRPr lang="zh-CN" altLang="en-US"/>
          </a:p>
        </p:txBody>
      </p:sp>
      <p:sp>
        <p:nvSpPr>
          <p:cNvPr id="12" name="圆角矩形 21"/>
          <p:cNvSpPr/>
          <p:nvPr>
            <p:custDataLst>
              <p:tags r:id="rId2"/>
            </p:custDataLst>
          </p:nvPr>
        </p:nvSpPr>
        <p:spPr>
          <a:xfrm>
            <a:off x="667385" y="1456690"/>
            <a:ext cx="10801985" cy="929640"/>
          </a:xfrm>
          <a:prstGeom prst="roundRect">
            <a:avLst>
              <a:gd name="adj" fmla="val 23576"/>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970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l" fontAlgn="auto">
              <a:lnSpc>
                <a:spcPct val="150000"/>
              </a:lnSpc>
            </a:pPr>
            <a:r>
              <a:rPr lang="zh-CN" altLang="en-US" sz="2000" kern="0" dirty="0">
                <a:ln>
                  <a:noFill/>
                  <a:prstDash val="sysDot"/>
                </a:ln>
                <a:solidFill>
                  <a:schemeClr val="tx1">
                    <a:lumMod val="85000"/>
                    <a:lumOff val="15000"/>
                  </a:schemeClr>
                </a:solidFill>
                <a:latin typeface="+mn-ea"/>
                <a:cs typeface="+mn-ea"/>
                <a:sym typeface="+mn-ea"/>
              </a:rPr>
              <a:t>我们的学校有着悠久的历史和独特的文化传统。了解这些历史文化和传统活动，有助于加深对学校精神的理解。</a:t>
            </a:r>
            <a:endParaRPr lang="zh-CN" altLang="en-US" sz="2000" kern="0" dirty="0">
              <a:ln>
                <a:noFill/>
                <a:prstDash val="sysDot"/>
              </a:ln>
              <a:solidFill>
                <a:schemeClr val="tx1">
                  <a:lumMod val="85000"/>
                  <a:lumOff val="15000"/>
                </a:schemeClr>
              </a:solidFill>
              <a:latin typeface="+mn-ea"/>
              <a:cs typeface="+mn-ea"/>
              <a:sym typeface="+mn-ea"/>
            </a:endParaRPr>
          </a:p>
        </p:txBody>
      </p:sp>
      <p:sp>
        <p:nvSpPr>
          <p:cNvPr id="21" name="Union_#color_$accent1_$accent2-804&amp;11218"/>
          <p:cNvSpPr/>
          <p:nvPr>
            <p:custDataLst>
              <p:tags r:id="rId3"/>
            </p:custDataLst>
          </p:nvPr>
        </p:nvSpPr>
        <p:spPr>
          <a:xfrm>
            <a:off x="1194137" y="2710433"/>
            <a:ext cx="4572000" cy="2532888"/>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schemeClr>
              </a:gs>
              <a:gs pos="100000">
                <a:schemeClr val="accent1"/>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2000">
                <a:solidFill>
                  <a:srgbClr val="FFFFFF"/>
                </a:solidFill>
                <a:latin typeface="+mn-ea"/>
                <a:cs typeface="+mn-ea"/>
                <a:sym typeface="+mn-ea"/>
              </a:rPr>
              <a:t>参观校史馆（室），理解本校独特的教育理念和教学风格。</a:t>
            </a:r>
            <a:endParaRPr lang="zh-CN" altLang="en-US" sz="2000">
              <a:solidFill>
                <a:srgbClr val="FFFFFF"/>
              </a:solidFill>
              <a:latin typeface="+mn-ea"/>
              <a:cs typeface="+mn-ea"/>
              <a:sym typeface="+mn-ea"/>
            </a:endParaRPr>
          </a:p>
        </p:txBody>
      </p:sp>
      <p:sp>
        <p:nvSpPr>
          <p:cNvPr id="22" name="“_#color-824&amp;2665"/>
          <p:cNvSpPr/>
          <p:nvPr>
            <p:custDataLst>
              <p:tags r:id="rId4"/>
            </p:custDataLst>
          </p:nvPr>
        </p:nvSpPr>
        <p:spPr>
          <a:xfrm>
            <a:off x="4860627" y="4420488"/>
            <a:ext cx="448056" cy="384048"/>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p>
        </p:txBody>
      </p:sp>
      <p:sp>
        <p:nvSpPr>
          <p:cNvPr id="23" name="Union_#color_$accent1_$accent2-824&amp;2655"/>
          <p:cNvSpPr/>
          <p:nvPr>
            <p:custDataLst>
              <p:tags r:id="rId5"/>
            </p:custDataLst>
          </p:nvPr>
        </p:nvSpPr>
        <p:spPr>
          <a:xfrm>
            <a:off x="6361768" y="2710433"/>
            <a:ext cx="4572000" cy="2532888"/>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schemeClr>
              </a:gs>
              <a:gs pos="100000">
                <a:schemeClr val="accent1"/>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2000">
                <a:solidFill>
                  <a:srgbClr val="FFFFFF"/>
                </a:solidFill>
                <a:latin typeface="+mn-ea"/>
                <a:cs typeface="+mn-ea"/>
                <a:sym typeface="+mn-ea"/>
              </a:rPr>
              <a:t>校庆日、新生欢迎会等传统活动彰显学校团结与活力，增进对学校文化的认识</a:t>
            </a:r>
            <a:endParaRPr lang="zh-CN" altLang="en-US" sz="2000">
              <a:solidFill>
                <a:srgbClr val="FFFFFF"/>
              </a:solidFill>
              <a:latin typeface="+mn-ea"/>
              <a:cs typeface="+mn-ea"/>
              <a:sym typeface="+mn-ea"/>
            </a:endParaRPr>
          </a:p>
        </p:txBody>
      </p:sp>
      <p:pic>
        <p:nvPicPr>
          <p:cNvPr id="35" name="图片 34" descr="/data/temp/198a8526-45c0-11f0-9964-cacd963c4853.jpg@base@tag=imgScale&amp;m=1&amp;w=247&amp;h=247&amp;q=95198a8526-45c0-11f0-9964-cacd963c4853"/>
          <p:cNvPicPr>
            <a:picLocks noChangeAspect="1"/>
          </p:cNvPicPr>
          <p:nvPr>
            <p:custDataLst>
              <p:tags r:id="rId6"/>
            </p:custDataLst>
          </p:nvPr>
        </p:nvPicPr>
        <p:blipFill>
          <a:blip r:embed="rId7"/>
          <a:srcRect l="11646" r="11646"/>
          <a:stretch>
            <a:fillRect/>
          </a:stretch>
        </p:blipFill>
        <p:spPr>
          <a:xfrm>
            <a:off x="1676737" y="5459349"/>
            <a:ext cx="889000" cy="8890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3" name="矩形 2"/>
          <p:cNvSpPr/>
          <p:nvPr>
            <p:custDataLst>
              <p:tags r:id="rId8"/>
            </p:custDataLst>
          </p:nvPr>
        </p:nvSpPr>
        <p:spPr>
          <a:xfrm>
            <a:off x="2794337" y="5525389"/>
            <a:ext cx="2876268" cy="756338"/>
          </a:xfrm>
          <a:prstGeom prst="rect">
            <a:avLst/>
          </a:prstGeom>
          <a:noFill/>
        </p:spPr>
        <p:txBody>
          <a:bodyPr wrap="square" lIns="0" tIns="0" rIns="0" bIns="0" rtlCol="0" anchor="ctr" anchorCtr="0">
            <a:noAutofit/>
          </a:bodyPr>
          <a:p>
            <a:pPr>
              <a:spcBef>
                <a:spcPct val="0"/>
              </a:spcBef>
              <a:spcAft>
                <a:spcPct val="0"/>
              </a:spcAft>
            </a:pPr>
            <a:r>
              <a:rPr lang="zh-CN" altLang="en-US" sz="2800" b="1" dirty="0">
                <a:solidFill>
                  <a:schemeClr val="accent1"/>
                </a:solidFill>
                <a:latin typeface="+mn-ea"/>
                <a:cs typeface="+mn-ea"/>
                <a:sym typeface="+mn-ea"/>
              </a:rPr>
              <a:t>历史沿革</a:t>
            </a:r>
            <a:endParaRPr lang="zh-CN" altLang="en-US" sz="2800" b="1" dirty="0">
              <a:solidFill>
                <a:schemeClr val="accent1"/>
              </a:solidFill>
              <a:latin typeface="+mn-ea"/>
              <a:cs typeface="+mn-ea"/>
              <a:sym typeface="+mn-ea"/>
            </a:endParaRPr>
          </a:p>
        </p:txBody>
      </p:sp>
      <p:sp>
        <p:nvSpPr>
          <p:cNvPr id="24" name="“_#color-824&amp;2668"/>
          <p:cNvSpPr/>
          <p:nvPr>
            <p:custDataLst>
              <p:tags r:id="rId9"/>
            </p:custDataLst>
          </p:nvPr>
        </p:nvSpPr>
        <p:spPr>
          <a:xfrm>
            <a:off x="10028893" y="4420488"/>
            <a:ext cx="448056" cy="384048"/>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p>
        </p:txBody>
      </p:sp>
      <p:sp>
        <p:nvSpPr>
          <p:cNvPr id="5" name="矩形 4"/>
          <p:cNvSpPr/>
          <p:nvPr>
            <p:custDataLst>
              <p:tags r:id="rId10"/>
            </p:custDataLst>
          </p:nvPr>
        </p:nvSpPr>
        <p:spPr>
          <a:xfrm>
            <a:off x="7961968" y="5525389"/>
            <a:ext cx="2876268" cy="756338"/>
          </a:xfrm>
          <a:prstGeom prst="rect">
            <a:avLst/>
          </a:prstGeom>
          <a:noFill/>
        </p:spPr>
        <p:txBody>
          <a:bodyPr wrap="square" lIns="0" tIns="0" rIns="0" bIns="0" rtlCol="0" anchor="ctr" anchorCtr="0">
            <a:noAutofit/>
          </a:bodyPr>
          <a:p>
            <a:pPr>
              <a:spcBef>
                <a:spcPct val="0"/>
              </a:spcBef>
              <a:spcAft>
                <a:spcPct val="0"/>
              </a:spcAft>
            </a:pPr>
            <a:r>
              <a:rPr lang="zh-CN" altLang="en-US" sz="2800" b="1">
                <a:solidFill>
                  <a:schemeClr val="accent1"/>
                </a:solidFill>
                <a:latin typeface="+mn-ea"/>
                <a:cs typeface="+mn-ea"/>
                <a:sym typeface="+mn-ea"/>
              </a:rPr>
              <a:t>传统活动</a:t>
            </a:r>
            <a:endParaRPr lang="zh-CN" altLang="en-US" sz="2800" b="1">
              <a:solidFill>
                <a:schemeClr val="accent1"/>
              </a:solidFill>
              <a:latin typeface="+mn-ea"/>
              <a:cs typeface="+mn-ea"/>
              <a:sym typeface="+mn-ea"/>
            </a:endParaRPr>
          </a:p>
        </p:txBody>
      </p:sp>
      <p:pic>
        <p:nvPicPr>
          <p:cNvPr id="30" name="图片 29" descr="/data/temp/198a8628-45c0-11f0-9964-cacd963c4853.jpg@base@tag=imgScale&amp;m=1&amp;w=247&amp;h=247&amp;q=95198a8628-45c0-11f0-9964-cacd963c4853"/>
          <p:cNvPicPr>
            <a:picLocks noChangeAspect="1"/>
          </p:cNvPicPr>
          <p:nvPr>
            <p:custDataLst>
              <p:tags r:id="rId11"/>
            </p:custDataLst>
          </p:nvPr>
        </p:nvPicPr>
        <p:blipFill>
          <a:blip r:embed="rId12"/>
          <a:srcRect t="21868" b="21868"/>
          <a:stretch>
            <a:fillRect/>
          </a:stretch>
        </p:blipFill>
        <p:spPr>
          <a:xfrm>
            <a:off x="6876753" y="5459984"/>
            <a:ext cx="888365" cy="888365"/>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sym typeface="+mn-ea"/>
              </a:rPr>
              <a:t>六、组织结构</a:t>
            </a:r>
            <a:endParaRPr lang="zh-CN" altLang="en-US"/>
          </a:p>
        </p:txBody>
      </p:sp>
      <p:sp>
        <p:nvSpPr>
          <p:cNvPr id="121" name="矩形 120"/>
          <p:cNvSpPr/>
          <p:nvPr>
            <p:custDataLst>
              <p:tags r:id="rId2"/>
            </p:custDataLst>
          </p:nvPr>
        </p:nvSpPr>
        <p:spPr>
          <a:xfrm>
            <a:off x="633730" y="1449070"/>
            <a:ext cx="5091430" cy="4991735"/>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122" name="图片 121" descr="/data/temp/5bfccea1-45c8-11f0-814e-0657258449c1.jpeg5bfccea1-45c8-11f0-814e-0657258449c1"/>
          <p:cNvPicPr>
            <a:picLocks noChangeAspect="1"/>
          </p:cNvPicPr>
          <p:nvPr>
            <p:custDataLst>
              <p:tags r:id="rId3"/>
            </p:custDataLst>
          </p:nvPr>
        </p:nvPicPr>
        <p:blipFill rotWithShape="1">
          <a:blip r:embed="rId4"/>
          <a:srcRect t="30533" b="30533"/>
          <a:stretch>
            <a:fillRect/>
          </a:stretch>
        </p:blipFill>
        <p:spPr>
          <a:xfrm>
            <a:off x="634185" y="1448766"/>
            <a:ext cx="5090618" cy="2972903"/>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23" name="矩形 122"/>
          <p:cNvSpPr/>
          <p:nvPr>
            <p:custDataLst>
              <p:tags r:id="rId5"/>
            </p:custDataLst>
          </p:nvPr>
        </p:nvSpPr>
        <p:spPr>
          <a:xfrm>
            <a:off x="1078019" y="4481744"/>
            <a:ext cx="4214466" cy="525319"/>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学校行政架构概述</a:t>
            </a:r>
            <a:endParaRPr lang="zh-CN" altLang="en-US" sz="2400" b="1" dirty="0">
              <a:solidFill>
                <a:schemeClr val="tx1">
                  <a:lumMod val="85000"/>
                  <a:lumOff val="15000"/>
                </a:schemeClr>
              </a:solidFill>
              <a:latin typeface="+mn-ea"/>
              <a:cs typeface="+mn-ea"/>
            </a:endParaRPr>
          </a:p>
        </p:txBody>
      </p:sp>
      <p:sp>
        <p:nvSpPr>
          <p:cNvPr id="124" name="矩形 123"/>
          <p:cNvSpPr/>
          <p:nvPr>
            <p:custDataLst>
              <p:tags r:id="rId6"/>
            </p:custDataLst>
          </p:nvPr>
        </p:nvSpPr>
        <p:spPr>
          <a:xfrm>
            <a:off x="1078019" y="4974273"/>
            <a:ext cx="4215473" cy="92511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学校的行政架构是确保校园运行顺畅的关键，它包括了多个部门和层级，每个部分都有其特定的职责和功能。</a:t>
            </a:r>
            <a:endParaRPr lang="zh-CN" altLang="en-US" dirty="0">
              <a:solidFill>
                <a:schemeClr val="tx1">
                  <a:lumMod val="85000"/>
                  <a:lumOff val="15000"/>
                </a:schemeClr>
              </a:solidFill>
              <a:latin typeface="+mn-ea"/>
              <a:cs typeface="+mn-ea"/>
            </a:endParaRPr>
          </a:p>
        </p:txBody>
      </p:sp>
      <p:sp>
        <p:nvSpPr>
          <p:cNvPr id="125" name="矩形 124"/>
          <p:cNvSpPr/>
          <p:nvPr>
            <p:custDataLst>
              <p:tags r:id="rId7"/>
            </p:custDataLst>
          </p:nvPr>
        </p:nvSpPr>
        <p:spPr>
          <a:xfrm>
            <a:off x="6450330" y="1449070"/>
            <a:ext cx="5090795" cy="4991735"/>
          </a:xfrm>
          <a:prstGeom prst="rect">
            <a:avLst/>
          </a:prstGeom>
          <a:solidFill>
            <a:schemeClr val="accent2"/>
          </a:solidFill>
          <a:ln w="9525">
            <a:solidFill>
              <a:schemeClr val="accent2">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126" name="矩形 125"/>
          <p:cNvSpPr/>
          <p:nvPr>
            <p:custDataLst>
              <p:tags r:id="rId8"/>
            </p:custDataLst>
          </p:nvPr>
        </p:nvSpPr>
        <p:spPr>
          <a:xfrm>
            <a:off x="6908140" y="4481744"/>
            <a:ext cx="4212453" cy="525319"/>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rgbClr val="FFFFFF"/>
                </a:solidFill>
                <a:latin typeface="+mn-ea"/>
                <a:cs typeface="+mn-ea"/>
              </a:rPr>
              <a:t>部门职能与学生关系</a:t>
            </a:r>
            <a:endParaRPr lang="zh-CN" altLang="en-US" sz="2400" b="1" dirty="0">
              <a:solidFill>
                <a:srgbClr val="FFFFFF"/>
              </a:solidFill>
              <a:latin typeface="+mn-ea"/>
              <a:cs typeface="+mn-ea"/>
            </a:endParaRPr>
          </a:p>
        </p:txBody>
      </p:sp>
      <p:sp>
        <p:nvSpPr>
          <p:cNvPr id="127" name="矩形 126"/>
          <p:cNvSpPr/>
          <p:nvPr>
            <p:custDataLst>
              <p:tags r:id="rId9"/>
            </p:custDataLst>
          </p:nvPr>
        </p:nvSpPr>
        <p:spPr>
          <a:xfrm>
            <a:off x="6904291" y="4974273"/>
            <a:ext cx="4215473" cy="92511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rgbClr val="FFFFFF"/>
                </a:solidFill>
                <a:latin typeface="+mn-ea"/>
                <a:cs typeface="+mn-ea"/>
              </a:rPr>
              <a:t>各部门的职能直接关联到学生的日常学习和生活，了解这些职能有助于学生在遇到问题时能够快速找到对应的解决部门。</a:t>
            </a:r>
            <a:endParaRPr lang="zh-CN" altLang="en-US" dirty="0">
              <a:solidFill>
                <a:srgbClr val="FFFFFF"/>
              </a:solidFill>
              <a:latin typeface="+mn-ea"/>
              <a:cs typeface="+mn-ea"/>
            </a:endParaRPr>
          </a:p>
        </p:txBody>
      </p:sp>
      <p:pic>
        <p:nvPicPr>
          <p:cNvPr id="128" name="图片 127" descr="/data/temp/5bfccf8a-45c8-11f0-814e-0657258449c1.jpeg5bfccf8a-45c8-11f0-814e-0657258449c1"/>
          <p:cNvPicPr>
            <a:picLocks noChangeAspect="1"/>
          </p:cNvPicPr>
          <p:nvPr>
            <p:custDataLst>
              <p:tags r:id="rId10"/>
            </p:custDataLst>
          </p:nvPr>
        </p:nvPicPr>
        <p:blipFill rotWithShape="1">
          <a:blip r:embed="rId11"/>
          <a:srcRect t="30533" b="30533"/>
          <a:stretch>
            <a:fillRect/>
          </a:stretch>
        </p:blipFill>
        <p:spPr>
          <a:xfrm>
            <a:off x="6450196" y="1448766"/>
            <a:ext cx="5090618" cy="2972903"/>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2">
              <a:alpha val="15000"/>
            </a:schemeClr>
          </a:solidFill>
          <a:ln w="3175" cmpd="sng">
            <a:solidFill>
              <a:schemeClr val="tx1">
                <a:lumMod val="40000"/>
                <a:lumOff val="60000"/>
                <a:alpha val="20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custDataLst>
              <p:tags r:id="rId1"/>
            </p:custDataLst>
          </p:nvPr>
        </p:nvSpPr>
        <p:spPr>
          <a:xfrm>
            <a:off x="696000" y="394405"/>
            <a:ext cx="10800000" cy="792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dirty="0">
                <a:solidFill>
                  <a:schemeClr val="accent1">
                    <a:lumMod val="75000"/>
                  </a:schemeClr>
                </a:solidFill>
              </a:rPr>
              <a:t>校长办公室</a:t>
            </a:r>
            <a:endParaRPr lang="zh-CN" altLang="en-US" sz="2800" dirty="0">
              <a:solidFill>
                <a:schemeClr val="accent1">
                  <a:lumMod val="75000"/>
                </a:schemeClr>
              </a:solidFill>
            </a:endParaRPr>
          </a:p>
        </p:txBody>
      </p:sp>
      <p:sp>
        <p:nvSpPr>
          <p:cNvPr id="5" name="圆角矩形 3"/>
          <p:cNvSpPr/>
          <p:nvPr>
            <p:custDataLst>
              <p:tags r:id="rId2"/>
            </p:custDataLst>
          </p:nvPr>
        </p:nvSpPr>
        <p:spPr>
          <a:xfrm>
            <a:off x="1538499" y="1830197"/>
            <a:ext cx="2929522" cy="3886803"/>
          </a:xfrm>
          <a:prstGeom prst="roundRect">
            <a:avLst>
              <a:gd name="adj" fmla="val 5500"/>
            </a:avLst>
          </a:prstGeom>
          <a:gradFill flip="none" rotWithShape="1">
            <a:gsLst>
              <a:gs pos="0">
                <a:schemeClr val="accent1"/>
              </a:gs>
              <a:gs pos="100000">
                <a:schemeClr val="accent1">
                  <a:lumMod val="90000"/>
                </a:schemeClr>
              </a:gs>
            </a:gsLst>
            <a:lin ang="21594000" scaled="0"/>
            <a:tileRect/>
          </a:gra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mn-ea"/>
            </a:endParaRPr>
          </a:p>
        </p:txBody>
      </p:sp>
      <p:sp>
        <p:nvSpPr>
          <p:cNvPr id="6" name="矩形 1"/>
          <p:cNvSpPr/>
          <p:nvPr>
            <p:custDataLst>
              <p:tags r:id="rId3"/>
            </p:custDataLst>
          </p:nvPr>
        </p:nvSpPr>
        <p:spPr>
          <a:xfrm>
            <a:off x="1931554" y="3915345"/>
            <a:ext cx="2142954" cy="1616393"/>
          </a:xfrm>
          <a:prstGeom prst="rect">
            <a:avLst/>
          </a:prstGeom>
        </p:spPr>
        <p:txBody>
          <a:bodyPr wrap="square" lIns="0" tIns="0" rIns="0" bIns="0">
            <a:noAutofit/>
          </a:bodyPr>
          <a:p>
            <a:pPr algn="just">
              <a:lnSpc>
                <a:spcPct val="140000"/>
              </a:lnSpc>
              <a:spcBef>
                <a:spcPct val="0"/>
              </a:spcBef>
              <a:spcAft>
                <a:spcPct val="0"/>
              </a:spcAft>
            </a:pPr>
            <a:r>
              <a:rPr lang="zh-CN" altLang="en-US" sz="1600" dirty="0">
                <a:solidFill>
                  <a:schemeClr val="lt1">
                    <a:lumMod val="100000"/>
                  </a:schemeClr>
                </a:solidFill>
                <a:latin typeface="+mn-ea"/>
                <a:cs typeface="+mn-ea"/>
              </a:rPr>
              <a:t>校长办公室负责制定学校的长远发展目标和规划，确保学校沿着既定的发展方向稳步前进。</a:t>
            </a:r>
            <a:endParaRPr lang="zh-CN" altLang="en-US" sz="1600" dirty="0">
              <a:solidFill>
                <a:schemeClr val="lt1">
                  <a:lumMod val="100000"/>
                </a:schemeClr>
              </a:solidFill>
              <a:latin typeface="+mn-ea"/>
              <a:cs typeface="+mn-ea"/>
            </a:endParaRPr>
          </a:p>
        </p:txBody>
      </p:sp>
      <p:sp>
        <p:nvSpPr>
          <p:cNvPr id="10" name="矩形 3"/>
          <p:cNvSpPr/>
          <p:nvPr>
            <p:custDataLst>
              <p:tags r:id="rId4"/>
            </p:custDataLst>
          </p:nvPr>
        </p:nvSpPr>
        <p:spPr>
          <a:xfrm>
            <a:off x="1931554" y="3086588"/>
            <a:ext cx="2142954" cy="729628"/>
          </a:xfrm>
          <a:prstGeom prst="rect">
            <a:avLst/>
          </a:prstGeom>
          <a:noFill/>
        </p:spPr>
        <p:txBody>
          <a:bodyPr wrap="square" lIns="0" tIns="0" rIns="0" bIns="0" rtlCol="0" anchor="b" anchorCtr="0">
            <a:noAutofit/>
          </a:bodyPr>
          <a:p>
            <a:pPr algn="just">
              <a:spcBef>
                <a:spcPct val="0"/>
              </a:spcBef>
              <a:spcAft>
                <a:spcPct val="0"/>
              </a:spcAft>
            </a:pPr>
            <a:r>
              <a:rPr lang="zh-CN" altLang="en-US" sz="2000" b="1" dirty="0">
                <a:solidFill>
                  <a:schemeClr val="lt1">
                    <a:lumMod val="100000"/>
                  </a:schemeClr>
                </a:solidFill>
                <a:latin typeface="+mn-ea"/>
                <a:cs typeface="+mn-ea"/>
              </a:rPr>
              <a:t>学校战略规划</a:t>
            </a:r>
            <a:endParaRPr lang="zh-CN" altLang="en-US" sz="2000" b="1" dirty="0">
              <a:solidFill>
                <a:schemeClr val="lt1">
                  <a:lumMod val="100000"/>
                </a:schemeClr>
              </a:solidFill>
              <a:latin typeface="+mn-ea"/>
              <a:cs typeface="+mn-ea"/>
            </a:endParaRPr>
          </a:p>
        </p:txBody>
      </p:sp>
      <p:cxnSp>
        <p:nvCxnSpPr>
          <p:cNvPr id="12" name="直接连接符 5"/>
          <p:cNvCxnSpPr/>
          <p:nvPr>
            <p:custDataLst>
              <p:tags r:id="rId5"/>
            </p:custDataLst>
          </p:nvPr>
        </p:nvCxnSpPr>
        <p:spPr>
          <a:xfrm>
            <a:off x="1931554" y="3015124"/>
            <a:ext cx="237589" cy="1"/>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
        <p:nvSpPr>
          <p:cNvPr id="21" name="矩形 8"/>
          <p:cNvSpPr/>
          <p:nvPr>
            <p:custDataLst>
              <p:tags r:id="rId6"/>
            </p:custDataLst>
          </p:nvPr>
        </p:nvSpPr>
        <p:spPr>
          <a:xfrm>
            <a:off x="3381015" y="2118360"/>
            <a:ext cx="740606" cy="563216"/>
          </a:xfrm>
          <a:prstGeom prst="rect">
            <a:avLst/>
          </a:prstGeom>
          <a:noFill/>
        </p:spPr>
        <p:txBody>
          <a:bodyPr wrap="none" lIns="0" tIns="0" rIns="0" bIns="0">
            <a:noAutofit/>
          </a:bodyPr>
          <a:p>
            <a:pPr algn="r">
              <a:spcBef>
                <a:spcPct val="0"/>
              </a:spcBef>
              <a:spcAft>
                <a:spcPct val="0"/>
              </a:spcAft>
            </a:pPr>
            <a:r>
              <a:rPr lang="en-US" altLang="zh-CN" sz="3600" b="1">
                <a:solidFill>
                  <a:schemeClr val="lt1">
                    <a:lumMod val="100000"/>
                  </a:schemeClr>
                </a:solidFill>
                <a:latin typeface="+mn-ea"/>
                <a:cs typeface="+mn-ea"/>
              </a:rPr>
              <a:t>01</a:t>
            </a:r>
            <a:endParaRPr lang="zh-CN" altLang="en-US" sz="3600" b="1">
              <a:solidFill>
                <a:schemeClr val="lt1">
                  <a:lumMod val="100000"/>
                </a:schemeClr>
              </a:solidFill>
              <a:latin typeface="+mn-ea"/>
              <a:cs typeface="+mn-ea"/>
            </a:endParaRPr>
          </a:p>
        </p:txBody>
      </p:sp>
      <p:sp>
        <p:nvSpPr>
          <p:cNvPr id="22" name="圆角矩形 9"/>
          <p:cNvSpPr/>
          <p:nvPr>
            <p:custDataLst>
              <p:tags r:id="rId7"/>
            </p:custDataLst>
          </p:nvPr>
        </p:nvSpPr>
        <p:spPr>
          <a:xfrm>
            <a:off x="4967641" y="2128157"/>
            <a:ext cx="2483759" cy="3290086"/>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23" name="矩形 13"/>
          <p:cNvSpPr/>
          <p:nvPr>
            <p:custDataLst>
              <p:tags r:id="rId8"/>
            </p:custDataLst>
          </p:nvPr>
        </p:nvSpPr>
        <p:spPr>
          <a:xfrm>
            <a:off x="6384251" y="2353501"/>
            <a:ext cx="740606" cy="492838"/>
          </a:xfrm>
          <a:prstGeom prst="rect">
            <a:avLst/>
          </a:prstGeom>
          <a:noFill/>
        </p:spPr>
        <p:txBody>
          <a:bodyPr wrap="none" lIns="0" tIns="0" rIns="0" bIns="0">
            <a:noAutofit/>
          </a:bodyPr>
          <a:p>
            <a:pPr algn="r">
              <a:spcBef>
                <a:spcPct val="0"/>
              </a:spcBef>
              <a:spcAft>
                <a:spcPct val="0"/>
              </a:spcAft>
            </a:pPr>
            <a:r>
              <a:rPr lang="en-US" altLang="zh-CN" sz="2800" dirty="0">
                <a:solidFill>
                  <a:srgbClr val="BFBFBF"/>
                </a:solidFill>
                <a:latin typeface="+mn-ea"/>
                <a:cs typeface="+mn-ea"/>
              </a:rPr>
              <a:t>02</a:t>
            </a:r>
            <a:endParaRPr lang="zh-CN" altLang="en-US" sz="2800" dirty="0">
              <a:solidFill>
                <a:srgbClr val="BFBFBF"/>
              </a:solidFill>
              <a:latin typeface="+mn-ea"/>
              <a:cs typeface="+mn-ea"/>
            </a:endParaRPr>
          </a:p>
        </p:txBody>
      </p:sp>
      <p:cxnSp>
        <p:nvCxnSpPr>
          <p:cNvPr id="24" name="直接连接符 12"/>
          <p:cNvCxnSpPr/>
          <p:nvPr>
            <p:custDataLst>
              <p:tags r:id="rId9"/>
            </p:custDataLst>
          </p:nvPr>
        </p:nvCxnSpPr>
        <p:spPr>
          <a:xfrm>
            <a:off x="5290960" y="2839920"/>
            <a:ext cx="237589" cy="1"/>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25" name="矩形 14"/>
          <p:cNvSpPr/>
          <p:nvPr>
            <p:custDataLst>
              <p:tags r:id="rId10"/>
            </p:custDataLst>
          </p:nvPr>
        </p:nvSpPr>
        <p:spPr>
          <a:xfrm>
            <a:off x="5290960" y="3567821"/>
            <a:ext cx="1837330" cy="17109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dk1">
                    <a:lumMod val="80000"/>
                    <a:lumOff val="20000"/>
                  </a:schemeClr>
                </a:solidFill>
                <a:latin typeface="+mn-ea"/>
                <a:cs typeface="+mn-ea"/>
              </a:rPr>
              <a:t>在学校管理层面，校长办公室需做出关键决策，以应对教育环境的变化和学校发展的需要。</a:t>
            </a:r>
            <a:endParaRPr lang="zh-CN" altLang="en-US" sz="1600" dirty="0">
              <a:solidFill>
                <a:schemeClr val="dk1">
                  <a:lumMod val="80000"/>
                  <a:lumOff val="20000"/>
                </a:schemeClr>
              </a:solidFill>
              <a:latin typeface="+mn-ea"/>
              <a:cs typeface="+mn-ea"/>
            </a:endParaRPr>
          </a:p>
        </p:txBody>
      </p:sp>
      <p:sp>
        <p:nvSpPr>
          <p:cNvPr id="26" name="矩形 15"/>
          <p:cNvSpPr/>
          <p:nvPr>
            <p:custDataLst>
              <p:tags r:id="rId11"/>
            </p:custDataLst>
          </p:nvPr>
        </p:nvSpPr>
        <p:spPr>
          <a:xfrm>
            <a:off x="5290960" y="3030108"/>
            <a:ext cx="1837330" cy="464861"/>
          </a:xfrm>
          <a:prstGeom prst="rect">
            <a:avLst/>
          </a:prstGeom>
          <a:noFill/>
        </p:spPr>
        <p:txBody>
          <a:bodyPr wrap="square" lIns="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管理决策制定</a:t>
            </a:r>
            <a:endParaRPr lang="zh-CN" altLang="en-US" sz="2000" b="1" dirty="0">
              <a:solidFill>
                <a:schemeClr val="accent1"/>
              </a:solidFill>
              <a:latin typeface="+mn-ea"/>
              <a:cs typeface="+mn-ea"/>
            </a:endParaRPr>
          </a:p>
        </p:txBody>
      </p:sp>
      <p:sp>
        <p:nvSpPr>
          <p:cNvPr id="27" name="圆角矩形 9"/>
          <p:cNvSpPr/>
          <p:nvPr>
            <p:custDataLst>
              <p:tags r:id="rId12"/>
            </p:custDataLst>
          </p:nvPr>
        </p:nvSpPr>
        <p:spPr>
          <a:xfrm>
            <a:off x="7951282" y="2128157"/>
            <a:ext cx="2483759" cy="3290086"/>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28" name="矩形 16"/>
          <p:cNvSpPr/>
          <p:nvPr>
            <p:custDataLst>
              <p:tags r:id="rId13"/>
            </p:custDataLst>
          </p:nvPr>
        </p:nvSpPr>
        <p:spPr>
          <a:xfrm>
            <a:off x="9370774" y="2353501"/>
            <a:ext cx="740606" cy="492838"/>
          </a:xfrm>
          <a:prstGeom prst="rect">
            <a:avLst/>
          </a:prstGeom>
          <a:noFill/>
        </p:spPr>
        <p:txBody>
          <a:bodyPr wrap="none" lIns="0" tIns="0" rIns="0" bIns="0">
            <a:noAutofit/>
          </a:bodyPr>
          <a:p>
            <a:pPr algn="r">
              <a:spcBef>
                <a:spcPct val="0"/>
              </a:spcBef>
              <a:spcAft>
                <a:spcPct val="0"/>
              </a:spcAft>
            </a:pPr>
            <a:r>
              <a:rPr lang="en-US" altLang="zh-CN" sz="2800">
                <a:solidFill>
                  <a:srgbClr val="BFBFBF"/>
                </a:solidFill>
                <a:latin typeface="+mn-ea"/>
                <a:cs typeface="+mn-ea"/>
              </a:rPr>
              <a:t>03</a:t>
            </a:r>
            <a:endParaRPr lang="zh-CN" altLang="en-US" sz="2800">
              <a:solidFill>
                <a:srgbClr val="BFBFBF"/>
              </a:solidFill>
              <a:latin typeface="+mn-ea"/>
              <a:cs typeface="+mn-ea"/>
            </a:endParaRPr>
          </a:p>
        </p:txBody>
      </p:sp>
      <p:cxnSp>
        <p:nvCxnSpPr>
          <p:cNvPr id="30" name="直接连接符 28"/>
          <p:cNvCxnSpPr/>
          <p:nvPr>
            <p:custDataLst>
              <p:tags r:id="rId14"/>
            </p:custDataLst>
          </p:nvPr>
        </p:nvCxnSpPr>
        <p:spPr>
          <a:xfrm>
            <a:off x="8274025" y="2839920"/>
            <a:ext cx="237589" cy="1"/>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31" name="矩形 17"/>
          <p:cNvSpPr/>
          <p:nvPr>
            <p:custDataLst>
              <p:tags r:id="rId15"/>
            </p:custDataLst>
          </p:nvPr>
        </p:nvSpPr>
        <p:spPr>
          <a:xfrm>
            <a:off x="8274025" y="3567821"/>
            <a:ext cx="1837330" cy="17109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dk1">
                    <a:lumMod val="80000"/>
                    <a:lumOff val="20000"/>
                  </a:schemeClr>
                </a:solidFill>
                <a:latin typeface="+mn-ea"/>
                <a:cs typeface="+mn-ea"/>
              </a:rPr>
              <a:t>校长办公室监督教育质量，确保教学活动和课程设置达到预定的教育标准和质量要求。</a:t>
            </a:r>
            <a:endParaRPr lang="zh-CN" altLang="en-US" sz="1600" dirty="0">
              <a:solidFill>
                <a:schemeClr val="dk1">
                  <a:lumMod val="80000"/>
                  <a:lumOff val="20000"/>
                </a:schemeClr>
              </a:solidFill>
              <a:latin typeface="+mn-ea"/>
              <a:cs typeface="+mn-ea"/>
            </a:endParaRPr>
          </a:p>
        </p:txBody>
      </p:sp>
      <p:sp>
        <p:nvSpPr>
          <p:cNvPr id="32" name="矩形 18"/>
          <p:cNvSpPr/>
          <p:nvPr>
            <p:custDataLst>
              <p:tags r:id="rId16"/>
            </p:custDataLst>
          </p:nvPr>
        </p:nvSpPr>
        <p:spPr>
          <a:xfrm>
            <a:off x="8274025" y="3030108"/>
            <a:ext cx="1837330" cy="464861"/>
          </a:xfrm>
          <a:prstGeom prst="rect">
            <a:avLst/>
          </a:prstGeom>
          <a:noFill/>
        </p:spPr>
        <p:txBody>
          <a:bodyPr wrap="square" lIns="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教育质量监控</a:t>
            </a:r>
            <a:endParaRPr lang="zh-CN" altLang="en-US" sz="2000" b="1" dirty="0">
              <a:solidFill>
                <a:schemeClr val="accent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教学（务）处</a:t>
            </a:r>
            <a:endParaRPr lang="zh-CN" altLang="en-US" sz="2800">
              <a:solidFill>
                <a:schemeClr val="accent1">
                  <a:lumMod val="75000"/>
                </a:schemeClr>
              </a:solidFill>
            </a:endParaRPr>
          </a:p>
        </p:txBody>
      </p:sp>
      <p:pic>
        <p:nvPicPr>
          <p:cNvPr id="10" name="图片 17" descr="/data/temp/ac84acbf-45c8-11f0-8768-4a05c5003f3d.jpg@base@tag=imgScale&amp;m=1&amp;w=689&amp;h=735&amp;q=95ac84acbf-45c8-11f0-8768-4a05c5003f3d"/>
          <p:cNvPicPr>
            <a:picLocks noChangeAspect="1"/>
          </p:cNvPicPr>
          <p:nvPr>
            <p:custDataLst>
              <p:tags r:id="rId2"/>
            </p:custDataLst>
          </p:nvPr>
        </p:nvPicPr>
        <p:blipFill rotWithShape="1">
          <a:blip r:embed="rId3"/>
          <a:srcRect l="14847" r="14847"/>
          <a:stretch>
            <a:fillRect/>
          </a:stretch>
        </p:blipFill>
        <p:spPr>
          <a:xfrm>
            <a:off x="1223056" y="1799465"/>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
          <p:cNvSpPr/>
          <p:nvPr>
            <p:custDataLst>
              <p:tags r:id="rId4"/>
            </p:custDataLst>
          </p:nvPr>
        </p:nvSpPr>
        <p:spPr>
          <a:xfrm>
            <a:off x="1243611" y="516010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教学（务）处负责规划和执行学校的教学日程，保证教学活动有序进行。</a:t>
            </a:r>
            <a:endParaRPr lang="zh-CN" altLang="en-US" sz="1600" kern="0" dirty="0">
              <a:solidFill>
                <a:schemeClr val="tx1">
                  <a:lumMod val="85000"/>
                  <a:lumOff val="15000"/>
                </a:schemeClr>
              </a:solidFill>
              <a:latin typeface="+mn-ea"/>
              <a:cs typeface="+mn-ea"/>
            </a:endParaRPr>
          </a:p>
        </p:txBody>
      </p:sp>
      <p:sp>
        <p:nvSpPr>
          <p:cNvPr id="13" name="矩形 2"/>
          <p:cNvSpPr/>
          <p:nvPr>
            <p:custDataLst>
              <p:tags r:id="rId5"/>
            </p:custDataLst>
          </p:nvPr>
        </p:nvSpPr>
        <p:spPr>
          <a:xfrm>
            <a:off x="1243611" y="466017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教学安排执行</a:t>
            </a:r>
            <a:endParaRPr lang="zh-CN" altLang="en-US" sz="2000" b="1" kern="0">
              <a:solidFill>
                <a:schemeClr val="accent1"/>
              </a:solidFill>
              <a:latin typeface="+mn-ea"/>
              <a:cs typeface="+mn-ea"/>
            </a:endParaRPr>
          </a:p>
        </p:txBody>
      </p:sp>
      <p:pic>
        <p:nvPicPr>
          <p:cNvPr id="16" name="图片 15" descr="/data/temp/ac84ad62-45c8-11f0-8768-4a05c5003f3d.jpg@base@tag=imgScale&amp;m=1&amp;w=689&amp;h=735&amp;q=95ac84ad62-45c8-11f0-8768-4a05c5003f3d"/>
          <p:cNvPicPr>
            <a:picLocks noChangeAspect="1"/>
          </p:cNvPicPr>
          <p:nvPr>
            <p:custDataLst>
              <p:tags r:id="rId6"/>
            </p:custDataLst>
          </p:nvPr>
        </p:nvPicPr>
        <p:blipFill rotWithShape="1">
          <a:blip r:embed="rId7"/>
          <a:srcRect l="17133" r="17133"/>
          <a:stretch>
            <a:fillRect/>
          </a:stretch>
        </p:blipFill>
        <p:spPr>
          <a:xfrm>
            <a:off x="4793521" y="1799465"/>
            <a:ext cx="2593055" cy="2766634"/>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3"/>
          <p:cNvSpPr/>
          <p:nvPr>
            <p:custDataLst>
              <p:tags r:id="rId8"/>
            </p:custDataLst>
          </p:nvPr>
        </p:nvSpPr>
        <p:spPr>
          <a:xfrm>
            <a:off x="4820705" y="516010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教学（务）处管理课程设置，确保课程内容丰富、更新及时，满足学生的学习需求。</a:t>
            </a:r>
            <a:endParaRPr lang="zh-CN" altLang="en-US" sz="1600" kern="0" dirty="0">
              <a:solidFill>
                <a:schemeClr val="tx1">
                  <a:lumMod val="85000"/>
                  <a:lumOff val="15000"/>
                </a:schemeClr>
              </a:solidFill>
              <a:latin typeface="+mn-ea"/>
              <a:cs typeface="+mn-ea"/>
            </a:endParaRPr>
          </a:p>
        </p:txBody>
      </p:sp>
      <p:sp>
        <p:nvSpPr>
          <p:cNvPr id="15" name="矩形 4"/>
          <p:cNvSpPr/>
          <p:nvPr>
            <p:custDataLst>
              <p:tags r:id="rId9"/>
            </p:custDataLst>
          </p:nvPr>
        </p:nvSpPr>
        <p:spPr>
          <a:xfrm>
            <a:off x="4820705" y="466017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课程设置管理</a:t>
            </a:r>
            <a:endParaRPr lang="zh-CN" altLang="en-US" sz="2000" b="1" kern="0">
              <a:solidFill>
                <a:schemeClr val="accent1"/>
              </a:solidFill>
              <a:latin typeface="+mn-ea"/>
              <a:cs typeface="+mn-ea"/>
            </a:endParaRPr>
          </a:p>
        </p:txBody>
      </p:sp>
      <p:pic>
        <p:nvPicPr>
          <p:cNvPr id="17" name="图片 18" descr="/data/temp/ac84acf4-45c8-11f0-8768-4a05c5003f3d.jpg@base@tag=imgScale&amp;m=1&amp;w=689&amp;h=735&amp;q=95ac84acf4-45c8-11f0-8768-4a05c5003f3d"/>
          <p:cNvPicPr>
            <a:picLocks noChangeAspect="1"/>
          </p:cNvPicPr>
          <p:nvPr>
            <p:custDataLst>
              <p:tags r:id="rId10"/>
            </p:custDataLst>
          </p:nvPr>
        </p:nvPicPr>
        <p:blipFill rotWithShape="1">
          <a:blip r:embed="rId11"/>
          <a:srcRect t="14424" b="14424"/>
          <a:stretch>
            <a:fillRect/>
          </a:stretch>
        </p:blipFill>
        <p:spPr>
          <a:xfrm>
            <a:off x="8371279" y="1799465"/>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5"/>
          <p:cNvSpPr/>
          <p:nvPr>
            <p:custDataLst>
              <p:tags r:id="rId12"/>
            </p:custDataLst>
          </p:nvPr>
        </p:nvSpPr>
        <p:spPr>
          <a:xfrm>
            <a:off x="8397800" y="516010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教学（务）处负责教师的招聘、培训和考核，以维持和提升教师队伍的整体素质。</a:t>
            </a:r>
            <a:endParaRPr lang="zh-CN" altLang="en-US" sz="1600" kern="0">
              <a:solidFill>
                <a:schemeClr val="tx1">
                  <a:lumMod val="85000"/>
                  <a:lumOff val="15000"/>
                </a:schemeClr>
              </a:solidFill>
              <a:latin typeface="+mn-ea"/>
              <a:cs typeface="+mn-ea"/>
            </a:endParaRPr>
          </a:p>
        </p:txBody>
      </p:sp>
      <p:sp>
        <p:nvSpPr>
          <p:cNvPr id="22" name="矩形 6"/>
          <p:cNvSpPr/>
          <p:nvPr>
            <p:custDataLst>
              <p:tags r:id="rId13"/>
            </p:custDataLst>
          </p:nvPr>
        </p:nvSpPr>
        <p:spPr>
          <a:xfrm>
            <a:off x="8397800" y="466017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教师队伍管理</a:t>
            </a:r>
            <a:endParaRPr lang="zh-CN" altLang="en-US" sz="2000" b="1" kern="0">
              <a:solidFill>
                <a:schemeClr val="accent1"/>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3" name="矩形: 圆角 2"/>
          <p:cNvSpPr/>
          <p:nvPr>
            <p:custDataLst>
              <p:tags r:id="rId2"/>
            </p:custDataLst>
          </p:nvPr>
        </p:nvSpPr>
        <p:spPr>
          <a:xfrm>
            <a:off x="4740275" y="1562100"/>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序号"/>
          <p:cNvSpPr txBox="1"/>
          <p:nvPr>
            <p:custDataLst>
              <p:tags r:id="rId3"/>
            </p:custDataLst>
          </p:nvPr>
        </p:nvSpPr>
        <p:spPr>
          <a:xfrm>
            <a:off x="4896151" y="1715587"/>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01</a:t>
            </a:r>
            <a:endParaRPr lang="en-US" altLang="zh-CN" sz="2000" b="1" dirty="0">
              <a:solidFill>
                <a:schemeClr val="lt1"/>
              </a:solidFill>
              <a:latin typeface="+mj-ea"/>
              <a:ea typeface="+mj-ea"/>
            </a:endParaRPr>
          </a:p>
        </p:txBody>
      </p:sp>
      <p:sp>
        <p:nvSpPr>
          <p:cNvPr id="12" name="项标题"/>
          <p:cNvSpPr txBox="1"/>
          <p:nvPr>
            <p:custDataLst>
              <p:tags r:id="rId4"/>
            </p:custDataLst>
          </p:nvPr>
        </p:nvSpPr>
        <p:spPr>
          <a:xfrm>
            <a:off x="6211553" y="1721211"/>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熟悉学校环境</a:t>
            </a:r>
            <a:endParaRPr lang="zh-CN" altLang="en-US" sz="2200" spc="300" dirty="0">
              <a:solidFill>
                <a:schemeClr val="dk1"/>
              </a:solidFill>
              <a:latin typeface="+mj-ea"/>
              <a:ea typeface="+mj-ea"/>
            </a:endParaRPr>
          </a:p>
        </p:txBody>
      </p:sp>
      <p:sp>
        <p:nvSpPr>
          <p:cNvPr id="5" name="矩形: 圆角 4"/>
          <p:cNvSpPr/>
          <p:nvPr>
            <p:custDataLst>
              <p:tags r:id="rId5"/>
            </p:custDataLst>
          </p:nvPr>
        </p:nvSpPr>
        <p:spPr>
          <a:xfrm>
            <a:off x="4740275" y="2909888"/>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序号"/>
          <p:cNvSpPr txBox="1"/>
          <p:nvPr>
            <p:custDataLst>
              <p:tags r:id="rId6"/>
            </p:custDataLst>
          </p:nvPr>
        </p:nvSpPr>
        <p:spPr>
          <a:xfrm>
            <a:off x="4896151" y="3063375"/>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02</a:t>
            </a:r>
            <a:endParaRPr lang="en-US" altLang="zh-CN" sz="2000" b="1" dirty="0">
              <a:solidFill>
                <a:schemeClr val="lt1"/>
              </a:solidFill>
              <a:latin typeface="+mj-ea"/>
              <a:ea typeface="+mj-ea"/>
            </a:endParaRPr>
          </a:p>
        </p:txBody>
      </p:sp>
      <p:sp>
        <p:nvSpPr>
          <p:cNvPr id="14" name="项标题"/>
          <p:cNvSpPr txBox="1"/>
          <p:nvPr>
            <p:custDataLst>
              <p:tags r:id="rId7"/>
            </p:custDataLst>
          </p:nvPr>
        </p:nvSpPr>
        <p:spPr>
          <a:xfrm>
            <a:off x="6211553" y="3068999"/>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适应学校生活</a:t>
            </a:r>
            <a:endParaRPr lang="zh-CN" altLang="en-US" sz="2200" spc="300" dirty="0">
              <a:solidFill>
                <a:schemeClr val="dk1"/>
              </a:solidFill>
              <a:latin typeface="+mj-ea"/>
              <a:ea typeface="+mj-ea"/>
            </a:endParaRPr>
          </a:p>
        </p:txBody>
      </p:sp>
      <p:sp>
        <p:nvSpPr>
          <p:cNvPr id="9" name="矩形: 圆角 8"/>
          <p:cNvSpPr/>
          <p:nvPr>
            <p:custDataLst>
              <p:tags r:id="rId8"/>
            </p:custDataLst>
          </p:nvPr>
        </p:nvSpPr>
        <p:spPr>
          <a:xfrm>
            <a:off x="4740275" y="4257676"/>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序号"/>
          <p:cNvSpPr txBox="1"/>
          <p:nvPr>
            <p:custDataLst>
              <p:tags r:id="rId9"/>
            </p:custDataLst>
          </p:nvPr>
        </p:nvSpPr>
        <p:spPr>
          <a:xfrm>
            <a:off x="4896151" y="4411163"/>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03</a:t>
            </a:r>
            <a:endParaRPr lang="en-US" altLang="zh-CN" sz="2000" b="1" dirty="0">
              <a:solidFill>
                <a:schemeClr val="lt1"/>
              </a:solidFill>
              <a:latin typeface="+mj-ea"/>
              <a:ea typeface="+mj-ea"/>
            </a:endParaRPr>
          </a:p>
        </p:txBody>
      </p:sp>
      <p:sp>
        <p:nvSpPr>
          <p:cNvPr id="16" name="项标题"/>
          <p:cNvSpPr txBox="1"/>
          <p:nvPr>
            <p:custDataLst>
              <p:tags r:id="rId10"/>
            </p:custDataLst>
          </p:nvPr>
        </p:nvSpPr>
        <p:spPr>
          <a:xfrm>
            <a:off x="6211553" y="4416787"/>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建立同学间的友谊</a:t>
            </a:r>
            <a:endParaRPr lang="zh-CN" altLang="en-US" sz="2200" spc="300" dirty="0">
              <a:solidFill>
                <a:schemeClr val="dk1"/>
              </a:solidFill>
              <a:latin typeface="+mj-ea"/>
              <a:ea typeface="+mj-ea"/>
            </a:endParaRPr>
          </a:p>
        </p:txBody>
      </p:sp>
      <p:sp>
        <p:nvSpPr>
          <p:cNvPr id="22" name="任意多边形: 形状 21"/>
          <p:cNvSpPr/>
          <p:nvPr userDrawn="1">
            <p:custDataLst>
              <p:tags r:id="rId11"/>
            </p:custDataLst>
          </p:nvPr>
        </p:nvSpPr>
        <p:spPr>
          <a:xfrm>
            <a:off x="1996283" y="2322610"/>
            <a:ext cx="275676" cy="2212781"/>
          </a:xfrm>
          <a:custGeom>
            <a:avLst/>
            <a:gdLst/>
            <a:ahLst/>
            <a:cxnLst/>
            <a:rect l="l" t="t" r="r" b="b"/>
            <a:pathLst>
              <a:path w="275676" h="2212781">
                <a:moveTo>
                  <a:pt x="197379" y="2032267"/>
                </a:moveTo>
                <a:cubicBezTo>
                  <a:pt x="222158" y="2032267"/>
                  <a:pt x="241403" y="2041702"/>
                  <a:pt x="255112" y="2060574"/>
                </a:cubicBezTo>
                <a:cubicBezTo>
                  <a:pt x="268821" y="2079446"/>
                  <a:pt x="275676" y="2104426"/>
                  <a:pt x="275676" y="2135516"/>
                </a:cubicBezTo>
                <a:cubicBezTo>
                  <a:pt x="275676" y="2161558"/>
                  <a:pt x="272292" y="2183412"/>
                  <a:pt x="265523" y="2201079"/>
                </a:cubicBezTo>
                <a:lnTo>
                  <a:pt x="212178" y="2201079"/>
                </a:lnTo>
                <a:cubicBezTo>
                  <a:pt x="224338" y="2183183"/>
                  <a:pt x="230418" y="2162246"/>
                  <a:pt x="230418" y="2138269"/>
                </a:cubicBezTo>
                <a:cubicBezTo>
                  <a:pt x="230418" y="2124273"/>
                  <a:pt x="227866" y="2113088"/>
                  <a:pt x="222761" y="2104713"/>
                </a:cubicBezTo>
                <a:cubicBezTo>
                  <a:pt x="217656" y="2096339"/>
                  <a:pt x="210801" y="2092151"/>
                  <a:pt x="202197" y="2092151"/>
                </a:cubicBezTo>
                <a:cubicBezTo>
                  <a:pt x="195314" y="2092151"/>
                  <a:pt x="188975" y="2095019"/>
                  <a:pt x="183182" y="2100755"/>
                </a:cubicBezTo>
                <a:cubicBezTo>
                  <a:pt x="177388" y="2106491"/>
                  <a:pt x="169559" y="2120660"/>
                  <a:pt x="159692" y="2143260"/>
                </a:cubicBezTo>
                <a:cubicBezTo>
                  <a:pt x="148335" y="2169760"/>
                  <a:pt x="136347" y="2187972"/>
                  <a:pt x="123727" y="2197896"/>
                </a:cubicBezTo>
                <a:cubicBezTo>
                  <a:pt x="111108" y="2207819"/>
                  <a:pt x="96079" y="2212781"/>
                  <a:pt x="78642" y="2212781"/>
                </a:cubicBezTo>
                <a:cubicBezTo>
                  <a:pt x="53059" y="2212781"/>
                  <a:pt x="33556" y="2203718"/>
                  <a:pt x="20134" y="2185592"/>
                </a:cubicBezTo>
                <a:cubicBezTo>
                  <a:pt x="6711" y="2167466"/>
                  <a:pt x="0" y="2141711"/>
                  <a:pt x="0" y="2108327"/>
                </a:cubicBezTo>
                <a:cubicBezTo>
                  <a:pt x="0" y="2077811"/>
                  <a:pt x="4933" y="2052802"/>
                  <a:pt x="14799" y="2033299"/>
                </a:cubicBezTo>
                <a:lnTo>
                  <a:pt x="71758" y="2033299"/>
                </a:lnTo>
                <a:cubicBezTo>
                  <a:pt x="53976" y="2054752"/>
                  <a:pt x="45085" y="2079130"/>
                  <a:pt x="45085" y="2106434"/>
                </a:cubicBezTo>
                <a:cubicBezTo>
                  <a:pt x="45085" y="2121922"/>
                  <a:pt x="47753" y="2133566"/>
                  <a:pt x="53087" y="2141367"/>
                </a:cubicBezTo>
                <a:cubicBezTo>
                  <a:pt x="58422" y="2149168"/>
                  <a:pt x="65277" y="2153068"/>
                  <a:pt x="73651" y="2153068"/>
                </a:cubicBezTo>
                <a:cubicBezTo>
                  <a:pt x="80879" y="2153068"/>
                  <a:pt x="87705" y="2149971"/>
                  <a:pt x="94129" y="2143776"/>
                </a:cubicBezTo>
                <a:cubicBezTo>
                  <a:pt x="100553" y="2137581"/>
                  <a:pt x="109272" y="2121233"/>
                  <a:pt x="120286" y="2094732"/>
                </a:cubicBezTo>
                <a:cubicBezTo>
                  <a:pt x="137953" y="2053089"/>
                  <a:pt x="163650" y="2032267"/>
                  <a:pt x="197379" y="2032267"/>
                </a:cubicBezTo>
                <a:close/>
                <a:moveTo>
                  <a:pt x="224740" y="1763390"/>
                </a:moveTo>
                <a:lnTo>
                  <a:pt x="271202" y="1763390"/>
                </a:lnTo>
                <a:lnTo>
                  <a:pt x="271202" y="1972298"/>
                </a:lnTo>
                <a:lnTo>
                  <a:pt x="224740" y="1972298"/>
                </a:lnTo>
                <a:lnTo>
                  <a:pt x="224740" y="1896238"/>
                </a:lnTo>
                <a:lnTo>
                  <a:pt x="4646" y="1896238"/>
                </a:lnTo>
                <a:lnTo>
                  <a:pt x="4646" y="1839278"/>
                </a:lnTo>
                <a:lnTo>
                  <a:pt x="224740" y="1839278"/>
                </a:lnTo>
                <a:close/>
                <a:moveTo>
                  <a:pt x="4646" y="1454967"/>
                </a:moveTo>
                <a:lnTo>
                  <a:pt x="271202" y="1454967"/>
                </a:lnTo>
                <a:lnTo>
                  <a:pt x="271202" y="1516917"/>
                </a:lnTo>
                <a:lnTo>
                  <a:pt x="103594" y="1625673"/>
                </a:lnTo>
                <a:cubicBezTo>
                  <a:pt x="92466" y="1632900"/>
                  <a:pt x="85410" y="1637317"/>
                  <a:pt x="82427" y="1638923"/>
                </a:cubicBezTo>
                <a:lnTo>
                  <a:pt x="82427" y="1639784"/>
                </a:lnTo>
                <a:cubicBezTo>
                  <a:pt x="88852" y="1638636"/>
                  <a:pt x="101127" y="1638063"/>
                  <a:pt x="119253" y="1638063"/>
                </a:cubicBezTo>
                <a:lnTo>
                  <a:pt x="271202" y="1638063"/>
                </a:lnTo>
                <a:lnTo>
                  <a:pt x="271202" y="1691925"/>
                </a:lnTo>
                <a:lnTo>
                  <a:pt x="4646" y="1691925"/>
                </a:lnTo>
                <a:lnTo>
                  <a:pt x="4646" y="1633761"/>
                </a:lnTo>
                <a:lnTo>
                  <a:pt x="177073" y="1520875"/>
                </a:lnTo>
                <a:cubicBezTo>
                  <a:pt x="186021" y="1515024"/>
                  <a:pt x="193249" y="1510779"/>
                  <a:pt x="198755" y="1508140"/>
                </a:cubicBezTo>
                <a:lnTo>
                  <a:pt x="198755" y="1507280"/>
                </a:lnTo>
                <a:cubicBezTo>
                  <a:pt x="189577" y="1508313"/>
                  <a:pt x="175409" y="1508829"/>
                  <a:pt x="156251" y="1508829"/>
                </a:cubicBezTo>
                <a:lnTo>
                  <a:pt x="4646" y="1508829"/>
                </a:lnTo>
                <a:close/>
                <a:moveTo>
                  <a:pt x="4646" y="1207317"/>
                </a:moveTo>
                <a:lnTo>
                  <a:pt x="271202" y="1207317"/>
                </a:lnTo>
                <a:lnTo>
                  <a:pt x="271202" y="1358922"/>
                </a:lnTo>
                <a:lnTo>
                  <a:pt x="224740" y="1358922"/>
                </a:lnTo>
                <a:lnTo>
                  <a:pt x="224740" y="1264104"/>
                </a:lnTo>
                <a:lnTo>
                  <a:pt x="161930" y="1264104"/>
                </a:lnTo>
                <a:lnTo>
                  <a:pt x="161930" y="1352210"/>
                </a:lnTo>
                <a:lnTo>
                  <a:pt x="115639" y="1352210"/>
                </a:lnTo>
                <a:lnTo>
                  <a:pt x="115639" y="1264104"/>
                </a:lnTo>
                <a:lnTo>
                  <a:pt x="51108" y="1264104"/>
                </a:lnTo>
                <a:lnTo>
                  <a:pt x="51108" y="1365117"/>
                </a:lnTo>
                <a:lnTo>
                  <a:pt x="4646" y="1365117"/>
                </a:lnTo>
                <a:close/>
                <a:moveTo>
                  <a:pt x="224740" y="925190"/>
                </a:moveTo>
                <a:lnTo>
                  <a:pt x="271202" y="925190"/>
                </a:lnTo>
                <a:lnTo>
                  <a:pt x="271202" y="1134098"/>
                </a:lnTo>
                <a:lnTo>
                  <a:pt x="224740" y="1134098"/>
                </a:lnTo>
                <a:lnTo>
                  <a:pt x="224740" y="1058038"/>
                </a:lnTo>
                <a:lnTo>
                  <a:pt x="4646" y="1058038"/>
                </a:lnTo>
                <a:lnTo>
                  <a:pt x="4646" y="1001078"/>
                </a:lnTo>
                <a:lnTo>
                  <a:pt x="224740" y="1001078"/>
                </a:lnTo>
                <a:close/>
                <a:moveTo>
                  <a:pt x="4646" y="616767"/>
                </a:moveTo>
                <a:lnTo>
                  <a:pt x="271202" y="616767"/>
                </a:lnTo>
                <a:lnTo>
                  <a:pt x="271202" y="678717"/>
                </a:lnTo>
                <a:lnTo>
                  <a:pt x="103594" y="787473"/>
                </a:lnTo>
                <a:cubicBezTo>
                  <a:pt x="92466" y="794700"/>
                  <a:pt x="85410" y="799117"/>
                  <a:pt x="82427" y="800723"/>
                </a:cubicBezTo>
                <a:lnTo>
                  <a:pt x="82427" y="801584"/>
                </a:lnTo>
                <a:cubicBezTo>
                  <a:pt x="88852" y="800436"/>
                  <a:pt x="101127" y="799863"/>
                  <a:pt x="119253" y="799863"/>
                </a:cubicBezTo>
                <a:lnTo>
                  <a:pt x="271202" y="799863"/>
                </a:lnTo>
                <a:lnTo>
                  <a:pt x="271202" y="853725"/>
                </a:lnTo>
                <a:lnTo>
                  <a:pt x="4646" y="853725"/>
                </a:lnTo>
                <a:lnTo>
                  <a:pt x="4646" y="795561"/>
                </a:lnTo>
                <a:lnTo>
                  <a:pt x="177073" y="682675"/>
                </a:lnTo>
                <a:cubicBezTo>
                  <a:pt x="186021" y="676824"/>
                  <a:pt x="193249" y="672579"/>
                  <a:pt x="198755" y="669940"/>
                </a:cubicBezTo>
                <a:lnTo>
                  <a:pt x="198755" y="669080"/>
                </a:lnTo>
                <a:cubicBezTo>
                  <a:pt x="189577" y="670113"/>
                  <a:pt x="175409" y="670629"/>
                  <a:pt x="156251" y="670629"/>
                </a:cubicBezTo>
                <a:lnTo>
                  <a:pt x="4646" y="670629"/>
                </a:lnTo>
                <a:close/>
                <a:moveTo>
                  <a:pt x="137494" y="326413"/>
                </a:moveTo>
                <a:cubicBezTo>
                  <a:pt x="111567" y="326413"/>
                  <a:pt x="90372" y="332665"/>
                  <a:pt x="73909" y="345170"/>
                </a:cubicBezTo>
                <a:cubicBezTo>
                  <a:pt x="57447" y="357674"/>
                  <a:pt x="49215" y="374825"/>
                  <a:pt x="49215" y="396622"/>
                </a:cubicBezTo>
                <a:cubicBezTo>
                  <a:pt x="49215" y="418878"/>
                  <a:pt x="57103" y="436201"/>
                  <a:pt x="72877" y="448591"/>
                </a:cubicBezTo>
                <a:cubicBezTo>
                  <a:pt x="88651" y="460981"/>
                  <a:pt x="109846" y="467176"/>
                  <a:pt x="136461" y="467176"/>
                </a:cubicBezTo>
                <a:cubicBezTo>
                  <a:pt x="164224" y="467176"/>
                  <a:pt x="186165" y="461153"/>
                  <a:pt x="202283" y="449107"/>
                </a:cubicBezTo>
                <a:cubicBezTo>
                  <a:pt x="218401" y="437062"/>
                  <a:pt x="226461" y="420083"/>
                  <a:pt x="226461" y="398171"/>
                </a:cubicBezTo>
                <a:cubicBezTo>
                  <a:pt x="226461" y="375915"/>
                  <a:pt x="218201" y="358391"/>
                  <a:pt x="201681" y="345600"/>
                </a:cubicBezTo>
                <a:cubicBezTo>
                  <a:pt x="185161" y="332808"/>
                  <a:pt x="163765" y="326413"/>
                  <a:pt x="137494" y="326413"/>
                </a:cubicBezTo>
                <a:close/>
                <a:moveTo>
                  <a:pt x="134396" y="266700"/>
                </a:moveTo>
                <a:cubicBezTo>
                  <a:pt x="176155" y="266700"/>
                  <a:pt x="210141" y="278889"/>
                  <a:pt x="236355" y="303267"/>
                </a:cubicBezTo>
                <a:cubicBezTo>
                  <a:pt x="262569" y="327646"/>
                  <a:pt x="275676" y="359854"/>
                  <a:pt x="275676" y="399892"/>
                </a:cubicBezTo>
                <a:cubicBezTo>
                  <a:pt x="275676" y="437979"/>
                  <a:pt x="262999" y="468639"/>
                  <a:pt x="237646" y="491870"/>
                </a:cubicBezTo>
                <a:cubicBezTo>
                  <a:pt x="212292" y="515101"/>
                  <a:pt x="179711" y="526717"/>
                  <a:pt x="139903" y="526717"/>
                </a:cubicBezTo>
                <a:cubicBezTo>
                  <a:pt x="98374" y="526717"/>
                  <a:pt x="64674" y="514642"/>
                  <a:pt x="38804" y="490493"/>
                </a:cubicBezTo>
                <a:cubicBezTo>
                  <a:pt x="12935" y="466344"/>
                  <a:pt x="0" y="434710"/>
                  <a:pt x="0" y="395590"/>
                </a:cubicBezTo>
                <a:cubicBezTo>
                  <a:pt x="0" y="357387"/>
                  <a:pt x="12533" y="326355"/>
                  <a:pt x="37600" y="302493"/>
                </a:cubicBezTo>
                <a:cubicBezTo>
                  <a:pt x="62667" y="278631"/>
                  <a:pt x="94932" y="266700"/>
                  <a:pt x="134396" y="266700"/>
                </a:cubicBezTo>
                <a:close/>
                <a:moveTo>
                  <a:pt x="132159" y="0"/>
                </a:moveTo>
                <a:cubicBezTo>
                  <a:pt x="174262" y="0"/>
                  <a:pt x="208707" y="13164"/>
                  <a:pt x="235495" y="39493"/>
                </a:cubicBezTo>
                <a:cubicBezTo>
                  <a:pt x="262282" y="65822"/>
                  <a:pt x="275676" y="99808"/>
                  <a:pt x="275676" y="141452"/>
                </a:cubicBezTo>
                <a:cubicBezTo>
                  <a:pt x="275676" y="167494"/>
                  <a:pt x="272292" y="189291"/>
                  <a:pt x="265523" y="206843"/>
                </a:cubicBezTo>
                <a:lnTo>
                  <a:pt x="210629" y="206843"/>
                </a:lnTo>
                <a:cubicBezTo>
                  <a:pt x="221183" y="188832"/>
                  <a:pt x="226461" y="168411"/>
                  <a:pt x="226461" y="145582"/>
                </a:cubicBezTo>
                <a:cubicBezTo>
                  <a:pt x="226461" y="119540"/>
                  <a:pt x="218143" y="98718"/>
                  <a:pt x="201509" y="83116"/>
                </a:cubicBezTo>
                <a:cubicBezTo>
                  <a:pt x="184874" y="67514"/>
                  <a:pt x="163134" y="59713"/>
                  <a:pt x="136289" y="59713"/>
                </a:cubicBezTo>
                <a:cubicBezTo>
                  <a:pt x="110133" y="59713"/>
                  <a:pt x="89081" y="67112"/>
                  <a:pt x="73135" y="81911"/>
                </a:cubicBezTo>
                <a:cubicBezTo>
                  <a:pt x="57189" y="96710"/>
                  <a:pt x="49215" y="116729"/>
                  <a:pt x="49215" y="141968"/>
                </a:cubicBezTo>
                <a:cubicBezTo>
                  <a:pt x="49215" y="165715"/>
                  <a:pt x="54952" y="187340"/>
                  <a:pt x="66424" y="206843"/>
                </a:cubicBezTo>
                <a:lnTo>
                  <a:pt x="14283" y="206843"/>
                </a:lnTo>
                <a:cubicBezTo>
                  <a:pt x="4761" y="187455"/>
                  <a:pt x="0" y="162159"/>
                  <a:pt x="0" y="130955"/>
                </a:cubicBezTo>
                <a:cubicBezTo>
                  <a:pt x="0" y="90802"/>
                  <a:pt x="12017" y="58938"/>
                  <a:pt x="36051" y="35363"/>
                </a:cubicBezTo>
                <a:cubicBezTo>
                  <a:pt x="60085" y="11788"/>
                  <a:pt x="92121" y="0"/>
                  <a:pt x="132159"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aa53a2be-45c8-11f0-bcea-4a39a06bcfb0.png@base@tag=imgScale&amp;m=1&amp;w=3384&amp;h=952&amp;q=95aa53a2be-45c8-11f0-bcea-4a39a06bcfb0"/>
          <p:cNvPicPr>
            <a:picLocks noChangeAspect="1"/>
          </p:cNvPicPr>
          <p:nvPr>
            <p:custDataLst>
              <p:tags r:id="rId1"/>
            </p:custDataLst>
          </p:nvPr>
        </p:nvPicPr>
        <p:blipFill>
          <a:blip r:embed="rId2"/>
          <a:srcRect l="3493" r="3435"/>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sz="2800">
                <a:solidFill>
                  <a:schemeClr val="accent1">
                    <a:lumMod val="75000"/>
                  </a:schemeClr>
                </a:solidFill>
              </a:rPr>
              <a:t>学生处</a:t>
            </a:r>
            <a:endParaRPr lang="zh-CN" altLang="en-US" sz="2800">
              <a:solidFill>
                <a:schemeClr val="accent1">
                  <a:lumMod val="75000"/>
                </a:schemeClr>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学生处负责学生的日常管理和服务工作，包括学生行为规范的制定与执行。</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日常管理服务</a:t>
            </a:r>
            <a:endParaRPr lang="zh-CN" altLang="en-US" sz="2000" b="1" dirty="0">
              <a:solidFill>
                <a:schemeClr val="accent1"/>
              </a:solidFill>
              <a:latin typeface="+mn-ea"/>
              <a:cs typeface="+mn-ea"/>
              <a:sym typeface="+mn-ea"/>
            </a:endParaRPr>
          </a:p>
        </p:txBody>
      </p:sp>
      <p:sp>
        <p:nvSpPr>
          <p:cNvPr id="9" name="矩形 6"/>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学生处提供心理健康指导服务，帮助学生应对学习和生活中的压力，促进其全面发展。</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心理健康指导</a:t>
            </a:r>
            <a:endParaRPr lang="zh-CN" altLang="en-US" sz="2000" b="1">
              <a:solidFill>
                <a:schemeClr val="accent1"/>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学生处执行学校的奖助学金政策，确保经济困难学生得到必要的资助。</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奖助学金发放</a:t>
            </a:r>
            <a:endParaRPr lang="zh-CN" altLang="en-US" sz="2000" b="1">
              <a:solidFill>
                <a:schemeClr val="accent1"/>
              </a:solidFill>
              <a:latin typeface="+mn-ea"/>
              <a:cs typeface="+mn-ea"/>
              <a:sym typeface="+mn-ea"/>
            </a:endParaRPr>
          </a:p>
        </p:txBody>
      </p:sp>
    </p:spTree>
    <p:custDataLst>
      <p:tags r:id="rId1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其他管理部门</a:t>
            </a:r>
            <a:endParaRPr lang="zh-CN" altLang="en-US" sz="2800">
              <a:solidFill>
                <a:schemeClr val="accent1">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后勤部负责校园的基础设施维护、环境美化以及学生宿舍的管理，为师生提供良好的学习和生活环境。</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后勤部职责</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其他管理部门如后勤部、财务部等，通过各自的专业服务，为校园的日常运营提供有力支持。</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校园运营支持</a:t>
            </a:r>
            <a:endParaRPr lang="zh-CN" altLang="en-US" sz="2400" b="1">
              <a:solidFill>
                <a:schemeClr val="accent1"/>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财务部管理学校的财务资源，包括预算编制、资金分配和财务报告，确保学校财务的健康和透明。</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财务部职责</a:t>
            </a:r>
            <a:endParaRPr lang="zh-CN" altLang="en-US" sz="2400" b="1">
              <a:solidFill>
                <a:schemeClr val="accent1"/>
              </a:solidFill>
              <a:latin typeface="+mn-ea"/>
              <a:cs typeface="+mn-ea"/>
            </a:endParaRPr>
          </a:p>
        </p:txBody>
      </p:sp>
      <p:pic>
        <p:nvPicPr>
          <p:cNvPr id="25" name="图片 24" descr="/data/temp/aa7cb591-45c8-11f0-86f8-3ac4bd9d43e1.jpg@base@tag=imgScale&amp;m=1&amp;w=450&amp;h=450&amp;q=95aa7cb591-45c8-11f0-86f8-3ac4bd9d43e1"/>
          <p:cNvPicPr>
            <a:picLocks noChangeAspect="1"/>
          </p:cNvPicPr>
          <p:nvPr>
            <p:custDataLst>
              <p:tags r:id="rId8"/>
            </p:custDataLst>
          </p:nvPr>
        </p:nvPicPr>
        <p:blipFill rotWithShape="1">
          <a:blip r:embed="rId9"/>
          <a:srcRect t="12500" b="12500"/>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aa7cb5ad-45c8-11f0-86f8-3ac4bd9d43e1.jpg@base@tag=imgScale&amp;m=1&amp;w=450&amp;h=450&amp;q=95aa7cb5ad-45c8-11f0-86f8-3ac4bd9d43e1"/>
          <p:cNvPicPr>
            <a:picLocks noChangeAspect="1"/>
          </p:cNvPicPr>
          <p:nvPr>
            <p:custDataLst>
              <p:tags r:id="rId10"/>
            </p:custDataLst>
          </p:nvPr>
        </p:nvPicPr>
        <p:blipFill rotWithShape="1">
          <a:blip r:embed="rId11"/>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aa7cb595-45c8-11f0-86f8-3ac4bd9d43e1.jpg@base@tag=imgScale&amp;m=1&amp;w=450&amp;h=450&amp;q=95aa7cb595-45c8-11f0-86f8-3ac4bd9d43e1"/>
          <p:cNvPicPr>
            <a:picLocks noChangeAspect="1"/>
          </p:cNvPicPr>
          <p:nvPr>
            <p:custDataLst>
              <p:tags r:id="rId12"/>
            </p:custDataLst>
          </p:nvPr>
        </p:nvPicPr>
        <p:blipFill>
          <a:blip r:embed="rId13"/>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4"/>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18" name="八边形 17"/>
          <p:cNvSpPr/>
          <p:nvPr>
            <p:custDataLst>
              <p:tags r:id="rId15"/>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19" name="八边形 18"/>
          <p:cNvSpPr/>
          <p:nvPr>
            <p:custDataLst>
              <p:tags r:id="rId16"/>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适应学校生活</a:t>
            </a:r>
            <a:endParaRPr lang="zh-CN" altLang="en-US"/>
          </a:p>
        </p:txBody>
      </p:sp>
      <p:sp>
        <p:nvSpPr>
          <p:cNvPr id="6" name="节编号"/>
          <p:cNvSpPr>
            <a:spLocks noGrp="1"/>
          </p:cNvSpPr>
          <p:nvPr>
            <p:ph type="body" sz="quarter" idx="13"/>
            <p:custDataLst>
              <p:tags r:id="rId2"/>
            </p:custDataLst>
          </p:nvPr>
        </p:nvSpPr>
        <p:spPr/>
        <p:txBody>
          <a:bodyPr/>
          <a:lstStyle/>
          <a:p>
            <a:r>
              <a:rPr lang="zh-CN" altLang="en-US" sz="5400"/>
              <a:t>第二节</a:t>
            </a:r>
            <a:endParaRPr lang="zh-CN" altLang="en-US" sz="5400"/>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sz="1600" dirty="0">
                <a:solidFill>
                  <a:schemeClr val="tx1">
                    <a:lumMod val="85000"/>
                    <a:lumOff val="15000"/>
                  </a:schemeClr>
                </a:solidFill>
                <a:latin typeface="+mn-ea"/>
                <a:cs typeface="+mn-ea"/>
              </a:rPr>
              <a:t>了解并适应学校生活的方法与策略，包括学习方式的改变、生活自理能力的提高、新社交环境的适应以及职业规划的初步探索。掌握如何共建和谐宿舍，包括调整心态、和舍友相处、遵守宿舍规章制度以及自我管理。融入班集体、热爱班集体、积极参加班级活动、承担班干部职责以及为班级增光添彩。</a:t>
            </a:r>
            <a:endParaRPr lang="zh-CN" altLang="en-US" sz="1600"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通过案例分析形式，让学生了解学校生活中存在的普遍问题和解决方法。通过实际操作和任务完成来掌握必要的生活技能。利用自我评价表，让学生能够对自身适应校园生活的情况进行反思和评估。</a:t>
            </a:r>
            <a:endParaRPr lang="zh-CN" altLang="en-US" sz="1600">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22165"/>
            <a:ext cx="8996045" cy="1420495"/>
          </a:xfrm>
          <a:prstGeom prst="rect">
            <a:avLst/>
          </a:prstGeom>
          <a:noFill/>
        </p:spPr>
        <p:txBody>
          <a:bodyPr wrap="square" lIns="0" tIns="0" rIns="0" bIns="0" rtlCol="0" anchor="ctr" anchorCtr="0">
            <a:noAutofit/>
          </a:bodyPr>
          <a:p>
            <a:pPr>
              <a:lnSpc>
                <a:spcPct val="130000"/>
              </a:lnSpc>
              <a:spcBef>
                <a:spcPct val="0"/>
              </a:spcBef>
              <a:spcAft>
                <a:spcPct val="0"/>
              </a:spcAft>
            </a:pPr>
            <a:r>
              <a:rPr lang="zh-CN" altLang="en-US" sz="1600">
                <a:solidFill>
                  <a:schemeClr val="tx1">
                    <a:lumMod val="85000"/>
                    <a:lumOff val="15000"/>
                  </a:schemeClr>
                </a:solidFill>
                <a:latin typeface="+mn-ea"/>
                <a:cs typeface="+mn-ea"/>
              </a:rPr>
              <a:t>全面提升学生的自我管理能力、团队协作能力、实际操作能力和创新能力，培养学生面对新环境和挑战时的积极心态，鼓励他们主动适应和解决问题。增强学生对共创和谐宿舍和文明班级的责任感，促进学生建立良好的人际关系。积极参与校园文化建设和环境美化。树立正确的职业规划意识，引导学生认识个人优势和职业兴趣，规划未来职业生涯。</a:t>
            </a:r>
            <a:endParaRPr lang="zh-CN" altLang="en-US" sz="1600">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一、共建和谐宿舍</a:t>
            </a:r>
            <a:endParaRPr lang="zh-CN" altLang="en-US"/>
          </a:p>
        </p:txBody>
      </p:sp>
      <p:sp>
        <p:nvSpPr>
          <p:cNvPr id="11" name="圆角矩形 10"/>
          <p:cNvSpPr/>
          <p:nvPr>
            <p:custDataLst>
              <p:tags r:id="rId2"/>
            </p:custDataLst>
          </p:nvPr>
        </p:nvSpPr>
        <p:spPr>
          <a:xfrm>
            <a:off x="1348105" y="4172585"/>
            <a:ext cx="3453765" cy="595630"/>
          </a:xfrm>
          <a:prstGeom prst="roundRect">
            <a:avLst>
              <a:gd name="adj" fmla="val 50000"/>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400" b="1" dirty="0">
                <a:solidFill>
                  <a:srgbClr val="FFFFFF"/>
                </a:solidFill>
                <a:uFillTx/>
                <a:latin typeface="+mn-ea"/>
                <a:cs typeface="+mn-ea"/>
                <a:sym typeface="+mn-ea"/>
              </a:rPr>
              <a:t>宿舍生活的重要性</a:t>
            </a:r>
            <a:endParaRPr lang="zh-CN" altLang="en-US" sz="2400" b="1" dirty="0">
              <a:solidFill>
                <a:srgbClr val="FFFFFF"/>
              </a:solidFill>
              <a:uFillTx/>
              <a:latin typeface="+mn-ea"/>
              <a:cs typeface="+mn-ea"/>
              <a:sym typeface="+mn-ea"/>
            </a:endParaRPr>
          </a:p>
        </p:txBody>
      </p:sp>
      <p:pic>
        <p:nvPicPr>
          <p:cNvPr id="12" name="图片 11" descr="/data/temp/f3de570e-45ca-11f0-8d6c-c6d439d12667.jpegf3de570e-45ca-11f0-8d6c-c6d439d12667"/>
          <p:cNvPicPr>
            <a:picLocks noChangeAspect="1"/>
          </p:cNvPicPr>
          <p:nvPr>
            <p:custDataLst>
              <p:tags r:id="rId3"/>
            </p:custDataLst>
          </p:nvPr>
        </p:nvPicPr>
        <p:blipFill rotWithShape="1">
          <a:blip r:embed="rId4"/>
          <a:srcRect t="16690" b="16690"/>
          <a:stretch>
            <a:fillRect/>
          </a:stretch>
        </p:blipFill>
        <p:spPr>
          <a:xfrm>
            <a:off x="1749642" y="1447128"/>
            <a:ext cx="2530529" cy="2530529"/>
          </a:xfrm>
          <a:prstGeom prst="ellipse">
            <a:avLst/>
          </a:prstGeom>
          <a:ln w="3175" cap="flat" cmpd="sng" algn="ctr">
            <a:solidFill>
              <a:schemeClr val="tx1">
                <a:lumMod val="40000"/>
                <a:lumOff val="60000"/>
                <a:alpha val="20000"/>
              </a:schemeClr>
            </a:solidFill>
            <a:prstDash val="solid"/>
            <a:round/>
            <a:headEnd type="none" w="med" len="med"/>
            <a:tailEnd type="none" w="med" len="med"/>
          </a:ln>
        </p:spPr>
      </p:pic>
      <p:sp>
        <p:nvSpPr>
          <p:cNvPr id="13" name="圆角矩形 12"/>
          <p:cNvSpPr/>
          <p:nvPr>
            <p:custDataLst>
              <p:tags r:id="rId5"/>
            </p:custDataLst>
          </p:nvPr>
        </p:nvSpPr>
        <p:spPr>
          <a:xfrm>
            <a:off x="7493635" y="4172585"/>
            <a:ext cx="3453130" cy="595630"/>
          </a:xfrm>
          <a:prstGeom prst="roundRect">
            <a:avLst>
              <a:gd name="adj" fmla="val 50000"/>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2400" b="1" dirty="0">
                <a:solidFill>
                  <a:srgbClr val="FFFFFF"/>
                </a:solidFill>
                <a:uFillTx/>
                <a:latin typeface="+mn-ea"/>
                <a:cs typeface="+mn-ea"/>
                <a:sym typeface="+mn-ea"/>
              </a:rPr>
              <a:t>宿舍关系融洽的重要性</a:t>
            </a:r>
            <a:endParaRPr lang="zh-CN" altLang="en-US" sz="2400" b="1" dirty="0">
              <a:solidFill>
                <a:srgbClr val="FFFFFF"/>
              </a:solidFill>
              <a:uFillTx/>
              <a:latin typeface="+mn-ea"/>
              <a:cs typeface="+mn-ea"/>
              <a:sym typeface="+mn-ea"/>
            </a:endParaRPr>
          </a:p>
        </p:txBody>
      </p:sp>
      <p:pic>
        <p:nvPicPr>
          <p:cNvPr id="14" name="图片 13" descr="/data/temp/f3de5740-45ca-11f0-8d6c-c6d439d12667.jpegf3de5740-45ca-11f0-8d6c-c6d439d12667"/>
          <p:cNvPicPr/>
          <p:nvPr>
            <p:custDataLst>
              <p:tags r:id="rId6"/>
            </p:custDataLst>
          </p:nvPr>
        </p:nvPicPr>
        <p:blipFill rotWithShape="1">
          <a:blip r:embed="rId7"/>
          <a:srcRect t="16038" b="16038"/>
          <a:stretch>
            <a:fillRect/>
          </a:stretch>
        </p:blipFill>
        <p:spPr>
          <a:xfrm>
            <a:off x="7835198" y="1447128"/>
            <a:ext cx="2649262" cy="2530529"/>
          </a:xfrm>
          <a:prstGeom prst="ellipse">
            <a:avLst/>
          </a:prstGeom>
          <a:ln w="3175" cap="flat" cmpd="sng" algn="ctr">
            <a:solidFill>
              <a:schemeClr val="tx1">
                <a:lumMod val="40000"/>
                <a:lumOff val="60000"/>
                <a:alpha val="20000"/>
              </a:schemeClr>
            </a:solidFill>
            <a:prstDash val="solid"/>
            <a:round/>
            <a:headEnd type="none" w="med" len="med"/>
            <a:tailEnd type="none" w="med" len="med"/>
          </a:ln>
        </p:spPr>
      </p:pic>
      <p:sp>
        <p:nvSpPr>
          <p:cNvPr id="15" name="矩形 14"/>
          <p:cNvSpPr/>
          <p:nvPr>
            <p:custDataLst>
              <p:tags r:id="rId8"/>
            </p:custDataLst>
          </p:nvPr>
        </p:nvSpPr>
        <p:spPr>
          <a:xfrm>
            <a:off x="1055819" y="4855197"/>
            <a:ext cx="3918020" cy="9255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dirty="0">
                <a:solidFill>
                  <a:schemeClr val="tx1">
                    <a:lumMod val="85000"/>
                    <a:lumOff val="15000"/>
                  </a:schemeClr>
                </a:solidFill>
                <a:latin typeface="+mn-ea"/>
                <a:cs typeface="+mn-ea"/>
              </a:rPr>
              <a:t>宿舍是中职生学习和生活的重要场所，良好的宿舍环境有助于学生身心健康和学业进步。</a:t>
            </a:r>
            <a:endParaRPr lang="zh-CN" altLang="en-US" sz="2000" dirty="0">
              <a:solidFill>
                <a:schemeClr val="tx1">
                  <a:lumMod val="85000"/>
                  <a:lumOff val="15000"/>
                </a:schemeClr>
              </a:solidFill>
              <a:latin typeface="+mn-ea"/>
              <a:cs typeface="+mn-ea"/>
            </a:endParaRPr>
          </a:p>
        </p:txBody>
      </p:sp>
      <p:sp>
        <p:nvSpPr>
          <p:cNvPr id="25" name="矩形 24"/>
          <p:cNvSpPr/>
          <p:nvPr>
            <p:custDataLst>
              <p:tags r:id="rId9"/>
            </p:custDataLst>
          </p:nvPr>
        </p:nvSpPr>
        <p:spPr>
          <a:xfrm>
            <a:off x="7200452" y="4855197"/>
            <a:ext cx="3918020" cy="9255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dirty="0">
                <a:solidFill>
                  <a:schemeClr val="tx1">
                    <a:lumMod val="85000"/>
                    <a:lumOff val="15000"/>
                  </a:schemeClr>
                </a:solidFill>
                <a:latin typeface="+mn-ea"/>
                <a:cs typeface="+mn-ea"/>
              </a:rPr>
              <a:t>和谐的宿舍关系能够促进学生间的相互理解和支持，有助于形成积极向上的学习氛围。</a:t>
            </a:r>
            <a:endParaRPr lang="zh-CN" altLang="en-US" sz="2000" dirty="0">
              <a:solidFill>
                <a:schemeClr val="tx1">
                  <a:lumMod val="85000"/>
                  <a:lumOff val="15000"/>
                </a:schemeClr>
              </a:solidFill>
              <a:latin typeface="+mn-ea"/>
              <a:cs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（一）要学会调整心态</a:t>
            </a:r>
            <a:endParaRPr lang="zh-CN" altLang="en-US"/>
          </a:p>
        </p:txBody>
      </p:sp>
      <p:sp useBgFill="1">
        <p:nvSpPr>
          <p:cNvPr id="45" name="单圆角矩形 5"/>
          <p:cNvSpPr/>
          <p:nvPr>
            <p:custDataLst>
              <p:tags r:id="rId2"/>
            </p:custDataLst>
          </p:nvPr>
        </p:nvSpPr>
        <p:spPr>
          <a:xfrm>
            <a:off x="691198" y="1584395"/>
            <a:ext cx="10810557" cy="1415373"/>
          </a:xfrm>
          <a:prstGeom prst="round1Rect">
            <a:avLst>
              <a:gd name="adj" fmla="val 0"/>
            </a:avLst>
          </a:prstGeom>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useBgFill="1">
        <p:nvSpPr>
          <p:cNvPr id="24" name="单圆角矩形 5"/>
          <p:cNvSpPr/>
          <p:nvPr>
            <p:custDataLst>
              <p:tags r:id="rId3"/>
            </p:custDataLst>
          </p:nvPr>
        </p:nvSpPr>
        <p:spPr>
          <a:xfrm>
            <a:off x="691198" y="1584395"/>
            <a:ext cx="10810557" cy="1415373"/>
          </a:xfrm>
          <a:prstGeom prst="round1Rect">
            <a:avLst>
              <a:gd name="adj" fmla="val 0"/>
            </a:avLst>
          </a:prstGeom>
          <a:solidFill>
            <a:schemeClr val="lt1">
              <a:lumMod val="100000"/>
              <a:alpha val="20000"/>
            </a:schemeClr>
          </a:solidFill>
          <a:ln>
            <a:solidFill>
              <a:schemeClr val="accent1">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lvl="0" algn="ctr">
              <a:buClrTx/>
              <a:buSzTx/>
              <a:buFontTx/>
            </a:pPr>
            <a:endParaRPr lang="zh-CN" altLang="en-US" sz="2400" b="1" spc="300">
              <a:solidFill>
                <a:schemeClr val="lt1">
                  <a:lumMod val="100000"/>
                </a:schemeClr>
              </a:solidFill>
              <a:latin typeface="+mj-ea"/>
              <a:ea typeface="+mj-ea"/>
              <a:sym typeface="+mn-ea"/>
            </a:endParaRPr>
          </a:p>
        </p:txBody>
      </p:sp>
      <p:sp>
        <p:nvSpPr>
          <p:cNvPr id="28" name="矩形 1"/>
          <p:cNvSpPr/>
          <p:nvPr>
            <p:custDataLst>
              <p:tags r:id="rId4"/>
            </p:custDataLst>
          </p:nvPr>
        </p:nvSpPr>
        <p:spPr>
          <a:xfrm>
            <a:off x="1376342" y="1830132"/>
            <a:ext cx="9838401" cy="435597"/>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1"/>
                </a:solidFill>
                <a:latin typeface="+mn-ea"/>
                <a:cs typeface="+mn-ea"/>
              </a:rPr>
              <a:t>离家独立，面对新挑战</a:t>
            </a:r>
            <a:endParaRPr lang="zh-CN" altLang="en-US" sz="2400" b="1">
              <a:solidFill>
                <a:schemeClr val="accent1"/>
              </a:solidFill>
              <a:latin typeface="+mn-ea"/>
              <a:cs typeface="+mn-ea"/>
            </a:endParaRPr>
          </a:p>
        </p:txBody>
      </p:sp>
      <p:sp>
        <p:nvSpPr>
          <p:cNvPr id="29" name="矩形 2"/>
          <p:cNvSpPr/>
          <p:nvPr>
            <p:custDataLst>
              <p:tags r:id="rId5"/>
            </p:custDataLst>
          </p:nvPr>
        </p:nvSpPr>
        <p:spPr>
          <a:xfrm>
            <a:off x="1376342" y="2320973"/>
            <a:ext cx="9838401" cy="474966"/>
          </a:xfrm>
          <a:prstGeom prst="rect">
            <a:avLst/>
          </a:prstGeom>
          <a:noFill/>
        </p:spPr>
        <p:txBody>
          <a:bodyPr wrap="square" lIns="0" tIns="0" rIns="0" bIns="0" rtlCol="0" anchor="t" anchorCtr="0">
            <a:noAutofit/>
          </a:bodyPr>
          <a:p>
            <a:pPr indent="0" fontAlgn="auto">
              <a:lnSpc>
                <a:spcPct val="135000"/>
              </a:lnSpc>
              <a:spcBef>
                <a:spcPct val="0"/>
              </a:spcBef>
              <a:spcAft>
                <a:spcPct val="0"/>
              </a:spcAft>
            </a:pPr>
            <a:r>
              <a:rPr lang="zh-CN" altLang="en-US" sz="2000" dirty="0">
                <a:solidFill>
                  <a:schemeClr val="tx1">
                    <a:lumMod val="85000"/>
                    <a:lumOff val="15000"/>
                  </a:schemeClr>
                </a:solidFill>
                <a:latin typeface="+mn-ea"/>
                <a:cs typeface="+mn-ea"/>
                <a:sym typeface="+mn-ea"/>
              </a:rPr>
              <a:t>离开家和父母，独立面对陌生环境，需要调整心态，适应新挑战。</a:t>
            </a:r>
            <a:endParaRPr lang="zh-CN" altLang="en-US" sz="2000" dirty="0">
              <a:solidFill>
                <a:schemeClr val="tx1">
                  <a:lumMod val="85000"/>
                  <a:lumOff val="15000"/>
                </a:schemeClr>
              </a:solidFill>
              <a:latin typeface="+mn-ea"/>
              <a:cs typeface="+mn-ea"/>
              <a:sym typeface="+mn-ea"/>
            </a:endParaRPr>
          </a:p>
        </p:txBody>
      </p:sp>
      <p:sp>
        <p:nvSpPr>
          <p:cNvPr id="48" name="圆角矩形 19"/>
          <p:cNvSpPr/>
          <p:nvPr>
            <p:custDataLst>
              <p:tags r:id="rId6"/>
            </p:custDataLst>
          </p:nvPr>
        </p:nvSpPr>
        <p:spPr>
          <a:xfrm rot="5400000">
            <a:off x="693737" y="1884106"/>
            <a:ext cx="434327" cy="438772"/>
          </a:xfrm>
          <a:prstGeom prst="roundRect">
            <a:avLst>
              <a:gd name="adj" fmla="val 0"/>
            </a:avLst>
          </a:prstGeom>
          <a:gradFill flip="none" rotWithShape="1">
            <a:gsLst>
              <a:gs pos="100000">
                <a:schemeClr val="accent1"/>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49" name="燕尾形 20"/>
          <p:cNvSpPr/>
          <p:nvPr>
            <p:custDataLst>
              <p:tags r:id="rId7"/>
            </p:custDataLst>
          </p:nvPr>
        </p:nvSpPr>
        <p:spPr>
          <a:xfrm>
            <a:off x="853753" y="2019357"/>
            <a:ext cx="113662" cy="168905"/>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useBgFill="1">
        <p:nvSpPr>
          <p:cNvPr id="30" name="单圆角矩形 5"/>
          <p:cNvSpPr/>
          <p:nvPr>
            <p:custDataLst>
              <p:tags r:id="rId8"/>
            </p:custDataLst>
          </p:nvPr>
        </p:nvSpPr>
        <p:spPr>
          <a:xfrm>
            <a:off x="691198" y="3223916"/>
            <a:ext cx="10810557" cy="1452202"/>
          </a:xfrm>
          <a:prstGeom prst="round1Rect">
            <a:avLst>
              <a:gd name="adj" fmla="val 0"/>
            </a:avLst>
          </a:prstGeom>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useBgFill="1">
        <p:nvSpPr>
          <p:cNvPr id="31" name="单圆角矩形 5"/>
          <p:cNvSpPr/>
          <p:nvPr>
            <p:custDataLst>
              <p:tags r:id="rId9"/>
            </p:custDataLst>
          </p:nvPr>
        </p:nvSpPr>
        <p:spPr>
          <a:xfrm>
            <a:off x="691198" y="3234076"/>
            <a:ext cx="10810557" cy="1443948"/>
          </a:xfrm>
          <a:prstGeom prst="round1Rect">
            <a:avLst>
              <a:gd name="adj" fmla="val 0"/>
            </a:avLst>
          </a:prstGeom>
          <a:solidFill>
            <a:schemeClr val="lt1">
              <a:lumMod val="100000"/>
              <a:alpha val="20000"/>
            </a:schemeClr>
          </a:solidFill>
          <a:ln>
            <a:solidFill>
              <a:schemeClr val="accent1">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lvl="0" algn="ctr">
              <a:buClrTx/>
              <a:buSzTx/>
              <a:buFontTx/>
            </a:pPr>
            <a:endParaRPr lang="zh-CN" altLang="en-US" sz="2400" b="1" spc="300">
              <a:solidFill>
                <a:schemeClr val="lt1">
                  <a:lumMod val="100000"/>
                </a:schemeClr>
              </a:solidFill>
              <a:latin typeface="+mj-ea"/>
              <a:ea typeface="+mj-ea"/>
              <a:sym typeface="+mn-ea"/>
            </a:endParaRPr>
          </a:p>
        </p:txBody>
      </p:sp>
      <p:sp>
        <p:nvSpPr>
          <p:cNvPr id="32" name="矩形 3"/>
          <p:cNvSpPr/>
          <p:nvPr>
            <p:custDataLst>
              <p:tags r:id="rId10"/>
            </p:custDataLst>
          </p:nvPr>
        </p:nvSpPr>
        <p:spPr>
          <a:xfrm>
            <a:off x="1376342" y="3483624"/>
            <a:ext cx="9838401" cy="435597"/>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1"/>
                </a:solidFill>
                <a:latin typeface="+mn-ea"/>
                <a:cs typeface="+mn-ea"/>
              </a:rPr>
              <a:t>摒弃自我中心，积极面对生活</a:t>
            </a:r>
            <a:endParaRPr lang="zh-CN" altLang="en-US" sz="2400" b="1">
              <a:solidFill>
                <a:schemeClr val="accent1"/>
              </a:solidFill>
              <a:latin typeface="+mn-ea"/>
              <a:cs typeface="+mn-ea"/>
            </a:endParaRPr>
          </a:p>
        </p:txBody>
      </p:sp>
      <p:sp>
        <p:nvSpPr>
          <p:cNvPr id="33" name="矩形 4"/>
          <p:cNvSpPr/>
          <p:nvPr>
            <p:custDataLst>
              <p:tags r:id="rId11"/>
            </p:custDataLst>
          </p:nvPr>
        </p:nvSpPr>
        <p:spPr>
          <a:xfrm>
            <a:off x="1376342" y="3974464"/>
            <a:ext cx="9837131" cy="474966"/>
          </a:xfrm>
          <a:prstGeom prst="rect">
            <a:avLst/>
          </a:prstGeom>
          <a:noFill/>
        </p:spPr>
        <p:txBody>
          <a:bodyPr wrap="square" lIns="0" tIns="0" rIns="0" bIns="0" rtlCol="0" anchor="t" anchorCtr="0">
            <a:noAutofit/>
          </a:bodyPr>
          <a:p>
            <a:pPr indent="0" fontAlgn="auto">
              <a:lnSpc>
                <a:spcPct val="135000"/>
              </a:lnSpc>
              <a:spcBef>
                <a:spcPct val="0"/>
              </a:spcBef>
              <a:spcAft>
                <a:spcPct val="0"/>
              </a:spcAft>
            </a:pPr>
            <a:r>
              <a:rPr lang="zh-CN" altLang="en-US" sz="2000" dirty="0">
                <a:solidFill>
                  <a:schemeClr val="tx1">
                    <a:lumMod val="85000"/>
                    <a:lumOff val="15000"/>
                  </a:schemeClr>
                </a:solidFill>
                <a:latin typeface="+mn-ea"/>
                <a:cs typeface="+mn-ea"/>
                <a:sym typeface="+mn-ea"/>
              </a:rPr>
              <a:t>应摒弃以前以自我为中心的态度，以积极的态度面对宿舍生活。</a:t>
            </a:r>
            <a:endParaRPr lang="zh-CN" altLang="en-US" sz="2000" dirty="0">
              <a:solidFill>
                <a:schemeClr val="tx1">
                  <a:lumMod val="85000"/>
                  <a:lumOff val="15000"/>
                </a:schemeClr>
              </a:solidFill>
              <a:latin typeface="+mn-ea"/>
              <a:cs typeface="+mn-ea"/>
              <a:sym typeface="+mn-ea"/>
            </a:endParaRPr>
          </a:p>
        </p:txBody>
      </p:sp>
      <p:sp>
        <p:nvSpPr>
          <p:cNvPr id="34" name="圆角矩形 19"/>
          <p:cNvSpPr/>
          <p:nvPr>
            <p:custDataLst>
              <p:tags r:id="rId12"/>
            </p:custDataLst>
          </p:nvPr>
        </p:nvSpPr>
        <p:spPr>
          <a:xfrm rot="5400000">
            <a:off x="693737" y="3523628"/>
            <a:ext cx="434327" cy="438772"/>
          </a:xfrm>
          <a:prstGeom prst="roundRect">
            <a:avLst>
              <a:gd name="adj" fmla="val 0"/>
            </a:avLst>
          </a:prstGeom>
          <a:gradFill flip="none" rotWithShape="1">
            <a:gsLst>
              <a:gs pos="100000">
                <a:schemeClr val="accent1"/>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5" name="燕尾形 20"/>
          <p:cNvSpPr/>
          <p:nvPr>
            <p:custDataLst>
              <p:tags r:id="rId13"/>
            </p:custDataLst>
          </p:nvPr>
        </p:nvSpPr>
        <p:spPr>
          <a:xfrm>
            <a:off x="853753" y="3658879"/>
            <a:ext cx="113662" cy="168905"/>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useBgFill="1">
        <p:nvSpPr>
          <p:cNvPr id="91" name="单圆角矩形 5"/>
          <p:cNvSpPr/>
          <p:nvPr>
            <p:custDataLst>
              <p:tags r:id="rId14"/>
            </p:custDataLst>
          </p:nvPr>
        </p:nvSpPr>
        <p:spPr>
          <a:xfrm>
            <a:off x="691198" y="4902807"/>
            <a:ext cx="10810557" cy="1417913"/>
          </a:xfrm>
          <a:prstGeom prst="round1Rect">
            <a:avLst>
              <a:gd name="adj" fmla="val 0"/>
            </a:avLst>
          </a:prstGeom>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useBgFill="1">
        <p:nvSpPr>
          <p:cNvPr id="36" name="单圆角矩形 5"/>
          <p:cNvSpPr/>
          <p:nvPr>
            <p:custDataLst>
              <p:tags r:id="rId15"/>
            </p:custDataLst>
          </p:nvPr>
        </p:nvSpPr>
        <p:spPr>
          <a:xfrm>
            <a:off x="691198" y="4904077"/>
            <a:ext cx="10810557" cy="1415373"/>
          </a:xfrm>
          <a:prstGeom prst="round1Rect">
            <a:avLst>
              <a:gd name="adj" fmla="val 0"/>
            </a:avLst>
          </a:prstGeom>
          <a:solidFill>
            <a:schemeClr val="lt1">
              <a:lumMod val="100000"/>
              <a:alpha val="20000"/>
            </a:schemeClr>
          </a:solidFill>
          <a:ln>
            <a:solidFill>
              <a:schemeClr val="accent1">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lvl="0" algn="ctr">
              <a:buClrTx/>
              <a:buSzTx/>
              <a:buFontTx/>
            </a:pPr>
            <a:endParaRPr lang="zh-CN" altLang="en-US" sz="2400" b="1" spc="300">
              <a:solidFill>
                <a:schemeClr val="lt1">
                  <a:lumMod val="100000"/>
                </a:schemeClr>
              </a:solidFill>
              <a:latin typeface="+mj-ea"/>
              <a:ea typeface="+mj-ea"/>
              <a:sym typeface="+mn-ea"/>
            </a:endParaRPr>
          </a:p>
        </p:txBody>
      </p:sp>
      <p:sp>
        <p:nvSpPr>
          <p:cNvPr id="37" name="矩形 5"/>
          <p:cNvSpPr/>
          <p:nvPr>
            <p:custDataLst>
              <p:tags r:id="rId16"/>
            </p:custDataLst>
          </p:nvPr>
        </p:nvSpPr>
        <p:spPr>
          <a:xfrm>
            <a:off x="1376342" y="5121876"/>
            <a:ext cx="9838401" cy="435597"/>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1"/>
                </a:solidFill>
                <a:latin typeface="+mn-ea"/>
                <a:cs typeface="+mn-ea"/>
              </a:rPr>
              <a:t>适应宿舍生活，培养新习惯</a:t>
            </a:r>
            <a:endParaRPr lang="zh-CN" altLang="en-US" sz="2400" b="1">
              <a:solidFill>
                <a:schemeClr val="accent1"/>
              </a:solidFill>
              <a:latin typeface="+mn-ea"/>
              <a:cs typeface="+mn-ea"/>
            </a:endParaRPr>
          </a:p>
        </p:txBody>
      </p:sp>
      <p:sp>
        <p:nvSpPr>
          <p:cNvPr id="38" name="矩形 6"/>
          <p:cNvSpPr/>
          <p:nvPr>
            <p:custDataLst>
              <p:tags r:id="rId17"/>
            </p:custDataLst>
          </p:nvPr>
        </p:nvSpPr>
        <p:spPr>
          <a:xfrm>
            <a:off x="1376342" y="5612716"/>
            <a:ext cx="9838401" cy="474966"/>
          </a:xfrm>
          <a:prstGeom prst="rect">
            <a:avLst/>
          </a:prstGeom>
          <a:noFill/>
        </p:spPr>
        <p:txBody>
          <a:bodyPr wrap="square" lIns="0" tIns="0" rIns="0" bIns="0" rtlCol="0" anchor="t" anchorCtr="0">
            <a:noAutofit/>
          </a:bodyPr>
          <a:p>
            <a:pPr indent="0" fontAlgn="auto">
              <a:lnSpc>
                <a:spcPct val="135000"/>
              </a:lnSpc>
              <a:spcBef>
                <a:spcPct val="0"/>
              </a:spcBef>
              <a:spcAft>
                <a:spcPct val="0"/>
              </a:spcAft>
            </a:pPr>
            <a:r>
              <a:rPr lang="zh-CN" altLang="en-US" sz="2000" dirty="0">
                <a:solidFill>
                  <a:schemeClr val="tx1">
                    <a:lumMod val="85000"/>
                    <a:lumOff val="15000"/>
                  </a:schemeClr>
                </a:solidFill>
                <a:latin typeface="+mn-ea"/>
                <a:cs typeface="+mn-ea"/>
                <a:sym typeface="+mn-ea"/>
              </a:rPr>
              <a:t>需要自己适应宿舍生活，培养新习惯，以更好地融入新环境。</a:t>
            </a:r>
            <a:endParaRPr lang="zh-CN" altLang="en-US" sz="2000" dirty="0">
              <a:solidFill>
                <a:schemeClr val="tx1">
                  <a:lumMod val="85000"/>
                  <a:lumOff val="15000"/>
                </a:schemeClr>
              </a:solidFill>
              <a:latin typeface="+mn-ea"/>
              <a:cs typeface="+mn-ea"/>
              <a:sym typeface="+mn-ea"/>
            </a:endParaRPr>
          </a:p>
        </p:txBody>
      </p:sp>
      <p:sp>
        <p:nvSpPr>
          <p:cNvPr id="94" name="圆角矩形 19"/>
          <p:cNvSpPr/>
          <p:nvPr>
            <p:custDataLst>
              <p:tags r:id="rId18"/>
            </p:custDataLst>
          </p:nvPr>
        </p:nvSpPr>
        <p:spPr>
          <a:xfrm rot="5400000">
            <a:off x="693737" y="5099016"/>
            <a:ext cx="434327" cy="438772"/>
          </a:xfrm>
          <a:prstGeom prst="roundRect">
            <a:avLst>
              <a:gd name="adj" fmla="val 0"/>
            </a:avLst>
          </a:prstGeom>
          <a:gradFill flip="none" rotWithShape="1">
            <a:gsLst>
              <a:gs pos="100000">
                <a:schemeClr val="accent1"/>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95" name="燕尾形 20"/>
          <p:cNvSpPr/>
          <p:nvPr>
            <p:custDataLst>
              <p:tags r:id="rId19"/>
            </p:custDataLst>
          </p:nvPr>
        </p:nvSpPr>
        <p:spPr>
          <a:xfrm>
            <a:off x="853753" y="5234267"/>
            <a:ext cx="113662" cy="168905"/>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Tree>
    <p:custDataLst>
      <p:tags r:id="rId20"/>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（二）要学会和舍友相处</a:t>
            </a:r>
            <a:endParaRPr lang="zh-CN" altLang="en-US"/>
          </a:p>
        </p:txBody>
      </p:sp>
      <p:sp>
        <p:nvSpPr>
          <p:cNvPr id="2" name="矩形 6"/>
          <p:cNvSpPr/>
          <p:nvPr>
            <p:custDataLst>
              <p:tags r:id="rId2"/>
            </p:custDataLst>
          </p:nvPr>
        </p:nvSpPr>
        <p:spPr>
          <a:xfrm>
            <a:off x="695960"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4417279" y="1416072"/>
            <a:ext cx="3358598"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1"/>
          <p:cNvSpPr/>
          <p:nvPr>
            <p:custDataLst>
              <p:tags r:id="rId4"/>
            </p:custDataLst>
          </p:nvPr>
        </p:nvSpPr>
        <p:spPr>
          <a:xfrm>
            <a:off x="8137963"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2" descr="/data/temp/67b6fa5d-45cb-11f0-aec9-32ae1c921d5a.jpg@base@tag=imgScale&amp;m=1&amp;w=932&amp;h=529&amp;q=9567b6fa5d-45cb-11f0-aec9-32ae1c921d5a"/>
          <p:cNvPicPr>
            <a:picLocks noChangeAspect="1"/>
          </p:cNvPicPr>
          <p:nvPr>
            <p:custDataLst>
              <p:tags r:id="rId5"/>
            </p:custDataLst>
          </p:nvPr>
        </p:nvPicPr>
        <p:blipFill rotWithShape="1">
          <a:blip r:embed="rId6"/>
          <a:srcRect t="13626" b="13626"/>
          <a:stretch>
            <a:fillRect/>
          </a:stretch>
        </p:blipFill>
        <p:spPr>
          <a:xfrm>
            <a:off x="8137963" y="1416072"/>
            <a:ext cx="3358598"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5" descr="/data/temp/67b6f9d3-45cb-11f0-aec9-32ae1c921d5a.jpg@base@tag=imgScale&amp;m=1&amp;w=932&amp;h=529&amp;q=9567b6f9d3-45cb-11f0-aec9-32ae1c921d5a"/>
          <p:cNvPicPr>
            <a:picLocks noChangeAspect="1"/>
          </p:cNvPicPr>
          <p:nvPr>
            <p:custDataLst>
              <p:tags r:id="rId7"/>
            </p:custDataLst>
          </p:nvPr>
        </p:nvPicPr>
        <p:blipFill rotWithShape="1">
          <a:blip r:embed="rId8"/>
          <a:srcRect t="7403" b="7403"/>
          <a:stretch>
            <a:fillRect/>
          </a:stretch>
        </p:blipFill>
        <p:spPr>
          <a:xfrm>
            <a:off x="4417279"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9" descr="/data/temp/67b6f7ec-45cb-11f0-aec9-32ae1c921d5a.jpg@base@tag=imgScale&amp;m=1&amp;w=932&amp;h=529&amp;q=9567b6f7ec-45cb-11f0-aec9-32ae1c921d5a"/>
          <p:cNvPicPr>
            <a:picLocks noChangeAspect="1"/>
          </p:cNvPicPr>
          <p:nvPr>
            <p:custDataLst>
              <p:tags r:id="rId9"/>
            </p:custDataLst>
          </p:nvPr>
        </p:nvPicPr>
        <p:blipFill rotWithShape="1">
          <a:blip r:embed="rId10"/>
          <a:srcRect t="14805"/>
          <a:stretch>
            <a:fillRect/>
          </a:stretch>
        </p:blipFill>
        <p:spPr>
          <a:xfrm>
            <a:off x="695960"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10"/>
          <p:cNvSpPr/>
          <p:nvPr>
            <p:custDataLst>
              <p:tags r:id="rId11"/>
            </p:custDataLst>
          </p:nvPr>
        </p:nvSpPr>
        <p:spPr>
          <a:xfrm>
            <a:off x="1052830" y="3505835"/>
            <a:ext cx="2844800" cy="532765"/>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tx1">
                    <a:lumMod val="85000"/>
                    <a:lumOff val="15000"/>
                  </a:schemeClr>
                </a:solidFill>
                <a:latin typeface="+mn-ea"/>
                <a:cs typeface="+mn-ea"/>
              </a:rPr>
              <a:t>学会尊重，建立良好关系</a:t>
            </a:r>
            <a:endParaRPr lang="zh-CN" altLang="en-US" sz="2000" b="1" dirty="0">
              <a:solidFill>
                <a:schemeClr val="tx1">
                  <a:lumMod val="85000"/>
                  <a:lumOff val="15000"/>
                </a:schemeClr>
              </a:solidFill>
              <a:latin typeface="+mn-ea"/>
              <a:cs typeface="+mn-ea"/>
            </a:endParaRPr>
          </a:p>
        </p:txBody>
      </p:sp>
      <p:sp>
        <p:nvSpPr>
          <p:cNvPr id="22" name="矩形 12"/>
          <p:cNvSpPr/>
          <p:nvPr>
            <p:custDataLst>
              <p:tags r:id="rId12"/>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尊重是获得友情的前提，学会尊重每一个人，建立良好的宿舍关系。</a:t>
            </a:r>
            <a:endParaRPr lang="zh-CN" altLang="en-US" sz="2000" dirty="0">
              <a:solidFill>
                <a:schemeClr val="tx1">
                  <a:lumMod val="85000"/>
                  <a:lumOff val="15000"/>
                </a:schemeClr>
              </a:solidFill>
              <a:latin typeface="+mn-ea"/>
              <a:cs typeface="+mn-ea"/>
            </a:endParaRPr>
          </a:p>
        </p:txBody>
      </p:sp>
      <p:sp>
        <p:nvSpPr>
          <p:cNvPr id="23" name="矩形 13"/>
          <p:cNvSpPr/>
          <p:nvPr>
            <p:custDataLst>
              <p:tags r:id="rId13"/>
            </p:custDataLst>
          </p:nvPr>
        </p:nvSpPr>
        <p:spPr>
          <a:xfrm>
            <a:off x="4773930" y="3505835"/>
            <a:ext cx="2843530" cy="532765"/>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rgbClr val="FFFFFF"/>
                </a:solidFill>
                <a:latin typeface="+mn-ea"/>
                <a:cs typeface="+mn-ea"/>
              </a:rPr>
              <a:t>宽容差异，理解他人</a:t>
            </a:r>
            <a:endParaRPr lang="zh-CN" altLang="en-US" sz="2000" b="1" dirty="0">
              <a:solidFill>
                <a:srgbClr val="FFFFFF"/>
              </a:solidFill>
              <a:latin typeface="+mn-ea"/>
              <a:cs typeface="+mn-ea"/>
            </a:endParaRPr>
          </a:p>
        </p:txBody>
      </p:sp>
      <p:sp>
        <p:nvSpPr>
          <p:cNvPr id="24" name="矩形 14"/>
          <p:cNvSpPr/>
          <p:nvPr>
            <p:custDataLst>
              <p:tags r:id="rId14"/>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rgbClr val="FFFFFF"/>
                </a:solidFill>
                <a:latin typeface="+mn-ea"/>
                <a:cs typeface="+mn-ea"/>
              </a:rPr>
              <a:t>每个人的性格和生活习惯都不同，要学会理解和宽容，尊重差异。</a:t>
            </a:r>
            <a:endParaRPr lang="zh-CN" altLang="en-US" sz="2000">
              <a:solidFill>
                <a:srgbClr val="FFFFFF"/>
              </a:solidFill>
              <a:latin typeface="+mn-ea"/>
              <a:cs typeface="+mn-ea"/>
            </a:endParaRPr>
          </a:p>
        </p:txBody>
      </p:sp>
      <p:sp>
        <p:nvSpPr>
          <p:cNvPr id="25" name="矩形 15"/>
          <p:cNvSpPr/>
          <p:nvPr>
            <p:custDataLst>
              <p:tags r:id="rId15"/>
            </p:custDataLst>
          </p:nvPr>
        </p:nvSpPr>
        <p:spPr>
          <a:xfrm>
            <a:off x="8496300" y="3505835"/>
            <a:ext cx="2841625" cy="532765"/>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tx1">
                    <a:lumMod val="85000"/>
                    <a:lumOff val="15000"/>
                  </a:schemeClr>
                </a:solidFill>
                <a:latin typeface="+mn-ea"/>
                <a:cs typeface="+mn-ea"/>
              </a:rPr>
              <a:t>沟通交流，解决冲突</a:t>
            </a:r>
            <a:endParaRPr lang="zh-CN" altLang="en-US" sz="2000" b="1" dirty="0">
              <a:solidFill>
                <a:schemeClr val="tx1">
                  <a:lumMod val="85000"/>
                  <a:lumOff val="15000"/>
                </a:schemeClr>
              </a:solidFill>
              <a:latin typeface="+mn-ea"/>
              <a:cs typeface="+mn-ea"/>
            </a:endParaRPr>
          </a:p>
        </p:txBody>
      </p:sp>
      <p:sp>
        <p:nvSpPr>
          <p:cNvPr id="26" name="矩形 17"/>
          <p:cNvSpPr/>
          <p:nvPr>
            <p:custDataLst>
              <p:tags r:id="rId16"/>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遇到冲突时，应通过沟通交流解决问题，而不是冷战。</a:t>
            </a:r>
            <a:endParaRPr lang="zh-CN" altLang="en-US" sz="2000">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（三）遵守宿舍规章制度</a:t>
            </a:r>
            <a:endParaRPr lang="zh-CN" altLang="en-US"/>
          </a:p>
        </p:txBody>
      </p:sp>
      <p:sp>
        <p:nvSpPr>
          <p:cNvPr id="2" name="平行四边形 3"/>
          <p:cNvSpPr/>
          <p:nvPr>
            <p:custDataLst>
              <p:tags r:id="rId2"/>
            </p:custDataLst>
          </p:nvPr>
        </p:nvSpPr>
        <p:spPr>
          <a:xfrm rot="16200000">
            <a:off x="4092508" y="2629694"/>
            <a:ext cx="527370" cy="610838"/>
          </a:xfrm>
          <a:prstGeom prst="parallelogram">
            <a:avLst>
              <a:gd name="adj" fmla="val 47404"/>
            </a:avLst>
          </a:prstGeom>
          <a:gradFill>
            <a:gsLst>
              <a:gs pos="0">
                <a:schemeClr val="accent1">
                  <a:lumMod val="85000"/>
                </a:schemeClr>
              </a:gs>
              <a:gs pos="100000">
                <a:schemeClr val="accent1">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3" name="直接连接符 27"/>
          <p:cNvCxnSpPr/>
          <p:nvPr>
            <p:custDataLst>
              <p:tags r:id="rId3"/>
            </p:custDataLst>
          </p:nvPr>
        </p:nvCxnSpPr>
        <p:spPr>
          <a:xfrm>
            <a:off x="7598187" y="2509550"/>
            <a:ext cx="827098" cy="8220"/>
          </a:xfrm>
          <a:prstGeom prst="line">
            <a:avLst/>
          </a:prstGeom>
          <a:ln w="9525">
            <a:solidFill>
              <a:schemeClr val="accent1">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6" name="矩形 1"/>
          <p:cNvSpPr/>
          <p:nvPr>
            <p:custDataLst>
              <p:tags r:id="rId4"/>
            </p:custDataLst>
          </p:nvPr>
        </p:nvSpPr>
        <p:spPr>
          <a:xfrm>
            <a:off x="9060180" y="1981200"/>
            <a:ext cx="2698750" cy="1167130"/>
          </a:xfrm>
          <a:prstGeom prst="rect">
            <a:avLst/>
          </a:prstGeom>
          <a:noFill/>
        </p:spPr>
        <p:txBody>
          <a:bodyPr wrap="square" lIns="0" tIns="0" rIns="0" bIns="0" rtlCol="0" anchor="ctr" anchorCtr="0">
            <a:noAutofit/>
          </a:bodyPr>
          <a:lstStyle/>
          <a:p>
            <a:pPr algn="l">
              <a:lnSpc>
                <a:spcPct val="150000"/>
              </a:lnSpc>
              <a:spcBef>
                <a:spcPct val="0"/>
              </a:spcBef>
              <a:spcAft>
                <a:spcPct val="0"/>
              </a:spcAft>
            </a:pPr>
            <a:r>
              <a:rPr lang="zh-CN" altLang="en-US" sz="2000" kern="0" dirty="0">
                <a:ln>
                  <a:noFill/>
                  <a:prstDash val="sysDot"/>
                </a:ln>
                <a:solidFill>
                  <a:schemeClr val="tx1">
                    <a:lumMod val="85000"/>
                    <a:lumOff val="15000"/>
                  </a:schemeClr>
                </a:solidFill>
                <a:latin typeface="+mn-ea"/>
                <a:sym typeface="+mn-ea"/>
              </a:rPr>
              <a:t>遵守学校制定的宿舍规章制度至关重要，有助于避免事故和不必要的伤害。</a:t>
            </a:r>
            <a:endParaRPr lang="zh-CN" altLang="en-US" sz="2000" kern="0" dirty="0">
              <a:ln>
                <a:noFill/>
                <a:prstDash val="sysDot"/>
              </a:ln>
              <a:solidFill>
                <a:schemeClr val="tx1">
                  <a:lumMod val="85000"/>
                  <a:lumOff val="15000"/>
                </a:schemeClr>
              </a:solidFill>
              <a:latin typeface="+mn-ea"/>
              <a:sym typeface="+mn-ea"/>
            </a:endParaRPr>
          </a:p>
        </p:txBody>
      </p:sp>
      <p:sp>
        <p:nvSpPr>
          <p:cNvPr id="7" name="椭圆 32"/>
          <p:cNvSpPr/>
          <p:nvPr>
            <p:custDataLst>
              <p:tags r:id="rId5"/>
            </p:custDataLst>
          </p:nvPr>
        </p:nvSpPr>
        <p:spPr>
          <a:xfrm>
            <a:off x="8511283" y="2288864"/>
            <a:ext cx="457812" cy="457812"/>
          </a:xfrm>
          <a:prstGeom prst="ellipse">
            <a:avLst/>
          </a:prstGeom>
          <a:gradFill>
            <a:gsLst>
              <a:gs pos="0">
                <a:schemeClr val="accent1">
                  <a:lumMod val="75000"/>
                  <a:lumOff val="25000"/>
                </a:schemeClr>
              </a:gs>
              <a:gs pos="100000">
                <a:schemeClr val="accent1">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10" name="图片 12" descr="343439383331313b343532303032383bbfcdbba7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17515" y="2398891"/>
            <a:ext cx="237127" cy="237127"/>
          </a:xfrm>
          <a:prstGeom prst="rect">
            <a:avLst/>
          </a:prstGeom>
        </p:spPr>
      </p:pic>
      <p:sp>
        <p:nvSpPr>
          <p:cNvPr id="20" name="标题"/>
          <p:cNvSpPr/>
          <p:nvPr>
            <p:custDataLst>
              <p:tags r:id="rId9"/>
            </p:custDataLst>
          </p:nvPr>
        </p:nvSpPr>
        <p:spPr>
          <a:xfrm>
            <a:off x="4050141" y="2087781"/>
            <a:ext cx="3345698" cy="860611"/>
          </a:xfrm>
          <a:prstGeom prst="rect">
            <a:avLst/>
          </a:prstGeom>
          <a:gradFill>
            <a:gsLst>
              <a:gs pos="80000">
                <a:schemeClr val="accent1">
                  <a:lumMod val="70000"/>
                  <a:lumOff val="30000"/>
                </a:schemeClr>
              </a:gs>
              <a:gs pos="20000">
                <a:schemeClr val="accent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000" b="1">
                <a:solidFill>
                  <a:srgbClr val="FFFFFF"/>
                </a:solidFill>
                <a:uFillTx/>
                <a:latin typeface="+mn-ea"/>
                <a:cs typeface="+mn-ea"/>
                <a:sym typeface="+mn-ea"/>
              </a:rPr>
              <a:t>规章制度的重要性</a:t>
            </a:r>
            <a:endParaRPr lang="zh-CN" altLang="en-US" sz="2000" b="1">
              <a:solidFill>
                <a:srgbClr val="FFFFFF"/>
              </a:solidFill>
              <a:uFillTx/>
              <a:latin typeface="+mn-ea"/>
              <a:cs typeface="+mn-ea"/>
              <a:sym typeface="+mn-ea"/>
            </a:endParaRPr>
          </a:p>
        </p:txBody>
      </p:sp>
      <p:sp>
        <p:nvSpPr>
          <p:cNvPr id="21" name="平行四边形 4"/>
          <p:cNvSpPr/>
          <p:nvPr>
            <p:custDataLst>
              <p:tags r:id="rId10"/>
            </p:custDataLst>
          </p:nvPr>
        </p:nvSpPr>
        <p:spPr>
          <a:xfrm rot="16200000" flipH="1">
            <a:off x="7605775" y="3730594"/>
            <a:ext cx="527370" cy="610838"/>
          </a:xfrm>
          <a:prstGeom prst="parallelogram">
            <a:avLst>
              <a:gd name="adj" fmla="val 47404"/>
            </a:avLst>
          </a:prstGeom>
          <a:gradFill>
            <a:gsLst>
              <a:gs pos="0">
                <a:schemeClr val="accent2">
                  <a:lumMod val="75000"/>
                </a:schemeClr>
              </a:gs>
              <a:gs pos="100000">
                <a:schemeClr val="accent2">
                  <a:lumMod val="9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22" name="直接连接符 6"/>
          <p:cNvCxnSpPr/>
          <p:nvPr>
            <p:custDataLst>
              <p:tags r:id="rId11"/>
            </p:custDataLst>
          </p:nvPr>
        </p:nvCxnSpPr>
        <p:spPr>
          <a:xfrm flipH="1">
            <a:off x="3800368" y="3618670"/>
            <a:ext cx="822671" cy="0"/>
          </a:xfrm>
          <a:prstGeom prst="line">
            <a:avLst/>
          </a:prstGeom>
          <a:ln w="9525">
            <a:solidFill>
              <a:schemeClr val="accent2">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23" name="矩形 8"/>
          <p:cNvSpPr/>
          <p:nvPr>
            <p:custDataLst>
              <p:tags r:id="rId12"/>
            </p:custDataLst>
          </p:nvPr>
        </p:nvSpPr>
        <p:spPr>
          <a:xfrm flipH="1">
            <a:off x="744280" y="3081815"/>
            <a:ext cx="2421221" cy="1167295"/>
          </a:xfrm>
          <a:prstGeom prst="rect">
            <a:avLst/>
          </a:prstGeom>
          <a:noFill/>
        </p:spPr>
        <p:txBody>
          <a:bodyPr wrap="square" lIns="0" tIns="0" rIns="0" bIns="0" rtlCol="0" anchor="ctr" anchorCtr="0">
            <a:noAutofit/>
          </a:bodyPr>
          <a:lstStyle/>
          <a:p>
            <a:pPr algn="r">
              <a:lnSpc>
                <a:spcPct val="150000"/>
              </a:lnSpc>
              <a:spcBef>
                <a:spcPct val="0"/>
              </a:spcBef>
              <a:spcAft>
                <a:spcPct val="0"/>
              </a:spcAft>
            </a:pPr>
            <a:r>
              <a:rPr lang="zh-CN" altLang="en-US" sz="2000" kern="0" dirty="0">
                <a:ln>
                  <a:noFill/>
                  <a:prstDash val="sysDot"/>
                </a:ln>
                <a:solidFill>
                  <a:schemeClr val="tx1">
                    <a:lumMod val="85000"/>
                    <a:lumOff val="15000"/>
                  </a:schemeClr>
                </a:solidFill>
                <a:latin typeface="+mn-ea"/>
                <a:sym typeface="+mn-ea"/>
              </a:rPr>
              <a:t>每个人都应避免使用违规电器、按时回宿舍等，确保自己和他人的安全。</a:t>
            </a:r>
            <a:endParaRPr lang="zh-CN" altLang="en-US" sz="2000" kern="0" dirty="0">
              <a:ln>
                <a:noFill/>
                <a:prstDash val="sysDot"/>
              </a:ln>
              <a:solidFill>
                <a:schemeClr val="tx1">
                  <a:lumMod val="85000"/>
                  <a:lumOff val="15000"/>
                </a:schemeClr>
              </a:solidFill>
              <a:latin typeface="+mn-ea"/>
              <a:sym typeface="+mn-ea"/>
            </a:endParaRPr>
          </a:p>
        </p:txBody>
      </p:sp>
      <p:sp>
        <p:nvSpPr>
          <p:cNvPr id="24" name="标题"/>
          <p:cNvSpPr/>
          <p:nvPr>
            <p:custDataLst>
              <p:tags r:id="rId13"/>
            </p:custDataLst>
          </p:nvPr>
        </p:nvSpPr>
        <p:spPr>
          <a:xfrm flipH="1">
            <a:off x="4829813" y="3188680"/>
            <a:ext cx="3345698" cy="860611"/>
          </a:xfrm>
          <a:prstGeom prst="rect">
            <a:avLst/>
          </a:prstGeom>
          <a:gradFill>
            <a:gsLst>
              <a:gs pos="80000">
                <a:schemeClr val="accent2">
                  <a:lumMod val="70000"/>
                  <a:lumOff val="30000"/>
                </a:schemeClr>
              </a:gs>
              <a:gs pos="20000">
                <a:schemeClr val="accent2"/>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000" b="1">
                <a:solidFill>
                  <a:srgbClr val="FFFFFF"/>
                </a:solidFill>
                <a:uFillTx/>
                <a:latin typeface="+mn-ea"/>
                <a:cs typeface="+mn-ea"/>
                <a:sym typeface="+mn-ea"/>
              </a:rPr>
              <a:t>避免违规行为，确保安全</a:t>
            </a:r>
            <a:endParaRPr lang="zh-CN" altLang="en-US" sz="2000" b="1">
              <a:solidFill>
                <a:srgbClr val="FFFFFF"/>
              </a:solidFill>
              <a:uFillTx/>
              <a:latin typeface="+mn-ea"/>
              <a:cs typeface="+mn-ea"/>
              <a:sym typeface="+mn-ea"/>
            </a:endParaRPr>
          </a:p>
        </p:txBody>
      </p:sp>
      <p:sp>
        <p:nvSpPr>
          <p:cNvPr id="25" name="椭圆 7"/>
          <p:cNvSpPr/>
          <p:nvPr>
            <p:custDataLst>
              <p:tags r:id="rId14"/>
            </p:custDataLst>
          </p:nvPr>
        </p:nvSpPr>
        <p:spPr>
          <a:xfrm flipH="1">
            <a:off x="3271733" y="3382176"/>
            <a:ext cx="457812" cy="457812"/>
          </a:xfrm>
          <a:prstGeom prst="ellipse">
            <a:avLst/>
          </a:prstGeom>
          <a:gradFill>
            <a:gsLst>
              <a:gs pos="0">
                <a:schemeClr val="accent2">
                  <a:lumMod val="75000"/>
                  <a:lumOff val="25000"/>
                </a:schemeClr>
              </a:gs>
              <a:gs pos="100000">
                <a:schemeClr val="accent2">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26" name="图片 14" descr="343439383331313b343532303033303bd2d1b9bad3a6d3c3"/>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409583" y="3510540"/>
            <a:ext cx="224480" cy="224480"/>
          </a:xfrm>
          <a:prstGeom prst="rect">
            <a:avLst/>
          </a:prstGeom>
        </p:spPr>
      </p:pic>
      <p:sp>
        <p:nvSpPr>
          <p:cNvPr id="34" name="平行四边形 2"/>
          <p:cNvSpPr/>
          <p:nvPr>
            <p:custDataLst>
              <p:tags r:id="rId18"/>
            </p:custDataLst>
          </p:nvPr>
        </p:nvSpPr>
        <p:spPr>
          <a:xfrm rot="16200000">
            <a:off x="4092508" y="4791024"/>
            <a:ext cx="527370" cy="610838"/>
          </a:xfrm>
          <a:prstGeom prst="parallelogram">
            <a:avLst>
              <a:gd name="adj" fmla="val 47404"/>
            </a:avLst>
          </a:prstGeom>
          <a:gradFill>
            <a:gsLst>
              <a:gs pos="0">
                <a:schemeClr val="accent3">
                  <a:lumMod val="85000"/>
                </a:schemeClr>
              </a:gs>
              <a:gs pos="100000">
                <a:schemeClr val="accent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38" name="直接连接符 10"/>
          <p:cNvCxnSpPr/>
          <p:nvPr>
            <p:custDataLst>
              <p:tags r:id="rId19"/>
            </p:custDataLst>
          </p:nvPr>
        </p:nvCxnSpPr>
        <p:spPr>
          <a:xfrm flipV="1">
            <a:off x="7602614" y="4679100"/>
            <a:ext cx="822671" cy="632"/>
          </a:xfrm>
          <a:prstGeom prst="line">
            <a:avLst/>
          </a:prstGeom>
          <a:ln w="9525">
            <a:solidFill>
              <a:schemeClr val="accent3">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9" name="矩形 13"/>
          <p:cNvSpPr/>
          <p:nvPr>
            <p:custDataLst>
              <p:tags r:id="rId20"/>
            </p:custDataLst>
          </p:nvPr>
        </p:nvSpPr>
        <p:spPr>
          <a:xfrm>
            <a:off x="9060180" y="4142105"/>
            <a:ext cx="2698750" cy="1167130"/>
          </a:xfrm>
          <a:prstGeom prst="rect">
            <a:avLst/>
          </a:prstGeom>
          <a:noFill/>
        </p:spPr>
        <p:txBody>
          <a:bodyPr wrap="square" lIns="0" tIns="0" rIns="0" bIns="0" rtlCol="0" anchor="ctr" anchorCtr="0">
            <a:noAutofit/>
          </a:bodyPr>
          <a:lstStyle/>
          <a:p>
            <a:pPr algn="l">
              <a:lnSpc>
                <a:spcPct val="150000"/>
              </a:lnSpc>
              <a:spcBef>
                <a:spcPct val="0"/>
              </a:spcBef>
              <a:spcAft>
                <a:spcPct val="0"/>
              </a:spcAft>
            </a:pPr>
            <a:r>
              <a:rPr lang="zh-CN" altLang="en-US" sz="2000" kern="0" dirty="0">
                <a:ln>
                  <a:noFill/>
                  <a:prstDash val="sysDot"/>
                </a:ln>
                <a:solidFill>
                  <a:schemeClr val="tx1">
                    <a:lumMod val="85000"/>
                    <a:lumOff val="15000"/>
                  </a:schemeClr>
                </a:solidFill>
                <a:latin typeface="+mn-ea"/>
                <a:sym typeface="+mn-ea"/>
              </a:rPr>
              <a:t>规范个人行为，共同遵守规章制度，是创建和谐宿舍环境的基础。</a:t>
            </a:r>
            <a:endParaRPr lang="zh-CN" altLang="en-US" sz="2000" kern="0" dirty="0">
              <a:ln>
                <a:noFill/>
                <a:prstDash val="sysDot"/>
              </a:ln>
              <a:solidFill>
                <a:schemeClr val="tx1">
                  <a:lumMod val="85000"/>
                  <a:lumOff val="15000"/>
                </a:schemeClr>
              </a:solidFill>
              <a:latin typeface="+mn-ea"/>
              <a:sym typeface="+mn-ea"/>
            </a:endParaRPr>
          </a:p>
        </p:txBody>
      </p:sp>
      <p:sp>
        <p:nvSpPr>
          <p:cNvPr id="40" name="椭圆 11"/>
          <p:cNvSpPr/>
          <p:nvPr>
            <p:custDataLst>
              <p:tags r:id="rId21"/>
            </p:custDataLst>
          </p:nvPr>
        </p:nvSpPr>
        <p:spPr>
          <a:xfrm>
            <a:off x="8511283" y="4450194"/>
            <a:ext cx="457812" cy="457812"/>
          </a:xfrm>
          <a:prstGeom prst="ellipse">
            <a:avLst/>
          </a:prstGeom>
          <a:solidFill>
            <a:schemeClr val="accent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43" name="图片 12" descr="343439383331313b343532303032383bbfcdbba7b9dcc0ed"/>
          <p:cNvPicPr>
            <a:picLocks noChangeAspect="1"/>
          </p:cNvPicPr>
          <p:nvPr>
            <p:custDataLst>
              <p:tags r:id="rId22"/>
            </p:custDataLst>
          </p:nvPr>
        </p:nvPicPr>
        <p:blipFill>
          <a:blip r:embed="rId7">
            <a:extLst>
              <a:ext uri="{96DAC541-7B7A-43D3-8B79-37D633B846F1}">
                <asvg:svgBlip xmlns:asvg="http://schemas.microsoft.com/office/drawing/2016/SVG/main" r:embed="rId8"/>
              </a:ext>
            </a:extLst>
          </a:blip>
          <a:stretch>
            <a:fillRect/>
          </a:stretch>
        </p:blipFill>
        <p:spPr>
          <a:xfrm>
            <a:off x="8617515" y="4560220"/>
            <a:ext cx="237127" cy="237127"/>
          </a:xfrm>
          <a:prstGeom prst="rect">
            <a:avLst/>
          </a:prstGeom>
        </p:spPr>
      </p:pic>
      <p:sp>
        <p:nvSpPr>
          <p:cNvPr id="44" name="标题"/>
          <p:cNvSpPr/>
          <p:nvPr>
            <p:custDataLst>
              <p:tags r:id="rId23"/>
            </p:custDataLst>
          </p:nvPr>
        </p:nvSpPr>
        <p:spPr>
          <a:xfrm>
            <a:off x="4050141" y="4249110"/>
            <a:ext cx="3345698" cy="860611"/>
          </a:xfrm>
          <a:prstGeom prst="rect">
            <a:avLst/>
          </a:prstGeom>
          <a:gradFill>
            <a:gsLst>
              <a:gs pos="80000">
                <a:schemeClr val="accent3">
                  <a:lumMod val="70000"/>
                  <a:lumOff val="30000"/>
                </a:schemeClr>
              </a:gs>
              <a:gs pos="20000">
                <a:schemeClr val="accent3"/>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000" b="1">
                <a:solidFill>
                  <a:srgbClr val="FFFFFF"/>
                </a:solidFill>
                <a:uFillTx/>
                <a:latin typeface="+mn-ea"/>
                <a:cs typeface="+mn-ea"/>
                <a:sym typeface="+mn-ea"/>
              </a:rPr>
              <a:t>规范行为，共创和谐宿舍</a:t>
            </a:r>
            <a:endParaRPr lang="zh-CN" altLang="en-US" sz="2000" b="1">
              <a:solidFill>
                <a:srgbClr val="FFFFFF"/>
              </a:solidFill>
              <a:uFillTx/>
              <a:latin typeface="+mn-ea"/>
              <a:cs typeface="+mn-ea"/>
              <a:sym typeface="+mn-ea"/>
            </a:endParaRPr>
          </a:p>
        </p:txBody>
      </p:sp>
    </p:spTree>
    <p:custDataLst>
      <p:tags r:id="rId24"/>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（四）要学会管理自己</a:t>
            </a:r>
            <a:endParaRPr lang="zh-CN" altLang="en-US"/>
          </a:p>
        </p:txBody>
      </p:sp>
      <p:sp>
        <p:nvSpPr>
          <p:cNvPr id="3" name="矩形 2"/>
          <p:cNvSpPr/>
          <p:nvPr>
            <p:custDataLst>
              <p:tags r:id="rId2"/>
            </p:custDataLst>
          </p:nvPr>
        </p:nvSpPr>
        <p:spPr>
          <a:xfrm>
            <a:off x="775335" y="3964940"/>
            <a:ext cx="3400425" cy="523875"/>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维护个人卫生，保持环境整洁</a:t>
            </a:r>
            <a:endParaRPr lang="zh-CN" altLang="en-US" sz="2000" b="1">
              <a:solidFill>
                <a:schemeClr val="accent1"/>
              </a:solidFill>
              <a:latin typeface="+mn-ea"/>
              <a:cs typeface="+mn-ea"/>
            </a:endParaRPr>
          </a:p>
        </p:txBody>
      </p:sp>
      <p:sp>
        <p:nvSpPr>
          <p:cNvPr id="7" name="矩形 6"/>
          <p:cNvSpPr/>
          <p:nvPr>
            <p:custDataLst>
              <p:tags r:id="rId3"/>
            </p:custDataLst>
          </p:nvPr>
        </p:nvSpPr>
        <p:spPr>
          <a:xfrm>
            <a:off x="1133434" y="4597810"/>
            <a:ext cx="2696589" cy="1603601"/>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每天起床后应整理好个人物品，保持宿舍环境的整洁和卫生。</a:t>
            </a:r>
            <a:endParaRPr lang="zh-CN" altLang="en-US" sz="2000">
              <a:ln>
                <a:noFill/>
                <a:prstDash val="sysDot"/>
              </a:ln>
              <a:solidFill>
                <a:schemeClr val="tx1">
                  <a:lumMod val="85000"/>
                  <a:lumOff val="15000"/>
                </a:schemeClr>
              </a:solidFill>
              <a:latin typeface="+mn-ea"/>
              <a:cs typeface="+mn-ea"/>
            </a:endParaRPr>
          </a:p>
        </p:txBody>
      </p:sp>
      <p:sp>
        <p:nvSpPr>
          <p:cNvPr id="9" name="矩形 8"/>
          <p:cNvSpPr/>
          <p:nvPr>
            <p:custDataLst>
              <p:tags r:id="rId4"/>
            </p:custDataLst>
          </p:nvPr>
        </p:nvSpPr>
        <p:spPr>
          <a:xfrm>
            <a:off x="4387850" y="3964940"/>
            <a:ext cx="3400425" cy="523875"/>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chemeClr val="accent1"/>
                </a:solidFill>
                <a:latin typeface="+mn-ea"/>
                <a:cs typeface="+mn-ea"/>
              </a:rPr>
              <a:t>安排合理作息，尊重他人生活</a:t>
            </a:r>
            <a:endParaRPr lang="zh-CN" altLang="en-US" sz="2000" b="1" dirty="0">
              <a:solidFill>
                <a:schemeClr val="accent1"/>
              </a:solidFill>
              <a:latin typeface="+mn-ea"/>
              <a:cs typeface="+mn-ea"/>
            </a:endParaRPr>
          </a:p>
        </p:txBody>
      </p:sp>
      <p:sp>
        <p:nvSpPr>
          <p:cNvPr id="10" name="矩形 9"/>
          <p:cNvSpPr/>
          <p:nvPr>
            <p:custDataLst>
              <p:tags r:id="rId5"/>
            </p:custDataLst>
          </p:nvPr>
        </p:nvSpPr>
        <p:spPr>
          <a:xfrm>
            <a:off x="4565650" y="4598035"/>
            <a:ext cx="3037840" cy="1603375"/>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安排合理的作息时间，避免影响他人的正常生活。</a:t>
            </a:r>
            <a:endParaRPr lang="zh-CN" altLang="en-US" sz="2000">
              <a:ln>
                <a:noFill/>
                <a:prstDash val="sysDot"/>
              </a:ln>
              <a:solidFill>
                <a:schemeClr val="tx1">
                  <a:lumMod val="85000"/>
                  <a:lumOff val="15000"/>
                </a:schemeClr>
              </a:solidFill>
              <a:latin typeface="+mn-ea"/>
              <a:cs typeface="+mn-ea"/>
            </a:endParaRPr>
          </a:p>
        </p:txBody>
      </p:sp>
      <p:sp>
        <p:nvSpPr>
          <p:cNvPr id="11" name="矩形 10"/>
          <p:cNvSpPr/>
          <p:nvPr>
            <p:custDataLst>
              <p:tags r:id="rId6"/>
            </p:custDataLst>
          </p:nvPr>
        </p:nvSpPr>
        <p:spPr>
          <a:xfrm>
            <a:off x="7842250" y="3964940"/>
            <a:ext cx="3400425" cy="523875"/>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自我管理，培养良好习惯</a:t>
            </a:r>
            <a:endParaRPr lang="zh-CN" altLang="en-US" sz="2000" b="1">
              <a:solidFill>
                <a:schemeClr val="accent1"/>
              </a:solidFill>
              <a:latin typeface="+mn-ea"/>
              <a:cs typeface="+mn-ea"/>
            </a:endParaRPr>
          </a:p>
        </p:txBody>
      </p:sp>
      <p:sp>
        <p:nvSpPr>
          <p:cNvPr id="12" name="矩形 11"/>
          <p:cNvSpPr/>
          <p:nvPr>
            <p:custDataLst>
              <p:tags r:id="rId7"/>
            </p:custDataLst>
          </p:nvPr>
        </p:nvSpPr>
        <p:spPr>
          <a:xfrm>
            <a:off x="8099425" y="4598035"/>
            <a:ext cx="2938780" cy="1603375"/>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学会自我管理，培养良好的生活习惯，对个人成长和宿舍生活都至关重要。</a:t>
            </a:r>
            <a:endParaRPr lang="zh-CN" altLang="en-US" sz="2000">
              <a:ln>
                <a:noFill/>
                <a:prstDash val="sysDot"/>
              </a:ln>
              <a:solidFill>
                <a:schemeClr val="tx1">
                  <a:lumMod val="85000"/>
                  <a:lumOff val="15000"/>
                </a:schemeClr>
              </a:solidFill>
              <a:latin typeface="+mn-ea"/>
              <a:cs typeface="+mn-ea"/>
            </a:endParaRPr>
          </a:p>
        </p:txBody>
      </p:sp>
      <p:pic>
        <p:nvPicPr>
          <p:cNvPr id="5" name="图片 4" descr="E:/商务素材图片/7966031_.jpg7966031_"/>
          <p:cNvPicPr>
            <a:picLocks noChangeAspect="1"/>
          </p:cNvPicPr>
          <p:nvPr>
            <p:custDataLst>
              <p:tags r:id="rId8"/>
            </p:custDataLst>
          </p:nvPr>
        </p:nvPicPr>
        <p:blipFill>
          <a:blip r:embed="rId9"/>
          <a:srcRect l="912" r="912"/>
          <a:stretch>
            <a:fillRect/>
          </a:stretch>
        </p:blipFill>
        <p:spPr>
          <a:xfrm>
            <a:off x="1478923" y="1727206"/>
            <a:ext cx="1982114" cy="2018949"/>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14" name="任意多边形 13"/>
          <p:cNvSpPr/>
          <p:nvPr>
            <p:custDataLst>
              <p:tags r:id="rId10"/>
            </p:custDataLst>
          </p:nvPr>
        </p:nvSpPr>
        <p:spPr>
          <a:xfrm rot="16200000">
            <a:off x="3132060" y="3328266"/>
            <a:ext cx="838318"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 name="任意多边形 3"/>
          <p:cNvSpPr/>
          <p:nvPr>
            <p:custDataLst>
              <p:tags r:id="rId11"/>
            </p:custDataLst>
          </p:nvPr>
        </p:nvSpPr>
        <p:spPr>
          <a:xfrm rot="16200000">
            <a:off x="1051508" y="2054277"/>
            <a:ext cx="724002"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7" name="任意多边形: 形状 184"/>
          <p:cNvSpPr/>
          <p:nvPr>
            <p:custDataLst>
              <p:tags r:id="rId12"/>
            </p:custDataLst>
          </p:nvPr>
        </p:nvSpPr>
        <p:spPr>
          <a:xfrm flipH="1">
            <a:off x="1473207" y="168465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60" name="任意多边形: 形状 184"/>
          <p:cNvSpPr/>
          <p:nvPr>
            <p:custDataLst>
              <p:tags r:id="rId13"/>
            </p:custDataLst>
          </p:nvPr>
        </p:nvSpPr>
        <p:spPr>
          <a:xfrm flipH="1" flipV="1">
            <a:off x="3018379" y="374996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5" name="任意多边形 24"/>
          <p:cNvSpPr/>
          <p:nvPr>
            <p:custDataLst>
              <p:tags r:id="rId14"/>
            </p:custDataLst>
          </p:nvPr>
        </p:nvSpPr>
        <p:spPr>
          <a:xfrm>
            <a:off x="3311156" y="1710694"/>
            <a:ext cx="221646" cy="727812"/>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任意多边形 25"/>
          <p:cNvSpPr/>
          <p:nvPr>
            <p:custDataLst>
              <p:tags r:id="rId15"/>
            </p:custDataLst>
          </p:nvPr>
        </p:nvSpPr>
        <p:spPr>
          <a:xfrm>
            <a:off x="1416684" y="2591562"/>
            <a:ext cx="219741" cy="1197778"/>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7" name="图片 26" descr="E:/设计图片素材/7725950_.jpg7725950_"/>
          <p:cNvPicPr>
            <a:picLocks noChangeAspect="1"/>
          </p:cNvPicPr>
          <p:nvPr>
            <p:custDataLst>
              <p:tags r:id="rId16"/>
            </p:custDataLst>
          </p:nvPr>
        </p:nvPicPr>
        <p:blipFill>
          <a:blip r:embed="rId17"/>
          <a:srcRect l="17275" r="17275"/>
          <a:stretch>
            <a:fillRect/>
          </a:stretch>
        </p:blipFill>
        <p:spPr>
          <a:xfrm>
            <a:off x="5091289" y="1727206"/>
            <a:ext cx="1982114" cy="2018949"/>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28" name="任意多边形 27"/>
          <p:cNvSpPr/>
          <p:nvPr>
            <p:custDataLst>
              <p:tags r:id="rId18"/>
            </p:custDataLst>
          </p:nvPr>
        </p:nvSpPr>
        <p:spPr>
          <a:xfrm rot="16200000">
            <a:off x="6744426" y="3328266"/>
            <a:ext cx="838318"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9" name="任意多边形 28"/>
          <p:cNvSpPr/>
          <p:nvPr>
            <p:custDataLst>
              <p:tags r:id="rId19"/>
            </p:custDataLst>
          </p:nvPr>
        </p:nvSpPr>
        <p:spPr>
          <a:xfrm rot="16200000">
            <a:off x="4663874" y="2054277"/>
            <a:ext cx="724002"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0" name="任意多边形: 形状 184"/>
          <p:cNvSpPr/>
          <p:nvPr>
            <p:custDataLst>
              <p:tags r:id="rId20"/>
            </p:custDataLst>
          </p:nvPr>
        </p:nvSpPr>
        <p:spPr>
          <a:xfrm flipH="1">
            <a:off x="5085573" y="168465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1" name="任意多边形: 形状 184"/>
          <p:cNvSpPr/>
          <p:nvPr>
            <p:custDataLst>
              <p:tags r:id="rId21"/>
            </p:custDataLst>
          </p:nvPr>
        </p:nvSpPr>
        <p:spPr>
          <a:xfrm flipH="1" flipV="1">
            <a:off x="6630745" y="374996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2" name="任意多边形 31"/>
          <p:cNvSpPr/>
          <p:nvPr>
            <p:custDataLst>
              <p:tags r:id="rId22"/>
            </p:custDataLst>
          </p:nvPr>
        </p:nvSpPr>
        <p:spPr>
          <a:xfrm>
            <a:off x="6923521" y="1710694"/>
            <a:ext cx="221646" cy="727812"/>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3" name="任意多边形 32"/>
          <p:cNvSpPr/>
          <p:nvPr>
            <p:custDataLst>
              <p:tags r:id="rId23"/>
            </p:custDataLst>
          </p:nvPr>
        </p:nvSpPr>
        <p:spPr>
          <a:xfrm>
            <a:off x="5029050" y="2591562"/>
            <a:ext cx="219741" cy="1197778"/>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6" name="图片 35" descr="E:/设计图片素材/7965609_带键盘的机器人手.jpg7965609_带键盘的机器人手"/>
          <p:cNvPicPr>
            <a:picLocks noChangeAspect="1"/>
          </p:cNvPicPr>
          <p:nvPr>
            <p:custDataLst>
              <p:tags r:id="rId24"/>
            </p:custDataLst>
          </p:nvPr>
        </p:nvPicPr>
        <p:blipFill>
          <a:blip r:embed="rId25"/>
          <a:srcRect l="19457" r="19457"/>
          <a:stretch>
            <a:fillRect/>
          </a:stretch>
        </p:blipFill>
        <p:spPr>
          <a:xfrm>
            <a:off x="8545539" y="1727206"/>
            <a:ext cx="1982114" cy="2018949"/>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37" name="任意多边形 36"/>
          <p:cNvSpPr/>
          <p:nvPr>
            <p:custDataLst>
              <p:tags r:id="rId26"/>
            </p:custDataLst>
          </p:nvPr>
        </p:nvSpPr>
        <p:spPr>
          <a:xfrm rot="16200000">
            <a:off x="10198677" y="3328266"/>
            <a:ext cx="838318"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8" name="任意多边形 37"/>
          <p:cNvSpPr/>
          <p:nvPr>
            <p:custDataLst>
              <p:tags r:id="rId27"/>
            </p:custDataLst>
          </p:nvPr>
        </p:nvSpPr>
        <p:spPr>
          <a:xfrm rot="16200000">
            <a:off x="8118124" y="2054277"/>
            <a:ext cx="724002"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9" name="任意多边形: 形状 184"/>
          <p:cNvSpPr/>
          <p:nvPr>
            <p:custDataLst>
              <p:tags r:id="rId28"/>
            </p:custDataLst>
          </p:nvPr>
        </p:nvSpPr>
        <p:spPr>
          <a:xfrm flipH="1">
            <a:off x="8539824" y="168465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0" name="任意多边形: 形状 184"/>
          <p:cNvSpPr/>
          <p:nvPr>
            <p:custDataLst>
              <p:tags r:id="rId29"/>
            </p:custDataLst>
          </p:nvPr>
        </p:nvSpPr>
        <p:spPr>
          <a:xfrm flipH="1" flipV="1">
            <a:off x="10084996" y="374996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1" name="任意多边形 40"/>
          <p:cNvSpPr/>
          <p:nvPr>
            <p:custDataLst>
              <p:tags r:id="rId30"/>
            </p:custDataLst>
          </p:nvPr>
        </p:nvSpPr>
        <p:spPr>
          <a:xfrm>
            <a:off x="10377772" y="1710694"/>
            <a:ext cx="221646" cy="727812"/>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8" name="任意多边形 57"/>
          <p:cNvSpPr/>
          <p:nvPr>
            <p:custDataLst>
              <p:tags r:id="rId31"/>
            </p:custDataLst>
          </p:nvPr>
        </p:nvSpPr>
        <p:spPr>
          <a:xfrm>
            <a:off x="8483301" y="2591562"/>
            <a:ext cx="219741" cy="1197778"/>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 name="直接连接符 5"/>
          <p:cNvCxnSpPr/>
          <p:nvPr>
            <p:custDataLst>
              <p:tags r:id="rId32"/>
            </p:custDataLst>
          </p:nvPr>
        </p:nvCxnSpPr>
        <p:spPr>
          <a:xfrm>
            <a:off x="1250926" y="4509532"/>
            <a:ext cx="2462241"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33"/>
            </p:custDataLst>
          </p:nvPr>
        </p:nvCxnSpPr>
        <p:spPr>
          <a:xfrm>
            <a:off x="4863292" y="4509532"/>
            <a:ext cx="2462241"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34"/>
            </p:custDataLst>
          </p:nvPr>
        </p:nvCxnSpPr>
        <p:spPr>
          <a:xfrm>
            <a:off x="8318177" y="4509532"/>
            <a:ext cx="2462241"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spTree>
    <p:custDataLst>
      <p:tags r:id="rId35"/>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二、共创文明班级</a:t>
            </a:r>
            <a:endParaRPr lang="zh-CN" altLang="en-US"/>
          </a:p>
        </p:txBody>
      </p:sp>
      <p:cxnSp>
        <p:nvCxnSpPr>
          <p:cNvPr id="14" name="直接连接符 6"/>
          <p:cNvCxnSpPr/>
          <p:nvPr>
            <p:custDataLst>
              <p:tags r:id="rId2"/>
            </p:custDataLst>
          </p:nvPr>
        </p:nvCxnSpPr>
        <p:spPr>
          <a:xfrm>
            <a:off x="3423008" y="2238626"/>
            <a:ext cx="1506855" cy="0"/>
          </a:xfrm>
          <a:prstGeom prst="line">
            <a:avLst/>
          </a:prstGeom>
          <a:ln>
            <a:solidFill>
              <a:schemeClr val="tx1">
                <a:lumMod val="85000"/>
                <a:lumOff val="15000"/>
              </a:schemeClr>
            </a:solidFill>
          </a:ln>
        </p:spPr>
        <p:style>
          <a:lnRef idx="2">
            <a:schemeClr val="accent1"/>
          </a:lnRef>
          <a:fillRef idx="0">
            <a:srgbClr val="FFFFFF"/>
          </a:fillRef>
          <a:effectRef idx="0">
            <a:srgbClr val="FFFFFF"/>
          </a:effectRef>
          <a:fontRef idx="minor">
            <a:schemeClr val="tx1"/>
          </a:fontRef>
        </p:style>
      </p:cxnSp>
      <p:sp>
        <p:nvSpPr>
          <p:cNvPr id="21" name="矩形 7"/>
          <p:cNvSpPr/>
          <p:nvPr>
            <p:custDataLst>
              <p:tags r:id="rId3"/>
            </p:custDataLst>
          </p:nvPr>
        </p:nvSpPr>
        <p:spPr>
          <a:xfrm>
            <a:off x="695960" y="3997960"/>
            <a:ext cx="3322955" cy="195262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班级文明是指班级内部形成的一种积极向上、和谐有序的学习和生活环境，它涵盖了学生行为规范、班级文化建设和师生关系等多个方面。班级文明的建立对于营造良好的学习氛围、提升学生整体素质具有重要意义。</a:t>
            </a:r>
            <a:endParaRPr lang="zh-CN" altLang="en-US" sz="1600" dirty="0">
              <a:solidFill>
                <a:schemeClr val="tx1">
                  <a:lumMod val="85000"/>
                  <a:lumOff val="15000"/>
                </a:schemeClr>
              </a:solidFill>
              <a:latin typeface="+mn-ea"/>
              <a:cs typeface="+mn-ea"/>
            </a:endParaRPr>
          </a:p>
        </p:txBody>
      </p:sp>
      <p:sp>
        <p:nvSpPr>
          <p:cNvPr id="26" name="矩形 8"/>
          <p:cNvSpPr/>
          <p:nvPr>
            <p:custDataLst>
              <p:tags r:id="rId4"/>
            </p:custDataLst>
          </p:nvPr>
        </p:nvSpPr>
        <p:spPr>
          <a:xfrm>
            <a:off x="696277" y="3436529"/>
            <a:ext cx="3141876" cy="407574"/>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rPr>
              <a:t>班级文明的定义与意义</a:t>
            </a:r>
            <a:endParaRPr lang="zh-CN" altLang="en-US" sz="2000" b="1" dirty="0">
              <a:solidFill>
                <a:schemeClr val="accent1"/>
              </a:solidFill>
              <a:latin typeface="+mn-ea"/>
              <a:cs typeface="+mn-ea"/>
            </a:endParaRPr>
          </a:p>
        </p:txBody>
      </p:sp>
      <p:pic>
        <p:nvPicPr>
          <p:cNvPr id="28" name="图片 5" descr="32313538333630393b32313538333731303bbdbbd7f7d2b5"/>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2059305" y="2044065"/>
            <a:ext cx="416560" cy="416560"/>
          </a:xfrm>
          <a:prstGeom prst="rect">
            <a:avLst/>
          </a:prstGeom>
        </p:spPr>
      </p:pic>
      <p:sp>
        <p:nvSpPr>
          <p:cNvPr id="29" name="弧形 13"/>
          <p:cNvSpPr/>
          <p:nvPr>
            <p:custDataLst>
              <p:tags r:id="rId8"/>
            </p:custDataLst>
          </p:nvPr>
        </p:nvSpPr>
        <p:spPr>
          <a:xfrm>
            <a:off x="1510030" y="1502410"/>
            <a:ext cx="1513840" cy="1471930"/>
          </a:xfrm>
          <a:prstGeom prst="arc">
            <a:avLst>
              <a:gd name="adj1" fmla="val 6375916"/>
              <a:gd name="adj2" fmla="val 4453969"/>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1" name="椭圆 14"/>
          <p:cNvSpPr/>
          <p:nvPr>
            <p:custDataLst>
              <p:tags r:id="rId9"/>
            </p:custDataLst>
          </p:nvPr>
        </p:nvSpPr>
        <p:spPr>
          <a:xfrm>
            <a:off x="2055495" y="2762885"/>
            <a:ext cx="424180" cy="412750"/>
          </a:xfrm>
          <a:prstGeom prst="ellipse">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10000"/>
          </a:bodyPr>
          <a:p>
            <a:pPr algn="ctr">
              <a:spcBef>
                <a:spcPct val="0"/>
              </a:spcBef>
              <a:spcAft>
                <a:spcPct val="0"/>
              </a:spcAft>
            </a:pPr>
            <a:r>
              <a:rPr lang="en-US" altLang="zh-CN">
                <a:solidFill>
                  <a:schemeClr val="tx1">
                    <a:lumMod val="85000"/>
                    <a:lumOff val="15000"/>
                  </a:schemeClr>
                </a:solidFill>
                <a:latin typeface="+mn-ea"/>
                <a:cs typeface="+mn-ea"/>
                <a:sym typeface="+mn-ea"/>
              </a:rPr>
              <a:t>1</a:t>
            </a:r>
            <a:endParaRPr lang="en-US" altLang="zh-CN">
              <a:solidFill>
                <a:schemeClr val="tx1">
                  <a:lumMod val="85000"/>
                  <a:lumOff val="15000"/>
                </a:schemeClr>
              </a:solidFill>
              <a:latin typeface="+mn-ea"/>
              <a:cs typeface="+mn-ea"/>
              <a:sym typeface="+mn-ea"/>
            </a:endParaRPr>
          </a:p>
        </p:txBody>
      </p:sp>
      <p:sp>
        <p:nvSpPr>
          <p:cNvPr id="32" name="矩形 15"/>
          <p:cNvSpPr/>
          <p:nvPr>
            <p:custDataLst>
              <p:tags r:id="rId10"/>
            </p:custDataLst>
          </p:nvPr>
        </p:nvSpPr>
        <p:spPr>
          <a:xfrm>
            <a:off x="4524427" y="3997738"/>
            <a:ext cx="3141876" cy="195280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在文明班级的构建中，每位学生都是重要的参与者和贡献者。学生通过遵守校规校纪、积极参与班级活动、尊重他人、展现良好的学习态度和行为习惯，共同塑造班级文明形象。</a:t>
            </a:r>
            <a:endParaRPr lang="zh-CN" altLang="en-US" sz="1600" dirty="0">
              <a:solidFill>
                <a:schemeClr val="tx1">
                  <a:lumMod val="85000"/>
                  <a:lumOff val="15000"/>
                </a:schemeClr>
              </a:solidFill>
              <a:latin typeface="+mn-ea"/>
              <a:cs typeface="+mn-ea"/>
            </a:endParaRPr>
          </a:p>
        </p:txBody>
      </p:sp>
      <p:sp>
        <p:nvSpPr>
          <p:cNvPr id="33" name="矩形 17"/>
          <p:cNvSpPr/>
          <p:nvPr>
            <p:custDataLst>
              <p:tags r:id="rId11"/>
            </p:custDataLst>
          </p:nvPr>
        </p:nvSpPr>
        <p:spPr>
          <a:xfrm>
            <a:off x="4631082" y="3436529"/>
            <a:ext cx="2927932" cy="407574"/>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rPr>
              <a:t>学生在文明班级中的角色</a:t>
            </a:r>
            <a:endParaRPr lang="zh-CN" altLang="en-US" sz="2000" b="1" dirty="0">
              <a:solidFill>
                <a:schemeClr val="accent1"/>
              </a:solidFill>
              <a:latin typeface="+mn-ea"/>
              <a:cs typeface="+mn-ea"/>
            </a:endParaRPr>
          </a:p>
        </p:txBody>
      </p:sp>
      <p:sp>
        <p:nvSpPr>
          <p:cNvPr id="34" name="弧形 18"/>
          <p:cNvSpPr/>
          <p:nvPr>
            <p:custDataLst>
              <p:tags r:id="rId12"/>
            </p:custDataLst>
          </p:nvPr>
        </p:nvSpPr>
        <p:spPr>
          <a:xfrm>
            <a:off x="5338445" y="1502410"/>
            <a:ext cx="1513840" cy="1471930"/>
          </a:xfrm>
          <a:prstGeom prst="arc">
            <a:avLst>
              <a:gd name="adj1" fmla="val 6375851"/>
              <a:gd name="adj2" fmla="val 4457771"/>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5" name="椭圆 19"/>
          <p:cNvSpPr/>
          <p:nvPr>
            <p:custDataLst>
              <p:tags r:id="rId13"/>
            </p:custDataLst>
          </p:nvPr>
        </p:nvSpPr>
        <p:spPr>
          <a:xfrm>
            <a:off x="5883910" y="2762885"/>
            <a:ext cx="424180" cy="412750"/>
          </a:xfrm>
          <a:prstGeom prst="ellipse">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10000"/>
          </a:bodyPr>
          <a:p>
            <a:pPr algn="ctr">
              <a:spcBef>
                <a:spcPct val="0"/>
              </a:spcBef>
              <a:spcAft>
                <a:spcPct val="0"/>
              </a:spcAft>
            </a:pPr>
            <a:r>
              <a:rPr lang="en-US" altLang="zh-CN">
                <a:solidFill>
                  <a:schemeClr val="tx1">
                    <a:lumMod val="85000"/>
                    <a:lumOff val="15000"/>
                  </a:schemeClr>
                </a:solidFill>
                <a:latin typeface="+mn-ea"/>
                <a:cs typeface="+mn-ea"/>
                <a:sym typeface="+mn-ea"/>
              </a:rPr>
              <a:t>2</a:t>
            </a:r>
            <a:endParaRPr lang="en-US" altLang="zh-CN">
              <a:solidFill>
                <a:schemeClr val="tx1">
                  <a:lumMod val="85000"/>
                  <a:lumOff val="15000"/>
                </a:schemeClr>
              </a:solidFill>
              <a:latin typeface="+mn-ea"/>
              <a:cs typeface="+mn-ea"/>
              <a:sym typeface="+mn-ea"/>
            </a:endParaRPr>
          </a:p>
        </p:txBody>
      </p:sp>
      <p:sp>
        <p:nvSpPr>
          <p:cNvPr id="36" name="矩形 20"/>
          <p:cNvSpPr/>
          <p:nvPr>
            <p:custDataLst>
              <p:tags r:id="rId14"/>
            </p:custDataLst>
          </p:nvPr>
        </p:nvSpPr>
        <p:spPr>
          <a:xfrm>
            <a:off x="8353847" y="3997738"/>
            <a:ext cx="3141876" cy="195280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文明班级环境对学生的个人成长具有深远影响。它不仅有助于培养学生的社会责任感、集体荣誉感，还能促进学生在道德、智力、体育等多方面的全面发展，为学生未来的学习和生活打下坚实的基础。</a:t>
            </a:r>
            <a:endParaRPr lang="zh-CN" altLang="en-US" sz="1600" dirty="0">
              <a:solidFill>
                <a:schemeClr val="tx1">
                  <a:lumMod val="85000"/>
                  <a:lumOff val="15000"/>
                </a:schemeClr>
              </a:solidFill>
              <a:latin typeface="+mn-ea"/>
              <a:cs typeface="+mn-ea"/>
            </a:endParaRPr>
          </a:p>
        </p:txBody>
      </p:sp>
      <p:sp>
        <p:nvSpPr>
          <p:cNvPr id="37" name="矩形 21"/>
          <p:cNvSpPr/>
          <p:nvPr>
            <p:custDataLst>
              <p:tags r:id="rId15"/>
            </p:custDataLst>
          </p:nvPr>
        </p:nvSpPr>
        <p:spPr>
          <a:xfrm>
            <a:off x="8352577" y="3436529"/>
            <a:ext cx="3144415" cy="407574"/>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rPr>
              <a:t>文明班级对个人成长的影响</a:t>
            </a:r>
            <a:endParaRPr lang="zh-CN" altLang="en-US" sz="2000" b="1" dirty="0">
              <a:solidFill>
                <a:schemeClr val="accent1"/>
              </a:solidFill>
              <a:latin typeface="+mn-ea"/>
              <a:cs typeface="+mn-ea"/>
            </a:endParaRPr>
          </a:p>
        </p:txBody>
      </p:sp>
      <p:sp>
        <p:nvSpPr>
          <p:cNvPr id="38" name="弧形 24"/>
          <p:cNvSpPr/>
          <p:nvPr>
            <p:custDataLst>
              <p:tags r:id="rId16"/>
            </p:custDataLst>
          </p:nvPr>
        </p:nvSpPr>
        <p:spPr>
          <a:xfrm>
            <a:off x="9167495" y="1502410"/>
            <a:ext cx="1513840" cy="1471930"/>
          </a:xfrm>
          <a:prstGeom prst="arc">
            <a:avLst>
              <a:gd name="adj1" fmla="val 6392578"/>
              <a:gd name="adj2" fmla="val 4437989"/>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9" name="椭圆 25"/>
          <p:cNvSpPr/>
          <p:nvPr>
            <p:custDataLst>
              <p:tags r:id="rId17"/>
            </p:custDataLst>
          </p:nvPr>
        </p:nvSpPr>
        <p:spPr>
          <a:xfrm>
            <a:off x="9712960" y="2762885"/>
            <a:ext cx="424180" cy="412750"/>
          </a:xfrm>
          <a:prstGeom prst="ellipse">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10000"/>
          </a:bodyPr>
          <a:p>
            <a:pPr algn="ctr">
              <a:spcBef>
                <a:spcPct val="0"/>
              </a:spcBef>
              <a:spcAft>
                <a:spcPct val="0"/>
              </a:spcAft>
            </a:pPr>
            <a:r>
              <a:rPr lang="en-US" altLang="zh-CN">
                <a:solidFill>
                  <a:schemeClr val="tx1">
                    <a:lumMod val="85000"/>
                    <a:lumOff val="15000"/>
                  </a:schemeClr>
                </a:solidFill>
                <a:latin typeface="+mn-ea"/>
                <a:cs typeface="+mn-ea"/>
                <a:sym typeface="+mn-ea"/>
              </a:rPr>
              <a:t>3</a:t>
            </a:r>
            <a:endParaRPr lang="en-US" altLang="zh-CN">
              <a:solidFill>
                <a:schemeClr val="tx1">
                  <a:lumMod val="85000"/>
                  <a:lumOff val="15000"/>
                </a:schemeClr>
              </a:solidFill>
              <a:latin typeface="+mn-ea"/>
              <a:cs typeface="+mn-ea"/>
              <a:sym typeface="+mn-ea"/>
            </a:endParaRPr>
          </a:p>
        </p:txBody>
      </p:sp>
      <p:pic>
        <p:nvPicPr>
          <p:cNvPr id="40" name="图片 13" descr="32313538333630393b32313538333732303bcad5b2d8bfceb3cc"/>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695815" y="2046605"/>
            <a:ext cx="458470" cy="458470"/>
          </a:xfrm>
          <a:prstGeom prst="rect">
            <a:avLst/>
          </a:prstGeom>
        </p:spPr>
      </p:pic>
      <p:pic>
        <p:nvPicPr>
          <p:cNvPr id="41" name="图片 14" descr="32313538333630393b32313538333732313bb6fac2f3"/>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866765" y="2010410"/>
            <a:ext cx="458470" cy="458470"/>
          </a:xfrm>
          <a:prstGeom prst="rect">
            <a:avLst/>
          </a:prstGeom>
        </p:spPr>
      </p:pic>
      <p:cxnSp>
        <p:nvCxnSpPr>
          <p:cNvPr id="42" name="直接连接符 28"/>
          <p:cNvCxnSpPr/>
          <p:nvPr>
            <p:custDataLst>
              <p:tags r:id="rId24"/>
            </p:custDataLst>
          </p:nvPr>
        </p:nvCxnSpPr>
        <p:spPr>
          <a:xfrm>
            <a:off x="7259411" y="2238626"/>
            <a:ext cx="1506855" cy="0"/>
          </a:xfrm>
          <a:prstGeom prst="line">
            <a:avLst/>
          </a:prstGeom>
          <a:ln>
            <a:solidFill>
              <a:schemeClr val="tx1">
                <a:lumMod val="85000"/>
                <a:lumOff val="15000"/>
              </a:schemeClr>
            </a:solidFill>
          </a:ln>
        </p:spPr>
        <p:style>
          <a:lnRef idx="2">
            <a:schemeClr val="accent1"/>
          </a:lnRef>
          <a:fillRef idx="0">
            <a:srgbClr val="FFFFFF"/>
          </a:fillRef>
          <a:effectRef idx="0">
            <a:srgbClr val="FFFFFF"/>
          </a:effectRef>
          <a:fontRef idx="minor">
            <a:schemeClr val="tx1"/>
          </a:fontRef>
        </p:style>
      </p:cxnSp>
    </p:spTree>
    <p:custDataLst>
      <p:tags r:id="rId2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熟悉学校环境</a:t>
            </a:r>
            <a:endParaRPr lang="zh-CN" altLang="en-US"/>
          </a:p>
        </p:txBody>
      </p:sp>
      <p:sp>
        <p:nvSpPr>
          <p:cNvPr id="6" name="节编号"/>
          <p:cNvSpPr>
            <a:spLocks noGrp="1"/>
          </p:cNvSpPr>
          <p:nvPr>
            <p:ph type="body" sz="quarter" idx="13"/>
            <p:custDataLst>
              <p:tags r:id="rId2"/>
            </p:custDataLst>
          </p:nvPr>
        </p:nvSpPr>
        <p:spPr/>
        <p:txBody>
          <a:bodyPr/>
          <a:lstStyle/>
          <a:p>
            <a:r>
              <a:rPr lang="zh-CN" altLang="en-US" sz="5400"/>
              <a:t>第一节</a:t>
            </a:r>
            <a:endParaRPr lang="zh-CN" altLang="en-US" sz="5400"/>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（一）融入我们的班集体</a:t>
            </a:r>
            <a:endParaRPr lang="zh-CN" altLang="en-US"/>
          </a:p>
        </p:txBody>
      </p:sp>
      <p:sp>
        <p:nvSpPr>
          <p:cNvPr id="62" name="矩形 61"/>
          <p:cNvSpPr/>
          <p:nvPr>
            <p:custDataLst>
              <p:tags r:id="rId2"/>
            </p:custDataLst>
          </p:nvPr>
        </p:nvSpPr>
        <p:spPr>
          <a:xfrm>
            <a:off x="8255238" y="4358100"/>
            <a:ext cx="2851013" cy="1242127"/>
          </a:xfrm>
          <a:prstGeom prst="rect">
            <a:avLst/>
          </a:prstGeom>
          <a:ln>
            <a:noFill/>
            <a:prstDash val="sysDash"/>
          </a:ln>
        </p:spPr>
        <p:txBody>
          <a:bodyPr vert="horz" wrap="square" lIns="0" tIns="0" rIns="0" bIns="0" rtlCol="0" anchor="t" anchorCtr="0">
            <a:noAutofit/>
          </a:bodyPr>
          <a:lstStyle/>
          <a:p>
            <a:pPr indent="-228600" algn="r">
              <a:lnSpc>
                <a:spcPct val="130000"/>
              </a:lnSpc>
              <a:spcBef>
                <a:spcPct val="0"/>
              </a:spcBef>
              <a:spcAft>
                <a:spcPct val="0"/>
              </a:spcAft>
            </a:pPr>
            <a:r>
              <a:rPr lang="zh-CN" altLang="en-US" dirty="0">
                <a:ln>
                  <a:noFill/>
                  <a:prstDash val="sysDot"/>
                </a:ln>
                <a:solidFill>
                  <a:schemeClr val="tx1">
                    <a:lumMod val="85000"/>
                    <a:lumOff val="15000"/>
                  </a:schemeClr>
                </a:solidFill>
                <a:latin typeface="+mn-ea"/>
                <a:cs typeface="+mn-ea"/>
              </a:rPr>
              <a:t>为了更好地适应新环境，我们应该积极采取措施，尽快融入到我们的班集体中，与同学们建立深厚的友谊。</a:t>
            </a:r>
            <a:endParaRPr lang="zh-CN" altLang="en-US" dirty="0">
              <a:ln>
                <a:noFill/>
                <a:prstDash val="sysDot"/>
              </a:ln>
              <a:solidFill>
                <a:schemeClr val="tx1">
                  <a:lumMod val="85000"/>
                  <a:lumOff val="15000"/>
                </a:schemeClr>
              </a:solidFill>
              <a:latin typeface="+mn-ea"/>
              <a:cs typeface="+mn-ea"/>
            </a:endParaRPr>
          </a:p>
        </p:txBody>
      </p:sp>
      <p:sp>
        <p:nvSpPr>
          <p:cNvPr id="63" name="矩形 62"/>
          <p:cNvSpPr/>
          <p:nvPr>
            <p:custDataLst>
              <p:tags r:id="rId3"/>
            </p:custDataLst>
          </p:nvPr>
        </p:nvSpPr>
        <p:spPr>
          <a:xfrm>
            <a:off x="8250127" y="3790709"/>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zh-CN" altLang="en-US" sz="2000" b="1" dirty="0">
                <a:solidFill>
                  <a:schemeClr val="accent2"/>
                </a:solidFill>
                <a:latin typeface="+mn-ea"/>
                <a:cs typeface="+mn-ea"/>
                <a:sym typeface="+mn-ea"/>
              </a:rPr>
              <a:t>尽快融入新集体</a:t>
            </a:r>
            <a:endParaRPr lang="zh-CN" altLang="en-US" sz="2000" b="1" dirty="0">
              <a:solidFill>
                <a:schemeClr val="accent2"/>
              </a:solidFill>
              <a:latin typeface="+mn-ea"/>
              <a:cs typeface="+mn-ea"/>
              <a:sym typeface="+mn-ea"/>
            </a:endParaRPr>
          </a:p>
        </p:txBody>
      </p:sp>
      <p:pic>
        <p:nvPicPr>
          <p:cNvPr id="67" name="图片 66" descr="/data/temp/b32f8626-45cf-11f0-8e21-f65c7a5f1d42.jpegb32f8626-45cf-11f0-8e21-f65c7a5f1d42"/>
          <p:cNvPicPr>
            <a:picLocks noChangeAspect="1"/>
          </p:cNvPicPr>
          <p:nvPr>
            <p:custDataLst>
              <p:tags r:id="rId4"/>
            </p:custDataLst>
          </p:nvPr>
        </p:nvPicPr>
        <p:blipFill>
          <a:blip r:embed="rId5"/>
          <a:srcRect t="21119" b="21119"/>
          <a:stretch>
            <a:fillRect/>
          </a:stretch>
        </p:blipFill>
        <p:spPr>
          <a:xfrm>
            <a:off x="6271286" y="3437367"/>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2">
                <a:alpha val="70000"/>
              </a:schemeClr>
            </a:solidFill>
          </a:ln>
        </p:spPr>
      </p:pic>
      <p:sp>
        <p:nvSpPr>
          <p:cNvPr id="70" name="任意多边形: 形状 68"/>
          <p:cNvSpPr/>
          <p:nvPr>
            <p:custDataLst>
              <p:tags r:id="rId6"/>
            </p:custDataLst>
          </p:nvPr>
        </p:nvSpPr>
        <p:spPr>
          <a:xfrm>
            <a:off x="6106436" y="3279545"/>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2">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1" name="任意多边形: 形状 254"/>
          <p:cNvSpPr/>
          <p:nvPr>
            <p:custDataLst>
              <p:tags r:id="rId7"/>
            </p:custDataLst>
          </p:nvPr>
        </p:nvSpPr>
        <p:spPr>
          <a:xfrm flipV="1">
            <a:off x="8102528" y="4164497"/>
            <a:ext cx="2998612"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2">
                    <a:alpha val="36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等腰三角形 74"/>
          <p:cNvSpPr/>
          <p:nvPr>
            <p:custDataLst>
              <p:tags r:id="rId8"/>
            </p:custDataLst>
          </p:nvPr>
        </p:nvSpPr>
        <p:spPr>
          <a:xfrm rot="16200000" flipV="1">
            <a:off x="8174091" y="4220725"/>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等腰三角形 81"/>
          <p:cNvSpPr/>
          <p:nvPr>
            <p:custDataLst>
              <p:tags r:id="rId9"/>
            </p:custDataLst>
          </p:nvPr>
        </p:nvSpPr>
        <p:spPr>
          <a:xfrm rot="16200000" flipV="1">
            <a:off x="8363860" y="4220725"/>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矩形 82"/>
          <p:cNvSpPr/>
          <p:nvPr>
            <p:custDataLst>
              <p:tags r:id="rId10"/>
            </p:custDataLst>
          </p:nvPr>
        </p:nvSpPr>
        <p:spPr>
          <a:xfrm>
            <a:off x="8251404" y="1485362"/>
            <a:ext cx="2845902"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zh-CN" altLang="en-US" sz="2000" b="1">
                <a:solidFill>
                  <a:schemeClr val="accent2"/>
                </a:solidFill>
                <a:latin typeface="+mn-ea"/>
                <a:cs typeface="+mn-ea"/>
                <a:sym typeface="+mn-ea"/>
              </a:rPr>
              <a:t>学会换位思考</a:t>
            </a:r>
            <a:endParaRPr lang="zh-CN" altLang="en-US" sz="2000" b="1">
              <a:solidFill>
                <a:schemeClr val="accent2"/>
              </a:solidFill>
              <a:latin typeface="+mn-ea"/>
              <a:cs typeface="+mn-ea"/>
              <a:sym typeface="+mn-ea"/>
            </a:endParaRPr>
          </a:p>
        </p:txBody>
      </p:sp>
      <p:sp>
        <p:nvSpPr>
          <p:cNvPr id="84" name="矩形 83"/>
          <p:cNvSpPr/>
          <p:nvPr>
            <p:custDataLst>
              <p:tags r:id="rId11"/>
            </p:custDataLst>
          </p:nvPr>
        </p:nvSpPr>
        <p:spPr>
          <a:xfrm>
            <a:off x="8251404" y="2052754"/>
            <a:ext cx="2851013" cy="1242127"/>
          </a:xfrm>
          <a:prstGeom prst="rect">
            <a:avLst/>
          </a:prstGeom>
          <a:ln>
            <a:noFill/>
            <a:prstDash val="sysDash"/>
          </a:ln>
        </p:spPr>
        <p:txBody>
          <a:bodyPr vert="horz" wrap="square" lIns="0" tIns="0" rIns="0" bIns="0" rtlCol="0" anchor="t" anchorCtr="0">
            <a:noAutofit/>
          </a:bodyPr>
          <a:lstStyle/>
          <a:p>
            <a:pPr indent="-228600" algn="r">
              <a:lnSpc>
                <a:spcPct val="130000"/>
              </a:lnSpc>
              <a:spcBef>
                <a:spcPct val="0"/>
              </a:spcBef>
              <a:spcAft>
                <a:spcPct val="0"/>
              </a:spcAft>
            </a:pPr>
            <a:r>
              <a:rPr lang="zh-CN" altLang="en-US" dirty="0">
                <a:ln>
                  <a:noFill/>
                  <a:prstDash val="sysDot"/>
                </a:ln>
                <a:solidFill>
                  <a:schemeClr val="tx1">
                    <a:lumMod val="85000"/>
                    <a:lumOff val="15000"/>
                  </a:schemeClr>
                </a:solidFill>
                <a:latin typeface="+mn-ea"/>
                <a:cs typeface="+mn-ea"/>
              </a:rPr>
              <a:t>在面对不同同学的选择时，我们应该换位思考，多从对方的角度考虑问题，以便更好地理解和支持他们。</a:t>
            </a:r>
            <a:endParaRPr lang="zh-CN" altLang="en-US" dirty="0">
              <a:ln>
                <a:noFill/>
                <a:prstDash val="sysDot"/>
              </a:ln>
              <a:solidFill>
                <a:schemeClr val="tx1">
                  <a:lumMod val="85000"/>
                  <a:lumOff val="15000"/>
                </a:schemeClr>
              </a:solidFill>
              <a:latin typeface="+mn-ea"/>
              <a:cs typeface="+mn-ea"/>
            </a:endParaRPr>
          </a:p>
        </p:txBody>
      </p:sp>
      <p:pic>
        <p:nvPicPr>
          <p:cNvPr id="85" name="图片 84" descr="/data/temp/b32f8480-45cf-11f0-8e21-f65c7a5f1d42.jpegb32f8480-45cf-11f0-8e21-f65c7a5f1d42"/>
          <p:cNvPicPr>
            <a:picLocks noChangeAspect="1"/>
          </p:cNvPicPr>
          <p:nvPr>
            <p:custDataLst>
              <p:tags r:id="rId12"/>
            </p:custDataLst>
          </p:nvPr>
        </p:nvPicPr>
        <p:blipFill>
          <a:blip r:embed="rId13"/>
          <a:srcRect t="21119" b="21119"/>
          <a:stretch>
            <a:fillRect/>
          </a:stretch>
        </p:blipFill>
        <p:spPr>
          <a:xfrm>
            <a:off x="6133272" y="1466194"/>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2">
                <a:alpha val="70000"/>
              </a:schemeClr>
            </a:solidFill>
          </a:ln>
        </p:spPr>
      </p:pic>
      <p:sp>
        <p:nvSpPr>
          <p:cNvPr id="86" name="任意多边形: 形状 68"/>
          <p:cNvSpPr/>
          <p:nvPr>
            <p:custDataLst>
              <p:tags r:id="rId14"/>
            </p:custDataLst>
          </p:nvPr>
        </p:nvSpPr>
        <p:spPr>
          <a:xfrm>
            <a:off x="5968421" y="1308372"/>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2">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7" name="任意多边形: 形状 254"/>
          <p:cNvSpPr/>
          <p:nvPr>
            <p:custDataLst>
              <p:tags r:id="rId15"/>
            </p:custDataLst>
          </p:nvPr>
        </p:nvSpPr>
        <p:spPr>
          <a:xfrm flipV="1">
            <a:off x="7783051" y="1866818"/>
            <a:ext cx="3314255"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2">
                    <a:alpha val="36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等腰三角形 87"/>
          <p:cNvSpPr/>
          <p:nvPr>
            <p:custDataLst>
              <p:tags r:id="rId16"/>
            </p:custDataLst>
          </p:nvPr>
        </p:nvSpPr>
        <p:spPr>
          <a:xfrm rot="16200000" flipV="1">
            <a:off x="7947901" y="1919851"/>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9" name="等腰三角形 88"/>
          <p:cNvSpPr/>
          <p:nvPr>
            <p:custDataLst>
              <p:tags r:id="rId17"/>
            </p:custDataLst>
          </p:nvPr>
        </p:nvSpPr>
        <p:spPr>
          <a:xfrm rot="16200000" flipV="1">
            <a:off x="8137671" y="1919851"/>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0" name="任意多边形: 形状 254"/>
          <p:cNvSpPr/>
          <p:nvPr>
            <p:custDataLst>
              <p:tags r:id="rId18"/>
            </p:custDataLst>
          </p:nvPr>
        </p:nvSpPr>
        <p:spPr>
          <a:xfrm flipH="1" flipV="1">
            <a:off x="1068921" y="4800256"/>
            <a:ext cx="3169851"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1">
                    <a:alpha val="36000"/>
                  </a:schemeClr>
                </a:gs>
                <a:gs pos="100000">
                  <a:schemeClr val="accent1">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1" name="矩形 90"/>
          <p:cNvSpPr/>
          <p:nvPr>
            <p:custDataLst>
              <p:tags r:id="rId19"/>
            </p:custDataLst>
          </p:nvPr>
        </p:nvSpPr>
        <p:spPr>
          <a:xfrm>
            <a:off x="1068921" y="4425190"/>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sz="2000" b="1">
                <a:solidFill>
                  <a:schemeClr val="accent1"/>
                </a:solidFill>
                <a:latin typeface="+mn-ea"/>
                <a:cs typeface="+mn-ea"/>
                <a:sym typeface="+mn-ea"/>
              </a:rPr>
              <a:t>宽容面对不同选择</a:t>
            </a:r>
            <a:endParaRPr lang="zh-CN" altLang="en-US" sz="2000" b="1">
              <a:solidFill>
                <a:schemeClr val="accent1"/>
              </a:solidFill>
              <a:latin typeface="+mn-ea"/>
              <a:cs typeface="+mn-ea"/>
              <a:sym typeface="+mn-ea"/>
            </a:endParaRPr>
          </a:p>
        </p:txBody>
      </p:sp>
      <p:sp>
        <p:nvSpPr>
          <p:cNvPr id="92" name="矩形 91"/>
          <p:cNvSpPr/>
          <p:nvPr>
            <p:custDataLst>
              <p:tags r:id="rId20"/>
            </p:custDataLst>
          </p:nvPr>
        </p:nvSpPr>
        <p:spPr>
          <a:xfrm>
            <a:off x="1068282" y="4992581"/>
            <a:ext cx="2851013" cy="1242127"/>
          </a:xfrm>
          <a:prstGeom prst="rect">
            <a:avLst/>
          </a:prstGeom>
          <a:ln>
            <a:noFill/>
            <a:prstDash val="sysDash"/>
          </a:ln>
        </p:spPr>
        <p:txBody>
          <a:bodyPr vert="horz" wrap="square" lIns="0" tIns="0" rIns="0" bIns="0" rtlCol="0" anchor="t" anchorCtr="0">
            <a:noAutofit/>
          </a:bodyPr>
          <a:lstStyle/>
          <a:p>
            <a:pPr indent="-228600" algn="just">
              <a:lnSpc>
                <a:spcPct val="130000"/>
              </a:lnSpc>
              <a:spcBef>
                <a:spcPct val="0"/>
              </a:spcBef>
              <a:spcAft>
                <a:spcPct val="0"/>
              </a:spcAft>
            </a:pPr>
            <a:r>
              <a:rPr lang="zh-CN" altLang="en-US" dirty="0">
                <a:ln>
                  <a:noFill/>
                  <a:prstDash val="sysDot"/>
                </a:ln>
                <a:solidFill>
                  <a:schemeClr val="tx1">
                    <a:lumMod val="85000"/>
                    <a:lumOff val="15000"/>
                  </a:schemeClr>
                </a:solidFill>
                <a:latin typeface="+mn-ea"/>
                <a:cs typeface="+mn-ea"/>
              </a:rPr>
              <a:t>当同学们的选择与我们不同时，我们需要展现出宽容和包容的态度，这样才能促进班级的和谐与团结。</a:t>
            </a:r>
            <a:endParaRPr lang="zh-CN" altLang="en-US" dirty="0">
              <a:ln>
                <a:noFill/>
                <a:prstDash val="sysDot"/>
              </a:ln>
              <a:solidFill>
                <a:schemeClr val="tx1">
                  <a:lumMod val="85000"/>
                  <a:lumOff val="15000"/>
                </a:schemeClr>
              </a:solidFill>
              <a:latin typeface="+mn-ea"/>
              <a:cs typeface="+mn-ea"/>
            </a:endParaRPr>
          </a:p>
        </p:txBody>
      </p:sp>
      <p:pic>
        <p:nvPicPr>
          <p:cNvPr id="93" name="图片 92" descr="/data/temp/b32f856e-45cf-11f0-8e21-f65c7a5f1d42.jpegb32f856e-45cf-11f0-8e21-f65c7a5f1d42"/>
          <p:cNvPicPr>
            <a:picLocks noChangeAspect="1"/>
          </p:cNvPicPr>
          <p:nvPr>
            <p:custDataLst>
              <p:tags r:id="rId21"/>
            </p:custDataLst>
          </p:nvPr>
        </p:nvPicPr>
        <p:blipFill>
          <a:blip r:embed="rId22"/>
          <a:srcRect t="21119" b="21119"/>
          <a:stretch>
            <a:fillRect/>
          </a:stretch>
        </p:blipFill>
        <p:spPr>
          <a:xfrm>
            <a:off x="4349951" y="4164497"/>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1">
                <a:alpha val="70000"/>
              </a:schemeClr>
            </a:solidFill>
          </a:ln>
        </p:spPr>
      </p:pic>
      <p:sp>
        <p:nvSpPr>
          <p:cNvPr id="94" name="任意多边形: 形状 68"/>
          <p:cNvSpPr/>
          <p:nvPr>
            <p:custDataLst>
              <p:tags r:id="rId23"/>
            </p:custDataLst>
          </p:nvPr>
        </p:nvSpPr>
        <p:spPr>
          <a:xfrm>
            <a:off x="4185100" y="4006675"/>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1">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5" name="等腰三角形 94"/>
          <p:cNvSpPr/>
          <p:nvPr>
            <p:custDataLst>
              <p:tags r:id="rId24"/>
            </p:custDataLst>
          </p:nvPr>
        </p:nvSpPr>
        <p:spPr>
          <a:xfrm rot="5400000" flipV="1">
            <a:off x="4038141" y="4841149"/>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6" name="等腰三角形 95"/>
          <p:cNvSpPr/>
          <p:nvPr>
            <p:custDataLst>
              <p:tags r:id="rId25"/>
            </p:custDataLst>
          </p:nvPr>
        </p:nvSpPr>
        <p:spPr>
          <a:xfrm rot="5400000" flipV="1">
            <a:off x="3848372" y="4841149"/>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7" name="矩形 96"/>
          <p:cNvSpPr/>
          <p:nvPr>
            <p:custDataLst>
              <p:tags r:id="rId26"/>
            </p:custDataLst>
          </p:nvPr>
        </p:nvSpPr>
        <p:spPr>
          <a:xfrm>
            <a:off x="1068921" y="1838065"/>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sz="2000" b="1">
                <a:solidFill>
                  <a:schemeClr val="accent1"/>
                </a:solidFill>
                <a:latin typeface="+mn-ea"/>
                <a:cs typeface="+mn-ea"/>
                <a:sym typeface="+mn-ea"/>
              </a:rPr>
              <a:t>理解同学背景差异</a:t>
            </a:r>
            <a:endParaRPr lang="zh-CN" altLang="en-US" sz="2000" b="1">
              <a:solidFill>
                <a:schemeClr val="accent1"/>
              </a:solidFill>
              <a:latin typeface="+mn-ea"/>
              <a:cs typeface="+mn-ea"/>
              <a:sym typeface="+mn-ea"/>
            </a:endParaRPr>
          </a:p>
        </p:txBody>
      </p:sp>
      <p:sp>
        <p:nvSpPr>
          <p:cNvPr id="98" name="矩形 97"/>
          <p:cNvSpPr/>
          <p:nvPr>
            <p:custDataLst>
              <p:tags r:id="rId27"/>
            </p:custDataLst>
          </p:nvPr>
        </p:nvSpPr>
        <p:spPr>
          <a:xfrm>
            <a:off x="1068282" y="2412485"/>
            <a:ext cx="2850374" cy="1242127"/>
          </a:xfrm>
          <a:prstGeom prst="rect">
            <a:avLst/>
          </a:prstGeom>
          <a:ln>
            <a:noFill/>
            <a:prstDash val="sysDash"/>
          </a:ln>
        </p:spPr>
        <p:txBody>
          <a:bodyPr vert="horz" wrap="square" lIns="0" tIns="0" rIns="0" bIns="0" rtlCol="0" anchor="t" anchorCtr="0">
            <a:noAutofit/>
          </a:bodyPr>
          <a:lstStyle/>
          <a:p>
            <a:pPr indent="-228600" algn="just">
              <a:lnSpc>
                <a:spcPct val="130000"/>
              </a:lnSpc>
              <a:spcBef>
                <a:spcPct val="0"/>
              </a:spcBef>
              <a:spcAft>
                <a:spcPct val="0"/>
              </a:spcAft>
            </a:pPr>
            <a:r>
              <a:rPr lang="zh-CN" altLang="en-US" dirty="0">
                <a:ln>
                  <a:noFill/>
                  <a:prstDash val="sysDot"/>
                </a:ln>
                <a:solidFill>
                  <a:schemeClr val="tx1">
                    <a:lumMod val="85000"/>
                    <a:lumOff val="15000"/>
                  </a:schemeClr>
                </a:solidFill>
                <a:latin typeface="+mn-ea"/>
                <a:cs typeface="+mn-ea"/>
              </a:rPr>
              <a:t>我们班的同学来自全省甚至全国的不同地方，每个人都有独特的成长背景和生活习惯，这要求我们学会理解和尊重彼此的差异。</a:t>
            </a:r>
            <a:endParaRPr lang="zh-CN" altLang="en-US" dirty="0">
              <a:ln>
                <a:noFill/>
                <a:prstDash val="sysDot"/>
              </a:ln>
              <a:solidFill>
                <a:schemeClr val="tx1">
                  <a:lumMod val="85000"/>
                  <a:lumOff val="15000"/>
                </a:schemeClr>
              </a:solidFill>
              <a:latin typeface="+mn-ea"/>
              <a:cs typeface="+mn-ea"/>
            </a:endParaRPr>
          </a:p>
        </p:txBody>
      </p:sp>
      <p:pic>
        <p:nvPicPr>
          <p:cNvPr id="99" name="图片 98" descr="/data/temp/b32f83a9-45cf-11f0-8e21-f65c7a5f1d42.jpegb32f83a9-45cf-11f0-8e21-f65c7a5f1d42"/>
          <p:cNvPicPr>
            <a:picLocks noChangeAspect="1"/>
          </p:cNvPicPr>
          <p:nvPr>
            <p:custDataLst>
              <p:tags r:id="rId28"/>
            </p:custDataLst>
          </p:nvPr>
        </p:nvPicPr>
        <p:blipFill>
          <a:blip r:embed="rId29"/>
          <a:srcRect t="21119" b="21119"/>
          <a:stretch>
            <a:fillRect/>
          </a:stretch>
        </p:blipFill>
        <p:spPr>
          <a:xfrm>
            <a:off x="4215770" y="2183739"/>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1">
                <a:alpha val="70000"/>
              </a:schemeClr>
            </a:solidFill>
          </a:ln>
        </p:spPr>
      </p:pic>
      <p:sp>
        <p:nvSpPr>
          <p:cNvPr id="100" name="任意多边形: 形状 68"/>
          <p:cNvSpPr/>
          <p:nvPr>
            <p:custDataLst>
              <p:tags r:id="rId30"/>
            </p:custDataLst>
          </p:nvPr>
        </p:nvSpPr>
        <p:spPr>
          <a:xfrm>
            <a:off x="4050920" y="2025917"/>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1">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1" name="任意多边形: 形状 254"/>
          <p:cNvSpPr/>
          <p:nvPr>
            <p:custDataLst>
              <p:tags r:id="rId31"/>
            </p:custDataLst>
          </p:nvPr>
        </p:nvSpPr>
        <p:spPr>
          <a:xfrm flipH="1" flipV="1">
            <a:off x="1068921" y="2204186"/>
            <a:ext cx="3399236" cy="155905"/>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1">
                    <a:alpha val="36000"/>
                  </a:schemeClr>
                </a:gs>
                <a:gs pos="100000">
                  <a:schemeClr val="accent1">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2" name="等腰三角形 101"/>
          <p:cNvSpPr/>
          <p:nvPr>
            <p:custDataLst>
              <p:tags r:id="rId32"/>
            </p:custDataLst>
          </p:nvPr>
        </p:nvSpPr>
        <p:spPr>
          <a:xfrm rot="5400000" flipV="1">
            <a:off x="4215770" y="2254024"/>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3" name="等腰三角形 102"/>
          <p:cNvSpPr/>
          <p:nvPr>
            <p:custDataLst>
              <p:tags r:id="rId33"/>
            </p:custDataLst>
          </p:nvPr>
        </p:nvSpPr>
        <p:spPr>
          <a:xfrm rot="5400000" flipV="1">
            <a:off x="4026001" y="2254024"/>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（二）热爱我们的班集体</a:t>
            </a:r>
            <a:endParaRPr lang="zh-CN" altLang="en-US"/>
          </a:p>
        </p:txBody>
      </p:sp>
      <p:sp>
        <p:nvSpPr>
          <p:cNvPr id="9" name="矩形 23"/>
          <p:cNvSpPr/>
          <p:nvPr>
            <p:custDataLst>
              <p:tags r:id="rId2"/>
            </p:custDataLst>
          </p:nvPr>
        </p:nvSpPr>
        <p:spPr>
          <a:xfrm>
            <a:off x="4440140" y="1419693"/>
            <a:ext cx="3312019" cy="49322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21"/>
          <p:cNvSpPr/>
          <p:nvPr>
            <p:custDataLst>
              <p:tags r:id="rId3"/>
            </p:custDataLst>
          </p:nvPr>
        </p:nvSpPr>
        <p:spPr>
          <a:xfrm>
            <a:off x="4440140" y="1419693"/>
            <a:ext cx="3312019" cy="108006"/>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11" name="矩形 1"/>
          <p:cNvSpPr/>
          <p:nvPr>
            <p:custDataLst>
              <p:tags r:id="rId4"/>
            </p:custDataLst>
          </p:nvPr>
        </p:nvSpPr>
        <p:spPr>
          <a:xfrm>
            <a:off x="4782425" y="1527014"/>
            <a:ext cx="2628420" cy="1003994"/>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2"/>
                </a:solidFill>
                <a:latin typeface="+mn-ea"/>
                <a:cs typeface="+mn-ea"/>
              </a:rPr>
              <a:t>积极心态面对挑战</a:t>
            </a:r>
            <a:endParaRPr lang="zh-CN" altLang="en-US" sz="2400" b="1">
              <a:solidFill>
                <a:schemeClr val="accent2"/>
              </a:solidFill>
              <a:latin typeface="+mn-ea"/>
              <a:cs typeface="+mn-ea"/>
            </a:endParaRPr>
          </a:p>
        </p:txBody>
      </p:sp>
      <p:sp>
        <p:nvSpPr>
          <p:cNvPr id="12" name="矩形 19"/>
          <p:cNvSpPr/>
          <p:nvPr>
            <p:custDataLst>
              <p:tags r:id="rId5"/>
            </p:custDataLst>
          </p:nvPr>
        </p:nvSpPr>
        <p:spPr>
          <a:xfrm>
            <a:off x="695960" y="1419693"/>
            <a:ext cx="3312019" cy="49322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矩形 18"/>
          <p:cNvSpPr/>
          <p:nvPr>
            <p:custDataLst>
              <p:tags r:id="rId6"/>
            </p:custDataLst>
          </p:nvPr>
        </p:nvSpPr>
        <p:spPr>
          <a:xfrm>
            <a:off x="695960" y="1419693"/>
            <a:ext cx="3312019" cy="108006"/>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14" name="矩形 2"/>
          <p:cNvSpPr/>
          <p:nvPr>
            <p:custDataLst>
              <p:tags r:id="rId7"/>
            </p:custDataLst>
          </p:nvPr>
        </p:nvSpPr>
        <p:spPr>
          <a:xfrm>
            <a:off x="1037610" y="1527014"/>
            <a:ext cx="2628420" cy="1003994"/>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1"/>
                </a:solidFill>
                <a:latin typeface="+mn-ea"/>
                <a:cs typeface="+mn-ea"/>
              </a:rPr>
              <a:t>适应学校生活</a:t>
            </a:r>
            <a:endParaRPr lang="zh-CN" altLang="en-US" sz="2400" b="1">
              <a:solidFill>
                <a:schemeClr val="accent1"/>
              </a:solidFill>
              <a:latin typeface="+mn-ea"/>
              <a:cs typeface="+mn-ea"/>
            </a:endParaRPr>
          </a:p>
        </p:txBody>
      </p:sp>
      <p:sp>
        <p:nvSpPr>
          <p:cNvPr id="18" name="矩形 3"/>
          <p:cNvSpPr/>
          <p:nvPr>
            <p:custDataLst>
              <p:tags r:id="rId8"/>
            </p:custDataLst>
          </p:nvPr>
        </p:nvSpPr>
        <p:spPr>
          <a:xfrm>
            <a:off x="1037610" y="2833286"/>
            <a:ext cx="2628420" cy="28830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职业学校的生活与家里不同，可能会有很多不适应的地方，但我们应该努力适应并告诉自己要喜欢上这里。</a:t>
            </a:r>
            <a:endParaRPr lang="zh-CN" altLang="en-US">
              <a:solidFill>
                <a:schemeClr val="tx1">
                  <a:lumMod val="85000"/>
                  <a:lumOff val="15000"/>
                </a:schemeClr>
              </a:solidFill>
              <a:latin typeface="+mn-ea"/>
              <a:cs typeface="+mn-ea"/>
            </a:endParaRPr>
          </a:p>
        </p:txBody>
      </p:sp>
      <p:sp>
        <p:nvSpPr>
          <p:cNvPr id="21" name="矩形 4"/>
          <p:cNvSpPr/>
          <p:nvPr>
            <p:custDataLst>
              <p:tags r:id="rId9"/>
            </p:custDataLst>
          </p:nvPr>
        </p:nvSpPr>
        <p:spPr>
          <a:xfrm>
            <a:off x="4782425" y="2833286"/>
            <a:ext cx="2628420" cy="28830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面对挑战和困难时，我们应该保持积极的心态，这样我们才能热爱我们的同学、班级和学校生活。</a:t>
            </a:r>
            <a:endParaRPr lang="zh-CN" altLang="en-US">
              <a:solidFill>
                <a:schemeClr val="tx1">
                  <a:lumMod val="85000"/>
                  <a:lumOff val="15000"/>
                </a:schemeClr>
              </a:solidFill>
              <a:latin typeface="+mn-ea"/>
              <a:cs typeface="+mn-ea"/>
            </a:endParaRPr>
          </a:p>
        </p:txBody>
      </p:sp>
      <p:sp>
        <p:nvSpPr>
          <p:cNvPr id="26" name="矩形 24"/>
          <p:cNvSpPr/>
          <p:nvPr>
            <p:custDataLst>
              <p:tags r:id="rId10"/>
            </p:custDataLst>
          </p:nvPr>
        </p:nvSpPr>
        <p:spPr>
          <a:xfrm>
            <a:off x="8184955" y="1419693"/>
            <a:ext cx="3312019" cy="49322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7" name="矩形 22"/>
          <p:cNvSpPr/>
          <p:nvPr>
            <p:custDataLst>
              <p:tags r:id="rId11"/>
            </p:custDataLst>
          </p:nvPr>
        </p:nvSpPr>
        <p:spPr>
          <a:xfrm>
            <a:off x="8184955" y="1419693"/>
            <a:ext cx="3312019" cy="108006"/>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dirty="0">
              <a:solidFill>
                <a:schemeClr val="tx1"/>
              </a:solidFill>
              <a:sym typeface="+mn-ea"/>
            </a:endParaRPr>
          </a:p>
        </p:txBody>
      </p:sp>
      <p:sp>
        <p:nvSpPr>
          <p:cNvPr id="28" name="矩形 6"/>
          <p:cNvSpPr/>
          <p:nvPr>
            <p:custDataLst>
              <p:tags r:id="rId12"/>
            </p:custDataLst>
          </p:nvPr>
        </p:nvSpPr>
        <p:spPr>
          <a:xfrm>
            <a:off x="8526605" y="1527014"/>
            <a:ext cx="2628420" cy="1003994"/>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1"/>
                </a:solidFill>
                <a:latin typeface="+mn-ea"/>
                <a:cs typeface="+mn-ea"/>
              </a:rPr>
              <a:t>培养对班级的热爱</a:t>
            </a:r>
            <a:endParaRPr lang="zh-CN" altLang="en-US" sz="2400" b="1">
              <a:solidFill>
                <a:schemeClr val="accent1"/>
              </a:solidFill>
              <a:latin typeface="+mn-ea"/>
              <a:cs typeface="+mn-ea"/>
            </a:endParaRPr>
          </a:p>
        </p:txBody>
      </p:sp>
      <p:sp>
        <p:nvSpPr>
          <p:cNvPr id="29" name="矩形 7"/>
          <p:cNvSpPr/>
          <p:nvPr>
            <p:custDataLst>
              <p:tags r:id="rId13"/>
            </p:custDataLst>
          </p:nvPr>
        </p:nvSpPr>
        <p:spPr>
          <a:xfrm>
            <a:off x="8526605" y="2833286"/>
            <a:ext cx="2628420" cy="28830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通过不断地告诉自己要喜欢学校生活，我们可以培养出对班级的热爱，这种热爱是建立班级归属感和团结的重要基础。</a:t>
            </a:r>
            <a:endParaRPr lang="zh-CN" altLang="en-US" dirty="0">
              <a:solidFill>
                <a:schemeClr val="tx1">
                  <a:lumMod val="85000"/>
                  <a:lumOff val="15000"/>
                </a:schemeClr>
              </a:solidFill>
              <a:latin typeface="+mn-ea"/>
              <a:cs typeface="+mn-ea"/>
            </a:endParaRPr>
          </a:p>
        </p:txBody>
      </p:sp>
      <p:sp>
        <p:nvSpPr>
          <p:cNvPr id="30" name="矩形 14"/>
          <p:cNvSpPr/>
          <p:nvPr>
            <p:custDataLst>
              <p:tags r:id="rId14"/>
            </p:custDataLst>
          </p:nvPr>
        </p:nvSpPr>
        <p:spPr>
          <a:xfrm>
            <a:off x="10024023" y="5320727"/>
            <a:ext cx="1171367" cy="830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r">
              <a:spcBef>
                <a:spcPct val="0"/>
              </a:spcBef>
              <a:spcAft>
                <a:spcPct val="0"/>
              </a:spcAft>
              <a:buClrTx/>
              <a:buSzTx/>
              <a:buFontTx/>
            </a:pPr>
            <a:r>
              <a:rPr lang="en-US" altLang="zh-CN" sz="4000" b="1">
                <a:solidFill>
                  <a:schemeClr val="accent1">
                    <a:alpha val="50000"/>
                  </a:schemeClr>
                </a:solidFill>
                <a:latin typeface="+mn-ea"/>
                <a:cs typeface="+mn-ea"/>
                <a:sym typeface="+mn-ea"/>
              </a:rPr>
              <a:t>03</a:t>
            </a:r>
            <a:endParaRPr lang="en-US" altLang="zh-CN" sz="4000" b="1" dirty="0">
              <a:solidFill>
                <a:schemeClr val="accent1">
                  <a:alpha val="50000"/>
                </a:schemeClr>
              </a:solidFill>
              <a:latin typeface="+mn-ea"/>
              <a:cs typeface="+mn-ea"/>
              <a:sym typeface="+mn-ea"/>
            </a:endParaRPr>
          </a:p>
        </p:txBody>
      </p:sp>
      <p:sp>
        <p:nvSpPr>
          <p:cNvPr id="31" name="矩形 15"/>
          <p:cNvSpPr/>
          <p:nvPr>
            <p:custDataLst>
              <p:tags r:id="rId15"/>
            </p:custDataLst>
          </p:nvPr>
        </p:nvSpPr>
        <p:spPr>
          <a:xfrm>
            <a:off x="2494386" y="5333428"/>
            <a:ext cx="1171367" cy="830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000" b="1">
                <a:solidFill>
                  <a:schemeClr val="accent1">
                    <a:alpha val="50000"/>
                  </a:schemeClr>
                </a:solidFill>
                <a:latin typeface="+mn-ea"/>
                <a:cs typeface="+mn-ea"/>
                <a:sym typeface="+mn-ea"/>
              </a:rPr>
              <a:t>01</a:t>
            </a:r>
            <a:endParaRPr lang="en-US" altLang="zh-CN" sz="4000" b="1" dirty="0">
              <a:solidFill>
                <a:schemeClr val="accent1">
                  <a:alpha val="50000"/>
                </a:schemeClr>
              </a:solidFill>
              <a:latin typeface="+mn-ea"/>
              <a:cs typeface="+mn-ea"/>
              <a:sym typeface="+mn-ea"/>
            </a:endParaRPr>
          </a:p>
        </p:txBody>
      </p:sp>
      <p:sp>
        <p:nvSpPr>
          <p:cNvPr id="32" name="矩形 5"/>
          <p:cNvSpPr/>
          <p:nvPr>
            <p:custDataLst>
              <p:tags r:id="rId16"/>
            </p:custDataLst>
          </p:nvPr>
        </p:nvSpPr>
        <p:spPr>
          <a:xfrm>
            <a:off x="6279843" y="5320727"/>
            <a:ext cx="1171367" cy="830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000" b="1" dirty="0">
                <a:solidFill>
                  <a:schemeClr val="accent2">
                    <a:alpha val="50000"/>
                  </a:schemeClr>
                </a:solidFill>
                <a:latin typeface="+mn-ea"/>
                <a:cs typeface="+mn-ea"/>
                <a:sym typeface="+mn-ea"/>
              </a:rPr>
              <a:t>02</a:t>
            </a:r>
            <a:endParaRPr lang="en-US" altLang="zh-CN" sz="4000" b="1" dirty="0">
              <a:solidFill>
                <a:schemeClr val="accent2">
                  <a:alpha val="50000"/>
                </a:schemeClr>
              </a:solidFill>
              <a:latin typeface="+mn-ea"/>
              <a:cs typeface="+mn-ea"/>
              <a:sym typeface="+mn-ea"/>
            </a:endParaRPr>
          </a:p>
        </p:txBody>
      </p:sp>
    </p:spTree>
    <p:custDataLst>
      <p:tags r:id="rId17"/>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（三）积极参加各类班级活动</a:t>
            </a:r>
            <a:endParaRPr lang="zh-CN" altLang="en-US"/>
          </a:p>
        </p:txBody>
      </p:sp>
      <p:sp>
        <p:nvSpPr>
          <p:cNvPr id="2" name="任意多边形: 形状 11"/>
          <p:cNvSpPr/>
          <p:nvPr>
            <p:custDataLst>
              <p:tags r:id="rId2"/>
            </p:custDataLst>
          </p:nvPr>
        </p:nvSpPr>
        <p:spPr>
          <a:xfrm flipH="1">
            <a:off x="703780" y="1617760"/>
            <a:ext cx="3100189" cy="467392"/>
          </a:xfrm>
          <a:custGeom>
            <a:avLst/>
            <a:gdLst>
              <a:gd name="connsiteX0" fmla="*/ 612 w 1884867"/>
              <a:gd name="connsiteY0" fmla="*/ 262185 h 458511"/>
              <a:gd name="connsiteX1" fmla="*/ 15661 w 1884867"/>
              <a:gd name="connsiteY1" fmla="*/ 267233 h 458511"/>
              <a:gd name="connsiteX2" fmla="*/ 612 w 1884867"/>
              <a:gd name="connsiteY2" fmla="*/ 262185 h 458511"/>
              <a:gd name="connsiteX3" fmla="*/ 18138 w 1884867"/>
              <a:gd name="connsiteY3" fmla="*/ 242087 h 458511"/>
              <a:gd name="connsiteX4" fmla="*/ 25663 w 1884867"/>
              <a:gd name="connsiteY4" fmla="*/ 239611 h 458511"/>
              <a:gd name="connsiteX5" fmla="*/ 18138 w 1884867"/>
              <a:gd name="connsiteY5" fmla="*/ 242087 h 458511"/>
              <a:gd name="connsiteX6" fmla="*/ 28234 w 1884867"/>
              <a:gd name="connsiteY6" fmla="*/ 274758 h 458511"/>
              <a:gd name="connsiteX7" fmla="*/ 43284 w 1884867"/>
              <a:gd name="connsiteY7" fmla="*/ 272282 h 458511"/>
              <a:gd name="connsiteX8" fmla="*/ 28234 w 1884867"/>
              <a:gd name="connsiteY8" fmla="*/ 274758 h 458511"/>
              <a:gd name="connsiteX9" fmla="*/ 55857 w 1884867"/>
              <a:gd name="connsiteY9" fmla="*/ 264757 h 458511"/>
              <a:gd name="connsiteX10" fmla="*/ 60810 w 1884867"/>
              <a:gd name="connsiteY10" fmla="*/ 264757 h 458511"/>
              <a:gd name="connsiteX11" fmla="*/ 55857 w 1884867"/>
              <a:gd name="connsiteY11" fmla="*/ 264757 h 458511"/>
              <a:gd name="connsiteX12" fmla="*/ 60810 w 1884867"/>
              <a:gd name="connsiteY12" fmla="*/ 237134 h 458511"/>
              <a:gd name="connsiteX13" fmla="*/ 58334 w 1884867"/>
              <a:gd name="connsiteY13" fmla="*/ 237134 h 458511"/>
              <a:gd name="connsiteX14" fmla="*/ 83479 w 1884867"/>
              <a:gd name="connsiteY14" fmla="*/ 232086 h 458511"/>
              <a:gd name="connsiteX15" fmla="*/ 93481 w 1884867"/>
              <a:gd name="connsiteY15" fmla="*/ 237134 h 458511"/>
              <a:gd name="connsiteX16" fmla="*/ 98529 w 1884867"/>
              <a:gd name="connsiteY16" fmla="*/ 234563 h 458511"/>
              <a:gd name="connsiteX17" fmla="*/ 103482 w 1884867"/>
              <a:gd name="connsiteY17" fmla="*/ 237134 h 458511"/>
              <a:gd name="connsiteX18" fmla="*/ 60810 w 1884867"/>
              <a:gd name="connsiteY18" fmla="*/ 237134 h 458511"/>
              <a:gd name="connsiteX19" fmla="*/ 63382 w 1884867"/>
              <a:gd name="connsiteY19" fmla="*/ 304857 h 458511"/>
              <a:gd name="connsiteX20" fmla="*/ 75859 w 1884867"/>
              <a:gd name="connsiteY20" fmla="*/ 299904 h 458511"/>
              <a:gd name="connsiteX21" fmla="*/ 63382 w 1884867"/>
              <a:gd name="connsiteY21" fmla="*/ 304857 h 458511"/>
              <a:gd name="connsiteX22" fmla="*/ 73383 w 1884867"/>
              <a:gd name="connsiteY22" fmla="*/ 282283 h 458511"/>
              <a:gd name="connsiteX23" fmla="*/ 83479 w 1884867"/>
              <a:gd name="connsiteY23" fmla="*/ 279807 h 458511"/>
              <a:gd name="connsiteX24" fmla="*/ 98529 w 1884867"/>
              <a:gd name="connsiteY24" fmla="*/ 277235 h 458511"/>
              <a:gd name="connsiteX25" fmla="*/ 106054 w 1884867"/>
              <a:gd name="connsiteY25" fmla="*/ 284855 h 458511"/>
              <a:gd name="connsiteX26" fmla="*/ 88433 w 1884867"/>
              <a:gd name="connsiteY26" fmla="*/ 282283 h 458511"/>
              <a:gd name="connsiteX27" fmla="*/ 73383 w 1884867"/>
              <a:gd name="connsiteY27" fmla="*/ 282283 h 458511"/>
              <a:gd name="connsiteX28" fmla="*/ 75859 w 1884867"/>
              <a:gd name="connsiteY28" fmla="*/ 272758 h 458511"/>
              <a:gd name="connsiteX29" fmla="*/ 73383 w 1884867"/>
              <a:gd name="connsiteY29" fmla="*/ 267710 h 458511"/>
              <a:gd name="connsiteX30" fmla="*/ 75859 w 1884867"/>
              <a:gd name="connsiteY30" fmla="*/ 272758 h 458511"/>
              <a:gd name="connsiteX31" fmla="*/ 101006 w 1884867"/>
              <a:gd name="connsiteY31" fmla="*/ 265233 h 458511"/>
              <a:gd name="connsiteX32" fmla="*/ 98529 w 1884867"/>
              <a:gd name="connsiteY32" fmla="*/ 265233 h 458511"/>
              <a:gd name="connsiteX33" fmla="*/ 106054 w 1884867"/>
              <a:gd name="connsiteY33" fmla="*/ 262661 h 458511"/>
              <a:gd name="connsiteX34" fmla="*/ 101006 w 1884867"/>
              <a:gd name="connsiteY34" fmla="*/ 265233 h 458511"/>
              <a:gd name="connsiteX35" fmla="*/ 111102 w 1884867"/>
              <a:gd name="connsiteY35" fmla="*/ 81877 h 458511"/>
              <a:gd name="connsiteX36" fmla="*/ 111102 w 1884867"/>
              <a:gd name="connsiteY36" fmla="*/ 76924 h 458511"/>
              <a:gd name="connsiteX37" fmla="*/ 111102 w 1884867"/>
              <a:gd name="connsiteY37" fmla="*/ 81877 h 458511"/>
              <a:gd name="connsiteX38" fmla="*/ 118627 w 1884867"/>
              <a:gd name="connsiteY38" fmla="*/ 265233 h 458511"/>
              <a:gd name="connsiteX39" fmla="*/ 121103 w 1884867"/>
              <a:gd name="connsiteY39" fmla="*/ 262661 h 458511"/>
              <a:gd name="connsiteX40" fmla="*/ 118627 w 1884867"/>
              <a:gd name="connsiteY40" fmla="*/ 265233 h 458511"/>
              <a:gd name="connsiteX41" fmla="*/ 128628 w 1884867"/>
              <a:gd name="connsiteY41" fmla="*/ 335528 h 458511"/>
              <a:gd name="connsiteX42" fmla="*/ 131104 w 1884867"/>
              <a:gd name="connsiteY42" fmla="*/ 332956 h 458511"/>
              <a:gd name="connsiteX43" fmla="*/ 128628 w 1884867"/>
              <a:gd name="connsiteY43" fmla="*/ 335528 h 458511"/>
              <a:gd name="connsiteX44" fmla="*/ 520296 w 1884867"/>
              <a:gd name="connsiteY44" fmla="*/ 446018 h 458511"/>
              <a:gd name="connsiteX45" fmla="*/ 530393 w 1884867"/>
              <a:gd name="connsiteY45" fmla="*/ 440969 h 458511"/>
              <a:gd name="connsiteX46" fmla="*/ 526668 w 1884867"/>
              <a:gd name="connsiteY46" fmla="*/ 448142 h 458511"/>
              <a:gd name="connsiteX47" fmla="*/ 520296 w 1884867"/>
              <a:gd name="connsiteY47" fmla="*/ 446018 h 458511"/>
              <a:gd name="connsiteX48" fmla="*/ 583066 w 1884867"/>
              <a:gd name="connsiteY48" fmla="*/ 453542 h 458511"/>
              <a:gd name="connsiteX49" fmla="*/ 598115 w 1884867"/>
              <a:gd name="connsiteY49" fmla="*/ 443446 h 458511"/>
              <a:gd name="connsiteX50" fmla="*/ 583066 w 1884867"/>
              <a:gd name="connsiteY50" fmla="*/ 453542 h 458511"/>
              <a:gd name="connsiteX51" fmla="*/ 613165 w 1884867"/>
              <a:gd name="connsiteY51" fmla="*/ 448494 h 458511"/>
              <a:gd name="connsiteX52" fmla="*/ 618213 w 1884867"/>
              <a:gd name="connsiteY52" fmla="*/ 446018 h 458511"/>
              <a:gd name="connsiteX53" fmla="*/ 613165 w 1884867"/>
              <a:gd name="connsiteY53" fmla="*/ 448494 h 458511"/>
              <a:gd name="connsiteX54" fmla="*/ 1276010 w 1884867"/>
              <a:gd name="connsiteY54" fmla="*/ 387725 h 458511"/>
              <a:gd name="connsiteX55" fmla="*/ 1278581 w 1884867"/>
              <a:gd name="connsiteY55" fmla="*/ 385248 h 458511"/>
              <a:gd name="connsiteX56" fmla="*/ 1276010 w 1884867"/>
              <a:gd name="connsiteY56" fmla="*/ 387725 h 458511"/>
              <a:gd name="connsiteX57" fmla="*/ 1449269 w 1884867"/>
              <a:gd name="connsiteY57" fmla="*/ 442970 h 458511"/>
              <a:gd name="connsiteX58" fmla="*/ 1446793 w 1884867"/>
              <a:gd name="connsiteY58" fmla="*/ 442970 h 458511"/>
              <a:gd name="connsiteX59" fmla="*/ 1471844 w 1884867"/>
              <a:gd name="connsiteY59" fmla="*/ 440493 h 458511"/>
              <a:gd name="connsiteX60" fmla="*/ 1489465 w 1884867"/>
              <a:gd name="connsiteY60" fmla="*/ 440493 h 458511"/>
              <a:gd name="connsiteX61" fmla="*/ 1461842 w 1884867"/>
              <a:gd name="connsiteY61" fmla="*/ 442970 h 458511"/>
              <a:gd name="connsiteX62" fmla="*/ 1449269 w 1884867"/>
              <a:gd name="connsiteY62" fmla="*/ 442970 h 458511"/>
              <a:gd name="connsiteX63" fmla="*/ 1491941 w 1884867"/>
              <a:gd name="connsiteY63" fmla="*/ 422872 h 458511"/>
              <a:gd name="connsiteX64" fmla="*/ 1496990 w 1884867"/>
              <a:gd name="connsiteY64" fmla="*/ 417919 h 458511"/>
              <a:gd name="connsiteX65" fmla="*/ 1491941 w 1884867"/>
              <a:gd name="connsiteY65" fmla="*/ 422872 h 458511"/>
              <a:gd name="connsiteX66" fmla="*/ 1494513 w 1884867"/>
              <a:gd name="connsiteY66" fmla="*/ 445542 h 458511"/>
              <a:gd name="connsiteX67" fmla="*/ 1506991 w 1884867"/>
              <a:gd name="connsiteY67" fmla="*/ 440493 h 458511"/>
              <a:gd name="connsiteX68" fmla="*/ 1494513 w 1884867"/>
              <a:gd name="connsiteY68" fmla="*/ 445542 h 458511"/>
              <a:gd name="connsiteX69" fmla="*/ 1660153 w 1884867"/>
              <a:gd name="connsiteY69" fmla="*/ 74066 h 458511"/>
              <a:gd name="connsiteX70" fmla="*/ 1667678 w 1884867"/>
              <a:gd name="connsiteY70" fmla="*/ 71590 h 458511"/>
              <a:gd name="connsiteX71" fmla="*/ 1660153 w 1884867"/>
              <a:gd name="connsiteY71" fmla="*/ 74066 h 458511"/>
              <a:gd name="connsiteX72" fmla="*/ 1677774 w 1884867"/>
              <a:gd name="connsiteY72" fmla="*/ 101689 h 458511"/>
              <a:gd name="connsiteX73" fmla="*/ 1672726 w 1884867"/>
              <a:gd name="connsiteY73" fmla="*/ 91688 h 458511"/>
              <a:gd name="connsiteX74" fmla="*/ 1690347 w 1884867"/>
              <a:gd name="connsiteY74" fmla="*/ 99212 h 458511"/>
              <a:gd name="connsiteX75" fmla="*/ 1677774 w 1884867"/>
              <a:gd name="connsiteY75" fmla="*/ 101689 h 458511"/>
              <a:gd name="connsiteX76" fmla="*/ 1690347 w 1884867"/>
              <a:gd name="connsiteY76" fmla="*/ 76638 h 458511"/>
              <a:gd name="connsiteX77" fmla="*/ 1692824 w 1884867"/>
              <a:gd name="connsiteY77" fmla="*/ 74066 h 458511"/>
              <a:gd name="connsiteX78" fmla="*/ 1690347 w 1884867"/>
              <a:gd name="connsiteY78" fmla="*/ 76638 h 458511"/>
              <a:gd name="connsiteX79" fmla="*/ 1702825 w 1884867"/>
              <a:gd name="connsiteY79" fmla="*/ 104261 h 458511"/>
              <a:gd name="connsiteX80" fmla="*/ 1710350 w 1884867"/>
              <a:gd name="connsiteY80" fmla="*/ 99212 h 458511"/>
              <a:gd name="connsiteX81" fmla="*/ 1702825 w 1884867"/>
              <a:gd name="connsiteY81" fmla="*/ 104261 h 458511"/>
              <a:gd name="connsiteX82" fmla="*/ 1710350 w 1884867"/>
              <a:gd name="connsiteY82" fmla="*/ 267424 h 458511"/>
              <a:gd name="connsiteX83" fmla="*/ 1722923 w 1884867"/>
              <a:gd name="connsiteY83" fmla="*/ 272472 h 458511"/>
              <a:gd name="connsiteX84" fmla="*/ 1710350 w 1884867"/>
              <a:gd name="connsiteY84" fmla="*/ 267424 h 458511"/>
              <a:gd name="connsiteX85" fmla="*/ 1733210 w 1884867"/>
              <a:gd name="connsiteY85" fmla="*/ 104070 h 458511"/>
              <a:gd name="connsiteX86" fmla="*/ 1730638 w 1884867"/>
              <a:gd name="connsiteY86" fmla="*/ 104070 h 458511"/>
              <a:gd name="connsiteX87" fmla="*/ 1738162 w 1884867"/>
              <a:gd name="connsiteY87" fmla="*/ 101499 h 458511"/>
              <a:gd name="connsiteX88" fmla="*/ 1755784 w 1884867"/>
              <a:gd name="connsiteY88" fmla="*/ 104070 h 458511"/>
              <a:gd name="connsiteX89" fmla="*/ 1742525 w 1884867"/>
              <a:gd name="connsiteY89" fmla="*/ 116719 h 458511"/>
              <a:gd name="connsiteX90" fmla="*/ 1740734 w 1884867"/>
              <a:gd name="connsiteY90" fmla="*/ 116548 h 458511"/>
              <a:gd name="connsiteX91" fmla="*/ 1740734 w 1884867"/>
              <a:gd name="connsiteY91" fmla="*/ 109023 h 458511"/>
              <a:gd name="connsiteX92" fmla="*/ 1733210 w 1884867"/>
              <a:gd name="connsiteY92" fmla="*/ 104070 h 458511"/>
              <a:gd name="connsiteX93" fmla="*/ 1738162 w 1884867"/>
              <a:gd name="connsiteY93" fmla="*/ 211989 h 458511"/>
              <a:gd name="connsiteX94" fmla="*/ 1738162 w 1884867"/>
              <a:gd name="connsiteY94" fmla="*/ 206940 h 458511"/>
              <a:gd name="connsiteX95" fmla="*/ 1738162 w 1884867"/>
              <a:gd name="connsiteY95" fmla="*/ 211989 h 458511"/>
              <a:gd name="connsiteX96" fmla="*/ 1748259 w 1884867"/>
              <a:gd name="connsiteY96" fmla="*/ 224561 h 458511"/>
              <a:gd name="connsiteX97" fmla="*/ 1745687 w 1884867"/>
              <a:gd name="connsiteY97" fmla="*/ 224561 h 458511"/>
              <a:gd name="connsiteX98" fmla="*/ 1753307 w 1884867"/>
              <a:gd name="connsiteY98" fmla="*/ 227038 h 458511"/>
              <a:gd name="connsiteX99" fmla="*/ 1748259 w 1884867"/>
              <a:gd name="connsiteY99" fmla="*/ 224561 h 458511"/>
              <a:gd name="connsiteX100" fmla="*/ 1750736 w 1884867"/>
              <a:gd name="connsiteY100" fmla="*/ 134169 h 458511"/>
              <a:gd name="connsiteX101" fmla="*/ 1760832 w 1884867"/>
              <a:gd name="connsiteY101" fmla="*/ 131693 h 458511"/>
              <a:gd name="connsiteX102" fmla="*/ 1750736 w 1884867"/>
              <a:gd name="connsiteY102" fmla="*/ 134169 h 458511"/>
              <a:gd name="connsiteX103" fmla="*/ 1760832 w 1884867"/>
              <a:gd name="connsiteY103" fmla="*/ 395250 h 458511"/>
              <a:gd name="connsiteX104" fmla="*/ 1768357 w 1884867"/>
              <a:gd name="connsiteY104" fmla="*/ 390296 h 458511"/>
              <a:gd name="connsiteX105" fmla="*/ 1760832 w 1884867"/>
              <a:gd name="connsiteY105" fmla="*/ 395250 h 458511"/>
              <a:gd name="connsiteX106" fmla="*/ 1783406 w 1884867"/>
              <a:gd name="connsiteY106" fmla="*/ 309525 h 458511"/>
              <a:gd name="connsiteX107" fmla="*/ 1780930 w 1884867"/>
              <a:gd name="connsiteY107" fmla="*/ 302000 h 458511"/>
              <a:gd name="connsiteX108" fmla="*/ 1783406 w 1884867"/>
              <a:gd name="connsiteY108" fmla="*/ 309525 h 458511"/>
              <a:gd name="connsiteX109" fmla="*/ 1798456 w 1884867"/>
              <a:gd name="connsiteY109" fmla="*/ 302000 h 458511"/>
              <a:gd name="connsiteX110" fmla="*/ 1795979 w 1884867"/>
              <a:gd name="connsiteY110" fmla="*/ 302000 h 458511"/>
              <a:gd name="connsiteX111" fmla="*/ 1803504 w 1884867"/>
              <a:gd name="connsiteY111" fmla="*/ 302000 h 458511"/>
              <a:gd name="connsiteX112" fmla="*/ 1803894 w 1884867"/>
              <a:gd name="connsiteY112" fmla="*/ 308458 h 458511"/>
              <a:gd name="connsiteX113" fmla="*/ 1798456 w 1884867"/>
              <a:gd name="connsiteY113" fmla="*/ 309525 h 458511"/>
              <a:gd name="connsiteX114" fmla="*/ 1798456 w 1884867"/>
              <a:gd name="connsiteY114" fmla="*/ 302000 h 458511"/>
              <a:gd name="connsiteX115" fmla="*/ 1808457 w 1884867"/>
              <a:gd name="connsiteY115" fmla="*/ 118739 h 458511"/>
              <a:gd name="connsiteX116" fmla="*/ 1821030 w 1884867"/>
              <a:gd name="connsiteY116" fmla="*/ 121215 h 458511"/>
              <a:gd name="connsiteX117" fmla="*/ 1808457 w 1884867"/>
              <a:gd name="connsiteY117" fmla="*/ 118739 h 458511"/>
              <a:gd name="connsiteX118" fmla="*/ 1811029 w 1884867"/>
              <a:gd name="connsiteY118" fmla="*/ 307048 h 458511"/>
              <a:gd name="connsiteX119" fmla="*/ 1811029 w 1884867"/>
              <a:gd name="connsiteY119" fmla="*/ 302000 h 458511"/>
              <a:gd name="connsiteX120" fmla="*/ 1811029 w 1884867"/>
              <a:gd name="connsiteY120" fmla="*/ 307048 h 458511"/>
              <a:gd name="connsiteX121" fmla="*/ 1876085 w 1884867"/>
              <a:gd name="connsiteY121" fmla="*/ 191891 h 458511"/>
              <a:gd name="connsiteX122" fmla="*/ 1883609 w 1884867"/>
              <a:gd name="connsiteY122" fmla="*/ 194462 h 458511"/>
              <a:gd name="connsiteX123" fmla="*/ 1876085 w 1884867"/>
              <a:gd name="connsiteY123" fmla="*/ 191891 h 458511"/>
              <a:gd name="connsiteX124" fmla="*/ 1680251 w 1884867"/>
              <a:gd name="connsiteY124" fmla="*/ 307429 h 458511"/>
              <a:gd name="connsiteX125" fmla="*/ 1677774 w 1884867"/>
              <a:gd name="connsiteY125" fmla="*/ 309906 h 458511"/>
              <a:gd name="connsiteX126" fmla="*/ 1680251 w 1884867"/>
              <a:gd name="connsiteY126" fmla="*/ 307429 h 458511"/>
              <a:gd name="connsiteX127" fmla="*/ 1680251 w 1884867"/>
              <a:gd name="connsiteY127" fmla="*/ 174079 h 458511"/>
              <a:gd name="connsiteX128" fmla="*/ 1667678 w 1884867"/>
              <a:gd name="connsiteY128" fmla="*/ 176556 h 458511"/>
              <a:gd name="connsiteX129" fmla="*/ 1680251 w 1884867"/>
              <a:gd name="connsiteY129" fmla="*/ 174079 h 458511"/>
              <a:gd name="connsiteX130" fmla="*/ 1672726 w 1884867"/>
              <a:gd name="connsiteY130" fmla="*/ 199130 h 458511"/>
              <a:gd name="connsiteX131" fmla="*/ 1667678 w 1884867"/>
              <a:gd name="connsiteY131" fmla="*/ 204178 h 458511"/>
              <a:gd name="connsiteX132" fmla="*/ 1672726 w 1884867"/>
              <a:gd name="connsiteY132" fmla="*/ 199130 h 458511"/>
              <a:gd name="connsiteX133" fmla="*/ 1655200 w 1884867"/>
              <a:gd name="connsiteY133" fmla="*/ 226752 h 458511"/>
              <a:gd name="connsiteX134" fmla="*/ 1650152 w 1884867"/>
              <a:gd name="connsiteY134" fmla="*/ 231800 h 458511"/>
              <a:gd name="connsiteX135" fmla="*/ 1655200 w 1884867"/>
              <a:gd name="connsiteY135" fmla="*/ 226752 h 458511"/>
              <a:gd name="connsiteX136" fmla="*/ 1655200 w 1884867"/>
              <a:gd name="connsiteY136" fmla="*/ 171507 h 458511"/>
              <a:gd name="connsiteX137" fmla="*/ 1642627 w 1884867"/>
              <a:gd name="connsiteY137" fmla="*/ 174079 h 458511"/>
              <a:gd name="connsiteX138" fmla="*/ 1655200 w 1884867"/>
              <a:gd name="connsiteY138" fmla="*/ 171507 h 458511"/>
              <a:gd name="connsiteX139" fmla="*/ 1645103 w 1884867"/>
              <a:gd name="connsiteY139" fmla="*/ 229324 h 458511"/>
              <a:gd name="connsiteX140" fmla="*/ 1627577 w 1884867"/>
              <a:gd name="connsiteY140" fmla="*/ 231800 h 458511"/>
              <a:gd name="connsiteX141" fmla="*/ 1630054 w 1884867"/>
              <a:gd name="connsiteY141" fmla="*/ 231800 h 458511"/>
              <a:gd name="connsiteX142" fmla="*/ 1645103 w 1884867"/>
              <a:gd name="connsiteY142" fmla="*/ 229324 h 458511"/>
              <a:gd name="connsiteX143" fmla="*/ 1615004 w 1884867"/>
              <a:gd name="connsiteY143" fmla="*/ 71114 h 458511"/>
              <a:gd name="connsiteX144" fmla="*/ 1607479 w 1884867"/>
              <a:gd name="connsiteY144" fmla="*/ 68637 h 458511"/>
              <a:gd name="connsiteX145" fmla="*/ 1615004 w 1884867"/>
              <a:gd name="connsiteY145" fmla="*/ 71114 h 458511"/>
              <a:gd name="connsiteX146" fmla="*/ 1604908 w 1884867"/>
              <a:gd name="connsiteY146" fmla="*/ 83687 h 458511"/>
              <a:gd name="connsiteX147" fmla="*/ 1602431 w 1884867"/>
              <a:gd name="connsiteY147" fmla="*/ 91211 h 458511"/>
              <a:gd name="connsiteX148" fmla="*/ 1604908 w 1884867"/>
              <a:gd name="connsiteY148" fmla="*/ 83687 h 458511"/>
              <a:gd name="connsiteX149" fmla="*/ 1564808 w 1884867"/>
              <a:gd name="connsiteY149" fmla="*/ 379914 h 458511"/>
              <a:gd name="connsiteX150" fmla="*/ 1577285 w 1884867"/>
              <a:gd name="connsiteY150" fmla="*/ 379914 h 458511"/>
              <a:gd name="connsiteX151" fmla="*/ 1559759 w 1884867"/>
              <a:gd name="connsiteY151" fmla="*/ 377438 h 458511"/>
              <a:gd name="connsiteX152" fmla="*/ 1564808 w 1884867"/>
              <a:gd name="connsiteY152" fmla="*/ 379914 h 458511"/>
              <a:gd name="connsiteX153" fmla="*/ 1572332 w 1884867"/>
              <a:gd name="connsiteY153" fmla="*/ 86163 h 458511"/>
              <a:gd name="connsiteX154" fmla="*/ 1589858 w 1884867"/>
              <a:gd name="connsiteY154" fmla="*/ 88640 h 458511"/>
              <a:gd name="connsiteX155" fmla="*/ 1579857 w 1884867"/>
              <a:gd name="connsiteY155" fmla="*/ 78639 h 458511"/>
              <a:gd name="connsiteX156" fmla="*/ 1562236 w 1884867"/>
              <a:gd name="connsiteY156" fmla="*/ 83687 h 458511"/>
              <a:gd name="connsiteX157" fmla="*/ 1557283 w 1884867"/>
              <a:gd name="connsiteY157" fmla="*/ 78639 h 458511"/>
              <a:gd name="connsiteX158" fmla="*/ 1552235 w 1884867"/>
              <a:gd name="connsiteY158" fmla="*/ 81115 h 458511"/>
              <a:gd name="connsiteX159" fmla="*/ 1572332 w 1884867"/>
              <a:gd name="connsiteY159" fmla="*/ 86163 h 458511"/>
              <a:gd name="connsiteX160" fmla="*/ 1519564 w 1884867"/>
              <a:gd name="connsiteY160" fmla="*/ 372390 h 458511"/>
              <a:gd name="connsiteX161" fmla="*/ 1517087 w 1884867"/>
              <a:gd name="connsiteY161" fmla="*/ 377438 h 458511"/>
              <a:gd name="connsiteX162" fmla="*/ 1519564 w 1884867"/>
              <a:gd name="connsiteY162" fmla="*/ 372390 h 458511"/>
              <a:gd name="connsiteX163" fmla="*/ 1514135 w 1884867"/>
              <a:gd name="connsiteY163" fmla="*/ 78924 h 458511"/>
              <a:gd name="connsiteX164" fmla="*/ 1516706 w 1884867"/>
              <a:gd name="connsiteY164" fmla="*/ 71400 h 458511"/>
              <a:gd name="connsiteX165" fmla="*/ 1509182 w 1884867"/>
              <a:gd name="connsiteY165" fmla="*/ 66351 h 458511"/>
              <a:gd name="connsiteX166" fmla="*/ 1499085 w 1884867"/>
              <a:gd name="connsiteY166" fmla="*/ 68923 h 458511"/>
              <a:gd name="connsiteX167" fmla="*/ 1514135 w 1884867"/>
              <a:gd name="connsiteY167" fmla="*/ 78924 h 458511"/>
              <a:gd name="connsiteX168" fmla="*/ 1496609 w 1884867"/>
              <a:gd name="connsiteY168" fmla="*/ 382772 h 458511"/>
              <a:gd name="connsiteX169" fmla="*/ 1509182 w 1884867"/>
              <a:gd name="connsiteY169" fmla="*/ 380200 h 458511"/>
              <a:gd name="connsiteX170" fmla="*/ 1499085 w 1884867"/>
              <a:gd name="connsiteY170" fmla="*/ 375152 h 458511"/>
              <a:gd name="connsiteX171" fmla="*/ 1489560 w 1884867"/>
              <a:gd name="connsiteY171" fmla="*/ 377724 h 458511"/>
              <a:gd name="connsiteX172" fmla="*/ 1497085 w 1884867"/>
              <a:gd name="connsiteY172" fmla="*/ 382772 h 458511"/>
              <a:gd name="connsiteX173" fmla="*/ 1501657 w 1884867"/>
              <a:gd name="connsiteY173" fmla="*/ 51302 h 458511"/>
              <a:gd name="connsiteX174" fmla="*/ 1514135 w 1884867"/>
              <a:gd name="connsiteY174" fmla="*/ 46253 h 458511"/>
              <a:gd name="connsiteX175" fmla="*/ 1486512 w 1884867"/>
              <a:gd name="connsiteY175" fmla="*/ 43777 h 458511"/>
              <a:gd name="connsiteX176" fmla="*/ 1486512 w 1884867"/>
              <a:gd name="connsiteY176" fmla="*/ 43777 h 458511"/>
              <a:gd name="connsiteX177" fmla="*/ 1501657 w 1884867"/>
              <a:gd name="connsiteY177" fmla="*/ 51302 h 458511"/>
              <a:gd name="connsiteX178" fmla="*/ 1484036 w 1884867"/>
              <a:gd name="connsiteY178" fmla="*/ 63875 h 458511"/>
              <a:gd name="connsiteX179" fmla="*/ 1466510 w 1884867"/>
              <a:gd name="connsiteY179" fmla="*/ 63875 h 458511"/>
              <a:gd name="connsiteX180" fmla="*/ 1484036 w 1884867"/>
              <a:gd name="connsiteY180" fmla="*/ 63875 h 458511"/>
              <a:gd name="connsiteX181" fmla="*/ 1443840 w 1884867"/>
              <a:gd name="connsiteY181" fmla="*/ 63875 h 458511"/>
              <a:gd name="connsiteX182" fmla="*/ 1451365 w 1884867"/>
              <a:gd name="connsiteY182" fmla="*/ 66351 h 458511"/>
              <a:gd name="connsiteX183" fmla="*/ 1461461 w 1884867"/>
              <a:gd name="connsiteY183" fmla="*/ 61398 h 458511"/>
              <a:gd name="connsiteX184" fmla="*/ 1446412 w 1884867"/>
              <a:gd name="connsiteY184" fmla="*/ 58826 h 458511"/>
              <a:gd name="connsiteX185" fmla="*/ 1438887 w 1884867"/>
              <a:gd name="connsiteY185" fmla="*/ 58826 h 458511"/>
              <a:gd name="connsiteX186" fmla="*/ 1441363 w 1884867"/>
              <a:gd name="connsiteY186" fmla="*/ 58826 h 458511"/>
              <a:gd name="connsiteX187" fmla="*/ 1443840 w 1884867"/>
              <a:gd name="connsiteY187" fmla="*/ 63875 h 458511"/>
              <a:gd name="connsiteX188" fmla="*/ 1391167 w 1884867"/>
              <a:gd name="connsiteY188" fmla="*/ 382772 h 458511"/>
              <a:gd name="connsiteX189" fmla="*/ 1393643 w 1884867"/>
              <a:gd name="connsiteY189" fmla="*/ 382772 h 458511"/>
              <a:gd name="connsiteX190" fmla="*/ 1391167 w 1884867"/>
              <a:gd name="connsiteY190" fmla="*/ 382772 h 458511"/>
              <a:gd name="connsiteX191" fmla="*/ 1398692 w 1884867"/>
              <a:gd name="connsiteY191" fmla="*/ 58922 h 458511"/>
              <a:gd name="connsiteX192" fmla="*/ 1403740 w 1884867"/>
              <a:gd name="connsiteY192" fmla="*/ 63970 h 458511"/>
              <a:gd name="connsiteX193" fmla="*/ 1411265 w 1884867"/>
              <a:gd name="connsiteY193" fmla="*/ 58922 h 458511"/>
              <a:gd name="connsiteX194" fmla="*/ 1413741 w 1884867"/>
              <a:gd name="connsiteY194" fmla="*/ 63970 h 458511"/>
              <a:gd name="connsiteX195" fmla="*/ 1436315 w 1884867"/>
              <a:gd name="connsiteY195" fmla="*/ 56445 h 458511"/>
              <a:gd name="connsiteX196" fmla="*/ 1376117 w 1884867"/>
              <a:gd name="connsiteY196" fmla="*/ 58922 h 458511"/>
              <a:gd name="connsiteX197" fmla="*/ 1378594 w 1884867"/>
              <a:gd name="connsiteY197" fmla="*/ 58922 h 458511"/>
              <a:gd name="connsiteX198" fmla="*/ 1398692 w 1884867"/>
              <a:gd name="connsiteY198" fmla="*/ 58922 h 458511"/>
              <a:gd name="connsiteX199" fmla="*/ 1386119 w 1884867"/>
              <a:gd name="connsiteY199" fmla="*/ 407918 h 458511"/>
              <a:gd name="connsiteX200" fmla="*/ 1393643 w 1884867"/>
              <a:gd name="connsiteY200" fmla="*/ 415442 h 458511"/>
              <a:gd name="connsiteX201" fmla="*/ 1466510 w 1884867"/>
              <a:gd name="connsiteY201" fmla="*/ 418014 h 458511"/>
              <a:gd name="connsiteX202" fmla="*/ 1476035 w 1884867"/>
              <a:gd name="connsiteY202" fmla="*/ 405441 h 458511"/>
              <a:gd name="connsiteX203" fmla="*/ 1493656 w 1884867"/>
              <a:gd name="connsiteY203" fmla="*/ 407918 h 458511"/>
              <a:gd name="connsiteX204" fmla="*/ 1501181 w 1884867"/>
              <a:gd name="connsiteY204" fmla="*/ 402869 h 458511"/>
              <a:gd name="connsiteX205" fmla="*/ 1516230 w 1884867"/>
              <a:gd name="connsiteY205" fmla="*/ 402869 h 458511"/>
              <a:gd name="connsiteX206" fmla="*/ 1513658 w 1884867"/>
              <a:gd name="connsiteY206" fmla="*/ 400393 h 458511"/>
              <a:gd name="connsiteX207" fmla="*/ 1486036 w 1884867"/>
              <a:gd name="connsiteY207" fmla="*/ 397917 h 458511"/>
              <a:gd name="connsiteX208" fmla="*/ 1470986 w 1884867"/>
              <a:gd name="connsiteY208" fmla="*/ 402869 h 458511"/>
              <a:gd name="connsiteX209" fmla="*/ 1455937 w 1884867"/>
              <a:gd name="connsiteY209" fmla="*/ 395345 h 458511"/>
              <a:gd name="connsiteX210" fmla="*/ 1443364 w 1884867"/>
              <a:gd name="connsiteY210" fmla="*/ 400393 h 458511"/>
              <a:gd name="connsiteX211" fmla="*/ 1403263 w 1884867"/>
              <a:gd name="connsiteY211" fmla="*/ 397917 h 458511"/>
              <a:gd name="connsiteX212" fmla="*/ 1395739 w 1884867"/>
              <a:gd name="connsiteY212" fmla="*/ 402869 h 458511"/>
              <a:gd name="connsiteX213" fmla="*/ 1383166 w 1884867"/>
              <a:gd name="connsiteY213" fmla="*/ 405441 h 458511"/>
              <a:gd name="connsiteX214" fmla="*/ 1365544 w 1884867"/>
              <a:gd name="connsiteY214" fmla="*/ 402869 h 458511"/>
              <a:gd name="connsiteX215" fmla="*/ 1385642 w 1884867"/>
              <a:gd name="connsiteY215" fmla="*/ 407918 h 458511"/>
              <a:gd name="connsiteX216" fmla="*/ 1371260 w 1884867"/>
              <a:gd name="connsiteY216" fmla="*/ 234563 h 458511"/>
              <a:gd name="connsiteX217" fmla="*/ 1383833 w 1884867"/>
              <a:gd name="connsiteY217" fmla="*/ 237134 h 458511"/>
              <a:gd name="connsiteX218" fmla="*/ 1376308 w 1884867"/>
              <a:gd name="connsiteY218" fmla="*/ 232086 h 458511"/>
              <a:gd name="connsiteX219" fmla="*/ 1353638 w 1884867"/>
              <a:gd name="connsiteY219" fmla="*/ 234563 h 458511"/>
              <a:gd name="connsiteX220" fmla="*/ 1371260 w 1884867"/>
              <a:gd name="connsiteY220" fmla="*/ 234563 h 458511"/>
              <a:gd name="connsiteX221" fmla="*/ 1346113 w 1884867"/>
              <a:gd name="connsiteY221" fmla="*/ 289808 h 458511"/>
              <a:gd name="connsiteX222" fmla="*/ 1361258 w 1884867"/>
              <a:gd name="connsiteY222" fmla="*/ 292379 h 458511"/>
              <a:gd name="connsiteX223" fmla="*/ 1396406 w 1884867"/>
              <a:gd name="connsiteY223" fmla="*/ 289808 h 458511"/>
              <a:gd name="connsiteX224" fmla="*/ 1411455 w 1884867"/>
              <a:gd name="connsiteY224" fmla="*/ 292379 h 458511"/>
              <a:gd name="connsiteX225" fmla="*/ 1431553 w 1884867"/>
              <a:gd name="connsiteY225" fmla="*/ 287331 h 458511"/>
              <a:gd name="connsiteX226" fmla="*/ 1456603 w 1884867"/>
              <a:gd name="connsiteY226" fmla="*/ 289808 h 458511"/>
              <a:gd name="connsiteX227" fmla="*/ 1474225 w 1884867"/>
              <a:gd name="connsiteY227" fmla="*/ 287331 h 458511"/>
              <a:gd name="connsiteX228" fmla="*/ 1494323 w 1884867"/>
              <a:gd name="connsiteY228" fmla="*/ 284855 h 458511"/>
              <a:gd name="connsiteX229" fmla="*/ 1428981 w 1884867"/>
              <a:gd name="connsiteY229" fmla="*/ 284855 h 458511"/>
              <a:gd name="connsiteX230" fmla="*/ 1393834 w 1884867"/>
              <a:gd name="connsiteY230" fmla="*/ 282283 h 458511"/>
              <a:gd name="connsiteX231" fmla="*/ 1378784 w 1884867"/>
              <a:gd name="connsiteY231" fmla="*/ 287331 h 458511"/>
              <a:gd name="connsiteX232" fmla="*/ 1358686 w 1884867"/>
              <a:gd name="connsiteY232" fmla="*/ 282283 h 458511"/>
              <a:gd name="connsiteX233" fmla="*/ 1348685 w 1884867"/>
              <a:gd name="connsiteY233" fmla="*/ 272758 h 458511"/>
              <a:gd name="connsiteX234" fmla="*/ 1326016 w 1884867"/>
              <a:gd name="connsiteY234" fmla="*/ 280283 h 458511"/>
              <a:gd name="connsiteX235" fmla="*/ 1295917 w 1884867"/>
              <a:gd name="connsiteY235" fmla="*/ 285331 h 458511"/>
              <a:gd name="connsiteX236" fmla="*/ 1346113 w 1884867"/>
              <a:gd name="connsiteY236" fmla="*/ 290284 h 458511"/>
              <a:gd name="connsiteX237" fmla="*/ 1286106 w 1884867"/>
              <a:gd name="connsiteY237" fmla="*/ 279711 h 458511"/>
              <a:gd name="connsiteX238" fmla="*/ 1278581 w 1884867"/>
              <a:gd name="connsiteY238" fmla="*/ 282188 h 458511"/>
              <a:gd name="connsiteX239" fmla="*/ 1286106 w 1884867"/>
              <a:gd name="connsiteY239" fmla="*/ 279711 h 458511"/>
              <a:gd name="connsiteX240" fmla="*/ 1260960 w 1884867"/>
              <a:gd name="connsiteY240" fmla="*/ 232086 h 458511"/>
              <a:gd name="connsiteX241" fmla="*/ 1306204 w 1884867"/>
              <a:gd name="connsiteY241" fmla="*/ 229610 h 458511"/>
              <a:gd name="connsiteX242" fmla="*/ 1296107 w 1884867"/>
              <a:gd name="connsiteY242" fmla="*/ 229610 h 458511"/>
              <a:gd name="connsiteX243" fmla="*/ 1271057 w 1884867"/>
              <a:gd name="connsiteY243" fmla="*/ 229610 h 458511"/>
              <a:gd name="connsiteX244" fmla="*/ 1258484 w 1884867"/>
              <a:gd name="connsiteY244" fmla="*/ 232086 h 458511"/>
              <a:gd name="connsiteX245" fmla="*/ 1260960 w 1884867"/>
              <a:gd name="connsiteY245" fmla="*/ 232086 h 458511"/>
              <a:gd name="connsiteX246" fmla="*/ 1260960 w 1884867"/>
              <a:gd name="connsiteY246" fmla="*/ 66351 h 458511"/>
              <a:gd name="connsiteX247" fmla="*/ 1356210 w 1884867"/>
              <a:gd name="connsiteY247" fmla="*/ 71400 h 458511"/>
              <a:gd name="connsiteX248" fmla="*/ 1361258 w 1884867"/>
              <a:gd name="connsiteY248" fmla="*/ 66351 h 458511"/>
              <a:gd name="connsiteX249" fmla="*/ 1278391 w 1884867"/>
              <a:gd name="connsiteY249" fmla="*/ 63875 h 458511"/>
              <a:gd name="connsiteX250" fmla="*/ 1245720 w 1884867"/>
              <a:gd name="connsiteY250" fmla="*/ 66351 h 458511"/>
              <a:gd name="connsiteX251" fmla="*/ 1260769 w 1884867"/>
              <a:gd name="connsiteY251" fmla="*/ 66351 h 458511"/>
              <a:gd name="connsiteX252" fmla="*/ 1220765 w 1884867"/>
              <a:gd name="connsiteY252" fmla="*/ 63875 h 458511"/>
              <a:gd name="connsiteX253" fmla="*/ 1215811 w 1884867"/>
              <a:gd name="connsiteY253" fmla="*/ 63875 h 458511"/>
              <a:gd name="connsiteX254" fmla="*/ 1220765 w 1884867"/>
              <a:gd name="connsiteY254" fmla="*/ 63875 h 458511"/>
              <a:gd name="connsiteX255" fmla="*/ 1230861 w 1884867"/>
              <a:gd name="connsiteY255" fmla="*/ 36252 h 458511"/>
              <a:gd name="connsiteX256" fmla="*/ 1208287 w 1884867"/>
              <a:gd name="connsiteY256" fmla="*/ 41300 h 458511"/>
              <a:gd name="connsiteX257" fmla="*/ 1230861 w 1884867"/>
              <a:gd name="connsiteY257" fmla="*/ 36252 h 458511"/>
              <a:gd name="connsiteX258" fmla="*/ 1208287 w 1884867"/>
              <a:gd name="connsiteY258" fmla="*/ 277235 h 458511"/>
              <a:gd name="connsiteX259" fmla="*/ 1203238 w 1884867"/>
              <a:gd name="connsiteY259" fmla="*/ 279807 h 458511"/>
              <a:gd name="connsiteX260" fmla="*/ 1208287 w 1884867"/>
              <a:gd name="connsiteY260" fmla="*/ 277235 h 458511"/>
              <a:gd name="connsiteX261" fmla="*/ 1233337 w 1884867"/>
              <a:gd name="connsiteY261" fmla="*/ 28727 h 458511"/>
              <a:gd name="connsiteX262" fmla="*/ 1250959 w 1884867"/>
              <a:gd name="connsiteY262" fmla="*/ 21203 h 458511"/>
              <a:gd name="connsiteX263" fmla="*/ 1240862 w 1884867"/>
              <a:gd name="connsiteY263" fmla="*/ 21203 h 458511"/>
              <a:gd name="connsiteX264" fmla="*/ 1215811 w 1884867"/>
              <a:gd name="connsiteY264" fmla="*/ 16154 h 458511"/>
              <a:gd name="connsiteX265" fmla="*/ 1203238 w 1884867"/>
              <a:gd name="connsiteY265" fmla="*/ 18631 h 458511"/>
              <a:gd name="connsiteX266" fmla="*/ 1193142 w 1884867"/>
              <a:gd name="connsiteY266" fmla="*/ 21203 h 458511"/>
              <a:gd name="connsiteX267" fmla="*/ 1233337 w 1884867"/>
              <a:gd name="connsiteY267" fmla="*/ 28727 h 458511"/>
              <a:gd name="connsiteX268" fmla="*/ 1178093 w 1884867"/>
              <a:gd name="connsiteY268" fmla="*/ 279711 h 458511"/>
              <a:gd name="connsiteX269" fmla="*/ 1170568 w 1884867"/>
              <a:gd name="connsiteY269" fmla="*/ 282188 h 458511"/>
              <a:gd name="connsiteX270" fmla="*/ 1178093 w 1884867"/>
              <a:gd name="connsiteY270" fmla="*/ 279711 h 458511"/>
              <a:gd name="connsiteX271" fmla="*/ 1157995 w 1884867"/>
              <a:gd name="connsiteY271" fmla="*/ 58731 h 458511"/>
              <a:gd name="connsiteX272" fmla="*/ 1150470 w 1884867"/>
              <a:gd name="connsiteY272" fmla="*/ 63779 h 458511"/>
              <a:gd name="connsiteX273" fmla="*/ 1157995 w 1884867"/>
              <a:gd name="connsiteY273" fmla="*/ 58731 h 458511"/>
              <a:gd name="connsiteX274" fmla="*/ 1168091 w 1884867"/>
              <a:gd name="connsiteY274" fmla="*/ 21108 h 458511"/>
              <a:gd name="connsiteX275" fmla="*/ 1142945 w 1884867"/>
              <a:gd name="connsiteY275" fmla="*/ 21108 h 458511"/>
              <a:gd name="connsiteX276" fmla="*/ 1168091 w 1884867"/>
              <a:gd name="connsiteY276" fmla="*/ 21108 h 458511"/>
              <a:gd name="connsiteX277" fmla="*/ 1215716 w 1884867"/>
              <a:gd name="connsiteY277" fmla="*/ 81306 h 458511"/>
              <a:gd name="connsiteX278" fmla="*/ 1393929 w 1884867"/>
              <a:gd name="connsiteY278" fmla="*/ 96450 h 458511"/>
              <a:gd name="connsiteX279" fmla="*/ 1429076 w 1884867"/>
              <a:gd name="connsiteY279" fmla="*/ 101403 h 458511"/>
              <a:gd name="connsiteX280" fmla="*/ 1444126 w 1884867"/>
              <a:gd name="connsiteY280" fmla="*/ 98927 h 458511"/>
              <a:gd name="connsiteX281" fmla="*/ 1461747 w 1884867"/>
              <a:gd name="connsiteY281" fmla="*/ 101403 h 458511"/>
              <a:gd name="connsiteX282" fmla="*/ 1481845 w 1884867"/>
              <a:gd name="connsiteY282" fmla="*/ 103975 h 458511"/>
              <a:gd name="connsiteX283" fmla="*/ 1494418 w 1884867"/>
              <a:gd name="connsiteY283" fmla="*/ 101403 h 458511"/>
              <a:gd name="connsiteX284" fmla="*/ 1532042 w 1884867"/>
              <a:gd name="connsiteY284" fmla="*/ 108928 h 458511"/>
              <a:gd name="connsiteX285" fmla="*/ 1564712 w 1884867"/>
              <a:gd name="connsiteY285" fmla="*/ 108928 h 458511"/>
              <a:gd name="connsiteX286" fmla="*/ 1569665 w 1884867"/>
              <a:gd name="connsiteY286" fmla="*/ 103975 h 458511"/>
              <a:gd name="connsiteX287" fmla="*/ 1542043 w 1884867"/>
              <a:gd name="connsiteY287" fmla="*/ 101403 h 458511"/>
              <a:gd name="connsiteX288" fmla="*/ 1511944 w 1884867"/>
              <a:gd name="connsiteY288" fmla="*/ 93878 h 458511"/>
              <a:gd name="connsiteX289" fmla="*/ 1486798 w 1884867"/>
              <a:gd name="connsiteY289" fmla="*/ 96450 h 458511"/>
              <a:gd name="connsiteX290" fmla="*/ 1404026 w 1884867"/>
              <a:gd name="connsiteY290" fmla="*/ 86354 h 458511"/>
              <a:gd name="connsiteX291" fmla="*/ 1358782 w 1884867"/>
              <a:gd name="connsiteY291" fmla="*/ 86354 h 458511"/>
              <a:gd name="connsiteX292" fmla="*/ 1225432 w 1884867"/>
              <a:gd name="connsiteY292" fmla="*/ 78829 h 458511"/>
              <a:gd name="connsiteX293" fmla="*/ 1142564 w 1884867"/>
              <a:gd name="connsiteY293" fmla="*/ 76352 h 458511"/>
              <a:gd name="connsiteX294" fmla="*/ 1140088 w 1884867"/>
              <a:gd name="connsiteY294" fmla="*/ 78829 h 458511"/>
              <a:gd name="connsiteX295" fmla="*/ 1215431 w 1884867"/>
              <a:gd name="connsiteY295" fmla="*/ 81306 h 458511"/>
              <a:gd name="connsiteX296" fmla="*/ 1137992 w 1884867"/>
              <a:gd name="connsiteY296" fmla="*/ 279711 h 458511"/>
              <a:gd name="connsiteX297" fmla="*/ 1127896 w 1884867"/>
              <a:gd name="connsiteY297" fmla="*/ 279711 h 458511"/>
              <a:gd name="connsiteX298" fmla="*/ 1137992 w 1884867"/>
              <a:gd name="connsiteY298" fmla="*/ 279711 h 458511"/>
              <a:gd name="connsiteX299" fmla="*/ 1122848 w 1884867"/>
              <a:gd name="connsiteY299" fmla="*/ 365436 h 458511"/>
              <a:gd name="connsiteX300" fmla="*/ 1122848 w 1884867"/>
              <a:gd name="connsiteY300" fmla="*/ 370484 h 458511"/>
              <a:gd name="connsiteX301" fmla="*/ 1140469 w 1884867"/>
              <a:gd name="connsiteY301" fmla="*/ 372961 h 458511"/>
              <a:gd name="connsiteX302" fmla="*/ 1142945 w 1884867"/>
              <a:gd name="connsiteY302" fmla="*/ 365436 h 458511"/>
              <a:gd name="connsiteX303" fmla="*/ 1185617 w 1884867"/>
              <a:gd name="connsiteY303" fmla="*/ 370484 h 458511"/>
              <a:gd name="connsiteX304" fmla="*/ 1175616 w 1884867"/>
              <a:gd name="connsiteY304" fmla="*/ 378009 h 458511"/>
              <a:gd name="connsiteX305" fmla="*/ 1198190 w 1884867"/>
              <a:gd name="connsiteY305" fmla="*/ 375437 h 458511"/>
              <a:gd name="connsiteX306" fmla="*/ 1193142 w 1884867"/>
              <a:gd name="connsiteY306" fmla="*/ 367913 h 458511"/>
              <a:gd name="connsiteX307" fmla="*/ 1203238 w 1884867"/>
              <a:gd name="connsiteY307" fmla="*/ 365436 h 458511"/>
              <a:gd name="connsiteX308" fmla="*/ 1230861 w 1884867"/>
              <a:gd name="connsiteY308" fmla="*/ 367913 h 458511"/>
              <a:gd name="connsiteX309" fmla="*/ 1235909 w 1884867"/>
              <a:gd name="connsiteY309" fmla="*/ 372961 h 458511"/>
              <a:gd name="connsiteX310" fmla="*/ 1255912 w 1884867"/>
              <a:gd name="connsiteY310" fmla="*/ 383058 h 458511"/>
              <a:gd name="connsiteX311" fmla="*/ 1253435 w 1884867"/>
              <a:gd name="connsiteY311" fmla="*/ 393059 h 458511"/>
              <a:gd name="connsiteX312" fmla="*/ 1268485 w 1884867"/>
              <a:gd name="connsiteY312" fmla="*/ 400583 h 458511"/>
              <a:gd name="connsiteX313" fmla="*/ 1281058 w 1884867"/>
              <a:gd name="connsiteY313" fmla="*/ 408108 h 458511"/>
              <a:gd name="connsiteX314" fmla="*/ 1313728 w 1884867"/>
              <a:gd name="connsiteY314" fmla="*/ 408108 h 458511"/>
              <a:gd name="connsiteX315" fmla="*/ 1313728 w 1884867"/>
              <a:gd name="connsiteY315" fmla="*/ 405632 h 458511"/>
              <a:gd name="connsiteX316" fmla="*/ 1333826 w 1884867"/>
              <a:gd name="connsiteY316" fmla="*/ 405632 h 458511"/>
              <a:gd name="connsiteX317" fmla="*/ 1288583 w 1884867"/>
              <a:gd name="connsiteY317" fmla="*/ 390582 h 458511"/>
              <a:gd name="connsiteX318" fmla="*/ 1308680 w 1884867"/>
              <a:gd name="connsiteY318" fmla="*/ 385534 h 458511"/>
              <a:gd name="connsiteX319" fmla="*/ 1333826 w 1884867"/>
              <a:gd name="connsiteY319" fmla="*/ 375437 h 458511"/>
              <a:gd name="connsiteX320" fmla="*/ 1338779 w 1884867"/>
              <a:gd name="connsiteY320" fmla="*/ 380486 h 458511"/>
              <a:gd name="connsiteX321" fmla="*/ 1346304 w 1884867"/>
              <a:gd name="connsiteY321" fmla="*/ 378009 h 458511"/>
              <a:gd name="connsiteX322" fmla="*/ 1376498 w 1884867"/>
              <a:gd name="connsiteY322" fmla="*/ 378009 h 458511"/>
              <a:gd name="connsiteX323" fmla="*/ 1386500 w 1884867"/>
              <a:gd name="connsiteY323" fmla="*/ 380486 h 458511"/>
              <a:gd name="connsiteX324" fmla="*/ 1391548 w 1884867"/>
              <a:gd name="connsiteY324" fmla="*/ 372961 h 458511"/>
              <a:gd name="connsiteX325" fmla="*/ 1401549 w 1884867"/>
              <a:gd name="connsiteY325" fmla="*/ 370484 h 458511"/>
              <a:gd name="connsiteX326" fmla="*/ 1406597 w 1884867"/>
              <a:gd name="connsiteY326" fmla="*/ 380486 h 458511"/>
              <a:gd name="connsiteX327" fmla="*/ 1441744 w 1884867"/>
              <a:gd name="connsiteY327" fmla="*/ 383058 h 458511"/>
              <a:gd name="connsiteX328" fmla="*/ 1461842 w 1884867"/>
              <a:gd name="connsiteY328" fmla="*/ 370484 h 458511"/>
              <a:gd name="connsiteX329" fmla="*/ 1469367 w 1884867"/>
              <a:gd name="connsiteY329" fmla="*/ 375437 h 458511"/>
              <a:gd name="connsiteX330" fmla="*/ 1471844 w 1884867"/>
              <a:gd name="connsiteY330" fmla="*/ 370484 h 458511"/>
              <a:gd name="connsiteX331" fmla="*/ 1474415 w 1884867"/>
              <a:gd name="connsiteY331" fmla="*/ 365436 h 458511"/>
              <a:gd name="connsiteX332" fmla="*/ 1444221 w 1884867"/>
              <a:gd name="connsiteY332" fmla="*/ 365436 h 458511"/>
              <a:gd name="connsiteX333" fmla="*/ 1351352 w 1884867"/>
              <a:gd name="connsiteY333" fmla="*/ 357911 h 458511"/>
              <a:gd name="connsiteX334" fmla="*/ 1351352 w 1884867"/>
              <a:gd name="connsiteY334" fmla="*/ 360388 h 458511"/>
              <a:gd name="connsiteX335" fmla="*/ 1306204 w 1884867"/>
              <a:gd name="connsiteY335" fmla="*/ 360388 h 458511"/>
              <a:gd name="connsiteX336" fmla="*/ 1313728 w 1884867"/>
              <a:gd name="connsiteY336" fmla="*/ 355435 h 458511"/>
              <a:gd name="connsiteX337" fmla="*/ 1243434 w 1884867"/>
              <a:gd name="connsiteY337" fmla="*/ 355435 h 458511"/>
              <a:gd name="connsiteX338" fmla="*/ 1238386 w 1884867"/>
              <a:gd name="connsiteY338" fmla="*/ 360388 h 458511"/>
              <a:gd name="connsiteX339" fmla="*/ 1228289 w 1884867"/>
              <a:gd name="connsiteY339" fmla="*/ 357911 h 458511"/>
              <a:gd name="connsiteX340" fmla="*/ 1183141 w 1884867"/>
              <a:gd name="connsiteY340" fmla="*/ 362960 h 458511"/>
              <a:gd name="connsiteX341" fmla="*/ 1170568 w 1884867"/>
              <a:gd name="connsiteY341" fmla="*/ 357911 h 458511"/>
              <a:gd name="connsiteX342" fmla="*/ 1157995 w 1884867"/>
              <a:gd name="connsiteY342" fmla="*/ 360388 h 458511"/>
              <a:gd name="connsiteX343" fmla="*/ 1147994 w 1884867"/>
              <a:gd name="connsiteY343" fmla="*/ 357911 h 458511"/>
              <a:gd name="connsiteX344" fmla="*/ 1110370 w 1884867"/>
              <a:gd name="connsiteY344" fmla="*/ 360388 h 458511"/>
              <a:gd name="connsiteX345" fmla="*/ 1097797 w 1884867"/>
              <a:gd name="connsiteY345" fmla="*/ 360388 h 458511"/>
              <a:gd name="connsiteX346" fmla="*/ 1122848 w 1884867"/>
              <a:gd name="connsiteY346" fmla="*/ 365436 h 458511"/>
              <a:gd name="connsiteX347" fmla="*/ 1070174 w 1884867"/>
              <a:gd name="connsiteY347" fmla="*/ 76733 h 458511"/>
              <a:gd name="connsiteX348" fmla="*/ 1072651 w 1884867"/>
              <a:gd name="connsiteY348" fmla="*/ 66637 h 458511"/>
              <a:gd name="connsiteX349" fmla="*/ 1063126 w 1884867"/>
              <a:gd name="connsiteY349" fmla="*/ 64160 h 458511"/>
              <a:gd name="connsiteX350" fmla="*/ 1050553 w 1884867"/>
              <a:gd name="connsiteY350" fmla="*/ 74162 h 458511"/>
              <a:gd name="connsiteX351" fmla="*/ 1070651 w 1884867"/>
              <a:gd name="connsiteY351" fmla="*/ 76733 h 458511"/>
              <a:gd name="connsiteX352" fmla="*/ 1037885 w 1884867"/>
              <a:gd name="connsiteY352" fmla="*/ 365436 h 458511"/>
              <a:gd name="connsiteX353" fmla="*/ 1052934 w 1884867"/>
              <a:gd name="connsiteY353" fmla="*/ 362960 h 458511"/>
              <a:gd name="connsiteX354" fmla="*/ 1063031 w 1884867"/>
              <a:gd name="connsiteY354" fmla="*/ 375437 h 458511"/>
              <a:gd name="connsiteX355" fmla="*/ 1065507 w 1884867"/>
              <a:gd name="connsiteY355" fmla="*/ 365912 h 458511"/>
              <a:gd name="connsiteX356" fmla="*/ 1075603 w 1884867"/>
              <a:gd name="connsiteY356" fmla="*/ 358388 h 458511"/>
              <a:gd name="connsiteX357" fmla="*/ 1027978 w 1884867"/>
              <a:gd name="connsiteY357" fmla="*/ 363436 h 458511"/>
              <a:gd name="connsiteX358" fmla="*/ 1030455 w 1884867"/>
              <a:gd name="connsiteY358" fmla="*/ 363436 h 458511"/>
              <a:gd name="connsiteX359" fmla="*/ 1037980 w 1884867"/>
              <a:gd name="connsiteY359" fmla="*/ 365912 h 458511"/>
              <a:gd name="connsiteX360" fmla="*/ 399710 w 1884867"/>
              <a:gd name="connsiteY360" fmla="*/ 136836 h 458511"/>
              <a:gd name="connsiteX361" fmla="*/ 394661 w 1884867"/>
              <a:gd name="connsiteY361" fmla="*/ 136836 h 458511"/>
              <a:gd name="connsiteX362" fmla="*/ 399710 w 1884867"/>
              <a:gd name="connsiteY362" fmla="*/ 136836 h 458511"/>
              <a:gd name="connsiteX363" fmla="*/ 354466 w 1884867"/>
              <a:gd name="connsiteY363" fmla="*/ 96736 h 458511"/>
              <a:gd name="connsiteX364" fmla="*/ 432380 w 1884867"/>
              <a:gd name="connsiteY364" fmla="*/ 96736 h 458511"/>
              <a:gd name="connsiteX365" fmla="*/ 512676 w 1884867"/>
              <a:gd name="connsiteY365" fmla="*/ 91688 h 458511"/>
              <a:gd name="connsiteX366" fmla="*/ 545347 w 1884867"/>
              <a:gd name="connsiteY366" fmla="*/ 91688 h 458511"/>
              <a:gd name="connsiteX367" fmla="*/ 575446 w 1884867"/>
              <a:gd name="connsiteY367" fmla="*/ 86640 h 458511"/>
              <a:gd name="connsiteX368" fmla="*/ 492578 w 1884867"/>
              <a:gd name="connsiteY368" fmla="*/ 86640 h 458511"/>
              <a:gd name="connsiteX369" fmla="*/ 475052 w 1884867"/>
              <a:gd name="connsiteY369" fmla="*/ 79115 h 458511"/>
              <a:gd name="connsiteX370" fmla="*/ 454954 w 1884867"/>
              <a:gd name="connsiteY370" fmla="*/ 81591 h 458511"/>
              <a:gd name="connsiteX371" fmla="*/ 387136 w 1884867"/>
              <a:gd name="connsiteY371" fmla="*/ 89116 h 458511"/>
              <a:gd name="connsiteX372" fmla="*/ 374563 w 1884867"/>
              <a:gd name="connsiteY372" fmla="*/ 86640 h 458511"/>
              <a:gd name="connsiteX373" fmla="*/ 359514 w 1884867"/>
              <a:gd name="connsiteY373" fmla="*/ 89116 h 458511"/>
              <a:gd name="connsiteX374" fmla="*/ 354466 w 1884867"/>
              <a:gd name="connsiteY374" fmla="*/ 86640 h 458511"/>
              <a:gd name="connsiteX375" fmla="*/ 349513 w 1884867"/>
              <a:gd name="connsiteY375" fmla="*/ 89116 h 458511"/>
              <a:gd name="connsiteX376" fmla="*/ 334463 w 1884867"/>
              <a:gd name="connsiteY376" fmla="*/ 99212 h 458511"/>
              <a:gd name="connsiteX377" fmla="*/ 354466 w 1884867"/>
              <a:gd name="connsiteY377" fmla="*/ 96736 h 458511"/>
              <a:gd name="connsiteX378" fmla="*/ 294363 w 1884867"/>
              <a:gd name="connsiteY378" fmla="*/ 136836 h 458511"/>
              <a:gd name="connsiteX379" fmla="*/ 276742 w 1884867"/>
              <a:gd name="connsiteY379" fmla="*/ 141884 h 458511"/>
              <a:gd name="connsiteX380" fmla="*/ 294363 w 1884867"/>
              <a:gd name="connsiteY380" fmla="*/ 136836 h 458511"/>
              <a:gd name="connsiteX381" fmla="*/ 236642 w 1884867"/>
              <a:gd name="connsiteY381" fmla="*/ 257423 h 458511"/>
              <a:gd name="connsiteX382" fmla="*/ 229021 w 1884867"/>
              <a:gd name="connsiteY382" fmla="*/ 259899 h 458511"/>
              <a:gd name="connsiteX383" fmla="*/ 236642 w 1884867"/>
              <a:gd name="connsiteY383" fmla="*/ 257423 h 458511"/>
              <a:gd name="connsiteX384" fmla="*/ 234070 w 1884867"/>
              <a:gd name="connsiteY384" fmla="*/ 272472 h 458511"/>
              <a:gd name="connsiteX385" fmla="*/ 226545 w 1884867"/>
              <a:gd name="connsiteY385" fmla="*/ 269900 h 458511"/>
              <a:gd name="connsiteX386" fmla="*/ 234070 w 1884867"/>
              <a:gd name="connsiteY386" fmla="*/ 272472 h 458511"/>
              <a:gd name="connsiteX387" fmla="*/ 186445 w 1884867"/>
              <a:gd name="connsiteY387" fmla="*/ 342767 h 458511"/>
              <a:gd name="connsiteX388" fmla="*/ 193969 w 1884867"/>
              <a:gd name="connsiteY388" fmla="*/ 345243 h 458511"/>
              <a:gd name="connsiteX389" fmla="*/ 229117 w 1884867"/>
              <a:gd name="connsiteY389" fmla="*/ 350292 h 458511"/>
              <a:gd name="connsiteX390" fmla="*/ 231688 w 1884867"/>
              <a:gd name="connsiteY390" fmla="*/ 337718 h 458511"/>
              <a:gd name="connsiteX391" fmla="*/ 204066 w 1884867"/>
              <a:gd name="connsiteY391" fmla="*/ 332670 h 458511"/>
              <a:gd name="connsiteX392" fmla="*/ 176443 w 1884867"/>
              <a:gd name="connsiteY392" fmla="*/ 335242 h 458511"/>
              <a:gd name="connsiteX393" fmla="*/ 178920 w 1884867"/>
              <a:gd name="connsiteY393" fmla="*/ 340195 h 458511"/>
              <a:gd name="connsiteX394" fmla="*/ 178920 w 1884867"/>
              <a:gd name="connsiteY394" fmla="*/ 342767 h 458511"/>
              <a:gd name="connsiteX395" fmla="*/ 186445 w 1884867"/>
              <a:gd name="connsiteY395" fmla="*/ 342767 h 458511"/>
              <a:gd name="connsiteX396" fmla="*/ 163870 w 1884867"/>
              <a:gd name="connsiteY396" fmla="*/ 297523 h 458511"/>
              <a:gd name="connsiteX397" fmla="*/ 211495 w 1884867"/>
              <a:gd name="connsiteY397" fmla="*/ 305048 h 458511"/>
              <a:gd name="connsiteX398" fmla="*/ 231593 w 1884867"/>
              <a:gd name="connsiteY398" fmla="*/ 307619 h 458511"/>
              <a:gd name="connsiteX399" fmla="*/ 216544 w 1884867"/>
              <a:gd name="connsiteY399" fmla="*/ 297523 h 458511"/>
              <a:gd name="connsiteX400" fmla="*/ 196446 w 1884867"/>
              <a:gd name="connsiteY400" fmla="*/ 292570 h 458511"/>
              <a:gd name="connsiteX401" fmla="*/ 153774 w 1884867"/>
              <a:gd name="connsiteY401" fmla="*/ 297523 h 458511"/>
              <a:gd name="connsiteX402" fmla="*/ 163775 w 1884867"/>
              <a:gd name="connsiteY402" fmla="*/ 297523 h 458511"/>
              <a:gd name="connsiteX403" fmla="*/ 1678345 w 1884867"/>
              <a:gd name="connsiteY403" fmla="*/ 101689 h 458511"/>
              <a:gd name="connsiteX404" fmla="*/ 1678345 w 1884867"/>
              <a:gd name="connsiteY404" fmla="*/ 104261 h 458511"/>
              <a:gd name="connsiteX405" fmla="*/ 1705968 w 1884867"/>
              <a:gd name="connsiteY405" fmla="*/ 109214 h 458511"/>
              <a:gd name="connsiteX406" fmla="*/ 1658343 w 1884867"/>
              <a:gd name="connsiteY406" fmla="*/ 111785 h 458511"/>
              <a:gd name="connsiteX407" fmla="*/ 1635769 w 1884867"/>
              <a:gd name="connsiteY407" fmla="*/ 111785 h 458511"/>
              <a:gd name="connsiteX408" fmla="*/ 1673393 w 1884867"/>
              <a:gd name="connsiteY408" fmla="*/ 119310 h 458511"/>
              <a:gd name="connsiteX409" fmla="*/ 1728637 w 1884867"/>
              <a:gd name="connsiteY409" fmla="*/ 129311 h 458511"/>
              <a:gd name="connsiteX410" fmla="*/ 1736162 w 1884867"/>
              <a:gd name="connsiteY410" fmla="*/ 129311 h 458511"/>
              <a:gd name="connsiteX411" fmla="*/ 1698538 w 1884867"/>
              <a:gd name="connsiteY411" fmla="*/ 131883 h 458511"/>
              <a:gd name="connsiteX412" fmla="*/ 1688442 w 1884867"/>
              <a:gd name="connsiteY412" fmla="*/ 134360 h 458511"/>
              <a:gd name="connsiteX413" fmla="*/ 1673393 w 1884867"/>
              <a:gd name="connsiteY413" fmla="*/ 131883 h 458511"/>
              <a:gd name="connsiteX414" fmla="*/ 1668344 w 1884867"/>
              <a:gd name="connsiteY414" fmla="*/ 141884 h 458511"/>
              <a:gd name="connsiteX415" fmla="*/ 1675869 w 1884867"/>
              <a:gd name="connsiteY415" fmla="*/ 144361 h 458511"/>
              <a:gd name="connsiteX416" fmla="*/ 1680917 w 1884867"/>
              <a:gd name="connsiteY416" fmla="*/ 141884 h 458511"/>
              <a:gd name="connsiteX417" fmla="*/ 1698538 w 1884867"/>
              <a:gd name="connsiteY417" fmla="*/ 151886 h 458511"/>
              <a:gd name="connsiteX418" fmla="*/ 1748735 w 1884867"/>
              <a:gd name="connsiteY418" fmla="*/ 156934 h 458511"/>
              <a:gd name="connsiteX419" fmla="*/ 1731114 w 1884867"/>
              <a:gd name="connsiteY419" fmla="*/ 164459 h 458511"/>
              <a:gd name="connsiteX420" fmla="*/ 1778739 w 1884867"/>
              <a:gd name="connsiteY420" fmla="*/ 169507 h 458511"/>
              <a:gd name="connsiteX421" fmla="*/ 1766166 w 1884867"/>
              <a:gd name="connsiteY421" fmla="*/ 177032 h 458511"/>
              <a:gd name="connsiteX422" fmla="*/ 1733591 w 1884867"/>
              <a:gd name="connsiteY422" fmla="*/ 171983 h 458511"/>
              <a:gd name="connsiteX423" fmla="*/ 1723494 w 1884867"/>
              <a:gd name="connsiteY423" fmla="*/ 174555 h 458511"/>
              <a:gd name="connsiteX424" fmla="*/ 1688347 w 1884867"/>
              <a:gd name="connsiteY424" fmla="*/ 174555 h 458511"/>
              <a:gd name="connsiteX425" fmla="*/ 1683299 w 1884867"/>
              <a:gd name="connsiteY425" fmla="*/ 182080 h 458511"/>
              <a:gd name="connsiteX426" fmla="*/ 1690919 w 1884867"/>
              <a:gd name="connsiteY426" fmla="*/ 187033 h 458511"/>
              <a:gd name="connsiteX427" fmla="*/ 1705968 w 1884867"/>
              <a:gd name="connsiteY427" fmla="*/ 179508 h 458511"/>
              <a:gd name="connsiteX428" fmla="*/ 1695871 w 1884867"/>
              <a:gd name="connsiteY428" fmla="*/ 187033 h 458511"/>
              <a:gd name="connsiteX429" fmla="*/ 1705968 w 1884867"/>
              <a:gd name="connsiteY429" fmla="*/ 199606 h 458511"/>
              <a:gd name="connsiteX430" fmla="*/ 1708444 w 1884867"/>
              <a:gd name="connsiteY430" fmla="*/ 202178 h 458511"/>
              <a:gd name="connsiteX431" fmla="*/ 1710921 w 1884867"/>
              <a:gd name="connsiteY431" fmla="*/ 187033 h 458511"/>
              <a:gd name="connsiteX432" fmla="*/ 1718541 w 1884867"/>
              <a:gd name="connsiteY432" fmla="*/ 182080 h 458511"/>
              <a:gd name="connsiteX433" fmla="*/ 1723494 w 1884867"/>
              <a:gd name="connsiteY433" fmla="*/ 187033 h 458511"/>
              <a:gd name="connsiteX434" fmla="*/ 1736067 w 1884867"/>
              <a:gd name="connsiteY434" fmla="*/ 182080 h 458511"/>
              <a:gd name="connsiteX435" fmla="*/ 1741115 w 1884867"/>
              <a:gd name="connsiteY435" fmla="*/ 187033 h 458511"/>
              <a:gd name="connsiteX436" fmla="*/ 1753688 w 1884867"/>
              <a:gd name="connsiteY436" fmla="*/ 184557 h 458511"/>
              <a:gd name="connsiteX437" fmla="*/ 1778739 w 1884867"/>
              <a:gd name="connsiteY437" fmla="*/ 192081 h 458511"/>
              <a:gd name="connsiteX438" fmla="*/ 1816839 w 1884867"/>
              <a:gd name="connsiteY438" fmla="*/ 192081 h 458511"/>
              <a:gd name="connsiteX439" fmla="*/ 1789217 w 1884867"/>
              <a:gd name="connsiteY439" fmla="*/ 197129 h 458511"/>
              <a:gd name="connsiteX440" fmla="*/ 1733971 w 1884867"/>
              <a:gd name="connsiteY440" fmla="*/ 197129 h 458511"/>
              <a:gd name="connsiteX441" fmla="*/ 1723875 w 1884867"/>
              <a:gd name="connsiteY441" fmla="*/ 199606 h 458511"/>
              <a:gd name="connsiteX442" fmla="*/ 1721399 w 1884867"/>
              <a:gd name="connsiteY442" fmla="*/ 212179 h 458511"/>
              <a:gd name="connsiteX443" fmla="*/ 1691300 w 1884867"/>
              <a:gd name="connsiteY443" fmla="*/ 207131 h 458511"/>
              <a:gd name="connsiteX444" fmla="*/ 1703777 w 1884867"/>
              <a:gd name="connsiteY444" fmla="*/ 219704 h 458511"/>
              <a:gd name="connsiteX445" fmla="*/ 1661105 w 1884867"/>
              <a:gd name="connsiteY445" fmla="*/ 227228 h 458511"/>
              <a:gd name="connsiteX446" fmla="*/ 1666153 w 1884867"/>
              <a:gd name="connsiteY446" fmla="*/ 242278 h 458511"/>
              <a:gd name="connsiteX447" fmla="*/ 1661105 w 1884867"/>
              <a:gd name="connsiteY447" fmla="*/ 244850 h 458511"/>
              <a:gd name="connsiteX448" fmla="*/ 1658629 w 1884867"/>
              <a:gd name="connsiteY448" fmla="*/ 249803 h 458511"/>
              <a:gd name="connsiteX449" fmla="*/ 1643579 w 1884867"/>
              <a:gd name="connsiteY449" fmla="*/ 249803 h 458511"/>
              <a:gd name="connsiteX450" fmla="*/ 1638531 w 1884867"/>
              <a:gd name="connsiteY450" fmla="*/ 257423 h 458511"/>
              <a:gd name="connsiteX451" fmla="*/ 1673678 w 1884867"/>
              <a:gd name="connsiteY451" fmla="*/ 262376 h 458511"/>
              <a:gd name="connsiteX452" fmla="*/ 1706349 w 1884867"/>
              <a:gd name="connsiteY452" fmla="*/ 264948 h 458511"/>
              <a:gd name="connsiteX453" fmla="*/ 1698824 w 1884867"/>
              <a:gd name="connsiteY453" fmla="*/ 272472 h 458511"/>
              <a:gd name="connsiteX454" fmla="*/ 1683679 w 1884867"/>
              <a:gd name="connsiteY454" fmla="*/ 277425 h 458511"/>
              <a:gd name="connsiteX455" fmla="*/ 1676155 w 1884867"/>
              <a:gd name="connsiteY455" fmla="*/ 272472 h 458511"/>
              <a:gd name="connsiteX456" fmla="*/ 1666153 w 1884867"/>
              <a:gd name="connsiteY456" fmla="*/ 274949 h 458511"/>
              <a:gd name="connsiteX457" fmla="*/ 1651104 w 1884867"/>
              <a:gd name="connsiteY457" fmla="*/ 274949 h 458511"/>
              <a:gd name="connsiteX458" fmla="*/ 1651104 w 1884867"/>
              <a:gd name="connsiteY458" fmla="*/ 282474 h 458511"/>
              <a:gd name="connsiteX459" fmla="*/ 1643579 w 1884867"/>
              <a:gd name="connsiteY459" fmla="*/ 285045 h 458511"/>
              <a:gd name="connsiteX460" fmla="*/ 1641008 w 1884867"/>
              <a:gd name="connsiteY460" fmla="*/ 279997 h 458511"/>
              <a:gd name="connsiteX461" fmla="*/ 1615957 w 1884867"/>
              <a:gd name="connsiteY461" fmla="*/ 285045 h 458511"/>
              <a:gd name="connsiteX462" fmla="*/ 1608432 w 1884867"/>
              <a:gd name="connsiteY462" fmla="*/ 279997 h 458511"/>
              <a:gd name="connsiteX463" fmla="*/ 1600907 w 1884867"/>
              <a:gd name="connsiteY463" fmla="*/ 285045 h 458511"/>
              <a:gd name="connsiteX464" fmla="*/ 1615957 w 1884867"/>
              <a:gd name="connsiteY464" fmla="*/ 287522 h 458511"/>
              <a:gd name="connsiteX465" fmla="*/ 1623482 w 1884867"/>
              <a:gd name="connsiteY465" fmla="*/ 295046 h 458511"/>
              <a:gd name="connsiteX466" fmla="*/ 1633483 w 1884867"/>
              <a:gd name="connsiteY466" fmla="*/ 292570 h 458511"/>
              <a:gd name="connsiteX467" fmla="*/ 1643579 w 1884867"/>
              <a:gd name="connsiteY467" fmla="*/ 295046 h 458511"/>
              <a:gd name="connsiteX468" fmla="*/ 1658629 w 1884867"/>
              <a:gd name="connsiteY468" fmla="*/ 292570 h 458511"/>
              <a:gd name="connsiteX469" fmla="*/ 1658629 w 1884867"/>
              <a:gd name="connsiteY469" fmla="*/ 297523 h 458511"/>
              <a:gd name="connsiteX470" fmla="*/ 1708826 w 1884867"/>
              <a:gd name="connsiteY470" fmla="*/ 300095 h 458511"/>
              <a:gd name="connsiteX471" fmla="*/ 1696253 w 1884867"/>
              <a:gd name="connsiteY471" fmla="*/ 310096 h 458511"/>
              <a:gd name="connsiteX472" fmla="*/ 1711302 w 1884867"/>
              <a:gd name="connsiteY472" fmla="*/ 307619 h 458511"/>
              <a:gd name="connsiteX473" fmla="*/ 1713874 w 1884867"/>
              <a:gd name="connsiteY473" fmla="*/ 312573 h 458511"/>
              <a:gd name="connsiteX474" fmla="*/ 1728923 w 1884867"/>
              <a:gd name="connsiteY474" fmla="*/ 315144 h 458511"/>
              <a:gd name="connsiteX475" fmla="*/ 1663677 w 1884867"/>
              <a:gd name="connsiteY475" fmla="*/ 320192 h 458511"/>
              <a:gd name="connsiteX476" fmla="*/ 1656152 w 1884867"/>
              <a:gd name="connsiteY476" fmla="*/ 325145 h 458511"/>
              <a:gd name="connsiteX477" fmla="*/ 1605860 w 1884867"/>
              <a:gd name="connsiteY477" fmla="*/ 330194 h 458511"/>
              <a:gd name="connsiteX478" fmla="*/ 1570713 w 1884867"/>
              <a:gd name="connsiteY478" fmla="*/ 332670 h 458511"/>
              <a:gd name="connsiteX479" fmla="*/ 1550615 w 1884867"/>
              <a:gd name="connsiteY479" fmla="*/ 337718 h 458511"/>
              <a:gd name="connsiteX480" fmla="*/ 1565760 w 1884867"/>
              <a:gd name="connsiteY480" fmla="*/ 337718 h 458511"/>
              <a:gd name="connsiteX481" fmla="*/ 1605860 w 1884867"/>
              <a:gd name="connsiteY481" fmla="*/ 335242 h 458511"/>
              <a:gd name="connsiteX482" fmla="*/ 1618433 w 1884867"/>
              <a:gd name="connsiteY482" fmla="*/ 337718 h 458511"/>
              <a:gd name="connsiteX483" fmla="*/ 1648532 w 1884867"/>
              <a:gd name="connsiteY483" fmla="*/ 337718 h 458511"/>
              <a:gd name="connsiteX484" fmla="*/ 1698824 w 1884867"/>
              <a:gd name="connsiteY484" fmla="*/ 340195 h 458511"/>
              <a:gd name="connsiteX485" fmla="*/ 1708349 w 1884867"/>
              <a:gd name="connsiteY485" fmla="*/ 340195 h 458511"/>
              <a:gd name="connsiteX486" fmla="*/ 1720922 w 1884867"/>
              <a:gd name="connsiteY486" fmla="*/ 345243 h 458511"/>
              <a:gd name="connsiteX487" fmla="*/ 1733495 w 1884867"/>
              <a:gd name="connsiteY487" fmla="*/ 342767 h 458511"/>
              <a:gd name="connsiteX488" fmla="*/ 1741020 w 1884867"/>
              <a:gd name="connsiteY488" fmla="*/ 347815 h 458511"/>
              <a:gd name="connsiteX489" fmla="*/ 1748545 w 1884867"/>
              <a:gd name="connsiteY489" fmla="*/ 347815 h 458511"/>
              <a:gd name="connsiteX490" fmla="*/ 1710445 w 1884867"/>
              <a:gd name="connsiteY490" fmla="*/ 357816 h 458511"/>
              <a:gd name="connsiteX491" fmla="*/ 1728066 w 1884867"/>
              <a:gd name="connsiteY491" fmla="*/ 365341 h 458511"/>
              <a:gd name="connsiteX492" fmla="*/ 1718065 w 1884867"/>
              <a:gd name="connsiteY492" fmla="*/ 367817 h 458511"/>
              <a:gd name="connsiteX493" fmla="*/ 1657771 w 1884867"/>
              <a:gd name="connsiteY493" fmla="*/ 370389 h 458511"/>
              <a:gd name="connsiteX494" fmla="*/ 1650247 w 1884867"/>
              <a:gd name="connsiteY494" fmla="*/ 372866 h 458511"/>
              <a:gd name="connsiteX495" fmla="*/ 1670344 w 1884867"/>
              <a:gd name="connsiteY495" fmla="*/ 377914 h 458511"/>
              <a:gd name="connsiteX496" fmla="*/ 1655295 w 1884867"/>
              <a:gd name="connsiteY496" fmla="*/ 382962 h 458511"/>
              <a:gd name="connsiteX497" fmla="*/ 1640150 w 1884867"/>
              <a:gd name="connsiteY497" fmla="*/ 377914 h 458511"/>
              <a:gd name="connsiteX498" fmla="*/ 1625101 w 1884867"/>
              <a:gd name="connsiteY498" fmla="*/ 375342 h 458511"/>
              <a:gd name="connsiteX499" fmla="*/ 1610051 w 1884867"/>
              <a:gd name="connsiteY499" fmla="*/ 377914 h 458511"/>
              <a:gd name="connsiteX500" fmla="*/ 1615100 w 1884867"/>
              <a:gd name="connsiteY500" fmla="*/ 387439 h 458511"/>
              <a:gd name="connsiteX501" fmla="*/ 1610051 w 1884867"/>
              <a:gd name="connsiteY501" fmla="*/ 397535 h 458511"/>
              <a:gd name="connsiteX502" fmla="*/ 1620053 w 1884867"/>
              <a:gd name="connsiteY502" fmla="*/ 405060 h 458511"/>
              <a:gd name="connsiteX503" fmla="*/ 1605003 w 1884867"/>
              <a:gd name="connsiteY503" fmla="*/ 407537 h 458511"/>
              <a:gd name="connsiteX504" fmla="*/ 1595478 w 1884867"/>
              <a:gd name="connsiteY504" fmla="*/ 402489 h 458511"/>
              <a:gd name="connsiteX505" fmla="*/ 1582905 w 1884867"/>
              <a:gd name="connsiteY505" fmla="*/ 407537 h 458511"/>
              <a:gd name="connsiteX506" fmla="*/ 1552806 w 1884867"/>
              <a:gd name="connsiteY506" fmla="*/ 407537 h 458511"/>
              <a:gd name="connsiteX507" fmla="*/ 1535185 w 1884867"/>
              <a:gd name="connsiteY507" fmla="*/ 412585 h 458511"/>
              <a:gd name="connsiteX508" fmla="*/ 1517659 w 1884867"/>
              <a:gd name="connsiteY508" fmla="*/ 412585 h 458511"/>
              <a:gd name="connsiteX509" fmla="*/ 1502609 w 1884867"/>
              <a:gd name="connsiteY509" fmla="*/ 417633 h 458511"/>
              <a:gd name="connsiteX510" fmla="*/ 1495085 w 1884867"/>
              <a:gd name="connsiteY510" fmla="*/ 412585 h 458511"/>
              <a:gd name="connsiteX511" fmla="*/ 1482511 w 1884867"/>
              <a:gd name="connsiteY511" fmla="*/ 415061 h 458511"/>
              <a:gd name="connsiteX512" fmla="*/ 1482511 w 1884867"/>
              <a:gd name="connsiteY512" fmla="*/ 425158 h 458511"/>
              <a:gd name="connsiteX513" fmla="*/ 1442316 w 1884867"/>
              <a:gd name="connsiteY513" fmla="*/ 432683 h 458511"/>
              <a:gd name="connsiteX514" fmla="*/ 1417170 w 1884867"/>
              <a:gd name="connsiteY514" fmla="*/ 430111 h 458511"/>
              <a:gd name="connsiteX515" fmla="*/ 1414694 w 1884867"/>
              <a:gd name="connsiteY515" fmla="*/ 435159 h 458511"/>
              <a:gd name="connsiteX516" fmla="*/ 1399644 w 1884867"/>
              <a:gd name="connsiteY516" fmla="*/ 435159 h 458511"/>
              <a:gd name="connsiteX517" fmla="*/ 1387071 w 1884867"/>
              <a:gd name="connsiteY517" fmla="*/ 430111 h 458511"/>
              <a:gd name="connsiteX518" fmla="*/ 1372021 w 1884867"/>
              <a:gd name="connsiteY518" fmla="*/ 437636 h 458511"/>
              <a:gd name="connsiteX519" fmla="*/ 1346876 w 1884867"/>
              <a:gd name="connsiteY519" fmla="*/ 437636 h 458511"/>
              <a:gd name="connsiteX520" fmla="*/ 1359449 w 1884867"/>
              <a:gd name="connsiteY520" fmla="*/ 445256 h 458511"/>
              <a:gd name="connsiteX521" fmla="*/ 1331826 w 1884867"/>
              <a:gd name="connsiteY521" fmla="*/ 450209 h 458511"/>
              <a:gd name="connsiteX522" fmla="*/ 1294202 w 1884867"/>
              <a:gd name="connsiteY522" fmla="*/ 447732 h 458511"/>
              <a:gd name="connsiteX523" fmla="*/ 1264008 w 1884867"/>
              <a:gd name="connsiteY523" fmla="*/ 450209 h 458511"/>
              <a:gd name="connsiteX524" fmla="*/ 1223908 w 1884867"/>
              <a:gd name="connsiteY524" fmla="*/ 450209 h 458511"/>
              <a:gd name="connsiteX525" fmla="*/ 1191237 w 1884867"/>
              <a:gd name="connsiteY525" fmla="*/ 445256 h 458511"/>
              <a:gd name="connsiteX526" fmla="*/ 1120943 w 1884867"/>
              <a:gd name="connsiteY526" fmla="*/ 450209 h 458511"/>
              <a:gd name="connsiteX527" fmla="*/ 1110941 w 1884867"/>
              <a:gd name="connsiteY527" fmla="*/ 447732 h 458511"/>
              <a:gd name="connsiteX528" fmla="*/ 1095796 w 1884867"/>
              <a:gd name="connsiteY528" fmla="*/ 450209 h 458511"/>
              <a:gd name="connsiteX529" fmla="*/ 1068174 w 1884867"/>
              <a:gd name="connsiteY529" fmla="*/ 450209 h 458511"/>
              <a:gd name="connsiteX530" fmla="*/ 1063221 w 1884867"/>
              <a:gd name="connsiteY530" fmla="*/ 452781 h 458511"/>
              <a:gd name="connsiteX531" fmla="*/ 942635 w 1884867"/>
              <a:gd name="connsiteY531" fmla="*/ 452781 h 458511"/>
              <a:gd name="connsiteX532" fmla="*/ 842241 w 1884867"/>
              <a:gd name="connsiteY532" fmla="*/ 452781 h 458511"/>
              <a:gd name="connsiteX533" fmla="*/ 781948 w 1884867"/>
              <a:gd name="connsiteY533" fmla="*/ 455257 h 458511"/>
              <a:gd name="connsiteX534" fmla="*/ 749372 w 1884867"/>
              <a:gd name="connsiteY534" fmla="*/ 452781 h 458511"/>
              <a:gd name="connsiteX535" fmla="*/ 686602 w 1884867"/>
              <a:gd name="connsiteY535" fmla="*/ 450209 h 458511"/>
              <a:gd name="connsiteX536" fmla="*/ 696604 w 1884867"/>
              <a:gd name="connsiteY536" fmla="*/ 440208 h 458511"/>
              <a:gd name="connsiteX537" fmla="*/ 633834 w 1884867"/>
              <a:gd name="connsiteY537" fmla="*/ 437636 h 458511"/>
              <a:gd name="connsiteX538" fmla="*/ 624309 w 1884867"/>
              <a:gd name="connsiteY538" fmla="*/ 432683 h 458511"/>
              <a:gd name="connsiteX539" fmla="*/ 594210 w 1884867"/>
              <a:gd name="connsiteY539" fmla="*/ 435159 h 458511"/>
              <a:gd name="connsiteX540" fmla="*/ 579065 w 1884867"/>
              <a:gd name="connsiteY540" fmla="*/ 437636 h 458511"/>
              <a:gd name="connsiteX541" fmla="*/ 566587 w 1884867"/>
              <a:gd name="connsiteY541" fmla="*/ 430111 h 458511"/>
              <a:gd name="connsiteX542" fmla="*/ 541442 w 1884867"/>
              <a:gd name="connsiteY542" fmla="*/ 427634 h 458511"/>
              <a:gd name="connsiteX543" fmla="*/ 513819 w 1884867"/>
              <a:gd name="connsiteY543" fmla="*/ 430111 h 458511"/>
              <a:gd name="connsiteX544" fmla="*/ 503818 w 1884867"/>
              <a:gd name="connsiteY544" fmla="*/ 425158 h 458511"/>
              <a:gd name="connsiteX545" fmla="*/ 498769 w 1884867"/>
              <a:gd name="connsiteY545" fmla="*/ 432683 h 458511"/>
              <a:gd name="connsiteX546" fmla="*/ 483720 w 1884867"/>
              <a:gd name="connsiteY546" fmla="*/ 432683 h 458511"/>
              <a:gd name="connsiteX547" fmla="*/ 476195 w 1884867"/>
              <a:gd name="connsiteY547" fmla="*/ 442684 h 458511"/>
              <a:gd name="connsiteX548" fmla="*/ 468670 w 1884867"/>
              <a:gd name="connsiteY548" fmla="*/ 432683 h 458511"/>
              <a:gd name="connsiteX549" fmla="*/ 456098 w 1884867"/>
              <a:gd name="connsiteY549" fmla="*/ 420110 h 458511"/>
              <a:gd name="connsiteX550" fmla="*/ 448573 w 1884867"/>
              <a:gd name="connsiteY550" fmla="*/ 432683 h 458511"/>
              <a:gd name="connsiteX551" fmla="*/ 433523 w 1884867"/>
              <a:gd name="connsiteY551" fmla="*/ 427634 h 458511"/>
              <a:gd name="connsiteX552" fmla="*/ 410854 w 1884867"/>
              <a:gd name="connsiteY552" fmla="*/ 435159 h 458511"/>
              <a:gd name="connsiteX553" fmla="*/ 393328 w 1884867"/>
              <a:gd name="connsiteY553" fmla="*/ 425158 h 458511"/>
              <a:gd name="connsiteX554" fmla="*/ 378278 w 1884867"/>
              <a:gd name="connsiteY554" fmla="*/ 427634 h 458511"/>
              <a:gd name="connsiteX555" fmla="*/ 368182 w 1884867"/>
              <a:gd name="connsiteY555" fmla="*/ 417633 h 458511"/>
              <a:gd name="connsiteX556" fmla="*/ 350656 w 1884867"/>
              <a:gd name="connsiteY556" fmla="*/ 417633 h 458511"/>
              <a:gd name="connsiteX557" fmla="*/ 340559 w 1884867"/>
              <a:gd name="connsiteY557" fmla="*/ 412585 h 458511"/>
              <a:gd name="connsiteX558" fmla="*/ 325510 w 1884867"/>
              <a:gd name="connsiteY558" fmla="*/ 412585 h 458511"/>
              <a:gd name="connsiteX559" fmla="*/ 317985 w 1884867"/>
              <a:gd name="connsiteY559" fmla="*/ 405060 h 458511"/>
              <a:gd name="connsiteX560" fmla="*/ 307984 w 1884867"/>
              <a:gd name="connsiteY560" fmla="*/ 402489 h 458511"/>
              <a:gd name="connsiteX561" fmla="*/ 307984 w 1884867"/>
              <a:gd name="connsiteY561" fmla="*/ 390011 h 458511"/>
              <a:gd name="connsiteX562" fmla="*/ 282838 w 1884867"/>
              <a:gd name="connsiteY562" fmla="*/ 390011 h 458511"/>
              <a:gd name="connsiteX563" fmla="*/ 270265 w 1884867"/>
              <a:gd name="connsiteY563" fmla="*/ 384962 h 458511"/>
              <a:gd name="connsiteX564" fmla="*/ 247691 w 1884867"/>
              <a:gd name="connsiteY564" fmla="*/ 384962 h 458511"/>
              <a:gd name="connsiteX565" fmla="*/ 237689 w 1884867"/>
              <a:gd name="connsiteY565" fmla="*/ 379914 h 458511"/>
              <a:gd name="connsiteX566" fmla="*/ 220068 w 1884867"/>
              <a:gd name="connsiteY566" fmla="*/ 379914 h 458511"/>
              <a:gd name="connsiteX567" fmla="*/ 225116 w 1884867"/>
              <a:gd name="connsiteY567" fmla="*/ 369913 h 458511"/>
              <a:gd name="connsiteX568" fmla="*/ 189969 w 1884867"/>
              <a:gd name="connsiteY568" fmla="*/ 364865 h 458511"/>
              <a:gd name="connsiteX569" fmla="*/ 157298 w 1884867"/>
              <a:gd name="connsiteY569" fmla="*/ 349815 h 458511"/>
              <a:gd name="connsiteX570" fmla="*/ 162346 w 1884867"/>
              <a:gd name="connsiteY570" fmla="*/ 342291 h 458511"/>
              <a:gd name="connsiteX571" fmla="*/ 171871 w 1884867"/>
              <a:gd name="connsiteY571" fmla="*/ 342291 h 458511"/>
              <a:gd name="connsiteX572" fmla="*/ 149297 w 1884867"/>
              <a:gd name="connsiteY572" fmla="*/ 337242 h 458511"/>
              <a:gd name="connsiteX573" fmla="*/ 141773 w 1884867"/>
              <a:gd name="connsiteY573" fmla="*/ 327241 h 458511"/>
              <a:gd name="connsiteX574" fmla="*/ 114150 w 1884867"/>
              <a:gd name="connsiteY574" fmla="*/ 327241 h 458511"/>
              <a:gd name="connsiteX575" fmla="*/ 96529 w 1884867"/>
              <a:gd name="connsiteY575" fmla="*/ 322193 h 458511"/>
              <a:gd name="connsiteX576" fmla="*/ 63953 w 1884867"/>
              <a:gd name="connsiteY576" fmla="*/ 314668 h 458511"/>
              <a:gd name="connsiteX577" fmla="*/ 66430 w 1884867"/>
              <a:gd name="connsiteY577" fmla="*/ 312096 h 458511"/>
              <a:gd name="connsiteX578" fmla="*/ 76431 w 1884867"/>
              <a:gd name="connsiteY578" fmla="*/ 312096 h 458511"/>
              <a:gd name="connsiteX579" fmla="*/ 91576 w 1884867"/>
              <a:gd name="connsiteY579" fmla="*/ 299618 h 458511"/>
              <a:gd name="connsiteX580" fmla="*/ 114150 w 1884867"/>
              <a:gd name="connsiteY580" fmla="*/ 297047 h 458511"/>
              <a:gd name="connsiteX581" fmla="*/ 126723 w 1884867"/>
              <a:gd name="connsiteY581" fmla="*/ 281997 h 458511"/>
              <a:gd name="connsiteX582" fmla="*/ 134248 w 1884867"/>
              <a:gd name="connsiteY582" fmla="*/ 284569 h 458511"/>
              <a:gd name="connsiteX583" fmla="*/ 139201 w 1884867"/>
              <a:gd name="connsiteY583" fmla="*/ 276949 h 458511"/>
              <a:gd name="connsiteX584" fmla="*/ 149297 w 1884867"/>
              <a:gd name="connsiteY584" fmla="*/ 274473 h 458511"/>
              <a:gd name="connsiteX585" fmla="*/ 171110 w 1884867"/>
              <a:gd name="connsiteY585" fmla="*/ 270186 h 458511"/>
              <a:gd name="connsiteX586" fmla="*/ 176158 w 1884867"/>
              <a:gd name="connsiteY586" fmla="*/ 272758 h 458511"/>
              <a:gd name="connsiteX587" fmla="*/ 193684 w 1884867"/>
              <a:gd name="connsiteY587" fmla="*/ 272758 h 458511"/>
              <a:gd name="connsiteX588" fmla="*/ 211305 w 1884867"/>
              <a:gd name="connsiteY588" fmla="*/ 275234 h 458511"/>
              <a:gd name="connsiteX589" fmla="*/ 218830 w 1884867"/>
              <a:gd name="connsiteY589" fmla="*/ 262661 h 458511"/>
              <a:gd name="connsiteX590" fmla="*/ 188731 w 1884867"/>
              <a:gd name="connsiteY590" fmla="*/ 262661 h 458511"/>
              <a:gd name="connsiteX591" fmla="*/ 173681 w 1884867"/>
              <a:gd name="connsiteY591" fmla="*/ 257708 h 458511"/>
              <a:gd name="connsiteX592" fmla="*/ 133486 w 1884867"/>
              <a:gd name="connsiteY592" fmla="*/ 255137 h 458511"/>
              <a:gd name="connsiteX593" fmla="*/ 120913 w 1884867"/>
              <a:gd name="connsiteY593" fmla="*/ 250089 h 458511"/>
              <a:gd name="connsiteX594" fmla="*/ 105863 w 1884867"/>
              <a:gd name="connsiteY594" fmla="*/ 242564 h 458511"/>
              <a:gd name="connsiteX595" fmla="*/ 118436 w 1884867"/>
              <a:gd name="connsiteY595" fmla="*/ 237611 h 458511"/>
              <a:gd name="connsiteX596" fmla="*/ 113388 w 1884867"/>
              <a:gd name="connsiteY596" fmla="*/ 230086 h 458511"/>
              <a:gd name="connsiteX597" fmla="*/ 100815 w 1884867"/>
              <a:gd name="connsiteY597" fmla="*/ 227514 h 458511"/>
              <a:gd name="connsiteX598" fmla="*/ 141010 w 1884867"/>
              <a:gd name="connsiteY598" fmla="*/ 222561 h 458511"/>
              <a:gd name="connsiteX599" fmla="*/ 163585 w 1884867"/>
              <a:gd name="connsiteY599" fmla="*/ 225038 h 458511"/>
              <a:gd name="connsiteX600" fmla="*/ 156060 w 1884867"/>
              <a:gd name="connsiteY600" fmla="*/ 219990 h 458511"/>
              <a:gd name="connsiteX601" fmla="*/ 161108 w 1884867"/>
              <a:gd name="connsiteY601" fmla="*/ 212465 h 458511"/>
              <a:gd name="connsiteX602" fmla="*/ 118436 w 1884867"/>
              <a:gd name="connsiteY602" fmla="*/ 204940 h 458511"/>
              <a:gd name="connsiteX603" fmla="*/ 70811 w 1884867"/>
              <a:gd name="connsiteY603" fmla="*/ 212465 h 458511"/>
              <a:gd name="connsiteX604" fmla="*/ 35664 w 1884867"/>
              <a:gd name="connsiteY604" fmla="*/ 202464 h 458511"/>
              <a:gd name="connsiteX605" fmla="*/ 43189 w 1884867"/>
              <a:gd name="connsiteY605" fmla="*/ 194939 h 458511"/>
              <a:gd name="connsiteX606" fmla="*/ 53190 w 1884867"/>
              <a:gd name="connsiteY606" fmla="*/ 197415 h 458511"/>
              <a:gd name="connsiteX607" fmla="*/ 73288 w 1884867"/>
              <a:gd name="connsiteY607" fmla="*/ 192367 h 458511"/>
              <a:gd name="connsiteX608" fmla="*/ 73288 w 1884867"/>
              <a:gd name="connsiteY608" fmla="*/ 202464 h 458511"/>
              <a:gd name="connsiteX609" fmla="*/ 93385 w 1884867"/>
              <a:gd name="connsiteY609" fmla="*/ 202464 h 458511"/>
              <a:gd name="connsiteX610" fmla="*/ 98434 w 1884867"/>
              <a:gd name="connsiteY610" fmla="*/ 189891 h 458511"/>
              <a:gd name="connsiteX611" fmla="*/ 58238 w 1884867"/>
              <a:gd name="connsiteY611" fmla="*/ 179794 h 458511"/>
              <a:gd name="connsiteX612" fmla="*/ 50713 w 1884867"/>
              <a:gd name="connsiteY612" fmla="*/ 172269 h 458511"/>
              <a:gd name="connsiteX613" fmla="*/ 38141 w 1884867"/>
              <a:gd name="connsiteY613" fmla="*/ 164744 h 458511"/>
              <a:gd name="connsiteX614" fmla="*/ 33092 w 1884867"/>
              <a:gd name="connsiteY614" fmla="*/ 162268 h 458511"/>
              <a:gd name="connsiteX615" fmla="*/ 50713 w 1884867"/>
              <a:gd name="connsiteY615" fmla="*/ 147218 h 458511"/>
              <a:gd name="connsiteX616" fmla="*/ 63286 w 1884867"/>
              <a:gd name="connsiteY616" fmla="*/ 142170 h 458511"/>
              <a:gd name="connsiteX617" fmla="*/ 50713 w 1884867"/>
              <a:gd name="connsiteY617" fmla="*/ 139694 h 458511"/>
              <a:gd name="connsiteX618" fmla="*/ 65763 w 1884867"/>
              <a:gd name="connsiteY618" fmla="*/ 139694 h 458511"/>
              <a:gd name="connsiteX619" fmla="*/ 73288 w 1884867"/>
              <a:gd name="connsiteY619" fmla="*/ 137122 h 458511"/>
              <a:gd name="connsiteX620" fmla="*/ 80812 w 1884867"/>
              <a:gd name="connsiteY620" fmla="*/ 132169 h 458511"/>
              <a:gd name="connsiteX621" fmla="*/ 90909 w 1884867"/>
              <a:gd name="connsiteY621" fmla="*/ 127121 h 458511"/>
              <a:gd name="connsiteX622" fmla="*/ 98434 w 1884867"/>
              <a:gd name="connsiteY622" fmla="*/ 122073 h 458511"/>
              <a:gd name="connsiteX623" fmla="*/ 83384 w 1884867"/>
              <a:gd name="connsiteY623" fmla="*/ 119596 h 458511"/>
              <a:gd name="connsiteX624" fmla="*/ 95862 w 1884867"/>
              <a:gd name="connsiteY624" fmla="*/ 114548 h 458511"/>
              <a:gd name="connsiteX625" fmla="*/ 108435 w 1884867"/>
              <a:gd name="connsiteY625" fmla="*/ 119596 h 458511"/>
              <a:gd name="connsiteX626" fmla="*/ 138534 w 1884867"/>
              <a:gd name="connsiteY626" fmla="*/ 119596 h 458511"/>
              <a:gd name="connsiteX627" fmla="*/ 115960 w 1884867"/>
              <a:gd name="connsiteY627" fmla="*/ 117024 h 458511"/>
              <a:gd name="connsiteX628" fmla="*/ 98434 w 1884867"/>
              <a:gd name="connsiteY628" fmla="*/ 107023 h 458511"/>
              <a:gd name="connsiteX629" fmla="*/ 80812 w 1884867"/>
              <a:gd name="connsiteY629" fmla="*/ 112071 h 458511"/>
              <a:gd name="connsiteX630" fmla="*/ 53190 w 1884867"/>
              <a:gd name="connsiteY630" fmla="*/ 109500 h 458511"/>
              <a:gd name="connsiteX631" fmla="*/ 80812 w 1884867"/>
              <a:gd name="connsiteY631" fmla="*/ 97022 h 458511"/>
              <a:gd name="connsiteX632" fmla="*/ 95862 w 1884867"/>
              <a:gd name="connsiteY632" fmla="*/ 99498 h 458511"/>
              <a:gd name="connsiteX633" fmla="*/ 128533 w 1884867"/>
              <a:gd name="connsiteY633" fmla="*/ 94450 h 458511"/>
              <a:gd name="connsiteX634" fmla="*/ 151107 w 1884867"/>
              <a:gd name="connsiteY634" fmla="*/ 99498 h 458511"/>
              <a:gd name="connsiteX635" fmla="*/ 196351 w 1884867"/>
              <a:gd name="connsiteY635" fmla="*/ 99498 h 458511"/>
              <a:gd name="connsiteX636" fmla="*/ 243976 w 1884867"/>
              <a:gd name="connsiteY636" fmla="*/ 101975 h 458511"/>
              <a:gd name="connsiteX637" fmla="*/ 248929 w 1884867"/>
              <a:gd name="connsiteY637" fmla="*/ 99498 h 458511"/>
              <a:gd name="connsiteX638" fmla="*/ 253977 w 1884867"/>
              <a:gd name="connsiteY638" fmla="*/ 101975 h 458511"/>
              <a:gd name="connsiteX639" fmla="*/ 228831 w 1884867"/>
              <a:gd name="connsiteY639" fmla="*/ 86925 h 458511"/>
              <a:gd name="connsiteX640" fmla="*/ 198732 w 1884867"/>
              <a:gd name="connsiteY640" fmla="*/ 79400 h 458511"/>
              <a:gd name="connsiteX641" fmla="*/ 186159 w 1884867"/>
              <a:gd name="connsiteY641" fmla="*/ 81877 h 458511"/>
              <a:gd name="connsiteX642" fmla="*/ 176158 w 1884867"/>
              <a:gd name="connsiteY642" fmla="*/ 76924 h 458511"/>
              <a:gd name="connsiteX643" fmla="*/ 166061 w 1884867"/>
              <a:gd name="connsiteY643" fmla="*/ 81877 h 458511"/>
              <a:gd name="connsiteX644" fmla="*/ 161108 w 1884867"/>
              <a:gd name="connsiteY644" fmla="*/ 79400 h 458511"/>
              <a:gd name="connsiteX645" fmla="*/ 156060 w 1884867"/>
              <a:gd name="connsiteY645" fmla="*/ 81877 h 458511"/>
              <a:gd name="connsiteX646" fmla="*/ 161108 w 1884867"/>
              <a:gd name="connsiteY646" fmla="*/ 74352 h 458511"/>
              <a:gd name="connsiteX647" fmla="*/ 166061 w 1884867"/>
              <a:gd name="connsiteY647" fmla="*/ 66827 h 458511"/>
              <a:gd name="connsiteX648" fmla="*/ 186159 w 1884867"/>
              <a:gd name="connsiteY648" fmla="*/ 69399 h 458511"/>
              <a:gd name="connsiteX649" fmla="*/ 173681 w 1884867"/>
              <a:gd name="connsiteY649" fmla="*/ 59303 h 458511"/>
              <a:gd name="connsiteX650" fmla="*/ 206257 w 1884867"/>
              <a:gd name="connsiteY650" fmla="*/ 51778 h 458511"/>
              <a:gd name="connsiteX651" fmla="*/ 218830 w 1884867"/>
              <a:gd name="connsiteY651" fmla="*/ 46730 h 458511"/>
              <a:gd name="connsiteX652" fmla="*/ 236451 w 1884867"/>
              <a:gd name="connsiteY652" fmla="*/ 46730 h 458511"/>
              <a:gd name="connsiteX653" fmla="*/ 236451 w 1884867"/>
              <a:gd name="connsiteY653" fmla="*/ 34252 h 458511"/>
              <a:gd name="connsiteX654" fmla="*/ 248929 w 1884867"/>
              <a:gd name="connsiteY654" fmla="*/ 36728 h 458511"/>
              <a:gd name="connsiteX655" fmla="*/ 251501 w 1884867"/>
              <a:gd name="connsiteY655" fmla="*/ 44253 h 458511"/>
              <a:gd name="connsiteX656" fmla="*/ 289601 w 1884867"/>
              <a:gd name="connsiteY656" fmla="*/ 31680 h 458511"/>
              <a:gd name="connsiteX657" fmla="*/ 319700 w 1884867"/>
              <a:gd name="connsiteY657" fmla="*/ 34252 h 458511"/>
              <a:gd name="connsiteX658" fmla="*/ 324748 w 1884867"/>
              <a:gd name="connsiteY658" fmla="*/ 26727 h 458511"/>
              <a:gd name="connsiteX659" fmla="*/ 347322 w 1884867"/>
              <a:gd name="connsiteY659" fmla="*/ 26727 h 458511"/>
              <a:gd name="connsiteX660" fmla="*/ 362371 w 1884867"/>
              <a:gd name="connsiteY660" fmla="*/ 31680 h 458511"/>
              <a:gd name="connsiteX661" fmla="*/ 377516 w 1884867"/>
              <a:gd name="connsiteY661" fmla="*/ 29204 h 458511"/>
              <a:gd name="connsiteX662" fmla="*/ 415140 w 1884867"/>
              <a:gd name="connsiteY662" fmla="*/ 26727 h 458511"/>
              <a:gd name="connsiteX663" fmla="*/ 434952 w 1884867"/>
              <a:gd name="connsiteY663" fmla="*/ 11106 h 458511"/>
              <a:gd name="connsiteX664" fmla="*/ 535345 w 1884867"/>
              <a:gd name="connsiteY664" fmla="*/ 13678 h 458511"/>
              <a:gd name="connsiteX665" fmla="*/ 547919 w 1884867"/>
              <a:gd name="connsiteY665" fmla="*/ 11106 h 458511"/>
              <a:gd name="connsiteX666" fmla="*/ 560492 w 1884867"/>
              <a:gd name="connsiteY666" fmla="*/ 13678 h 458511"/>
              <a:gd name="connsiteX667" fmla="*/ 660885 w 1884867"/>
              <a:gd name="connsiteY667" fmla="*/ 6153 h 458511"/>
              <a:gd name="connsiteX668" fmla="*/ 743752 w 1884867"/>
              <a:gd name="connsiteY668" fmla="*/ 6153 h 458511"/>
              <a:gd name="connsiteX669" fmla="*/ 824144 w 1884867"/>
              <a:gd name="connsiteY669" fmla="*/ 6153 h 458511"/>
              <a:gd name="connsiteX670" fmla="*/ 844146 w 1884867"/>
              <a:gd name="connsiteY670" fmla="*/ 13678 h 458511"/>
              <a:gd name="connsiteX671" fmla="*/ 884342 w 1884867"/>
              <a:gd name="connsiteY671" fmla="*/ 13678 h 458511"/>
              <a:gd name="connsiteX672" fmla="*/ 886913 w 1884867"/>
              <a:gd name="connsiteY672" fmla="*/ 3582 h 458511"/>
              <a:gd name="connsiteX673" fmla="*/ 901963 w 1884867"/>
              <a:gd name="connsiteY673" fmla="*/ 1105 h 458511"/>
              <a:gd name="connsiteX674" fmla="*/ 999880 w 1884867"/>
              <a:gd name="connsiteY674" fmla="*/ 1105 h 458511"/>
              <a:gd name="connsiteX675" fmla="*/ 1095130 w 1884867"/>
              <a:gd name="connsiteY675" fmla="*/ 1105 h 458511"/>
              <a:gd name="connsiteX676" fmla="*/ 1112751 w 1884867"/>
              <a:gd name="connsiteY676" fmla="*/ 3582 h 458511"/>
              <a:gd name="connsiteX677" fmla="*/ 1110275 w 1884867"/>
              <a:gd name="connsiteY677" fmla="*/ 11106 h 458511"/>
              <a:gd name="connsiteX678" fmla="*/ 1122752 w 1884867"/>
              <a:gd name="connsiteY678" fmla="*/ 11106 h 458511"/>
              <a:gd name="connsiteX679" fmla="*/ 1130277 w 1884867"/>
              <a:gd name="connsiteY679" fmla="*/ 3582 h 458511"/>
              <a:gd name="connsiteX680" fmla="*/ 1228385 w 1884867"/>
              <a:gd name="connsiteY680" fmla="*/ 3486 h 458511"/>
              <a:gd name="connsiteX681" fmla="*/ 1296203 w 1884867"/>
              <a:gd name="connsiteY681" fmla="*/ 8534 h 458511"/>
              <a:gd name="connsiteX682" fmla="*/ 1318777 w 1884867"/>
              <a:gd name="connsiteY682" fmla="*/ 16059 h 458511"/>
              <a:gd name="connsiteX683" fmla="*/ 1333921 w 1884867"/>
              <a:gd name="connsiteY683" fmla="*/ 11011 h 458511"/>
              <a:gd name="connsiteX684" fmla="*/ 1371545 w 1884867"/>
              <a:gd name="connsiteY684" fmla="*/ 13583 h 458511"/>
              <a:gd name="connsiteX685" fmla="*/ 1384118 w 1884867"/>
              <a:gd name="connsiteY685" fmla="*/ 21108 h 458511"/>
              <a:gd name="connsiteX686" fmla="*/ 1399168 w 1884867"/>
              <a:gd name="connsiteY686" fmla="*/ 28632 h 458511"/>
              <a:gd name="connsiteX687" fmla="*/ 1391643 w 1884867"/>
              <a:gd name="connsiteY687" fmla="*/ 28632 h 458511"/>
              <a:gd name="connsiteX688" fmla="*/ 1416694 w 1884867"/>
              <a:gd name="connsiteY688" fmla="*/ 33681 h 458511"/>
              <a:gd name="connsiteX689" fmla="*/ 1444316 w 1884867"/>
              <a:gd name="connsiteY689" fmla="*/ 38633 h 458511"/>
              <a:gd name="connsiteX690" fmla="*/ 1421742 w 1884867"/>
              <a:gd name="connsiteY690" fmla="*/ 28632 h 458511"/>
              <a:gd name="connsiteX691" fmla="*/ 1419266 w 1884867"/>
              <a:gd name="connsiteY691" fmla="*/ 23584 h 458511"/>
              <a:gd name="connsiteX692" fmla="*/ 1426790 w 1884867"/>
              <a:gd name="connsiteY692" fmla="*/ 18536 h 458511"/>
              <a:gd name="connsiteX693" fmla="*/ 1461937 w 1884867"/>
              <a:gd name="connsiteY693" fmla="*/ 16059 h 458511"/>
              <a:gd name="connsiteX694" fmla="*/ 1469462 w 1884867"/>
              <a:gd name="connsiteY694" fmla="*/ 13583 h 458511"/>
              <a:gd name="connsiteX695" fmla="*/ 1479463 w 1884867"/>
              <a:gd name="connsiteY695" fmla="*/ 26156 h 458511"/>
              <a:gd name="connsiteX696" fmla="*/ 1522136 w 1884867"/>
              <a:gd name="connsiteY696" fmla="*/ 36157 h 458511"/>
              <a:gd name="connsiteX697" fmla="*/ 1562331 w 1884867"/>
              <a:gd name="connsiteY697" fmla="*/ 46158 h 458511"/>
              <a:gd name="connsiteX698" fmla="*/ 1587477 w 1884867"/>
              <a:gd name="connsiteY698" fmla="*/ 51207 h 458511"/>
              <a:gd name="connsiteX699" fmla="*/ 1595002 w 1884867"/>
              <a:gd name="connsiteY699" fmla="*/ 53683 h 458511"/>
              <a:gd name="connsiteX700" fmla="*/ 1607575 w 1884867"/>
              <a:gd name="connsiteY700" fmla="*/ 61303 h 458511"/>
              <a:gd name="connsiteX701" fmla="*/ 1640150 w 1884867"/>
              <a:gd name="connsiteY701" fmla="*/ 66256 h 458511"/>
              <a:gd name="connsiteX702" fmla="*/ 1642722 w 1884867"/>
              <a:gd name="connsiteY702" fmla="*/ 71304 h 458511"/>
              <a:gd name="connsiteX703" fmla="*/ 1630149 w 1884867"/>
              <a:gd name="connsiteY703" fmla="*/ 71304 h 458511"/>
              <a:gd name="connsiteX704" fmla="*/ 1632626 w 1884867"/>
              <a:gd name="connsiteY704" fmla="*/ 78829 h 458511"/>
              <a:gd name="connsiteX705" fmla="*/ 1627673 w 1884867"/>
              <a:gd name="connsiteY705" fmla="*/ 86354 h 458511"/>
              <a:gd name="connsiteX706" fmla="*/ 1645199 w 1884867"/>
              <a:gd name="connsiteY706" fmla="*/ 86354 h 458511"/>
              <a:gd name="connsiteX707" fmla="*/ 1647675 w 1884867"/>
              <a:gd name="connsiteY707" fmla="*/ 98927 h 458511"/>
              <a:gd name="connsiteX708" fmla="*/ 1677869 w 1884867"/>
              <a:gd name="connsiteY708" fmla="*/ 101403 h 45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Lst>
            <a:rect l="l" t="t" r="r" b="b"/>
            <a:pathLst>
              <a:path w="2968" h="722">
                <a:moveTo>
                  <a:pt x="2034" y="707"/>
                </a:moveTo>
                <a:cubicBezTo>
                  <a:pt x="2034" y="707"/>
                  <a:pt x="2035" y="707"/>
                  <a:pt x="2036" y="707"/>
                </a:cubicBezTo>
                <a:cubicBezTo>
                  <a:pt x="2038" y="708"/>
                  <a:pt x="2035" y="711"/>
                  <a:pt x="2032" y="710"/>
                </a:cubicBezTo>
                <a:cubicBezTo>
                  <a:pt x="2030" y="709"/>
                  <a:pt x="2032" y="707"/>
                  <a:pt x="2034" y="707"/>
                </a:cubicBezTo>
                <a:close/>
                <a:moveTo>
                  <a:pt x="971" y="702"/>
                </a:moveTo>
                <a:cubicBezTo>
                  <a:pt x="972" y="702"/>
                  <a:pt x="973" y="702"/>
                  <a:pt x="974" y="702"/>
                </a:cubicBezTo>
                <a:cubicBezTo>
                  <a:pt x="979" y="704"/>
                  <a:pt x="971" y="707"/>
                  <a:pt x="966" y="706"/>
                </a:cubicBezTo>
                <a:cubicBezTo>
                  <a:pt x="959" y="705"/>
                  <a:pt x="966" y="702"/>
                  <a:pt x="971" y="702"/>
                </a:cubicBezTo>
                <a:close/>
                <a:moveTo>
                  <a:pt x="2617" y="698"/>
                </a:moveTo>
                <a:cubicBezTo>
                  <a:pt x="2618" y="698"/>
                  <a:pt x="2620" y="699"/>
                  <a:pt x="2620" y="700"/>
                </a:cubicBezTo>
                <a:cubicBezTo>
                  <a:pt x="2621" y="706"/>
                  <a:pt x="2614" y="711"/>
                  <a:pt x="2612" y="707"/>
                </a:cubicBezTo>
                <a:cubicBezTo>
                  <a:pt x="2609" y="702"/>
                  <a:pt x="2612" y="699"/>
                  <a:pt x="2616" y="698"/>
                </a:cubicBezTo>
                <a:cubicBezTo>
                  <a:pt x="2616" y="698"/>
                  <a:pt x="2617" y="698"/>
                  <a:pt x="2617" y="698"/>
                </a:cubicBezTo>
                <a:close/>
                <a:moveTo>
                  <a:pt x="2605" y="697"/>
                </a:moveTo>
                <a:cubicBezTo>
                  <a:pt x="2606" y="697"/>
                  <a:pt x="2608" y="698"/>
                  <a:pt x="2608" y="700"/>
                </a:cubicBezTo>
                <a:cubicBezTo>
                  <a:pt x="2612" y="716"/>
                  <a:pt x="2594" y="704"/>
                  <a:pt x="2590" y="703"/>
                </a:cubicBezTo>
                <a:cubicBezTo>
                  <a:pt x="2589" y="703"/>
                  <a:pt x="2584" y="712"/>
                  <a:pt x="2582" y="703"/>
                </a:cubicBezTo>
                <a:lnTo>
                  <a:pt x="2580" y="703"/>
                </a:lnTo>
                <a:cubicBezTo>
                  <a:pt x="2581" y="696"/>
                  <a:pt x="2592" y="701"/>
                  <a:pt x="2597" y="700"/>
                </a:cubicBezTo>
                <a:cubicBezTo>
                  <a:pt x="2599" y="700"/>
                  <a:pt x="2602" y="698"/>
                  <a:pt x="2605" y="697"/>
                </a:cubicBezTo>
                <a:close/>
                <a:moveTo>
                  <a:pt x="294" y="694"/>
                </a:moveTo>
                <a:cubicBezTo>
                  <a:pt x="295" y="694"/>
                  <a:pt x="295" y="694"/>
                  <a:pt x="295" y="695"/>
                </a:cubicBezTo>
                <a:cubicBezTo>
                  <a:pt x="296" y="696"/>
                  <a:pt x="294" y="699"/>
                  <a:pt x="293" y="698"/>
                </a:cubicBezTo>
                <a:cubicBezTo>
                  <a:pt x="292" y="697"/>
                  <a:pt x="293" y="694"/>
                  <a:pt x="294" y="694"/>
                </a:cubicBezTo>
                <a:close/>
                <a:moveTo>
                  <a:pt x="931" y="694"/>
                </a:moveTo>
                <a:cubicBezTo>
                  <a:pt x="936" y="694"/>
                  <a:pt x="940" y="695"/>
                  <a:pt x="942" y="698"/>
                </a:cubicBezTo>
                <a:cubicBezTo>
                  <a:pt x="946" y="706"/>
                  <a:pt x="925" y="721"/>
                  <a:pt x="918" y="714"/>
                </a:cubicBezTo>
                <a:cubicBezTo>
                  <a:pt x="907" y="703"/>
                  <a:pt x="920" y="695"/>
                  <a:pt x="931" y="694"/>
                </a:cubicBezTo>
                <a:close/>
                <a:moveTo>
                  <a:pt x="826" y="691"/>
                </a:moveTo>
                <a:cubicBezTo>
                  <a:pt x="830" y="690"/>
                  <a:pt x="834" y="692"/>
                  <a:pt x="835" y="694"/>
                </a:cubicBezTo>
                <a:cubicBezTo>
                  <a:pt x="837" y="699"/>
                  <a:pt x="834" y="704"/>
                  <a:pt x="829" y="706"/>
                </a:cubicBezTo>
                <a:cubicBezTo>
                  <a:pt x="826" y="707"/>
                  <a:pt x="822" y="706"/>
                  <a:pt x="819" y="702"/>
                </a:cubicBezTo>
                <a:cubicBezTo>
                  <a:pt x="812" y="695"/>
                  <a:pt x="819" y="691"/>
                  <a:pt x="826" y="691"/>
                </a:cubicBezTo>
                <a:close/>
                <a:moveTo>
                  <a:pt x="286" y="687"/>
                </a:moveTo>
                <a:cubicBezTo>
                  <a:pt x="287" y="687"/>
                  <a:pt x="288" y="689"/>
                  <a:pt x="288" y="691"/>
                </a:cubicBezTo>
                <a:cubicBezTo>
                  <a:pt x="289" y="697"/>
                  <a:pt x="285" y="711"/>
                  <a:pt x="283" y="705"/>
                </a:cubicBezTo>
                <a:cubicBezTo>
                  <a:pt x="281" y="694"/>
                  <a:pt x="284" y="686"/>
                  <a:pt x="286" y="687"/>
                </a:cubicBezTo>
                <a:close/>
                <a:moveTo>
                  <a:pt x="590" y="684"/>
                </a:moveTo>
                <a:cubicBezTo>
                  <a:pt x="591" y="684"/>
                  <a:pt x="592" y="685"/>
                  <a:pt x="592" y="687"/>
                </a:cubicBezTo>
                <a:cubicBezTo>
                  <a:pt x="593" y="693"/>
                  <a:pt x="589" y="699"/>
                  <a:pt x="588" y="694"/>
                </a:cubicBezTo>
                <a:cubicBezTo>
                  <a:pt x="586" y="689"/>
                  <a:pt x="588" y="685"/>
                  <a:pt x="590" y="684"/>
                </a:cubicBezTo>
                <a:close/>
                <a:moveTo>
                  <a:pt x="264" y="684"/>
                </a:moveTo>
                <a:cubicBezTo>
                  <a:pt x="264" y="684"/>
                  <a:pt x="265" y="685"/>
                  <a:pt x="266" y="688"/>
                </a:cubicBezTo>
                <a:cubicBezTo>
                  <a:pt x="266" y="692"/>
                  <a:pt x="265" y="696"/>
                  <a:pt x="264" y="698"/>
                </a:cubicBezTo>
                <a:cubicBezTo>
                  <a:pt x="264" y="699"/>
                  <a:pt x="263" y="697"/>
                  <a:pt x="262" y="695"/>
                </a:cubicBezTo>
                <a:cubicBezTo>
                  <a:pt x="261" y="688"/>
                  <a:pt x="262" y="684"/>
                  <a:pt x="264" y="684"/>
                </a:cubicBezTo>
                <a:close/>
                <a:moveTo>
                  <a:pt x="584" y="683"/>
                </a:moveTo>
                <a:cubicBezTo>
                  <a:pt x="585" y="683"/>
                  <a:pt x="586" y="684"/>
                  <a:pt x="586" y="687"/>
                </a:cubicBezTo>
                <a:cubicBezTo>
                  <a:pt x="588" y="705"/>
                  <a:pt x="579" y="691"/>
                  <a:pt x="577" y="690"/>
                </a:cubicBezTo>
                <a:cubicBezTo>
                  <a:pt x="576" y="690"/>
                  <a:pt x="574" y="700"/>
                  <a:pt x="573" y="690"/>
                </a:cubicBezTo>
                <a:lnTo>
                  <a:pt x="572" y="690"/>
                </a:lnTo>
                <a:cubicBezTo>
                  <a:pt x="572" y="681"/>
                  <a:pt x="578" y="687"/>
                  <a:pt x="580" y="687"/>
                </a:cubicBezTo>
                <a:cubicBezTo>
                  <a:pt x="581" y="687"/>
                  <a:pt x="583" y="684"/>
                  <a:pt x="584" y="683"/>
                </a:cubicBezTo>
                <a:close/>
                <a:moveTo>
                  <a:pt x="2613" y="673"/>
                </a:moveTo>
                <a:cubicBezTo>
                  <a:pt x="2613" y="673"/>
                  <a:pt x="2613" y="673"/>
                  <a:pt x="2613" y="673"/>
                </a:cubicBezTo>
                <a:cubicBezTo>
                  <a:pt x="2615" y="676"/>
                  <a:pt x="2611" y="679"/>
                  <a:pt x="2610" y="679"/>
                </a:cubicBezTo>
                <a:cubicBezTo>
                  <a:pt x="2606" y="678"/>
                  <a:pt x="2611" y="673"/>
                  <a:pt x="2613" y="673"/>
                </a:cubicBezTo>
                <a:close/>
                <a:moveTo>
                  <a:pt x="574" y="657"/>
                </a:moveTo>
                <a:cubicBezTo>
                  <a:pt x="572" y="657"/>
                  <a:pt x="569" y="657"/>
                  <a:pt x="567" y="657"/>
                </a:cubicBezTo>
                <a:lnTo>
                  <a:pt x="565" y="657"/>
                </a:lnTo>
                <a:lnTo>
                  <a:pt x="566" y="658"/>
                </a:lnTo>
                <a:cubicBezTo>
                  <a:pt x="568" y="658"/>
                  <a:pt x="570" y="658"/>
                  <a:pt x="572" y="658"/>
                </a:cubicBezTo>
                <a:lnTo>
                  <a:pt x="575" y="657"/>
                </a:lnTo>
                <a:lnTo>
                  <a:pt x="574" y="657"/>
                </a:lnTo>
                <a:close/>
                <a:moveTo>
                  <a:pt x="2586" y="646"/>
                </a:moveTo>
                <a:cubicBezTo>
                  <a:pt x="2584" y="649"/>
                  <a:pt x="2581" y="651"/>
                  <a:pt x="2578" y="652"/>
                </a:cubicBezTo>
                <a:cubicBezTo>
                  <a:pt x="2569" y="654"/>
                  <a:pt x="2556" y="648"/>
                  <a:pt x="2552" y="649"/>
                </a:cubicBezTo>
                <a:cubicBezTo>
                  <a:pt x="2551" y="649"/>
                  <a:pt x="2548" y="654"/>
                  <a:pt x="2547" y="655"/>
                </a:cubicBezTo>
                <a:cubicBezTo>
                  <a:pt x="2544" y="657"/>
                  <a:pt x="2541" y="658"/>
                  <a:pt x="2539" y="658"/>
                </a:cubicBezTo>
                <a:cubicBezTo>
                  <a:pt x="2534" y="658"/>
                  <a:pt x="2524" y="645"/>
                  <a:pt x="2527" y="655"/>
                </a:cubicBezTo>
                <a:cubicBezTo>
                  <a:pt x="2529" y="665"/>
                  <a:pt x="2532" y="654"/>
                  <a:pt x="2540" y="661"/>
                </a:cubicBezTo>
                <a:lnTo>
                  <a:pt x="2540" y="661"/>
                </a:lnTo>
                <a:cubicBezTo>
                  <a:pt x="2544" y="664"/>
                  <a:pt x="2541" y="668"/>
                  <a:pt x="2545" y="670"/>
                </a:cubicBezTo>
                <a:cubicBezTo>
                  <a:pt x="2561" y="676"/>
                  <a:pt x="2577" y="677"/>
                  <a:pt x="2593" y="673"/>
                </a:cubicBezTo>
                <a:cubicBezTo>
                  <a:pt x="2598" y="671"/>
                  <a:pt x="2596" y="661"/>
                  <a:pt x="2600" y="658"/>
                </a:cubicBezTo>
                <a:cubicBezTo>
                  <a:pt x="2603" y="655"/>
                  <a:pt x="2608" y="662"/>
                  <a:pt x="2611" y="661"/>
                </a:cubicBezTo>
                <a:cubicBezTo>
                  <a:pt x="2612" y="661"/>
                  <a:pt x="2615" y="656"/>
                  <a:pt x="2616" y="655"/>
                </a:cubicBezTo>
                <a:cubicBezTo>
                  <a:pt x="2622" y="653"/>
                  <a:pt x="2624" y="661"/>
                  <a:pt x="2626" y="655"/>
                </a:cubicBezTo>
                <a:cubicBezTo>
                  <a:pt x="2628" y="649"/>
                  <a:pt x="2623" y="651"/>
                  <a:pt x="2624" y="652"/>
                </a:cubicBezTo>
                <a:cubicBezTo>
                  <a:pt x="2619" y="649"/>
                  <a:pt x="2608" y="646"/>
                  <a:pt x="2606" y="649"/>
                </a:cubicBezTo>
                <a:cubicBezTo>
                  <a:pt x="2603" y="653"/>
                  <a:pt x="2600" y="656"/>
                  <a:pt x="2596" y="655"/>
                </a:cubicBezTo>
                <a:cubicBezTo>
                  <a:pt x="2591" y="655"/>
                  <a:pt x="2590" y="647"/>
                  <a:pt x="2586" y="646"/>
                </a:cubicBezTo>
                <a:close/>
                <a:moveTo>
                  <a:pt x="2458" y="641"/>
                </a:moveTo>
                <a:lnTo>
                  <a:pt x="2454" y="641"/>
                </a:lnTo>
                <a:lnTo>
                  <a:pt x="2453" y="643"/>
                </a:lnTo>
                <a:cubicBezTo>
                  <a:pt x="2447" y="655"/>
                  <a:pt x="2452" y="645"/>
                  <a:pt x="2463" y="652"/>
                </a:cubicBezTo>
                <a:cubicBezTo>
                  <a:pt x="2466" y="654"/>
                  <a:pt x="2468" y="660"/>
                  <a:pt x="2471" y="661"/>
                </a:cubicBezTo>
                <a:cubicBezTo>
                  <a:pt x="2478" y="664"/>
                  <a:pt x="2486" y="664"/>
                  <a:pt x="2493" y="661"/>
                </a:cubicBezTo>
                <a:cubicBezTo>
                  <a:pt x="2492" y="661"/>
                  <a:pt x="2491" y="659"/>
                  <a:pt x="2493" y="658"/>
                </a:cubicBezTo>
                <a:cubicBezTo>
                  <a:pt x="2497" y="657"/>
                  <a:pt x="2502" y="657"/>
                  <a:pt x="2506" y="658"/>
                </a:cubicBezTo>
                <a:cubicBezTo>
                  <a:pt x="2507" y="646"/>
                  <a:pt x="2490" y="644"/>
                  <a:pt x="2481" y="643"/>
                </a:cubicBezTo>
                <a:lnTo>
                  <a:pt x="2481" y="642"/>
                </a:lnTo>
                <a:lnTo>
                  <a:pt x="2471" y="642"/>
                </a:lnTo>
                <a:cubicBezTo>
                  <a:pt x="2467" y="642"/>
                  <a:pt x="2463" y="641"/>
                  <a:pt x="2458" y="641"/>
                </a:cubicBezTo>
                <a:close/>
                <a:moveTo>
                  <a:pt x="2791" y="640"/>
                </a:moveTo>
                <a:cubicBezTo>
                  <a:pt x="2791" y="640"/>
                  <a:pt x="2792" y="640"/>
                  <a:pt x="2792" y="640"/>
                </a:cubicBezTo>
                <a:cubicBezTo>
                  <a:pt x="2794" y="644"/>
                  <a:pt x="2788" y="646"/>
                  <a:pt x="2787" y="646"/>
                </a:cubicBezTo>
                <a:cubicBezTo>
                  <a:pt x="2782" y="645"/>
                  <a:pt x="2789" y="640"/>
                  <a:pt x="2791" y="640"/>
                </a:cubicBezTo>
                <a:close/>
                <a:moveTo>
                  <a:pt x="2544" y="626"/>
                </a:moveTo>
                <a:cubicBezTo>
                  <a:pt x="2543" y="626"/>
                  <a:pt x="2542" y="626"/>
                  <a:pt x="2542" y="628"/>
                </a:cubicBezTo>
                <a:lnTo>
                  <a:pt x="2543" y="629"/>
                </a:lnTo>
                <a:lnTo>
                  <a:pt x="2546" y="630"/>
                </a:lnTo>
                <a:lnTo>
                  <a:pt x="2547" y="631"/>
                </a:lnTo>
                <a:lnTo>
                  <a:pt x="2548" y="630"/>
                </a:lnTo>
                <a:cubicBezTo>
                  <a:pt x="2549" y="629"/>
                  <a:pt x="2546" y="626"/>
                  <a:pt x="2544" y="626"/>
                </a:cubicBezTo>
                <a:close/>
                <a:moveTo>
                  <a:pt x="2612" y="621"/>
                </a:moveTo>
                <a:cubicBezTo>
                  <a:pt x="2606" y="621"/>
                  <a:pt x="2608" y="624"/>
                  <a:pt x="2608" y="625"/>
                </a:cubicBezTo>
                <a:cubicBezTo>
                  <a:pt x="2608" y="624"/>
                  <a:pt x="2611" y="628"/>
                  <a:pt x="2612" y="630"/>
                </a:cubicBezTo>
                <a:lnTo>
                  <a:pt x="2613" y="630"/>
                </a:lnTo>
                <a:lnTo>
                  <a:pt x="2613" y="630"/>
                </a:lnTo>
                <a:cubicBezTo>
                  <a:pt x="2613" y="631"/>
                  <a:pt x="2613" y="631"/>
                  <a:pt x="2613" y="631"/>
                </a:cubicBezTo>
                <a:lnTo>
                  <a:pt x="2613" y="631"/>
                </a:lnTo>
                <a:cubicBezTo>
                  <a:pt x="2613" y="631"/>
                  <a:pt x="2613" y="631"/>
                  <a:pt x="2613" y="630"/>
                </a:cubicBezTo>
                <a:lnTo>
                  <a:pt x="2613" y="630"/>
                </a:lnTo>
                <a:lnTo>
                  <a:pt x="2613" y="629"/>
                </a:lnTo>
                <a:cubicBezTo>
                  <a:pt x="2614" y="626"/>
                  <a:pt x="2619" y="620"/>
                  <a:pt x="2621" y="628"/>
                </a:cubicBezTo>
                <a:cubicBezTo>
                  <a:pt x="2619" y="620"/>
                  <a:pt x="2620" y="622"/>
                  <a:pt x="2615" y="622"/>
                </a:cubicBezTo>
                <a:cubicBezTo>
                  <a:pt x="2614" y="621"/>
                  <a:pt x="2613" y="621"/>
                  <a:pt x="2612" y="621"/>
                </a:cubicBezTo>
                <a:close/>
                <a:moveTo>
                  <a:pt x="2628" y="618"/>
                </a:moveTo>
                <a:cubicBezTo>
                  <a:pt x="2628" y="618"/>
                  <a:pt x="2623" y="625"/>
                  <a:pt x="2627" y="624"/>
                </a:cubicBezTo>
                <a:cubicBezTo>
                  <a:pt x="2629" y="624"/>
                  <a:pt x="2632" y="619"/>
                  <a:pt x="2628" y="618"/>
                </a:cubicBezTo>
                <a:close/>
                <a:moveTo>
                  <a:pt x="2658" y="617"/>
                </a:moveTo>
                <a:cubicBezTo>
                  <a:pt x="2657" y="617"/>
                  <a:pt x="2657" y="617"/>
                  <a:pt x="2656" y="617"/>
                </a:cubicBezTo>
                <a:cubicBezTo>
                  <a:pt x="2655" y="618"/>
                  <a:pt x="2654" y="620"/>
                  <a:pt x="2655" y="624"/>
                </a:cubicBezTo>
                <a:cubicBezTo>
                  <a:pt x="2654" y="623"/>
                  <a:pt x="2658" y="628"/>
                  <a:pt x="2658" y="627"/>
                </a:cubicBezTo>
                <a:cubicBezTo>
                  <a:pt x="2662" y="633"/>
                  <a:pt x="2667" y="634"/>
                  <a:pt x="2666" y="627"/>
                </a:cubicBezTo>
                <a:cubicBezTo>
                  <a:pt x="2665" y="621"/>
                  <a:pt x="2661" y="618"/>
                  <a:pt x="2658" y="617"/>
                </a:cubicBezTo>
                <a:close/>
                <a:moveTo>
                  <a:pt x="2783" y="614"/>
                </a:moveTo>
                <a:cubicBezTo>
                  <a:pt x="2784" y="614"/>
                  <a:pt x="2785" y="614"/>
                  <a:pt x="2785" y="615"/>
                </a:cubicBezTo>
                <a:cubicBezTo>
                  <a:pt x="2791" y="621"/>
                  <a:pt x="2776" y="623"/>
                  <a:pt x="2773" y="623"/>
                </a:cubicBezTo>
                <a:cubicBezTo>
                  <a:pt x="2762" y="621"/>
                  <a:pt x="2778" y="615"/>
                  <a:pt x="2783" y="614"/>
                </a:cubicBezTo>
                <a:close/>
                <a:moveTo>
                  <a:pt x="2533" y="600"/>
                </a:moveTo>
                <a:lnTo>
                  <a:pt x="2534" y="601"/>
                </a:lnTo>
                <a:cubicBezTo>
                  <a:pt x="2536" y="602"/>
                  <a:pt x="2543" y="602"/>
                  <a:pt x="2544" y="610"/>
                </a:cubicBezTo>
                <a:cubicBezTo>
                  <a:pt x="2545" y="626"/>
                  <a:pt x="2537" y="626"/>
                  <a:pt x="2536" y="626"/>
                </a:cubicBezTo>
                <a:lnTo>
                  <a:pt x="2536" y="626"/>
                </a:lnTo>
                <a:lnTo>
                  <a:pt x="2536" y="626"/>
                </a:lnTo>
                <a:lnTo>
                  <a:pt x="2537" y="627"/>
                </a:lnTo>
                <a:cubicBezTo>
                  <a:pt x="2537" y="627"/>
                  <a:pt x="2538" y="627"/>
                  <a:pt x="2539" y="628"/>
                </a:cubicBezTo>
                <a:lnTo>
                  <a:pt x="2541" y="628"/>
                </a:lnTo>
                <a:lnTo>
                  <a:pt x="2541" y="628"/>
                </a:lnTo>
                <a:cubicBezTo>
                  <a:pt x="2542" y="627"/>
                  <a:pt x="2543" y="620"/>
                  <a:pt x="2544" y="619"/>
                </a:cubicBezTo>
                <a:cubicBezTo>
                  <a:pt x="2546" y="616"/>
                  <a:pt x="2548" y="615"/>
                  <a:pt x="2551" y="616"/>
                </a:cubicBezTo>
                <a:cubicBezTo>
                  <a:pt x="2556" y="617"/>
                  <a:pt x="2552" y="626"/>
                  <a:pt x="2554" y="628"/>
                </a:cubicBezTo>
                <a:cubicBezTo>
                  <a:pt x="2562" y="631"/>
                  <a:pt x="2569" y="632"/>
                  <a:pt x="2577" y="631"/>
                </a:cubicBezTo>
                <a:cubicBezTo>
                  <a:pt x="2583" y="628"/>
                  <a:pt x="2584" y="616"/>
                  <a:pt x="2590" y="616"/>
                </a:cubicBezTo>
                <a:cubicBezTo>
                  <a:pt x="2594" y="616"/>
                  <a:pt x="2593" y="620"/>
                  <a:pt x="2595" y="622"/>
                </a:cubicBezTo>
                <a:cubicBezTo>
                  <a:pt x="2603" y="630"/>
                  <a:pt x="2597" y="620"/>
                  <a:pt x="2597" y="616"/>
                </a:cubicBezTo>
                <a:cubicBezTo>
                  <a:pt x="2597" y="617"/>
                  <a:pt x="2600" y="612"/>
                  <a:pt x="2599" y="610"/>
                </a:cubicBezTo>
                <a:cubicBezTo>
                  <a:pt x="2592" y="609"/>
                  <a:pt x="2585" y="609"/>
                  <a:pt x="2579" y="610"/>
                </a:cubicBezTo>
                <a:cubicBezTo>
                  <a:pt x="2572" y="609"/>
                  <a:pt x="2555" y="604"/>
                  <a:pt x="2540" y="601"/>
                </a:cubicBezTo>
                <a:lnTo>
                  <a:pt x="2533" y="600"/>
                </a:lnTo>
                <a:close/>
                <a:moveTo>
                  <a:pt x="2476" y="595"/>
                </a:moveTo>
                <a:cubicBezTo>
                  <a:pt x="2471" y="595"/>
                  <a:pt x="2466" y="595"/>
                  <a:pt x="2461" y="595"/>
                </a:cubicBezTo>
                <a:lnTo>
                  <a:pt x="2460" y="596"/>
                </a:lnTo>
                <a:lnTo>
                  <a:pt x="2461" y="596"/>
                </a:lnTo>
                <a:cubicBezTo>
                  <a:pt x="2463" y="597"/>
                  <a:pt x="2465" y="599"/>
                  <a:pt x="2464" y="598"/>
                </a:cubicBezTo>
                <a:cubicBezTo>
                  <a:pt x="2475" y="605"/>
                  <a:pt x="2487" y="607"/>
                  <a:pt x="2484" y="598"/>
                </a:cubicBezTo>
                <a:cubicBezTo>
                  <a:pt x="2484" y="597"/>
                  <a:pt x="2483" y="597"/>
                  <a:pt x="2483" y="596"/>
                </a:cubicBezTo>
                <a:lnTo>
                  <a:pt x="2482" y="595"/>
                </a:lnTo>
                <a:lnTo>
                  <a:pt x="2476" y="595"/>
                </a:lnTo>
                <a:close/>
                <a:moveTo>
                  <a:pt x="1755" y="570"/>
                </a:moveTo>
                <a:cubicBezTo>
                  <a:pt x="1751" y="570"/>
                  <a:pt x="1747" y="571"/>
                  <a:pt x="1745" y="573"/>
                </a:cubicBezTo>
                <a:cubicBezTo>
                  <a:pt x="1745" y="573"/>
                  <a:pt x="1746" y="573"/>
                  <a:pt x="1746" y="574"/>
                </a:cubicBezTo>
                <a:lnTo>
                  <a:pt x="1747" y="574"/>
                </a:lnTo>
                <a:lnTo>
                  <a:pt x="1749" y="575"/>
                </a:lnTo>
                <a:cubicBezTo>
                  <a:pt x="1757" y="575"/>
                  <a:pt x="1765" y="574"/>
                  <a:pt x="1768" y="576"/>
                </a:cubicBezTo>
                <a:cubicBezTo>
                  <a:pt x="1770" y="576"/>
                  <a:pt x="1767" y="583"/>
                  <a:pt x="1768" y="583"/>
                </a:cubicBezTo>
                <a:cubicBezTo>
                  <a:pt x="1769" y="584"/>
                  <a:pt x="1773" y="584"/>
                  <a:pt x="1778" y="585"/>
                </a:cubicBezTo>
                <a:lnTo>
                  <a:pt x="1781" y="586"/>
                </a:lnTo>
                <a:lnTo>
                  <a:pt x="1781" y="584"/>
                </a:lnTo>
                <a:cubicBezTo>
                  <a:pt x="1781" y="582"/>
                  <a:pt x="1781" y="579"/>
                  <a:pt x="1782" y="576"/>
                </a:cubicBezTo>
                <a:cubicBezTo>
                  <a:pt x="1776" y="574"/>
                  <a:pt x="1770" y="572"/>
                  <a:pt x="1763" y="570"/>
                </a:cubicBezTo>
                <a:cubicBezTo>
                  <a:pt x="1762" y="570"/>
                  <a:pt x="1761" y="570"/>
                  <a:pt x="1759" y="570"/>
                </a:cubicBezTo>
                <a:cubicBezTo>
                  <a:pt x="1758" y="570"/>
                  <a:pt x="1756" y="570"/>
                  <a:pt x="1755" y="570"/>
                </a:cubicBezTo>
                <a:close/>
                <a:moveTo>
                  <a:pt x="1680" y="562"/>
                </a:moveTo>
                <a:cubicBezTo>
                  <a:pt x="1658" y="562"/>
                  <a:pt x="1619" y="572"/>
                  <a:pt x="1619" y="572"/>
                </a:cubicBezTo>
                <a:lnTo>
                  <a:pt x="1623" y="572"/>
                </a:lnTo>
                <a:cubicBezTo>
                  <a:pt x="1625" y="577"/>
                  <a:pt x="1628" y="577"/>
                  <a:pt x="1635" y="576"/>
                </a:cubicBezTo>
                <a:lnTo>
                  <a:pt x="1635" y="576"/>
                </a:lnTo>
                <a:cubicBezTo>
                  <a:pt x="1641" y="570"/>
                  <a:pt x="1650" y="568"/>
                  <a:pt x="1658" y="572"/>
                </a:cubicBezTo>
                <a:cubicBezTo>
                  <a:pt x="1665" y="574"/>
                  <a:pt x="1672" y="592"/>
                  <a:pt x="1674" y="591"/>
                </a:cubicBezTo>
                <a:cubicBezTo>
                  <a:pt x="1677" y="591"/>
                  <a:pt x="1677" y="576"/>
                  <a:pt x="1678" y="576"/>
                </a:cubicBezTo>
                <a:cubicBezTo>
                  <a:pt x="1681" y="573"/>
                  <a:pt x="1702" y="574"/>
                  <a:pt x="1694" y="564"/>
                </a:cubicBezTo>
                <a:cubicBezTo>
                  <a:pt x="1692" y="563"/>
                  <a:pt x="1689" y="562"/>
                  <a:pt x="1684" y="562"/>
                </a:cubicBezTo>
                <a:cubicBezTo>
                  <a:pt x="1683" y="562"/>
                  <a:pt x="1681" y="562"/>
                  <a:pt x="1680" y="562"/>
                </a:cubicBezTo>
                <a:close/>
                <a:moveTo>
                  <a:pt x="2733" y="539"/>
                </a:moveTo>
                <a:cubicBezTo>
                  <a:pt x="2733" y="539"/>
                  <a:pt x="2732" y="539"/>
                  <a:pt x="2732" y="540"/>
                </a:cubicBezTo>
                <a:lnTo>
                  <a:pt x="2732" y="540"/>
                </a:lnTo>
                <a:lnTo>
                  <a:pt x="2733" y="541"/>
                </a:lnTo>
                <a:cubicBezTo>
                  <a:pt x="2733" y="541"/>
                  <a:pt x="2733" y="542"/>
                  <a:pt x="2734" y="542"/>
                </a:cubicBezTo>
                <a:lnTo>
                  <a:pt x="2734" y="544"/>
                </a:lnTo>
                <a:lnTo>
                  <a:pt x="2734" y="544"/>
                </a:lnTo>
                <a:cubicBezTo>
                  <a:pt x="2735" y="543"/>
                  <a:pt x="2735" y="541"/>
                  <a:pt x="2734" y="540"/>
                </a:cubicBezTo>
                <a:cubicBezTo>
                  <a:pt x="2734" y="540"/>
                  <a:pt x="2733" y="539"/>
                  <a:pt x="2733" y="539"/>
                </a:cubicBezTo>
                <a:close/>
                <a:moveTo>
                  <a:pt x="132" y="536"/>
                </a:moveTo>
                <a:cubicBezTo>
                  <a:pt x="133" y="537"/>
                  <a:pt x="132" y="540"/>
                  <a:pt x="131" y="540"/>
                </a:cubicBezTo>
                <a:cubicBezTo>
                  <a:pt x="130" y="539"/>
                  <a:pt x="131" y="536"/>
                  <a:pt x="132" y="536"/>
                </a:cubicBezTo>
                <a:close/>
                <a:moveTo>
                  <a:pt x="154" y="535"/>
                </a:moveTo>
                <a:cubicBezTo>
                  <a:pt x="152" y="535"/>
                  <a:pt x="148" y="535"/>
                  <a:pt x="147" y="539"/>
                </a:cubicBezTo>
                <a:cubicBezTo>
                  <a:pt x="148" y="538"/>
                  <a:pt x="149" y="543"/>
                  <a:pt x="148" y="546"/>
                </a:cubicBezTo>
                <a:cubicBezTo>
                  <a:pt x="147" y="549"/>
                  <a:pt x="147" y="547"/>
                  <a:pt x="148" y="550"/>
                </a:cubicBezTo>
                <a:cubicBezTo>
                  <a:pt x="149" y="553"/>
                  <a:pt x="149" y="553"/>
                  <a:pt x="151" y="550"/>
                </a:cubicBezTo>
                <a:cubicBezTo>
                  <a:pt x="154" y="544"/>
                  <a:pt x="151" y="542"/>
                  <a:pt x="153" y="553"/>
                </a:cubicBezTo>
                <a:cubicBezTo>
                  <a:pt x="154" y="557"/>
                  <a:pt x="165" y="560"/>
                  <a:pt x="165" y="560"/>
                </a:cubicBezTo>
                <a:cubicBezTo>
                  <a:pt x="165" y="555"/>
                  <a:pt x="166" y="549"/>
                  <a:pt x="166" y="543"/>
                </a:cubicBezTo>
                <a:cubicBezTo>
                  <a:pt x="163" y="540"/>
                  <a:pt x="160" y="537"/>
                  <a:pt x="157" y="536"/>
                </a:cubicBezTo>
                <a:cubicBezTo>
                  <a:pt x="156" y="535"/>
                  <a:pt x="155" y="535"/>
                  <a:pt x="154" y="535"/>
                </a:cubicBezTo>
                <a:close/>
                <a:moveTo>
                  <a:pt x="2820" y="533"/>
                </a:moveTo>
                <a:cubicBezTo>
                  <a:pt x="2823" y="533"/>
                  <a:pt x="2824" y="546"/>
                  <a:pt x="2820" y="539"/>
                </a:cubicBezTo>
                <a:cubicBezTo>
                  <a:pt x="2819" y="539"/>
                  <a:pt x="2818" y="534"/>
                  <a:pt x="2820" y="533"/>
                </a:cubicBezTo>
                <a:cubicBezTo>
                  <a:pt x="2820" y="533"/>
                  <a:pt x="2820" y="533"/>
                  <a:pt x="2820" y="533"/>
                </a:cubicBezTo>
                <a:close/>
                <a:moveTo>
                  <a:pt x="2811" y="531"/>
                </a:moveTo>
                <a:cubicBezTo>
                  <a:pt x="2813" y="531"/>
                  <a:pt x="2814" y="532"/>
                  <a:pt x="2815" y="533"/>
                </a:cubicBezTo>
                <a:cubicBezTo>
                  <a:pt x="2816" y="535"/>
                  <a:pt x="2816" y="539"/>
                  <a:pt x="2815" y="541"/>
                </a:cubicBezTo>
                <a:cubicBezTo>
                  <a:pt x="2814" y="543"/>
                  <a:pt x="2813" y="544"/>
                  <a:pt x="2812" y="542"/>
                </a:cubicBezTo>
                <a:cubicBezTo>
                  <a:pt x="2811" y="542"/>
                  <a:pt x="2812" y="535"/>
                  <a:pt x="2812" y="533"/>
                </a:cubicBezTo>
                <a:lnTo>
                  <a:pt x="2810" y="533"/>
                </a:lnTo>
                <a:cubicBezTo>
                  <a:pt x="2810" y="532"/>
                  <a:pt x="2811" y="531"/>
                  <a:pt x="2811" y="531"/>
                </a:cubicBezTo>
                <a:close/>
                <a:moveTo>
                  <a:pt x="2803" y="530"/>
                </a:moveTo>
                <a:cubicBezTo>
                  <a:pt x="2806" y="531"/>
                  <a:pt x="2806" y="542"/>
                  <a:pt x="2802" y="542"/>
                </a:cubicBezTo>
                <a:cubicBezTo>
                  <a:pt x="2800" y="542"/>
                  <a:pt x="2801" y="531"/>
                  <a:pt x="2800" y="533"/>
                </a:cubicBezTo>
                <a:cubicBezTo>
                  <a:pt x="2801" y="531"/>
                  <a:pt x="2803" y="530"/>
                  <a:pt x="2803" y="530"/>
                </a:cubicBezTo>
                <a:close/>
                <a:moveTo>
                  <a:pt x="2709" y="479"/>
                </a:moveTo>
                <a:cubicBezTo>
                  <a:pt x="2708" y="479"/>
                  <a:pt x="2708" y="479"/>
                  <a:pt x="2707" y="479"/>
                </a:cubicBezTo>
                <a:lnTo>
                  <a:pt x="2706" y="480"/>
                </a:lnTo>
                <a:lnTo>
                  <a:pt x="2707" y="480"/>
                </a:lnTo>
                <a:cubicBezTo>
                  <a:pt x="2709" y="482"/>
                  <a:pt x="2720" y="484"/>
                  <a:pt x="2726" y="485"/>
                </a:cubicBezTo>
                <a:lnTo>
                  <a:pt x="2726" y="485"/>
                </a:lnTo>
                <a:lnTo>
                  <a:pt x="2727" y="484"/>
                </a:lnTo>
                <a:cubicBezTo>
                  <a:pt x="2727" y="481"/>
                  <a:pt x="2723" y="482"/>
                  <a:pt x="2724" y="483"/>
                </a:cubicBezTo>
                <a:cubicBezTo>
                  <a:pt x="2720" y="481"/>
                  <a:pt x="2713" y="478"/>
                  <a:pt x="2709" y="479"/>
                </a:cubicBezTo>
                <a:close/>
                <a:moveTo>
                  <a:pt x="2854" y="475"/>
                </a:moveTo>
                <a:cubicBezTo>
                  <a:pt x="2860" y="475"/>
                  <a:pt x="2861" y="493"/>
                  <a:pt x="2852" y="484"/>
                </a:cubicBezTo>
                <a:cubicBezTo>
                  <a:pt x="2851" y="483"/>
                  <a:pt x="2848" y="477"/>
                  <a:pt x="2852" y="476"/>
                </a:cubicBezTo>
                <a:cubicBezTo>
                  <a:pt x="2853" y="475"/>
                  <a:pt x="2853" y="475"/>
                  <a:pt x="2854" y="475"/>
                </a:cubicBezTo>
                <a:close/>
                <a:moveTo>
                  <a:pt x="2805" y="475"/>
                </a:moveTo>
                <a:lnTo>
                  <a:pt x="2805" y="476"/>
                </a:lnTo>
                <a:cubicBezTo>
                  <a:pt x="2805" y="475"/>
                  <a:pt x="2805" y="475"/>
                  <a:pt x="2805" y="475"/>
                </a:cubicBezTo>
                <a:lnTo>
                  <a:pt x="2805" y="475"/>
                </a:lnTo>
                <a:close/>
                <a:moveTo>
                  <a:pt x="2832" y="473"/>
                </a:moveTo>
                <a:cubicBezTo>
                  <a:pt x="2835" y="472"/>
                  <a:pt x="2838" y="474"/>
                  <a:pt x="2840" y="476"/>
                </a:cubicBezTo>
                <a:cubicBezTo>
                  <a:pt x="2843" y="478"/>
                  <a:pt x="2844" y="483"/>
                  <a:pt x="2841" y="486"/>
                </a:cubicBezTo>
                <a:cubicBezTo>
                  <a:pt x="2839" y="488"/>
                  <a:pt x="2835" y="489"/>
                  <a:pt x="2832" y="488"/>
                </a:cubicBezTo>
                <a:cubicBezTo>
                  <a:pt x="2831" y="486"/>
                  <a:pt x="2832" y="478"/>
                  <a:pt x="2832" y="476"/>
                </a:cubicBezTo>
                <a:lnTo>
                  <a:pt x="2828" y="476"/>
                </a:lnTo>
                <a:cubicBezTo>
                  <a:pt x="2829" y="474"/>
                  <a:pt x="2830" y="473"/>
                  <a:pt x="2832" y="473"/>
                </a:cubicBezTo>
                <a:close/>
                <a:moveTo>
                  <a:pt x="2812" y="471"/>
                </a:moveTo>
                <a:cubicBezTo>
                  <a:pt x="2812" y="471"/>
                  <a:pt x="2812" y="471"/>
                  <a:pt x="2813" y="471"/>
                </a:cubicBezTo>
                <a:cubicBezTo>
                  <a:pt x="2819" y="472"/>
                  <a:pt x="2818" y="487"/>
                  <a:pt x="2809" y="488"/>
                </a:cubicBezTo>
                <a:cubicBezTo>
                  <a:pt x="2804" y="488"/>
                  <a:pt x="2806" y="476"/>
                  <a:pt x="2805" y="475"/>
                </a:cubicBezTo>
                <a:lnTo>
                  <a:pt x="2805" y="475"/>
                </a:lnTo>
                <a:lnTo>
                  <a:pt x="2807" y="473"/>
                </a:lnTo>
                <a:cubicBezTo>
                  <a:pt x="2809" y="472"/>
                  <a:pt x="2810" y="471"/>
                  <a:pt x="2812" y="471"/>
                </a:cubicBezTo>
                <a:close/>
                <a:moveTo>
                  <a:pt x="113" y="471"/>
                </a:moveTo>
                <a:cubicBezTo>
                  <a:pt x="116" y="471"/>
                  <a:pt x="118" y="471"/>
                  <a:pt x="120" y="472"/>
                </a:cubicBezTo>
                <a:cubicBezTo>
                  <a:pt x="124" y="477"/>
                  <a:pt x="107" y="483"/>
                  <a:pt x="100" y="480"/>
                </a:cubicBezTo>
                <a:cubicBezTo>
                  <a:pt x="90" y="476"/>
                  <a:pt x="103" y="471"/>
                  <a:pt x="113" y="471"/>
                </a:cubicBezTo>
                <a:close/>
                <a:moveTo>
                  <a:pt x="2891" y="471"/>
                </a:moveTo>
                <a:cubicBezTo>
                  <a:pt x="2891" y="471"/>
                  <a:pt x="2892" y="471"/>
                  <a:pt x="2892" y="471"/>
                </a:cubicBezTo>
                <a:cubicBezTo>
                  <a:pt x="2894" y="475"/>
                  <a:pt x="2888" y="477"/>
                  <a:pt x="2887" y="477"/>
                </a:cubicBezTo>
                <a:cubicBezTo>
                  <a:pt x="2882" y="476"/>
                  <a:pt x="2889" y="471"/>
                  <a:pt x="2891" y="471"/>
                </a:cubicBezTo>
                <a:close/>
                <a:moveTo>
                  <a:pt x="121" y="458"/>
                </a:moveTo>
                <a:cubicBezTo>
                  <a:pt x="121" y="458"/>
                  <a:pt x="121" y="458"/>
                  <a:pt x="121" y="458"/>
                </a:cubicBezTo>
                <a:cubicBezTo>
                  <a:pt x="121" y="458"/>
                  <a:pt x="125" y="464"/>
                  <a:pt x="124" y="469"/>
                </a:cubicBezTo>
                <a:cubicBezTo>
                  <a:pt x="123" y="474"/>
                  <a:pt x="118" y="465"/>
                  <a:pt x="118" y="465"/>
                </a:cubicBezTo>
                <a:cubicBezTo>
                  <a:pt x="115" y="465"/>
                  <a:pt x="116" y="476"/>
                  <a:pt x="113" y="465"/>
                </a:cubicBezTo>
                <a:cubicBezTo>
                  <a:pt x="109" y="452"/>
                  <a:pt x="116" y="462"/>
                  <a:pt x="116" y="462"/>
                </a:cubicBezTo>
                <a:cubicBezTo>
                  <a:pt x="118" y="462"/>
                  <a:pt x="119" y="457"/>
                  <a:pt x="121" y="458"/>
                </a:cubicBezTo>
                <a:close/>
                <a:moveTo>
                  <a:pt x="2728" y="449"/>
                </a:moveTo>
                <a:cubicBezTo>
                  <a:pt x="2728" y="449"/>
                  <a:pt x="2726" y="452"/>
                  <a:pt x="2726" y="454"/>
                </a:cubicBezTo>
                <a:lnTo>
                  <a:pt x="2725" y="455"/>
                </a:lnTo>
                <a:lnTo>
                  <a:pt x="2727" y="455"/>
                </a:lnTo>
                <a:lnTo>
                  <a:pt x="2727" y="455"/>
                </a:lnTo>
                <a:cubicBezTo>
                  <a:pt x="2729" y="454"/>
                  <a:pt x="2731" y="450"/>
                  <a:pt x="2728" y="449"/>
                </a:cubicBezTo>
                <a:close/>
                <a:moveTo>
                  <a:pt x="167" y="449"/>
                </a:moveTo>
                <a:lnTo>
                  <a:pt x="165" y="450"/>
                </a:lnTo>
                <a:lnTo>
                  <a:pt x="165" y="451"/>
                </a:lnTo>
                <a:cubicBezTo>
                  <a:pt x="165" y="452"/>
                  <a:pt x="166" y="453"/>
                  <a:pt x="167" y="451"/>
                </a:cubicBezTo>
                <a:cubicBezTo>
                  <a:pt x="167" y="451"/>
                  <a:pt x="167" y="450"/>
                  <a:pt x="167" y="449"/>
                </a:cubicBezTo>
                <a:lnTo>
                  <a:pt x="167" y="449"/>
                </a:lnTo>
                <a:close/>
                <a:moveTo>
                  <a:pt x="2758" y="448"/>
                </a:moveTo>
                <a:cubicBezTo>
                  <a:pt x="2757" y="448"/>
                  <a:pt x="2757" y="448"/>
                  <a:pt x="2756" y="448"/>
                </a:cubicBezTo>
                <a:cubicBezTo>
                  <a:pt x="2755" y="449"/>
                  <a:pt x="2754" y="451"/>
                  <a:pt x="2755" y="455"/>
                </a:cubicBezTo>
                <a:cubicBezTo>
                  <a:pt x="2754" y="454"/>
                  <a:pt x="2758" y="459"/>
                  <a:pt x="2758" y="458"/>
                </a:cubicBezTo>
                <a:cubicBezTo>
                  <a:pt x="2762" y="464"/>
                  <a:pt x="2767" y="465"/>
                  <a:pt x="2766" y="458"/>
                </a:cubicBezTo>
                <a:cubicBezTo>
                  <a:pt x="2765" y="452"/>
                  <a:pt x="2761" y="449"/>
                  <a:pt x="2758" y="448"/>
                </a:cubicBezTo>
                <a:close/>
                <a:moveTo>
                  <a:pt x="101" y="446"/>
                </a:moveTo>
                <a:cubicBezTo>
                  <a:pt x="102" y="446"/>
                  <a:pt x="103" y="447"/>
                  <a:pt x="103" y="451"/>
                </a:cubicBezTo>
                <a:cubicBezTo>
                  <a:pt x="103" y="464"/>
                  <a:pt x="99" y="459"/>
                  <a:pt x="98" y="454"/>
                </a:cubicBezTo>
                <a:cubicBezTo>
                  <a:pt x="96" y="449"/>
                  <a:pt x="99" y="445"/>
                  <a:pt x="101" y="446"/>
                </a:cubicBezTo>
                <a:close/>
                <a:moveTo>
                  <a:pt x="108" y="434"/>
                </a:moveTo>
                <a:cubicBezTo>
                  <a:pt x="109" y="434"/>
                  <a:pt x="110" y="436"/>
                  <a:pt x="109" y="440"/>
                </a:cubicBezTo>
                <a:cubicBezTo>
                  <a:pt x="108" y="441"/>
                  <a:pt x="108" y="441"/>
                  <a:pt x="107" y="440"/>
                </a:cubicBezTo>
                <a:cubicBezTo>
                  <a:pt x="104" y="438"/>
                  <a:pt x="107" y="434"/>
                  <a:pt x="108" y="434"/>
                </a:cubicBezTo>
                <a:close/>
                <a:moveTo>
                  <a:pt x="158" y="433"/>
                </a:moveTo>
                <a:cubicBezTo>
                  <a:pt x="157" y="434"/>
                  <a:pt x="155" y="435"/>
                  <a:pt x="154" y="436"/>
                </a:cubicBezTo>
                <a:lnTo>
                  <a:pt x="153" y="436"/>
                </a:lnTo>
                <a:lnTo>
                  <a:pt x="155" y="437"/>
                </a:lnTo>
                <a:cubicBezTo>
                  <a:pt x="155" y="437"/>
                  <a:pt x="158" y="438"/>
                  <a:pt x="161" y="439"/>
                </a:cubicBezTo>
                <a:lnTo>
                  <a:pt x="162" y="440"/>
                </a:lnTo>
                <a:lnTo>
                  <a:pt x="161" y="437"/>
                </a:lnTo>
                <a:cubicBezTo>
                  <a:pt x="161" y="434"/>
                  <a:pt x="160" y="433"/>
                  <a:pt x="158" y="433"/>
                </a:cubicBezTo>
                <a:close/>
                <a:moveTo>
                  <a:pt x="90" y="431"/>
                </a:moveTo>
                <a:cubicBezTo>
                  <a:pt x="91" y="432"/>
                  <a:pt x="94" y="437"/>
                  <a:pt x="94" y="444"/>
                </a:cubicBezTo>
                <a:cubicBezTo>
                  <a:pt x="93" y="451"/>
                  <a:pt x="89" y="444"/>
                  <a:pt x="89" y="437"/>
                </a:cubicBezTo>
                <a:cubicBezTo>
                  <a:pt x="88" y="432"/>
                  <a:pt x="89" y="431"/>
                  <a:pt x="90" y="431"/>
                </a:cubicBezTo>
                <a:close/>
                <a:moveTo>
                  <a:pt x="166" y="430"/>
                </a:moveTo>
                <a:cubicBezTo>
                  <a:pt x="165" y="430"/>
                  <a:pt x="163" y="432"/>
                  <a:pt x="165" y="434"/>
                </a:cubicBezTo>
                <a:cubicBezTo>
                  <a:pt x="168" y="437"/>
                  <a:pt x="169" y="432"/>
                  <a:pt x="167" y="430"/>
                </a:cubicBezTo>
                <a:cubicBezTo>
                  <a:pt x="167" y="430"/>
                  <a:pt x="167" y="430"/>
                  <a:pt x="166" y="430"/>
                </a:cubicBezTo>
                <a:close/>
                <a:moveTo>
                  <a:pt x="58" y="423"/>
                </a:moveTo>
                <a:cubicBezTo>
                  <a:pt x="64" y="423"/>
                  <a:pt x="68" y="425"/>
                  <a:pt x="68" y="429"/>
                </a:cubicBezTo>
                <a:cubicBezTo>
                  <a:pt x="67" y="444"/>
                  <a:pt x="51" y="438"/>
                  <a:pt x="45" y="433"/>
                </a:cubicBezTo>
                <a:cubicBezTo>
                  <a:pt x="38" y="427"/>
                  <a:pt x="49" y="423"/>
                  <a:pt x="58" y="423"/>
                </a:cubicBezTo>
                <a:close/>
                <a:moveTo>
                  <a:pt x="121" y="419"/>
                </a:moveTo>
                <a:cubicBezTo>
                  <a:pt x="130" y="420"/>
                  <a:pt x="137" y="434"/>
                  <a:pt x="120" y="430"/>
                </a:cubicBezTo>
                <a:cubicBezTo>
                  <a:pt x="119" y="430"/>
                  <a:pt x="113" y="424"/>
                  <a:pt x="116" y="422"/>
                </a:cubicBezTo>
                <a:cubicBezTo>
                  <a:pt x="117" y="420"/>
                  <a:pt x="119" y="419"/>
                  <a:pt x="121" y="419"/>
                </a:cubicBezTo>
                <a:close/>
                <a:moveTo>
                  <a:pt x="94" y="410"/>
                </a:moveTo>
                <a:cubicBezTo>
                  <a:pt x="98" y="410"/>
                  <a:pt x="101" y="412"/>
                  <a:pt x="96" y="417"/>
                </a:cubicBezTo>
                <a:cubicBezTo>
                  <a:pt x="93" y="417"/>
                  <a:pt x="91" y="417"/>
                  <a:pt x="88" y="417"/>
                </a:cubicBezTo>
                <a:cubicBezTo>
                  <a:pt x="75" y="414"/>
                  <a:pt x="87" y="410"/>
                  <a:pt x="94" y="410"/>
                </a:cubicBezTo>
                <a:close/>
                <a:moveTo>
                  <a:pt x="2753" y="407"/>
                </a:moveTo>
                <a:lnTo>
                  <a:pt x="2751" y="407"/>
                </a:lnTo>
                <a:lnTo>
                  <a:pt x="2749" y="407"/>
                </a:lnTo>
                <a:lnTo>
                  <a:pt x="2749" y="407"/>
                </a:lnTo>
                <a:lnTo>
                  <a:pt x="2750" y="407"/>
                </a:lnTo>
                <a:lnTo>
                  <a:pt x="2753" y="407"/>
                </a:lnTo>
                <a:lnTo>
                  <a:pt x="2753" y="407"/>
                </a:lnTo>
                <a:close/>
                <a:moveTo>
                  <a:pt x="6" y="407"/>
                </a:moveTo>
                <a:cubicBezTo>
                  <a:pt x="14" y="407"/>
                  <a:pt x="27" y="413"/>
                  <a:pt x="25" y="421"/>
                </a:cubicBezTo>
                <a:cubicBezTo>
                  <a:pt x="22" y="429"/>
                  <a:pt x="5" y="421"/>
                  <a:pt x="1" y="413"/>
                </a:cubicBezTo>
                <a:cubicBezTo>
                  <a:pt x="-2" y="408"/>
                  <a:pt x="1" y="406"/>
                  <a:pt x="6" y="407"/>
                </a:cubicBezTo>
                <a:close/>
                <a:moveTo>
                  <a:pt x="2790" y="406"/>
                </a:moveTo>
                <a:lnTo>
                  <a:pt x="2791" y="407"/>
                </a:lnTo>
                <a:cubicBezTo>
                  <a:pt x="2792" y="407"/>
                  <a:pt x="2793" y="408"/>
                  <a:pt x="2793" y="407"/>
                </a:cubicBezTo>
                <a:lnTo>
                  <a:pt x="2797" y="407"/>
                </a:lnTo>
                <a:lnTo>
                  <a:pt x="2793" y="406"/>
                </a:lnTo>
                <a:lnTo>
                  <a:pt x="2790" y="406"/>
                </a:lnTo>
                <a:close/>
                <a:moveTo>
                  <a:pt x="95" y="402"/>
                </a:moveTo>
                <a:cubicBezTo>
                  <a:pt x="96" y="402"/>
                  <a:pt x="97" y="403"/>
                  <a:pt x="97" y="405"/>
                </a:cubicBezTo>
                <a:cubicBezTo>
                  <a:pt x="97" y="408"/>
                  <a:pt x="95" y="410"/>
                  <a:pt x="94" y="409"/>
                </a:cubicBezTo>
                <a:cubicBezTo>
                  <a:pt x="92" y="405"/>
                  <a:pt x="94" y="402"/>
                  <a:pt x="95" y="402"/>
                </a:cubicBezTo>
                <a:close/>
                <a:moveTo>
                  <a:pt x="2863" y="396"/>
                </a:moveTo>
                <a:cubicBezTo>
                  <a:pt x="2865" y="396"/>
                  <a:pt x="2870" y="400"/>
                  <a:pt x="2867" y="404"/>
                </a:cubicBezTo>
                <a:cubicBezTo>
                  <a:pt x="2865" y="407"/>
                  <a:pt x="2863" y="402"/>
                  <a:pt x="2863" y="401"/>
                </a:cubicBezTo>
                <a:cubicBezTo>
                  <a:pt x="2860" y="397"/>
                  <a:pt x="2861" y="396"/>
                  <a:pt x="2863" y="396"/>
                </a:cubicBezTo>
                <a:close/>
                <a:moveTo>
                  <a:pt x="116" y="395"/>
                </a:moveTo>
                <a:cubicBezTo>
                  <a:pt x="117" y="395"/>
                  <a:pt x="119" y="401"/>
                  <a:pt x="120" y="402"/>
                </a:cubicBezTo>
                <a:cubicBezTo>
                  <a:pt x="120" y="402"/>
                  <a:pt x="120" y="398"/>
                  <a:pt x="121" y="398"/>
                </a:cubicBezTo>
                <a:cubicBezTo>
                  <a:pt x="121" y="398"/>
                  <a:pt x="123" y="404"/>
                  <a:pt x="123" y="402"/>
                </a:cubicBezTo>
                <a:cubicBezTo>
                  <a:pt x="122" y="410"/>
                  <a:pt x="110" y="412"/>
                  <a:pt x="109" y="402"/>
                </a:cubicBezTo>
                <a:lnTo>
                  <a:pt x="108" y="402"/>
                </a:lnTo>
                <a:cubicBezTo>
                  <a:pt x="111" y="397"/>
                  <a:pt x="113" y="395"/>
                  <a:pt x="116" y="395"/>
                </a:cubicBezTo>
                <a:close/>
                <a:moveTo>
                  <a:pt x="142" y="381"/>
                </a:moveTo>
                <a:lnTo>
                  <a:pt x="141" y="381"/>
                </a:lnTo>
                <a:lnTo>
                  <a:pt x="135" y="381"/>
                </a:lnTo>
                <a:lnTo>
                  <a:pt x="137" y="383"/>
                </a:lnTo>
                <a:cubicBezTo>
                  <a:pt x="139" y="385"/>
                  <a:pt x="141" y="386"/>
                  <a:pt x="143" y="385"/>
                </a:cubicBezTo>
                <a:cubicBezTo>
                  <a:pt x="143" y="384"/>
                  <a:pt x="143" y="383"/>
                  <a:pt x="142" y="381"/>
                </a:cubicBezTo>
                <a:lnTo>
                  <a:pt x="142" y="381"/>
                </a:lnTo>
                <a:close/>
                <a:moveTo>
                  <a:pt x="33" y="374"/>
                </a:moveTo>
                <a:cubicBezTo>
                  <a:pt x="37" y="374"/>
                  <a:pt x="40" y="375"/>
                  <a:pt x="41" y="377"/>
                </a:cubicBezTo>
                <a:cubicBezTo>
                  <a:pt x="41" y="380"/>
                  <a:pt x="32" y="383"/>
                  <a:pt x="29" y="381"/>
                </a:cubicBezTo>
                <a:cubicBezTo>
                  <a:pt x="19" y="377"/>
                  <a:pt x="26" y="374"/>
                  <a:pt x="33" y="374"/>
                </a:cubicBezTo>
                <a:close/>
                <a:moveTo>
                  <a:pt x="2833" y="370"/>
                </a:moveTo>
                <a:cubicBezTo>
                  <a:pt x="2832" y="370"/>
                  <a:pt x="2831" y="372"/>
                  <a:pt x="2832" y="374"/>
                </a:cubicBezTo>
                <a:cubicBezTo>
                  <a:pt x="2834" y="377"/>
                  <a:pt x="2835" y="374"/>
                  <a:pt x="2834" y="371"/>
                </a:cubicBezTo>
                <a:cubicBezTo>
                  <a:pt x="2834" y="371"/>
                  <a:pt x="2833" y="370"/>
                  <a:pt x="2833" y="370"/>
                </a:cubicBezTo>
                <a:close/>
                <a:moveTo>
                  <a:pt x="2920" y="364"/>
                </a:moveTo>
                <a:cubicBezTo>
                  <a:pt x="2923" y="364"/>
                  <a:pt x="2924" y="377"/>
                  <a:pt x="2920" y="370"/>
                </a:cubicBezTo>
                <a:cubicBezTo>
                  <a:pt x="2919" y="370"/>
                  <a:pt x="2918" y="365"/>
                  <a:pt x="2920" y="364"/>
                </a:cubicBezTo>
                <a:cubicBezTo>
                  <a:pt x="2920" y="364"/>
                  <a:pt x="2920" y="364"/>
                  <a:pt x="2920" y="364"/>
                </a:cubicBezTo>
                <a:close/>
                <a:moveTo>
                  <a:pt x="2911" y="362"/>
                </a:moveTo>
                <a:cubicBezTo>
                  <a:pt x="2913" y="362"/>
                  <a:pt x="2914" y="363"/>
                  <a:pt x="2915" y="364"/>
                </a:cubicBezTo>
                <a:cubicBezTo>
                  <a:pt x="2916" y="366"/>
                  <a:pt x="2916" y="370"/>
                  <a:pt x="2915" y="372"/>
                </a:cubicBezTo>
                <a:cubicBezTo>
                  <a:pt x="2914" y="374"/>
                  <a:pt x="2913" y="375"/>
                  <a:pt x="2912" y="373"/>
                </a:cubicBezTo>
                <a:cubicBezTo>
                  <a:pt x="2911" y="373"/>
                  <a:pt x="2912" y="366"/>
                  <a:pt x="2912" y="364"/>
                </a:cubicBezTo>
                <a:lnTo>
                  <a:pt x="2910" y="364"/>
                </a:lnTo>
                <a:cubicBezTo>
                  <a:pt x="2910" y="363"/>
                  <a:pt x="2911" y="362"/>
                  <a:pt x="2911" y="362"/>
                </a:cubicBezTo>
                <a:close/>
                <a:moveTo>
                  <a:pt x="2903" y="361"/>
                </a:moveTo>
                <a:cubicBezTo>
                  <a:pt x="2906" y="362"/>
                  <a:pt x="2906" y="373"/>
                  <a:pt x="2902" y="373"/>
                </a:cubicBezTo>
                <a:cubicBezTo>
                  <a:pt x="2900" y="373"/>
                  <a:pt x="2901" y="362"/>
                  <a:pt x="2900" y="364"/>
                </a:cubicBezTo>
                <a:cubicBezTo>
                  <a:pt x="2901" y="362"/>
                  <a:pt x="2903" y="361"/>
                  <a:pt x="2903" y="361"/>
                </a:cubicBezTo>
                <a:close/>
                <a:moveTo>
                  <a:pt x="2857" y="317"/>
                </a:moveTo>
                <a:cubicBezTo>
                  <a:pt x="2863" y="318"/>
                  <a:pt x="2874" y="325"/>
                  <a:pt x="2862" y="329"/>
                </a:cubicBezTo>
                <a:cubicBezTo>
                  <a:pt x="2862" y="329"/>
                  <a:pt x="2856" y="328"/>
                  <a:pt x="2854" y="323"/>
                </a:cubicBezTo>
                <a:cubicBezTo>
                  <a:pt x="2852" y="319"/>
                  <a:pt x="2854" y="317"/>
                  <a:pt x="2857" y="317"/>
                </a:cubicBezTo>
                <a:close/>
                <a:moveTo>
                  <a:pt x="2812" y="301"/>
                </a:moveTo>
                <a:cubicBezTo>
                  <a:pt x="2811" y="301"/>
                  <a:pt x="2810" y="301"/>
                  <a:pt x="2810" y="301"/>
                </a:cubicBezTo>
                <a:cubicBezTo>
                  <a:pt x="2810" y="301"/>
                  <a:pt x="2810" y="302"/>
                  <a:pt x="2809" y="302"/>
                </a:cubicBezTo>
                <a:lnTo>
                  <a:pt x="2809" y="302"/>
                </a:lnTo>
                <a:lnTo>
                  <a:pt x="2811" y="302"/>
                </a:lnTo>
                <a:lnTo>
                  <a:pt x="2814" y="301"/>
                </a:lnTo>
                <a:lnTo>
                  <a:pt x="2812" y="301"/>
                </a:lnTo>
                <a:close/>
                <a:moveTo>
                  <a:pt x="2955" y="296"/>
                </a:moveTo>
                <a:cubicBezTo>
                  <a:pt x="2961" y="296"/>
                  <a:pt x="2973" y="302"/>
                  <a:pt x="2966" y="306"/>
                </a:cubicBezTo>
                <a:cubicBezTo>
                  <a:pt x="2961" y="310"/>
                  <a:pt x="2956" y="303"/>
                  <a:pt x="2955" y="302"/>
                </a:cubicBezTo>
                <a:cubicBezTo>
                  <a:pt x="2950" y="297"/>
                  <a:pt x="2952" y="296"/>
                  <a:pt x="2955" y="296"/>
                </a:cubicBezTo>
                <a:close/>
                <a:moveTo>
                  <a:pt x="2799" y="280"/>
                </a:moveTo>
                <a:lnTo>
                  <a:pt x="2799" y="280"/>
                </a:lnTo>
                <a:lnTo>
                  <a:pt x="2799" y="280"/>
                </a:lnTo>
                <a:cubicBezTo>
                  <a:pt x="2799" y="280"/>
                  <a:pt x="2799" y="280"/>
                  <a:pt x="2799" y="280"/>
                </a:cubicBezTo>
                <a:lnTo>
                  <a:pt x="2799" y="280"/>
                </a:lnTo>
                <a:close/>
                <a:moveTo>
                  <a:pt x="2810" y="276"/>
                </a:moveTo>
                <a:lnTo>
                  <a:pt x="2809" y="277"/>
                </a:lnTo>
                <a:cubicBezTo>
                  <a:pt x="2806" y="278"/>
                  <a:pt x="2804" y="279"/>
                  <a:pt x="2800" y="280"/>
                </a:cubicBezTo>
                <a:lnTo>
                  <a:pt x="2799" y="280"/>
                </a:lnTo>
                <a:lnTo>
                  <a:pt x="2801" y="280"/>
                </a:lnTo>
                <a:cubicBezTo>
                  <a:pt x="2802" y="292"/>
                  <a:pt x="2813" y="280"/>
                  <a:pt x="2811" y="277"/>
                </a:cubicBezTo>
                <a:lnTo>
                  <a:pt x="2810" y="276"/>
                </a:lnTo>
                <a:close/>
                <a:moveTo>
                  <a:pt x="2816" y="273"/>
                </a:moveTo>
                <a:cubicBezTo>
                  <a:pt x="2814" y="273"/>
                  <a:pt x="2813" y="278"/>
                  <a:pt x="2814" y="280"/>
                </a:cubicBezTo>
                <a:cubicBezTo>
                  <a:pt x="2817" y="285"/>
                  <a:pt x="2820" y="279"/>
                  <a:pt x="2817" y="274"/>
                </a:cubicBezTo>
                <a:cubicBezTo>
                  <a:pt x="2817" y="273"/>
                  <a:pt x="2816" y="272"/>
                  <a:pt x="2816" y="273"/>
                </a:cubicBezTo>
                <a:close/>
                <a:moveTo>
                  <a:pt x="2878" y="266"/>
                </a:moveTo>
                <a:cubicBezTo>
                  <a:pt x="2878" y="266"/>
                  <a:pt x="2879" y="266"/>
                  <a:pt x="2879" y="266"/>
                </a:cubicBezTo>
                <a:cubicBezTo>
                  <a:pt x="2881" y="267"/>
                  <a:pt x="2883" y="272"/>
                  <a:pt x="2882" y="274"/>
                </a:cubicBezTo>
                <a:cubicBezTo>
                  <a:pt x="2880" y="277"/>
                  <a:pt x="2879" y="271"/>
                  <a:pt x="2879" y="271"/>
                </a:cubicBezTo>
                <a:cubicBezTo>
                  <a:pt x="2878" y="271"/>
                  <a:pt x="2877" y="271"/>
                  <a:pt x="2877" y="271"/>
                </a:cubicBezTo>
                <a:cubicBezTo>
                  <a:pt x="2877" y="268"/>
                  <a:pt x="2877" y="267"/>
                  <a:pt x="2878" y="266"/>
                </a:cubicBezTo>
                <a:close/>
                <a:moveTo>
                  <a:pt x="2873" y="250"/>
                </a:moveTo>
                <a:cubicBezTo>
                  <a:pt x="2874" y="250"/>
                  <a:pt x="2872" y="256"/>
                  <a:pt x="2872" y="256"/>
                </a:cubicBezTo>
                <a:cubicBezTo>
                  <a:pt x="2869" y="256"/>
                  <a:pt x="2871" y="250"/>
                  <a:pt x="2872" y="250"/>
                </a:cubicBezTo>
                <a:cubicBezTo>
                  <a:pt x="2872" y="250"/>
                  <a:pt x="2872" y="250"/>
                  <a:pt x="2873" y="250"/>
                </a:cubicBezTo>
                <a:close/>
                <a:moveTo>
                  <a:pt x="2828" y="240"/>
                </a:moveTo>
                <a:cubicBezTo>
                  <a:pt x="2826" y="240"/>
                  <a:pt x="2821" y="246"/>
                  <a:pt x="2826" y="246"/>
                </a:cubicBezTo>
                <a:cubicBezTo>
                  <a:pt x="2827" y="246"/>
                  <a:pt x="2831" y="244"/>
                  <a:pt x="2829" y="240"/>
                </a:cubicBezTo>
                <a:cubicBezTo>
                  <a:pt x="2829" y="240"/>
                  <a:pt x="2828" y="240"/>
                  <a:pt x="2828" y="240"/>
                </a:cubicBezTo>
                <a:close/>
                <a:moveTo>
                  <a:pt x="2963" y="227"/>
                </a:moveTo>
                <a:cubicBezTo>
                  <a:pt x="2965" y="227"/>
                  <a:pt x="2970" y="231"/>
                  <a:pt x="2967" y="235"/>
                </a:cubicBezTo>
                <a:cubicBezTo>
                  <a:pt x="2965" y="238"/>
                  <a:pt x="2963" y="233"/>
                  <a:pt x="2963" y="232"/>
                </a:cubicBezTo>
                <a:cubicBezTo>
                  <a:pt x="2960" y="228"/>
                  <a:pt x="2961" y="227"/>
                  <a:pt x="2963" y="227"/>
                </a:cubicBezTo>
                <a:close/>
                <a:moveTo>
                  <a:pt x="2829" y="207"/>
                </a:moveTo>
                <a:cubicBezTo>
                  <a:pt x="2826" y="207"/>
                  <a:pt x="2823" y="209"/>
                  <a:pt x="2826" y="213"/>
                </a:cubicBezTo>
                <a:cubicBezTo>
                  <a:pt x="2829" y="219"/>
                  <a:pt x="2835" y="214"/>
                  <a:pt x="2834" y="210"/>
                </a:cubicBezTo>
                <a:cubicBezTo>
                  <a:pt x="2833" y="208"/>
                  <a:pt x="2831" y="208"/>
                  <a:pt x="2829" y="207"/>
                </a:cubicBezTo>
                <a:close/>
                <a:moveTo>
                  <a:pt x="2812" y="206"/>
                </a:moveTo>
                <a:cubicBezTo>
                  <a:pt x="2809" y="206"/>
                  <a:pt x="2808" y="207"/>
                  <a:pt x="2809" y="210"/>
                </a:cubicBezTo>
                <a:cubicBezTo>
                  <a:pt x="2812" y="216"/>
                  <a:pt x="2819" y="210"/>
                  <a:pt x="2817" y="207"/>
                </a:cubicBezTo>
                <a:cubicBezTo>
                  <a:pt x="2817" y="206"/>
                  <a:pt x="2814" y="206"/>
                  <a:pt x="2812" y="206"/>
                </a:cubicBezTo>
                <a:close/>
                <a:moveTo>
                  <a:pt x="155" y="180"/>
                </a:moveTo>
                <a:lnTo>
                  <a:pt x="154" y="181"/>
                </a:lnTo>
                <a:lnTo>
                  <a:pt x="155" y="181"/>
                </a:lnTo>
                <a:lnTo>
                  <a:pt x="156" y="181"/>
                </a:lnTo>
                <a:lnTo>
                  <a:pt x="155" y="180"/>
                </a:lnTo>
                <a:close/>
                <a:moveTo>
                  <a:pt x="142" y="180"/>
                </a:moveTo>
                <a:cubicBezTo>
                  <a:pt x="142" y="180"/>
                  <a:pt x="142" y="181"/>
                  <a:pt x="142" y="181"/>
                </a:cubicBezTo>
                <a:lnTo>
                  <a:pt x="142" y="181"/>
                </a:lnTo>
                <a:lnTo>
                  <a:pt x="142" y="181"/>
                </a:lnTo>
                <a:lnTo>
                  <a:pt x="142" y="181"/>
                </a:lnTo>
                <a:lnTo>
                  <a:pt x="142" y="181"/>
                </a:lnTo>
                <a:cubicBezTo>
                  <a:pt x="142" y="181"/>
                  <a:pt x="142" y="180"/>
                  <a:pt x="142" y="180"/>
                </a:cubicBezTo>
                <a:close/>
                <a:moveTo>
                  <a:pt x="147" y="177"/>
                </a:moveTo>
                <a:cubicBezTo>
                  <a:pt x="146" y="177"/>
                  <a:pt x="146" y="178"/>
                  <a:pt x="145" y="180"/>
                </a:cubicBezTo>
                <a:lnTo>
                  <a:pt x="145" y="180"/>
                </a:lnTo>
                <a:lnTo>
                  <a:pt x="147" y="180"/>
                </a:lnTo>
                <a:lnTo>
                  <a:pt x="149" y="180"/>
                </a:lnTo>
                <a:lnTo>
                  <a:pt x="148" y="180"/>
                </a:lnTo>
                <a:cubicBezTo>
                  <a:pt x="148" y="179"/>
                  <a:pt x="148" y="177"/>
                  <a:pt x="147" y="177"/>
                </a:cubicBezTo>
                <a:close/>
                <a:moveTo>
                  <a:pt x="125" y="177"/>
                </a:moveTo>
                <a:cubicBezTo>
                  <a:pt x="126" y="178"/>
                  <a:pt x="127" y="190"/>
                  <a:pt x="125" y="184"/>
                </a:cubicBezTo>
                <a:cubicBezTo>
                  <a:pt x="125" y="184"/>
                  <a:pt x="125" y="176"/>
                  <a:pt x="125" y="177"/>
                </a:cubicBezTo>
                <a:close/>
                <a:moveTo>
                  <a:pt x="150" y="169"/>
                </a:moveTo>
                <a:lnTo>
                  <a:pt x="150" y="170"/>
                </a:lnTo>
                <a:lnTo>
                  <a:pt x="149" y="170"/>
                </a:lnTo>
                <a:lnTo>
                  <a:pt x="149" y="170"/>
                </a:lnTo>
                <a:cubicBezTo>
                  <a:pt x="149" y="171"/>
                  <a:pt x="150" y="172"/>
                  <a:pt x="150" y="170"/>
                </a:cubicBezTo>
                <a:lnTo>
                  <a:pt x="150" y="169"/>
                </a:lnTo>
                <a:close/>
                <a:moveTo>
                  <a:pt x="2886" y="159"/>
                </a:moveTo>
                <a:cubicBezTo>
                  <a:pt x="2886" y="159"/>
                  <a:pt x="2887" y="159"/>
                  <a:pt x="2887" y="159"/>
                </a:cubicBezTo>
                <a:cubicBezTo>
                  <a:pt x="2888" y="159"/>
                  <a:pt x="2886" y="165"/>
                  <a:pt x="2880" y="162"/>
                </a:cubicBezTo>
                <a:cubicBezTo>
                  <a:pt x="2876" y="160"/>
                  <a:pt x="2884" y="159"/>
                  <a:pt x="2886" y="159"/>
                </a:cubicBezTo>
                <a:close/>
                <a:moveTo>
                  <a:pt x="571" y="151"/>
                </a:moveTo>
                <a:cubicBezTo>
                  <a:pt x="570" y="151"/>
                  <a:pt x="570" y="151"/>
                  <a:pt x="569" y="152"/>
                </a:cubicBezTo>
                <a:cubicBezTo>
                  <a:pt x="569" y="152"/>
                  <a:pt x="570" y="152"/>
                  <a:pt x="570" y="152"/>
                </a:cubicBezTo>
                <a:lnTo>
                  <a:pt x="570" y="152"/>
                </a:lnTo>
                <a:lnTo>
                  <a:pt x="576" y="152"/>
                </a:lnTo>
                <a:lnTo>
                  <a:pt x="576" y="152"/>
                </a:lnTo>
                <a:cubicBezTo>
                  <a:pt x="575" y="150"/>
                  <a:pt x="573" y="152"/>
                  <a:pt x="572" y="152"/>
                </a:cubicBezTo>
                <a:cubicBezTo>
                  <a:pt x="571" y="151"/>
                  <a:pt x="571" y="151"/>
                  <a:pt x="571" y="151"/>
                </a:cubicBezTo>
                <a:close/>
                <a:moveTo>
                  <a:pt x="562" y="144"/>
                </a:moveTo>
                <a:cubicBezTo>
                  <a:pt x="556" y="144"/>
                  <a:pt x="550" y="149"/>
                  <a:pt x="548" y="152"/>
                </a:cubicBezTo>
                <a:lnTo>
                  <a:pt x="549" y="152"/>
                </a:lnTo>
                <a:lnTo>
                  <a:pt x="549" y="153"/>
                </a:lnTo>
                <a:lnTo>
                  <a:pt x="549" y="153"/>
                </a:lnTo>
                <a:cubicBezTo>
                  <a:pt x="551" y="153"/>
                  <a:pt x="553" y="153"/>
                  <a:pt x="554" y="153"/>
                </a:cubicBezTo>
                <a:lnTo>
                  <a:pt x="554" y="153"/>
                </a:lnTo>
                <a:lnTo>
                  <a:pt x="555" y="152"/>
                </a:lnTo>
                <a:cubicBezTo>
                  <a:pt x="555" y="152"/>
                  <a:pt x="556" y="152"/>
                  <a:pt x="556" y="152"/>
                </a:cubicBezTo>
                <a:cubicBezTo>
                  <a:pt x="556" y="152"/>
                  <a:pt x="556" y="152"/>
                  <a:pt x="556" y="152"/>
                </a:cubicBezTo>
                <a:lnTo>
                  <a:pt x="556" y="153"/>
                </a:lnTo>
                <a:lnTo>
                  <a:pt x="558" y="152"/>
                </a:lnTo>
                <a:lnTo>
                  <a:pt x="559" y="152"/>
                </a:lnTo>
                <a:lnTo>
                  <a:pt x="559" y="152"/>
                </a:lnTo>
                <a:cubicBezTo>
                  <a:pt x="559" y="152"/>
                  <a:pt x="560" y="151"/>
                  <a:pt x="560" y="152"/>
                </a:cubicBezTo>
                <a:lnTo>
                  <a:pt x="560" y="152"/>
                </a:lnTo>
                <a:lnTo>
                  <a:pt x="566" y="152"/>
                </a:lnTo>
                <a:lnTo>
                  <a:pt x="566" y="152"/>
                </a:lnTo>
                <a:cubicBezTo>
                  <a:pt x="568" y="150"/>
                  <a:pt x="568" y="148"/>
                  <a:pt x="568" y="148"/>
                </a:cubicBezTo>
                <a:cubicBezTo>
                  <a:pt x="568" y="144"/>
                  <a:pt x="565" y="143"/>
                  <a:pt x="562" y="144"/>
                </a:cubicBezTo>
                <a:close/>
                <a:moveTo>
                  <a:pt x="2921" y="140"/>
                </a:moveTo>
                <a:cubicBezTo>
                  <a:pt x="2928" y="140"/>
                  <a:pt x="2945" y="147"/>
                  <a:pt x="2926" y="146"/>
                </a:cubicBezTo>
                <a:cubicBezTo>
                  <a:pt x="2925" y="146"/>
                  <a:pt x="2920" y="147"/>
                  <a:pt x="2918" y="143"/>
                </a:cubicBezTo>
                <a:cubicBezTo>
                  <a:pt x="2917" y="141"/>
                  <a:pt x="2918" y="140"/>
                  <a:pt x="2921" y="140"/>
                </a:cubicBezTo>
                <a:close/>
                <a:moveTo>
                  <a:pt x="590" y="137"/>
                </a:moveTo>
                <a:lnTo>
                  <a:pt x="587" y="137"/>
                </a:lnTo>
                <a:lnTo>
                  <a:pt x="587" y="138"/>
                </a:lnTo>
                <a:cubicBezTo>
                  <a:pt x="588" y="140"/>
                  <a:pt x="589" y="141"/>
                  <a:pt x="590" y="141"/>
                </a:cubicBezTo>
                <a:cubicBezTo>
                  <a:pt x="590" y="141"/>
                  <a:pt x="593" y="140"/>
                  <a:pt x="594" y="137"/>
                </a:cubicBezTo>
                <a:lnTo>
                  <a:pt x="594" y="137"/>
                </a:lnTo>
                <a:lnTo>
                  <a:pt x="590" y="137"/>
                </a:lnTo>
                <a:close/>
                <a:moveTo>
                  <a:pt x="748" y="125"/>
                </a:moveTo>
                <a:cubicBezTo>
                  <a:pt x="738" y="125"/>
                  <a:pt x="727" y="127"/>
                  <a:pt x="717" y="129"/>
                </a:cubicBezTo>
                <a:cubicBezTo>
                  <a:pt x="684" y="131"/>
                  <a:pt x="650" y="137"/>
                  <a:pt x="621" y="140"/>
                </a:cubicBezTo>
                <a:lnTo>
                  <a:pt x="618" y="140"/>
                </a:lnTo>
                <a:lnTo>
                  <a:pt x="619" y="141"/>
                </a:lnTo>
                <a:cubicBezTo>
                  <a:pt x="619" y="142"/>
                  <a:pt x="621" y="143"/>
                  <a:pt x="621" y="144"/>
                </a:cubicBezTo>
                <a:cubicBezTo>
                  <a:pt x="622" y="146"/>
                  <a:pt x="623" y="148"/>
                  <a:pt x="623" y="150"/>
                </a:cubicBezTo>
                <a:lnTo>
                  <a:pt x="624" y="152"/>
                </a:lnTo>
                <a:lnTo>
                  <a:pt x="639" y="152"/>
                </a:lnTo>
                <a:cubicBezTo>
                  <a:pt x="653" y="152"/>
                  <a:pt x="667" y="152"/>
                  <a:pt x="681" y="152"/>
                </a:cubicBezTo>
                <a:cubicBezTo>
                  <a:pt x="719" y="153"/>
                  <a:pt x="772" y="146"/>
                  <a:pt x="807" y="144"/>
                </a:cubicBezTo>
                <a:cubicBezTo>
                  <a:pt x="817" y="144"/>
                  <a:pt x="837" y="144"/>
                  <a:pt x="859" y="144"/>
                </a:cubicBezTo>
                <a:cubicBezTo>
                  <a:pt x="869" y="144"/>
                  <a:pt x="915" y="144"/>
                  <a:pt x="906" y="137"/>
                </a:cubicBezTo>
                <a:cubicBezTo>
                  <a:pt x="901" y="131"/>
                  <a:pt x="804" y="142"/>
                  <a:pt x="776" y="137"/>
                </a:cubicBezTo>
                <a:cubicBezTo>
                  <a:pt x="756" y="132"/>
                  <a:pt x="776" y="127"/>
                  <a:pt x="748" y="125"/>
                </a:cubicBezTo>
                <a:close/>
                <a:moveTo>
                  <a:pt x="1896" y="123"/>
                </a:moveTo>
                <a:lnTo>
                  <a:pt x="1896" y="123"/>
                </a:lnTo>
                <a:cubicBezTo>
                  <a:pt x="1896" y="123"/>
                  <a:pt x="1896" y="123"/>
                  <a:pt x="1896" y="123"/>
                </a:cubicBezTo>
                <a:lnTo>
                  <a:pt x="1896" y="123"/>
                </a:lnTo>
                <a:lnTo>
                  <a:pt x="1896" y="123"/>
                </a:lnTo>
                <a:close/>
                <a:moveTo>
                  <a:pt x="1865" y="122"/>
                </a:moveTo>
                <a:lnTo>
                  <a:pt x="1866" y="122"/>
                </a:lnTo>
                <a:cubicBezTo>
                  <a:pt x="1874" y="124"/>
                  <a:pt x="1882" y="124"/>
                  <a:pt x="1890" y="123"/>
                </a:cubicBezTo>
                <a:lnTo>
                  <a:pt x="1890" y="123"/>
                </a:lnTo>
                <a:lnTo>
                  <a:pt x="1881" y="122"/>
                </a:lnTo>
                <a:cubicBezTo>
                  <a:pt x="1876" y="122"/>
                  <a:pt x="1871" y="122"/>
                  <a:pt x="1866" y="122"/>
                </a:cubicBezTo>
                <a:lnTo>
                  <a:pt x="1865" y="122"/>
                </a:lnTo>
                <a:close/>
                <a:moveTo>
                  <a:pt x="1831" y="120"/>
                </a:moveTo>
                <a:lnTo>
                  <a:pt x="1832" y="121"/>
                </a:lnTo>
                <a:cubicBezTo>
                  <a:pt x="1833" y="121"/>
                  <a:pt x="1834" y="121"/>
                  <a:pt x="1836" y="121"/>
                </a:cubicBezTo>
                <a:lnTo>
                  <a:pt x="1838" y="121"/>
                </a:lnTo>
                <a:lnTo>
                  <a:pt x="1837" y="121"/>
                </a:lnTo>
                <a:lnTo>
                  <a:pt x="1831" y="120"/>
                </a:lnTo>
                <a:close/>
                <a:moveTo>
                  <a:pt x="2879" y="120"/>
                </a:moveTo>
                <a:cubicBezTo>
                  <a:pt x="2881" y="120"/>
                  <a:pt x="2883" y="121"/>
                  <a:pt x="2883" y="126"/>
                </a:cubicBezTo>
                <a:cubicBezTo>
                  <a:pt x="2883" y="134"/>
                  <a:pt x="2879" y="141"/>
                  <a:pt x="2875" y="141"/>
                </a:cubicBezTo>
                <a:cubicBezTo>
                  <a:pt x="2874" y="141"/>
                  <a:pt x="2874" y="141"/>
                  <a:pt x="2874" y="141"/>
                </a:cubicBezTo>
                <a:cubicBezTo>
                  <a:pt x="2870" y="139"/>
                  <a:pt x="2874" y="134"/>
                  <a:pt x="2874" y="132"/>
                </a:cubicBezTo>
                <a:cubicBezTo>
                  <a:pt x="2873" y="130"/>
                  <a:pt x="2868" y="129"/>
                  <a:pt x="2869" y="126"/>
                </a:cubicBezTo>
                <a:cubicBezTo>
                  <a:pt x="2868" y="126"/>
                  <a:pt x="2867" y="126"/>
                  <a:pt x="2867" y="126"/>
                </a:cubicBezTo>
                <a:cubicBezTo>
                  <a:pt x="2868" y="116"/>
                  <a:pt x="2867" y="124"/>
                  <a:pt x="2872" y="123"/>
                </a:cubicBezTo>
                <a:cubicBezTo>
                  <a:pt x="2874" y="122"/>
                  <a:pt x="2876" y="121"/>
                  <a:pt x="2879" y="120"/>
                </a:cubicBezTo>
                <a:close/>
                <a:moveTo>
                  <a:pt x="2851" y="117"/>
                </a:moveTo>
                <a:cubicBezTo>
                  <a:pt x="2852" y="117"/>
                  <a:pt x="2853" y="118"/>
                  <a:pt x="2854" y="120"/>
                </a:cubicBezTo>
                <a:cubicBezTo>
                  <a:pt x="2854" y="122"/>
                  <a:pt x="2851" y="127"/>
                  <a:pt x="2849" y="126"/>
                </a:cubicBezTo>
                <a:cubicBezTo>
                  <a:pt x="2844" y="122"/>
                  <a:pt x="2848" y="116"/>
                  <a:pt x="2851" y="117"/>
                </a:cubicBezTo>
                <a:close/>
                <a:moveTo>
                  <a:pt x="2664" y="117"/>
                </a:moveTo>
                <a:cubicBezTo>
                  <a:pt x="2665" y="117"/>
                  <a:pt x="2665" y="117"/>
                  <a:pt x="2666" y="117"/>
                </a:cubicBezTo>
                <a:cubicBezTo>
                  <a:pt x="2670" y="117"/>
                  <a:pt x="2666" y="121"/>
                  <a:pt x="2662" y="121"/>
                </a:cubicBezTo>
                <a:cubicBezTo>
                  <a:pt x="2657" y="120"/>
                  <a:pt x="2661" y="117"/>
                  <a:pt x="2664" y="117"/>
                </a:cubicBezTo>
                <a:close/>
                <a:moveTo>
                  <a:pt x="2832" y="108"/>
                </a:moveTo>
                <a:cubicBezTo>
                  <a:pt x="2836" y="108"/>
                  <a:pt x="2842" y="114"/>
                  <a:pt x="2840" y="120"/>
                </a:cubicBezTo>
                <a:cubicBezTo>
                  <a:pt x="2839" y="124"/>
                  <a:pt x="2836" y="125"/>
                  <a:pt x="2833" y="124"/>
                </a:cubicBezTo>
                <a:lnTo>
                  <a:pt x="2833" y="123"/>
                </a:lnTo>
                <a:lnTo>
                  <a:pt x="2833" y="123"/>
                </a:lnTo>
                <a:lnTo>
                  <a:pt x="2832" y="122"/>
                </a:lnTo>
                <a:lnTo>
                  <a:pt x="2832" y="122"/>
                </a:lnTo>
                <a:lnTo>
                  <a:pt x="2831" y="122"/>
                </a:lnTo>
                <a:cubicBezTo>
                  <a:pt x="2830" y="120"/>
                  <a:pt x="2828" y="115"/>
                  <a:pt x="2829" y="111"/>
                </a:cubicBezTo>
                <a:cubicBezTo>
                  <a:pt x="2829" y="109"/>
                  <a:pt x="2830" y="108"/>
                  <a:pt x="2832" y="108"/>
                </a:cubicBezTo>
                <a:close/>
                <a:moveTo>
                  <a:pt x="1976" y="105"/>
                </a:moveTo>
                <a:cubicBezTo>
                  <a:pt x="1974" y="105"/>
                  <a:pt x="1972" y="105"/>
                  <a:pt x="1971" y="106"/>
                </a:cubicBezTo>
                <a:lnTo>
                  <a:pt x="1970" y="106"/>
                </a:lnTo>
                <a:lnTo>
                  <a:pt x="1972" y="106"/>
                </a:lnTo>
                <a:cubicBezTo>
                  <a:pt x="1973" y="106"/>
                  <a:pt x="1974" y="106"/>
                  <a:pt x="1975" y="106"/>
                </a:cubicBezTo>
                <a:lnTo>
                  <a:pt x="1979" y="106"/>
                </a:lnTo>
                <a:lnTo>
                  <a:pt x="1978" y="105"/>
                </a:lnTo>
                <a:cubicBezTo>
                  <a:pt x="1977" y="105"/>
                  <a:pt x="1976" y="105"/>
                  <a:pt x="1976" y="105"/>
                </a:cubicBezTo>
                <a:close/>
                <a:moveTo>
                  <a:pt x="1962" y="105"/>
                </a:moveTo>
                <a:lnTo>
                  <a:pt x="1962" y="105"/>
                </a:lnTo>
                <a:lnTo>
                  <a:pt x="1963" y="105"/>
                </a:lnTo>
                <a:lnTo>
                  <a:pt x="1963" y="105"/>
                </a:lnTo>
                <a:cubicBezTo>
                  <a:pt x="1963" y="105"/>
                  <a:pt x="1963" y="105"/>
                  <a:pt x="1962" y="105"/>
                </a:cubicBezTo>
                <a:close/>
                <a:moveTo>
                  <a:pt x="2784" y="101"/>
                </a:moveTo>
                <a:cubicBezTo>
                  <a:pt x="2785" y="101"/>
                  <a:pt x="2776" y="110"/>
                  <a:pt x="2783" y="110"/>
                </a:cubicBezTo>
                <a:cubicBezTo>
                  <a:pt x="2789" y="110"/>
                  <a:pt x="2785" y="101"/>
                  <a:pt x="2784" y="101"/>
                </a:cubicBezTo>
                <a:close/>
                <a:moveTo>
                  <a:pt x="2017" y="101"/>
                </a:moveTo>
                <a:lnTo>
                  <a:pt x="2017" y="101"/>
                </a:lnTo>
                <a:cubicBezTo>
                  <a:pt x="2013" y="102"/>
                  <a:pt x="2009" y="103"/>
                  <a:pt x="2005" y="104"/>
                </a:cubicBezTo>
                <a:lnTo>
                  <a:pt x="1996" y="106"/>
                </a:lnTo>
                <a:lnTo>
                  <a:pt x="2023" y="108"/>
                </a:lnTo>
                <a:cubicBezTo>
                  <a:pt x="2036" y="110"/>
                  <a:pt x="2048" y="110"/>
                  <a:pt x="2061" y="111"/>
                </a:cubicBezTo>
                <a:lnTo>
                  <a:pt x="2062" y="111"/>
                </a:lnTo>
                <a:lnTo>
                  <a:pt x="2066" y="111"/>
                </a:lnTo>
                <a:cubicBezTo>
                  <a:pt x="2070" y="111"/>
                  <a:pt x="2079" y="111"/>
                  <a:pt x="2088" y="111"/>
                </a:cubicBezTo>
                <a:cubicBezTo>
                  <a:pt x="2092" y="111"/>
                  <a:pt x="2111" y="111"/>
                  <a:pt x="2108" y="105"/>
                </a:cubicBezTo>
                <a:cubicBezTo>
                  <a:pt x="2105" y="100"/>
                  <a:pt x="2065" y="109"/>
                  <a:pt x="2053" y="105"/>
                </a:cubicBezTo>
                <a:cubicBezTo>
                  <a:pt x="2051" y="104"/>
                  <a:pt x="2050" y="103"/>
                  <a:pt x="2049" y="102"/>
                </a:cubicBezTo>
                <a:lnTo>
                  <a:pt x="2049" y="102"/>
                </a:lnTo>
                <a:lnTo>
                  <a:pt x="2040" y="102"/>
                </a:lnTo>
                <a:cubicBezTo>
                  <a:pt x="2033" y="102"/>
                  <a:pt x="2026" y="101"/>
                  <a:pt x="2020" y="101"/>
                </a:cubicBezTo>
                <a:lnTo>
                  <a:pt x="2017" y="101"/>
                </a:lnTo>
                <a:close/>
                <a:moveTo>
                  <a:pt x="1690" y="97"/>
                </a:moveTo>
                <a:cubicBezTo>
                  <a:pt x="1688" y="97"/>
                  <a:pt x="1683" y="99"/>
                  <a:pt x="1674" y="101"/>
                </a:cubicBezTo>
                <a:cubicBezTo>
                  <a:pt x="1659" y="104"/>
                  <a:pt x="1641" y="104"/>
                  <a:pt x="1655" y="117"/>
                </a:cubicBezTo>
                <a:cubicBezTo>
                  <a:pt x="1665" y="121"/>
                  <a:pt x="1675" y="122"/>
                  <a:pt x="1686" y="121"/>
                </a:cubicBezTo>
                <a:lnTo>
                  <a:pt x="1685" y="121"/>
                </a:lnTo>
                <a:cubicBezTo>
                  <a:pt x="1690" y="118"/>
                  <a:pt x="1688" y="111"/>
                  <a:pt x="1689" y="105"/>
                </a:cubicBezTo>
                <a:cubicBezTo>
                  <a:pt x="1691" y="98"/>
                  <a:pt x="1692" y="96"/>
                  <a:pt x="1690" y="97"/>
                </a:cubicBezTo>
                <a:close/>
                <a:moveTo>
                  <a:pt x="2529" y="95"/>
                </a:moveTo>
                <a:lnTo>
                  <a:pt x="2532" y="97"/>
                </a:lnTo>
                <a:cubicBezTo>
                  <a:pt x="2534" y="97"/>
                  <a:pt x="2537" y="98"/>
                  <a:pt x="2539" y="98"/>
                </a:cubicBezTo>
                <a:lnTo>
                  <a:pt x="2543" y="99"/>
                </a:lnTo>
                <a:lnTo>
                  <a:pt x="2543" y="99"/>
                </a:lnTo>
                <a:lnTo>
                  <a:pt x="2557" y="100"/>
                </a:lnTo>
                <a:lnTo>
                  <a:pt x="2557" y="100"/>
                </a:lnTo>
                <a:cubicBezTo>
                  <a:pt x="2562" y="100"/>
                  <a:pt x="2568" y="101"/>
                  <a:pt x="2575" y="102"/>
                </a:cubicBezTo>
                <a:lnTo>
                  <a:pt x="2576" y="102"/>
                </a:lnTo>
                <a:lnTo>
                  <a:pt x="2587" y="104"/>
                </a:lnTo>
                <a:cubicBezTo>
                  <a:pt x="2597" y="106"/>
                  <a:pt x="2607" y="107"/>
                  <a:pt x="2616" y="109"/>
                </a:cubicBezTo>
                <a:lnTo>
                  <a:pt x="2622" y="111"/>
                </a:lnTo>
                <a:lnTo>
                  <a:pt x="2622" y="111"/>
                </a:lnTo>
                <a:cubicBezTo>
                  <a:pt x="2623" y="111"/>
                  <a:pt x="2624" y="111"/>
                  <a:pt x="2624" y="111"/>
                </a:cubicBezTo>
                <a:lnTo>
                  <a:pt x="2626" y="112"/>
                </a:lnTo>
                <a:lnTo>
                  <a:pt x="2631" y="113"/>
                </a:lnTo>
                <a:cubicBezTo>
                  <a:pt x="2636" y="114"/>
                  <a:pt x="2641" y="115"/>
                  <a:pt x="2646" y="116"/>
                </a:cubicBezTo>
                <a:cubicBezTo>
                  <a:pt x="2654" y="118"/>
                  <a:pt x="2662" y="122"/>
                  <a:pt x="2669" y="122"/>
                </a:cubicBezTo>
                <a:cubicBezTo>
                  <a:pt x="2673" y="122"/>
                  <a:pt x="2675" y="120"/>
                  <a:pt x="2679" y="119"/>
                </a:cubicBezTo>
                <a:cubicBezTo>
                  <a:pt x="2682" y="119"/>
                  <a:pt x="2686" y="122"/>
                  <a:pt x="2690" y="122"/>
                </a:cubicBezTo>
                <a:cubicBezTo>
                  <a:pt x="2694" y="123"/>
                  <a:pt x="2704" y="125"/>
                  <a:pt x="2703" y="126"/>
                </a:cubicBezTo>
                <a:cubicBezTo>
                  <a:pt x="2706" y="124"/>
                  <a:pt x="2709" y="123"/>
                  <a:pt x="2712" y="122"/>
                </a:cubicBezTo>
                <a:cubicBezTo>
                  <a:pt x="2725" y="125"/>
                  <a:pt x="2721" y="129"/>
                  <a:pt x="2736" y="132"/>
                </a:cubicBezTo>
                <a:cubicBezTo>
                  <a:pt x="2744" y="133"/>
                  <a:pt x="2751" y="133"/>
                  <a:pt x="2758" y="132"/>
                </a:cubicBezTo>
                <a:cubicBezTo>
                  <a:pt x="2765" y="132"/>
                  <a:pt x="2765" y="127"/>
                  <a:pt x="2761" y="126"/>
                </a:cubicBezTo>
                <a:cubicBezTo>
                  <a:pt x="2755" y="124"/>
                  <a:pt x="2749" y="123"/>
                  <a:pt x="2743" y="122"/>
                </a:cubicBezTo>
                <a:cubicBezTo>
                  <a:pt x="2727" y="117"/>
                  <a:pt x="2734" y="115"/>
                  <a:pt x="2723" y="113"/>
                </a:cubicBezTo>
                <a:cubicBezTo>
                  <a:pt x="2717" y="112"/>
                  <a:pt x="2715" y="117"/>
                  <a:pt x="2707" y="116"/>
                </a:cubicBezTo>
                <a:cubicBezTo>
                  <a:pt x="2692" y="116"/>
                  <a:pt x="2673" y="107"/>
                  <a:pt x="2652" y="104"/>
                </a:cubicBezTo>
                <a:cubicBezTo>
                  <a:pt x="2643" y="103"/>
                  <a:pt x="2633" y="105"/>
                  <a:pt x="2622" y="104"/>
                </a:cubicBezTo>
                <a:cubicBezTo>
                  <a:pt x="2596" y="102"/>
                  <a:pt x="2563" y="96"/>
                  <a:pt x="2535" y="95"/>
                </a:cubicBezTo>
                <a:lnTo>
                  <a:pt x="2529" y="95"/>
                </a:lnTo>
                <a:close/>
                <a:moveTo>
                  <a:pt x="2749" y="93"/>
                </a:moveTo>
                <a:cubicBezTo>
                  <a:pt x="2748" y="93"/>
                  <a:pt x="2747" y="95"/>
                  <a:pt x="2750" y="98"/>
                </a:cubicBezTo>
                <a:cubicBezTo>
                  <a:pt x="2754" y="103"/>
                  <a:pt x="2756" y="102"/>
                  <a:pt x="2763" y="104"/>
                </a:cubicBezTo>
                <a:cubicBezTo>
                  <a:pt x="2768" y="106"/>
                  <a:pt x="2772" y="113"/>
                  <a:pt x="2774" y="107"/>
                </a:cubicBezTo>
                <a:cubicBezTo>
                  <a:pt x="2776" y="104"/>
                  <a:pt x="2774" y="96"/>
                  <a:pt x="2768" y="95"/>
                </a:cubicBezTo>
                <a:cubicBezTo>
                  <a:pt x="2763" y="94"/>
                  <a:pt x="2759" y="102"/>
                  <a:pt x="2756" y="101"/>
                </a:cubicBezTo>
                <a:cubicBezTo>
                  <a:pt x="2753" y="100"/>
                  <a:pt x="2754" y="97"/>
                  <a:pt x="2753" y="95"/>
                </a:cubicBezTo>
                <a:cubicBezTo>
                  <a:pt x="2752" y="93"/>
                  <a:pt x="2750" y="92"/>
                  <a:pt x="2749" y="93"/>
                </a:cubicBezTo>
                <a:close/>
                <a:moveTo>
                  <a:pt x="1822" y="92"/>
                </a:moveTo>
                <a:cubicBezTo>
                  <a:pt x="1816" y="92"/>
                  <a:pt x="1798" y="97"/>
                  <a:pt x="1812" y="100"/>
                </a:cubicBezTo>
                <a:cubicBezTo>
                  <a:pt x="1815" y="101"/>
                  <a:pt x="1830" y="98"/>
                  <a:pt x="1824" y="93"/>
                </a:cubicBezTo>
                <a:cubicBezTo>
                  <a:pt x="1823" y="92"/>
                  <a:pt x="1823" y="92"/>
                  <a:pt x="1822" y="92"/>
                </a:cubicBezTo>
                <a:close/>
                <a:moveTo>
                  <a:pt x="2842" y="89"/>
                </a:moveTo>
                <a:cubicBezTo>
                  <a:pt x="2844" y="90"/>
                  <a:pt x="2842" y="93"/>
                  <a:pt x="2840" y="93"/>
                </a:cubicBezTo>
                <a:cubicBezTo>
                  <a:pt x="2838" y="92"/>
                  <a:pt x="2840" y="89"/>
                  <a:pt x="2842" y="89"/>
                </a:cubicBezTo>
                <a:close/>
                <a:moveTo>
                  <a:pt x="2823" y="85"/>
                </a:moveTo>
                <a:cubicBezTo>
                  <a:pt x="2824" y="85"/>
                  <a:pt x="2826" y="85"/>
                  <a:pt x="2826" y="86"/>
                </a:cubicBezTo>
                <a:cubicBezTo>
                  <a:pt x="2825" y="90"/>
                  <a:pt x="2822" y="91"/>
                  <a:pt x="2821" y="89"/>
                </a:cubicBezTo>
                <a:cubicBezTo>
                  <a:pt x="2818" y="87"/>
                  <a:pt x="2820" y="85"/>
                  <a:pt x="2823" y="85"/>
                </a:cubicBezTo>
                <a:close/>
                <a:moveTo>
                  <a:pt x="2786" y="81"/>
                </a:moveTo>
                <a:cubicBezTo>
                  <a:pt x="2785" y="81"/>
                  <a:pt x="2785" y="82"/>
                  <a:pt x="2786" y="83"/>
                </a:cubicBezTo>
                <a:cubicBezTo>
                  <a:pt x="2788" y="86"/>
                  <a:pt x="2788" y="85"/>
                  <a:pt x="2791" y="86"/>
                </a:cubicBezTo>
                <a:cubicBezTo>
                  <a:pt x="2800" y="90"/>
                  <a:pt x="2788" y="81"/>
                  <a:pt x="2786" y="81"/>
                </a:cubicBezTo>
                <a:close/>
                <a:moveTo>
                  <a:pt x="2717" y="79"/>
                </a:moveTo>
                <a:cubicBezTo>
                  <a:pt x="2714" y="79"/>
                  <a:pt x="2715" y="83"/>
                  <a:pt x="2715" y="83"/>
                </a:cubicBezTo>
                <a:cubicBezTo>
                  <a:pt x="2715" y="85"/>
                  <a:pt x="2722" y="90"/>
                  <a:pt x="2724" y="93"/>
                </a:cubicBezTo>
                <a:lnTo>
                  <a:pt x="2725" y="95"/>
                </a:lnTo>
                <a:lnTo>
                  <a:pt x="2725" y="95"/>
                </a:lnTo>
                <a:cubicBezTo>
                  <a:pt x="2725" y="95"/>
                  <a:pt x="2725" y="95"/>
                  <a:pt x="2725" y="95"/>
                </a:cubicBezTo>
                <a:lnTo>
                  <a:pt x="2725" y="95"/>
                </a:lnTo>
                <a:lnTo>
                  <a:pt x="2726" y="91"/>
                </a:lnTo>
                <a:cubicBezTo>
                  <a:pt x="2726" y="90"/>
                  <a:pt x="2726" y="88"/>
                  <a:pt x="2726" y="86"/>
                </a:cubicBezTo>
                <a:cubicBezTo>
                  <a:pt x="2726" y="84"/>
                  <a:pt x="2722" y="81"/>
                  <a:pt x="2721" y="80"/>
                </a:cubicBezTo>
                <a:cubicBezTo>
                  <a:pt x="2719" y="79"/>
                  <a:pt x="2718" y="79"/>
                  <a:pt x="2717" y="79"/>
                </a:cubicBezTo>
                <a:close/>
                <a:moveTo>
                  <a:pt x="2555" y="76"/>
                </a:moveTo>
                <a:cubicBezTo>
                  <a:pt x="2549" y="76"/>
                  <a:pt x="2545" y="77"/>
                  <a:pt x="2548" y="80"/>
                </a:cubicBezTo>
                <a:cubicBezTo>
                  <a:pt x="2551" y="83"/>
                  <a:pt x="2558" y="80"/>
                  <a:pt x="2558" y="80"/>
                </a:cubicBezTo>
                <a:lnTo>
                  <a:pt x="2558" y="80"/>
                </a:lnTo>
                <a:cubicBezTo>
                  <a:pt x="2579" y="85"/>
                  <a:pt x="2600" y="87"/>
                  <a:pt x="2621" y="86"/>
                </a:cubicBezTo>
                <a:cubicBezTo>
                  <a:pt x="2635" y="86"/>
                  <a:pt x="2631" y="81"/>
                  <a:pt x="2624" y="80"/>
                </a:cubicBezTo>
                <a:cubicBezTo>
                  <a:pt x="2604" y="77"/>
                  <a:pt x="2583" y="79"/>
                  <a:pt x="2570" y="77"/>
                </a:cubicBezTo>
                <a:cubicBezTo>
                  <a:pt x="2567" y="77"/>
                  <a:pt x="2560" y="76"/>
                  <a:pt x="2555" y="76"/>
                </a:cubicBezTo>
                <a:close/>
                <a:moveTo>
                  <a:pt x="2694" y="73"/>
                </a:moveTo>
                <a:cubicBezTo>
                  <a:pt x="2692" y="73"/>
                  <a:pt x="2691" y="74"/>
                  <a:pt x="2693" y="77"/>
                </a:cubicBezTo>
                <a:cubicBezTo>
                  <a:pt x="2695" y="79"/>
                  <a:pt x="2706" y="82"/>
                  <a:pt x="2705" y="77"/>
                </a:cubicBezTo>
                <a:cubicBezTo>
                  <a:pt x="2704" y="76"/>
                  <a:pt x="2697" y="73"/>
                  <a:pt x="2694" y="73"/>
                </a:cubicBezTo>
                <a:close/>
                <a:moveTo>
                  <a:pt x="2531" y="72"/>
                </a:moveTo>
                <a:cubicBezTo>
                  <a:pt x="2528" y="72"/>
                  <a:pt x="2523" y="75"/>
                  <a:pt x="2529" y="77"/>
                </a:cubicBezTo>
                <a:cubicBezTo>
                  <a:pt x="2530" y="77"/>
                  <a:pt x="2531" y="77"/>
                  <a:pt x="2532" y="77"/>
                </a:cubicBezTo>
                <a:cubicBezTo>
                  <a:pt x="2534" y="73"/>
                  <a:pt x="2533" y="72"/>
                  <a:pt x="2531" y="72"/>
                </a:cubicBezTo>
                <a:close/>
                <a:moveTo>
                  <a:pt x="2490" y="71"/>
                </a:moveTo>
                <a:cubicBezTo>
                  <a:pt x="2488" y="70"/>
                  <a:pt x="2484" y="73"/>
                  <a:pt x="2483" y="75"/>
                </a:cubicBezTo>
                <a:lnTo>
                  <a:pt x="2484" y="76"/>
                </a:lnTo>
                <a:lnTo>
                  <a:pt x="2488" y="77"/>
                </a:lnTo>
                <a:lnTo>
                  <a:pt x="2489" y="76"/>
                </a:lnTo>
                <a:cubicBezTo>
                  <a:pt x="2491" y="75"/>
                  <a:pt x="2492" y="73"/>
                  <a:pt x="2491" y="71"/>
                </a:cubicBezTo>
                <a:cubicBezTo>
                  <a:pt x="2490" y="71"/>
                  <a:pt x="2490" y="71"/>
                  <a:pt x="2490" y="71"/>
                </a:cubicBezTo>
                <a:close/>
                <a:moveTo>
                  <a:pt x="2678" y="70"/>
                </a:moveTo>
                <a:cubicBezTo>
                  <a:pt x="2677" y="70"/>
                  <a:pt x="2676" y="71"/>
                  <a:pt x="2675" y="71"/>
                </a:cubicBezTo>
                <a:cubicBezTo>
                  <a:pt x="2675" y="71"/>
                  <a:pt x="2677" y="71"/>
                  <a:pt x="2677" y="71"/>
                </a:cubicBezTo>
                <a:cubicBezTo>
                  <a:pt x="2676" y="73"/>
                  <a:pt x="2678" y="76"/>
                  <a:pt x="2678" y="77"/>
                </a:cubicBezTo>
                <a:cubicBezTo>
                  <a:pt x="2680" y="92"/>
                  <a:pt x="2680" y="83"/>
                  <a:pt x="2683" y="80"/>
                </a:cubicBezTo>
                <a:cubicBezTo>
                  <a:pt x="2686" y="77"/>
                  <a:pt x="2691" y="80"/>
                  <a:pt x="2690" y="74"/>
                </a:cubicBezTo>
                <a:cubicBezTo>
                  <a:pt x="2689" y="68"/>
                  <a:pt x="2684" y="72"/>
                  <a:pt x="2680" y="71"/>
                </a:cubicBezTo>
                <a:cubicBezTo>
                  <a:pt x="2679" y="71"/>
                  <a:pt x="2678" y="70"/>
                  <a:pt x="2678" y="70"/>
                </a:cubicBezTo>
                <a:close/>
                <a:moveTo>
                  <a:pt x="2660" y="64"/>
                </a:moveTo>
                <a:cubicBezTo>
                  <a:pt x="2650" y="65"/>
                  <a:pt x="2637" y="69"/>
                  <a:pt x="2634" y="71"/>
                </a:cubicBezTo>
                <a:lnTo>
                  <a:pt x="2636" y="71"/>
                </a:lnTo>
                <a:cubicBezTo>
                  <a:pt x="2637" y="81"/>
                  <a:pt x="2646" y="70"/>
                  <a:pt x="2649" y="71"/>
                </a:cubicBezTo>
                <a:cubicBezTo>
                  <a:pt x="2650" y="72"/>
                  <a:pt x="2650" y="78"/>
                  <a:pt x="2652" y="77"/>
                </a:cubicBezTo>
                <a:cubicBezTo>
                  <a:pt x="2654" y="77"/>
                  <a:pt x="2653" y="70"/>
                  <a:pt x="2657" y="71"/>
                </a:cubicBezTo>
                <a:cubicBezTo>
                  <a:pt x="2657" y="73"/>
                  <a:pt x="2658" y="75"/>
                  <a:pt x="2659" y="77"/>
                </a:cubicBezTo>
                <a:cubicBezTo>
                  <a:pt x="2663" y="81"/>
                  <a:pt x="2673" y="67"/>
                  <a:pt x="2673" y="68"/>
                </a:cubicBezTo>
                <a:cubicBezTo>
                  <a:pt x="2672" y="65"/>
                  <a:pt x="2667" y="64"/>
                  <a:pt x="2660" y="64"/>
                </a:cubicBezTo>
                <a:close/>
                <a:moveTo>
                  <a:pt x="2706" y="51"/>
                </a:moveTo>
                <a:cubicBezTo>
                  <a:pt x="2706" y="51"/>
                  <a:pt x="2706" y="53"/>
                  <a:pt x="2706" y="53"/>
                </a:cubicBezTo>
                <a:cubicBezTo>
                  <a:pt x="2709" y="58"/>
                  <a:pt x="2713" y="62"/>
                  <a:pt x="2716" y="62"/>
                </a:cubicBezTo>
                <a:cubicBezTo>
                  <a:pt x="2715" y="62"/>
                  <a:pt x="2726" y="60"/>
                  <a:pt x="2725" y="56"/>
                </a:cubicBezTo>
                <a:cubicBezTo>
                  <a:pt x="2724" y="55"/>
                  <a:pt x="2710" y="54"/>
                  <a:pt x="2706" y="53"/>
                </a:cubicBezTo>
                <a:cubicBezTo>
                  <a:pt x="2706" y="51"/>
                  <a:pt x="2706" y="51"/>
                  <a:pt x="2706" y="51"/>
                </a:cubicBezTo>
                <a:close/>
                <a:moveTo>
                  <a:pt x="2534" y="43"/>
                </a:moveTo>
                <a:cubicBezTo>
                  <a:pt x="2528" y="43"/>
                  <a:pt x="2517" y="45"/>
                  <a:pt x="2524" y="50"/>
                </a:cubicBezTo>
                <a:cubicBezTo>
                  <a:pt x="2528" y="53"/>
                  <a:pt x="2541" y="48"/>
                  <a:pt x="2538" y="44"/>
                </a:cubicBezTo>
                <a:cubicBezTo>
                  <a:pt x="2538" y="43"/>
                  <a:pt x="2536" y="43"/>
                  <a:pt x="2534" y="43"/>
                </a:cubicBezTo>
                <a:close/>
                <a:moveTo>
                  <a:pt x="1962" y="33"/>
                </a:moveTo>
                <a:lnTo>
                  <a:pt x="1959" y="33"/>
                </a:lnTo>
                <a:lnTo>
                  <a:pt x="1960" y="34"/>
                </a:lnTo>
                <a:cubicBezTo>
                  <a:pt x="1962" y="35"/>
                  <a:pt x="1965" y="38"/>
                  <a:pt x="1968" y="38"/>
                </a:cubicBezTo>
                <a:lnTo>
                  <a:pt x="1970" y="38"/>
                </a:lnTo>
                <a:lnTo>
                  <a:pt x="1970" y="37"/>
                </a:lnTo>
                <a:cubicBezTo>
                  <a:pt x="1971" y="36"/>
                  <a:pt x="1971" y="35"/>
                  <a:pt x="1970" y="33"/>
                </a:cubicBezTo>
                <a:cubicBezTo>
                  <a:pt x="1967" y="33"/>
                  <a:pt x="1965" y="33"/>
                  <a:pt x="1962" y="33"/>
                </a:cubicBezTo>
                <a:close/>
                <a:moveTo>
                  <a:pt x="1806" y="26"/>
                </a:moveTo>
                <a:cubicBezTo>
                  <a:pt x="1799" y="26"/>
                  <a:pt x="1795" y="28"/>
                  <a:pt x="1800" y="33"/>
                </a:cubicBezTo>
                <a:cubicBezTo>
                  <a:pt x="1808" y="40"/>
                  <a:pt x="1844" y="41"/>
                  <a:pt x="1840" y="33"/>
                </a:cubicBezTo>
                <a:cubicBezTo>
                  <a:pt x="1838" y="30"/>
                  <a:pt x="1821" y="27"/>
                  <a:pt x="1809" y="26"/>
                </a:cubicBezTo>
                <a:cubicBezTo>
                  <a:pt x="1808" y="26"/>
                  <a:pt x="1807" y="26"/>
                  <a:pt x="1806" y="26"/>
                </a:cubicBezTo>
                <a:close/>
                <a:moveTo>
                  <a:pt x="1915" y="25"/>
                </a:moveTo>
                <a:cubicBezTo>
                  <a:pt x="1909" y="25"/>
                  <a:pt x="1902" y="29"/>
                  <a:pt x="1895" y="29"/>
                </a:cubicBezTo>
                <a:cubicBezTo>
                  <a:pt x="1881" y="30"/>
                  <a:pt x="1874" y="26"/>
                  <a:pt x="1879" y="33"/>
                </a:cubicBezTo>
                <a:cubicBezTo>
                  <a:pt x="1880" y="35"/>
                  <a:pt x="1890" y="37"/>
                  <a:pt x="1901" y="39"/>
                </a:cubicBezTo>
                <a:lnTo>
                  <a:pt x="1910" y="40"/>
                </a:lnTo>
                <a:lnTo>
                  <a:pt x="1911" y="39"/>
                </a:lnTo>
                <a:cubicBezTo>
                  <a:pt x="1914" y="38"/>
                  <a:pt x="1916" y="37"/>
                  <a:pt x="1920" y="38"/>
                </a:cubicBezTo>
                <a:cubicBezTo>
                  <a:pt x="1922" y="39"/>
                  <a:pt x="1924" y="40"/>
                  <a:pt x="1925" y="42"/>
                </a:cubicBezTo>
                <a:lnTo>
                  <a:pt x="1926" y="43"/>
                </a:lnTo>
                <a:lnTo>
                  <a:pt x="1930" y="43"/>
                </a:lnTo>
                <a:cubicBezTo>
                  <a:pt x="1931" y="44"/>
                  <a:pt x="1933" y="44"/>
                  <a:pt x="1934" y="44"/>
                </a:cubicBezTo>
                <a:lnTo>
                  <a:pt x="1938" y="44"/>
                </a:lnTo>
                <a:lnTo>
                  <a:pt x="1938" y="44"/>
                </a:lnTo>
                <a:cubicBezTo>
                  <a:pt x="1939" y="43"/>
                  <a:pt x="1939" y="42"/>
                  <a:pt x="1939" y="41"/>
                </a:cubicBezTo>
                <a:cubicBezTo>
                  <a:pt x="1940" y="40"/>
                  <a:pt x="1942" y="33"/>
                  <a:pt x="1943" y="32"/>
                </a:cubicBezTo>
                <a:lnTo>
                  <a:pt x="1944" y="32"/>
                </a:lnTo>
                <a:lnTo>
                  <a:pt x="1934" y="31"/>
                </a:lnTo>
                <a:cubicBezTo>
                  <a:pt x="1928" y="29"/>
                  <a:pt x="1921" y="28"/>
                  <a:pt x="1915" y="25"/>
                </a:cubicBezTo>
                <a:close/>
                <a:moveTo>
                  <a:pt x="2483" y="20"/>
                </a:moveTo>
                <a:cubicBezTo>
                  <a:pt x="2480" y="20"/>
                  <a:pt x="2478" y="22"/>
                  <a:pt x="2481" y="26"/>
                </a:cubicBezTo>
                <a:cubicBezTo>
                  <a:pt x="2484" y="31"/>
                  <a:pt x="2499" y="31"/>
                  <a:pt x="2497" y="26"/>
                </a:cubicBezTo>
                <a:cubicBezTo>
                  <a:pt x="2496" y="23"/>
                  <a:pt x="2488" y="20"/>
                  <a:pt x="2483" y="20"/>
                </a:cubicBezTo>
                <a:close/>
                <a:moveTo>
                  <a:pt x="2529" y="20"/>
                </a:moveTo>
                <a:cubicBezTo>
                  <a:pt x="2526" y="20"/>
                  <a:pt x="2523" y="22"/>
                  <a:pt x="2520" y="23"/>
                </a:cubicBezTo>
                <a:cubicBezTo>
                  <a:pt x="2514" y="23"/>
                  <a:pt x="2512" y="20"/>
                  <a:pt x="2514" y="26"/>
                </a:cubicBezTo>
                <a:cubicBezTo>
                  <a:pt x="2515" y="29"/>
                  <a:pt x="2542" y="35"/>
                  <a:pt x="2540" y="35"/>
                </a:cubicBezTo>
                <a:cubicBezTo>
                  <a:pt x="2542" y="35"/>
                  <a:pt x="2554" y="32"/>
                  <a:pt x="2552" y="26"/>
                </a:cubicBezTo>
                <a:cubicBezTo>
                  <a:pt x="2549" y="25"/>
                  <a:pt x="2547" y="25"/>
                  <a:pt x="2545" y="26"/>
                </a:cubicBezTo>
                <a:cubicBezTo>
                  <a:pt x="2539" y="25"/>
                  <a:pt x="2534" y="23"/>
                  <a:pt x="2529" y="20"/>
                </a:cubicBezTo>
                <a:close/>
                <a:moveTo>
                  <a:pt x="1397" y="6"/>
                </a:moveTo>
                <a:lnTo>
                  <a:pt x="1397" y="6"/>
                </a:lnTo>
                <a:lnTo>
                  <a:pt x="1397" y="6"/>
                </a:lnTo>
                <a:cubicBezTo>
                  <a:pt x="1397" y="6"/>
                  <a:pt x="1397" y="6"/>
                  <a:pt x="1397" y="6"/>
                </a:cubicBezTo>
                <a:close/>
                <a:moveTo>
                  <a:pt x="1471" y="0"/>
                </a:moveTo>
                <a:cubicBezTo>
                  <a:pt x="1502" y="0"/>
                  <a:pt x="1537" y="2"/>
                  <a:pt x="1575" y="2"/>
                </a:cubicBezTo>
                <a:cubicBezTo>
                  <a:pt x="1634" y="2"/>
                  <a:pt x="1694" y="-1"/>
                  <a:pt x="1725" y="2"/>
                </a:cubicBezTo>
                <a:cubicBezTo>
                  <a:pt x="1734" y="2"/>
                  <a:pt x="1743" y="4"/>
                  <a:pt x="1752" y="6"/>
                </a:cubicBezTo>
                <a:cubicBezTo>
                  <a:pt x="1755" y="8"/>
                  <a:pt x="1747" y="17"/>
                  <a:pt x="1749" y="18"/>
                </a:cubicBezTo>
                <a:cubicBezTo>
                  <a:pt x="1750" y="18"/>
                  <a:pt x="1769" y="18"/>
                  <a:pt x="1768" y="18"/>
                </a:cubicBezTo>
                <a:cubicBezTo>
                  <a:pt x="1775" y="15"/>
                  <a:pt x="1774" y="7"/>
                  <a:pt x="1780" y="6"/>
                </a:cubicBezTo>
                <a:cubicBezTo>
                  <a:pt x="1831" y="1"/>
                  <a:pt x="1883" y="1"/>
                  <a:pt x="1935" y="6"/>
                </a:cubicBezTo>
                <a:cubicBezTo>
                  <a:pt x="1964" y="7"/>
                  <a:pt x="2009" y="4"/>
                  <a:pt x="2033" y="10"/>
                </a:cubicBezTo>
                <a:lnTo>
                  <a:pt x="2035" y="11"/>
                </a:lnTo>
                <a:lnTo>
                  <a:pt x="2036" y="11"/>
                </a:lnTo>
                <a:cubicBezTo>
                  <a:pt x="2050" y="12"/>
                  <a:pt x="2067" y="16"/>
                  <a:pt x="2081" y="17"/>
                </a:cubicBezTo>
                <a:cubicBezTo>
                  <a:pt x="2084" y="17"/>
                  <a:pt x="2086" y="13"/>
                  <a:pt x="2089" y="14"/>
                </a:cubicBezTo>
                <a:cubicBezTo>
                  <a:pt x="2092" y="14"/>
                  <a:pt x="2094" y="17"/>
                  <a:pt x="2098" y="17"/>
                </a:cubicBezTo>
                <a:cubicBezTo>
                  <a:pt x="2118" y="16"/>
                  <a:pt x="2140" y="10"/>
                  <a:pt x="2164" y="8"/>
                </a:cubicBezTo>
                <a:cubicBezTo>
                  <a:pt x="2181" y="6"/>
                  <a:pt x="2201" y="8"/>
                  <a:pt x="2218" y="8"/>
                </a:cubicBezTo>
                <a:cubicBezTo>
                  <a:pt x="2238" y="8"/>
                  <a:pt x="2257" y="4"/>
                  <a:pt x="2271" y="8"/>
                </a:cubicBezTo>
                <a:cubicBezTo>
                  <a:pt x="2276" y="9"/>
                  <a:pt x="2280" y="15"/>
                  <a:pt x="2284" y="17"/>
                </a:cubicBezTo>
                <a:cubicBezTo>
                  <a:pt x="2293" y="20"/>
                  <a:pt x="2302" y="20"/>
                  <a:pt x="2311" y="17"/>
                </a:cubicBezTo>
                <a:cubicBezTo>
                  <a:pt x="2312" y="16"/>
                  <a:pt x="2312" y="5"/>
                  <a:pt x="2312" y="4"/>
                </a:cubicBezTo>
                <a:cubicBezTo>
                  <a:pt x="2312" y="5"/>
                  <a:pt x="2320" y="2"/>
                  <a:pt x="2322" y="1"/>
                </a:cubicBezTo>
                <a:cubicBezTo>
                  <a:pt x="2339" y="-2"/>
                  <a:pt x="2362" y="1"/>
                  <a:pt x="2387" y="1"/>
                </a:cubicBezTo>
                <a:cubicBezTo>
                  <a:pt x="2411" y="1"/>
                  <a:pt x="2436" y="-1"/>
                  <a:pt x="2449" y="1"/>
                </a:cubicBezTo>
                <a:cubicBezTo>
                  <a:pt x="2453" y="2"/>
                  <a:pt x="2457" y="3"/>
                  <a:pt x="2461" y="4"/>
                </a:cubicBezTo>
                <a:cubicBezTo>
                  <a:pt x="2462" y="6"/>
                  <a:pt x="2459" y="13"/>
                  <a:pt x="2459" y="14"/>
                </a:cubicBezTo>
                <a:cubicBezTo>
                  <a:pt x="2460" y="14"/>
                  <a:pt x="2468" y="14"/>
                  <a:pt x="2467" y="14"/>
                </a:cubicBezTo>
                <a:cubicBezTo>
                  <a:pt x="2470" y="12"/>
                  <a:pt x="2470" y="5"/>
                  <a:pt x="2472" y="4"/>
                </a:cubicBezTo>
                <a:cubicBezTo>
                  <a:pt x="2494" y="1"/>
                  <a:pt x="2515" y="1"/>
                  <a:pt x="2537" y="4"/>
                </a:cubicBezTo>
                <a:cubicBezTo>
                  <a:pt x="2551" y="6"/>
                  <a:pt x="2574" y="2"/>
                  <a:pt x="2581" y="10"/>
                </a:cubicBezTo>
                <a:cubicBezTo>
                  <a:pt x="2586" y="16"/>
                  <a:pt x="2591" y="19"/>
                  <a:pt x="2596" y="20"/>
                </a:cubicBezTo>
                <a:cubicBezTo>
                  <a:pt x="2600" y="20"/>
                  <a:pt x="2602" y="15"/>
                  <a:pt x="2606" y="13"/>
                </a:cubicBezTo>
                <a:cubicBezTo>
                  <a:pt x="2614" y="12"/>
                  <a:pt x="2623" y="13"/>
                  <a:pt x="2631" y="17"/>
                </a:cubicBezTo>
                <a:cubicBezTo>
                  <a:pt x="2634" y="18"/>
                  <a:pt x="2636" y="24"/>
                  <a:pt x="2639" y="26"/>
                </a:cubicBezTo>
                <a:cubicBezTo>
                  <a:pt x="2644" y="28"/>
                  <a:pt x="2657" y="28"/>
                  <a:pt x="2649" y="35"/>
                </a:cubicBezTo>
                <a:cubicBezTo>
                  <a:pt x="2649" y="35"/>
                  <a:pt x="2644" y="35"/>
                  <a:pt x="2644" y="35"/>
                </a:cubicBezTo>
                <a:cubicBezTo>
                  <a:pt x="2643" y="45"/>
                  <a:pt x="2655" y="39"/>
                  <a:pt x="2661" y="41"/>
                </a:cubicBezTo>
                <a:cubicBezTo>
                  <a:pt x="2663" y="41"/>
                  <a:pt x="2677" y="51"/>
                  <a:pt x="2679" y="47"/>
                </a:cubicBezTo>
                <a:cubicBezTo>
                  <a:pt x="2674" y="42"/>
                  <a:pt x="2669" y="38"/>
                  <a:pt x="2664" y="35"/>
                </a:cubicBezTo>
                <a:cubicBezTo>
                  <a:pt x="2658" y="33"/>
                  <a:pt x="2655" y="36"/>
                  <a:pt x="2662" y="29"/>
                </a:cubicBezTo>
                <a:cubicBezTo>
                  <a:pt x="2664" y="27"/>
                  <a:pt x="2665" y="24"/>
                  <a:pt x="2667" y="23"/>
                </a:cubicBezTo>
                <a:cubicBezTo>
                  <a:pt x="2672" y="20"/>
                  <a:pt x="2685" y="23"/>
                  <a:pt x="2690" y="20"/>
                </a:cubicBezTo>
                <a:cubicBezTo>
                  <a:pt x="2691" y="19"/>
                  <a:pt x="2693" y="15"/>
                  <a:pt x="2695" y="17"/>
                </a:cubicBezTo>
                <a:cubicBezTo>
                  <a:pt x="2703" y="20"/>
                  <a:pt x="2698" y="27"/>
                  <a:pt x="2702" y="32"/>
                </a:cubicBezTo>
                <a:cubicBezTo>
                  <a:pt x="2705" y="37"/>
                  <a:pt x="2722" y="42"/>
                  <a:pt x="2730" y="44"/>
                </a:cubicBezTo>
                <a:cubicBezTo>
                  <a:pt x="2738" y="46"/>
                  <a:pt x="2748" y="54"/>
                  <a:pt x="2756" y="56"/>
                </a:cubicBezTo>
                <a:cubicBezTo>
                  <a:pt x="2762" y="56"/>
                  <a:pt x="2768" y="58"/>
                  <a:pt x="2773" y="62"/>
                </a:cubicBezTo>
                <a:cubicBezTo>
                  <a:pt x="2774" y="63"/>
                  <a:pt x="2776" y="64"/>
                  <a:pt x="2778" y="65"/>
                </a:cubicBezTo>
                <a:cubicBezTo>
                  <a:pt x="2780" y="68"/>
                  <a:pt x="2783" y="71"/>
                  <a:pt x="2786" y="74"/>
                </a:cubicBezTo>
                <a:cubicBezTo>
                  <a:pt x="2795" y="79"/>
                  <a:pt x="2798" y="75"/>
                  <a:pt x="2807" y="80"/>
                </a:cubicBezTo>
                <a:cubicBezTo>
                  <a:pt x="2815" y="84"/>
                  <a:pt x="2820" y="88"/>
                  <a:pt x="2809" y="86"/>
                </a:cubicBezTo>
                <a:cubicBezTo>
                  <a:pt x="2806" y="85"/>
                  <a:pt x="2804" y="85"/>
                  <a:pt x="2801" y="86"/>
                </a:cubicBezTo>
                <a:cubicBezTo>
                  <a:pt x="2796" y="90"/>
                  <a:pt x="2803" y="89"/>
                  <a:pt x="2803" y="95"/>
                </a:cubicBezTo>
                <a:cubicBezTo>
                  <a:pt x="2803" y="97"/>
                  <a:pt x="2798" y="103"/>
                  <a:pt x="2799" y="104"/>
                </a:cubicBezTo>
                <a:cubicBezTo>
                  <a:pt x="2800" y="106"/>
                  <a:pt x="2808" y="102"/>
                  <a:pt x="2811" y="104"/>
                </a:cubicBezTo>
                <a:cubicBezTo>
                  <a:pt x="2813" y="107"/>
                  <a:pt x="2810" y="116"/>
                  <a:pt x="2812" y="119"/>
                </a:cubicBezTo>
                <a:cubicBezTo>
                  <a:pt x="2814" y="123"/>
                  <a:pt x="2824" y="121"/>
                  <a:pt x="2830" y="122"/>
                </a:cubicBezTo>
                <a:lnTo>
                  <a:pt x="2832" y="122"/>
                </a:lnTo>
                <a:lnTo>
                  <a:pt x="2832" y="122"/>
                </a:lnTo>
                <a:cubicBezTo>
                  <a:pt x="2832" y="123"/>
                  <a:pt x="2832" y="123"/>
                  <a:pt x="2832" y="123"/>
                </a:cubicBezTo>
                <a:lnTo>
                  <a:pt x="2833" y="123"/>
                </a:lnTo>
                <a:lnTo>
                  <a:pt x="2833" y="123"/>
                </a:lnTo>
                <a:cubicBezTo>
                  <a:pt x="2833" y="124"/>
                  <a:pt x="2833" y="126"/>
                  <a:pt x="2833" y="126"/>
                </a:cubicBezTo>
                <a:cubicBezTo>
                  <a:pt x="2836" y="126"/>
                  <a:pt x="2850" y="125"/>
                  <a:pt x="2851" y="132"/>
                </a:cubicBezTo>
                <a:cubicBezTo>
                  <a:pt x="2852" y="141"/>
                  <a:pt x="2826" y="135"/>
                  <a:pt x="2819" y="135"/>
                </a:cubicBezTo>
                <a:cubicBezTo>
                  <a:pt x="2818" y="135"/>
                  <a:pt x="2806" y="132"/>
                  <a:pt x="2805" y="135"/>
                </a:cubicBezTo>
                <a:cubicBezTo>
                  <a:pt x="2803" y="138"/>
                  <a:pt x="2824" y="143"/>
                  <a:pt x="2829" y="144"/>
                </a:cubicBezTo>
                <a:cubicBezTo>
                  <a:pt x="2835" y="146"/>
                  <a:pt x="2856" y="152"/>
                  <a:pt x="2866" y="156"/>
                </a:cubicBezTo>
                <a:cubicBezTo>
                  <a:pt x="2868" y="157"/>
                  <a:pt x="2868" y="154"/>
                  <a:pt x="2871" y="156"/>
                </a:cubicBezTo>
                <a:cubicBezTo>
                  <a:pt x="2884" y="168"/>
                  <a:pt x="2849" y="159"/>
                  <a:pt x="2846" y="159"/>
                </a:cubicBezTo>
                <a:cubicBezTo>
                  <a:pt x="2844" y="159"/>
                  <a:pt x="2842" y="162"/>
                  <a:pt x="2839" y="162"/>
                </a:cubicBezTo>
                <a:cubicBezTo>
                  <a:pt x="2836" y="161"/>
                  <a:pt x="2833" y="160"/>
                  <a:pt x="2829" y="159"/>
                </a:cubicBezTo>
                <a:cubicBezTo>
                  <a:pt x="2821" y="159"/>
                  <a:pt x="2816" y="166"/>
                  <a:pt x="2826" y="171"/>
                </a:cubicBezTo>
                <a:cubicBezTo>
                  <a:pt x="2828" y="172"/>
                  <a:pt x="2830" y="174"/>
                  <a:pt x="2831" y="174"/>
                </a:cubicBezTo>
                <a:cubicBezTo>
                  <a:pt x="2832" y="174"/>
                  <a:pt x="2832" y="170"/>
                  <a:pt x="2834" y="171"/>
                </a:cubicBezTo>
                <a:cubicBezTo>
                  <a:pt x="2846" y="178"/>
                  <a:pt x="2833" y="179"/>
                  <a:pt x="2846" y="183"/>
                </a:cubicBezTo>
                <a:cubicBezTo>
                  <a:pt x="2846" y="183"/>
                  <a:pt x="2864" y="179"/>
                  <a:pt x="2873" y="184"/>
                </a:cubicBezTo>
                <a:lnTo>
                  <a:pt x="2875" y="185"/>
                </a:lnTo>
                <a:lnTo>
                  <a:pt x="2877" y="185"/>
                </a:lnTo>
                <a:cubicBezTo>
                  <a:pt x="2887" y="188"/>
                  <a:pt x="2893" y="190"/>
                  <a:pt x="2881" y="191"/>
                </a:cubicBezTo>
                <a:lnTo>
                  <a:pt x="2878" y="191"/>
                </a:lnTo>
                <a:lnTo>
                  <a:pt x="2878" y="192"/>
                </a:lnTo>
                <a:cubicBezTo>
                  <a:pt x="2875" y="194"/>
                  <a:pt x="2867" y="196"/>
                  <a:pt x="2867" y="198"/>
                </a:cubicBezTo>
                <a:cubicBezTo>
                  <a:pt x="2867" y="206"/>
                  <a:pt x="2891" y="202"/>
                  <a:pt x="2899" y="205"/>
                </a:cubicBezTo>
                <a:cubicBezTo>
                  <a:pt x="2909" y="208"/>
                  <a:pt x="2899" y="218"/>
                  <a:pt x="2890" y="214"/>
                </a:cubicBezTo>
                <a:cubicBezTo>
                  <a:pt x="2883" y="211"/>
                  <a:pt x="2876" y="208"/>
                  <a:pt x="2869" y="208"/>
                </a:cubicBezTo>
                <a:cubicBezTo>
                  <a:pt x="2866" y="208"/>
                  <a:pt x="2865" y="211"/>
                  <a:pt x="2862" y="211"/>
                </a:cubicBezTo>
                <a:cubicBezTo>
                  <a:pt x="2854" y="210"/>
                  <a:pt x="2846" y="204"/>
                  <a:pt x="2839" y="211"/>
                </a:cubicBezTo>
                <a:cubicBezTo>
                  <a:pt x="2837" y="213"/>
                  <a:pt x="2837" y="215"/>
                  <a:pt x="2836" y="220"/>
                </a:cubicBezTo>
                <a:cubicBezTo>
                  <a:pt x="2836" y="220"/>
                  <a:pt x="2839" y="223"/>
                  <a:pt x="2840" y="225"/>
                </a:cubicBezTo>
                <a:lnTo>
                  <a:pt x="2841" y="225"/>
                </a:lnTo>
                <a:lnTo>
                  <a:pt x="2841" y="226"/>
                </a:lnTo>
                <a:cubicBezTo>
                  <a:pt x="2841" y="226"/>
                  <a:pt x="2841" y="226"/>
                  <a:pt x="2841" y="226"/>
                </a:cubicBezTo>
                <a:cubicBezTo>
                  <a:pt x="2841" y="226"/>
                  <a:pt x="2841" y="226"/>
                  <a:pt x="2841" y="225"/>
                </a:cubicBezTo>
                <a:lnTo>
                  <a:pt x="2841" y="225"/>
                </a:lnTo>
                <a:lnTo>
                  <a:pt x="2841" y="225"/>
                </a:lnTo>
                <a:cubicBezTo>
                  <a:pt x="2841" y="222"/>
                  <a:pt x="2845" y="208"/>
                  <a:pt x="2851" y="217"/>
                </a:cubicBezTo>
                <a:cubicBezTo>
                  <a:pt x="2855" y="224"/>
                  <a:pt x="2844" y="223"/>
                  <a:pt x="2844" y="226"/>
                </a:cubicBezTo>
                <a:cubicBezTo>
                  <a:pt x="2844" y="229"/>
                  <a:pt x="2849" y="238"/>
                  <a:pt x="2851" y="241"/>
                </a:cubicBezTo>
                <a:cubicBezTo>
                  <a:pt x="2850" y="241"/>
                  <a:pt x="2852" y="242"/>
                  <a:pt x="2853" y="243"/>
                </a:cubicBezTo>
                <a:lnTo>
                  <a:pt x="2853" y="244"/>
                </a:lnTo>
                <a:lnTo>
                  <a:pt x="2852" y="244"/>
                </a:lnTo>
                <a:cubicBezTo>
                  <a:pt x="2853" y="244"/>
                  <a:pt x="2853" y="244"/>
                  <a:pt x="2853" y="244"/>
                </a:cubicBezTo>
                <a:lnTo>
                  <a:pt x="2853" y="244"/>
                </a:lnTo>
                <a:lnTo>
                  <a:pt x="2853" y="243"/>
                </a:lnTo>
                <a:cubicBezTo>
                  <a:pt x="2854" y="240"/>
                  <a:pt x="2853" y="231"/>
                  <a:pt x="2854" y="226"/>
                </a:cubicBezTo>
                <a:cubicBezTo>
                  <a:pt x="2854" y="224"/>
                  <a:pt x="2853" y="217"/>
                  <a:pt x="2859" y="220"/>
                </a:cubicBezTo>
                <a:cubicBezTo>
                  <a:pt x="2859" y="220"/>
                  <a:pt x="2862" y="226"/>
                  <a:pt x="2862" y="226"/>
                </a:cubicBezTo>
                <a:cubicBezTo>
                  <a:pt x="2864" y="226"/>
                  <a:pt x="2867" y="220"/>
                  <a:pt x="2870" y="220"/>
                </a:cubicBezTo>
                <a:cubicBezTo>
                  <a:pt x="2871" y="220"/>
                  <a:pt x="2873" y="226"/>
                  <a:pt x="2874" y="226"/>
                </a:cubicBezTo>
                <a:cubicBezTo>
                  <a:pt x="2877" y="226"/>
                  <a:pt x="2879" y="225"/>
                  <a:pt x="2882" y="223"/>
                </a:cubicBezTo>
                <a:cubicBezTo>
                  <a:pt x="2887" y="224"/>
                  <a:pt x="2893" y="230"/>
                  <a:pt x="2899" y="232"/>
                </a:cubicBezTo>
                <a:cubicBezTo>
                  <a:pt x="2900" y="232"/>
                  <a:pt x="2920" y="227"/>
                  <a:pt x="2924" y="232"/>
                </a:cubicBezTo>
                <a:cubicBezTo>
                  <a:pt x="2927" y="236"/>
                  <a:pt x="2907" y="238"/>
                  <a:pt x="2905" y="238"/>
                </a:cubicBezTo>
                <a:cubicBezTo>
                  <a:pt x="2899" y="238"/>
                  <a:pt x="2876" y="236"/>
                  <a:pt x="2869" y="238"/>
                </a:cubicBezTo>
                <a:cubicBezTo>
                  <a:pt x="2869" y="238"/>
                  <a:pt x="2863" y="240"/>
                  <a:pt x="2862" y="241"/>
                </a:cubicBezTo>
                <a:cubicBezTo>
                  <a:pt x="2862" y="242"/>
                  <a:pt x="2862" y="255"/>
                  <a:pt x="2861" y="256"/>
                </a:cubicBezTo>
                <a:cubicBezTo>
                  <a:pt x="2854" y="260"/>
                  <a:pt x="2842" y="249"/>
                  <a:pt x="2841" y="250"/>
                </a:cubicBezTo>
                <a:cubicBezTo>
                  <a:pt x="2836" y="256"/>
                  <a:pt x="2845" y="263"/>
                  <a:pt x="2849" y="265"/>
                </a:cubicBezTo>
                <a:cubicBezTo>
                  <a:pt x="2869" y="277"/>
                  <a:pt x="2823" y="271"/>
                  <a:pt x="2821" y="274"/>
                </a:cubicBezTo>
                <a:cubicBezTo>
                  <a:pt x="2814" y="290"/>
                  <a:pt x="2844" y="285"/>
                  <a:pt x="2825" y="292"/>
                </a:cubicBezTo>
                <a:cubicBezTo>
                  <a:pt x="2823" y="293"/>
                  <a:pt x="2822" y="294"/>
                  <a:pt x="2821" y="295"/>
                </a:cubicBezTo>
                <a:lnTo>
                  <a:pt x="2820" y="301"/>
                </a:lnTo>
                <a:lnTo>
                  <a:pt x="2820" y="301"/>
                </a:lnTo>
                <a:cubicBezTo>
                  <a:pt x="2836" y="300"/>
                  <a:pt x="2857" y="299"/>
                  <a:pt x="2861" y="303"/>
                </a:cubicBezTo>
                <a:cubicBezTo>
                  <a:pt x="2866" y="307"/>
                  <a:pt x="2846" y="309"/>
                  <a:pt x="2831" y="310"/>
                </a:cubicBezTo>
                <a:lnTo>
                  <a:pt x="2827" y="310"/>
                </a:lnTo>
                <a:lnTo>
                  <a:pt x="2829" y="311"/>
                </a:lnTo>
                <a:cubicBezTo>
                  <a:pt x="2835" y="313"/>
                  <a:pt x="2838" y="316"/>
                  <a:pt x="2826" y="315"/>
                </a:cubicBezTo>
                <a:cubicBezTo>
                  <a:pt x="2825" y="315"/>
                  <a:pt x="2820" y="316"/>
                  <a:pt x="2818" y="312"/>
                </a:cubicBezTo>
                <a:cubicBezTo>
                  <a:pt x="2818" y="312"/>
                  <a:pt x="2818" y="311"/>
                  <a:pt x="2818" y="311"/>
                </a:cubicBezTo>
                <a:lnTo>
                  <a:pt x="2818" y="310"/>
                </a:lnTo>
                <a:lnTo>
                  <a:pt x="2815" y="310"/>
                </a:lnTo>
                <a:cubicBezTo>
                  <a:pt x="2813" y="310"/>
                  <a:pt x="2811" y="310"/>
                  <a:pt x="2809" y="310"/>
                </a:cubicBezTo>
                <a:lnTo>
                  <a:pt x="2806" y="310"/>
                </a:lnTo>
                <a:lnTo>
                  <a:pt x="2806" y="311"/>
                </a:lnTo>
                <a:cubicBezTo>
                  <a:pt x="2807" y="313"/>
                  <a:pt x="2829" y="317"/>
                  <a:pt x="2829" y="317"/>
                </a:cubicBezTo>
                <a:cubicBezTo>
                  <a:pt x="2836" y="317"/>
                  <a:pt x="2848" y="312"/>
                  <a:pt x="2851" y="320"/>
                </a:cubicBezTo>
                <a:cubicBezTo>
                  <a:pt x="2853" y="325"/>
                  <a:pt x="2850" y="325"/>
                  <a:pt x="2846" y="329"/>
                </a:cubicBezTo>
                <a:cubicBezTo>
                  <a:pt x="2843" y="332"/>
                  <a:pt x="2840" y="334"/>
                  <a:pt x="2836" y="335"/>
                </a:cubicBezTo>
                <a:cubicBezTo>
                  <a:pt x="2835" y="335"/>
                  <a:pt x="2832" y="329"/>
                  <a:pt x="2831" y="329"/>
                </a:cubicBezTo>
                <a:cubicBezTo>
                  <a:pt x="2830" y="329"/>
                  <a:pt x="2827" y="332"/>
                  <a:pt x="2825" y="332"/>
                </a:cubicBezTo>
                <a:cubicBezTo>
                  <a:pt x="2821" y="332"/>
                  <a:pt x="2818" y="326"/>
                  <a:pt x="2815" y="332"/>
                </a:cubicBezTo>
                <a:cubicBezTo>
                  <a:pt x="2814" y="335"/>
                  <a:pt x="2814" y="338"/>
                  <a:pt x="2815" y="341"/>
                </a:cubicBezTo>
                <a:cubicBezTo>
                  <a:pt x="2813" y="342"/>
                  <a:pt x="2811" y="343"/>
                  <a:pt x="2810" y="344"/>
                </a:cubicBezTo>
                <a:cubicBezTo>
                  <a:pt x="2809" y="342"/>
                  <a:pt x="2808" y="340"/>
                  <a:pt x="2808" y="338"/>
                </a:cubicBezTo>
                <a:cubicBezTo>
                  <a:pt x="2807" y="338"/>
                  <a:pt x="2799" y="349"/>
                  <a:pt x="2792" y="344"/>
                </a:cubicBezTo>
                <a:cubicBezTo>
                  <a:pt x="2792" y="344"/>
                  <a:pt x="2788" y="334"/>
                  <a:pt x="2787" y="338"/>
                </a:cubicBezTo>
                <a:cubicBezTo>
                  <a:pt x="2787" y="337"/>
                  <a:pt x="2782" y="348"/>
                  <a:pt x="2782" y="344"/>
                </a:cubicBezTo>
                <a:cubicBezTo>
                  <a:pt x="2782" y="354"/>
                  <a:pt x="2784" y="342"/>
                  <a:pt x="2792" y="347"/>
                </a:cubicBezTo>
                <a:cubicBezTo>
                  <a:pt x="2793" y="348"/>
                  <a:pt x="2795" y="355"/>
                  <a:pt x="2796" y="356"/>
                </a:cubicBezTo>
                <a:cubicBezTo>
                  <a:pt x="2798" y="357"/>
                  <a:pt x="2801" y="353"/>
                  <a:pt x="2803" y="353"/>
                </a:cubicBezTo>
                <a:cubicBezTo>
                  <a:pt x="2804" y="353"/>
                  <a:pt x="2807" y="357"/>
                  <a:pt x="2810" y="356"/>
                </a:cubicBezTo>
                <a:cubicBezTo>
                  <a:pt x="2813" y="355"/>
                  <a:pt x="2818" y="343"/>
                  <a:pt x="2820" y="353"/>
                </a:cubicBezTo>
                <a:cubicBezTo>
                  <a:pt x="2820" y="354"/>
                  <a:pt x="2819" y="359"/>
                  <a:pt x="2820" y="359"/>
                </a:cubicBezTo>
                <a:cubicBezTo>
                  <a:pt x="2828" y="367"/>
                  <a:pt x="2846" y="353"/>
                  <a:pt x="2853" y="362"/>
                </a:cubicBezTo>
                <a:cubicBezTo>
                  <a:pt x="2853" y="362"/>
                  <a:pt x="2845" y="367"/>
                  <a:pt x="2844" y="374"/>
                </a:cubicBezTo>
                <a:cubicBezTo>
                  <a:pt x="2844" y="386"/>
                  <a:pt x="2848" y="370"/>
                  <a:pt x="2854" y="371"/>
                </a:cubicBezTo>
                <a:cubicBezTo>
                  <a:pt x="2853" y="371"/>
                  <a:pt x="2856" y="377"/>
                  <a:pt x="2856" y="377"/>
                </a:cubicBezTo>
                <a:cubicBezTo>
                  <a:pt x="2856" y="377"/>
                  <a:pt x="2866" y="376"/>
                  <a:pt x="2866" y="380"/>
                </a:cubicBezTo>
                <a:cubicBezTo>
                  <a:pt x="2864" y="393"/>
                  <a:pt x="2832" y="380"/>
                  <a:pt x="2823" y="386"/>
                </a:cubicBezTo>
                <a:cubicBezTo>
                  <a:pt x="2821" y="387"/>
                  <a:pt x="2819" y="392"/>
                  <a:pt x="2818" y="392"/>
                </a:cubicBezTo>
                <a:cubicBezTo>
                  <a:pt x="2811" y="395"/>
                  <a:pt x="2801" y="396"/>
                  <a:pt x="2793" y="397"/>
                </a:cubicBezTo>
                <a:lnTo>
                  <a:pt x="2792" y="397"/>
                </a:lnTo>
                <a:lnTo>
                  <a:pt x="2794" y="399"/>
                </a:lnTo>
                <a:cubicBezTo>
                  <a:pt x="2796" y="400"/>
                  <a:pt x="2797" y="400"/>
                  <a:pt x="2799" y="401"/>
                </a:cubicBezTo>
                <a:cubicBezTo>
                  <a:pt x="2800" y="401"/>
                  <a:pt x="2820" y="396"/>
                  <a:pt x="2824" y="401"/>
                </a:cubicBezTo>
                <a:cubicBezTo>
                  <a:pt x="2826" y="404"/>
                  <a:pt x="2815" y="406"/>
                  <a:pt x="2809" y="407"/>
                </a:cubicBezTo>
                <a:lnTo>
                  <a:pt x="2809" y="407"/>
                </a:lnTo>
                <a:lnTo>
                  <a:pt x="2813" y="407"/>
                </a:lnTo>
                <a:cubicBezTo>
                  <a:pt x="2824" y="410"/>
                  <a:pt x="2835" y="411"/>
                  <a:pt x="2846" y="410"/>
                </a:cubicBezTo>
                <a:cubicBezTo>
                  <a:pt x="2848" y="410"/>
                  <a:pt x="2850" y="410"/>
                  <a:pt x="2852" y="410"/>
                </a:cubicBezTo>
                <a:cubicBezTo>
                  <a:pt x="2856" y="411"/>
                  <a:pt x="2859" y="416"/>
                  <a:pt x="2861" y="417"/>
                </a:cubicBezTo>
                <a:cubicBezTo>
                  <a:pt x="2867" y="418"/>
                  <a:pt x="2859" y="409"/>
                  <a:pt x="2869" y="414"/>
                </a:cubicBezTo>
                <a:cubicBezTo>
                  <a:pt x="2873" y="415"/>
                  <a:pt x="2868" y="422"/>
                  <a:pt x="2874" y="420"/>
                </a:cubicBezTo>
                <a:cubicBezTo>
                  <a:pt x="2874" y="420"/>
                  <a:pt x="2879" y="420"/>
                  <a:pt x="2879" y="420"/>
                </a:cubicBezTo>
                <a:cubicBezTo>
                  <a:pt x="2877" y="436"/>
                  <a:pt x="2862" y="421"/>
                  <a:pt x="2854" y="432"/>
                </a:cubicBezTo>
                <a:cubicBezTo>
                  <a:pt x="2847" y="441"/>
                  <a:pt x="2871" y="423"/>
                  <a:pt x="2865" y="441"/>
                </a:cubicBezTo>
                <a:cubicBezTo>
                  <a:pt x="2866" y="439"/>
                  <a:pt x="2857" y="444"/>
                  <a:pt x="2859" y="444"/>
                </a:cubicBezTo>
                <a:cubicBezTo>
                  <a:pt x="2849" y="446"/>
                  <a:pt x="2834" y="442"/>
                  <a:pt x="2819" y="447"/>
                </a:cubicBezTo>
                <a:cubicBezTo>
                  <a:pt x="2820" y="447"/>
                  <a:pt x="2817" y="450"/>
                  <a:pt x="2815" y="450"/>
                </a:cubicBezTo>
                <a:lnTo>
                  <a:pt x="2815" y="450"/>
                </a:lnTo>
                <a:lnTo>
                  <a:pt x="2814" y="450"/>
                </a:lnTo>
                <a:cubicBezTo>
                  <a:pt x="2814" y="450"/>
                  <a:pt x="2814" y="450"/>
                  <a:pt x="2814" y="450"/>
                </a:cubicBezTo>
                <a:lnTo>
                  <a:pt x="2815" y="450"/>
                </a:lnTo>
                <a:lnTo>
                  <a:pt x="2817" y="452"/>
                </a:lnTo>
                <a:cubicBezTo>
                  <a:pt x="2820" y="454"/>
                  <a:pt x="2824" y="456"/>
                  <a:pt x="2827" y="456"/>
                </a:cubicBezTo>
                <a:cubicBezTo>
                  <a:pt x="2825" y="460"/>
                  <a:pt x="2826" y="461"/>
                  <a:pt x="2817" y="462"/>
                </a:cubicBezTo>
                <a:cubicBezTo>
                  <a:pt x="2811" y="463"/>
                  <a:pt x="2804" y="465"/>
                  <a:pt x="2807" y="456"/>
                </a:cubicBezTo>
                <a:cubicBezTo>
                  <a:pt x="2811" y="447"/>
                  <a:pt x="2806" y="451"/>
                  <a:pt x="2798" y="453"/>
                </a:cubicBezTo>
                <a:cubicBezTo>
                  <a:pt x="2794" y="454"/>
                  <a:pt x="2788" y="456"/>
                  <a:pt x="2788" y="456"/>
                </a:cubicBezTo>
                <a:cubicBezTo>
                  <a:pt x="2784" y="463"/>
                  <a:pt x="2790" y="458"/>
                  <a:pt x="2791" y="467"/>
                </a:cubicBezTo>
                <a:cubicBezTo>
                  <a:pt x="2792" y="481"/>
                  <a:pt x="2787" y="479"/>
                  <a:pt x="2788" y="480"/>
                </a:cubicBezTo>
                <a:cubicBezTo>
                  <a:pt x="2788" y="480"/>
                  <a:pt x="2797" y="484"/>
                  <a:pt x="2794" y="489"/>
                </a:cubicBezTo>
                <a:cubicBezTo>
                  <a:pt x="2791" y="492"/>
                  <a:pt x="2788" y="493"/>
                  <a:pt x="2784" y="492"/>
                </a:cubicBezTo>
                <a:cubicBezTo>
                  <a:pt x="2783" y="492"/>
                  <a:pt x="2780" y="486"/>
                  <a:pt x="2778" y="486"/>
                </a:cubicBezTo>
                <a:cubicBezTo>
                  <a:pt x="2776" y="486"/>
                  <a:pt x="2774" y="491"/>
                  <a:pt x="2770" y="492"/>
                </a:cubicBezTo>
                <a:cubicBezTo>
                  <a:pt x="2769" y="492"/>
                  <a:pt x="2768" y="492"/>
                  <a:pt x="2768" y="492"/>
                </a:cubicBezTo>
                <a:lnTo>
                  <a:pt x="2767" y="492"/>
                </a:lnTo>
                <a:lnTo>
                  <a:pt x="2768" y="493"/>
                </a:lnTo>
                <a:cubicBezTo>
                  <a:pt x="2768" y="495"/>
                  <a:pt x="2767" y="496"/>
                  <a:pt x="2762" y="498"/>
                </a:cubicBezTo>
                <a:cubicBezTo>
                  <a:pt x="2762" y="498"/>
                  <a:pt x="2756" y="497"/>
                  <a:pt x="2754" y="492"/>
                </a:cubicBezTo>
                <a:lnTo>
                  <a:pt x="2754" y="491"/>
                </a:lnTo>
                <a:lnTo>
                  <a:pt x="2753" y="491"/>
                </a:lnTo>
                <a:lnTo>
                  <a:pt x="2752" y="491"/>
                </a:lnTo>
                <a:lnTo>
                  <a:pt x="2752" y="492"/>
                </a:lnTo>
                <a:cubicBezTo>
                  <a:pt x="2751" y="494"/>
                  <a:pt x="2749" y="495"/>
                  <a:pt x="2746" y="498"/>
                </a:cubicBezTo>
                <a:cubicBezTo>
                  <a:pt x="2743" y="501"/>
                  <a:pt x="2740" y="503"/>
                  <a:pt x="2736" y="504"/>
                </a:cubicBezTo>
                <a:cubicBezTo>
                  <a:pt x="2735" y="504"/>
                  <a:pt x="2732" y="499"/>
                  <a:pt x="2731" y="498"/>
                </a:cubicBezTo>
                <a:lnTo>
                  <a:pt x="2731" y="498"/>
                </a:lnTo>
                <a:lnTo>
                  <a:pt x="2731" y="498"/>
                </a:lnTo>
                <a:lnTo>
                  <a:pt x="2730" y="498"/>
                </a:lnTo>
                <a:cubicBezTo>
                  <a:pt x="2729" y="499"/>
                  <a:pt x="2727" y="501"/>
                  <a:pt x="2725" y="501"/>
                </a:cubicBezTo>
                <a:cubicBezTo>
                  <a:pt x="2724" y="501"/>
                  <a:pt x="2724" y="501"/>
                  <a:pt x="2723" y="501"/>
                </a:cubicBezTo>
                <a:lnTo>
                  <a:pt x="2722" y="500"/>
                </a:lnTo>
                <a:lnTo>
                  <a:pt x="2721" y="501"/>
                </a:lnTo>
                <a:cubicBezTo>
                  <a:pt x="2720" y="502"/>
                  <a:pt x="2718" y="504"/>
                  <a:pt x="2717" y="504"/>
                </a:cubicBezTo>
                <a:cubicBezTo>
                  <a:pt x="2716" y="504"/>
                  <a:pt x="2716" y="504"/>
                  <a:pt x="2716" y="503"/>
                </a:cubicBezTo>
                <a:lnTo>
                  <a:pt x="2715" y="502"/>
                </a:lnTo>
                <a:lnTo>
                  <a:pt x="2715" y="502"/>
                </a:lnTo>
                <a:lnTo>
                  <a:pt x="2714" y="505"/>
                </a:lnTo>
                <a:cubicBezTo>
                  <a:pt x="2714" y="507"/>
                  <a:pt x="2715" y="508"/>
                  <a:pt x="2715" y="510"/>
                </a:cubicBezTo>
                <a:cubicBezTo>
                  <a:pt x="2713" y="511"/>
                  <a:pt x="2711" y="512"/>
                  <a:pt x="2710" y="513"/>
                </a:cubicBezTo>
                <a:lnTo>
                  <a:pt x="2709" y="510"/>
                </a:lnTo>
                <a:lnTo>
                  <a:pt x="2709" y="510"/>
                </a:lnTo>
                <a:cubicBezTo>
                  <a:pt x="2709" y="509"/>
                  <a:pt x="2708" y="509"/>
                  <a:pt x="2708" y="509"/>
                </a:cubicBezTo>
                <a:lnTo>
                  <a:pt x="2708" y="508"/>
                </a:lnTo>
                <a:lnTo>
                  <a:pt x="2708" y="507"/>
                </a:lnTo>
                <a:cubicBezTo>
                  <a:pt x="2708" y="507"/>
                  <a:pt x="2707" y="508"/>
                  <a:pt x="2706" y="509"/>
                </a:cubicBezTo>
                <a:lnTo>
                  <a:pt x="2705" y="510"/>
                </a:lnTo>
                <a:lnTo>
                  <a:pt x="2705" y="510"/>
                </a:lnTo>
                <a:cubicBezTo>
                  <a:pt x="2705" y="511"/>
                  <a:pt x="2704" y="512"/>
                  <a:pt x="2704" y="513"/>
                </a:cubicBezTo>
                <a:cubicBezTo>
                  <a:pt x="2702" y="514"/>
                  <a:pt x="2700" y="516"/>
                  <a:pt x="2697" y="517"/>
                </a:cubicBezTo>
                <a:lnTo>
                  <a:pt x="2693" y="519"/>
                </a:lnTo>
                <a:lnTo>
                  <a:pt x="2694" y="521"/>
                </a:lnTo>
                <a:cubicBezTo>
                  <a:pt x="2695" y="523"/>
                  <a:pt x="2696" y="525"/>
                  <a:pt x="2696" y="525"/>
                </a:cubicBezTo>
                <a:cubicBezTo>
                  <a:pt x="2698" y="526"/>
                  <a:pt x="2701" y="522"/>
                  <a:pt x="2703" y="522"/>
                </a:cubicBezTo>
                <a:cubicBezTo>
                  <a:pt x="2704" y="522"/>
                  <a:pt x="2707" y="526"/>
                  <a:pt x="2710" y="525"/>
                </a:cubicBezTo>
                <a:cubicBezTo>
                  <a:pt x="2713" y="524"/>
                  <a:pt x="2718" y="512"/>
                  <a:pt x="2720" y="522"/>
                </a:cubicBezTo>
                <a:cubicBezTo>
                  <a:pt x="2720" y="523"/>
                  <a:pt x="2719" y="528"/>
                  <a:pt x="2720" y="528"/>
                </a:cubicBezTo>
                <a:cubicBezTo>
                  <a:pt x="2728" y="536"/>
                  <a:pt x="2746" y="522"/>
                  <a:pt x="2753" y="531"/>
                </a:cubicBezTo>
                <a:cubicBezTo>
                  <a:pt x="2753" y="531"/>
                  <a:pt x="2745" y="536"/>
                  <a:pt x="2744" y="543"/>
                </a:cubicBezTo>
                <a:cubicBezTo>
                  <a:pt x="2744" y="555"/>
                  <a:pt x="2748" y="539"/>
                  <a:pt x="2754" y="540"/>
                </a:cubicBezTo>
                <a:cubicBezTo>
                  <a:pt x="2753" y="540"/>
                  <a:pt x="2756" y="546"/>
                  <a:pt x="2756" y="546"/>
                </a:cubicBezTo>
                <a:cubicBezTo>
                  <a:pt x="2756" y="546"/>
                  <a:pt x="2766" y="545"/>
                  <a:pt x="2766" y="549"/>
                </a:cubicBezTo>
                <a:cubicBezTo>
                  <a:pt x="2765" y="554"/>
                  <a:pt x="2760" y="555"/>
                  <a:pt x="2754" y="555"/>
                </a:cubicBezTo>
                <a:lnTo>
                  <a:pt x="2750" y="555"/>
                </a:lnTo>
                <a:lnTo>
                  <a:pt x="2748" y="556"/>
                </a:lnTo>
                <a:cubicBezTo>
                  <a:pt x="2744" y="558"/>
                  <a:pt x="2737" y="558"/>
                  <a:pt x="2730" y="558"/>
                </a:cubicBezTo>
                <a:lnTo>
                  <a:pt x="2721" y="558"/>
                </a:lnTo>
                <a:lnTo>
                  <a:pt x="2720" y="558"/>
                </a:lnTo>
                <a:cubicBezTo>
                  <a:pt x="2719" y="560"/>
                  <a:pt x="2718" y="561"/>
                  <a:pt x="2718" y="561"/>
                </a:cubicBezTo>
                <a:cubicBezTo>
                  <a:pt x="2711" y="564"/>
                  <a:pt x="2701" y="565"/>
                  <a:pt x="2693" y="566"/>
                </a:cubicBezTo>
                <a:lnTo>
                  <a:pt x="2691" y="566"/>
                </a:lnTo>
                <a:lnTo>
                  <a:pt x="2691" y="567"/>
                </a:lnTo>
                <a:cubicBezTo>
                  <a:pt x="2691" y="571"/>
                  <a:pt x="2734" y="555"/>
                  <a:pt x="2721" y="575"/>
                </a:cubicBezTo>
                <a:cubicBezTo>
                  <a:pt x="2722" y="575"/>
                  <a:pt x="2719" y="575"/>
                  <a:pt x="2716" y="576"/>
                </a:cubicBezTo>
                <a:lnTo>
                  <a:pt x="2713" y="577"/>
                </a:lnTo>
                <a:lnTo>
                  <a:pt x="2721" y="578"/>
                </a:lnTo>
                <a:cubicBezTo>
                  <a:pt x="2729" y="579"/>
                  <a:pt x="2738" y="580"/>
                  <a:pt x="2746" y="579"/>
                </a:cubicBezTo>
                <a:cubicBezTo>
                  <a:pt x="2748" y="579"/>
                  <a:pt x="2750" y="579"/>
                  <a:pt x="2752" y="579"/>
                </a:cubicBezTo>
                <a:cubicBezTo>
                  <a:pt x="2756" y="580"/>
                  <a:pt x="2759" y="585"/>
                  <a:pt x="2761" y="586"/>
                </a:cubicBezTo>
                <a:cubicBezTo>
                  <a:pt x="2767" y="587"/>
                  <a:pt x="2759" y="578"/>
                  <a:pt x="2769" y="583"/>
                </a:cubicBezTo>
                <a:cubicBezTo>
                  <a:pt x="2773" y="584"/>
                  <a:pt x="2768" y="591"/>
                  <a:pt x="2774" y="589"/>
                </a:cubicBezTo>
                <a:cubicBezTo>
                  <a:pt x="2774" y="589"/>
                  <a:pt x="2779" y="589"/>
                  <a:pt x="2779" y="589"/>
                </a:cubicBezTo>
                <a:cubicBezTo>
                  <a:pt x="2777" y="605"/>
                  <a:pt x="2762" y="590"/>
                  <a:pt x="2754" y="601"/>
                </a:cubicBezTo>
                <a:cubicBezTo>
                  <a:pt x="2747" y="610"/>
                  <a:pt x="2771" y="592"/>
                  <a:pt x="2765" y="610"/>
                </a:cubicBezTo>
                <a:cubicBezTo>
                  <a:pt x="2766" y="608"/>
                  <a:pt x="2757" y="613"/>
                  <a:pt x="2759" y="613"/>
                </a:cubicBezTo>
                <a:cubicBezTo>
                  <a:pt x="2749" y="615"/>
                  <a:pt x="2734" y="611"/>
                  <a:pt x="2719" y="616"/>
                </a:cubicBezTo>
                <a:cubicBezTo>
                  <a:pt x="2720" y="616"/>
                  <a:pt x="2717" y="619"/>
                  <a:pt x="2715" y="619"/>
                </a:cubicBezTo>
                <a:lnTo>
                  <a:pt x="2715" y="619"/>
                </a:lnTo>
                <a:lnTo>
                  <a:pt x="2714" y="619"/>
                </a:lnTo>
                <a:cubicBezTo>
                  <a:pt x="2714" y="619"/>
                  <a:pt x="2714" y="619"/>
                  <a:pt x="2714" y="619"/>
                </a:cubicBezTo>
                <a:lnTo>
                  <a:pt x="2715" y="619"/>
                </a:lnTo>
                <a:lnTo>
                  <a:pt x="2717" y="621"/>
                </a:lnTo>
                <a:cubicBezTo>
                  <a:pt x="2720" y="623"/>
                  <a:pt x="2724" y="625"/>
                  <a:pt x="2727" y="625"/>
                </a:cubicBezTo>
                <a:cubicBezTo>
                  <a:pt x="2725" y="629"/>
                  <a:pt x="2726" y="630"/>
                  <a:pt x="2717" y="631"/>
                </a:cubicBezTo>
                <a:cubicBezTo>
                  <a:pt x="2711" y="632"/>
                  <a:pt x="2704" y="634"/>
                  <a:pt x="2707" y="625"/>
                </a:cubicBezTo>
                <a:cubicBezTo>
                  <a:pt x="2711" y="616"/>
                  <a:pt x="2706" y="620"/>
                  <a:pt x="2698" y="622"/>
                </a:cubicBezTo>
                <a:cubicBezTo>
                  <a:pt x="2694" y="623"/>
                  <a:pt x="2688" y="625"/>
                  <a:pt x="2688" y="625"/>
                </a:cubicBezTo>
                <a:cubicBezTo>
                  <a:pt x="2684" y="632"/>
                  <a:pt x="2690" y="627"/>
                  <a:pt x="2691" y="636"/>
                </a:cubicBezTo>
                <a:cubicBezTo>
                  <a:pt x="2692" y="650"/>
                  <a:pt x="2687" y="648"/>
                  <a:pt x="2688" y="649"/>
                </a:cubicBezTo>
                <a:cubicBezTo>
                  <a:pt x="2688" y="649"/>
                  <a:pt x="2697" y="653"/>
                  <a:pt x="2694" y="658"/>
                </a:cubicBezTo>
                <a:cubicBezTo>
                  <a:pt x="2691" y="661"/>
                  <a:pt x="2688" y="662"/>
                  <a:pt x="2684" y="661"/>
                </a:cubicBezTo>
                <a:cubicBezTo>
                  <a:pt x="2683" y="661"/>
                  <a:pt x="2680" y="655"/>
                  <a:pt x="2678" y="655"/>
                </a:cubicBezTo>
                <a:cubicBezTo>
                  <a:pt x="2676" y="655"/>
                  <a:pt x="2674" y="660"/>
                  <a:pt x="2670" y="661"/>
                </a:cubicBezTo>
                <a:cubicBezTo>
                  <a:pt x="2664" y="662"/>
                  <a:pt x="2657" y="659"/>
                  <a:pt x="2650" y="661"/>
                </a:cubicBezTo>
                <a:cubicBezTo>
                  <a:pt x="2646" y="661"/>
                  <a:pt x="2642" y="666"/>
                  <a:pt x="2638" y="667"/>
                </a:cubicBezTo>
                <a:cubicBezTo>
                  <a:pt x="2635" y="668"/>
                  <a:pt x="2630" y="666"/>
                  <a:pt x="2627" y="667"/>
                </a:cubicBezTo>
                <a:cubicBezTo>
                  <a:pt x="2623" y="668"/>
                  <a:pt x="2620" y="673"/>
                  <a:pt x="2617" y="673"/>
                </a:cubicBezTo>
                <a:cubicBezTo>
                  <a:pt x="2615" y="673"/>
                  <a:pt x="2614" y="667"/>
                  <a:pt x="2612" y="667"/>
                </a:cubicBezTo>
                <a:cubicBezTo>
                  <a:pt x="2609" y="667"/>
                  <a:pt x="2607" y="668"/>
                  <a:pt x="2604" y="670"/>
                </a:cubicBezTo>
                <a:cubicBezTo>
                  <a:pt x="2598" y="674"/>
                  <a:pt x="2608" y="673"/>
                  <a:pt x="2604" y="682"/>
                </a:cubicBezTo>
                <a:cubicBezTo>
                  <a:pt x="2595" y="688"/>
                  <a:pt x="2586" y="691"/>
                  <a:pt x="2577" y="691"/>
                </a:cubicBezTo>
                <a:cubicBezTo>
                  <a:pt x="2573" y="690"/>
                  <a:pt x="2565" y="678"/>
                  <a:pt x="2561" y="688"/>
                </a:cubicBezTo>
                <a:cubicBezTo>
                  <a:pt x="2560" y="691"/>
                  <a:pt x="2562" y="692"/>
                  <a:pt x="2559" y="694"/>
                </a:cubicBezTo>
                <a:cubicBezTo>
                  <a:pt x="2556" y="695"/>
                  <a:pt x="2553" y="695"/>
                  <a:pt x="2549" y="694"/>
                </a:cubicBezTo>
                <a:cubicBezTo>
                  <a:pt x="2546" y="692"/>
                  <a:pt x="2544" y="690"/>
                  <a:pt x="2541" y="688"/>
                </a:cubicBezTo>
                <a:cubicBezTo>
                  <a:pt x="2538" y="688"/>
                  <a:pt x="2537" y="695"/>
                  <a:pt x="2531" y="697"/>
                </a:cubicBezTo>
                <a:cubicBezTo>
                  <a:pt x="2526" y="699"/>
                  <a:pt x="2520" y="695"/>
                  <a:pt x="2515" y="697"/>
                </a:cubicBezTo>
                <a:cubicBezTo>
                  <a:pt x="2503" y="702"/>
                  <a:pt x="2517" y="703"/>
                  <a:pt x="2523" y="706"/>
                </a:cubicBezTo>
                <a:cubicBezTo>
                  <a:pt x="2537" y="715"/>
                  <a:pt x="2510" y="712"/>
                  <a:pt x="2505" y="712"/>
                </a:cubicBezTo>
                <a:cubicBezTo>
                  <a:pt x="2500" y="712"/>
                  <a:pt x="2489" y="709"/>
                  <a:pt x="2480" y="709"/>
                </a:cubicBezTo>
                <a:cubicBezTo>
                  <a:pt x="2473" y="711"/>
                  <a:pt x="2467" y="712"/>
                  <a:pt x="2460" y="712"/>
                </a:cubicBezTo>
                <a:cubicBezTo>
                  <a:pt x="2453" y="711"/>
                  <a:pt x="2444" y="714"/>
                  <a:pt x="2434" y="712"/>
                </a:cubicBezTo>
                <a:cubicBezTo>
                  <a:pt x="2427" y="709"/>
                  <a:pt x="2420" y="707"/>
                  <a:pt x="2412" y="706"/>
                </a:cubicBezTo>
                <a:cubicBezTo>
                  <a:pt x="2403" y="706"/>
                  <a:pt x="2377" y="712"/>
                  <a:pt x="2366" y="712"/>
                </a:cubicBezTo>
                <a:cubicBezTo>
                  <a:pt x="2363" y="712"/>
                  <a:pt x="2363" y="709"/>
                  <a:pt x="2360" y="709"/>
                </a:cubicBezTo>
                <a:cubicBezTo>
                  <a:pt x="2357" y="709"/>
                  <a:pt x="2353" y="712"/>
                  <a:pt x="2350" y="712"/>
                </a:cubicBezTo>
                <a:cubicBezTo>
                  <a:pt x="2342" y="713"/>
                  <a:pt x="2337" y="706"/>
                  <a:pt x="2331" y="712"/>
                </a:cubicBezTo>
                <a:cubicBezTo>
                  <a:pt x="2331" y="714"/>
                  <a:pt x="2329" y="715"/>
                  <a:pt x="2328" y="715"/>
                </a:cubicBezTo>
                <a:cubicBezTo>
                  <a:pt x="2306" y="724"/>
                  <a:pt x="2274" y="711"/>
                  <a:pt x="2249" y="715"/>
                </a:cubicBezTo>
                <a:cubicBezTo>
                  <a:pt x="2227" y="717"/>
                  <a:pt x="2205" y="717"/>
                  <a:pt x="2183" y="715"/>
                </a:cubicBezTo>
                <a:cubicBezTo>
                  <a:pt x="2170" y="714"/>
                  <a:pt x="2156" y="718"/>
                  <a:pt x="2143" y="718"/>
                </a:cubicBezTo>
                <a:cubicBezTo>
                  <a:pt x="2136" y="717"/>
                  <a:pt x="2129" y="716"/>
                  <a:pt x="2122" y="715"/>
                </a:cubicBezTo>
                <a:cubicBezTo>
                  <a:pt x="2119" y="715"/>
                  <a:pt x="2082" y="733"/>
                  <a:pt x="2081" y="712"/>
                </a:cubicBezTo>
                <a:cubicBezTo>
                  <a:pt x="2081" y="711"/>
                  <a:pt x="2081" y="709"/>
                  <a:pt x="2082" y="708"/>
                </a:cubicBezTo>
                <a:lnTo>
                  <a:pt x="2082" y="708"/>
                </a:lnTo>
                <a:lnTo>
                  <a:pt x="2079" y="708"/>
                </a:lnTo>
                <a:cubicBezTo>
                  <a:pt x="2067" y="706"/>
                  <a:pt x="2052" y="705"/>
                  <a:pt x="2038" y="705"/>
                </a:cubicBezTo>
                <a:cubicBezTo>
                  <a:pt x="2034" y="706"/>
                  <a:pt x="2030" y="706"/>
                  <a:pt x="2026" y="707"/>
                </a:cubicBezTo>
                <a:lnTo>
                  <a:pt x="2022" y="707"/>
                </a:lnTo>
                <a:lnTo>
                  <a:pt x="2022" y="709"/>
                </a:lnTo>
                <a:cubicBezTo>
                  <a:pt x="2020" y="714"/>
                  <a:pt x="2015" y="720"/>
                  <a:pt x="2013" y="716"/>
                </a:cubicBezTo>
                <a:cubicBezTo>
                  <a:pt x="2011" y="714"/>
                  <a:pt x="2011" y="712"/>
                  <a:pt x="2011" y="710"/>
                </a:cubicBezTo>
                <a:lnTo>
                  <a:pt x="2011" y="708"/>
                </a:lnTo>
                <a:lnTo>
                  <a:pt x="2003" y="709"/>
                </a:lnTo>
                <a:cubicBezTo>
                  <a:pt x="1999" y="709"/>
                  <a:pt x="1995" y="709"/>
                  <a:pt x="1991" y="709"/>
                </a:cubicBezTo>
                <a:cubicBezTo>
                  <a:pt x="1986" y="709"/>
                  <a:pt x="1982" y="708"/>
                  <a:pt x="1977" y="709"/>
                </a:cubicBezTo>
                <a:lnTo>
                  <a:pt x="1977" y="709"/>
                </a:lnTo>
                <a:lnTo>
                  <a:pt x="1976" y="710"/>
                </a:lnTo>
                <a:cubicBezTo>
                  <a:pt x="1975" y="710"/>
                  <a:pt x="1974" y="710"/>
                  <a:pt x="1973" y="710"/>
                </a:cubicBezTo>
                <a:lnTo>
                  <a:pt x="1972" y="709"/>
                </a:lnTo>
                <a:lnTo>
                  <a:pt x="1970" y="709"/>
                </a:lnTo>
                <a:cubicBezTo>
                  <a:pt x="1957" y="709"/>
                  <a:pt x="1943" y="710"/>
                  <a:pt x="1928" y="709"/>
                </a:cubicBezTo>
                <a:cubicBezTo>
                  <a:pt x="1911" y="706"/>
                  <a:pt x="1893" y="703"/>
                  <a:pt x="1876" y="701"/>
                </a:cubicBezTo>
                <a:cubicBezTo>
                  <a:pt x="1854" y="701"/>
                  <a:pt x="1791" y="708"/>
                  <a:pt x="1765" y="709"/>
                </a:cubicBezTo>
                <a:cubicBezTo>
                  <a:pt x="1758" y="709"/>
                  <a:pt x="1757" y="705"/>
                  <a:pt x="1750" y="705"/>
                </a:cubicBezTo>
                <a:cubicBezTo>
                  <a:pt x="1742" y="705"/>
                  <a:pt x="1735" y="709"/>
                  <a:pt x="1726" y="709"/>
                </a:cubicBezTo>
                <a:cubicBezTo>
                  <a:pt x="1708" y="710"/>
                  <a:pt x="1695" y="702"/>
                  <a:pt x="1682" y="709"/>
                </a:cubicBezTo>
                <a:cubicBezTo>
                  <a:pt x="1680" y="711"/>
                  <a:pt x="1677" y="712"/>
                  <a:pt x="1674" y="713"/>
                </a:cubicBezTo>
                <a:cubicBezTo>
                  <a:pt x="1621" y="724"/>
                  <a:pt x="1546" y="708"/>
                  <a:pt x="1485" y="713"/>
                </a:cubicBezTo>
                <a:cubicBezTo>
                  <a:pt x="1432" y="716"/>
                  <a:pt x="1379" y="716"/>
                  <a:pt x="1326" y="713"/>
                </a:cubicBezTo>
                <a:cubicBezTo>
                  <a:pt x="1295" y="712"/>
                  <a:pt x="1263" y="717"/>
                  <a:pt x="1232" y="717"/>
                </a:cubicBezTo>
                <a:cubicBezTo>
                  <a:pt x="1214" y="715"/>
                  <a:pt x="1197" y="713"/>
                  <a:pt x="1180" y="713"/>
                </a:cubicBezTo>
                <a:cubicBezTo>
                  <a:pt x="1173" y="713"/>
                  <a:pt x="1083" y="736"/>
                  <a:pt x="1081" y="709"/>
                </a:cubicBezTo>
                <a:cubicBezTo>
                  <a:pt x="1081" y="702"/>
                  <a:pt x="1097" y="694"/>
                  <a:pt x="1097" y="693"/>
                </a:cubicBezTo>
                <a:cubicBezTo>
                  <a:pt x="1089" y="687"/>
                  <a:pt x="1038" y="697"/>
                  <a:pt x="998" y="689"/>
                </a:cubicBezTo>
                <a:cubicBezTo>
                  <a:pt x="993" y="688"/>
                  <a:pt x="986" y="682"/>
                  <a:pt x="983" y="681"/>
                </a:cubicBezTo>
                <a:cubicBezTo>
                  <a:pt x="971" y="681"/>
                  <a:pt x="958" y="685"/>
                  <a:pt x="936" y="685"/>
                </a:cubicBezTo>
                <a:cubicBezTo>
                  <a:pt x="927" y="685"/>
                  <a:pt x="916" y="690"/>
                  <a:pt x="912" y="689"/>
                </a:cubicBezTo>
                <a:cubicBezTo>
                  <a:pt x="903" y="688"/>
                  <a:pt x="899" y="679"/>
                  <a:pt x="892" y="677"/>
                </a:cubicBezTo>
                <a:cubicBezTo>
                  <a:pt x="888" y="676"/>
                  <a:pt x="856" y="673"/>
                  <a:pt x="853" y="673"/>
                </a:cubicBezTo>
                <a:cubicBezTo>
                  <a:pt x="836" y="675"/>
                  <a:pt x="830" y="685"/>
                  <a:pt x="809" y="677"/>
                </a:cubicBezTo>
                <a:cubicBezTo>
                  <a:pt x="802" y="675"/>
                  <a:pt x="794" y="669"/>
                  <a:pt x="794" y="670"/>
                </a:cubicBezTo>
                <a:cubicBezTo>
                  <a:pt x="789" y="670"/>
                  <a:pt x="789" y="680"/>
                  <a:pt x="786" y="681"/>
                </a:cubicBezTo>
                <a:cubicBezTo>
                  <a:pt x="778" y="684"/>
                  <a:pt x="770" y="684"/>
                  <a:pt x="762" y="681"/>
                </a:cubicBezTo>
                <a:cubicBezTo>
                  <a:pt x="759" y="683"/>
                  <a:pt x="751" y="698"/>
                  <a:pt x="750" y="697"/>
                </a:cubicBezTo>
                <a:cubicBezTo>
                  <a:pt x="737" y="694"/>
                  <a:pt x="744" y="699"/>
                  <a:pt x="738" y="681"/>
                </a:cubicBezTo>
                <a:cubicBezTo>
                  <a:pt x="735" y="673"/>
                  <a:pt x="738" y="654"/>
                  <a:pt x="718" y="662"/>
                </a:cubicBezTo>
                <a:cubicBezTo>
                  <a:pt x="711" y="664"/>
                  <a:pt x="715" y="678"/>
                  <a:pt x="707" y="681"/>
                </a:cubicBezTo>
                <a:cubicBezTo>
                  <a:pt x="695" y="686"/>
                  <a:pt x="692" y="673"/>
                  <a:pt x="683" y="673"/>
                </a:cubicBezTo>
                <a:cubicBezTo>
                  <a:pt x="671" y="674"/>
                  <a:pt x="669" y="692"/>
                  <a:pt x="647" y="685"/>
                </a:cubicBezTo>
                <a:cubicBezTo>
                  <a:pt x="638" y="679"/>
                  <a:pt x="629" y="674"/>
                  <a:pt x="620" y="670"/>
                </a:cubicBezTo>
                <a:cubicBezTo>
                  <a:pt x="612" y="668"/>
                  <a:pt x="603" y="675"/>
                  <a:pt x="596" y="673"/>
                </a:cubicBezTo>
                <a:cubicBezTo>
                  <a:pt x="594" y="673"/>
                  <a:pt x="590" y="667"/>
                  <a:pt x="586" y="663"/>
                </a:cubicBezTo>
                <a:lnTo>
                  <a:pt x="584" y="661"/>
                </a:lnTo>
                <a:lnTo>
                  <a:pt x="584" y="662"/>
                </a:lnTo>
                <a:cubicBezTo>
                  <a:pt x="584" y="663"/>
                  <a:pt x="584" y="664"/>
                  <a:pt x="584" y="665"/>
                </a:cubicBezTo>
                <a:cubicBezTo>
                  <a:pt x="580" y="672"/>
                  <a:pt x="575" y="676"/>
                  <a:pt x="570" y="676"/>
                </a:cubicBezTo>
                <a:cubicBezTo>
                  <a:pt x="568" y="675"/>
                  <a:pt x="564" y="661"/>
                  <a:pt x="562" y="672"/>
                </a:cubicBezTo>
                <a:cubicBezTo>
                  <a:pt x="561" y="676"/>
                  <a:pt x="562" y="678"/>
                  <a:pt x="561" y="679"/>
                </a:cubicBezTo>
                <a:cubicBezTo>
                  <a:pt x="559" y="681"/>
                  <a:pt x="558" y="681"/>
                  <a:pt x="556" y="679"/>
                </a:cubicBezTo>
                <a:cubicBezTo>
                  <a:pt x="555" y="678"/>
                  <a:pt x="553" y="675"/>
                  <a:pt x="552" y="672"/>
                </a:cubicBezTo>
                <a:cubicBezTo>
                  <a:pt x="550" y="672"/>
                  <a:pt x="550" y="681"/>
                  <a:pt x="547" y="683"/>
                </a:cubicBezTo>
                <a:cubicBezTo>
                  <a:pt x="544" y="685"/>
                  <a:pt x="541" y="680"/>
                  <a:pt x="538" y="683"/>
                </a:cubicBezTo>
                <a:cubicBezTo>
                  <a:pt x="532" y="689"/>
                  <a:pt x="540" y="689"/>
                  <a:pt x="543" y="694"/>
                </a:cubicBezTo>
                <a:cubicBezTo>
                  <a:pt x="550" y="703"/>
                  <a:pt x="536" y="701"/>
                  <a:pt x="533" y="701"/>
                </a:cubicBezTo>
                <a:cubicBezTo>
                  <a:pt x="531" y="700"/>
                  <a:pt x="526" y="697"/>
                  <a:pt x="521" y="697"/>
                </a:cubicBezTo>
                <a:cubicBezTo>
                  <a:pt x="518" y="699"/>
                  <a:pt x="514" y="700"/>
                  <a:pt x="511" y="701"/>
                </a:cubicBezTo>
                <a:cubicBezTo>
                  <a:pt x="507" y="699"/>
                  <a:pt x="503" y="702"/>
                  <a:pt x="497" y="701"/>
                </a:cubicBezTo>
                <a:cubicBezTo>
                  <a:pt x="494" y="697"/>
                  <a:pt x="490" y="695"/>
                  <a:pt x="486" y="694"/>
                </a:cubicBezTo>
                <a:cubicBezTo>
                  <a:pt x="482" y="694"/>
                  <a:pt x="468" y="700"/>
                  <a:pt x="463" y="701"/>
                </a:cubicBezTo>
                <a:cubicBezTo>
                  <a:pt x="461" y="701"/>
                  <a:pt x="461" y="697"/>
                  <a:pt x="460" y="697"/>
                </a:cubicBezTo>
                <a:cubicBezTo>
                  <a:pt x="458" y="697"/>
                  <a:pt x="456" y="700"/>
                  <a:pt x="455" y="701"/>
                </a:cubicBezTo>
                <a:cubicBezTo>
                  <a:pt x="451" y="701"/>
                  <a:pt x="448" y="694"/>
                  <a:pt x="445" y="701"/>
                </a:cubicBezTo>
                <a:cubicBezTo>
                  <a:pt x="445" y="702"/>
                  <a:pt x="444" y="703"/>
                  <a:pt x="444" y="704"/>
                </a:cubicBezTo>
                <a:cubicBezTo>
                  <a:pt x="432" y="714"/>
                  <a:pt x="416" y="699"/>
                  <a:pt x="403" y="704"/>
                </a:cubicBezTo>
                <a:cubicBezTo>
                  <a:pt x="392" y="707"/>
                  <a:pt x="381" y="707"/>
                  <a:pt x="370" y="704"/>
                </a:cubicBezTo>
                <a:cubicBezTo>
                  <a:pt x="363" y="703"/>
                  <a:pt x="356" y="708"/>
                  <a:pt x="350" y="708"/>
                </a:cubicBezTo>
                <a:cubicBezTo>
                  <a:pt x="346" y="706"/>
                  <a:pt x="342" y="704"/>
                  <a:pt x="339" y="704"/>
                </a:cubicBezTo>
                <a:cubicBezTo>
                  <a:pt x="337" y="704"/>
                  <a:pt x="318" y="724"/>
                  <a:pt x="318" y="701"/>
                </a:cubicBezTo>
                <a:cubicBezTo>
                  <a:pt x="318" y="694"/>
                  <a:pt x="321" y="687"/>
                  <a:pt x="321" y="686"/>
                </a:cubicBezTo>
                <a:cubicBezTo>
                  <a:pt x="319" y="681"/>
                  <a:pt x="309" y="690"/>
                  <a:pt x="300" y="683"/>
                </a:cubicBezTo>
                <a:cubicBezTo>
                  <a:pt x="299" y="682"/>
                  <a:pt x="298" y="676"/>
                  <a:pt x="297" y="676"/>
                </a:cubicBezTo>
                <a:cubicBezTo>
                  <a:pt x="294" y="676"/>
                  <a:pt x="292" y="679"/>
                  <a:pt x="287" y="679"/>
                </a:cubicBezTo>
                <a:cubicBezTo>
                  <a:pt x="285" y="679"/>
                  <a:pt x="283" y="683"/>
                  <a:pt x="282" y="683"/>
                </a:cubicBezTo>
                <a:cubicBezTo>
                  <a:pt x="280" y="682"/>
                  <a:pt x="279" y="674"/>
                  <a:pt x="278" y="672"/>
                </a:cubicBezTo>
                <a:cubicBezTo>
                  <a:pt x="277" y="671"/>
                  <a:pt x="270" y="669"/>
                  <a:pt x="269" y="669"/>
                </a:cubicBezTo>
                <a:cubicBezTo>
                  <a:pt x="266" y="670"/>
                  <a:pt x="265" y="679"/>
                  <a:pt x="260" y="672"/>
                </a:cubicBezTo>
                <a:cubicBezTo>
                  <a:pt x="259" y="670"/>
                  <a:pt x="257" y="665"/>
                  <a:pt x="257" y="665"/>
                </a:cubicBezTo>
                <a:cubicBezTo>
                  <a:pt x="256" y="665"/>
                  <a:pt x="256" y="674"/>
                  <a:pt x="255" y="676"/>
                </a:cubicBezTo>
                <a:cubicBezTo>
                  <a:pt x="253" y="678"/>
                  <a:pt x="252" y="678"/>
                  <a:pt x="250" y="676"/>
                </a:cubicBezTo>
                <a:cubicBezTo>
                  <a:pt x="249" y="677"/>
                  <a:pt x="248" y="690"/>
                  <a:pt x="247" y="690"/>
                </a:cubicBezTo>
                <a:cubicBezTo>
                  <a:pt x="245" y="687"/>
                  <a:pt x="246" y="692"/>
                  <a:pt x="245" y="676"/>
                </a:cubicBezTo>
                <a:cubicBezTo>
                  <a:pt x="244" y="669"/>
                  <a:pt x="245" y="651"/>
                  <a:pt x="241" y="658"/>
                </a:cubicBezTo>
                <a:cubicBezTo>
                  <a:pt x="239" y="661"/>
                  <a:pt x="240" y="673"/>
                  <a:pt x="238" y="676"/>
                </a:cubicBezTo>
                <a:cubicBezTo>
                  <a:pt x="236" y="680"/>
                  <a:pt x="235" y="668"/>
                  <a:pt x="233" y="669"/>
                </a:cubicBezTo>
                <a:cubicBezTo>
                  <a:pt x="231" y="670"/>
                  <a:pt x="230" y="685"/>
                  <a:pt x="226" y="679"/>
                </a:cubicBezTo>
                <a:cubicBezTo>
                  <a:pt x="224" y="674"/>
                  <a:pt x="222" y="669"/>
                  <a:pt x="220" y="665"/>
                </a:cubicBezTo>
                <a:cubicBezTo>
                  <a:pt x="218" y="664"/>
                  <a:pt x="216" y="671"/>
                  <a:pt x="215" y="669"/>
                </a:cubicBezTo>
                <a:cubicBezTo>
                  <a:pt x="214" y="668"/>
                  <a:pt x="212" y="655"/>
                  <a:pt x="211" y="655"/>
                </a:cubicBezTo>
                <a:cubicBezTo>
                  <a:pt x="210" y="652"/>
                  <a:pt x="208" y="656"/>
                  <a:pt x="206" y="655"/>
                </a:cubicBezTo>
                <a:cubicBezTo>
                  <a:pt x="204" y="655"/>
                  <a:pt x="204" y="650"/>
                  <a:pt x="202" y="648"/>
                </a:cubicBezTo>
                <a:cubicBezTo>
                  <a:pt x="200" y="646"/>
                  <a:pt x="198" y="649"/>
                  <a:pt x="197" y="648"/>
                </a:cubicBezTo>
                <a:cubicBezTo>
                  <a:pt x="197" y="647"/>
                  <a:pt x="195" y="638"/>
                  <a:pt x="195" y="637"/>
                </a:cubicBezTo>
                <a:cubicBezTo>
                  <a:pt x="193" y="635"/>
                  <a:pt x="192" y="638"/>
                  <a:pt x="191" y="634"/>
                </a:cubicBezTo>
                <a:cubicBezTo>
                  <a:pt x="191" y="629"/>
                  <a:pt x="193" y="619"/>
                  <a:pt x="191" y="616"/>
                </a:cubicBezTo>
                <a:cubicBezTo>
                  <a:pt x="190" y="614"/>
                  <a:pt x="186" y="619"/>
                  <a:pt x="183" y="616"/>
                </a:cubicBezTo>
                <a:cubicBezTo>
                  <a:pt x="181" y="615"/>
                  <a:pt x="179" y="609"/>
                  <a:pt x="179" y="609"/>
                </a:cubicBezTo>
                <a:cubicBezTo>
                  <a:pt x="176" y="608"/>
                  <a:pt x="175" y="613"/>
                  <a:pt x="171" y="609"/>
                </a:cubicBezTo>
                <a:cubicBezTo>
                  <a:pt x="170" y="608"/>
                  <a:pt x="169" y="603"/>
                  <a:pt x="168" y="602"/>
                </a:cubicBezTo>
                <a:cubicBezTo>
                  <a:pt x="165" y="599"/>
                  <a:pt x="163" y="604"/>
                  <a:pt x="162" y="602"/>
                </a:cubicBezTo>
                <a:cubicBezTo>
                  <a:pt x="159" y="596"/>
                  <a:pt x="164" y="592"/>
                  <a:pt x="164" y="588"/>
                </a:cubicBezTo>
                <a:cubicBezTo>
                  <a:pt x="163" y="581"/>
                  <a:pt x="156" y="584"/>
                  <a:pt x="152" y="581"/>
                </a:cubicBezTo>
                <a:cubicBezTo>
                  <a:pt x="146" y="576"/>
                  <a:pt x="141" y="568"/>
                  <a:pt x="141" y="560"/>
                </a:cubicBezTo>
                <a:cubicBezTo>
                  <a:pt x="141" y="555"/>
                  <a:pt x="142" y="551"/>
                  <a:pt x="143" y="549"/>
                </a:cubicBezTo>
                <a:cubicBezTo>
                  <a:pt x="144" y="549"/>
                  <a:pt x="145" y="549"/>
                  <a:pt x="146" y="549"/>
                </a:cubicBezTo>
                <a:cubicBezTo>
                  <a:pt x="145" y="539"/>
                  <a:pt x="141" y="549"/>
                  <a:pt x="138" y="542"/>
                </a:cubicBezTo>
                <a:cubicBezTo>
                  <a:pt x="137" y="540"/>
                  <a:pt x="138" y="530"/>
                  <a:pt x="136" y="528"/>
                </a:cubicBezTo>
                <a:cubicBezTo>
                  <a:pt x="134" y="526"/>
                  <a:pt x="129" y="529"/>
                  <a:pt x="126" y="528"/>
                </a:cubicBezTo>
                <a:cubicBezTo>
                  <a:pt x="125" y="528"/>
                  <a:pt x="123" y="522"/>
                  <a:pt x="121" y="521"/>
                </a:cubicBezTo>
                <a:cubicBezTo>
                  <a:pt x="115" y="517"/>
                  <a:pt x="107" y="524"/>
                  <a:pt x="110" y="510"/>
                </a:cubicBezTo>
                <a:cubicBezTo>
                  <a:pt x="110" y="508"/>
                  <a:pt x="110" y="508"/>
                  <a:pt x="111" y="507"/>
                </a:cubicBezTo>
                <a:cubicBezTo>
                  <a:pt x="111" y="506"/>
                  <a:pt x="113" y="509"/>
                  <a:pt x="114" y="507"/>
                </a:cubicBezTo>
                <a:lnTo>
                  <a:pt x="114" y="506"/>
                </a:lnTo>
                <a:lnTo>
                  <a:pt x="111" y="506"/>
                </a:lnTo>
                <a:cubicBezTo>
                  <a:pt x="99" y="505"/>
                  <a:pt x="93" y="503"/>
                  <a:pt x="101" y="496"/>
                </a:cubicBezTo>
                <a:cubicBezTo>
                  <a:pt x="103" y="493"/>
                  <a:pt x="101" y="493"/>
                  <a:pt x="105" y="492"/>
                </a:cubicBezTo>
                <a:cubicBezTo>
                  <a:pt x="106" y="491"/>
                  <a:pt x="107" y="491"/>
                  <a:pt x="108" y="491"/>
                </a:cubicBezTo>
                <a:lnTo>
                  <a:pt x="109" y="491"/>
                </a:lnTo>
                <a:lnTo>
                  <a:pt x="110" y="490"/>
                </a:lnTo>
                <a:cubicBezTo>
                  <a:pt x="111" y="488"/>
                  <a:pt x="113" y="488"/>
                  <a:pt x="114" y="490"/>
                </a:cubicBezTo>
                <a:cubicBezTo>
                  <a:pt x="114" y="490"/>
                  <a:pt x="114" y="491"/>
                  <a:pt x="114" y="491"/>
                </a:cubicBezTo>
                <a:lnTo>
                  <a:pt x="114" y="492"/>
                </a:lnTo>
                <a:lnTo>
                  <a:pt x="117" y="492"/>
                </a:lnTo>
                <a:lnTo>
                  <a:pt x="118" y="492"/>
                </a:lnTo>
                <a:lnTo>
                  <a:pt x="119" y="489"/>
                </a:lnTo>
                <a:cubicBezTo>
                  <a:pt x="121" y="487"/>
                  <a:pt x="122" y="488"/>
                  <a:pt x="123" y="488"/>
                </a:cubicBezTo>
                <a:lnTo>
                  <a:pt x="124" y="488"/>
                </a:lnTo>
                <a:lnTo>
                  <a:pt x="126" y="486"/>
                </a:lnTo>
                <a:lnTo>
                  <a:pt x="126" y="486"/>
                </a:lnTo>
                <a:lnTo>
                  <a:pt x="127" y="483"/>
                </a:lnTo>
                <a:cubicBezTo>
                  <a:pt x="128" y="477"/>
                  <a:pt x="126" y="464"/>
                  <a:pt x="131" y="465"/>
                </a:cubicBezTo>
                <a:cubicBezTo>
                  <a:pt x="131" y="465"/>
                  <a:pt x="132" y="470"/>
                  <a:pt x="133" y="468"/>
                </a:cubicBezTo>
                <a:cubicBezTo>
                  <a:pt x="134" y="467"/>
                  <a:pt x="134" y="460"/>
                  <a:pt x="135" y="458"/>
                </a:cubicBezTo>
                <a:cubicBezTo>
                  <a:pt x="136" y="455"/>
                  <a:pt x="137" y="457"/>
                  <a:pt x="138" y="454"/>
                </a:cubicBezTo>
                <a:cubicBezTo>
                  <a:pt x="140" y="449"/>
                  <a:pt x="143" y="447"/>
                  <a:pt x="146" y="448"/>
                </a:cubicBezTo>
                <a:cubicBezTo>
                  <a:pt x="146" y="448"/>
                  <a:pt x="146" y="452"/>
                  <a:pt x="147" y="452"/>
                </a:cubicBezTo>
                <a:cubicBezTo>
                  <a:pt x="149" y="449"/>
                  <a:pt x="151" y="449"/>
                  <a:pt x="153" y="452"/>
                </a:cubicBezTo>
                <a:cubicBezTo>
                  <a:pt x="155" y="454"/>
                  <a:pt x="155" y="461"/>
                  <a:pt x="159" y="455"/>
                </a:cubicBezTo>
                <a:cubicBezTo>
                  <a:pt x="159" y="455"/>
                  <a:pt x="160" y="453"/>
                  <a:pt x="160" y="451"/>
                </a:cubicBezTo>
                <a:lnTo>
                  <a:pt x="160" y="450"/>
                </a:lnTo>
                <a:lnTo>
                  <a:pt x="157" y="450"/>
                </a:lnTo>
                <a:cubicBezTo>
                  <a:pt x="149" y="448"/>
                  <a:pt x="141" y="445"/>
                  <a:pt x="139" y="445"/>
                </a:cubicBezTo>
                <a:cubicBezTo>
                  <a:pt x="125" y="445"/>
                  <a:pt x="129" y="457"/>
                  <a:pt x="116" y="445"/>
                </a:cubicBezTo>
                <a:lnTo>
                  <a:pt x="115" y="444"/>
                </a:lnTo>
                <a:lnTo>
                  <a:pt x="115" y="445"/>
                </a:lnTo>
                <a:cubicBezTo>
                  <a:pt x="116" y="448"/>
                  <a:pt x="116" y="455"/>
                  <a:pt x="114" y="452"/>
                </a:cubicBezTo>
                <a:cubicBezTo>
                  <a:pt x="113" y="452"/>
                  <a:pt x="112" y="447"/>
                  <a:pt x="113" y="445"/>
                </a:cubicBezTo>
                <a:cubicBezTo>
                  <a:pt x="113" y="444"/>
                  <a:pt x="113" y="443"/>
                  <a:pt x="114" y="443"/>
                </a:cubicBezTo>
                <a:lnTo>
                  <a:pt x="114" y="443"/>
                </a:lnTo>
                <a:lnTo>
                  <a:pt x="113" y="442"/>
                </a:lnTo>
                <a:cubicBezTo>
                  <a:pt x="109" y="437"/>
                  <a:pt x="112" y="436"/>
                  <a:pt x="117" y="437"/>
                </a:cubicBezTo>
                <a:lnTo>
                  <a:pt x="121" y="438"/>
                </a:lnTo>
                <a:lnTo>
                  <a:pt x="121" y="436"/>
                </a:lnTo>
                <a:cubicBezTo>
                  <a:pt x="121" y="433"/>
                  <a:pt x="124" y="436"/>
                  <a:pt x="124" y="437"/>
                </a:cubicBezTo>
                <a:lnTo>
                  <a:pt x="124" y="439"/>
                </a:lnTo>
                <a:lnTo>
                  <a:pt x="126" y="439"/>
                </a:lnTo>
                <a:lnTo>
                  <a:pt x="127" y="440"/>
                </a:lnTo>
                <a:lnTo>
                  <a:pt x="128" y="439"/>
                </a:lnTo>
                <a:cubicBezTo>
                  <a:pt x="128" y="438"/>
                  <a:pt x="128" y="437"/>
                  <a:pt x="129" y="437"/>
                </a:cubicBezTo>
                <a:cubicBezTo>
                  <a:pt x="129" y="438"/>
                  <a:pt x="129" y="439"/>
                  <a:pt x="129" y="440"/>
                </a:cubicBezTo>
                <a:lnTo>
                  <a:pt x="129" y="440"/>
                </a:lnTo>
                <a:lnTo>
                  <a:pt x="129" y="440"/>
                </a:lnTo>
                <a:cubicBezTo>
                  <a:pt x="130" y="441"/>
                  <a:pt x="131" y="441"/>
                  <a:pt x="132" y="441"/>
                </a:cubicBezTo>
                <a:cubicBezTo>
                  <a:pt x="140" y="441"/>
                  <a:pt x="144" y="437"/>
                  <a:pt x="150" y="436"/>
                </a:cubicBezTo>
                <a:lnTo>
                  <a:pt x="150" y="436"/>
                </a:lnTo>
                <a:lnTo>
                  <a:pt x="149" y="435"/>
                </a:lnTo>
                <a:cubicBezTo>
                  <a:pt x="148" y="434"/>
                  <a:pt x="147" y="432"/>
                  <a:pt x="146" y="431"/>
                </a:cubicBezTo>
                <a:cubicBezTo>
                  <a:pt x="144" y="428"/>
                  <a:pt x="139" y="431"/>
                  <a:pt x="133" y="427"/>
                </a:cubicBezTo>
                <a:cubicBezTo>
                  <a:pt x="132" y="426"/>
                  <a:pt x="131" y="422"/>
                  <a:pt x="129" y="420"/>
                </a:cubicBezTo>
                <a:cubicBezTo>
                  <a:pt x="124" y="416"/>
                  <a:pt x="121" y="426"/>
                  <a:pt x="124" y="409"/>
                </a:cubicBezTo>
                <a:cubicBezTo>
                  <a:pt x="125" y="402"/>
                  <a:pt x="125" y="405"/>
                  <a:pt x="128" y="402"/>
                </a:cubicBezTo>
                <a:cubicBezTo>
                  <a:pt x="130" y="400"/>
                  <a:pt x="130" y="395"/>
                  <a:pt x="126" y="392"/>
                </a:cubicBezTo>
                <a:cubicBezTo>
                  <a:pt x="126" y="392"/>
                  <a:pt x="122" y="392"/>
                  <a:pt x="122" y="388"/>
                </a:cubicBezTo>
                <a:cubicBezTo>
                  <a:pt x="122" y="386"/>
                  <a:pt x="123" y="384"/>
                  <a:pt x="123" y="383"/>
                </a:cubicBezTo>
                <a:lnTo>
                  <a:pt x="124" y="381"/>
                </a:lnTo>
                <a:lnTo>
                  <a:pt x="119" y="381"/>
                </a:lnTo>
                <a:cubicBezTo>
                  <a:pt x="108" y="380"/>
                  <a:pt x="99" y="378"/>
                  <a:pt x="96" y="373"/>
                </a:cubicBezTo>
                <a:lnTo>
                  <a:pt x="92" y="373"/>
                </a:lnTo>
                <a:cubicBezTo>
                  <a:pt x="105" y="369"/>
                  <a:pt x="118" y="366"/>
                  <a:pt x="132" y="366"/>
                </a:cubicBezTo>
                <a:cubicBezTo>
                  <a:pt x="134" y="366"/>
                  <a:pt x="138" y="367"/>
                  <a:pt x="141" y="369"/>
                </a:cubicBezTo>
                <a:lnTo>
                  <a:pt x="142" y="370"/>
                </a:lnTo>
                <a:lnTo>
                  <a:pt x="142" y="369"/>
                </a:lnTo>
                <a:cubicBezTo>
                  <a:pt x="142" y="368"/>
                  <a:pt x="142" y="368"/>
                  <a:pt x="142" y="367"/>
                </a:cubicBezTo>
                <a:cubicBezTo>
                  <a:pt x="139" y="355"/>
                  <a:pt x="132" y="368"/>
                  <a:pt x="128" y="357"/>
                </a:cubicBezTo>
                <a:cubicBezTo>
                  <a:pt x="125" y="348"/>
                  <a:pt x="117" y="367"/>
                  <a:pt x="112" y="367"/>
                </a:cubicBezTo>
                <a:cubicBezTo>
                  <a:pt x="111" y="367"/>
                  <a:pt x="101" y="357"/>
                  <a:pt x="100" y="353"/>
                </a:cubicBezTo>
                <a:cubicBezTo>
                  <a:pt x="100" y="349"/>
                  <a:pt x="102" y="343"/>
                  <a:pt x="103" y="343"/>
                </a:cubicBezTo>
                <a:cubicBezTo>
                  <a:pt x="104" y="342"/>
                  <a:pt x="105" y="344"/>
                  <a:pt x="106" y="346"/>
                </a:cubicBezTo>
                <a:cubicBezTo>
                  <a:pt x="108" y="345"/>
                  <a:pt x="109" y="336"/>
                  <a:pt x="113" y="339"/>
                </a:cubicBezTo>
                <a:cubicBezTo>
                  <a:pt x="113" y="339"/>
                  <a:pt x="113" y="352"/>
                  <a:pt x="113" y="353"/>
                </a:cubicBezTo>
                <a:cubicBezTo>
                  <a:pt x="114" y="357"/>
                  <a:pt x="119" y="353"/>
                  <a:pt x="120" y="353"/>
                </a:cubicBezTo>
                <a:cubicBezTo>
                  <a:pt x="120" y="353"/>
                  <a:pt x="122" y="342"/>
                  <a:pt x="121" y="335"/>
                </a:cubicBezTo>
                <a:lnTo>
                  <a:pt x="121" y="334"/>
                </a:lnTo>
                <a:lnTo>
                  <a:pt x="116" y="334"/>
                </a:lnTo>
                <a:cubicBezTo>
                  <a:pt x="115" y="335"/>
                  <a:pt x="113" y="335"/>
                  <a:pt x="112" y="335"/>
                </a:cubicBezTo>
                <a:cubicBezTo>
                  <a:pt x="109" y="335"/>
                  <a:pt x="58" y="324"/>
                  <a:pt x="56" y="319"/>
                </a:cubicBezTo>
                <a:cubicBezTo>
                  <a:pt x="55" y="314"/>
                  <a:pt x="63" y="308"/>
                  <a:pt x="68" y="307"/>
                </a:cubicBezTo>
                <a:cubicBezTo>
                  <a:pt x="74" y="307"/>
                  <a:pt x="79" y="308"/>
                  <a:pt x="84" y="311"/>
                </a:cubicBezTo>
                <a:cubicBezTo>
                  <a:pt x="89" y="310"/>
                  <a:pt x="92" y="306"/>
                  <a:pt x="99" y="304"/>
                </a:cubicBezTo>
                <a:lnTo>
                  <a:pt x="102" y="303"/>
                </a:lnTo>
                <a:lnTo>
                  <a:pt x="101" y="300"/>
                </a:lnTo>
                <a:lnTo>
                  <a:pt x="99" y="297"/>
                </a:lnTo>
                <a:cubicBezTo>
                  <a:pt x="99" y="294"/>
                  <a:pt x="99" y="291"/>
                  <a:pt x="100" y="289"/>
                </a:cubicBezTo>
                <a:lnTo>
                  <a:pt x="100" y="286"/>
                </a:lnTo>
                <a:lnTo>
                  <a:pt x="100" y="286"/>
                </a:lnTo>
                <a:cubicBezTo>
                  <a:pt x="97" y="285"/>
                  <a:pt x="94" y="284"/>
                  <a:pt x="92" y="283"/>
                </a:cubicBezTo>
                <a:cubicBezTo>
                  <a:pt x="88" y="282"/>
                  <a:pt x="86" y="274"/>
                  <a:pt x="80" y="271"/>
                </a:cubicBezTo>
                <a:cubicBezTo>
                  <a:pt x="73" y="269"/>
                  <a:pt x="66" y="265"/>
                  <a:pt x="60" y="259"/>
                </a:cubicBezTo>
                <a:lnTo>
                  <a:pt x="52" y="256"/>
                </a:lnTo>
                <a:cubicBezTo>
                  <a:pt x="51" y="243"/>
                  <a:pt x="64" y="232"/>
                  <a:pt x="80" y="232"/>
                </a:cubicBezTo>
                <a:cubicBezTo>
                  <a:pt x="96" y="232"/>
                  <a:pt x="135" y="232"/>
                  <a:pt x="100" y="224"/>
                </a:cubicBezTo>
                <a:cubicBezTo>
                  <a:pt x="95" y="223"/>
                  <a:pt x="79" y="224"/>
                  <a:pt x="80" y="220"/>
                </a:cubicBezTo>
                <a:cubicBezTo>
                  <a:pt x="82" y="208"/>
                  <a:pt x="91" y="223"/>
                  <a:pt x="104" y="220"/>
                </a:cubicBezTo>
                <a:cubicBezTo>
                  <a:pt x="104" y="220"/>
                  <a:pt x="104" y="220"/>
                  <a:pt x="106" y="219"/>
                </a:cubicBezTo>
                <a:lnTo>
                  <a:pt x="107" y="219"/>
                </a:lnTo>
                <a:lnTo>
                  <a:pt x="107" y="219"/>
                </a:lnTo>
                <a:cubicBezTo>
                  <a:pt x="109" y="213"/>
                  <a:pt x="114" y="206"/>
                  <a:pt x="115" y="205"/>
                </a:cubicBezTo>
                <a:cubicBezTo>
                  <a:pt x="116" y="205"/>
                  <a:pt x="117" y="205"/>
                  <a:pt x="118" y="206"/>
                </a:cubicBezTo>
                <a:lnTo>
                  <a:pt x="118" y="207"/>
                </a:lnTo>
                <a:lnTo>
                  <a:pt x="118" y="206"/>
                </a:lnTo>
                <a:cubicBezTo>
                  <a:pt x="119" y="204"/>
                  <a:pt x="120" y="204"/>
                  <a:pt x="123" y="206"/>
                </a:cubicBezTo>
                <a:lnTo>
                  <a:pt x="124" y="206"/>
                </a:lnTo>
                <a:lnTo>
                  <a:pt x="126" y="205"/>
                </a:lnTo>
                <a:cubicBezTo>
                  <a:pt x="128" y="203"/>
                  <a:pt x="130" y="202"/>
                  <a:pt x="131" y="202"/>
                </a:cubicBezTo>
                <a:cubicBezTo>
                  <a:pt x="134" y="202"/>
                  <a:pt x="136" y="206"/>
                  <a:pt x="138" y="208"/>
                </a:cubicBezTo>
                <a:lnTo>
                  <a:pt x="138" y="208"/>
                </a:lnTo>
                <a:lnTo>
                  <a:pt x="139" y="206"/>
                </a:lnTo>
                <a:cubicBezTo>
                  <a:pt x="140" y="204"/>
                  <a:pt x="141" y="202"/>
                  <a:pt x="143" y="200"/>
                </a:cubicBezTo>
                <a:cubicBezTo>
                  <a:pt x="146" y="198"/>
                  <a:pt x="158" y="199"/>
                  <a:pt x="155" y="192"/>
                </a:cubicBezTo>
                <a:cubicBezTo>
                  <a:pt x="147" y="190"/>
                  <a:pt x="139" y="189"/>
                  <a:pt x="131" y="188"/>
                </a:cubicBezTo>
                <a:cubicBezTo>
                  <a:pt x="136" y="185"/>
                  <a:pt x="138" y="183"/>
                  <a:pt x="140" y="181"/>
                </a:cubicBezTo>
                <a:lnTo>
                  <a:pt x="140" y="181"/>
                </a:lnTo>
                <a:lnTo>
                  <a:pt x="140" y="181"/>
                </a:lnTo>
                <a:cubicBezTo>
                  <a:pt x="141" y="178"/>
                  <a:pt x="142" y="175"/>
                  <a:pt x="142" y="173"/>
                </a:cubicBezTo>
                <a:cubicBezTo>
                  <a:pt x="142" y="173"/>
                  <a:pt x="142" y="173"/>
                  <a:pt x="142" y="172"/>
                </a:cubicBezTo>
                <a:lnTo>
                  <a:pt x="142" y="172"/>
                </a:lnTo>
                <a:lnTo>
                  <a:pt x="142" y="172"/>
                </a:lnTo>
                <a:cubicBezTo>
                  <a:pt x="136" y="175"/>
                  <a:pt x="130" y="177"/>
                  <a:pt x="127" y="177"/>
                </a:cubicBezTo>
                <a:cubicBezTo>
                  <a:pt x="124" y="177"/>
                  <a:pt x="85" y="177"/>
                  <a:pt x="84" y="173"/>
                </a:cubicBezTo>
                <a:cubicBezTo>
                  <a:pt x="82" y="168"/>
                  <a:pt x="119" y="154"/>
                  <a:pt x="127" y="153"/>
                </a:cubicBezTo>
                <a:cubicBezTo>
                  <a:pt x="135" y="152"/>
                  <a:pt x="139" y="156"/>
                  <a:pt x="147" y="157"/>
                </a:cubicBezTo>
                <a:lnTo>
                  <a:pt x="150" y="157"/>
                </a:lnTo>
                <a:lnTo>
                  <a:pt x="150" y="156"/>
                </a:lnTo>
                <a:cubicBezTo>
                  <a:pt x="148" y="153"/>
                  <a:pt x="147" y="151"/>
                  <a:pt x="146" y="152"/>
                </a:cubicBezTo>
                <a:cubicBezTo>
                  <a:pt x="148" y="142"/>
                  <a:pt x="152" y="145"/>
                  <a:pt x="157" y="142"/>
                </a:cubicBezTo>
                <a:cubicBezTo>
                  <a:pt x="159" y="141"/>
                  <a:pt x="160" y="136"/>
                  <a:pt x="161" y="135"/>
                </a:cubicBezTo>
                <a:cubicBezTo>
                  <a:pt x="165" y="132"/>
                  <a:pt x="167" y="137"/>
                  <a:pt x="167" y="135"/>
                </a:cubicBezTo>
                <a:cubicBezTo>
                  <a:pt x="169" y="131"/>
                  <a:pt x="166" y="118"/>
                  <a:pt x="167" y="117"/>
                </a:cubicBezTo>
                <a:cubicBezTo>
                  <a:pt x="169" y="116"/>
                  <a:pt x="170" y="117"/>
                  <a:pt x="172" y="121"/>
                </a:cubicBezTo>
                <a:cubicBezTo>
                  <a:pt x="173" y="125"/>
                  <a:pt x="171" y="130"/>
                  <a:pt x="172" y="131"/>
                </a:cubicBezTo>
                <a:cubicBezTo>
                  <a:pt x="173" y="132"/>
                  <a:pt x="174" y="132"/>
                  <a:pt x="175" y="130"/>
                </a:cubicBezTo>
                <a:lnTo>
                  <a:pt x="176" y="130"/>
                </a:lnTo>
                <a:lnTo>
                  <a:pt x="175" y="129"/>
                </a:lnTo>
                <a:cubicBezTo>
                  <a:pt x="174" y="129"/>
                  <a:pt x="172" y="121"/>
                  <a:pt x="175" y="121"/>
                </a:cubicBezTo>
                <a:cubicBezTo>
                  <a:pt x="176" y="121"/>
                  <a:pt x="177" y="122"/>
                  <a:pt x="177" y="124"/>
                </a:cubicBezTo>
                <a:lnTo>
                  <a:pt x="177" y="124"/>
                </a:lnTo>
                <a:lnTo>
                  <a:pt x="178" y="122"/>
                </a:lnTo>
                <a:cubicBezTo>
                  <a:pt x="180" y="116"/>
                  <a:pt x="182" y="111"/>
                  <a:pt x="185" y="114"/>
                </a:cubicBezTo>
                <a:cubicBezTo>
                  <a:pt x="190" y="117"/>
                  <a:pt x="191" y="133"/>
                  <a:pt x="195" y="117"/>
                </a:cubicBezTo>
                <a:cubicBezTo>
                  <a:pt x="196" y="115"/>
                  <a:pt x="196" y="107"/>
                  <a:pt x="197" y="107"/>
                </a:cubicBezTo>
                <a:cubicBezTo>
                  <a:pt x="199" y="105"/>
                  <a:pt x="202" y="105"/>
                  <a:pt x="204" y="107"/>
                </a:cubicBezTo>
                <a:cubicBezTo>
                  <a:pt x="206" y="107"/>
                  <a:pt x="208" y="113"/>
                  <a:pt x="209" y="114"/>
                </a:cubicBezTo>
                <a:cubicBezTo>
                  <a:pt x="211" y="113"/>
                  <a:pt x="213" y="112"/>
                  <a:pt x="214" y="110"/>
                </a:cubicBezTo>
                <a:cubicBezTo>
                  <a:pt x="219" y="108"/>
                  <a:pt x="224" y="111"/>
                  <a:pt x="227" y="107"/>
                </a:cubicBezTo>
                <a:cubicBezTo>
                  <a:pt x="230" y="102"/>
                  <a:pt x="231" y="87"/>
                  <a:pt x="234" y="85"/>
                </a:cubicBezTo>
                <a:cubicBezTo>
                  <a:pt x="241" y="76"/>
                  <a:pt x="255" y="87"/>
                  <a:pt x="267" y="88"/>
                </a:cubicBezTo>
                <a:cubicBezTo>
                  <a:pt x="269" y="88"/>
                  <a:pt x="270" y="84"/>
                  <a:pt x="271" y="85"/>
                </a:cubicBezTo>
                <a:cubicBezTo>
                  <a:pt x="273" y="85"/>
                  <a:pt x="274" y="88"/>
                  <a:pt x="276" y="88"/>
                </a:cubicBezTo>
                <a:cubicBezTo>
                  <a:pt x="286" y="87"/>
                  <a:pt x="297" y="81"/>
                  <a:pt x="309" y="78"/>
                </a:cubicBezTo>
                <a:cubicBezTo>
                  <a:pt x="316" y="76"/>
                  <a:pt x="323" y="77"/>
                  <a:pt x="330" y="77"/>
                </a:cubicBezTo>
                <a:lnTo>
                  <a:pt x="335" y="78"/>
                </a:lnTo>
                <a:lnTo>
                  <a:pt x="340" y="75"/>
                </a:lnTo>
                <a:cubicBezTo>
                  <a:pt x="341" y="75"/>
                  <a:pt x="343" y="74"/>
                  <a:pt x="345" y="74"/>
                </a:cubicBezTo>
                <a:cubicBezTo>
                  <a:pt x="360" y="71"/>
                  <a:pt x="370" y="76"/>
                  <a:pt x="372" y="74"/>
                </a:cubicBezTo>
                <a:cubicBezTo>
                  <a:pt x="378" y="69"/>
                  <a:pt x="365" y="55"/>
                  <a:pt x="372" y="54"/>
                </a:cubicBezTo>
                <a:cubicBezTo>
                  <a:pt x="379" y="52"/>
                  <a:pt x="387" y="54"/>
                  <a:pt x="392" y="58"/>
                </a:cubicBezTo>
                <a:cubicBezTo>
                  <a:pt x="397" y="62"/>
                  <a:pt x="391" y="67"/>
                  <a:pt x="394" y="69"/>
                </a:cubicBezTo>
                <a:lnTo>
                  <a:pt x="395" y="69"/>
                </a:lnTo>
                <a:lnTo>
                  <a:pt x="397" y="69"/>
                </a:lnTo>
                <a:cubicBezTo>
                  <a:pt x="399" y="69"/>
                  <a:pt x="402" y="69"/>
                  <a:pt x="405" y="69"/>
                </a:cubicBezTo>
                <a:lnTo>
                  <a:pt x="406" y="70"/>
                </a:lnTo>
                <a:lnTo>
                  <a:pt x="409" y="69"/>
                </a:lnTo>
                <a:cubicBezTo>
                  <a:pt x="424" y="64"/>
                  <a:pt x="429" y="45"/>
                  <a:pt x="456" y="50"/>
                </a:cubicBezTo>
                <a:cubicBezTo>
                  <a:pt x="478" y="54"/>
                  <a:pt x="485" y="72"/>
                  <a:pt x="504" y="54"/>
                </a:cubicBezTo>
                <a:cubicBezTo>
                  <a:pt x="506" y="52"/>
                  <a:pt x="509" y="43"/>
                  <a:pt x="512" y="42"/>
                </a:cubicBezTo>
                <a:cubicBezTo>
                  <a:pt x="523" y="40"/>
                  <a:pt x="535" y="40"/>
                  <a:pt x="547" y="42"/>
                </a:cubicBezTo>
                <a:cubicBezTo>
                  <a:pt x="553" y="43"/>
                  <a:pt x="562" y="50"/>
                  <a:pt x="571" y="50"/>
                </a:cubicBezTo>
                <a:cubicBezTo>
                  <a:pt x="579" y="49"/>
                  <a:pt x="587" y="48"/>
                  <a:pt x="595" y="46"/>
                </a:cubicBezTo>
                <a:cubicBezTo>
                  <a:pt x="614" y="44"/>
                  <a:pt x="640" y="47"/>
                  <a:pt x="654" y="42"/>
                </a:cubicBezTo>
                <a:cubicBezTo>
                  <a:pt x="668" y="38"/>
                  <a:pt x="675" y="21"/>
                  <a:pt x="685" y="18"/>
                </a:cubicBezTo>
                <a:cubicBezTo>
                  <a:pt x="718" y="8"/>
                  <a:pt x="788" y="20"/>
                  <a:pt x="843" y="22"/>
                </a:cubicBezTo>
                <a:cubicBezTo>
                  <a:pt x="851" y="22"/>
                  <a:pt x="856" y="17"/>
                  <a:pt x="863" y="18"/>
                </a:cubicBezTo>
                <a:cubicBezTo>
                  <a:pt x="870" y="18"/>
                  <a:pt x="875" y="22"/>
                  <a:pt x="883" y="22"/>
                </a:cubicBezTo>
                <a:cubicBezTo>
                  <a:pt x="932" y="21"/>
                  <a:pt x="985" y="13"/>
                  <a:pt x="1041" y="10"/>
                </a:cubicBezTo>
                <a:cubicBezTo>
                  <a:pt x="1083" y="7"/>
                  <a:pt x="1130" y="10"/>
                  <a:pt x="1171" y="10"/>
                </a:cubicBezTo>
                <a:cubicBezTo>
                  <a:pt x="1218" y="10"/>
                  <a:pt x="1264" y="5"/>
                  <a:pt x="1298" y="10"/>
                </a:cubicBezTo>
                <a:cubicBezTo>
                  <a:pt x="1310" y="11"/>
                  <a:pt x="1319" y="19"/>
                  <a:pt x="1329" y="22"/>
                </a:cubicBezTo>
                <a:cubicBezTo>
                  <a:pt x="1350" y="26"/>
                  <a:pt x="1372" y="26"/>
                  <a:pt x="1393" y="22"/>
                </a:cubicBezTo>
                <a:cubicBezTo>
                  <a:pt x="1396" y="21"/>
                  <a:pt x="1395" y="10"/>
                  <a:pt x="1396" y="7"/>
                </a:cubicBezTo>
                <a:lnTo>
                  <a:pt x="1397" y="6"/>
                </a:lnTo>
                <a:lnTo>
                  <a:pt x="1397" y="6"/>
                </a:lnTo>
                <a:cubicBezTo>
                  <a:pt x="1400" y="6"/>
                  <a:pt x="1415" y="2"/>
                  <a:pt x="1421" y="2"/>
                </a:cubicBezTo>
                <a:cubicBezTo>
                  <a:pt x="1436" y="0"/>
                  <a:pt x="1453" y="0"/>
                  <a:pt x="1471" y="0"/>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sz="2000"/>
          </a:p>
        </p:txBody>
      </p:sp>
      <p:sp>
        <p:nvSpPr>
          <p:cNvPr id="3" name="任意多边形: 形状 11"/>
          <p:cNvSpPr/>
          <p:nvPr>
            <p:custDataLst>
              <p:tags r:id="rId3"/>
            </p:custDataLst>
          </p:nvPr>
        </p:nvSpPr>
        <p:spPr>
          <a:xfrm>
            <a:off x="8435015" y="1652640"/>
            <a:ext cx="3055072" cy="431439"/>
          </a:xfrm>
          <a:custGeom>
            <a:avLst/>
            <a:gdLst>
              <a:gd name="connsiteX0" fmla="*/ 612 w 1884867"/>
              <a:gd name="connsiteY0" fmla="*/ 262185 h 458511"/>
              <a:gd name="connsiteX1" fmla="*/ 15661 w 1884867"/>
              <a:gd name="connsiteY1" fmla="*/ 267233 h 458511"/>
              <a:gd name="connsiteX2" fmla="*/ 612 w 1884867"/>
              <a:gd name="connsiteY2" fmla="*/ 262185 h 458511"/>
              <a:gd name="connsiteX3" fmla="*/ 18138 w 1884867"/>
              <a:gd name="connsiteY3" fmla="*/ 242087 h 458511"/>
              <a:gd name="connsiteX4" fmla="*/ 25663 w 1884867"/>
              <a:gd name="connsiteY4" fmla="*/ 239611 h 458511"/>
              <a:gd name="connsiteX5" fmla="*/ 18138 w 1884867"/>
              <a:gd name="connsiteY5" fmla="*/ 242087 h 458511"/>
              <a:gd name="connsiteX6" fmla="*/ 28234 w 1884867"/>
              <a:gd name="connsiteY6" fmla="*/ 274758 h 458511"/>
              <a:gd name="connsiteX7" fmla="*/ 43284 w 1884867"/>
              <a:gd name="connsiteY7" fmla="*/ 272282 h 458511"/>
              <a:gd name="connsiteX8" fmla="*/ 28234 w 1884867"/>
              <a:gd name="connsiteY8" fmla="*/ 274758 h 458511"/>
              <a:gd name="connsiteX9" fmla="*/ 55857 w 1884867"/>
              <a:gd name="connsiteY9" fmla="*/ 264757 h 458511"/>
              <a:gd name="connsiteX10" fmla="*/ 60810 w 1884867"/>
              <a:gd name="connsiteY10" fmla="*/ 264757 h 458511"/>
              <a:gd name="connsiteX11" fmla="*/ 55857 w 1884867"/>
              <a:gd name="connsiteY11" fmla="*/ 264757 h 458511"/>
              <a:gd name="connsiteX12" fmla="*/ 60810 w 1884867"/>
              <a:gd name="connsiteY12" fmla="*/ 237134 h 458511"/>
              <a:gd name="connsiteX13" fmla="*/ 58334 w 1884867"/>
              <a:gd name="connsiteY13" fmla="*/ 237134 h 458511"/>
              <a:gd name="connsiteX14" fmla="*/ 83479 w 1884867"/>
              <a:gd name="connsiteY14" fmla="*/ 232086 h 458511"/>
              <a:gd name="connsiteX15" fmla="*/ 93481 w 1884867"/>
              <a:gd name="connsiteY15" fmla="*/ 237134 h 458511"/>
              <a:gd name="connsiteX16" fmla="*/ 98529 w 1884867"/>
              <a:gd name="connsiteY16" fmla="*/ 234563 h 458511"/>
              <a:gd name="connsiteX17" fmla="*/ 103482 w 1884867"/>
              <a:gd name="connsiteY17" fmla="*/ 237134 h 458511"/>
              <a:gd name="connsiteX18" fmla="*/ 60810 w 1884867"/>
              <a:gd name="connsiteY18" fmla="*/ 237134 h 458511"/>
              <a:gd name="connsiteX19" fmla="*/ 63382 w 1884867"/>
              <a:gd name="connsiteY19" fmla="*/ 304857 h 458511"/>
              <a:gd name="connsiteX20" fmla="*/ 75859 w 1884867"/>
              <a:gd name="connsiteY20" fmla="*/ 299904 h 458511"/>
              <a:gd name="connsiteX21" fmla="*/ 63382 w 1884867"/>
              <a:gd name="connsiteY21" fmla="*/ 304857 h 458511"/>
              <a:gd name="connsiteX22" fmla="*/ 73383 w 1884867"/>
              <a:gd name="connsiteY22" fmla="*/ 282283 h 458511"/>
              <a:gd name="connsiteX23" fmla="*/ 83479 w 1884867"/>
              <a:gd name="connsiteY23" fmla="*/ 279807 h 458511"/>
              <a:gd name="connsiteX24" fmla="*/ 98529 w 1884867"/>
              <a:gd name="connsiteY24" fmla="*/ 277235 h 458511"/>
              <a:gd name="connsiteX25" fmla="*/ 106054 w 1884867"/>
              <a:gd name="connsiteY25" fmla="*/ 284855 h 458511"/>
              <a:gd name="connsiteX26" fmla="*/ 88433 w 1884867"/>
              <a:gd name="connsiteY26" fmla="*/ 282283 h 458511"/>
              <a:gd name="connsiteX27" fmla="*/ 73383 w 1884867"/>
              <a:gd name="connsiteY27" fmla="*/ 282283 h 458511"/>
              <a:gd name="connsiteX28" fmla="*/ 75859 w 1884867"/>
              <a:gd name="connsiteY28" fmla="*/ 272758 h 458511"/>
              <a:gd name="connsiteX29" fmla="*/ 73383 w 1884867"/>
              <a:gd name="connsiteY29" fmla="*/ 267710 h 458511"/>
              <a:gd name="connsiteX30" fmla="*/ 75859 w 1884867"/>
              <a:gd name="connsiteY30" fmla="*/ 272758 h 458511"/>
              <a:gd name="connsiteX31" fmla="*/ 101006 w 1884867"/>
              <a:gd name="connsiteY31" fmla="*/ 265233 h 458511"/>
              <a:gd name="connsiteX32" fmla="*/ 98529 w 1884867"/>
              <a:gd name="connsiteY32" fmla="*/ 265233 h 458511"/>
              <a:gd name="connsiteX33" fmla="*/ 106054 w 1884867"/>
              <a:gd name="connsiteY33" fmla="*/ 262661 h 458511"/>
              <a:gd name="connsiteX34" fmla="*/ 101006 w 1884867"/>
              <a:gd name="connsiteY34" fmla="*/ 265233 h 458511"/>
              <a:gd name="connsiteX35" fmla="*/ 111102 w 1884867"/>
              <a:gd name="connsiteY35" fmla="*/ 81877 h 458511"/>
              <a:gd name="connsiteX36" fmla="*/ 111102 w 1884867"/>
              <a:gd name="connsiteY36" fmla="*/ 76924 h 458511"/>
              <a:gd name="connsiteX37" fmla="*/ 111102 w 1884867"/>
              <a:gd name="connsiteY37" fmla="*/ 81877 h 458511"/>
              <a:gd name="connsiteX38" fmla="*/ 118627 w 1884867"/>
              <a:gd name="connsiteY38" fmla="*/ 265233 h 458511"/>
              <a:gd name="connsiteX39" fmla="*/ 121103 w 1884867"/>
              <a:gd name="connsiteY39" fmla="*/ 262661 h 458511"/>
              <a:gd name="connsiteX40" fmla="*/ 118627 w 1884867"/>
              <a:gd name="connsiteY40" fmla="*/ 265233 h 458511"/>
              <a:gd name="connsiteX41" fmla="*/ 128628 w 1884867"/>
              <a:gd name="connsiteY41" fmla="*/ 335528 h 458511"/>
              <a:gd name="connsiteX42" fmla="*/ 131104 w 1884867"/>
              <a:gd name="connsiteY42" fmla="*/ 332956 h 458511"/>
              <a:gd name="connsiteX43" fmla="*/ 128628 w 1884867"/>
              <a:gd name="connsiteY43" fmla="*/ 335528 h 458511"/>
              <a:gd name="connsiteX44" fmla="*/ 520296 w 1884867"/>
              <a:gd name="connsiteY44" fmla="*/ 446018 h 458511"/>
              <a:gd name="connsiteX45" fmla="*/ 530393 w 1884867"/>
              <a:gd name="connsiteY45" fmla="*/ 440969 h 458511"/>
              <a:gd name="connsiteX46" fmla="*/ 526668 w 1884867"/>
              <a:gd name="connsiteY46" fmla="*/ 448142 h 458511"/>
              <a:gd name="connsiteX47" fmla="*/ 520296 w 1884867"/>
              <a:gd name="connsiteY47" fmla="*/ 446018 h 458511"/>
              <a:gd name="connsiteX48" fmla="*/ 583066 w 1884867"/>
              <a:gd name="connsiteY48" fmla="*/ 453542 h 458511"/>
              <a:gd name="connsiteX49" fmla="*/ 598115 w 1884867"/>
              <a:gd name="connsiteY49" fmla="*/ 443446 h 458511"/>
              <a:gd name="connsiteX50" fmla="*/ 583066 w 1884867"/>
              <a:gd name="connsiteY50" fmla="*/ 453542 h 458511"/>
              <a:gd name="connsiteX51" fmla="*/ 613165 w 1884867"/>
              <a:gd name="connsiteY51" fmla="*/ 448494 h 458511"/>
              <a:gd name="connsiteX52" fmla="*/ 618213 w 1884867"/>
              <a:gd name="connsiteY52" fmla="*/ 446018 h 458511"/>
              <a:gd name="connsiteX53" fmla="*/ 613165 w 1884867"/>
              <a:gd name="connsiteY53" fmla="*/ 448494 h 458511"/>
              <a:gd name="connsiteX54" fmla="*/ 1276010 w 1884867"/>
              <a:gd name="connsiteY54" fmla="*/ 387725 h 458511"/>
              <a:gd name="connsiteX55" fmla="*/ 1278581 w 1884867"/>
              <a:gd name="connsiteY55" fmla="*/ 385248 h 458511"/>
              <a:gd name="connsiteX56" fmla="*/ 1276010 w 1884867"/>
              <a:gd name="connsiteY56" fmla="*/ 387725 h 458511"/>
              <a:gd name="connsiteX57" fmla="*/ 1449269 w 1884867"/>
              <a:gd name="connsiteY57" fmla="*/ 442970 h 458511"/>
              <a:gd name="connsiteX58" fmla="*/ 1446793 w 1884867"/>
              <a:gd name="connsiteY58" fmla="*/ 442970 h 458511"/>
              <a:gd name="connsiteX59" fmla="*/ 1471844 w 1884867"/>
              <a:gd name="connsiteY59" fmla="*/ 440493 h 458511"/>
              <a:gd name="connsiteX60" fmla="*/ 1489465 w 1884867"/>
              <a:gd name="connsiteY60" fmla="*/ 440493 h 458511"/>
              <a:gd name="connsiteX61" fmla="*/ 1461842 w 1884867"/>
              <a:gd name="connsiteY61" fmla="*/ 442970 h 458511"/>
              <a:gd name="connsiteX62" fmla="*/ 1449269 w 1884867"/>
              <a:gd name="connsiteY62" fmla="*/ 442970 h 458511"/>
              <a:gd name="connsiteX63" fmla="*/ 1491941 w 1884867"/>
              <a:gd name="connsiteY63" fmla="*/ 422872 h 458511"/>
              <a:gd name="connsiteX64" fmla="*/ 1496990 w 1884867"/>
              <a:gd name="connsiteY64" fmla="*/ 417919 h 458511"/>
              <a:gd name="connsiteX65" fmla="*/ 1491941 w 1884867"/>
              <a:gd name="connsiteY65" fmla="*/ 422872 h 458511"/>
              <a:gd name="connsiteX66" fmla="*/ 1494513 w 1884867"/>
              <a:gd name="connsiteY66" fmla="*/ 445542 h 458511"/>
              <a:gd name="connsiteX67" fmla="*/ 1506991 w 1884867"/>
              <a:gd name="connsiteY67" fmla="*/ 440493 h 458511"/>
              <a:gd name="connsiteX68" fmla="*/ 1494513 w 1884867"/>
              <a:gd name="connsiteY68" fmla="*/ 445542 h 458511"/>
              <a:gd name="connsiteX69" fmla="*/ 1660153 w 1884867"/>
              <a:gd name="connsiteY69" fmla="*/ 74066 h 458511"/>
              <a:gd name="connsiteX70" fmla="*/ 1667678 w 1884867"/>
              <a:gd name="connsiteY70" fmla="*/ 71590 h 458511"/>
              <a:gd name="connsiteX71" fmla="*/ 1660153 w 1884867"/>
              <a:gd name="connsiteY71" fmla="*/ 74066 h 458511"/>
              <a:gd name="connsiteX72" fmla="*/ 1677774 w 1884867"/>
              <a:gd name="connsiteY72" fmla="*/ 101689 h 458511"/>
              <a:gd name="connsiteX73" fmla="*/ 1672726 w 1884867"/>
              <a:gd name="connsiteY73" fmla="*/ 91688 h 458511"/>
              <a:gd name="connsiteX74" fmla="*/ 1690347 w 1884867"/>
              <a:gd name="connsiteY74" fmla="*/ 99212 h 458511"/>
              <a:gd name="connsiteX75" fmla="*/ 1677774 w 1884867"/>
              <a:gd name="connsiteY75" fmla="*/ 101689 h 458511"/>
              <a:gd name="connsiteX76" fmla="*/ 1690347 w 1884867"/>
              <a:gd name="connsiteY76" fmla="*/ 76638 h 458511"/>
              <a:gd name="connsiteX77" fmla="*/ 1692824 w 1884867"/>
              <a:gd name="connsiteY77" fmla="*/ 74066 h 458511"/>
              <a:gd name="connsiteX78" fmla="*/ 1690347 w 1884867"/>
              <a:gd name="connsiteY78" fmla="*/ 76638 h 458511"/>
              <a:gd name="connsiteX79" fmla="*/ 1702825 w 1884867"/>
              <a:gd name="connsiteY79" fmla="*/ 104261 h 458511"/>
              <a:gd name="connsiteX80" fmla="*/ 1710350 w 1884867"/>
              <a:gd name="connsiteY80" fmla="*/ 99212 h 458511"/>
              <a:gd name="connsiteX81" fmla="*/ 1702825 w 1884867"/>
              <a:gd name="connsiteY81" fmla="*/ 104261 h 458511"/>
              <a:gd name="connsiteX82" fmla="*/ 1710350 w 1884867"/>
              <a:gd name="connsiteY82" fmla="*/ 267424 h 458511"/>
              <a:gd name="connsiteX83" fmla="*/ 1722923 w 1884867"/>
              <a:gd name="connsiteY83" fmla="*/ 272472 h 458511"/>
              <a:gd name="connsiteX84" fmla="*/ 1710350 w 1884867"/>
              <a:gd name="connsiteY84" fmla="*/ 267424 h 458511"/>
              <a:gd name="connsiteX85" fmla="*/ 1733210 w 1884867"/>
              <a:gd name="connsiteY85" fmla="*/ 104070 h 458511"/>
              <a:gd name="connsiteX86" fmla="*/ 1730638 w 1884867"/>
              <a:gd name="connsiteY86" fmla="*/ 104070 h 458511"/>
              <a:gd name="connsiteX87" fmla="*/ 1738162 w 1884867"/>
              <a:gd name="connsiteY87" fmla="*/ 101499 h 458511"/>
              <a:gd name="connsiteX88" fmla="*/ 1755784 w 1884867"/>
              <a:gd name="connsiteY88" fmla="*/ 104070 h 458511"/>
              <a:gd name="connsiteX89" fmla="*/ 1742525 w 1884867"/>
              <a:gd name="connsiteY89" fmla="*/ 116719 h 458511"/>
              <a:gd name="connsiteX90" fmla="*/ 1740734 w 1884867"/>
              <a:gd name="connsiteY90" fmla="*/ 116548 h 458511"/>
              <a:gd name="connsiteX91" fmla="*/ 1740734 w 1884867"/>
              <a:gd name="connsiteY91" fmla="*/ 109023 h 458511"/>
              <a:gd name="connsiteX92" fmla="*/ 1733210 w 1884867"/>
              <a:gd name="connsiteY92" fmla="*/ 104070 h 458511"/>
              <a:gd name="connsiteX93" fmla="*/ 1738162 w 1884867"/>
              <a:gd name="connsiteY93" fmla="*/ 211989 h 458511"/>
              <a:gd name="connsiteX94" fmla="*/ 1738162 w 1884867"/>
              <a:gd name="connsiteY94" fmla="*/ 206940 h 458511"/>
              <a:gd name="connsiteX95" fmla="*/ 1738162 w 1884867"/>
              <a:gd name="connsiteY95" fmla="*/ 211989 h 458511"/>
              <a:gd name="connsiteX96" fmla="*/ 1748259 w 1884867"/>
              <a:gd name="connsiteY96" fmla="*/ 224561 h 458511"/>
              <a:gd name="connsiteX97" fmla="*/ 1745687 w 1884867"/>
              <a:gd name="connsiteY97" fmla="*/ 224561 h 458511"/>
              <a:gd name="connsiteX98" fmla="*/ 1753307 w 1884867"/>
              <a:gd name="connsiteY98" fmla="*/ 227038 h 458511"/>
              <a:gd name="connsiteX99" fmla="*/ 1748259 w 1884867"/>
              <a:gd name="connsiteY99" fmla="*/ 224561 h 458511"/>
              <a:gd name="connsiteX100" fmla="*/ 1750736 w 1884867"/>
              <a:gd name="connsiteY100" fmla="*/ 134169 h 458511"/>
              <a:gd name="connsiteX101" fmla="*/ 1760832 w 1884867"/>
              <a:gd name="connsiteY101" fmla="*/ 131693 h 458511"/>
              <a:gd name="connsiteX102" fmla="*/ 1750736 w 1884867"/>
              <a:gd name="connsiteY102" fmla="*/ 134169 h 458511"/>
              <a:gd name="connsiteX103" fmla="*/ 1760832 w 1884867"/>
              <a:gd name="connsiteY103" fmla="*/ 395250 h 458511"/>
              <a:gd name="connsiteX104" fmla="*/ 1768357 w 1884867"/>
              <a:gd name="connsiteY104" fmla="*/ 390296 h 458511"/>
              <a:gd name="connsiteX105" fmla="*/ 1760832 w 1884867"/>
              <a:gd name="connsiteY105" fmla="*/ 395250 h 458511"/>
              <a:gd name="connsiteX106" fmla="*/ 1783406 w 1884867"/>
              <a:gd name="connsiteY106" fmla="*/ 309525 h 458511"/>
              <a:gd name="connsiteX107" fmla="*/ 1780930 w 1884867"/>
              <a:gd name="connsiteY107" fmla="*/ 302000 h 458511"/>
              <a:gd name="connsiteX108" fmla="*/ 1783406 w 1884867"/>
              <a:gd name="connsiteY108" fmla="*/ 309525 h 458511"/>
              <a:gd name="connsiteX109" fmla="*/ 1798456 w 1884867"/>
              <a:gd name="connsiteY109" fmla="*/ 302000 h 458511"/>
              <a:gd name="connsiteX110" fmla="*/ 1795979 w 1884867"/>
              <a:gd name="connsiteY110" fmla="*/ 302000 h 458511"/>
              <a:gd name="connsiteX111" fmla="*/ 1803504 w 1884867"/>
              <a:gd name="connsiteY111" fmla="*/ 302000 h 458511"/>
              <a:gd name="connsiteX112" fmla="*/ 1803894 w 1884867"/>
              <a:gd name="connsiteY112" fmla="*/ 308458 h 458511"/>
              <a:gd name="connsiteX113" fmla="*/ 1798456 w 1884867"/>
              <a:gd name="connsiteY113" fmla="*/ 309525 h 458511"/>
              <a:gd name="connsiteX114" fmla="*/ 1798456 w 1884867"/>
              <a:gd name="connsiteY114" fmla="*/ 302000 h 458511"/>
              <a:gd name="connsiteX115" fmla="*/ 1808457 w 1884867"/>
              <a:gd name="connsiteY115" fmla="*/ 118739 h 458511"/>
              <a:gd name="connsiteX116" fmla="*/ 1821030 w 1884867"/>
              <a:gd name="connsiteY116" fmla="*/ 121215 h 458511"/>
              <a:gd name="connsiteX117" fmla="*/ 1808457 w 1884867"/>
              <a:gd name="connsiteY117" fmla="*/ 118739 h 458511"/>
              <a:gd name="connsiteX118" fmla="*/ 1811029 w 1884867"/>
              <a:gd name="connsiteY118" fmla="*/ 307048 h 458511"/>
              <a:gd name="connsiteX119" fmla="*/ 1811029 w 1884867"/>
              <a:gd name="connsiteY119" fmla="*/ 302000 h 458511"/>
              <a:gd name="connsiteX120" fmla="*/ 1811029 w 1884867"/>
              <a:gd name="connsiteY120" fmla="*/ 307048 h 458511"/>
              <a:gd name="connsiteX121" fmla="*/ 1876085 w 1884867"/>
              <a:gd name="connsiteY121" fmla="*/ 191891 h 458511"/>
              <a:gd name="connsiteX122" fmla="*/ 1883609 w 1884867"/>
              <a:gd name="connsiteY122" fmla="*/ 194462 h 458511"/>
              <a:gd name="connsiteX123" fmla="*/ 1876085 w 1884867"/>
              <a:gd name="connsiteY123" fmla="*/ 191891 h 458511"/>
              <a:gd name="connsiteX124" fmla="*/ 1680251 w 1884867"/>
              <a:gd name="connsiteY124" fmla="*/ 307429 h 458511"/>
              <a:gd name="connsiteX125" fmla="*/ 1677774 w 1884867"/>
              <a:gd name="connsiteY125" fmla="*/ 309906 h 458511"/>
              <a:gd name="connsiteX126" fmla="*/ 1680251 w 1884867"/>
              <a:gd name="connsiteY126" fmla="*/ 307429 h 458511"/>
              <a:gd name="connsiteX127" fmla="*/ 1680251 w 1884867"/>
              <a:gd name="connsiteY127" fmla="*/ 174079 h 458511"/>
              <a:gd name="connsiteX128" fmla="*/ 1667678 w 1884867"/>
              <a:gd name="connsiteY128" fmla="*/ 176556 h 458511"/>
              <a:gd name="connsiteX129" fmla="*/ 1680251 w 1884867"/>
              <a:gd name="connsiteY129" fmla="*/ 174079 h 458511"/>
              <a:gd name="connsiteX130" fmla="*/ 1672726 w 1884867"/>
              <a:gd name="connsiteY130" fmla="*/ 199130 h 458511"/>
              <a:gd name="connsiteX131" fmla="*/ 1667678 w 1884867"/>
              <a:gd name="connsiteY131" fmla="*/ 204178 h 458511"/>
              <a:gd name="connsiteX132" fmla="*/ 1672726 w 1884867"/>
              <a:gd name="connsiteY132" fmla="*/ 199130 h 458511"/>
              <a:gd name="connsiteX133" fmla="*/ 1655200 w 1884867"/>
              <a:gd name="connsiteY133" fmla="*/ 226752 h 458511"/>
              <a:gd name="connsiteX134" fmla="*/ 1650152 w 1884867"/>
              <a:gd name="connsiteY134" fmla="*/ 231800 h 458511"/>
              <a:gd name="connsiteX135" fmla="*/ 1655200 w 1884867"/>
              <a:gd name="connsiteY135" fmla="*/ 226752 h 458511"/>
              <a:gd name="connsiteX136" fmla="*/ 1655200 w 1884867"/>
              <a:gd name="connsiteY136" fmla="*/ 171507 h 458511"/>
              <a:gd name="connsiteX137" fmla="*/ 1642627 w 1884867"/>
              <a:gd name="connsiteY137" fmla="*/ 174079 h 458511"/>
              <a:gd name="connsiteX138" fmla="*/ 1655200 w 1884867"/>
              <a:gd name="connsiteY138" fmla="*/ 171507 h 458511"/>
              <a:gd name="connsiteX139" fmla="*/ 1645103 w 1884867"/>
              <a:gd name="connsiteY139" fmla="*/ 229324 h 458511"/>
              <a:gd name="connsiteX140" fmla="*/ 1627577 w 1884867"/>
              <a:gd name="connsiteY140" fmla="*/ 231800 h 458511"/>
              <a:gd name="connsiteX141" fmla="*/ 1630054 w 1884867"/>
              <a:gd name="connsiteY141" fmla="*/ 231800 h 458511"/>
              <a:gd name="connsiteX142" fmla="*/ 1645103 w 1884867"/>
              <a:gd name="connsiteY142" fmla="*/ 229324 h 458511"/>
              <a:gd name="connsiteX143" fmla="*/ 1615004 w 1884867"/>
              <a:gd name="connsiteY143" fmla="*/ 71114 h 458511"/>
              <a:gd name="connsiteX144" fmla="*/ 1607479 w 1884867"/>
              <a:gd name="connsiteY144" fmla="*/ 68637 h 458511"/>
              <a:gd name="connsiteX145" fmla="*/ 1615004 w 1884867"/>
              <a:gd name="connsiteY145" fmla="*/ 71114 h 458511"/>
              <a:gd name="connsiteX146" fmla="*/ 1604908 w 1884867"/>
              <a:gd name="connsiteY146" fmla="*/ 83687 h 458511"/>
              <a:gd name="connsiteX147" fmla="*/ 1602431 w 1884867"/>
              <a:gd name="connsiteY147" fmla="*/ 91211 h 458511"/>
              <a:gd name="connsiteX148" fmla="*/ 1604908 w 1884867"/>
              <a:gd name="connsiteY148" fmla="*/ 83687 h 458511"/>
              <a:gd name="connsiteX149" fmla="*/ 1564808 w 1884867"/>
              <a:gd name="connsiteY149" fmla="*/ 379914 h 458511"/>
              <a:gd name="connsiteX150" fmla="*/ 1577285 w 1884867"/>
              <a:gd name="connsiteY150" fmla="*/ 379914 h 458511"/>
              <a:gd name="connsiteX151" fmla="*/ 1559759 w 1884867"/>
              <a:gd name="connsiteY151" fmla="*/ 377438 h 458511"/>
              <a:gd name="connsiteX152" fmla="*/ 1564808 w 1884867"/>
              <a:gd name="connsiteY152" fmla="*/ 379914 h 458511"/>
              <a:gd name="connsiteX153" fmla="*/ 1572332 w 1884867"/>
              <a:gd name="connsiteY153" fmla="*/ 86163 h 458511"/>
              <a:gd name="connsiteX154" fmla="*/ 1589858 w 1884867"/>
              <a:gd name="connsiteY154" fmla="*/ 88640 h 458511"/>
              <a:gd name="connsiteX155" fmla="*/ 1579857 w 1884867"/>
              <a:gd name="connsiteY155" fmla="*/ 78639 h 458511"/>
              <a:gd name="connsiteX156" fmla="*/ 1562236 w 1884867"/>
              <a:gd name="connsiteY156" fmla="*/ 83687 h 458511"/>
              <a:gd name="connsiteX157" fmla="*/ 1557283 w 1884867"/>
              <a:gd name="connsiteY157" fmla="*/ 78639 h 458511"/>
              <a:gd name="connsiteX158" fmla="*/ 1552235 w 1884867"/>
              <a:gd name="connsiteY158" fmla="*/ 81115 h 458511"/>
              <a:gd name="connsiteX159" fmla="*/ 1572332 w 1884867"/>
              <a:gd name="connsiteY159" fmla="*/ 86163 h 458511"/>
              <a:gd name="connsiteX160" fmla="*/ 1519564 w 1884867"/>
              <a:gd name="connsiteY160" fmla="*/ 372390 h 458511"/>
              <a:gd name="connsiteX161" fmla="*/ 1517087 w 1884867"/>
              <a:gd name="connsiteY161" fmla="*/ 377438 h 458511"/>
              <a:gd name="connsiteX162" fmla="*/ 1519564 w 1884867"/>
              <a:gd name="connsiteY162" fmla="*/ 372390 h 458511"/>
              <a:gd name="connsiteX163" fmla="*/ 1514135 w 1884867"/>
              <a:gd name="connsiteY163" fmla="*/ 78924 h 458511"/>
              <a:gd name="connsiteX164" fmla="*/ 1516706 w 1884867"/>
              <a:gd name="connsiteY164" fmla="*/ 71400 h 458511"/>
              <a:gd name="connsiteX165" fmla="*/ 1509182 w 1884867"/>
              <a:gd name="connsiteY165" fmla="*/ 66351 h 458511"/>
              <a:gd name="connsiteX166" fmla="*/ 1499085 w 1884867"/>
              <a:gd name="connsiteY166" fmla="*/ 68923 h 458511"/>
              <a:gd name="connsiteX167" fmla="*/ 1514135 w 1884867"/>
              <a:gd name="connsiteY167" fmla="*/ 78924 h 458511"/>
              <a:gd name="connsiteX168" fmla="*/ 1496609 w 1884867"/>
              <a:gd name="connsiteY168" fmla="*/ 382772 h 458511"/>
              <a:gd name="connsiteX169" fmla="*/ 1509182 w 1884867"/>
              <a:gd name="connsiteY169" fmla="*/ 380200 h 458511"/>
              <a:gd name="connsiteX170" fmla="*/ 1499085 w 1884867"/>
              <a:gd name="connsiteY170" fmla="*/ 375152 h 458511"/>
              <a:gd name="connsiteX171" fmla="*/ 1489560 w 1884867"/>
              <a:gd name="connsiteY171" fmla="*/ 377724 h 458511"/>
              <a:gd name="connsiteX172" fmla="*/ 1497085 w 1884867"/>
              <a:gd name="connsiteY172" fmla="*/ 382772 h 458511"/>
              <a:gd name="connsiteX173" fmla="*/ 1501657 w 1884867"/>
              <a:gd name="connsiteY173" fmla="*/ 51302 h 458511"/>
              <a:gd name="connsiteX174" fmla="*/ 1514135 w 1884867"/>
              <a:gd name="connsiteY174" fmla="*/ 46253 h 458511"/>
              <a:gd name="connsiteX175" fmla="*/ 1486512 w 1884867"/>
              <a:gd name="connsiteY175" fmla="*/ 43777 h 458511"/>
              <a:gd name="connsiteX176" fmla="*/ 1486512 w 1884867"/>
              <a:gd name="connsiteY176" fmla="*/ 43777 h 458511"/>
              <a:gd name="connsiteX177" fmla="*/ 1501657 w 1884867"/>
              <a:gd name="connsiteY177" fmla="*/ 51302 h 458511"/>
              <a:gd name="connsiteX178" fmla="*/ 1484036 w 1884867"/>
              <a:gd name="connsiteY178" fmla="*/ 63875 h 458511"/>
              <a:gd name="connsiteX179" fmla="*/ 1466510 w 1884867"/>
              <a:gd name="connsiteY179" fmla="*/ 63875 h 458511"/>
              <a:gd name="connsiteX180" fmla="*/ 1484036 w 1884867"/>
              <a:gd name="connsiteY180" fmla="*/ 63875 h 458511"/>
              <a:gd name="connsiteX181" fmla="*/ 1443840 w 1884867"/>
              <a:gd name="connsiteY181" fmla="*/ 63875 h 458511"/>
              <a:gd name="connsiteX182" fmla="*/ 1451365 w 1884867"/>
              <a:gd name="connsiteY182" fmla="*/ 66351 h 458511"/>
              <a:gd name="connsiteX183" fmla="*/ 1461461 w 1884867"/>
              <a:gd name="connsiteY183" fmla="*/ 61398 h 458511"/>
              <a:gd name="connsiteX184" fmla="*/ 1446412 w 1884867"/>
              <a:gd name="connsiteY184" fmla="*/ 58826 h 458511"/>
              <a:gd name="connsiteX185" fmla="*/ 1438887 w 1884867"/>
              <a:gd name="connsiteY185" fmla="*/ 58826 h 458511"/>
              <a:gd name="connsiteX186" fmla="*/ 1441363 w 1884867"/>
              <a:gd name="connsiteY186" fmla="*/ 58826 h 458511"/>
              <a:gd name="connsiteX187" fmla="*/ 1443840 w 1884867"/>
              <a:gd name="connsiteY187" fmla="*/ 63875 h 458511"/>
              <a:gd name="connsiteX188" fmla="*/ 1391167 w 1884867"/>
              <a:gd name="connsiteY188" fmla="*/ 382772 h 458511"/>
              <a:gd name="connsiteX189" fmla="*/ 1393643 w 1884867"/>
              <a:gd name="connsiteY189" fmla="*/ 382772 h 458511"/>
              <a:gd name="connsiteX190" fmla="*/ 1391167 w 1884867"/>
              <a:gd name="connsiteY190" fmla="*/ 382772 h 458511"/>
              <a:gd name="connsiteX191" fmla="*/ 1398692 w 1884867"/>
              <a:gd name="connsiteY191" fmla="*/ 58922 h 458511"/>
              <a:gd name="connsiteX192" fmla="*/ 1403740 w 1884867"/>
              <a:gd name="connsiteY192" fmla="*/ 63970 h 458511"/>
              <a:gd name="connsiteX193" fmla="*/ 1411265 w 1884867"/>
              <a:gd name="connsiteY193" fmla="*/ 58922 h 458511"/>
              <a:gd name="connsiteX194" fmla="*/ 1413741 w 1884867"/>
              <a:gd name="connsiteY194" fmla="*/ 63970 h 458511"/>
              <a:gd name="connsiteX195" fmla="*/ 1436315 w 1884867"/>
              <a:gd name="connsiteY195" fmla="*/ 56445 h 458511"/>
              <a:gd name="connsiteX196" fmla="*/ 1376117 w 1884867"/>
              <a:gd name="connsiteY196" fmla="*/ 58922 h 458511"/>
              <a:gd name="connsiteX197" fmla="*/ 1378594 w 1884867"/>
              <a:gd name="connsiteY197" fmla="*/ 58922 h 458511"/>
              <a:gd name="connsiteX198" fmla="*/ 1398692 w 1884867"/>
              <a:gd name="connsiteY198" fmla="*/ 58922 h 458511"/>
              <a:gd name="connsiteX199" fmla="*/ 1386119 w 1884867"/>
              <a:gd name="connsiteY199" fmla="*/ 407918 h 458511"/>
              <a:gd name="connsiteX200" fmla="*/ 1393643 w 1884867"/>
              <a:gd name="connsiteY200" fmla="*/ 415442 h 458511"/>
              <a:gd name="connsiteX201" fmla="*/ 1466510 w 1884867"/>
              <a:gd name="connsiteY201" fmla="*/ 418014 h 458511"/>
              <a:gd name="connsiteX202" fmla="*/ 1476035 w 1884867"/>
              <a:gd name="connsiteY202" fmla="*/ 405441 h 458511"/>
              <a:gd name="connsiteX203" fmla="*/ 1493656 w 1884867"/>
              <a:gd name="connsiteY203" fmla="*/ 407918 h 458511"/>
              <a:gd name="connsiteX204" fmla="*/ 1501181 w 1884867"/>
              <a:gd name="connsiteY204" fmla="*/ 402869 h 458511"/>
              <a:gd name="connsiteX205" fmla="*/ 1516230 w 1884867"/>
              <a:gd name="connsiteY205" fmla="*/ 402869 h 458511"/>
              <a:gd name="connsiteX206" fmla="*/ 1513658 w 1884867"/>
              <a:gd name="connsiteY206" fmla="*/ 400393 h 458511"/>
              <a:gd name="connsiteX207" fmla="*/ 1486036 w 1884867"/>
              <a:gd name="connsiteY207" fmla="*/ 397917 h 458511"/>
              <a:gd name="connsiteX208" fmla="*/ 1470986 w 1884867"/>
              <a:gd name="connsiteY208" fmla="*/ 402869 h 458511"/>
              <a:gd name="connsiteX209" fmla="*/ 1455937 w 1884867"/>
              <a:gd name="connsiteY209" fmla="*/ 395345 h 458511"/>
              <a:gd name="connsiteX210" fmla="*/ 1443364 w 1884867"/>
              <a:gd name="connsiteY210" fmla="*/ 400393 h 458511"/>
              <a:gd name="connsiteX211" fmla="*/ 1403263 w 1884867"/>
              <a:gd name="connsiteY211" fmla="*/ 397917 h 458511"/>
              <a:gd name="connsiteX212" fmla="*/ 1395739 w 1884867"/>
              <a:gd name="connsiteY212" fmla="*/ 402869 h 458511"/>
              <a:gd name="connsiteX213" fmla="*/ 1383166 w 1884867"/>
              <a:gd name="connsiteY213" fmla="*/ 405441 h 458511"/>
              <a:gd name="connsiteX214" fmla="*/ 1365544 w 1884867"/>
              <a:gd name="connsiteY214" fmla="*/ 402869 h 458511"/>
              <a:gd name="connsiteX215" fmla="*/ 1385642 w 1884867"/>
              <a:gd name="connsiteY215" fmla="*/ 407918 h 458511"/>
              <a:gd name="connsiteX216" fmla="*/ 1371260 w 1884867"/>
              <a:gd name="connsiteY216" fmla="*/ 234563 h 458511"/>
              <a:gd name="connsiteX217" fmla="*/ 1383833 w 1884867"/>
              <a:gd name="connsiteY217" fmla="*/ 237134 h 458511"/>
              <a:gd name="connsiteX218" fmla="*/ 1376308 w 1884867"/>
              <a:gd name="connsiteY218" fmla="*/ 232086 h 458511"/>
              <a:gd name="connsiteX219" fmla="*/ 1353638 w 1884867"/>
              <a:gd name="connsiteY219" fmla="*/ 234563 h 458511"/>
              <a:gd name="connsiteX220" fmla="*/ 1371260 w 1884867"/>
              <a:gd name="connsiteY220" fmla="*/ 234563 h 458511"/>
              <a:gd name="connsiteX221" fmla="*/ 1346113 w 1884867"/>
              <a:gd name="connsiteY221" fmla="*/ 289808 h 458511"/>
              <a:gd name="connsiteX222" fmla="*/ 1361258 w 1884867"/>
              <a:gd name="connsiteY222" fmla="*/ 292379 h 458511"/>
              <a:gd name="connsiteX223" fmla="*/ 1396406 w 1884867"/>
              <a:gd name="connsiteY223" fmla="*/ 289808 h 458511"/>
              <a:gd name="connsiteX224" fmla="*/ 1411455 w 1884867"/>
              <a:gd name="connsiteY224" fmla="*/ 292379 h 458511"/>
              <a:gd name="connsiteX225" fmla="*/ 1431553 w 1884867"/>
              <a:gd name="connsiteY225" fmla="*/ 287331 h 458511"/>
              <a:gd name="connsiteX226" fmla="*/ 1456603 w 1884867"/>
              <a:gd name="connsiteY226" fmla="*/ 289808 h 458511"/>
              <a:gd name="connsiteX227" fmla="*/ 1474225 w 1884867"/>
              <a:gd name="connsiteY227" fmla="*/ 287331 h 458511"/>
              <a:gd name="connsiteX228" fmla="*/ 1494323 w 1884867"/>
              <a:gd name="connsiteY228" fmla="*/ 284855 h 458511"/>
              <a:gd name="connsiteX229" fmla="*/ 1428981 w 1884867"/>
              <a:gd name="connsiteY229" fmla="*/ 284855 h 458511"/>
              <a:gd name="connsiteX230" fmla="*/ 1393834 w 1884867"/>
              <a:gd name="connsiteY230" fmla="*/ 282283 h 458511"/>
              <a:gd name="connsiteX231" fmla="*/ 1378784 w 1884867"/>
              <a:gd name="connsiteY231" fmla="*/ 287331 h 458511"/>
              <a:gd name="connsiteX232" fmla="*/ 1358686 w 1884867"/>
              <a:gd name="connsiteY232" fmla="*/ 282283 h 458511"/>
              <a:gd name="connsiteX233" fmla="*/ 1348685 w 1884867"/>
              <a:gd name="connsiteY233" fmla="*/ 272758 h 458511"/>
              <a:gd name="connsiteX234" fmla="*/ 1326016 w 1884867"/>
              <a:gd name="connsiteY234" fmla="*/ 280283 h 458511"/>
              <a:gd name="connsiteX235" fmla="*/ 1295917 w 1884867"/>
              <a:gd name="connsiteY235" fmla="*/ 285331 h 458511"/>
              <a:gd name="connsiteX236" fmla="*/ 1346113 w 1884867"/>
              <a:gd name="connsiteY236" fmla="*/ 290284 h 458511"/>
              <a:gd name="connsiteX237" fmla="*/ 1286106 w 1884867"/>
              <a:gd name="connsiteY237" fmla="*/ 279711 h 458511"/>
              <a:gd name="connsiteX238" fmla="*/ 1278581 w 1884867"/>
              <a:gd name="connsiteY238" fmla="*/ 282188 h 458511"/>
              <a:gd name="connsiteX239" fmla="*/ 1286106 w 1884867"/>
              <a:gd name="connsiteY239" fmla="*/ 279711 h 458511"/>
              <a:gd name="connsiteX240" fmla="*/ 1260960 w 1884867"/>
              <a:gd name="connsiteY240" fmla="*/ 232086 h 458511"/>
              <a:gd name="connsiteX241" fmla="*/ 1306204 w 1884867"/>
              <a:gd name="connsiteY241" fmla="*/ 229610 h 458511"/>
              <a:gd name="connsiteX242" fmla="*/ 1296107 w 1884867"/>
              <a:gd name="connsiteY242" fmla="*/ 229610 h 458511"/>
              <a:gd name="connsiteX243" fmla="*/ 1271057 w 1884867"/>
              <a:gd name="connsiteY243" fmla="*/ 229610 h 458511"/>
              <a:gd name="connsiteX244" fmla="*/ 1258484 w 1884867"/>
              <a:gd name="connsiteY244" fmla="*/ 232086 h 458511"/>
              <a:gd name="connsiteX245" fmla="*/ 1260960 w 1884867"/>
              <a:gd name="connsiteY245" fmla="*/ 232086 h 458511"/>
              <a:gd name="connsiteX246" fmla="*/ 1260960 w 1884867"/>
              <a:gd name="connsiteY246" fmla="*/ 66351 h 458511"/>
              <a:gd name="connsiteX247" fmla="*/ 1356210 w 1884867"/>
              <a:gd name="connsiteY247" fmla="*/ 71400 h 458511"/>
              <a:gd name="connsiteX248" fmla="*/ 1361258 w 1884867"/>
              <a:gd name="connsiteY248" fmla="*/ 66351 h 458511"/>
              <a:gd name="connsiteX249" fmla="*/ 1278391 w 1884867"/>
              <a:gd name="connsiteY249" fmla="*/ 63875 h 458511"/>
              <a:gd name="connsiteX250" fmla="*/ 1245720 w 1884867"/>
              <a:gd name="connsiteY250" fmla="*/ 66351 h 458511"/>
              <a:gd name="connsiteX251" fmla="*/ 1260769 w 1884867"/>
              <a:gd name="connsiteY251" fmla="*/ 66351 h 458511"/>
              <a:gd name="connsiteX252" fmla="*/ 1220765 w 1884867"/>
              <a:gd name="connsiteY252" fmla="*/ 63875 h 458511"/>
              <a:gd name="connsiteX253" fmla="*/ 1215811 w 1884867"/>
              <a:gd name="connsiteY253" fmla="*/ 63875 h 458511"/>
              <a:gd name="connsiteX254" fmla="*/ 1220765 w 1884867"/>
              <a:gd name="connsiteY254" fmla="*/ 63875 h 458511"/>
              <a:gd name="connsiteX255" fmla="*/ 1230861 w 1884867"/>
              <a:gd name="connsiteY255" fmla="*/ 36252 h 458511"/>
              <a:gd name="connsiteX256" fmla="*/ 1208287 w 1884867"/>
              <a:gd name="connsiteY256" fmla="*/ 41300 h 458511"/>
              <a:gd name="connsiteX257" fmla="*/ 1230861 w 1884867"/>
              <a:gd name="connsiteY257" fmla="*/ 36252 h 458511"/>
              <a:gd name="connsiteX258" fmla="*/ 1208287 w 1884867"/>
              <a:gd name="connsiteY258" fmla="*/ 277235 h 458511"/>
              <a:gd name="connsiteX259" fmla="*/ 1203238 w 1884867"/>
              <a:gd name="connsiteY259" fmla="*/ 279807 h 458511"/>
              <a:gd name="connsiteX260" fmla="*/ 1208287 w 1884867"/>
              <a:gd name="connsiteY260" fmla="*/ 277235 h 458511"/>
              <a:gd name="connsiteX261" fmla="*/ 1233337 w 1884867"/>
              <a:gd name="connsiteY261" fmla="*/ 28727 h 458511"/>
              <a:gd name="connsiteX262" fmla="*/ 1250959 w 1884867"/>
              <a:gd name="connsiteY262" fmla="*/ 21203 h 458511"/>
              <a:gd name="connsiteX263" fmla="*/ 1240862 w 1884867"/>
              <a:gd name="connsiteY263" fmla="*/ 21203 h 458511"/>
              <a:gd name="connsiteX264" fmla="*/ 1215811 w 1884867"/>
              <a:gd name="connsiteY264" fmla="*/ 16154 h 458511"/>
              <a:gd name="connsiteX265" fmla="*/ 1203238 w 1884867"/>
              <a:gd name="connsiteY265" fmla="*/ 18631 h 458511"/>
              <a:gd name="connsiteX266" fmla="*/ 1193142 w 1884867"/>
              <a:gd name="connsiteY266" fmla="*/ 21203 h 458511"/>
              <a:gd name="connsiteX267" fmla="*/ 1233337 w 1884867"/>
              <a:gd name="connsiteY267" fmla="*/ 28727 h 458511"/>
              <a:gd name="connsiteX268" fmla="*/ 1178093 w 1884867"/>
              <a:gd name="connsiteY268" fmla="*/ 279711 h 458511"/>
              <a:gd name="connsiteX269" fmla="*/ 1170568 w 1884867"/>
              <a:gd name="connsiteY269" fmla="*/ 282188 h 458511"/>
              <a:gd name="connsiteX270" fmla="*/ 1178093 w 1884867"/>
              <a:gd name="connsiteY270" fmla="*/ 279711 h 458511"/>
              <a:gd name="connsiteX271" fmla="*/ 1157995 w 1884867"/>
              <a:gd name="connsiteY271" fmla="*/ 58731 h 458511"/>
              <a:gd name="connsiteX272" fmla="*/ 1150470 w 1884867"/>
              <a:gd name="connsiteY272" fmla="*/ 63779 h 458511"/>
              <a:gd name="connsiteX273" fmla="*/ 1157995 w 1884867"/>
              <a:gd name="connsiteY273" fmla="*/ 58731 h 458511"/>
              <a:gd name="connsiteX274" fmla="*/ 1168091 w 1884867"/>
              <a:gd name="connsiteY274" fmla="*/ 21108 h 458511"/>
              <a:gd name="connsiteX275" fmla="*/ 1142945 w 1884867"/>
              <a:gd name="connsiteY275" fmla="*/ 21108 h 458511"/>
              <a:gd name="connsiteX276" fmla="*/ 1168091 w 1884867"/>
              <a:gd name="connsiteY276" fmla="*/ 21108 h 458511"/>
              <a:gd name="connsiteX277" fmla="*/ 1215716 w 1884867"/>
              <a:gd name="connsiteY277" fmla="*/ 81306 h 458511"/>
              <a:gd name="connsiteX278" fmla="*/ 1393929 w 1884867"/>
              <a:gd name="connsiteY278" fmla="*/ 96450 h 458511"/>
              <a:gd name="connsiteX279" fmla="*/ 1429076 w 1884867"/>
              <a:gd name="connsiteY279" fmla="*/ 101403 h 458511"/>
              <a:gd name="connsiteX280" fmla="*/ 1444126 w 1884867"/>
              <a:gd name="connsiteY280" fmla="*/ 98927 h 458511"/>
              <a:gd name="connsiteX281" fmla="*/ 1461747 w 1884867"/>
              <a:gd name="connsiteY281" fmla="*/ 101403 h 458511"/>
              <a:gd name="connsiteX282" fmla="*/ 1481845 w 1884867"/>
              <a:gd name="connsiteY282" fmla="*/ 103975 h 458511"/>
              <a:gd name="connsiteX283" fmla="*/ 1494418 w 1884867"/>
              <a:gd name="connsiteY283" fmla="*/ 101403 h 458511"/>
              <a:gd name="connsiteX284" fmla="*/ 1532042 w 1884867"/>
              <a:gd name="connsiteY284" fmla="*/ 108928 h 458511"/>
              <a:gd name="connsiteX285" fmla="*/ 1564712 w 1884867"/>
              <a:gd name="connsiteY285" fmla="*/ 108928 h 458511"/>
              <a:gd name="connsiteX286" fmla="*/ 1569665 w 1884867"/>
              <a:gd name="connsiteY286" fmla="*/ 103975 h 458511"/>
              <a:gd name="connsiteX287" fmla="*/ 1542043 w 1884867"/>
              <a:gd name="connsiteY287" fmla="*/ 101403 h 458511"/>
              <a:gd name="connsiteX288" fmla="*/ 1511944 w 1884867"/>
              <a:gd name="connsiteY288" fmla="*/ 93878 h 458511"/>
              <a:gd name="connsiteX289" fmla="*/ 1486798 w 1884867"/>
              <a:gd name="connsiteY289" fmla="*/ 96450 h 458511"/>
              <a:gd name="connsiteX290" fmla="*/ 1404026 w 1884867"/>
              <a:gd name="connsiteY290" fmla="*/ 86354 h 458511"/>
              <a:gd name="connsiteX291" fmla="*/ 1358782 w 1884867"/>
              <a:gd name="connsiteY291" fmla="*/ 86354 h 458511"/>
              <a:gd name="connsiteX292" fmla="*/ 1225432 w 1884867"/>
              <a:gd name="connsiteY292" fmla="*/ 78829 h 458511"/>
              <a:gd name="connsiteX293" fmla="*/ 1142564 w 1884867"/>
              <a:gd name="connsiteY293" fmla="*/ 76352 h 458511"/>
              <a:gd name="connsiteX294" fmla="*/ 1140088 w 1884867"/>
              <a:gd name="connsiteY294" fmla="*/ 78829 h 458511"/>
              <a:gd name="connsiteX295" fmla="*/ 1215431 w 1884867"/>
              <a:gd name="connsiteY295" fmla="*/ 81306 h 458511"/>
              <a:gd name="connsiteX296" fmla="*/ 1137992 w 1884867"/>
              <a:gd name="connsiteY296" fmla="*/ 279711 h 458511"/>
              <a:gd name="connsiteX297" fmla="*/ 1127896 w 1884867"/>
              <a:gd name="connsiteY297" fmla="*/ 279711 h 458511"/>
              <a:gd name="connsiteX298" fmla="*/ 1137992 w 1884867"/>
              <a:gd name="connsiteY298" fmla="*/ 279711 h 458511"/>
              <a:gd name="connsiteX299" fmla="*/ 1122848 w 1884867"/>
              <a:gd name="connsiteY299" fmla="*/ 365436 h 458511"/>
              <a:gd name="connsiteX300" fmla="*/ 1122848 w 1884867"/>
              <a:gd name="connsiteY300" fmla="*/ 370484 h 458511"/>
              <a:gd name="connsiteX301" fmla="*/ 1140469 w 1884867"/>
              <a:gd name="connsiteY301" fmla="*/ 372961 h 458511"/>
              <a:gd name="connsiteX302" fmla="*/ 1142945 w 1884867"/>
              <a:gd name="connsiteY302" fmla="*/ 365436 h 458511"/>
              <a:gd name="connsiteX303" fmla="*/ 1185617 w 1884867"/>
              <a:gd name="connsiteY303" fmla="*/ 370484 h 458511"/>
              <a:gd name="connsiteX304" fmla="*/ 1175616 w 1884867"/>
              <a:gd name="connsiteY304" fmla="*/ 378009 h 458511"/>
              <a:gd name="connsiteX305" fmla="*/ 1198190 w 1884867"/>
              <a:gd name="connsiteY305" fmla="*/ 375437 h 458511"/>
              <a:gd name="connsiteX306" fmla="*/ 1193142 w 1884867"/>
              <a:gd name="connsiteY306" fmla="*/ 367913 h 458511"/>
              <a:gd name="connsiteX307" fmla="*/ 1203238 w 1884867"/>
              <a:gd name="connsiteY307" fmla="*/ 365436 h 458511"/>
              <a:gd name="connsiteX308" fmla="*/ 1230861 w 1884867"/>
              <a:gd name="connsiteY308" fmla="*/ 367913 h 458511"/>
              <a:gd name="connsiteX309" fmla="*/ 1235909 w 1884867"/>
              <a:gd name="connsiteY309" fmla="*/ 372961 h 458511"/>
              <a:gd name="connsiteX310" fmla="*/ 1255912 w 1884867"/>
              <a:gd name="connsiteY310" fmla="*/ 383058 h 458511"/>
              <a:gd name="connsiteX311" fmla="*/ 1253435 w 1884867"/>
              <a:gd name="connsiteY311" fmla="*/ 393059 h 458511"/>
              <a:gd name="connsiteX312" fmla="*/ 1268485 w 1884867"/>
              <a:gd name="connsiteY312" fmla="*/ 400583 h 458511"/>
              <a:gd name="connsiteX313" fmla="*/ 1281058 w 1884867"/>
              <a:gd name="connsiteY313" fmla="*/ 408108 h 458511"/>
              <a:gd name="connsiteX314" fmla="*/ 1313728 w 1884867"/>
              <a:gd name="connsiteY314" fmla="*/ 408108 h 458511"/>
              <a:gd name="connsiteX315" fmla="*/ 1313728 w 1884867"/>
              <a:gd name="connsiteY315" fmla="*/ 405632 h 458511"/>
              <a:gd name="connsiteX316" fmla="*/ 1333826 w 1884867"/>
              <a:gd name="connsiteY316" fmla="*/ 405632 h 458511"/>
              <a:gd name="connsiteX317" fmla="*/ 1288583 w 1884867"/>
              <a:gd name="connsiteY317" fmla="*/ 390582 h 458511"/>
              <a:gd name="connsiteX318" fmla="*/ 1308680 w 1884867"/>
              <a:gd name="connsiteY318" fmla="*/ 385534 h 458511"/>
              <a:gd name="connsiteX319" fmla="*/ 1333826 w 1884867"/>
              <a:gd name="connsiteY319" fmla="*/ 375437 h 458511"/>
              <a:gd name="connsiteX320" fmla="*/ 1338779 w 1884867"/>
              <a:gd name="connsiteY320" fmla="*/ 380486 h 458511"/>
              <a:gd name="connsiteX321" fmla="*/ 1346304 w 1884867"/>
              <a:gd name="connsiteY321" fmla="*/ 378009 h 458511"/>
              <a:gd name="connsiteX322" fmla="*/ 1376498 w 1884867"/>
              <a:gd name="connsiteY322" fmla="*/ 378009 h 458511"/>
              <a:gd name="connsiteX323" fmla="*/ 1386500 w 1884867"/>
              <a:gd name="connsiteY323" fmla="*/ 380486 h 458511"/>
              <a:gd name="connsiteX324" fmla="*/ 1391548 w 1884867"/>
              <a:gd name="connsiteY324" fmla="*/ 372961 h 458511"/>
              <a:gd name="connsiteX325" fmla="*/ 1401549 w 1884867"/>
              <a:gd name="connsiteY325" fmla="*/ 370484 h 458511"/>
              <a:gd name="connsiteX326" fmla="*/ 1406597 w 1884867"/>
              <a:gd name="connsiteY326" fmla="*/ 380486 h 458511"/>
              <a:gd name="connsiteX327" fmla="*/ 1441744 w 1884867"/>
              <a:gd name="connsiteY327" fmla="*/ 383058 h 458511"/>
              <a:gd name="connsiteX328" fmla="*/ 1461842 w 1884867"/>
              <a:gd name="connsiteY328" fmla="*/ 370484 h 458511"/>
              <a:gd name="connsiteX329" fmla="*/ 1469367 w 1884867"/>
              <a:gd name="connsiteY329" fmla="*/ 375437 h 458511"/>
              <a:gd name="connsiteX330" fmla="*/ 1471844 w 1884867"/>
              <a:gd name="connsiteY330" fmla="*/ 370484 h 458511"/>
              <a:gd name="connsiteX331" fmla="*/ 1474415 w 1884867"/>
              <a:gd name="connsiteY331" fmla="*/ 365436 h 458511"/>
              <a:gd name="connsiteX332" fmla="*/ 1444221 w 1884867"/>
              <a:gd name="connsiteY332" fmla="*/ 365436 h 458511"/>
              <a:gd name="connsiteX333" fmla="*/ 1351352 w 1884867"/>
              <a:gd name="connsiteY333" fmla="*/ 357911 h 458511"/>
              <a:gd name="connsiteX334" fmla="*/ 1351352 w 1884867"/>
              <a:gd name="connsiteY334" fmla="*/ 360388 h 458511"/>
              <a:gd name="connsiteX335" fmla="*/ 1306204 w 1884867"/>
              <a:gd name="connsiteY335" fmla="*/ 360388 h 458511"/>
              <a:gd name="connsiteX336" fmla="*/ 1313728 w 1884867"/>
              <a:gd name="connsiteY336" fmla="*/ 355435 h 458511"/>
              <a:gd name="connsiteX337" fmla="*/ 1243434 w 1884867"/>
              <a:gd name="connsiteY337" fmla="*/ 355435 h 458511"/>
              <a:gd name="connsiteX338" fmla="*/ 1238386 w 1884867"/>
              <a:gd name="connsiteY338" fmla="*/ 360388 h 458511"/>
              <a:gd name="connsiteX339" fmla="*/ 1228289 w 1884867"/>
              <a:gd name="connsiteY339" fmla="*/ 357911 h 458511"/>
              <a:gd name="connsiteX340" fmla="*/ 1183141 w 1884867"/>
              <a:gd name="connsiteY340" fmla="*/ 362960 h 458511"/>
              <a:gd name="connsiteX341" fmla="*/ 1170568 w 1884867"/>
              <a:gd name="connsiteY341" fmla="*/ 357911 h 458511"/>
              <a:gd name="connsiteX342" fmla="*/ 1157995 w 1884867"/>
              <a:gd name="connsiteY342" fmla="*/ 360388 h 458511"/>
              <a:gd name="connsiteX343" fmla="*/ 1147994 w 1884867"/>
              <a:gd name="connsiteY343" fmla="*/ 357911 h 458511"/>
              <a:gd name="connsiteX344" fmla="*/ 1110370 w 1884867"/>
              <a:gd name="connsiteY344" fmla="*/ 360388 h 458511"/>
              <a:gd name="connsiteX345" fmla="*/ 1097797 w 1884867"/>
              <a:gd name="connsiteY345" fmla="*/ 360388 h 458511"/>
              <a:gd name="connsiteX346" fmla="*/ 1122848 w 1884867"/>
              <a:gd name="connsiteY346" fmla="*/ 365436 h 458511"/>
              <a:gd name="connsiteX347" fmla="*/ 1070174 w 1884867"/>
              <a:gd name="connsiteY347" fmla="*/ 76733 h 458511"/>
              <a:gd name="connsiteX348" fmla="*/ 1072651 w 1884867"/>
              <a:gd name="connsiteY348" fmla="*/ 66637 h 458511"/>
              <a:gd name="connsiteX349" fmla="*/ 1063126 w 1884867"/>
              <a:gd name="connsiteY349" fmla="*/ 64160 h 458511"/>
              <a:gd name="connsiteX350" fmla="*/ 1050553 w 1884867"/>
              <a:gd name="connsiteY350" fmla="*/ 74162 h 458511"/>
              <a:gd name="connsiteX351" fmla="*/ 1070651 w 1884867"/>
              <a:gd name="connsiteY351" fmla="*/ 76733 h 458511"/>
              <a:gd name="connsiteX352" fmla="*/ 1037885 w 1884867"/>
              <a:gd name="connsiteY352" fmla="*/ 365436 h 458511"/>
              <a:gd name="connsiteX353" fmla="*/ 1052934 w 1884867"/>
              <a:gd name="connsiteY353" fmla="*/ 362960 h 458511"/>
              <a:gd name="connsiteX354" fmla="*/ 1063031 w 1884867"/>
              <a:gd name="connsiteY354" fmla="*/ 375437 h 458511"/>
              <a:gd name="connsiteX355" fmla="*/ 1065507 w 1884867"/>
              <a:gd name="connsiteY355" fmla="*/ 365912 h 458511"/>
              <a:gd name="connsiteX356" fmla="*/ 1075603 w 1884867"/>
              <a:gd name="connsiteY356" fmla="*/ 358388 h 458511"/>
              <a:gd name="connsiteX357" fmla="*/ 1027978 w 1884867"/>
              <a:gd name="connsiteY357" fmla="*/ 363436 h 458511"/>
              <a:gd name="connsiteX358" fmla="*/ 1030455 w 1884867"/>
              <a:gd name="connsiteY358" fmla="*/ 363436 h 458511"/>
              <a:gd name="connsiteX359" fmla="*/ 1037980 w 1884867"/>
              <a:gd name="connsiteY359" fmla="*/ 365912 h 458511"/>
              <a:gd name="connsiteX360" fmla="*/ 399710 w 1884867"/>
              <a:gd name="connsiteY360" fmla="*/ 136836 h 458511"/>
              <a:gd name="connsiteX361" fmla="*/ 394661 w 1884867"/>
              <a:gd name="connsiteY361" fmla="*/ 136836 h 458511"/>
              <a:gd name="connsiteX362" fmla="*/ 399710 w 1884867"/>
              <a:gd name="connsiteY362" fmla="*/ 136836 h 458511"/>
              <a:gd name="connsiteX363" fmla="*/ 354466 w 1884867"/>
              <a:gd name="connsiteY363" fmla="*/ 96736 h 458511"/>
              <a:gd name="connsiteX364" fmla="*/ 432380 w 1884867"/>
              <a:gd name="connsiteY364" fmla="*/ 96736 h 458511"/>
              <a:gd name="connsiteX365" fmla="*/ 512676 w 1884867"/>
              <a:gd name="connsiteY365" fmla="*/ 91688 h 458511"/>
              <a:gd name="connsiteX366" fmla="*/ 545347 w 1884867"/>
              <a:gd name="connsiteY366" fmla="*/ 91688 h 458511"/>
              <a:gd name="connsiteX367" fmla="*/ 575446 w 1884867"/>
              <a:gd name="connsiteY367" fmla="*/ 86640 h 458511"/>
              <a:gd name="connsiteX368" fmla="*/ 492578 w 1884867"/>
              <a:gd name="connsiteY368" fmla="*/ 86640 h 458511"/>
              <a:gd name="connsiteX369" fmla="*/ 475052 w 1884867"/>
              <a:gd name="connsiteY369" fmla="*/ 79115 h 458511"/>
              <a:gd name="connsiteX370" fmla="*/ 454954 w 1884867"/>
              <a:gd name="connsiteY370" fmla="*/ 81591 h 458511"/>
              <a:gd name="connsiteX371" fmla="*/ 387136 w 1884867"/>
              <a:gd name="connsiteY371" fmla="*/ 89116 h 458511"/>
              <a:gd name="connsiteX372" fmla="*/ 374563 w 1884867"/>
              <a:gd name="connsiteY372" fmla="*/ 86640 h 458511"/>
              <a:gd name="connsiteX373" fmla="*/ 359514 w 1884867"/>
              <a:gd name="connsiteY373" fmla="*/ 89116 h 458511"/>
              <a:gd name="connsiteX374" fmla="*/ 354466 w 1884867"/>
              <a:gd name="connsiteY374" fmla="*/ 86640 h 458511"/>
              <a:gd name="connsiteX375" fmla="*/ 349513 w 1884867"/>
              <a:gd name="connsiteY375" fmla="*/ 89116 h 458511"/>
              <a:gd name="connsiteX376" fmla="*/ 334463 w 1884867"/>
              <a:gd name="connsiteY376" fmla="*/ 99212 h 458511"/>
              <a:gd name="connsiteX377" fmla="*/ 354466 w 1884867"/>
              <a:gd name="connsiteY377" fmla="*/ 96736 h 458511"/>
              <a:gd name="connsiteX378" fmla="*/ 294363 w 1884867"/>
              <a:gd name="connsiteY378" fmla="*/ 136836 h 458511"/>
              <a:gd name="connsiteX379" fmla="*/ 276742 w 1884867"/>
              <a:gd name="connsiteY379" fmla="*/ 141884 h 458511"/>
              <a:gd name="connsiteX380" fmla="*/ 294363 w 1884867"/>
              <a:gd name="connsiteY380" fmla="*/ 136836 h 458511"/>
              <a:gd name="connsiteX381" fmla="*/ 236642 w 1884867"/>
              <a:gd name="connsiteY381" fmla="*/ 257423 h 458511"/>
              <a:gd name="connsiteX382" fmla="*/ 229021 w 1884867"/>
              <a:gd name="connsiteY382" fmla="*/ 259899 h 458511"/>
              <a:gd name="connsiteX383" fmla="*/ 236642 w 1884867"/>
              <a:gd name="connsiteY383" fmla="*/ 257423 h 458511"/>
              <a:gd name="connsiteX384" fmla="*/ 234070 w 1884867"/>
              <a:gd name="connsiteY384" fmla="*/ 272472 h 458511"/>
              <a:gd name="connsiteX385" fmla="*/ 226545 w 1884867"/>
              <a:gd name="connsiteY385" fmla="*/ 269900 h 458511"/>
              <a:gd name="connsiteX386" fmla="*/ 234070 w 1884867"/>
              <a:gd name="connsiteY386" fmla="*/ 272472 h 458511"/>
              <a:gd name="connsiteX387" fmla="*/ 186445 w 1884867"/>
              <a:gd name="connsiteY387" fmla="*/ 342767 h 458511"/>
              <a:gd name="connsiteX388" fmla="*/ 193969 w 1884867"/>
              <a:gd name="connsiteY388" fmla="*/ 345243 h 458511"/>
              <a:gd name="connsiteX389" fmla="*/ 229117 w 1884867"/>
              <a:gd name="connsiteY389" fmla="*/ 350292 h 458511"/>
              <a:gd name="connsiteX390" fmla="*/ 231688 w 1884867"/>
              <a:gd name="connsiteY390" fmla="*/ 337718 h 458511"/>
              <a:gd name="connsiteX391" fmla="*/ 204066 w 1884867"/>
              <a:gd name="connsiteY391" fmla="*/ 332670 h 458511"/>
              <a:gd name="connsiteX392" fmla="*/ 176443 w 1884867"/>
              <a:gd name="connsiteY392" fmla="*/ 335242 h 458511"/>
              <a:gd name="connsiteX393" fmla="*/ 178920 w 1884867"/>
              <a:gd name="connsiteY393" fmla="*/ 340195 h 458511"/>
              <a:gd name="connsiteX394" fmla="*/ 178920 w 1884867"/>
              <a:gd name="connsiteY394" fmla="*/ 342767 h 458511"/>
              <a:gd name="connsiteX395" fmla="*/ 186445 w 1884867"/>
              <a:gd name="connsiteY395" fmla="*/ 342767 h 458511"/>
              <a:gd name="connsiteX396" fmla="*/ 163870 w 1884867"/>
              <a:gd name="connsiteY396" fmla="*/ 297523 h 458511"/>
              <a:gd name="connsiteX397" fmla="*/ 211495 w 1884867"/>
              <a:gd name="connsiteY397" fmla="*/ 305048 h 458511"/>
              <a:gd name="connsiteX398" fmla="*/ 231593 w 1884867"/>
              <a:gd name="connsiteY398" fmla="*/ 307619 h 458511"/>
              <a:gd name="connsiteX399" fmla="*/ 216544 w 1884867"/>
              <a:gd name="connsiteY399" fmla="*/ 297523 h 458511"/>
              <a:gd name="connsiteX400" fmla="*/ 196446 w 1884867"/>
              <a:gd name="connsiteY400" fmla="*/ 292570 h 458511"/>
              <a:gd name="connsiteX401" fmla="*/ 153774 w 1884867"/>
              <a:gd name="connsiteY401" fmla="*/ 297523 h 458511"/>
              <a:gd name="connsiteX402" fmla="*/ 163775 w 1884867"/>
              <a:gd name="connsiteY402" fmla="*/ 297523 h 458511"/>
              <a:gd name="connsiteX403" fmla="*/ 1678345 w 1884867"/>
              <a:gd name="connsiteY403" fmla="*/ 101689 h 458511"/>
              <a:gd name="connsiteX404" fmla="*/ 1678345 w 1884867"/>
              <a:gd name="connsiteY404" fmla="*/ 104261 h 458511"/>
              <a:gd name="connsiteX405" fmla="*/ 1705968 w 1884867"/>
              <a:gd name="connsiteY405" fmla="*/ 109214 h 458511"/>
              <a:gd name="connsiteX406" fmla="*/ 1658343 w 1884867"/>
              <a:gd name="connsiteY406" fmla="*/ 111785 h 458511"/>
              <a:gd name="connsiteX407" fmla="*/ 1635769 w 1884867"/>
              <a:gd name="connsiteY407" fmla="*/ 111785 h 458511"/>
              <a:gd name="connsiteX408" fmla="*/ 1673393 w 1884867"/>
              <a:gd name="connsiteY408" fmla="*/ 119310 h 458511"/>
              <a:gd name="connsiteX409" fmla="*/ 1728637 w 1884867"/>
              <a:gd name="connsiteY409" fmla="*/ 129311 h 458511"/>
              <a:gd name="connsiteX410" fmla="*/ 1736162 w 1884867"/>
              <a:gd name="connsiteY410" fmla="*/ 129311 h 458511"/>
              <a:gd name="connsiteX411" fmla="*/ 1698538 w 1884867"/>
              <a:gd name="connsiteY411" fmla="*/ 131883 h 458511"/>
              <a:gd name="connsiteX412" fmla="*/ 1688442 w 1884867"/>
              <a:gd name="connsiteY412" fmla="*/ 134360 h 458511"/>
              <a:gd name="connsiteX413" fmla="*/ 1673393 w 1884867"/>
              <a:gd name="connsiteY413" fmla="*/ 131883 h 458511"/>
              <a:gd name="connsiteX414" fmla="*/ 1668344 w 1884867"/>
              <a:gd name="connsiteY414" fmla="*/ 141884 h 458511"/>
              <a:gd name="connsiteX415" fmla="*/ 1675869 w 1884867"/>
              <a:gd name="connsiteY415" fmla="*/ 144361 h 458511"/>
              <a:gd name="connsiteX416" fmla="*/ 1680917 w 1884867"/>
              <a:gd name="connsiteY416" fmla="*/ 141884 h 458511"/>
              <a:gd name="connsiteX417" fmla="*/ 1698538 w 1884867"/>
              <a:gd name="connsiteY417" fmla="*/ 151886 h 458511"/>
              <a:gd name="connsiteX418" fmla="*/ 1748735 w 1884867"/>
              <a:gd name="connsiteY418" fmla="*/ 156934 h 458511"/>
              <a:gd name="connsiteX419" fmla="*/ 1731114 w 1884867"/>
              <a:gd name="connsiteY419" fmla="*/ 164459 h 458511"/>
              <a:gd name="connsiteX420" fmla="*/ 1778739 w 1884867"/>
              <a:gd name="connsiteY420" fmla="*/ 169507 h 458511"/>
              <a:gd name="connsiteX421" fmla="*/ 1766166 w 1884867"/>
              <a:gd name="connsiteY421" fmla="*/ 177032 h 458511"/>
              <a:gd name="connsiteX422" fmla="*/ 1733591 w 1884867"/>
              <a:gd name="connsiteY422" fmla="*/ 171983 h 458511"/>
              <a:gd name="connsiteX423" fmla="*/ 1723494 w 1884867"/>
              <a:gd name="connsiteY423" fmla="*/ 174555 h 458511"/>
              <a:gd name="connsiteX424" fmla="*/ 1688347 w 1884867"/>
              <a:gd name="connsiteY424" fmla="*/ 174555 h 458511"/>
              <a:gd name="connsiteX425" fmla="*/ 1683299 w 1884867"/>
              <a:gd name="connsiteY425" fmla="*/ 182080 h 458511"/>
              <a:gd name="connsiteX426" fmla="*/ 1690919 w 1884867"/>
              <a:gd name="connsiteY426" fmla="*/ 187033 h 458511"/>
              <a:gd name="connsiteX427" fmla="*/ 1705968 w 1884867"/>
              <a:gd name="connsiteY427" fmla="*/ 179508 h 458511"/>
              <a:gd name="connsiteX428" fmla="*/ 1695871 w 1884867"/>
              <a:gd name="connsiteY428" fmla="*/ 187033 h 458511"/>
              <a:gd name="connsiteX429" fmla="*/ 1705968 w 1884867"/>
              <a:gd name="connsiteY429" fmla="*/ 199606 h 458511"/>
              <a:gd name="connsiteX430" fmla="*/ 1708444 w 1884867"/>
              <a:gd name="connsiteY430" fmla="*/ 202178 h 458511"/>
              <a:gd name="connsiteX431" fmla="*/ 1710921 w 1884867"/>
              <a:gd name="connsiteY431" fmla="*/ 187033 h 458511"/>
              <a:gd name="connsiteX432" fmla="*/ 1718541 w 1884867"/>
              <a:gd name="connsiteY432" fmla="*/ 182080 h 458511"/>
              <a:gd name="connsiteX433" fmla="*/ 1723494 w 1884867"/>
              <a:gd name="connsiteY433" fmla="*/ 187033 h 458511"/>
              <a:gd name="connsiteX434" fmla="*/ 1736067 w 1884867"/>
              <a:gd name="connsiteY434" fmla="*/ 182080 h 458511"/>
              <a:gd name="connsiteX435" fmla="*/ 1741115 w 1884867"/>
              <a:gd name="connsiteY435" fmla="*/ 187033 h 458511"/>
              <a:gd name="connsiteX436" fmla="*/ 1753688 w 1884867"/>
              <a:gd name="connsiteY436" fmla="*/ 184557 h 458511"/>
              <a:gd name="connsiteX437" fmla="*/ 1778739 w 1884867"/>
              <a:gd name="connsiteY437" fmla="*/ 192081 h 458511"/>
              <a:gd name="connsiteX438" fmla="*/ 1816839 w 1884867"/>
              <a:gd name="connsiteY438" fmla="*/ 192081 h 458511"/>
              <a:gd name="connsiteX439" fmla="*/ 1789217 w 1884867"/>
              <a:gd name="connsiteY439" fmla="*/ 197129 h 458511"/>
              <a:gd name="connsiteX440" fmla="*/ 1733971 w 1884867"/>
              <a:gd name="connsiteY440" fmla="*/ 197129 h 458511"/>
              <a:gd name="connsiteX441" fmla="*/ 1723875 w 1884867"/>
              <a:gd name="connsiteY441" fmla="*/ 199606 h 458511"/>
              <a:gd name="connsiteX442" fmla="*/ 1721399 w 1884867"/>
              <a:gd name="connsiteY442" fmla="*/ 212179 h 458511"/>
              <a:gd name="connsiteX443" fmla="*/ 1691300 w 1884867"/>
              <a:gd name="connsiteY443" fmla="*/ 207131 h 458511"/>
              <a:gd name="connsiteX444" fmla="*/ 1703777 w 1884867"/>
              <a:gd name="connsiteY444" fmla="*/ 219704 h 458511"/>
              <a:gd name="connsiteX445" fmla="*/ 1661105 w 1884867"/>
              <a:gd name="connsiteY445" fmla="*/ 227228 h 458511"/>
              <a:gd name="connsiteX446" fmla="*/ 1666153 w 1884867"/>
              <a:gd name="connsiteY446" fmla="*/ 242278 h 458511"/>
              <a:gd name="connsiteX447" fmla="*/ 1661105 w 1884867"/>
              <a:gd name="connsiteY447" fmla="*/ 244850 h 458511"/>
              <a:gd name="connsiteX448" fmla="*/ 1658629 w 1884867"/>
              <a:gd name="connsiteY448" fmla="*/ 249803 h 458511"/>
              <a:gd name="connsiteX449" fmla="*/ 1643579 w 1884867"/>
              <a:gd name="connsiteY449" fmla="*/ 249803 h 458511"/>
              <a:gd name="connsiteX450" fmla="*/ 1638531 w 1884867"/>
              <a:gd name="connsiteY450" fmla="*/ 257423 h 458511"/>
              <a:gd name="connsiteX451" fmla="*/ 1673678 w 1884867"/>
              <a:gd name="connsiteY451" fmla="*/ 262376 h 458511"/>
              <a:gd name="connsiteX452" fmla="*/ 1706349 w 1884867"/>
              <a:gd name="connsiteY452" fmla="*/ 264948 h 458511"/>
              <a:gd name="connsiteX453" fmla="*/ 1698824 w 1884867"/>
              <a:gd name="connsiteY453" fmla="*/ 272472 h 458511"/>
              <a:gd name="connsiteX454" fmla="*/ 1683679 w 1884867"/>
              <a:gd name="connsiteY454" fmla="*/ 277425 h 458511"/>
              <a:gd name="connsiteX455" fmla="*/ 1676155 w 1884867"/>
              <a:gd name="connsiteY455" fmla="*/ 272472 h 458511"/>
              <a:gd name="connsiteX456" fmla="*/ 1666153 w 1884867"/>
              <a:gd name="connsiteY456" fmla="*/ 274949 h 458511"/>
              <a:gd name="connsiteX457" fmla="*/ 1651104 w 1884867"/>
              <a:gd name="connsiteY457" fmla="*/ 274949 h 458511"/>
              <a:gd name="connsiteX458" fmla="*/ 1651104 w 1884867"/>
              <a:gd name="connsiteY458" fmla="*/ 282474 h 458511"/>
              <a:gd name="connsiteX459" fmla="*/ 1643579 w 1884867"/>
              <a:gd name="connsiteY459" fmla="*/ 285045 h 458511"/>
              <a:gd name="connsiteX460" fmla="*/ 1641008 w 1884867"/>
              <a:gd name="connsiteY460" fmla="*/ 279997 h 458511"/>
              <a:gd name="connsiteX461" fmla="*/ 1615957 w 1884867"/>
              <a:gd name="connsiteY461" fmla="*/ 285045 h 458511"/>
              <a:gd name="connsiteX462" fmla="*/ 1608432 w 1884867"/>
              <a:gd name="connsiteY462" fmla="*/ 279997 h 458511"/>
              <a:gd name="connsiteX463" fmla="*/ 1600907 w 1884867"/>
              <a:gd name="connsiteY463" fmla="*/ 285045 h 458511"/>
              <a:gd name="connsiteX464" fmla="*/ 1615957 w 1884867"/>
              <a:gd name="connsiteY464" fmla="*/ 287522 h 458511"/>
              <a:gd name="connsiteX465" fmla="*/ 1623482 w 1884867"/>
              <a:gd name="connsiteY465" fmla="*/ 295046 h 458511"/>
              <a:gd name="connsiteX466" fmla="*/ 1633483 w 1884867"/>
              <a:gd name="connsiteY466" fmla="*/ 292570 h 458511"/>
              <a:gd name="connsiteX467" fmla="*/ 1643579 w 1884867"/>
              <a:gd name="connsiteY467" fmla="*/ 295046 h 458511"/>
              <a:gd name="connsiteX468" fmla="*/ 1658629 w 1884867"/>
              <a:gd name="connsiteY468" fmla="*/ 292570 h 458511"/>
              <a:gd name="connsiteX469" fmla="*/ 1658629 w 1884867"/>
              <a:gd name="connsiteY469" fmla="*/ 297523 h 458511"/>
              <a:gd name="connsiteX470" fmla="*/ 1708826 w 1884867"/>
              <a:gd name="connsiteY470" fmla="*/ 300095 h 458511"/>
              <a:gd name="connsiteX471" fmla="*/ 1696253 w 1884867"/>
              <a:gd name="connsiteY471" fmla="*/ 310096 h 458511"/>
              <a:gd name="connsiteX472" fmla="*/ 1711302 w 1884867"/>
              <a:gd name="connsiteY472" fmla="*/ 307619 h 458511"/>
              <a:gd name="connsiteX473" fmla="*/ 1713874 w 1884867"/>
              <a:gd name="connsiteY473" fmla="*/ 312573 h 458511"/>
              <a:gd name="connsiteX474" fmla="*/ 1728923 w 1884867"/>
              <a:gd name="connsiteY474" fmla="*/ 315144 h 458511"/>
              <a:gd name="connsiteX475" fmla="*/ 1663677 w 1884867"/>
              <a:gd name="connsiteY475" fmla="*/ 320192 h 458511"/>
              <a:gd name="connsiteX476" fmla="*/ 1656152 w 1884867"/>
              <a:gd name="connsiteY476" fmla="*/ 325145 h 458511"/>
              <a:gd name="connsiteX477" fmla="*/ 1605860 w 1884867"/>
              <a:gd name="connsiteY477" fmla="*/ 330194 h 458511"/>
              <a:gd name="connsiteX478" fmla="*/ 1570713 w 1884867"/>
              <a:gd name="connsiteY478" fmla="*/ 332670 h 458511"/>
              <a:gd name="connsiteX479" fmla="*/ 1550615 w 1884867"/>
              <a:gd name="connsiteY479" fmla="*/ 337718 h 458511"/>
              <a:gd name="connsiteX480" fmla="*/ 1565760 w 1884867"/>
              <a:gd name="connsiteY480" fmla="*/ 337718 h 458511"/>
              <a:gd name="connsiteX481" fmla="*/ 1605860 w 1884867"/>
              <a:gd name="connsiteY481" fmla="*/ 335242 h 458511"/>
              <a:gd name="connsiteX482" fmla="*/ 1618433 w 1884867"/>
              <a:gd name="connsiteY482" fmla="*/ 337718 h 458511"/>
              <a:gd name="connsiteX483" fmla="*/ 1648532 w 1884867"/>
              <a:gd name="connsiteY483" fmla="*/ 337718 h 458511"/>
              <a:gd name="connsiteX484" fmla="*/ 1698824 w 1884867"/>
              <a:gd name="connsiteY484" fmla="*/ 340195 h 458511"/>
              <a:gd name="connsiteX485" fmla="*/ 1708349 w 1884867"/>
              <a:gd name="connsiteY485" fmla="*/ 340195 h 458511"/>
              <a:gd name="connsiteX486" fmla="*/ 1720922 w 1884867"/>
              <a:gd name="connsiteY486" fmla="*/ 345243 h 458511"/>
              <a:gd name="connsiteX487" fmla="*/ 1733495 w 1884867"/>
              <a:gd name="connsiteY487" fmla="*/ 342767 h 458511"/>
              <a:gd name="connsiteX488" fmla="*/ 1741020 w 1884867"/>
              <a:gd name="connsiteY488" fmla="*/ 347815 h 458511"/>
              <a:gd name="connsiteX489" fmla="*/ 1748545 w 1884867"/>
              <a:gd name="connsiteY489" fmla="*/ 347815 h 458511"/>
              <a:gd name="connsiteX490" fmla="*/ 1710445 w 1884867"/>
              <a:gd name="connsiteY490" fmla="*/ 357816 h 458511"/>
              <a:gd name="connsiteX491" fmla="*/ 1728066 w 1884867"/>
              <a:gd name="connsiteY491" fmla="*/ 365341 h 458511"/>
              <a:gd name="connsiteX492" fmla="*/ 1718065 w 1884867"/>
              <a:gd name="connsiteY492" fmla="*/ 367817 h 458511"/>
              <a:gd name="connsiteX493" fmla="*/ 1657771 w 1884867"/>
              <a:gd name="connsiteY493" fmla="*/ 370389 h 458511"/>
              <a:gd name="connsiteX494" fmla="*/ 1650247 w 1884867"/>
              <a:gd name="connsiteY494" fmla="*/ 372866 h 458511"/>
              <a:gd name="connsiteX495" fmla="*/ 1670344 w 1884867"/>
              <a:gd name="connsiteY495" fmla="*/ 377914 h 458511"/>
              <a:gd name="connsiteX496" fmla="*/ 1655295 w 1884867"/>
              <a:gd name="connsiteY496" fmla="*/ 382962 h 458511"/>
              <a:gd name="connsiteX497" fmla="*/ 1640150 w 1884867"/>
              <a:gd name="connsiteY497" fmla="*/ 377914 h 458511"/>
              <a:gd name="connsiteX498" fmla="*/ 1625101 w 1884867"/>
              <a:gd name="connsiteY498" fmla="*/ 375342 h 458511"/>
              <a:gd name="connsiteX499" fmla="*/ 1610051 w 1884867"/>
              <a:gd name="connsiteY499" fmla="*/ 377914 h 458511"/>
              <a:gd name="connsiteX500" fmla="*/ 1615100 w 1884867"/>
              <a:gd name="connsiteY500" fmla="*/ 387439 h 458511"/>
              <a:gd name="connsiteX501" fmla="*/ 1610051 w 1884867"/>
              <a:gd name="connsiteY501" fmla="*/ 397535 h 458511"/>
              <a:gd name="connsiteX502" fmla="*/ 1620053 w 1884867"/>
              <a:gd name="connsiteY502" fmla="*/ 405060 h 458511"/>
              <a:gd name="connsiteX503" fmla="*/ 1605003 w 1884867"/>
              <a:gd name="connsiteY503" fmla="*/ 407537 h 458511"/>
              <a:gd name="connsiteX504" fmla="*/ 1595478 w 1884867"/>
              <a:gd name="connsiteY504" fmla="*/ 402489 h 458511"/>
              <a:gd name="connsiteX505" fmla="*/ 1582905 w 1884867"/>
              <a:gd name="connsiteY505" fmla="*/ 407537 h 458511"/>
              <a:gd name="connsiteX506" fmla="*/ 1552806 w 1884867"/>
              <a:gd name="connsiteY506" fmla="*/ 407537 h 458511"/>
              <a:gd name="connsiteX507" fmla="*/ 1535185 w 1884867"/>
              <a:gd name="connsiteY507" fmla="*/ 412585 h 458511"/>
              <a:gd name="connsiteX508" fmla="*/ 1517659 w 1884867"/>
              <a:gd name="connsiteY508" fmla="*/ 412585 h 458511"/>
              <a:gd name="connsiteX509" fmla="*/ 1502609 w 1884867"/>
              <a:gd name="connsiteY509" fmla="*/ 417633 h 458511"/>
              <a:gd name="connsiteX510" fmla="*/ 1495085 w 1884867"/>
              <a:gd name="connsiteY510" fmla="*/ 412585 h 458511"/>
              <a:gd name="connsiteX511" fmla="*/ 1482511 w 1884867"/>
              <a:gd name="connsiteY511" fmla="*/ 415061 h 458511"/>
              <a:gd name="connsiteX512" fmla="*/ 1482511 w 1884867"/>
              <a:gd name="connsiteY512" fmla="*/ 425158 h 458511"/>
              <a:gd name="connsiteX513" fmla="*/ 1442316 w 1884867"/>
              <a:gd name="connsiteY513" fmla="*/ 432683 h 458511"/>
              <a:gd name="connsiteX514" fmla="*/ 1417170 w 1884867"/>
              <a:gd name="connsiteY514" fmla="*/ 430111 h 458511"/>
              <a:gd name="connsiteX515" fmla="*/ 1414694 w 1884867"/>
              <a:gd name="connsiteY515" fmla="*/ 435159 h 458511"/>
              <a:gd name="connsiteX516" fmla="*/ 1399644 w 1884867"/>
              <a:gd name="connsiteY516" fmla="*/ 435159 h 458511"/>
              <a:gd name="connsiteX517" fmla="*/ 1387071 w 1884867"/>
              <a:gd name="connsiteY517" fmla="*/ 430111 h 458511"/>
              <a:gd name="connsiteX518" fmla="*/ 1372021 w 1884867"/>
              <a:gd name="connsiteY518" fmla="*/ 437636 h 458511"/>
              <a:gd name="connsiteX519" fmla="*/ 1346876 w 1884867"/>
              <a:gd name="connsiteY519" fmla="*/ 437636 h 458511"/>
              <a:gd name="connsiteX520" fmla="*/ 1359449 w 1884867"/>
              <a:gd name="connsiteY520" fmla="*/ 445256 h 458511"/>
              <a:gd name="connsiteX521" fmla="*/ 1331826 w 1884867"/>
              <a:gd name="connsiteY521" fmla="*/ 450209 h 458511"/>
              <a:gd name="connsiteX522" fmla="*/ 1294202 w 1884867"/>
              <a:gd name="connsiteY522" fmla="*/ 447732 h 458511"/>
              <a:gd name="connsiteX523" fmla="*/ 1264008 w 1884867"/>
              <a:gd name="connsiteY523" fmla="*/ 450209 h 458511"/>
              <a:gd name="connsiteX524" fmla="*/ 1223908 w 1884867"/>
              <a:gd name="connsiteY524" fmla="*/ 450209 h 458511"/>
              <a:gd name="connsiteX525" fmla="*/ 1191237 w 1884867"/>
              <a:gd name="connsiteY525" fmla="*/ 445256 h 458511"/>
              <a:gd name="connsiteX526" fmla="*/ 1120943 w 1884867"/>
              <a:gd name="connsiteY526" fmla="*/ 450209 h 458511"/>
              <a:gd name="connsiteX527" fmla="*/ 1110941 w 1884867"/>
              <a:gd name="connsiteY527" fmla="*/ 447732 h 458511"/>
              <a:gd name="connsiteX528" fmla="*/ 1095796 w 1884867"/>
              <a:gd name="connsiteY528" fmla="*/ 450209 h 458511"/>
              <a:gd name="connsiteX529" fmla="*/ 1068174 w 1884867"/>
              <a:gd name="connsiteY529" fmla="*/ 450209 h 458511"/>
              <a:gd name="connsiteX530" fmla="*/ 1063221 w 1884867"/>
              <a:gd name="connsiteY530" fmla="*/ 452781 h 458511"/>
              <a:gd name="connsiteX531" fmla="*/ 942635 w 1884867"/>
              <a:gd name="connsiteY531" fmla="*/ 452781 h 458511"/>
              <a:gd name="connsiteX532" fmla="*/ 842241 w 1884867"/>
              <a:gd name="connsiteY532" fmla="*/ 452781 h 458511"/>
              <a:gd name="connsiteX533" fmla="*/ 781948 w 1884867"/>
              <a:gd name="connsiteY533" fmla="*/ 455257 h 458511"/>
              <a:gd name="connsiteX534" fmla="*/ 749372 w 1884867"/>
              <a:gd name="connsiteY534" fmla="*/ 452781 h 458511"/>
              <a:gd name="connsiteX535" fmla="*/ 686602 w 1884867"/>
              <a:gd name="connsiteY535" fmla="*/ 450209 h 458511"/>
              <a:gd name="connsiteX536" fmla="*/ 696604 w 1884867"/>
              <a:gd name="connsiteY536" fmla="*/ 440208 h 458511"/>
              <a:gd name="connsiteX537" fmla="*/ 633834 w 1884867"/>
              <a:gd name="connsiteY537" fmla="*/ 437636 h 458511"/>
              <a:gd name="connsiteX538" fmla="*/ 624309 w 1884867"/>
              <a:gd name="connsiteY538" fmla="*/ 432683 h 458511"/>
              <a:gd name="connsiteX539" fmla="*/ 594210 w 1884867"/>
              <a:gd name="connsiteY539" fmla="*/ 435159 h 458511"/>
              <a:gd name="connsiteX540" fmla="*/ 579065 w 1884867"/>
              <a:gd name="connsiteY540" fmla="*/ 437636 h 458511"/>
              <a:gd name="connsiteX541" fmla="*/ 566587 w 1884867"/>
              <a:gd name="connsiteY541" fmla="*/ 430111 h 458511"/>
              <a:gd name="connsiteX542" fmla="*/ 541442 w 1884867"/>
              <a:gd name="connsiteY542" fmla="*/ 427634 h 458511"/>
              <a:gd name="connsiteX543" fmla="*/ 513819 w 1884867"/>
              <a:gd name="connsiteY543" fmla="*/ 430111 h 458511"/>
              <a:gd name="connsiteX544" fmla="*/ 503818 w 1884867"/>
              <a:gd name="connsiteY544" fmla="*/ 425158 h 458511"/>
              <a:gd name="connsiteX545" fmla="*/ 498769 w 1884867"/>
              <a:gd name="connsiteY545" fmla="*/ 432683 h 458511"/>
              <a:gd name="connsiteX546" fmla="*/ 483720 w 1884867"/>
              <a:gd name="connsiteY546" fmla="*/ 432683 h 458511"/>
              <a:gd name="connsiteX547" fmla="*/ 476195 w 1884867"/>
              <a:gd name="connsiteY547" fmla="*/ 442684 h 458511"/>
              <a:gd name="connsiteX548" fmla="*/ 468670 w 1884867"/>
              <a:gd name="connsiteY548" fmla="*/ 432683 h 458511"/>
              <a:gd name="connsiteX549" fmla="*/ 456098 w 1884867"/>
              <a:gd name="connsiteY549" fmla="*/ 420110 h 458511"/>
              <a:gd name="connsiteX550" fmla="*/ 448573 w 1884867"/>
              <a:gd name="connsiteY550" fmla="*/ 432683 h 458511"/>
              <a:gd name="connsiteX551" fmla="*/ 433523 w 1884867"/>
              <a:gd name="connsiteY551" fmla="*/ 427634 h 458511"/>
              <a:gd name="connsiteX552" fmla="*/ 410854 w 1884867"/>
              <a:gd name="connsiteY552" fmla="*/ 435159 h 458511"/>
              <a:gd name="connsiteX553" fmla="*/ 393328 w 1884867"/>
              <a:gd name="connsiteY553" fmla="*/ 425158 h 458511"/>
              <a:gd name="connsiteX554" fmla="*/ 378278 w 1884867"/>
              <a:gd name="connsiteY554" fmla="*/ 427634 h 458511"/>
              <a:gd name="connsiteX555" fmla="*/ 368182 w 1884867"/>
              <a:gd name="connsiteY555" fmla="*/ 417633 h 458511"/>
              <a:gd name="connsiteX556" fmla="*/ 350656 w 1884867"/>
              <a:gd name="connsiteY556" fmla="*/ 417633 h 458511"/>
              <a:gd name="connsiteX557" fmla="*/ 340559 w 1884867"/>
              <a:gd name="connsiteY557" fmla="*/ 412585 h 458511"/>
              <a:gd name="connsiteX558" fmla="*/ 325510 w 1884867"/>
              <a:gd name="connsiteY558" fmla="*/ 412585 h 458511"/>
              <a:gd name="connsiteX559" fmla="*/ 317985 w 1884867"/>
              <a:gd name="connsiteY559" fmla="*/ 405060 h 458511"/>
              <a:gd name="connsiteX560" fmla="*/ 307984 w 1884867"/>
              <a:gd name="connsiteY560" fmla="*/ 402489 h 458511"/>
              <a:gd name="connsiteX561" fmla="*/ 307984 w 1884867"/>
              <a:gd name="connsiteY561" fmla="*/ 390011 h 458511"/>
              <a:gd name="connsiteX562" fmla="*/ 282838 w 1884867"/>
              <a:gd name="connsiteY562" fmla="*/ 390011 h 458511"/>
              <a:gd name="connsiteX563" fmla="*/ 270265 w 1884867"/>
              <a:gd name="connsiteY563" fmla="*/ 384962 h 458511"/>
              <a:gd name="connsiteX564" fmla="*/ 247691 w 1884867"/>
              <a:gd name="connsiteY564" fmla="*/ 384962 h 458511"/>
              <a:gd name="connsiteX565" fmla="*/ 237689 w 1884867"/>
              <a:gd name="connsiteY565" fmla="*/ 379914 h 458511"/>
              <a:gd name="connsiteX566" fmla="*/ 220068 w 1884867"/>
              <a:gd name="connsiteY566" fmla="*/ 379914 h 458511"/>
              <a:gd name="connsiteX567" fmla="*/ 225116 w 1884867"/>
              <a:gd name="connsiteY567" fmla="*/ 369913 h 458511"/>
              <a:gd name="connsiteX568" fmla="*/ 189969 w 1884867"/>
              <a:gd name="connsiteY568" fmla="*/ 364865 h 458511"/>
              <a:gd name="connsiteX569" fmla="*/ 157298 w 1884867"/>
              <a:gd name="connsiteY569" fmla="*/ 349815 h 458511"/>
              <a:gd name="connsiteX570" fmla="*/ 162346 w 1884867"/>
              <a:gd name="connsiteY570" fmla="*/ 342291 h 458511"/>
              <a:gd name="connsiteX571" fmla="*/ 171871 w 1884867"/>
              <a:gd name="connsiteY571" fmla="*/ 342291 h 458511"/>
              <a:gd name="connsiteX572" fmla="*/ 149297 w 1884867"/>
              <a:gd name="connsiteY572" fmla="*/ 337242 h 458511"/>
              <a:gd name="connsiteX573" fmla="*/ 141773 w 1884867"/>
              <a:gd name="connsiteY573" fmla="*/ 327241 h 458511"/>
              <a:gd name="connsiteX574" fmla="*/ 114150 w 1884867"/>
              <a:gd name="connsiteY574" fmla="*/ 327241 h 458511"/>
              <a:gd name="connsiteX575" fmla="*/ 96529 w 1884867"/>
              <a:gd name="connsiteY575" fmla="*/ 322193 h 458511"/>
              <a:gd name="connsiteX576" fmla="*/ 63953 w 1884867"/>
              <a:gd name="connsiteY576" fmla="*/ 314668 h 458511"/>
              <a:gd name="connsiteX577" fmla="*/ 66430 w 1884867"/>
              <a:gd name="connsiteY577" fmla="*/ 312096 h 458511"/>
              <a:gd name="connsiteX578" fmla="*/ 76431 w 1884867"/>
              <a:gd name="connsiteY578" fmla="*/ 312096 h 458511"/>
              <a:gd name="connsiteX579" fmla="*/ 91576 w 1884867"/>
              <a:gd name="connsiteY579" fmla="*/ 299618 h 458511"/>
              <a:gd name="connsiteX580" fmla="*/ 114150 w 1884867"/>
              <a:gd name="connsiteY580" fmla="*/ 297047 h 458511"/>
              <a:gd name="connsiteX581" fmla="*/ 126723 w 1884867"/>
              <a:gd name="connsiteY581" fmla="*/ 281997 h 458511"/>
              <a:gd name="connsiteX582" fmla="*/ 134248 w 1884867"/>
              <a:gd name="connsiteY582" fmla="*/ 284569 h 458511"/>
              <a:gd name="connsiteX583" fmla="*/ 139201 w 1884867"/>
              <a:gd name="connsiteY583" fmla="*/ 276949 h 458511"/>
              <a:gd name="connsiteX584" fmla="*/ 149297 w 1884867"/>
              <a:gd name="connsiteY584" fmla="*/ 274473 h 458511"/>
              <a:gd name="connsiteX585" fmla="*/ 171110 w 1884867"/>
              <a:gd name="connsiteY585" fmla="*/ 270186 h 458511"/>
              <a:gd name="connsiteX586" fmla="*/ 176158 w 1884867"/>
              <a:gd name="connsiteY586" fmla="*/ 272758 h 458511"/>
              <a:gd name="connsiteX587" fmla="*/ 193684 w 1884867"/>
              <a:gd name="connsiteY587" fmla="*/ 272758 h 458511"/>
              <a:gd name="connsiteX588" fmla="*/ 211305 w 1884867"/>
              <a:gd name="connsiteY588" fmla="*/ 275234 h 458511"/>
              <a:gd name="connsiteX589" fmla="*/ 218830 w 1884867"/>
              <a:gd name="connsiteY589" fmla="*/ 262661 h 458511"/>
              <a:gd name="connsiteX590" fmla="*/ 188731 w 1884867"/>
              <a:gd name="connsiteY590" fmla="*/ 262661 h 458511"/>
              <a:gd name="connsiteX591" fmla="*/ 173681 w 1884867"/>
              <a:gd name="connsiteY591" fmla="*/ 257708 h 458511"/>
              <a:gd name="connsiteX592" fmla="*/ 133486 w 1884867"/>
              <a:gd name="connsiteY592" fmla="*/ 255137 h 458511"/>
              <a:gd name="connsiteX593" fmla="*/ 120913 w 1884867"/>
              <a:gd name="connsiteY593" fmla="*/ 250089 h 458511"/>
              <a:gd name="connsiteX594" fmla="*/ 105863 w 1884867"/>
              <a:gd name="connsiteY594" fmla="*/ 242564 h 458511"/>
              <a:gd name="connsiteX595" fmla="*/ 118436 w 1884867"/>
              <a:gd name="connsiteY595" fmla="*/ 237611 h 458511"/>
              <a:gd name="connsiteX596" fmla="*/ 113388 w 1884867"/>
              <a:gd name="connsiteY596" fmla="*/ 230086 h 458511"/>
              <a:gd name="connsiteX597" fmla="*/ 100815 w 1884867"/>
              <a:gd name="connsiteY597" fmla="*/ 227514 h 458511"/>
              <a:gd name="connsiteX598" fmla="*/ 141010 w 1884867"/>
              <a:gd name="connsiteY598" fmla="*/ 222561 h 458511"/>
              <a:gd name="connsiteX599" fmla="*/ 163585 w 1884867"/>
              <a:gd name="connsiteY599" fmla="*/ 225038 h 458511"/>
              <a:gd name="connsiteX600" fmla="*/ 156060 w 1884867"/>
              <a:gd name="connsiteY600" fmla="*/ 219990 h 458511"/>
              <a:gd name="connsiteX601" fmla="*/ 161108 w 1884867"/>
              <a:gd name="connsiteY601" fmla="*/ 212465 h 458511"/>
              <a:gd name="connsiteX602" fmla="*/ 118436 w 1884867"/>
              <a:gd name="connsiteY602" fmla="*/ 204940 h 458511"/>
              <a:gd name="connsiteX603" fmla="*/ 70811 w 1884867"/>
              <a:gd name="connsiteY603" fmla="*/ 212465 h 458511"/>
              <a:gd name="connsiteX604" fmla="*/ 35664 w 1884867"/>
              <a:gd name="connsiteY604" fmla="*/ 202464 h 458511"/>
              <a:gd name="connsiteX605" fmla="*/ 43189 w 1884867"/>
              <a:gd name="connsiteY605" fmla="*/ 194939 h 458511"/>
              <a:gd name="connsiteX606" fmla="*/ 53190 w 1884867"/>
              <a:gd name="connsiteY606" fmla="*/ 197415 h 458511"/>
              <a:gd name="connsiteX607" fmla="*/ 73288 w 1884867"/>
              <a:gd name="connsiteY607" fmla="*/ 192367 h 458511"/>
              <a:gd name="connsiteX608" fmla="*/ 73288 w 1884867"/>
              <a:gd name="connsiteY608" fmla="*/ 202464 h 458511"/>
              <a:gd name="connsiteX609" fmla="*/ 93385 w 1884867"/>
              <a:gd name="connsiteY609" fmla="*/ 202464 h 458511"/>
              <a:gd name="connsiteX610" fmla="*/ 98434 w 1884867"/>
              <a:gd name="connsiteY610" fmla="*/ 189891 h 458511"/>
              <a:gd name="connsiteX611" fmla="*/ 58238 w 1884867"/>
              <a:gd name="connsiteY611" fmla="*/ 179794 h 458511"/>
              <a:gd name="connsiteX612" fmla="*/ 50713 w 1884867"/>
              <a:gd name="connsiteY612" fmla="*/ 172269 h 458511"/>
              <a:gd name="connsiteX613" fmla="*/ 38141 w 1884867"/>
              <a:gd name="connsiteY613" fmla="*/ 164744 h 458511"/>
              <a:gd name="connsiteX614" fmla="*/ 33092 w 1884867"/>
              <a:gd name="connsiteY614" fmla="*/ 162268 h 458511"/>
              <a:gd name="connsiteX615" fmla="*/ 50713 w 1884867"/>
              <a:gd name="connsiteY615" fmla="*/ 147218 h 458511"/>
              <a:gd name="connsiteX616" fmla="*/ 63286 w 1884867"/>
              <a:gd name="connsiteY616" fmla="*/ 142170 h 458511"/>
              <a:gd name="connsiteX617" fmla="*/ 50713 w 1884867"/>
              <a:gd name="connsiteY617" fmla="*/ 139694 h 458511"/>
              <a:gd name="connsiteX618" fmla="*/ 65763 w 1884867"/>
              <a:gd name="connsiteY618" fmla="*/ 139694 h 458511"/>
              <a:gd name="connsiteX619" fmla="*/ 73288 w 1884867"/>
              <a:gd name="connsiteY619" fmla="*/ 137122 h 458511"/>
              <a:gd name="connsiteX620" fmla="*/ 80812 w 1884867"/>
              <a:gd name="connsiteY620" fmla="*/ 132169 h 458511"/>
              <a:gd name="connsiteX621" fmla="*/ 90909 w 1884867"/>
              <a:gd name="connsiteY621" fmla="*/ 127121 h 458511"/>
              <a:gd name="connsiteX622" fmla="*/ 98434 w 1884867"/>
              <a:gd name="connsiteY622" fmla="*/ 122073 h 458511"/>
              <a:gd name="connsiteX623" fmla="*/ 83384 w 1884867"/>
              <a:gd name="connsiteY623" fmla="*/ 119596 h 458511"/>
              <a:gd name="connsiteX624" fmla="*/ 95862 w 1884867"/>
              <a:gd name="connsiteY624" fmla="*/ 114548 h 458511"/>
              <a:gd name="connsiteX625" fmla="*/ 108435 w 1884867"/>
              <a:gd name="connsiteY625" fmla="*/ 119596 h 458511"/>
              <a:gd name="connsiteX626" fmla="*/ 138534 w 1884867"/>
              <a:gd name="connsiteY626" fmla="*/ 119596 h 458511"/>
              <a:gd name="connsiteX627" fmla="*/ 115960 w 1884867"/>
              <a:gd name="connsiteY627" fmla="*/ 117024 h 458511"/>
              <a:gd name="connsiteX628" fmla="*/ 98434 w 1884867"/>
              <a:gd name="connsiteY628" fmla="*/ 107023 h 458511"/>
              <a:gd name="connsiteX629" fmla="*/ 80812 w 1884867"/>
              <a:gd name="connsiteY629" fmla="*/ 112071 h 458511"/>
              <a:gd name="connsiteX630" fmla="*/ 53190 w 1884867"/>
              <a:gd name="connsiteY630" fmla="*/ 109500 h 458511"/>
              <a:gd name="connsiteX631" fmla="*/ 80812 w 1884867"/>
              <a:gd name="connsiteY631" fmla="*/ 97022 h 458511"/>
              <a:gd name="connsiteX632" fmla="*/ 95862 w 1884867"/>
              <a:gd name="connsiteY632" fmla="*/ 99498 h 458511"/>
              <a:gd name="connsiteX633" fmla="*/ 128533 w 1884867"/>
              <a:gd name="connsiteY633" fmla="*/ 94450 h 458511"/>
              <a:gd name="connsiteX634" fmla="*/ 151107 w 1884867"/>
              <a:gd name="connsiteY634" fmla="*/ 99498 h 458511"/>
              <a:gd name="connsiteX635" fmla="*/ 196351 w 1884867"/>
              <a:gd name="connsiteY635" fmla="*/ 99498 h 458511"/>
              <a:gd name="connsiteX636" fmla="*/ 243976 w 1884867"/>
              <a:gd name="connsiteY636" fmla="*/ 101975 h 458511"/>
              <a:gd name="connsiteX637" fmla="*/ 248929 w 1884867"/>
              <a:gd name="connsiteY637" fmla="*/ 99498 h 458511"/>
              <a:gd name="connsiteX638" fmla="*/ 253977 w 1884867"/>
              <a:gd name="connsiteY638" fmla="*/ 101975 h 458511"/>
              <a:gd name="connsiteX639" fmla="*/ 228831 w 1884867"/>
              <a:gd name="connsiteY639" fmla="*/ 86925 h 458511"/>
              <a:gd name="connsiteX640" fmla="*/ 198732 w 1884867"/>
              <a:gd name="connsiteY640" fmla="*/ 79400 h 458511"/>
              <a:gd name="connsiteX641" fmla="*/ 186159 w 1884867"/>
              <a:gd name="connsiteY641" fmla="*/ 81877 h 458511"/>
              <a:gd name="connsiteX642" fmla="*/ 176158 w 1884867"/>
              <a:gd name="connsiteY642" fmla="*/ 76924 h 458511"/>
              <a:gd name="connsiteX643" fmla="*/ 166061 w 1884867"/>
              <a:gd name="connsiteY643" fmla="*/ 81877 h 458511"/>
              <a:gd name="connsiteX644" fmla="*/ 161108 w 1884867"/>
              <a:gd name="connsiteY644" fmla="*/ 79400 h 458511"/>
              <a:gd name="connsiteX645" fmla="*/ 156060 w 1884867"/>
              <a:gd name="connsiteY645" fmla="*/ 81877 h 458511"/>
              <a:gd name="connsiteX646" fmla="*/ 161108 w 1884867"/>
              <a:gd name="connsiteY646" fmla="*/ 74352 h 458511"/>
              <a:gd name="connsiteX647" fmla="*/ 166061 w 1884867"/>
              <a:gd name="connsiteY647" fmla="*/ 66827 h 458511"/>
              <a:gd name="connsiteX648" fmla="*/ 186159 w 1884867"/>
              <a:gd name="connsiteY648" fmla="*/ 69399 h 458511"/>
              <a:gd name="connsiteX649" fmla="*/ 173681 w 1884867"/>
              <a:gd name="connsiteY649" fmla="*/ 59303 h 458511"/>
              <a:gd name="connsiteX650" fmla="*/ 206257 w 1884867"/>
              <a:gd name="connsiteY650" fmla="*/ 51778 h 458511"/>
              <a:gd name="connsiteX651" fmla="*/ 218830 w 1884867"/>
              <a:gd name="connsiteY651" fmla="*/ 46730 h 458511"/>
              <a:gd name="connsiteX652" fmla="*/ 236451 w 1884867"/>
              <a:gd name="connsiteY652" fmla="*/ 46730 h 458511"/>
              <a:gd name="connsiteX653" fmla="*/ 236451 w 1884867"/>
              <a:gd name="connsiteY653" fmla="*/ 34252 h 458511"/>
              <a:gd name="connsiteX654" fmla="*/ 248929 w 1884867"/>
              <a:gd name="connsiteY654" fmla="*/ 36728 h 458511"/>
              <a:gd name="connsiteX655" fmla="*/ 251501 w 1884867"/>
              <a:gd name="connsiteY655" fmla="*/ 44253 h 458511"/>
              <a:gd name="connsiteX656" fmla="*/ 289601 w 1884867"/>
              <a:gd name="connsiteY656" fmla="*/ 31680 h 458511"/>
              <a:gd name="connsiteX657" fmla="*/ 319700 w 1884867"/>
              <a:gd name="connsiteY657" fmla="*/ 34252 h 458511"/>
              <a:gd name="connsiteX658" fmla="*/ 324748 w 1884867"/>
              <a:gd name="connsiteY658" fmla="*/ 26727 h 458511"/>
              <a:gd name="connsiteX659" fmla="*/ 347322 w 1884867"/>
              <a:gd name="connsiteY659" fmla="*/ 26727 h 458511"/>
              <a:gd name="connsiteX660" fmla="*/ 362371 w 1884867"/>
              <a:gd name="connsiteY660" fmla="*/ 31680 h 458511"/>
              <a:gd name="connsiteX661" fmla="*/ 377516 w 1884867"/>
              <a:gd name="connsiteY661" fmla="*/ 29204 h 458511"/>
              <a:gd name="connsiteX662" fmla="*/ 415140 w 1884867"/>
              <a:gd name="connsiteY662" fmla="*/ 26727 h 458511"/>
              <a:gd name="connsiteX663" fmla="*/ 434952 w 1884867"/>
              <a:gd name="connsiteY663" fmla="*/ 11106 h 458511"/>
              <a:gd name="connsiteX664" fmla="*/ 535345 w 1884867"/>
              <a:gd name="connsiteY664" fmla="*/ 13678 h 458511"/>
              <a:gd name="connsiteX665" fmla="*/ 547919 w 1884867"/>
              <a:gd name="connsiteY665" fmla="*/ 11106 h 458511"/>
              <a:gd name="connsiteX666" fmla="*/ 560492 w 1884867"/>
              <a:gd name="connsiteY666" fmla="*/ 13678 h 458511"/>
              <a:gd name="connsiteX667" fmla="*/ 660885 w 1884867"/>
              <a:gd name="connsiteY667" fmla="*/ 6153 h 458511"/>
              <a:gd name="connsiteX668" fmla="*/ 743752 w 1884867"/>
              <a:gd name="connsiteY668" fmla="*/ 6153 h 458511"/>
              <a:gd name="connsiteX669" fmla="*/ 824144 w 1884867"/>
              <a:gd name="connsiteY669" fmla="*/ 6153 h 458511"/>
              <a:gd name="connsiteX670" fmla="*/ 844146 w 1884867"/>
              <a:gd name="connsiteY670" fmla="*/ 13678 h 458511"/>
              <a:gd name="connsiteX671" fmla="*/ 884342 w 1884867"/>
              <a:gd name="connsiteY671" fmla="*/ 13678 h 458511"/>
              <a:gd name="connsiteX672" fmla="*/ 886913 w 1884867"/>
              <a:gd name="connsiteY672" fmla="*/ 3582 h 458511"/>
              <a:gd name="connsiteX673" fmla="*/ 901963 w 1884867"/>
              <a:gd name="connsiteY673" fmla="*/ 1105 h 458511"/>
              <a:gd name="connsiteX674" fmla="*/ 999880 w 1884867"/>
              <a:gd name="connsiteY674" fmla="*/ 1105 h 458511"/>
              <a:gd name="connsiteX675" fmla="*/ 1095130 w 1884867"/>
              <a:gd name="connsiteY675" fmla="*/ 1105 h 458511"/>
              <a:gd name="connsiteX676" fmla="*/ 1112751 w 1884867"/>
              <a:gd name="connsiteY676" fmla="*/ 3582 h 458511"/>
              <a:gd name="connsiteX677" fmla="*/ 1110275 w 1884867"/>
              <a:gd name="connsiteY677" fmla="*/ 11106 h 458511"/>
              <a:gd name="connsiteX678" fmla="*/ 1122752 w 1884867"/>
              <a:gd name="connsiteY678" fmla="*/ 11106 h 458511"/>
              <a:gd name="connsiteX679" fmla="*/ 1130277 w 1884867"/>
              <a:gd name="connsiteY679" fmla="*/ 3582 h 458511"/>
              <a:gd name="connsiteX680" fmla="*/ 1228385 w 1884867"/>
              <a:gd name="connsiteY680" fmla="*/ 3486 h 458511"/>
              <a:gd name="connsiteX681" fmla="*/ 1296203 w 1884867"/>
              <a:gd name="connsiteY681" fmla="*/ 8534 h 458511"/>
              <a:gd name="connsiteX682" fmla="*/ 1318777 w 1884867"/>
              <a:gd name="connsiteY682" fmla="*/ 16059 h 458511"/>
              <a:gd name="connsiteX683" fmla="*/ 1333921 w 1884867"/>
              <a:gd name="connsiteY683" fmla="*/ 11011 h 458511"/>
              <a:gd name="connsiteX684" fmla="*/ 1371545 w 1884867"/>
              <a:gd name="connsiteY684" fmla="*/ 13583 h 458511"/>
              <a:gd name="connsiteX685" fmla="*/ 1384118 w 1884867"/>
              <a:gd name="connsiteY685" fmla="*/ 21108 h 458511"/>
              <a:gd name="connsiteX686" fmla="*/ 1399168 w 1884867"/>
              <a:gd name="connsiteY686" fmla="*/ 28632 h 458511"/>
              <a:gd name="connsiteX687" fmla="*/ 1391643 w 1884867"/>
              <a:gd name="connsiteY687" fmla="*/ 28632 h 458511"/>
              <a:gd name="connsiteX688" fmla="*/ 1416694 w 1884867"/>
              <a:gd name="connsiteY688" fmla="*/ 33681 h 458511"/>
              <a:gd name="connsiteX689" fmla="*/ 1444316 w 1884867"/>
              <a:gd name="connsiteY689" fmla="*/ 38633 h 458511"/>
              <a:gd name="connsiteX690" fmla="*/ 1421742 w 1884867"/>
              <a:gd name="connsiteY690" fmla="*/ 28632 h 458511"/>
              <a:gd name="connsiteX691" fmla="*/ 1419266 w 1884867"/>
              <a:gd name="connsiteY691" fmla="*/ 23584 h 458511"/>
              <a:gd name="connsiteX692" fmla="*/ 1426790 w 1884867"/>
              <a:gd name="connsiteY692" fmla="*/ 18536 h 458511"/>
              <a:gd name="connsiteX693" fmla="*/ 1461937 w 1884867"/>
              <a:gd name="connsiteY693" fmla="*/ 16059 h 458511"/>
              <a:gd name="connsiteX694" fmla="*/ 1469462 w 1884867"/>
              <a:gd name="connsiteY694" fmla="*/ 13583 h 458511"/>
              <a:gd name="connsiteX695" fmla="*/ 1479463 w 1884867"/>
              <a:gd name="connsiteY695" fmla="*/ 26156 h 458511"/>
              <a:gd name="connsiteX696" fmla="*/ 1522136 w 1884867"/>
              <a:gd name="connsiteY696" fmla="*/ 36157 h 458511"/>
              <a:gd name="connsiteX697" fmla="*/ 1562331 w 1884867"/>
              <a:gd name="connsiteY697" fmla="*/ 46158 h 458511"/>
              <a:gd name="connsiteX698" fmla="*/ 1587477 w 1884867"/>
              <a:gd name="connsiteY698" fmla="*/ 51207 h 458511"/>
              <a:gd name="connsiteX699" fmla="*/ 1595002 w 1884867"/>
              <a:gd name="connsiteY699" fmla="*/ 53683 h 458511"/>
              <a:gd name="connsiteX700" fmla="*/ 1607575 w 1884867"/>
              <a:gd name="connsiteY700" fmla="*/ 61303 h 458511"/>
              <a:gd name="connsiteX701" fmla="*/ 1640150 w 1884867"/>
              <a:gd name="connsiteY701" fmla="*/ 66256 h 458511"/>
              <a:gd name="connsiteX702" fmla="*/ 1642722 w 1884867"/>
              <a:gd name="connsiteY702" fmla="*/ 71304 h 458511"/>
              <a:gd name="connsiteX703" fmla="*/ 1630149 w 1884867"/>
              <a:gd name="connsiteY703" fmla="*/ 71304 h 458511"/>
              <a:gd name="connsiteX704" fmla="*/ 1632626 w 1884867"/>
              <a:gd name="connsiteY704" fmla="*/ 78829 h 458511"/>
              <a:gd name="connsiteX705" fmla="*/ 1627673 w 1884867"/>
              <a:gd name="connsiteY705" fmla="*/ 86354 h 458511"/>
              <a:gd name="connsiteX706" fmla="*/ 1645199 w 1884867"/>
              <a:gd name="connsiteY706" fmla="*/ 86354 h 458511"/>
              <a:gd name="connsiteX707" fmla="*/ 1647675 w 1884867"/>
              <a:gd name="connsiteY707" fmla="*/ 98927 h 458511"/>
              <a:gd name="connsiteX708" fmla="*/ 1677869 w 1884867"/>
              <a:gd name="connsiteY708" fmla="*/ 101403 h 45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Lst>
            <a:rect l="l" t="t" r="r" b="b"/>
            <a:pathLst>
              <a:path w="2968" h="722">
                <a:moveTo>
                  <a:pt x="2034" y="707"/>
                </a:moveTo>
                <a:cubicBezTo>
                  <a:pt x="2034" y="707"/>
                  <a:pt x="2035" y="707"/>
                  <a:pt x="2036" y="707"/>
                </a:cubicBezTo>
                <a:cubicBezTo>
                  <a:pt x="2038" y="708"/>
                  <a:pt x="2035" y="711"/>
                  <a:pt x="2032" y="710"/>
                </a:cubicBezTo>
                <a:cubicBezTo>
                  <a:pt x="2030" y="709"/>
                  <a:pt x="2032" y="707"/>
                  <a:pt x="2034" y="707"/>
                </a:cubicBezTo>
                <a:close/>
                <a:moveTo>
                  <a:pt x="971" y="702"/>
                </a:moveTo>
                <a:cubicBezTo>
                  <a:pt x="972" y="702"/>
                  <a:pt x="973" y="702"/>
                  <a:pt x="974" y="702"/>
                </a:cubicBezTo>
                <a:cubicBezTo>
                  <a:pt x="979" y="704"/>
                  <a:pt x="971" y="707"/>
                  <a:pt x="966" y="706"/>
                </a:cubicBezTo>
                <a:cubicBezTo>
                  <a:pt x="959" y="705"/>
                  <a:pt x="966" y="702"/>
                  <a:pt x="971" y="702"/>
                </a:cubicBezTo>
                <a:close/>
                <a:moveTo>
                  <a:pt x="2617" y="698"/>
                </a:moveTo>
                <a:cubicBezTo>
                  <a:pt x="2618" y="698"/>
                  <a:pt x="2620" y="699"/>
                  <a:pt x="2620" y="700"/>
                </a:cubicBezTo>
                <a:cubicBezTo>
                  <a:pt x="2621" y="706"/>
                  <a:pt x="2614" y="711"/>
                  <a:pt x="2612" y="707"/>
                </a:cubicBezTo>
                <a:cubicBezTo>
                  <a:pt x="2609" y="702"/>
                  <a:pt x="2612" y="699"/>
                  <a:pt x="2616" y="698"/>
                </a:cubicBezTo>
                <a:cubicBezTo>
                  <a:pt x="2616" y="698"/>
                  <a:pt x="2617" y="698"/>
                  <a:pt x="2617" y="698"/>
                </a:cubicBezTo>
                <a:close/>
                <a:moveTo>
                  <a:pt x="2605" y="697"/>
                </a:moveTo>
                <a:cubicBezTo>
                  <a:pt x="2606" y="697"/>
                  <a:pt x="2608" y="698"/>
                  <a:pt x="2608" y="700"/>
                </a:cubicBezTo>
                <a:cubicBezTo>
                  <a:pt x="2612" y="716"/>
                  <a:pt x="2594" y="704"/>
                  <a:pt x="2590" y="703"/>
                </a:cubicBezTo>
                <a:cubicBezTo>
                  <a:pt x="2589" y="703"/>
                  <a:pt x="2584" y="712"/>
                  <a:pt x="2582" y="703"/>
                </a:cubicBezTo>
                <a:lnTo>
                  <a:pt x="2580" y="703"/>
                </a:lnTo>
                <a:cubicBezTo>
                  <a:pt x="2581" y="696"/>
                  <a:pt x="2592" y="701"/>
                  <a:pt x="2597" y="700"/>
                </a:cubicBezTo>
                <a:cubicBezTo>
                  <a:pt x="2599" y="700"/>
                  <a:pt x="2602" y="698"/>
                  <a:pt x="2605" y="697"/>
                </a:cubicBezTo>
                <a:close/>
                <a:moveTo>
                  <a:pt x="294" y="694"/>
                </a:moveTo>
                <a:cubicBezTo>
                  <a:pt x="295" y="694"/>
                  <a:pt x="295" y="694"/>
                  <a:pt x="295" y="695"/>
                </a:cubicBezTo>
                <a:cubicBezTo>
                  <a:pt x="296" y="696"/>
                  <a:pt x="294" y="699"/>
                  <a:pt x="293" y="698"/>
                </a:cubicBezTo>
                <a:cubicBezTo>
                  <a:pt x="292" y="697"/>
                  <a:pt x="293" y="694"/>
                  <a:pt x="294" y="694"/>
                </a:cubicBezTo>
                <a:close/>
                <a:moveTo>
                  <a:pt x="931" y="694"/>
                </a:moveTo>
                <a:cubicBezTo>
                  <a:pt x="936" y="694"/>
                  <a:pt x="940" y="695"/>
                  <a:pt x="942" y="698"/>
                </a:cubicBezTo>
                <a:cubicBezTo>
                  <a:pt x="946" y="706"/>
                  <a:pt x="925" y="721"/>
                  <a:pt x="918" y="714"/>
                </a:cubicBezTo>
                <a:cubicBezTo>
                  <a:pt x="907" y="703"/>
                  <a:pt x="920" y="695"/>
                  <a:pt x="931" y="694"/>
                </a:cubicBezTo>
                <a:close/>
                <a:moveTo>
                  <a:pt x="826" y="691"/>
                </a:moveTo>
                <a:cubicBezTo>
                  <a:pt x="830" y="690"/>
                  <a:pt x="834" y="692"/>
                  <a:pt x="835" y="694"/>
                </a:cubicBezTo>
                <a:cubicBezTo>
                  <a:pt x="837" y="699"/>
                  <a:pt x="834" y="704"/>
                  <a:pt x="829" y="706"/>
                </a:cubicBezTo>
                <a:cubicBezTo>
                  <a:pt x="826" y="707"/>
                  <a:pt x="822" y="706"/>
                  <a:pt x="819" y="702"/>
                </a:cubicBezTo>
                <a:cubicBezTo>
                  <a:pt x="812" y="695"/>
                  <a:pt x="819" y="691"/>
                  <a:pt x="826" y="691"/>
                </a:cubicBezTo>
                <a:close/>
                <a:moveTo>
                  <a:pt x="286" y="687"/>
                </a:moveTo>
                <a:cubicBezTo>
                  <a:pt x="287" y="687"/>
                  <a:pt x="288" y="689"/>
                  <a:pt x="288" y="691"/>
                </a:cubicBezTo>
                <a:cubicBezTo>
                  <a:pt x="289" y="697"/>
                  <a:pt x="285" y="711"/>
                  <a:pt x="283" y="705"/>
                </a:cubicBezTo>
                <a:cubicBezTo>
                  <a:pt x="281" y="694"/>
                  <a:pt x="284" y="686"/>
                  <a:pt x="286" y="687"/>
                </a:cubicBezTo>
                <a:close/>
                <a:moveTo>
                  <a:pt x="590" y="684"/>
                </a:moveTo>
                <a:cubicBezTo>
                  <a:pt x="591" y="684"/>
                  <a:pt x="592" y="685"/>
                  <a:pt x="592" y="687"/>
                </a:cubicBezTo>
                <a:cubicBezTo>
                  <a:pt x="593" y="693"/>
                  <a:pt x="589" y="699"/>
                  <a:pt x="588" y="694"/>
                </a:cubicBezTo>
                <a:cubicBezTo>
                  <a:pt x="586" y="689"/>
                  <a:pt x="588" y="685"/>
                  <a:pt x="590" y="684"/>
                </a:cubicBezTo>
                <a:close/>
                <a:moveTo>
                  <a:pt x="264" y="684"/>
                </a:moveTo>
                <a:cubicBezTo>
                  <a:pt x="264" y="684"/>
                  <a:pt x="265" y="685"/>
                  <a:pt x="266" y="688"/>
                </a:cubicBezTo>
                <a:cubicBezTo>
                  <a:pt x="266" y="692"/>
                  <a:pt x="265" y="696"/>
                  <a:pt x="264" y="698"/>
                </a:cubicBezTo>
                <a:cubicBezTo>
                  <a:pt x="264" y="699"/>
                  <a:pt x="263" y="697"/>
                  <a:pt x="262" y="695"/>
                </a:cubicBezTo>
                <a:cubicBezTo>
                  <a:pt x="261" y="688"/>
                  <a:pt x="262" y="684"/>
                  <a:pt x="264" y="684"/>
                </a:cubicBezTo>
                <a:close/>
                <a:moveTo>
                  <a:pt x="584" y="683"/>
                </a:moveTo>
                <a:cubicBezTo>
                  <a:pt x="585" y="683"/>
                  <a:pt x="586" y="684"/>
                  <a:pt x="586" y="687"/>
                </a:cubicBezTo>
                <a:cubicBezTo>
                  <a:pt x="588" y="705"/>
                  <a:pt x="579" y="691"/>
                  <a:pt x="577" y="690"/>
                </a:cubicBezTo>
                <a:cubicBezTo>
                  <a:pt x="576" y="690"/>
                  <a:pt x="574" y="700"/>
                  <a:pt x="573" y="690"/>
                </a:cubicBezTo>
                <a:lnTo>
                  <a:pt x="572" y="690"/>
                </a:lnTo>
                <a:cubicBezTo>
                  <a:pt x="572" y="681"/>
                  <a:pt x="578" y="687"/>
                  <a:pt x="580" y="687"/>
                </a:cubicBezTo>
                <a:cubicBezTo>
                  <a:pt x="581" y="687"/>
                  <a:pt x="583" y="684"/>
                  <a:pt x="584" y="683"/>
                </a:cubicBezTo>
                <a:close/>
                <a:moveTo>
                  <a:pt x="2613" y="673"/>
                </a:moveTo>
                <a:cubicBezTo>
                  <a:pt x="2613" y="673"/>
                  <a:pt x="2613" y="673"/>
                  <a:pt x="2613" y="673"/>
                </a:cubicBezTo>
                <a:cubicBezTo>
                  <a:pt x="2615" y="676"/>
                  <a:pt x="2611" y="679"/>
                  <a:pt x="2610" y="679"/>
                </a:cubicBezTo>
                <a:cubicBezTo>
                  <a:pt x="2606" y="678"/>
                  <a:pt x="2611" y="673"/>
                  <a:pt x="2613" y="673"/>
                </a:cubicBezTo>
                <a:close/>
                <a:moveTo>
                  <a:pt x="574" y="657"/>
                </a:moveTo>
                <a:cubicBezTo>
                  <a:pt x="572" y="657"/>
                  <a:pt x="569" y="657"/>
                  <a:pt x="567" y="657"/>
                </a:cubicBezTo>
                <a:lnTo>
                  <a:pt x="565" y="657"/>
                </a:lnTo>
                <a:lnTo>
                  <a:pt x="566" y="658"/>
                </a:lnTo>
                <a:cubicBezTo>
                  <a:pt x="568" y="658"/>
                  <a:pt x="570" y="658"/>
                  <a:pt x="572" y="658"/>
                </a:cubicBezTo>
                <a:lnTo>
                  <a:pt x="575" y="657"/>
                </a:lnTo>
                <a:lnTo>
                  <a:pt x="574" y="657"/>
                </a:lnTo>
                <a:close/>
                <a:moveTo>
                  <a:pt x="2586" y="646"/>
                </a:moveTo>
                <a:cubicBezTo>
                  <a:pt x="2584" y="649"/>
                  <a:pt x="2581" y="651"/>
                  <a:pt x="2578" y="652"/>
                </a:cubicBezTo>
                <a:cubicBezTo>
                  <a:pt x="2569" y="654"/>
                  <a:pt x="2556" y="648"/>
                  <a:pt x="2552" y="649"/>
                </a:cubicBezTo>
                <a:cubicBezTo>
                  <a:pt x="2551" y="649"/>
                  <a:pt x="2548" y="654"/>
                  <a:pt x="2547" y="655"/>
                </a:cubicBezTo>
                <a:cubicBezTo>
                  <a:pt x="2544" y="657"/>
                  <a:pt x="2541" y="658"/>
                  <a:pt x="2539" y="658"/>
                </a:cubicBezTo>
                <a:cubicBezTo>
                  <a:pt x="2534" y="658"/>
                  <a:pt x="2524" y="645"/>
                  <a:pt x="2527" y="655"/>
                </a:cubicBezTo>
                <a:cubicBezTo>
                  <a:pt x="2529" y="665"/>
                  <a:pt x="2532" y="654"/>
                  <a:pt x="2540" y="661"/>
                </a:cubicBezTo>
                <a:lnTo>
                  <a:pt x="2540" y="661"/>
                </a:lnTo>
                <a:cubicBezTo>
                  <a:pt x="2544" y="664"/>
                  <a:pt x="2541" y="668"/>
                  <a:pt x="2545" y="670"/>
                </a:cubicBezTo>
                <a:cubicBezTo>
                  <a:pt x="2561" y="676"/>
                  <a:pt x="2577" y="677"/>
                  <a:pt x="2593" y="673"/>
                </a:cubicBezTo>
                <a:cubicBezTo>
                  <a:pt x="2598" y="671"/>
                  <a:pt x="2596" y="661"/>
                  <a:pt x="2600" y="658"/>
                </a:cubicBezTo>
                <a:cubicBezTo>
                  <a:pt x="2603" y="655"/>
                  <a:pt x="2608" y="662"/>
                  <a:pt x="2611" y="661"/>
                </a:cubicBezTo>
                <a:cubicBezTo>
                  <a:pt x="2612" y="661"/>
                  <a:pt x="2615" y="656"/>
                  <a:pt x="2616" y="655"/>
                </a:cubicBezTo>
                <a:cubicBezTo>
                  <a:pt x="2622" y="653"/>
                  <a:pt x="2624" y="661"/>
                  <a:pt x="2626" y="655"/>
                </a:cubicBezTo>
                <a:cubicBezTo>
                  <a:pt x="2628" y="649"/>
                  <a:pt x="2623" y="651"/>
                  <a:pt x="2624" y="652"/>
                </a:cubicBezTo>
                <a:cubicBezTo>
                  <a:pt x="2619" y="649"/>
                  <a:pt x="2608" y="646"/>
                  <a:pt x="2606" y="649"/>
                </a:cubicBezTo>
                <a:cubicBezTo>
                  <a:pt x="2603" y="653"/>
                  <a:pt x="2600" y="656"/>
                  <a:pt x="2596" y="655"/>
                </a:cubicBezTo>
                <a:cubicBezTo>
                  <a:pt x="2591" y="655"/>
                  <a:pt x="2590" y="647"/>
                  <a:pt x="2586" y="646"/>
                </a:cubicBezTo>
                <a:close/>
                <a:moveTo>
                  <a:pt x="2458" y="641"/>
                </a:moveTo>
                <a:lnTo>
                  <a:pt x="2454" y="641"/>
                </a:lnTo>
                <a:lnTo>
                  <a:pt x="2453" y="643"/>
                </a:lnTo>
                <a:cubicBezTo>
                  <a:pt x="2447" y="655"/>
                  <a:pt x="2452" y="645"/>
                  <a:pt x="2463" y="652"/>
                </a:cubicBezTo>
                <a:cubicBezTo>
                  <a:pt x="2466" y="654"/>
                  <a:pt x="2468" y="660"/>
                  <a:pt x="2471" y="661"/>
                </a:cubicBezTo>
                <a:cubicBezTo>
                  <a:pt x="2478" y="664"/>
                  <a:pt x="2486" y="664"/>
                  <a:pt x="2493" y="661"/>
                </a:cubicBezTo>
                <a:cubicBezTo>
                  <a:pt x="2492" y="661"/>
                  <a:pt x="2491" y="659"/>
                  <a:pt x="2493" y="658"/>
                </a:cubicBezTo>
                <a:cubicBezTo>
                  <a:pt x="2497" y="657"/>
                  <a:pt x="2502" y="657"/>
                  <a:pt x="2506" y="658"/>
                </a:cubicBezTo>
                <a:cubicBezTo>
                  <a:pt x="2507" y="646"/>
                  <a:pt x="2490" y="644"/>
                  <a:pt x="2481" y="643"/>
                </a:cubicBezTo>
                <a:lnTo>
                  <a:pt x="2481" y="642"/>
                </a:lnTo>
                <a:lnTo>
                  <a:pt x="2471" y="642"/>
                </a:lnTo>
                <a:cubicBezTo>
                  <a:pt x="2467" y="642"/>
                  <a:pt x="2463" y="641"/>
                  <a:pt x="2458" y="641"/>
                </a:cubicBezTo>
                <a:close/>
                <a:moveTo>
                  <a:pt x="2791" y="640"/>
                </a:moveTo>
                <a:cubicBezTo>
                  <a:pt x="2791" y="640"/>
                  <a:pt x="2792" y="640"/>
                  <a:pt x="2792" y="640"/>
                </a:cubicBezTo>
                <a:cubicBezTo>
                  <a:pt x="2794" y="644"/>
                  <a:pt x="2788" y="646"/>
                  <a:pt x="2787" y="646"/>
                </a:cubicBezTo>
                <a:cubicBezTo>
                  <a:pt x="2782" y="645"/>
                  <a:pt x="2789" y="640"/>
                  <a:pt x="2791" y="640"/>
                </a:cubicBezTo>
                <a:close/>
                <a:moveTo>
                  <a:pt x="2544" y="626"/>
                </a:moveTo>
                <a:cubicBezTo>
                  <a:pt x="2543" y="626"/>
                  <a:pt x="2542" y="626"/>
                  <a:pt x="2542" y="628"/>
                </a:cubicBezTo>
                <a:lnTo>
                  <a:pt x="2543" y="629"/>
                </a:lnTo>
                <a:lnTo>
                  <a:pt x="2546" y="630"/>
                </a:lnTo>
                <a:lnTo>
                  <a:pt x="2547" y="631"/>
                </a:lnTo>
                <a:lnTo>
                  <a:pt x="2548" y="630"/>
                </a:lnTo>
                <a:cubicBezTo>
                  <a:pt x="2549" y="629"/>
                  <a:pt x="2546" y="626"/>
                  <a:pt x="2544" y="626"/>
                </a:cubicBezTo>
                <a:close/>
                <a:moveTo>
                  <a:pt x="2612" y="621"/>
                </a:moveTo>
                <a:cubicBezTo>
                  <a:pt x="2606" y="621"/>
                  <a:pt x="2608" y="624"/>
                  <a:pt x="2608" y="625"/>
                </a:cubicBezTo>
                <a:cubicBezTo>
                  <a:pt x="2608" y="624"/>
                  <a:pt x="2611" y="628"/>
                  <a:pt x="2612" y="630"/>
                </a:cubicBezTo>
                <a:lnTo>
                  <a:pt x="2613" y="630"/>
                </a:lnTo>
                <a:lnTo>
                  <a:pt x="2613" y="630"/>
                </a:lnTo>
                <a:cubicBezTo>
                  <a:pt x="2613" y="631"/>
                  <a:pt x="2613" y="631"/>
                  <a:pt x="2613" y="631"/>
                </a:cubicBezTo>
                <a:lnTo>
                  <a:pt x="2613" y="631"/>
                </a:lnTo>
                <a:cubicBezTo>
                  <a:pt x="2613" y="631"/>
                  <a:pt x="2613" y="631"/>
                  <a:pt x="2613" y="630"/>
                </a:cubicBezTo>
                <a:lnTo>
                  <a:pt x="2613" y="630"/>
                </a:lnTo>
                <a:lnTo>
                  <a:pt x="2613" y="629"/>
                </a:lnTo>
                <a:cubicBezTo>
                  <a:pt x="2614" y="626"/>
                  <a:pt x="2619" y="620"/>
                  <a:pt x="2621" y="628"/>
                </a:cubicBezTo>
                <a:cubicBezTo>
                  <a:pt x="2619" y="620"/>
                  <a:pt x="2620" y="622"/>
                  <a:pt x="2615" y="622"/>
                </a:cubicBezTo>
                <a:cubicBezTo>
                  <a:pt x="2614" y="621"/>
                  <a:pt x="2613" y="621"/>
                  <a:pt x="2612" y="621"/>
                </a:cubicBezTo>
                <a:close/>
                <a:moveTo>
                  <a:pt x="2628" y="618"/>
                </a:moveTo>
                <a:cubicBezTo>
                  <a:pt x="2628" y="618"/>
                  <a:pt x="2623" y="625"/>
                  <a:pt x="2627" y="624"/>
                </a:cubicBezTo>
                <a:cubicBezTo>
                  <a:pt x="2629" y="624"/>
                  <a:pt x="2632" y="619"/>
                  <a:pt x="2628" y="618"/>
                </a:cubicBezTo>
                <a:close/>
                <a:moveTo>
                  <a:pt x="2658" y="617"/>
                </a:moveTo>
                <a:cubicBezTo>
                  <a:pt x="2657" y="617"/>
                  <a:pt x="2657" y="617"/>
                  <a:pt x="2656" y="617"/>
                </a:cubicBezTo>
                <a:cubicBezTo>
                  <a:pt x="2655" y="618"/>
                  <a:pt x="2654" y="620"/>
                  <a:pt x="2655" y="624"/>
                </a:cubicBezTo>
                <a:cubicBezTo>
                  <a:pt x="2654" y="623"/>
                  <a:pt x="2658" y="628"/>
                  <a:pt x="2658" y="627"/>
                </a:cubicBezTo>
                <a:cubicBezTo>
                  <a:pt x="2662" y="633"/>
                  <a:pt x="2667" y="634"/>
                  <a:pt x="2666" y="627"/>
                </a:cubicBezTo>
                <a:cubicBezTo>
                  <a:pt x="2665" y="621"/>
                  <a:pt x="2661" y="618"/>
                  <a:pt x="2658" y="617"/>
                </a:cubicBezTo>
                <a:close/>
                <a:moveTo>
                  <a:pt x="2783" y="614"/>
                </a:moveTo>
                <a:cubicBezTo>
                  <a:pt x="2784" y="614"/>
                  <a:pt x="2785" y="614"/>
                  <a:pt x="2785" y="615"/>
                </a:cubicBezTo>
                <a:cubicBezTo>
                  <a:pt x="2791" y="621"/>
                  <a:pt x="2776" y="623"/>
                  <a:pt x="2773" y="623"/>
                </a:cubicBezTo>
                <a:cubicBezTo>
                  <a:pt x="2762" y="621"/>
                  <a:pt x="2778" y="615"/>
                  <a:pt x="2783" y="614"/>
                </a:cubicBezTo>
                <a:close/>
                <a:moveTo>
                  <a:pt x="2533" y="600"/>
                </a:moveTo>
                <a:lnTo>
                  <a:pt x="2534" y="601"/>
                </a:lnTo>
                <a:cubicBezTo>
                  <a:pt x="2536" y="602"/>
                  <a:pt x="2543" y="602"/>
                  <a:pt x="2544" y="610"/>
                </a:cubicBezTo>
                <a:cubicBezTo>
                  <a:pt x="2545" y="626"/>
                  <a:pt x="2537" y="626"/>
                  <a:pt x="2536" y="626"/>
                </a:cubicBezTo>
                <a:lnTo>
                  <a:pt x="2536" y="626"/>
                </a:lnTo>
                <a:lnTo>
                  <a:pt x="2536" y="626"/>
                </a:lnTo>
                <a:lnTo>
                  <a:pt x="2537" y="627"/>
                </a:lnTo>
                <a:cubicBezTo>
                  <a:pt x="2537" y="627"/>
                  <a:pt x="2538" y="627"/>
                  <a:pt x="2539" y="628"/>
                </a:cubicBezTo>
                <a:lnTo>
                  <a:pt x="2541" y="628"/>
                </a:lnTo>
                <a:lnTo>
                  <a:pt x="2541" y="628"/>
                </a:lnTo>
                <a:cubicBezTo>
                  <a:pt x="2542" y="627"/>
                  <a:pt x="2543" y="620"/>
                  <a:pt x="2544" y="619"/>
                </a:cubicBezTo>
                <a:cubicBezTo>
                  <a:pt x="2546" y="616"/>
                  <a:pt x="2548" y="615"/>
                  <a:pt x="2551" y="616"/>
                </a:cubicBezTo>
                <a:cubicBezTo>
                  <a:pt x="2556" y="617"/>
                  <a:pt x="2552" y="626"/>
                  <a:pt x="2554" y="628"/>
                </a:cubicBezTo>
                <a:cubicBezTo>
                  <a:pt x="2562" y="631"/>
                  <a:pt x="2569" y="632"/>
                  <a:pt x="2577" y="631"/>
                </a:cubicBezTo>
                <a:cubicBezTo>
                  <a:pt x="2583" y="628"/>
                  <a:pt x="2584" y="616"/>
                  <a:pt x="2590" y="616"/>
                </a:cubicBezTo>
                <a:cubicBezTo>
                  <a:pt x="2594" y="616"/>
                  <a:pt x="2593" y="620"/>
                  <a:pt x="2595" y="622"/>
                </a:cubicBezTo>
                <a:cubicBezTo>
                  <a:pt x="2603" y="630"/>
                  <a:pt x="2597" y="620"/>
                  <a:pt x="2597" y="616"/>
                </a:cubicBezTo>
                <a:cubicBezTo>
                  <a:pt x="2597" y="617"/>
                  <a:pt x="2600" y="612"/>
                  <a:pt x="2599" y="610"/>
                </a:cubicBezTo>
                <a:cubicBezTo>
                  <a:pt x="2592" y="609"/>
                  <a:pt x="2585" y="609"/>
                  <a:pt x="2579" y="610"/>
                </a:cubicBezTo>
                <a:cubicBezTo>
                  <a:pt x="2572" y="609"/>
                  <a:pt x="2555" y="604"/>
                  <a:pt x="2540" y="601"/>
                </a:cubicBezTo>
                <a:lnTo>
                  <a:pt x="2533" y="600"/>
                </a:lnTo>
                <a:close/>
                <a:moveTo>
                  <a:pt x="2476" y="595"/>
                </a:moveTo>
                <a:cubicBezTo>
                  <a:pt x="2471" y="595"/>
                  <a:pt x="2466" y="595"/>
                  <a:pt x="2461" y="595"/>
                </a:cubicBezTo>
                <a:lnTo>
                  <a:pt x="2460" y="596"/>
                </a:lnTo>
                <a:lnTo>
                  <a:pt x="2461" y="596"/>
                </a:lnTo>
                <a:cubicBezTo>
                  <a:pt x="2463" y="597"/>
                  <a:pt x="2465" y="599"/>
                  <a:pt x="2464" y="598"/>
                </a:cubicBezTo>
                <a:cubicBezTo>
                  <a:pt x="2475" y="605"/>
                  <a:pt x="2487" y="607"/>
                  <a:pt x="2484" y="598"/>
                </a:cubicBezTo>
                <a:cubicBezTo>
                  <a:pt x="2484" y="597"/>
                  <a:pt x="2483" y="597"/>
                  <a:pt x="2483" y="596"/>
                </a:cubicBezTo>
                <a:lnTo>
                  <a:pt x="2482" y="595"/>
                </a:lnTo>
                <a:lnTo>
                  <a:pt x="2476" y="595"/>
                </a:lnTo>
                <a:close/>
                <a:moveTo>
                  <a:pt x="1755" y="570"/>
                </a:moveTo>
                <a:cubicBezTo>
                  <a:pt x="1751" y="570"/>
                  <a:pt x="1747" y="571"/>
                  <a:pt x="1745" y="573"/>
                </a:cubicBezTo>
                <a:cubicBezTo>
                  <a:pt x="1745" y="573"/>
                  <a:pt x="1746" y="573"/>
                  <a:pt x="1746" y="574"/>
                </a:cubicBezTo>
                <a:lnTo>
                  <a:pt x="1747" y="574"/>
                </a:lnTo>
                <a:lnTo>
                  <a:pt x="1749" y="575"/>
                </a:lnTo>
                <a:cubicBezTo>
                  <a:pt x="1757" y="575"/>
                  <a:pt x="1765" y="574"/>
                  <a:pt x="1768" y="576"/>
                </a:cubicBezTo>
                <a:cubicBezTo>
                  <a:pt x="1770" y="576"/>
                  <a:pt x="1767" y="583"/>
                  <a:pt x="1768" y="583"/>
                </a:cubicBezTo>
                <a:cubicBezTo>
                  <a:pt x="1769" y="584"/>
                  <a:pt x="1773" y="584"/>
                  <a:pt x="1778" y="585"/>
                </a:cubicBezTo>
                <a:lnTo>
                  <a:pt x="1781" y="586"/>
                </a:lnTo>
                <a:lnTo>
                  <a:pt x="1781" y="584"/>
                </a:lnTo>
                <a:cubicBezTo>
                  <a:pt x="1781" y="582"/>
                  <a:pt x="1781" y="579"/>
                  <a:pt x="1782" y="576"/>
                </a:cubicBezTo>
                <a:cubicBezTo>
                  <a:pt x="1776" y="574"/>
                  <a:pt x="1770" y="572"/>
                  <a:pt x="1763" y="570"/>
                </a:cubicBezTo>
                <a:cubicBezTo>
                  <a:pt x="1762" y="570"/>
                  <a:pt x="1761" y="570"/>
                  <a:pt x="1759" y="570"/>
                </a:cubicBezTo>
                <a:cubicBezTo>
                  <a:pt x="1758" y="570"/>
                  <a:pt x="1756" y="570"/>
                  <a:pt x="1755" y="570"/>
                </a:cubicBezTo>
                <a:close/>
                <a:moveTo>
                  <a:pt x="1680" y="562"/>
                </a:moveTo>
                <a:cubicBezTo>
                  <a:pt x="1658" y="562"/>
                  <a:pt x="1619" y="572"/>
                  <a:pt x="1619" y="572"/>
                </a:cubicBezTo>
                <a:lnTo>
                  <a:pt x="1623" y="572"/>
                </a:lnTo>
                <a:cubicBezTo>
                  <a:pt x="1625" y="577"/>
                  <a:pt x="1628" y="577"/>
                  <a:pt x="1635" y="576"/>
                </a:cubicBezTo>
                <a:lnTo>
                  <a:pt x="1635" y="576"/>
                </a:lnTo>
                <a:cubicBezTo>
                  <a:pt x="1641" y="570"/>
                  <a:pt x="1650" y="568"/>
                  <a:pt x="1658" y="572"/>
                </a:cubicBezTo>
                <a:cubicBezTo>
                  <a:pt x="1665" y="574"/>
                  <a:pt x="1672" y="592"/>
                  <a:pt x="1674" y="591"/>
                </a:cubicBezTo>
                <a:cubicBezTo>
                  <a:pt x="1677" y="591"/>
                  <a:pt x="1677" y="576"/>
                  <a:pt x="1678" y="576"/>
                </a:cubicBezTo>
                <a:cubicBezTo>
                  <a:pt x="1681" y="573"/>
                  <a:pt x="1702" y="574"/>
                  <a:pt x="1694" y="564"/>
                </a:cubicBezTo>
                <a:cubicBezTo>
                  <a:pt x="1692" y="563"/>
                  <a:pt x="1689" y="562"/>
                  <a:pt x="1684" y="562"/>
                </a:cubicBezTo>
                <a:cubicBezTo>
                  <a:pt x="1683" y="562"/>
                  <a:pt x="1681" y="562"/>
                  <a:pt x="1680" y="562"/>
                </a:cubicBezTo>
                <a:close/>
                <a:moveTo>
                  <a:pt x="2733" y="539"/>
                </a:moveTo>
                <a:cubicBezTo>
                  <a:pt x="2733" y="539"/>
                  <a:pt x="2732" y="539"/>
                  <a:pt x="2732" y="540"/>
                </a:cubicBezTo>
                <a:lnTo>
                  <a:pt x="2732" y="540"/>
                </a:lnTo>
                <a:lnTo>
                  <a:pt x="2733" y="541"/>
                </a:lnTo>
                <a:cubicBezTo>
                  <a:pt x="2733" y="541"/>
                  <a:pt x="2733" y="542"/>
                  <a:pt x="2734" y="542"/>
                </a:cubicBezTo>
                <a:lnTo>
                  <a:pt x="2734" y="544"/>
                </a:lnTo>
                <a:lnTo>
                  <a:pt x="2734" y="544"/>
                </a:lnTo>
                <a:cubicBezTo>
                  <a:pt x="2735" y="543"/>
                  <a:pt x="2735" y="541"/>
                  <a:pt x="2734" y="540"/>
                </a:cubicBezTo>
                <a:cubicBezTo>
                  <a:pt x="2734" y="540"/>
                  <a:pt x="2733" y="539"/>
                  <a:pt x="2733" y="539"/>
                </a:cubicBezTo>
                <a:close/>
                <a:moveTo>
                  <a:pt x="132" y="536"/>
                </a:moveTo>
                <a:cubicBezTo>
                  <a:pt x="133" y="537"/>
                  <a:pt x="132" y="540"/>
                  <a:pt x="131" y="540"/>
                </a:cubicBezTo>
                <a:cubicBezTo>
                  <a:pt x="130" y="539"/>
                  <a:pt x="131" y="536"/>
                  <a:pt x="132" y="536"/>
                </a:cubicBezTo>
                <a:close/>
                <a:moveTo>
                  <a:pt x="154" y="535"/>
                </a:moveTo>
                <a:cubicBezTo>
                  <a:pt x="152" y="535"/>
                  <a:pt x="148" y="535"/>
                  <a:pt x="147" y="539"/>
                </a:cubicBezTo>
                <a:cubicBezTo>
                  <a:pt x="148" y="538"/>
                  <a:pt x="149" y="543"/>
                  <a:pt x="148" y="546"/>
                </a:cubicBezTo>
                <a:cubicBezTo>
                  <a:pt x="147" y="549"/>
                  <a:pt x="147" y="547"/>
                  <a:pt x="148" y="550"/>
                </a:cubicBezTo>
                <a:cubicBezTo>
                  <a:pt x="149" y="553"/>
                  <a:pt x="149" y="553"/>
                  <a:pt x="151" y="550"/>
                </a:cubicBezTo>
                <a:cubicBezTo>
                  <a:pt x="154" y="544"/>
                  <a:pt x="151" y="542"/>
                  <a:pt x="153" y="553"/>
                </a:cubicBezTo>
                <a:cubicBezTo>
                  <a:pt x="154" y="557"/>
                  <a:pt x="165" y="560"/>
                  <a:pt x="165" y="560"/>
                </a:cubicBezTo>
                <a:cubicBezTo>
                  <a:pt x="165" y="555"/>
                  <a:pt x="166" y="549"/>
                  <a:pt x="166" y="543"/>
                </a:cubicBezTo>
                <a:cubicBezTo>
                  <a:pt x="163" y="540"/>
                  <a:pt x="160" y="537"/>
                  <a:pt x="157" y="536"/>
                </a:cubicBezTo>
                <a:cubicBezTo>
                  <a:pt x="156" y="535"/>
                  <a:pt x="155" y="535"/>
                  <a:pt x="154" y="535"/>
                </a:cubicBezTo>
                <a:close/>
                <a:moveTo>
                  <a:pt x="2820" y="533"/>
                </a:moveTo>
                <a:cubicBezTo>
                  <a:pt x="2823" y="533"/>
                  <a:pt x="2824" y="546"/>
                  <a:pt x="2820" y="539"/>
                </a:cubicBezTo>
                <a:cubicBezTo>
                  <a:pt x="2819" y="539"/>
                  <a:pt x="2818" y="534"/>
                  <a:pt x="2820" y="533"/>
                </a:cubicBezTo>
                <a:cubicBezTo>
                  <a:pt x="2820" y="533"/>
                  <a:pt x="2820" y="533"/>
                  <a:pt x="2820" y="533"/>
                </a:cubicBezTo>
                <a:close/>
                <a:moveTo>
                  <a:pt x="2811" y="531"/>
                </a:moveTo>
                <a:cubicBezTo>
                  <a:pt x="2813" y="531"/>
                  <a:pt x="2814" y="532"/>
                  <a:pt x="2815" y="533"/>
                </a:cubicBezTo>
                <a:cubicBezTo>
                  <a:pt x="2816" y="535"/>
                  <a:pt x="2816" y="539"/>
                  <a:pt x="2815" y="541"/>
                </a:cubicBezTo>
                <a:cubicBezTo>
                  <a:pt x="2814" y="543"/>
                  <a:pt x="2813" y="544"/>
                  <a:pt x="2812" y="542"/>
                </a:cubicBezTo>
                <a:cubicBezTo>
                  <a:pt x="2811" y="542"/>
                  <a:pt x="2812" y="535"/>
                  <a:pt x="2812" y="533"/>
                </a:cubicBezTo>
                <a:lnTo>
                  <a:pt x="2810" y="533"/>
                </a:lnTo>
                <a:cubicBezTo>
                  <a:pt x="2810" y="532"/>
                  <a:pt x="2811" y="531"/>
                  <a:pt x="2811" y="531"/>
                </a:cubicBezTo>
                <a:close/>
                <a:moveTo>
                  <a:pt x="2803" y="530"/>
                </a:moveTo>
                <a:cubicBezTo>
                  <a:pt x="2806" y="531"/>
                  <a:pt x="2806" y="542"/>
                  <a:pt x="2802" y="542"/>
                </a:cubicBezTo>
                <a:cubicBezTo>
                  <a:pt x="2800" y="542"/>
                  <a:pt x="2801" y="531"/>
                  <a:pt x="2800" y="533"/>
                </a:cubicBezTo>
                <a:cubicBezTo>
                  <a:pt x="2801" y="531"/>
                  <a:pt x="2803" y="530"/>
                  <a:pt x="2803" y="530"/>
                </a:cubicBezTo>
                <a:close/>
                <a:moveTo>
                  <a:pt x="2709" y="479"/>
                </a:moveTo>
                <a:cubicBezTo>
                  <a:pt x="2708" y="479"/>
                  <a:pt x="2708" y="479"/>
                  <a:pt x="2707" y="479"/>
                </a:cubicBezTo>
                <a:lnTo>
                  <a:pt x="2706" y="480"/>
                </a:lnTo>
                <a:lnTo>
                  <a:pt x="2707" y="480"/>
                </a:lnTo>
                <a:cubicBezTo>
                  <a:pt x="2709" y="482"/>
                  <a:pt x="2720" y="484"/>
                  <a:pt x="2726" y="485"/>
                </a:cubicBezTo>
                <a:lnTo>
                  <a:pt x="2726" y="485"/>
                </a:lnTo>
                <a:lnTo>
                  <a:pt x="2727" y="484"/>
                </a:lnTo>
                <a:cubicBezTo>
                  <a:pt x="2727" y="481"/>
                  <a:pt x="2723" y="482"/>
                  <a:pt x="2724" y="483"/>
                </a:cubicBezTo>
                <a:cubicBezTo>
                  <a:pt x="2720" y="481"/>
                  <a:pt x="2713" y="478"/>
                  <a:pt x="2709" y="479"/>
                </a:cubicBezTo>
                <a:close/>
                <a:moveTo>
                  <a:pt x="2854" y="475"/>
                </a:moveTo>
                <a:cubicBezTo>
                  <a:pt x="2860" y="475"/>
                  <a:pt x="2861" y="493"/>
                  <a:pt x="2852" y="484"/>
                </a:cubicBezTo>
                <a:cubicBezTo>
                  <a:pt x="2851" y="483"/>
                  <a:pt x="2848" y="477"/>
                  <a:pt x="2852" y="476"/>
                </a:cubicBezTo>
                <a:cubicBezTo>
                  <a:pt x="2853" y="475"/>
                  <a:pt x="2853" y="475"/>
                  <a:pt x="2854" y="475"/>
                </a:cubicBezTo>
                <a:close/>
                <a:moveTo>
                  <a:pt x="2805" y="475"/>
                </a:moveTo>
                <a:lnTo>
                  <a:pt x="2805" y="476"/>
                </a:lnTo>
                <a:cubicBezTo>
                  <a:pt x="2805" y="475"/>
                  <a:pt x="2805" y="475"/>
                  <a:pt x="2805" y="475"/>
                </a:cubicBezTo>
                <a:lnTo>
                  <a:pt x="2805" y="475"/>
                </a:lnTo>
                <a:close/>
                <a:moveTo>
                  <a:pt x="2832" y="473"/>
                </a:moveTo>
                <a:cubicBezTo>
                  <a:pt x="2835" y="472"/>
                  <a:pt x="2838" y="474"/>
                  <a:pt x="2840" y="476"/>
                </a:cubicBezTo>
                <a:cubicBezTo>
                  <a:pt x="2843" y="478"/>
                  <a:pt x="2844" y="483"/>
                  <a:pt x="2841" y="486"/>
                </a:cubicBezTo>
                <a:cubicBezTo>
                  <a:pt x="2839" y="488"/>
                  <a:pt x="2835" y="489"/>
                  <a:pt x="2832" y="488"/>
                </a:cubicBezTo>
                <a:cubicBezTo>
                  <a:pt x="2831" y="486"/>
                  <a:pt x="2832" y="478"/>
                  <a:pt x="2832" y="476"/>
                </a:cubicBezTo>
                <a:lnTo>
                  <a:pt x="2828" y="476"/>
                </a:lnTo>
                <a:cubicBezTo>
                  <a:pt x="2829" y="474"/>
                  <a:pt x="2830" y="473"/>
                  <a:pt x="2832" y="473"/>
                </a:cubicBezTo>
                <a:close/>
                <a:moveTo>
                  <a:pt x="2812" y="471"/>
                </a:moveTo>
                <a:cubicBezTo>
                  <a:pt x="2812" y="471"/>
                  <a:pt x="2812" y="471"/>
                  <a:pt x="2813" y="471"/>
                </a:cubicBezTo>
                <a:cubicBezTo>
                  <a:pt x="2819" y="472"/>
                  <a:pt x="2818" y="487"/>
                  <a:pt x="2809" y="488"/>
                </a:cubicBezTo>
                <a:cubicBezTo>
                  <a:pt x="2804" y="488"/>
                  <a:pt x="2806" y="476"/>
                  <a:pt x="2805" y="475"/>
                </a:cubicBezTo>
                <a:lnTo>
                  <a:pt x="2805" y="475"/>
                </a:lnTo>
                <a:lnTo>
                  <a:pt x="2807" y="473"/>
                </a:lnTo>
                <a:cubicBezTo>
                  <a:pt x="2809" y="472"/>
                  <a:pt x="2810" y="471"/>
                  <a:pt x="2812" y="471"/>
                </a:cubicBezTo>
                <a:close/>
                <a:moveTo>
                  <a:pt x="113" y="471"/>
                </a:moveTo>
                <a:cubicBezTo>
                  <a:pt x="116" y="471"/>
                  <a:pt x="118" y="471"/>
                  <a:pt x="120" y="472"/>
                </a:cubicBezTo>
                <a:cubicBezTo>
                  <a:pt x="124" y="477"/>
                  <a:pt x="107" y="483"/>
                  <a:pt x="100" y="480"/>
                </a:cubicBezTo>
                <a:cubicBezTo>
                  <a:pt x="90" y="476"/>
                  <a:pt x="103" y="471"/>
                  <a:pt x="113" y="471"/>
                </a:cubicBezTo>
                <a:close/>
                <a:moveTo>
                  <a:pt x="2891" y="471"/>
                </a:moveTo>
                <a:cubicBezTo>
                  <a:pt x="2891" y="471"/>
                  <a:pt x="2892" y="471"/>
                  <a:pt x="2892" y="471"/>
                </a:cubicBezTo>
                <a:cubicBezTo>
                  <a:pt x="2894" y="475"/>
                  <a:pt x="2888" y="477"/>
                  <a:pt x="2887" y="477"/>
                </a:cubicBezTo>
                <a:cubicBezTo>
                  <a:pt x="2882" y="476"/>
                  <a:pt x="2889" y="471"/>
                  <a:pt x="2891" y="471"/>
                </a:cubicBezTo>
                <a:close/>
                <a:moveTo>
                  <a:pt x="121" y="458"/>
                </a:moveTo>
                <a:cubicBezTo>
                  <a:pt x="121" y="458"/>
                  <a:pt x="121" y="458"/>
                  <a:pt x="121" y="458"/>
                </a:cubicBezTo>
                <a:cubicBezTo>
                  <a:pt x="121" y="458"/>
                  <a:pt x="125" y="464"/>
                  <a:pt x="124" y="469"/>
                </a:cubicBezTo>
                <a:cubicBezTo>
                  <a:pt x="123" y="474"/>
                  <a:pt x="118" y="465"/>
                  <a:pt x="118" y="465"/>
                </a:cubicBezTo>
                <a:cubicBezTo>
                  <a:pt x="115" y="465"/>
                  <a:pt x="116" y="476"/>
                  <a:pt x="113" y="465"/>
                </a:cubicBezTo>
                <a:cubicBezTo>
                  <a:pt x="109" y="452"/>
                  <a:pt x="116" y="462"/>
                  <a:pt x="116" y="462"/>
                </a:cubicBezTo>
                <a:cubicBezTo>
                  <a:pt x="118" y="462"/>
                  <a:pt x="119" y="457"/>
                  <a:pt x="121" y="458"/>
                </a:cubicBezTo>
                <a:close/>
                <a:moveTo>
                  <a:pt x="2728" y="449"/>
                </a:moveTo>
                <a:cubicBezTo>
                  <a:pt x="2728" y="449"/>
                  <a:pt x="2726" y="452"/>
                  <a:pt x="2726" y="454"/>
                </a:cubicBezTo>
                <a:lnTo>
                  <a:pt x="2725" y="455"/>
                </a:lnTo>
                <a:lnTo>
                  <a:pt x="2727" y="455"/>
                </a:lnTo>
                <a:lnTo>
                  <a:pt x="2727" y="455"/>
                </a:lnTo>
                <a:cubicBezTo>
                  <a:pt x="2729" y="454"/>
                  <a:pt x="2731" y="450"/>
                  <a:pt x="2728" y="449"/>
                </a:cubicBezTo>
                <a:close/>
                <a:moveTo>
                  <a:pt x="167" y="449"/>
                </a:moveTo>
                <a:lnTo>
                  <a:pt x="165" y="450"/>
                </a:lnTo>
                <a:lnTo>
                  <a:pt x="165" y="451"/>
                </a:lnTo>
                <a:cubicBezTo>
                  <a:pt x="165" y="452"/>
                  <a:pt x="166" y="453"/>
                  <a:pt x="167" y="451"/>
                </a:cubicBezTo>
                <a:cubicBezTo>
                  <a:pt x="167" y="451"/>
                  <a:pt x="167" y="450"/>
                  <a:pt x="167" y="449"/>
                </a:cubicBezTo>
                <a:lnTo>
                  <a:pt x="167" y="449"/>
                </a:lnTo>
                <a:close/>
                <a:moveTo>
                  <a:pt x="2758" y="448"/>
                </a:moveTo>
                <a:cubicBezTo>
                  <a:pt x="2757" y="448"/>
                  <a:pt x="2757" y="448"/>
                  <a:pt x="2756" y="448"/>
                </a:cubicBezTo>
                <a:cubicBezTo>
                  <a:pt x="2755" y="449"/>
                  <a:pt x="2754" y="451"/>
                  <a:pt x="2755" y="455"/>
                </a:cubicBezTo>
                <a:cubicBezTo>
                  <a:pt x="2754" y="454"/>
                  <a:pt x="2758" y="459"/>
                  <a:pt x="2758" y="458"/>
                </a:cubicBezTo>
                <a:cubicBezTo>
                  <a:pt x="2762" y="464"/>
                  <a:pt x="2767" y="465"/>
                  <a:pt x="2766" y="458"/>
                </a:cubicBezTo>
                <a:cubicBezTo>
                  <a:pt x="2765" y="452"/>
                  <a:pt x="2761" y="449"/>
                  <a:pt x="2758" y="448"/>
                </a:cubicBezTo>
                <a:close/>
                <a:moveTo>
                  <a:pt x="101" y="446"/>
                </a:moveTo>
                <a:cubicBezTo>
                  <a:pt x="102" y="446"/>
                  <a:pt x="103" y="447"/>
                  <a:pt x="103" y="451"/>
                </a:cubicBezTo>
                <a:cubicBezTo>
                  <a:pt x="103" y="464"/>
                  <a:pt x="99" y="459"/>
                  <a:pt x="98" y="454"/>
                </a:cubicBezTo>
                <a:cubicBezTo>
                  <a:pt x="96" y="449"/>
                  <a:pt x="99" y="445"/>
                  <a:pt x="101" y="446"/>
                </a:cubicBezTo>
                <a:close/>
                <a:moveTo>
                  <a:pt x="108" y="434"/>
                </a:moveTo>
                <a:cubicBezTo>
                  <a:pt x="109" y="434"/>
                  <a:pt x="110" y="436"/>
                  <a:pt x="109" y="440"/>
                </a:cubicBezTo>
                <a:cubicBezTo>
                  <a:pt x="108" y="441"/>
                  <a:pt x="108" y="441"/>
                  <a:pt x="107" y="440"/>
                </a:cubicBezTo>
                <a:cubicBezTo>
                  <a:pt x="104" y="438"/>
                  <a:pt x="107" y="434"/>
                  <a:pt x="108" y="434"/>
                </a:cubicBezTo>
                <a:close/>
                <a:moveTo>
                  <a:pt x="158" y="433"/>
                </a:moveTo>
                <a:cubicBezTo>
                  <a:pt x="157" y="434"/>
                  <a:pt x="155" y="435"/>
                  <a:pt x="154" y="436"/>
                </a:cubicBezTo>
                <a:lnTo>
                  <a:pt x="153" y="436"/>
                </a:lnTo>
                <a:lnTo>
                  <a:pt x="155" y="437"/>
                </a:lnTo>
                <a:cubicBezTo>
                  <a:pt x="155" y="437"/>
                  <a:pt x="158" y="438"/>
                  <a:pt x="161" y="439"/>
                </a:cubicBezTo>
                <a:lnTo>
                  <a:pt x="162" y="440"/>
                </a:lnTo>
                <a:lnTo>
                  <a:pt x="161" y="437"/>
                </a:lnTo>
                <a:cubicBezTo>
                  <a:pt x="161" y="434"/>
                  <a:pt x="160" y="433"/>
                  <a:pt x="158" y="433"/>
                </a:cubicBezTo>
                <a:close/>
                <a:moveTo>
                  <a:pt x="90" y="431"/>
                </a:moveTo>
                <a:cubicBezTo>
                  <a:pt x="91" y="432"/>
                  <a:pt x="94" y="437"/>
                  <a:pt x="94" y="444"/>
                </a:cubicBezTo>
                <a:cubicBezTo>
                  <a:pt x="93" y="451"/>
                  <a:pt x="89" y="444"/>
                  <a:pt x="89" y="437"/>
                </a:cubicBezTo>
                <a:cubicBezTo>
                  <a:pt x="88" y="432"/>
                  <a:pt x="89" y="431"/>
                  <a:pt x="90" y="431"/>
                </a:cubicBezTo>
                <a:close/>
                <a:moveTo>
                  <a:pt x="166" y="430"/>
                </a:moveTo>
                <a:cubicBezTo>
                  <a:pt x="165" y="430"/>
                  <a:pt x="163" y="432"/>
                  <a:pt x="165" y="434"/>
                </a:cubicBezTo>
                <a:cubicBezTo>
                  <a:pt x="168" y="437"/>
                  <a:pt x="169" y="432"/>
                  <a:pt x="167" y="430"/>
                </a:cubicBezTo>
                <a:cubicBezTo>
                  <a:pt x="167" y="430"/>
                  <a:pt x="167" y="430"/>
                  <a:pt x="166" y="430"/>
                </a:cubicBezTo>
                <a:close/>
                <a:moveTo>
                  <a:pt x="58" y="423"/>
                </a:moveTo>
                <a:cubicBezTo>
                  <a:pt x="64" y="423"/>
                  <a:pt x="68" y="425"/>
                  <a:pt x="68" y="429"/>
                </a:cubicBezTo>
                <a:cubicBezTo>
                  <a:pt x="67" y="444"/>
                  <a:pt x="51" y="438"/>
                  <a:pt x="45" y="433"/>
                </a:cubicBezTo>
                <a:cubicBezTo>
                  <a:pt x="38" y="427"/>
                  <a:pt x="49" y="423"/>
                  <a:pt x="58" y="423"/>
                </a:cubicBezTo>
                <a:close/>
                <a:moveTo>
                  <a:pt x="121" y="419"/>
                </a:moveTo>
                <a:cubicBezTo>
                  <a:pt x="130" y="420"/>
                  <a:pt x="137" y="434"/>
                  <a:pt x="120" y="430"/>
                </a:cubicBezTo>
                <a:cubicBezTo>
                  <a:pt x="119" y="430"/>
                  <a:pt x="113" y="424"/>
                  <a:pt x="116" y="422"/>
                </a:cubicBezTo>
                <a:cubicBezTo>
                  <a:pt x="117" y="420"/>
                  <a:pt x="119" y="419"/>
                  <a:pt x="121" y="419"/>
                </a:cubicBezTo>
                <a:close/>
                <a:moveTo>
                  <a:pt x="94" y="410"/>
                </a:moveTo>
                <a:cubicBezTo>
                  <a:pt x="98" y="410"/>
                  <a:pt x="101" y="412"/>
                  <a:pt x="96" y="417"/>
                </a:cubicBezTo>
                <a:cubicBezTo>
                  <a:pt x="93" y="417"/>
                  <a:pt x="91" y="417"/>
                  <a:pt x="88" y="417"/>
                </a:cubicBezTo>
                <a:cubicBezTo>
                  <a:pt x="75" y="414"/>
                  <a:pt x="87" y="410"/>
                  <a:pt x="94" y="410"/>
                </a:cubicBezTo>
                <a:close/>
                <a:moveTo>
                  <a:pt x="2753" y="407"/>
                </a:moveTo>
                <a:lnTo>
                  <a:pt x="2751" y="407"/>
                </a:lnTo>
                <a:lnTo>
                  <a:pt x="2749" y="407"/>
                </a:lnTo>
                <a:lnTo>
                  <a:pt x="2749" y="407"/>
                </a:lnTo>
                <a:lnTo>
                  <a:pt x="2750" y="407"/>
                </a:lnTo>
                <a:lnTo>
                  <a:pt x="2753" y="407"/>
                </a:lnTo>
                <a:lnTo>
                  <a:pt x="2753" y="407"/>
                </a:lnTo>
                <a:close/>
                <a:moveTo>
                  <a:pt x="6" y="407"/>
                </a:moveTo>
                <a:cubicBezTo>
                  <a:pt x="14" y="407"/>
                  <a:pt x="27" y="413"/>
                  <a:pt x="25" y="421"/>
                </a:cubicBezTo>
                <a:cubicBezTo>
                  <a:pt x="22" y="429"/>
                  <a:pt x="5" y="421"/>
                  <a:pt x="1" y="413"/>
                </a:cubicBezTo>
                <a:cubicBezTo>
                  <a:pt x="-2" y="408"/>
                  <a:pt x="1" y="406"/>
                  <a:pt x="6" y="407"/>
                </a:cubicBezTo>
                <a:close/>
                <a:moveTo>
                  <a:pt x="2790" y="406"/>
                </a:moveTo>
                <a:lnTo>
                  <a:pt x="2791" y="407"/>
                </a:lnTo>
                <a:cubicBezTo>
                  <a:pt x="2792" y="407"/>
                  <a:pt x="2793" y="408"/>
                  <a:pt x="2793" y="407"/>
                </a:cubicBezTo>
                <a:lnTo>
                  <a:pt x="2797" y="407"/>
                </a:lnTo>
                <a:lnTo>
                  <a:pt x="2793" y="406"/>
                </a:lnTo>
                <a:lnTo>
                  <a:pt x="2790" y="406"/>
                </a:lnTo>
                <a:close/>
                <a:moveTo>
                  <a:pt x="95" y="402"/>
                </a:moveTo>
                <a:cubicBezTo>
                  <a:pt x="96" y="402"/>
                  <a:pt x="97" y="403"/>
                  <a:pt x="97" y="405"/>
                </a:cubicBezTo>
                <a:cubicBezTo>
                  <a:pt x="97" y="408"/>
                  <a:pt x="95" y="410"/>
                  <a:pt x="94" y="409"/>
                </a:cubicBezTo>
                <a:cubicBezTo>
                  <a:pt x="92" y="405"/>
                  <a:pt x="94" y="402"/>
                  <a:pt x="95" y="402"/>
                </a:cubicBezTo>
                <a:close/>
                <a:moveTo>
                  <a:pt x="2863" y="396"/>
                </a:moveTo>
                <a:cubicBezTo>
                  <a:pt x="2865" y="396"/>
                  <a:pt x="2870" y="400"/>
                  <a:pt x="2867" y="404"/>
                </a:cubicBezTo>
                <a:cubicBezTo>
                  <a:pt x="2865" y="407"/>
                  <a:pt x="2863" y="402"/>
                  <a:pt x="2863" y="401"/>
                </a:cubicBezTo>
                <a:cubicBezTo>
                  <a:pt x="2860" y="397"/>
                  <a:pt x="2861" y="396"/>
                  <a:pt x="2863" y="396"/>
                </a:cubicBezTo>
                <a:close/>
                <a:moveTo>
                  <a:pt x="116" y="395"/>
                </a:moveTo>
                <a:cubicBezTo>
                  <a:pt x="117" y="395"/>
                  <a:pt x="119" y="401"/>
                  <a:pt x="120" y="402"/>
                </a:cubicBezTo>
                <a:cubicBezTo>
                  <a:pt x="120" y="402"/>
                  <a:pt x="120" y="398"/>
                  <a:pt x="121" y="398"/>
                </a:cubicBezTo>
                <a:cubicBezTo>
                  <a:pt x="121" y="398"/>
                  <a:pt x="123" y="404"/>
                  <a:pt x="123" y="402"/>
                </a:cubicBezTo>
                <a:cubicBezTo>
                  <a:pt x="122" y="410"/>
                  <a:pt x="110" y="412"/>
                  <a:pt x="109" y="402"/>
                </a:cubicBezTo>
                <a:lnTo>
                  <a:pt x="108" y="402"/>
                </a:lnTo>
                <a:cubicBezTo>
                  <a:pt x="111" y="397"/>
                  <a:pt x="113" y="395"/>
                  <a:pt x="116" y="395"/>
                </a:cubicBezTo>
                <a:close/>
                <a:moveTo>
                  <a:pt x="142" y="381"/>
                </a:moveTo>
                <a:lnTo>
                  <a:pt x="141" y="381"/>
                </a:lnTo>
                <a:lnTo>
                  <a:pt x="135" y="381"/>
                </a:lnTo>
                <a:lnTo>
                  <a:pt x="137" y="383"/>
                </a:lnTo>
                <a:cubicBezTo>
                  <a:pt x="139" y="385"/>
                  <a:pt x="141" y="386"/>
                  <a:pt x="143" y="385"/>
                </a:cubicBezTo>
                <a:cubicBezTo>
                  <a:pt x="143" y="384"/>
                  <a:pt x="143" y="383"/>
                  <a:pt x="142" y="381"/>
                </a:cubicBezTo>
                <a:lnTo>
                  <a:pt x="142" y="381"/>
                </a:lnTo>
                <a:close/>
                <a:moveTo>
                  <a:pt x="33" y="374"/>
                </a:moveTo>
                <a:cubicBezTo>
                  <a:pt x="37" y="374"/>
                  <a:pt x="40" y="375"/>
                  <a:pt x="41" y="377"/>
                </a:cubicBezTo>
                <a:cubicBezTo>
                  <a:pt x="41" y="380"/>
                  <a:pt x="32" y="383"/>
                  <a:pt x="29" y="381"/>
                </a:cubicBezTo>
                <a:cubicBezTo>
                  <a:pt x="19" y="377"/>
                  <a:pt x="26" y="374"/>
                  <a:pt x="33" y="374"/>
                </a:cubicBezTo>
                <a:close/>
                <a:moveTo>
                  <a:pt x="2833" y="370"/>
                </a:moveTo>
                <a:cubicBezTo>
                  <a:pt x="2832" y="370"/>
                  <a:pt x="2831" y="372"/>
                  <a:pt x="2832" y="374"/>
                </a:cubicBezTo>
                <a:cubicBezTo>
                  <a:pt x="2834" y="377"/>
                  <a:pt x="2835" y="374"/>
                  <a:pt x="2834" y="371"/>
                </a:cubicBezTo>
                <a:cubicBezTo>
                  <a:pt x="2834" y="371"/>
                  <a:pt x="2833" y="370"/>
                  <a:pt x="2833" y="370"/>
                </a:cubicBezTo>
                <a:close/>
                <a:moveTo>
                  <a:pt x="2920" y="364"/>
                </a:moveTo>
                <a:cubicBezTo>
                  <a:pt x="2923" y="364"/>
                  <a:pt x="2924" y="377"/>
                  <a:pt x="2920" y="370"/>
                </a:cubicBezTo>
                <a:cubicBezTo>
                  <a:pt x="2919" y="370"/>
                  <a:pt x="2918" y="365"/>
                  <a:pt x="2920" y="364"/>
                </a:cubicBezTo>
                <a:cubicBezTo>
                  <a:pt x="2920" y="364"/>
                  <a:pt x="2920" y="364"/>
                  <a:pt x="2920" y="364"/>
                </a:cubicBezTo>
                <a:close/>
                <a:moveTo>
                  <a:pt x="2911" y="362"/>
                </a:moveTo>
                <a:cubicBezTo>
                  <a:pt x="2913" y="362"/>
                  <a:pt x="2914" y="363"/>
                  <a:pt x="2915" y="364"/>
                </a:cubicBezTo>
                <a:cubicBezTo>
                  <a:pt x="2916" y="366"/>
                  <a:pt x="2916" y="370"/>
                  <a:pt x="2915" y="372"/>
                </a:cubicBezTo>
                <a:cubicBezTo>
                  <a:pt x="2914" y="374"/>
                  <a:pt x="2913" y="375"/>
                  <a:pt x="2912" y="373"/>
                </a:cubicBezTo>
                <a:cubicBezTo>
                  <a:pt x="2911" y="373"/>
                  <a:pt x="2912" y="366"/>
                  <a:pt x="2912" y="364"/>
                </a:cubicBezTo>
                <a:lnTo>
                  <a:pt x="2910" y="364"/>
                </a:lnTo>
                <a:cubicBezTo>
                  <a:pt x="2910" y="363"/>
                  <a:pt x="2911" y="362"/>
                  <a:pt x="2911" y="362"/>
                </a:cubicBezTo>
                <a:close/>
                <a:moveTo>
                  <a:pt x="2903" y="361"/>
                </a:moveTo>
                <a:cubicBezTo>
                  <a:pt x="2906" y="362"/>
                  <a:pt x="2906" y="373"/>
                  <a:pt x="2902" y="373"/>
                </a:cubicBezTo>
                <a:cubicBezTo>
                  <a:pt x="2900" y="373"/>
                  <a:pt x="2901" y="362"/>
                  <a:pt x="2900" y="364"/>
                </a:cubicBezTo>
                <a:cubicBezTo>
                  <a:pt x="2901" y="362"/>
                  <a:pt x="2903" y="361"/>
                  <a:pt x="2903" y="361"/>
                </a:cubicBezTo>
                <a:close/>
                <a:moveTo>
                  <a:pt x="2857" y="317"/>
                </a:moveTo>
                <a:cubicBezTo>
                  <a:pt x="2863" y="318"/>
                  <a:pt x="2874" y="325"/>
                  <a:pt x="2862" y="329"/>
                </a:cubicBezTo>
                <a:cubicBezTo>
                  <a:pt x="2862" y="329"/>
                  <a:pt x="2856" y="328"/>
                  <a:pt x="2854" y="323"/>
                </a:cubicBezTo>
                <a:cubicBezTo>
                  <a:pt x="2852" y="319"/>
                  <a:pt x="2854" y="317"/>
                  <a:pt x="2857" y="317"/>
                </a:cubicBezTo>
                <a:close/>
                <a:moveTo>
                  <a:pt x="2812" y="301"/>
                </a:moveTo>
                <a:cubicBezTo>
                  <a:pt x="2811" y="301"/>
                  <a:pt x="2810" y="301"/>
                  <a:pt x="2810" y="301"/>
                </a:cubicBezTo>
                <a:cubicBezTo>
                  <a:pt x="2810" y="301"/>
                  <a:pt x="2810" y="302"/>
                  <a:pt x="2809" y="302"/>
                </a:cubicBezTo>
                <a:lnTo>
                  <a:pt x="2809" y="302"/>
                </a:lnTo>
                <a:lnTo>
                  <a:pt x="2811" y="302"/>
                </a:lnTo>
                <a:lnTo>
                  <a:pt x="2814" y="301"/>
                </a:lnTo>
                <a:lnTo>
                  <a:pt x="2812" y="301"/>
                </a:lnTo>
                <a:close/>
                <a:moveTo>
                  <a:pt x="2955" y="296"/>
                </a:moveTo>
                <a:cubicBezTo>
                  <a:pt x="2961" y="296"/>
                  <a:pt x="2973" y="302"/>
                  <a:pt x="2966" y="306"/>
                </a:cubicBezTo>
                <a:cubicBezTo>
                  <a:pt x="2961" y="310"/>
                  <a:pt x="2956" y="303"/>
                  <a:pt x="2955" y="302"/>
                </a:cubicBezTo>
                <a:cubicBezTo>
                  <a:pt x="2950" y="297"/>
                  <a:pt x="2952" y="296"/>
                  <a:pt x="2955" y="296"/>
                </a:cubicBezTo>
                <a:close/>
                <a:moveTo>
                  <a:pt x="2799" y="280"/>
                </a:moveTo>
                <a:lnTo>
                  <a:pt x="2799" y="280"/>
                </a:lnTo>
                <a:lnTo>
                  <a:pt x="2799" y="280"/>
                </a:lnTo>
                <a:cubicBezTo>
                  <a:pt x="2799" y="280"/>
                  <a:pt x="2799" y="280"/>
                  <a:pt x="2799" y="280"/>
                </a:cubicBezTo>
                <a:lnTo>
                  <a:pt x="2799" y="280"/>
                </a:lnTo>
                <a:close/>
                <a:moveTo>
                  <a:pt x="2810" y="276"/>
                </a:moveTo>
                <a:lnTo>
                  <a:pt x="2809" y="277"/>
                </a:lnTo>
                <a:cubicBezTo>
                  <a:pt x="2806" y="278"/>
                  <a:pt x="2804" y="279"/>
                  <a:pt x="2800" y="280"/>
                </a:cubicBezTo>
                <a:lnTo>
                  <a:pt x="2799" y="280"/>
                </a:lnTo>
                <a:lnTo>
                  <a:pt x="2801" y="280"/>
                </a:lnTo>
                <a:cubicBezTo>
                  <a:pt x="2802" y="292"/>
                  <a:pt x="2813" y="280"/>
                  <a:pt x="2811" y="277"/>
                </a:cubicBezTo>
                <a:lnTo>
                  <a:pt x="2810" y="276"/>
                </a:lnTo>
                <a:close/>
                <a:moveTo>
                  <a:pt x="2816" y="273"/>
                </a:moveTo>
                <a:cubicBezTo>
                  <a:pt x="2814" y="273"/>
                  <a:pt x="2813" y="278"/>
                  <a:pt x="2814" y="280"/>
                </a:cubicBezTo>
                <a:cubicBezTo>
                  <a:pt x="2817" y="285"/>
                  <a:pt x="2820" y="279"/>
                  <a:pt x="2817" y="274"/>
                </a:cubicBezTo>
                <a:cubicBezTo>
                  <a:pt x="2817" y="273"/>
                  <a:pt x="2816" y="272"/>
                  <a:pt x="2816" y="273"/>
                </a:cubicBezTo>
                <a:close/>
                <a:moveTo>
                  <a:pt x="2878" y="266"/>
                </a:moveTo>
                <a:cubicBezTo>
                  <a:pt x="2878" y="266"/>
                  <a:pt x="2879" y="266"/>
                  <a:pt x="2879" y="266"/>
                </a:cubicBezTo>
                <a:cubicBezTo>
                  <a:pt x="2881" y="267"/>
                  <a:pt x="2883" y="272"/>
                  <a:pt x="2882" y="274"/>
                </a:cubicBezTo>
                <a:cubicBezTo>
                  <a:pt x="2880" y="277"/>
                  <a:pt x="2879" y="271"/>
                  <a:pt x="2879" y="271"/>
                </a:cubicBezTo>
                <a:cubicBezTo>
                  <a:pt x="2878" y="271"/>
                  <a:pt x="2877" y="271"/>
                  <a:pt x="2877" y="271"/>
                </a:cubicBezTo>
                <a:cubicBezTo>
                  <a:pt x="2877" y="268"/>
                  <a:pt x="2877" y="267"/>
                  <a:pt x="2878" y="266"/>
                </a:cubicBezTo>
                <a:close/>
                <a:moveTo>
                  <a:pt x="2873" y="250"/>
                </a:moveTo>
                <a:cubicBezTo>
                  <a:pt x="2874" y="250"/>
                  <a:pt x="2872" y="256"/>
                  <a:pt x="2872" y="256"/>
                </a:cubicBezTo>
                <a:cubicBezTo>
                  <a:pt x="2869" y="256"/>
                  <a:pt x="2871" y="250"/>
                  <a:pt x="2872" y="250"/>
                </a:cubicBezTo>
                <a:cubicBezTo>
                  <a:pt x="2872" y="250"/>
                  <a:pt x="2872" y="250"/>
                  <a:pt x="2873" y="250"/>
                </a:cubicBezTo>
                <a:close/>
                <a:moveTo>
                  <a:pt x="2828" y="240"/>
                </a:moveTo>
                <a:cubicBezTo>
                  <a:pt x="2826" y="240"/>
                  <a:pt x="2821" y="246"/>
                  <a:pt x="2826" y="246"/>
                </a:cubicBezTo>
                <a:cubicBezTo>
                  <a:pt x="2827" y="246"/>
                  <a:pt x="2831" y="244"/>
                  <a:pt x="2829" y="240"/>
                </a:cubicBezTo>
                <a:cubicBezTo>
                  <a:pt x="2829" y="240"/>
                  <a:pt x="2828" y="240"/>
                  <a:pt x="2828" y="240"/>
                </a:cubicBezTo>
                <a:close/>
                <a:moveTo>
                  <a:pt x="2963" y="227"/>
                </a:moveTo>
                <a:cubicBezTo>
                  <a:pt x="2965" y="227"/>
                  <a:pt x="2970" y="231"/>
                  <a:pt x="2967" y="235"/>
                </a:cubicBezTo>
                <a:cubicBezTo>
                  <a:pt x="2965" y="238"/>
                  <a:pt x="2963" y="233"/>
                  <a:pt x="2963" y="232"/>
                </a:cubicBezTo>
                <a:cubicBezTo>
                  <a:pt x="2960" y="228"/>
                  <a:pt x="2961" y="227"/>
                  <a:pt x="2963" y="227"/>
                </a:cubicBezTo>
                <a:close/>
                <a:moveTo>
                  <a:pt x="2829" y="207"/>
                </a:moveTo>
                <a:cubicBezTo>
                  <a:pt x="2826" y="207"/>
                  <a:pt x="2823" y="209"/>
                  <a:pt x="2826" y="213"/>
                </a:cubicBezTo>
                <a:cubicBezTo>
                  <a:pt x="2829" y="219"/>
                  <a:pt x="2835" y="214"/>
                  <a:pt x="2834" y="210"/>
                </a:cubicBezTo>
                <a:cubicBezTo>
                  <a:pt x="2833" y="208"/>
                  <a:pt x="2831" y="208"/>
                  <a:pt x="2829" y="207"/>
                </a:cubicBezTo>
                <a:close/>
                <a:moveTo>
                  <a:pt x="2812" y="206"/>
                </a:moveTo>
                <a:cubicBezTo>
                  <a:pt x="2809" y="206"/>
                  <a:pt x="2808" y="207"/>
                  <a:pt x="2809" y="210"/>
                </a:cubicBezTo>
                <a:cubicBezTo>
                  <a:pt x="2812" y="216"/>
                  <a:pt x="2819" y="210"/>
                  <a:pt x="2817" y="207"/>
                </a:cubicBezTo>
                <a:cubicBezTo>
                  <a:pt x="2817" y="206"/>
                  <a:pt x="2814" y="206"/>
                  <a:pt x="2812" y="206"/>
                </a:cubicBezTo>
                <a:close/>
                <a:moveTo>
                  <a:pt x="155" y="180"/>
                </a:moveTo>
                <a:lnTo>
                  <a:pt x="154" y="181"/>
                </a:lnTo>
                <a:lnTo>
                  <a:pt x="155" y="181"/>
                </a:lnTo>
                <a:lnTo>
                  <a:pt x="156" y="181"/>
                </a:lnTo>
                <a:lnTo>
                  <a:pt x="155" y="180"/>
                </a:lnTo>
                <a:close/>
                <a:moveTo>
                  <a:pt x="142" y="180"/>
                </a:moveTo>
                <a:cubicBezTo>
                  <a:pt x="142" y="180"/>
                  <a:pt x="142" y="181"/>
                  <a:pt x="142" y="181"/>
                </a:cubicBezTo>
                <a:lnTo>
                  <a:pt x="142" y="181"/>
                </a:lnTo>
                <a:lnTo>
                  <a:pt x="142" y="181"/>
                </a:lnTo>
                <a:lnTo>
                  <a:pt x="142" y="181"/>
                </a:lnTo>
                <a:lnTo>
                  <a:pt x="142" y="181"/>
                </a:lnTo>
                <a:cubicBezTo>
                  <a:pt x="142" y="181"/>
                  <a:pt x="142" y="180"/>
                  <a:pt x="142" y="180"/>
                </a:cubicBezTo>
                <a:close/>
                <a:moveTo>
                  <a:pt x="147" y="177"/>
                </a:moveTo>
                <a:cubicBezTo>
                  <a:pt x="146" y="177"/>
                  <a:pt x="146" y="178"/>
                  <a:pt x="145" y="180"/>
                </a:cubicBezTo>
                <a:lnTo>
                  <a:pt x="145" y="180"/>
                </a:lnTo>
                <a:lnTo>
                  <a:pt x="147" y="180"/>
                </a:lnTo>
                <a:lnTo>
                  <a:pt x="149" y="180"/>
                </a:lnTo>
                <a:lnTo>
                  <a:pt x="148" y="180"/>
                </a:lnTo>
                <a:cubicBezTo>
                  <a:pt x="148" y="179"/>
                  <a:pt x="148" y="177"/>
                  <a:pt x="147" y="177"/>
                </a:cubicBezTo>
                <a:close/>
                <a:moveTo>
                  <a:pt x="125" y="177"/>
                </a:moveTo>
                <a:cubicBezTo>
                  <a:pt x="126" y="178"/>
                  <a:pt x="127" y="190"/>
                  <a:pt x="125" y="184"/>
                </a:cubicBezTo>
                <a:cubicBezTo>
                  <a:pt x="125" y="184"/>
                  <a:pt x="125" y="176"/>
                  <a:pt x="125" y="177"/>
                </a:cubicBezTo>
                <a:close/>
                <a:moveTo>
                  <a:pt x="150" y="169"/>
                </a:moveTo>
                <a:lnTo>
                  <a:pt x="150" y="170"/>
                </a:lnTo>
                <a:lnTo>
                  <a:pt x="149" y="170"/>
                </a:lnTo>
                <a:lnTo>
                  <a:pt x="149" y="170"/>
                </a:lnTo>
                <a:cubicBezTo>
                  <a:pt x="149" y="171"/>
                  <a:pt x="150" y="172"/>
                  <a:pt x="150" y="170"/>
                </a:cubicBezTo>
                <a:lnTo>
                  <a:pt x="150" y="169"/>
                </a:lnTo>
                <a:close/>
                <a:moveTo>
                  <a:pt x="2886" y="159"/>
                </a:moveTo>
                <a:cubicBezTo>
                  <a:pt x="2886" y="159"/>
                  <a:pt x="2887" y="159"/>
                  <a:pt x="2887" y="159"/>
                </a:cubicBezTo>
                <a:cubicBezTo>
                  <a:pt x="2888" y="159"/>
                  <a:pt x="2886" y="165"/>
                  <a:pt x="2880" y="162"/>
                </a:cubicBezTo>
                <a:cubicBezTo>
                  <a:pt x="2876" y="160"/>
                  <a:pt x="2884" y="159"/>
                  <a:pt x="2886" y="159"/>
                </a:cubicBezTo>
                <a:close/>
                <a:moveTo>
                  <a:pt x="571" y="151"/>
                </a:moveTo>
                <a:cubicBezTo>
                  <a:pt x="570" y="151"/>
                  <a:pt x="570" y="151"/>
                  <a:pt x="569" y="152"/>
                </a:cubicBezTo>
                <a:cubicBezTo>
                  <a:pt x="569" y="152"/>
                  <a:pt x="570" y="152"/>
                  <a:pt x="570" y="152"/>
                </a:cubicBezTo>
                <a:lnTo>
                  <a:pt x="570" y="152"/>
                </a:lnTo>
                <a:lnTo>
                  <a:pt x="576" y="152"/>
                </a:lnTo>
                <a:lnTo>
                  <a:pt x="576" y="152"/>
                </a:lnTo>
                <a:cubicBezTo>
                  <a:pt x="575" y="150"/>
                  <a:pt x="573" y="152"/>
                  <a:pt x="572" y="152"/>
                </a:cubicBezTo>
                <a:cubicBezTo>
                  <a:pt x="571" y="151"/>
                  <a:pt x="571" y="151"/>
                  <a:pt x="571" y="151"/>
                </a:cubicBezTo>
                <a:close/>
                <a:moveTo>
                  <a:pt x="562" y="144"/>
                </a:moveTo>
                <a:cubicBezTo>
                  <a:pt x="556" y="144"/>
                  <a:pt x="550" y="149"/>
                  <a:pt x="548" y="152"/>
                </a:cubicBezTo>
                <a:lnTo>
                  <a:pt x="549" y="152"/>
                </a:lnTo>
                <a:lnTo>
                  <a:pt x="549" y="153"/>
                </a:lnTo>
                <a:lnTo>
                  <a:pt x="549" y="153"/>
                </a:lnTo>
                <a:cubicBezTo>
                  <a:pt x="551" y="153"/>
                  <a:pt x="553" y="153"/>
                  <a:pt x="554" y="153"/>
                </a:cubicBezTo>
                <a:lnTo>
                  <a:pt x="554" y="153"/>
                </a:lnTo>
                <a:lnTo>
                  <a:pt x="555" y="152"/>
                </a:lnTo>
                <a:cubicBezTo>
                  <a:pt x="555" y="152"/>
                  <a:pt x="556" y="152"/>
                  <a:pt x="556" y="152"/>
                </a:cubicBezTo>
                <a:cubicBezTo>
                  <a:pt x="556" y="152"/>
                  <a:pt x="556" y="152"/>
                  <a:pt x="556" y="152"/>
                </a:cubicBezTo>
                <a:lnTo>
                  <a:pt x="556" y="153"/>
                </a:lnTo>
                <a:lnTo>
                  <a:pt x="558" y="152"/>
                </a:lnTo>
                <a:lnTo>
                  <a:pt x="559" y="152"/>
                </a:lnTo>
                <a:lnTo>
                  <a:pt x="559" y="152"/>
                </a:lnTo>
                <a:cubicBezTo>
                  <a:pt x="559" y="152"/>
                  <a:pt x="560" y="151"/>
                  <a:pt x="560" y="152"/>
                </a:cubicBezTo>
                <a:lnTo>
                  <a:pt x="560" y="152"/>
                </a:lnTo>
                <a:lnTo>
                  <a:pt x="566" y="152"/>
                </a:lnTo>
                <a:lnTo>
                  <a:pt x="566" y="152"/>
                </a:lnTo>
                <a:cubicBezTo>
                  <a:pt x="568" y="150"/>
                  <a:pt x="568" y="148"/>
                  <a:pt x="568" y="148"/>
                </a:cubicBezTo>
                <a:cubicBezTo>
                  <a:pt x="568" y="144"/>
                  <a:pt x="565" y="143"/>
                  <a:pt x="562" y="144"/>
                </a:cubicBezTo>
                <a:close/>
                <a:moveTo>
                  <a:pt x="2921" y="140"/>
                </a:moveTo>
                <a:cubicBezTo>
                  <a:pt x="2928" y="140"/>
                  <a:pt x="2945" y="147"/>
                  <a:pt x="2926" y="146"/>
                </a:cubicBezTo>
                <a:cubicBezTo>
                  <a:pt x="2925" y="146"/>
                  <a:pt x="2920" y="147"/>
                  <a:pt x="2918" y="143"/>
                </a:cubicBezTo>
                <a:cubicBezTo>
                  <a:pt x="2917" y="141"/>
                  <a:pt x="2918" y="140"/>
                  <a:pt x="2921" y="140"/>
                </a:cubicBezTo>
                <a:close/>
                <a:moveTo>
                  <a:pt x="590" y="137"/>
                </a:moveTo>
                <a:lnTo>
                  <a:pt x="587" y="137"/>
                </a:lnTo>
                <a:lnTo>
                  <a:pt x="587" y="138"/>
                </a:lnTo>
                <a:cubicBezTo>
                  <a:pt x="588" y="140"/>
                  <a:pt x="589" y="141"/>
                  <a:pt x="590" y="141"/>
                </a:cubicBezTo>
                <a:cubicBezTo>
                  <a:pt x="590" y="141"/>
                  <a:pt x="593" y="140"/>
                  <a:pt x="594" y="137"/>
                </a:cubicBezTo>
                <a:lnTo>
                  <a:pt x="594" y="137"/>
                </a:lnTo>
                <a:lnTo>
                  <a:pt x="590" y="137"/>
                </a:lnTo>
                <a:close/>
                <a:moveTo>
                  <a:pt x="748" y="125"/>
                </a:moveTo>
                <a:cubicBezTo>
                  <a:pt x="738" y="125"/>
                  <a:pt x="727" y="127"/>
                  <a:pt x="717" y="129"/>
                </a:cubicBezTo>
                <a:cubicBezTo>
                  <a:pt x="684" y="131"/>
                  <a:pt x="650" y="137"/>
                  <a:pt x="621" y="140"/>
                </a:cubicBezTo>
                <a:lnTo>
                  <a:pt x="618" y="140"/>
                </a:lnTo>
                <a:lnTo>
                  <a:pt x="619" y="141"/>
                </a:lnTo>
                <a:cubicBezTo>
                  <a:pt x="619" y="142"/>
                  <a:pt x="621" y="143"/>
                  <a:pt x="621" y="144"/>
                </a:cubicBezTo>
                <a:cubicBezTo>
                  <a:pt x="622" y="146"/>
                  <a:pt x="623" y="148"/>
                  <a:pt x="623" y="150"/>
                </a:cubicBezTo>
                <a:lnTo>
                  <a:pt x="624" y="152"/>
                </a:lnTo>
                <a:lnTo>
                  <a:pt x="639" y="152"/>
                </a:lnTo>
                <a:cubicBezTo>
                  <a:pt x="653" y="152"/>
                  <a:pt x="667" y="152"/>
                  <a:pt x="681" y="152"/>
                </a:cubicBezTo>
                <a:cubicBezTo>
                  <a:pt x="719" y="153"/>
                  <a:pt x="772" y="146"/>
                  <a:pt x="807" y="144"/>
                </a:cubicBezTo>
                <a:cubicBezTo>
                  <a:pt x="817" y="144"/>
                  <a:pt x="837" y="144"/>
                  <a:pt x="859" y="144"/>
                </a:cubicBezTo>
                <a:cubicBezTo>
                  <a:pt x="869" y="144"/>
                  <a:pt x="915" y="144"/>
                  <a:pt x="906" y="137"/>
                </a:cubicBezTo>
                <a:cubicBezTo>
                  <a:pt x="901" y="131"/>
                  <a:pt x="804" y="142"/>
                  <a:pt x="776" y="137"/>
                </a:cubicBezTo>
                <a:cubicBezTo>
                  <a:pt x="756" y="132"/>
                  <a:pt x="776" y="127"/>
                  <a:pt x="748" y="125"/>
                </a:cubicBezTo>
                <a:close/>
                <a:moveTo>
                  <a:pt x="1896" y="123"/>
                </a:moveTo>
                <a:lnTo>
                  <a:pt x="1896" y="123"/>
                </a:lnTo>
                <a:cubicBezTo>
                  <a:pt x="1896" y="123"/>
                  <a:pt x="1896" y="123"/>
                  <a:pt x="1896" y="123"/>
                </a:cubicBezTo>
                <a:lnTo>
                  <a:pt x="1896" y="123"/>
                </a:lnTo>
                <a:lnTo>
                  <a:pt x="1896" y="123"/>
                </a:lnTo>
                <a:close/>
                <a:moveTo>
                  <a:pt x="1865" y="122"/>
                </a:moveTo>
                <a:lnTo>
                  <a:pt x="1866" y="122"/>
                </a:lnTo>
                <a:cubicBezTo>
                  <a:pt x="1874" y="124"/>
                  <a:pt x="1882" y="124"/>
                  <a:pt x="1890" y="123"/>
                </a:cubicBezTo>
                <a:lnTo>
                  <a:pt x="1890" y="123"/>
                </a:lnTo>
                <a:lnTo>
                  <a:pt x="1881" y="122"/>
                </a:lnTo>
                <a:cubicBezTo>
                  <a:pt x="1876" y="122"/>
                  <a:pt x="1871" y="122"/>
                  <a:pt x="1866" y="122"/>
                </a:cubicBezTo>
                <a:lnTo>
                  <a:pt x="1865" y="122"/>
                </a:lnTo>
                <a:close/>
                <a:moveTo>
                  <a:pt x="1831" y="120"/>
                </a:moveTo>
                <a:lnTo>
                  <a:pt x="1832" y="121"/>
                </a:lnTo>
                <a:cubicBezTo>
                  <a:pt x="1833" y="121"/>
                  <a:pt x="1834" y="121"/>
                  <a:pt x="1836" y="121"/>
                </a:cubicBezTo>
                <a:lnTo>
                  <a:pt x="1838" y="121"/>
                </a:lnTo>
                <a:lnTo>
                  <a:pt x="1837" y="121"/>
                </a:lnTo>
                <a:lnTo>
                  <a:pt x="1831" y="120"/>
                </a:lnTo>
                <a:close/>
                <a:moveTo>
                  <a:pt x="2879" y="120"/>
                </a:moveTo>
                <a:cubicBezTo>
                  <a:pt x="2881" y="120"/>
                  <a:pt x="2883" y="121"/>
                  <a:pt x="2883" y="126"/>
                </a:cubicBezTo>
                <a:cubicBezTo>
                  <a:pt x="2883" y="134"/>
                  <a:pt x="2879" y="141"/>
                  <a:pt x="2875" y="141"/>
                </a:cubicBezTo>
                <a:cubicBezTo>
                  <a:pt x="2874" y="141"/>
                  <a:pt x="2874" y="141"/>
                  <a:pt x="2874" y="141"/>
                </a:cubicBezTo>
                <a:cubicBezTo>
                  <a:pt x="2870" y="139"/>
                  <a:pt x="2874" y="134"/>
                  <a:pt x="2874" y="132"/>
                </a:cubicBezTo>
                <a:cubicBezTo>
                  <a:pt x="2873" y="130"/>
                  <a:pt x="2868" y="129"/>
                  <a:pt x="2869" y="126"/>
                </a:cubicBezTo>
                <a:cubicBezTo>
                  <a:pt x="2868" y="126"/>
                  <a:pt x="2867" y="126"/>
                  <a:pt x="2867" y="126"/>
                </a:cubicBezTo>
                <a:cubicBezTo>
                  <a:pt x="2868" y="116"/>
                  <a:pt x="2867" y="124"/>
                  <a:pt x="2872" y="123"/>
                </a:cubicBezTo>
                <a:cubicBezTo>
                  <a:pt x="2874" y="122"/>
                  <a:pt x="2876" y="121"/>
                  <a:pt x="2879" y="120"/>
                </a:cubicBezTo>
                <a:close/>
                <a:moveTo>
                  <a:pt x="2851" y="117"/>
                </a:moveTo>
                <a:cubicBezTo>
                  <a:pt x="2852" y="117"/>
                  <a:pt x="2853" y="118"/>
                  <a:pt x="2854" y="120"/>
                </a:cubicBezTo>
                <a:cubicBezTo>
                  <a:pt x="2854" y="122"/>
                  <a:pt x="2851" y="127"/>
                  <a:pt x="2849" y="126"/>
                </a:cubicBezTo>
                <a:cubicBezTo>
                  <a:pt x="2844" y="122"/>
                  <a:pt x="2848" y="116"/>
                  <a:pt x="2851" y="117"/>
                </a:cubicBezTo>
                <a:close/>
                <a:moveTo>
                  <a:pt x="2664" y="117"/>
                </a:moveTo>
                <a:cubicBezTo>
                  <a:pt x="2665" y="117"/>
                  <a:pt x="2665" y="117"/>
                  <a:pt x="2666" y="117"/>
                </a:cubicBezTo>
                <a:cubicBezTo>
                  <a:pt x="2670" y="117"/>
                  <a:pt x="2666" y="121"/>
                  <a:pt x="2662" y="121"/>
                </a:cubicBezTo>
                <a:cubicBezTo>
                  <a:pt x="2657" y="120"/>
                  <a:pt x="2661" y="117"/>
                  <a:pt x="2664" y="117"/>
                </a:cubicBezTo>
                <a:close/>
                <a:moveTo>
                  <a:pt x="2832" y="108"/>
                </a:moveTo>
                <a:cubicBezTo>
                  <a:pt x="2836" y="108"/>
                  <a:pt x="2842" y="114"/>
                  <a:pt x="2840" y="120"/>
                </a:cubicBezTo>
                <a:cubicBezTo>
                  <a:pt x="2839" y="124"/>
                  <a:pt x="2836" y="125"/>
                  <a:pt x="2833" y="124"/>
                </a:cubicBezTo>
                <a:lnTo>
                  <a:pt x="2833" y="123"/>
                </a:lnTo>
                <a:lnTo>
                  <a:pt x="2833" y="123"/>
                </a:lnTo>
                <a:lnTo>
                  <a:pt x="2832" y="122"/>
                </a:lnTo>
                <a:lnTo>
                  <a:pt x="2832" y="122"/>
                </a:lnTo>
                <a:lnTo>
                  <a:pt x="2831" y="122"/>
                </a:lnTo>
                <a:cubicBezTo>
                  <a:pt x="2830" y="120"/>
                  <a:pt x="2828" y="115"/>
                  <a:pt x="2829" y="111"/>
                </a:cubicBezTo>
                <a:cubicBezTo>
                  <a:pt x="2829" y="109"/>
                  <a:pt x="2830" y="108"/>
                  <a:pt x="2832" y="108"/>
                </a:cubicBezTo>
                <a:close/>
                <a:moveTo>
                  <a:pt x="1976" y="105"/>
                </a:moveTo>
                <a:cubicBezTo>
                  <a:pt x="1974" y="105"/>
                  <a:pt x="1972" y="105"/>
                  <a:pt x="1971" y="106"/>
                </a:cubicBezTo>
                <a:lnTo>
                  <a:pt x="1970" y="106"/>
                </a:lnTo>
                <a:lnTo>
                  <a:pt x="1972" y="106"/>
                </a:lnTo>
                <a:cubicBezTo>
                  <a:pt x="1973" y="106"/>
                  <a:pt x="1974" y="106"/>
                  <a:pt x="1975" y="106"/>
                </a:cubicBezTo>
                <a:lnTo>
                  <a:pt x="1979" y="106"/>
                </a:lnTo>
                <a:lnTo>
                  <a:pt x="1978" y="105"/>
                </a:lnTo>
                <a:cubicBezTo>
                  <a:pt x="1977" y="105"/>
                  <a:pt x="1976" y="105"/>
                  <a:pt x="1976" y="105"/>
                </a:cubicBezTo>
                <a:close/>
                <a:moveTo>
                  <a:pt x="1962" y="105"/>
                </a:moveTo>
                <a:lnTo>
                  <a:pt x="1962" y="105"/>
                </a:lnTo>
                <a:lnTo>
                  <a:pt x="1963" y="105"/>
                </a:lnTo>
                <a:lnTo>
                  <a:pt x="1963" y="105"/>
                </a:lnTo>
                <a:cubicBezTo>
                  <a:pt x="1963" y="105"/>
                  <a:pt x="1963" y="105"/>
                  <a:pt x="1962" y="105"/>
                </a:cubicBezTo>
                <a:close/>
                <a:moveTo>
                  <a:pt x="2784" y="101"/>
                </a:moveTo>
                <a:cubicBezTo>
                  <a:pt x="2785" y="101"/>
                  <a:pt x="2776" y="110"/>
                  <a:pt x="2783" y="110"/>
                </a:cubicBezTo>
                <a:cubicBezTo>
                  <a:pt x="2789" y="110"/>
                  <a:pt x="2785" y="101"/>
                  <a:pt x="2784" y="101"/>
                </a:cubicBezTo>
                <a:close/>
                <a:moveTo>
                  <a:pt x="2017" y="101"/>
                </a:moveTo>
                <a:lnTo>
                  <a:pt x="2017" y="101"/>
                </a:lnTo>
                <a:cubicBezTo>
                  <a:pt x="2013" y="102"/>
                  <a:pt x="2009" y="103"/>
                  <a:pt x="2005" y="104"/>
                </a:cubicBezTo>
                <a:lnTo>
                  <a:pt x="1996" y="106"/>
                </a:lnTo>
                <a:lnTo>
                  <a:pt x="2023" y="108"/>
                </a:lnTo>
                <a:cubicBezTo>
                  <a:pt x="2036" y="110"/>
                  <a:pt x="2048" y="110"/>
                  <a:pt x="2061" y="111"/>
                </a:cubicBezTo>
                <a:lnTo>
                  <a:pt x="2062" y="111"/>
                </a:lnTo>
                <a:lnTo>
                  <a:pt x="2066" y="111"/>
                </a:lnTo>
                <a:cubicBezTo>
                  <a:pt x="2070" y="111"/>
                  <a:pt x="2079" y="111"/>
                  <a:pt x="2088" y="111"/>
                </a:cubicBezTo>
                <a:cubicBezTo>
                  <a:pt x="2092" y="111"/>
                  <a:pt x="2111" y="111"/>
                  <a:pt x="2108" y="105"/>
                </a:cubicBezTo>
                <a:cubicBezTo>
                  <a:pt x="2105" y="100"/>
                  <a:pt x="2065" y="109"/>
                  <a:pt x="2053" y="105"/>
                </a:cubicBezTo>
                <a:cubicBezTo>
                  <a:pt x="2051" y="104"/>
                  <a:pt x="2050" y="103"/>
                  <a:pt x="2049" y="102"/>
                </a:cubicBezTo>
                <a:lnTo>
                  <a:pt x="2049" y="102"/>
                </a:lnTo>
                <a:lnTo>
                  <a:pt x="2040" y="102"/>
                </a:lnTo>
                <a:cubicBezTo>
                  <a:pt x="2033" y="102"/>
                  <a:pt x="2026" y="101"/>
                  <a:pt x="2020" y="101"/>
                </a:cubicBezTo>
                <a:lnTo>
                  <a:pt x="2017" y="101"/>
                </a:lnTo>
                <a:close/>
                <a:moveTo>
                  <a:pt x="1690" y="97"/>
                </a:moveTo>
                <a:cubicBezTo>
                  <a:pt x="1688" y="97"/>
                  <a:pt x="1683" y="99"/>
                  <a:pt x="1674" y="101"/>
                </a:cubicBezTo>
                <a:cubicBezTo>
                  <a:pt x="1659" y="104"/>
                  <a:pt x="1641" y="104"/>
                  <a:pt x="1655" y="117"/>
                </a:cubicBezTo>
                <a:cubicBezTo>
                  <a:pt x="1665" y="121"/>
                  <a:pt x="1675" y="122"/>
                  <a:pt x="1686" y="121"/>
                </a:cubicBezTo>
                <a:lnTo>
                  <a:pt x="1685" y="121"/>
                </a:lnTo>
                <a:cubicBezTo>
                  <a:pt x="1690" y="118"/>
                  <a:pt x="1688" y="111"/>
                  <a:pt x="1689" y="105"/>
                </a:cubicBezTo>
                <a:cubicBezTo>
                  <a:pt x="1691" y="98"/>
                  <a:pt x="1692" y="96"/>
                  <a:pt x="1690" y="97"/>
                </a:cubicBezTo>
                <a:close/>
                <a:moveTo>
                  <a:pt x="2529" y="95"/>
                </a:moveTo>
                <a:lnTo>
                  <a:pt x="2532" y="97"/>
                </a:lnTo>
                <a:cubicBezTo>
                  <a:pt x="2534" y="97"/>
                  <a:pt x="2537" y="98"/>
                  <a:pt x="2539" y="98"/>
                </a:cubicBezTo>
                <a:lnTo>
                  <a:pt x="2543" y="99"/>
                </a:lnTo>
                <a:lnTo>
                  <a:pt x="2543" y="99"/>
                </a:lnTo>
                <a:lnTo>
                  <a:pt x="2557" y="100"/>
                </a:lnTo>
                <a:lnTo>
                  <a:pt x="2557" y="100"/>
                </a:lnTo>
                <a:cubicBezTo>
                  <a:pt x="2562" y="100"/>
                  <a:pt x="2568" y="101"/>
                  <a:pt x="2575" y="102"/>
                </a:cubicBezTo>
                <a:lnTo>
                  <a:pt x="2576" y="102"/>
                </a:lnTo>
                <a:lnTo>
                  <a:pt x="2587" y="104"/>
                </a:lnTo>
                <a:cubicBezTo>
                  <a:pt x="2597" y="106"/>
                  <a:pt x="2607" y="107"/>
                  <a:pt x="2616" y="109"/>
                </a:cubicBezTo>
                <a:lnTo>
                  <a:pt x="2622" y="111"/>
                </a:lnTo>
                <a:lnTo>
                  <a:pt x="2622" y="111"/>
                </a:lnTo>
                <a:cubicBezTo>
                  <a:pt x="2623" y="111"/>
                  <a:pt x="2624" y="111"/>
                  <a:pt x="2624" y="111"/>
                </a:cubicBezTo>
                <a:lnTo>
                  <a:pt x="2626" y="112"/>
                </a:lnTo>
                <a:lnTo>
                  <a:pt x="2631" y="113"/>
                </a:lnTo>
                <a:cubicBezTo>
                  <a:pt x="2636" y="114"/>
                  <a:pt x="2641" y="115"/>
                  <a:pt x="2646" y="116"/>
                </a:cubicBezTo>
                <a:cubicBezTo>
                  <a:pt x="2654" y="118"/>
                  <a:pt x="2662" y="122"/>
                  <a:pt x="2669" y="122"/>
                </a:cubicBezTo>
                <a:cubicBezTo>
                  <a:pt x="2673" y="122"/>
                  <a:pt x="2675" y="120"/>
                  <a:pt x="2679" y="119"/>
                </a:cubicBezTo>
                <a:cubicBezTo>
                  <a:pt x="2682" y="119"/>
                  <a:pt x="2686" y="122"/>
                  <a:pt x="2690" y="122"/>
                </a:cubicBezTo>
                <a:cubicBezTo>
                  <a:pt x="2694" y="123"/>
                  <a:pt x="2704" y="125"/>
                  <a:pt x="2703" y="126"/>
                </a:cubicBezTo>
                <a:cubicBezTo>
                  <a:pt x="2706" y="124"/>
                  <a:pt x="2709" y="123"/>
                  <a:pt x="2712" y="122"/>
                </a:cubicBezTo>
                <a:cubicBezTo>
                  <a:pt x="2725" y="125"/>
                  <a:pt x="2721" y="129"/>
                  <a:pt x="2736" y="132"/>
                </a:cubicBezTo>
                <a:cubicBezTo>
                  <a:pt x="2744" y="133"/>
                  <a:pt x="2751" y="133"/>
                  <a:pt x="2758" y="132"/>
                </a:cubicBezTo>
                <a:cubicBezTo>
                  <a:pt x="2765" y="132"/>
                  <a:pt x="2765" y="127"/>
                  <a:pt x="2761" y="126"/>
                </a:cubicBezTo>
                <a:cubicBezTo>
                  <a:pt x="2755" y="124"/>
                  <a:pt x="2749" y="123"/>
                  <a:pt x="2743" y="122"/>
                </a:cubicBezTo>
                <a:cubicBezTo>
                  <a:pt x="2727" y="117"/>
                  <a:pt x="2734" y="115"/>
                  <a:pt x="2723" y="113"/>
                </a:cubicBezTo>
                <a:cubicBezTo>
                  <a:pt x="2717" y="112"/>
                  <a:pt x="2715" y="117"/>
                  <a:pt x="2707" y="116"/>
                </a:cubicBezTo>
                <a:cubicBezTo>
                  <a:pt x="2692" y="116"/>
                  <a:pt x="2673" y="107"/>
                  <a:pt x="2652" y="104"/>
                </a:cubicBezTo>
                <a:cubicBezTo>
                  <a:pt x="2643" y="103"/>
                  <a:pt x="2633" y="105"/>
                  <a:pt x="2622" y="104"/>
                </a:cubicBezTo>
                <a:cubicBezTo>
                  <a:pt x="2596" y="102"/>
                  <a:pt x="2563" y="96"/>
                  <a:pt x="2535" y="95"/>
                </a:cubicBezTo>
                <a:lnTo>
                  <a:pt x="2529" y="95"/>
                </a:lnTo>
                <a:close/>
                <a:moveTo>
                  <a:pt x="2749" y="93"/>
                </a:moveTo>
                <a:cubicBezTo>
                  <a:pt x="2748" y="93"/>
                  <a:pt x="2747" y="95"/>
                  <a:pt x="2750" y="98"/>
                </a:cubicBezTo>
                <a:cubicBezTo>
                  <a:pt x="2754" y="103"/>
                  <a:pt x="2756" y="102"/>
                  <a:pt x="2763" y="104"/>
                </a:cubicBezTo>
                <a:cubicBezTo>
                  <a:pt x="2768" y="106"/>
                  <a:pt x="2772" y="113"/>
                  <a:pt x="2774" y="107"/>
                </a:cubicBezTo>
                <a:cubicBezTo>
                  <a:pt x="2776" y="104"/>
                  <a:pt x="2774" y="96"/>
                  <a:pt x="2768" y="95"/>
                </a:cubicBezTo>
                <a:cubicBezTo>
                  <a:pt x="2763" y="94"/>
                  <a:pt x="2759" y="102"/>
                  <a:pt x="2756" y="101"/>
                </a:cubicBezTo>
                <a:cubicBezTo>
                  <a:pt x="2753" y="100"/>
                  <a:pt x="2754" y="97"/>
                  <a:pt x="2753" y="95"/>
                </a:cubicBezTo>
                <a:cubicBezTo>
                  <a:pt x="2752" y="93"/>
                  <a:pt x="2750" y="92"/>
                  <a:pt x="2749" y="93"/>
                </a:cubicBezTo>
                <a:close/>
                <a:moveTo>
                  <a:pt x="1822" y="92"/>
                </a:moveTo>
                <a:cubicBezTo>
                  <a:pt x="1816" y="92"/>
                  <a:pt x="1798" y="97"/>
                  <a:pt x="1812" y="100"/>
                </a:cubicBezTo>
                <a:cubicBezTo>
                  <a:pt x="1815" y="101"/>
                  <a:pt x="1830" y="98"/>
                  <a:pt x="1824" y="93"/>
                </a:cubicBezTo>
                <a:cubicBezTo>
                  <a:pt x="1823" y="92"/>
                  <a:pt x="1823" y="92"/>
                  <a:pt x="1822" y="92"/>
                </a:cubicBezTo>
                <a:close/>
                <a:moveTo>
                  <a:pt x="2842" y="89"/>
                </a:moveTo>
                <a:cubicBezTo>
                  <a:pt x="2844" y="90"/>
                  <a:pt x="2842" y="93"/>
                  <a:pt x="2840" y="93"/>
                </a:cubicBezTo>
                <a:cubicBezTo>
                  <a:pt x="2838" y="92"/>
                  <a:pt x="2840" y="89"/>
                  <a:pt x="2842" y="89"/>
                </a:cubicBezTo>
                <a:close/>
                <a:moveTo>
                  <a:pt x="2823" y="85"/>
                </a:moveTo>
                <a:cubicBezTo>
                  <a:pt x="2824" y="85"/>
                  <a:pt x="2826" y="85"/>
                  <a:pt x="2826" y="86"/>
                </a:cubicBezTo>
                <a:cubicBezTo>
                  <a:pt x="2825" y="90"/>
                  <a:pt x="2822" y="91"/>
                  <a:pt x="2821" y="89"/>
                </a:cubicBezTo>
                <a:cubicBezTo>
                  <a:pt x="2818" y="87"/>
                  <a:pt x="2820" y="85"/>
                  <a:pt x="2823" y="85"/>
                </a:cubicBezTo>
                <a:close/>
                <a:moveTo>
                  <a:pt x="2786" y="81"/>
                </a:moveTo>
                <a:cubicBezTo>
                  <a:pt x="2785" y="81"/>
                  <a:pt x="2785" y="82"/>
                  <a:pt x="2786" y="83"/>
                </a:cubicBezTo>
                <a:cubicBezTo>
                  <a:pt x="2788" y="86"/>
                  <a:pt x="2788" y="85"/>
                  <a:pt x="2791" y="86"/>
                </a:cubicBezTo>
                <a:cubicBezTo>
                  <a:pt x="2800" y="90"/>
                  <a:pt x="2788" y="81"/>
                  <a:pt x="2786" y="81"/>
                </a:cubicBezTo>
                <a:close/>
                <a:moveTo>
                  <a:pt x="2717" y="79"/>
                </a:moveTo>
                <a:cubicBezTo>
                  <a:pt x="2714" y="79"/>
                  <a:pt x="2715" y="83"/>
                  <a:pt x="2715" y="83"/>
                </a:cubicBezTo>
                <a:cubicBezTo>
                  <a:pt x="2715" y="85"/>
                  <a:pt x="2722" y="90"/>
                  <a:pt x="2724" y="93"/>
                </a:cubicBezTo>
                <a:lnTo>
                  <a:pt x="2725" y="95"/>
                </a:lnTo>
                <a:lnTo>
                  <a:pt x="2725" y="95"/>
                </a:lnTo>
                <a:cubicBezTo>
                  <a:pt x="2725" y="95"/>
                  <a:pt x="2725" y="95"/>
                  <a:pt x="2725" y="95"/>
                </a:cubicBezTo>
                <a:lnTo>
                  <a:pt x="2725" y="95"/>
                </a:lnTo>
                <a:lnTo>
                  <a:pt x="2726" y="91"/>
                </a:lnTo>
                <a:cubicBezTo>
                  <a:pt x="2726" y="90"/>
                  <a:pt x="2726" y="88"/>
                  <a:pt x="2726" y="86"/>
                </a:cubicBezTo>
                <a:cubicBezTo>
                  <a:pt x="2726" y="84"/>
                  <a:pt x="2722" y="81"/>
                  <a:pt x="2721" y="80"/>
                </a:cubicBezTo>
                <a:cubicBezTo>
                  <a:pt x="2719" y="79"/>
                  <a:pt x="2718" y="79"/>
                  <a:pt x="2717" y="79"/>
                </a:cubicBezTo>
                <a:close/>
                <a:moveTo>
                  <a:pt x="2555" y="76"/>
                </a:moveTo>
                <a:cubicBezTo>
                  <a:pt x="2549" y="76"/>
                  <a:pt x="2545" y="77"/>
                  <a:pt x="2548" y="80"/>
                </a:cubicBezTo>
                <a:cubicBezTo>
                  <a:pt x="2551" y="83"/>
                  <a:pt x="2558" y="80"/>
                  <a:pt x="2558" y="80"/>
                </a:cubicBezTo>
                <a:lnTo>
                  <a:pt x="2558" y="80"/>
                </a:lnTo>
                <a:cubicBezTo>
                  <a:pt x="2579" y="85"/>
                  <a:pt x="2600" y="87"/>
                  <a:pt x="2621" y="86"/>
                </a:cubicBezTo>
                <a:cubicBezTo>
                  <a:pt x="2635" y="86"/>
                  <a:pt x="2631" y="81"/>
                  <a:pt x="2624" y="80"/>
                </a:cubicBezTo>
                <a:cubicBezTo>
                  <a:pt x="2604" y="77"/>
                  <a:pt x="2583" y="79"/>
                  <a:pt x="2570" y="77"/>
                </a:cubicBezTo>
                <a:cubicBezTo>
                  <a:pt x="2567" y="77"/>
                  <a:pt x="2560" y="76"/>
                  <a:pt x="2555" y="76"/>
                </a:cubicBezTo>
                <a:close/>
                <a:moveTo>
                  <a:pt x="2694" y="73"/>
                </a:moveTo>
                <a:cubicBezTo>
                  <a:pt x="2692" y="73"/>
                  <a:pt x="2691" y="74"/>
                  <a:pt x="2693" y="77"/>
                </a:cubicBezTo>
                <a:cubicBezTo>
                  <a:pt x="2695" y="79"/>
                  <a:pt x="2706" y="82"/>
                  <a:pt x="2705" y="77"/>
                </a:cubicBezTo>
                <a:cubicBezTo>
                  <a:pt x="2704" y="76"/>
                  <a:pt x="2697" y="73"/>
                  <a:pt x="2694" y="73"/>
                </a:cubicBezTo>
                <a:close/>
                <a:moveTo>
                  <a:pt x="2531" y="72"/>
                </a:moveTo>
                <a:cubicBezTo>
                  <a:pt x="2528" y="72"/>
                  <a:pt x="2523" y="75"/>
                  <a:pt x="2529" y="77"/>
                </a:cubicBezTo>
                <a:cubicBezTo>
                  <a:pt x="2530" y="77"/>
                  <a:pt x="2531" y="77"/>
                  <a:pt x="2532" y="77"/>
                </a:cubicBezTo>
                <a:cubicBezTo>
                  <a:pt x="2534" y="73"/>
                  <a:pt x="2533" y="72"/>
                  <a:pt x="2531" y="72"/>
                </a:cubicBezTo>
                <a:close/>
                <a:moveTo>
                  <a:pt x="2490" y="71"/>
                </a:moveTo>
                <a:cubicBezTo>
                  <a:pt x="2488" y="70"/>
                  <a:pt x="2484" y="73"/>
                  <a:pt x="2483" y="75"/>
                </a:cubicBezTo>
                <a:lnTo>
                  <a:pt x="2484" y="76"/>
                </a:lnTo>
                <a:lnTo>
                  <a:pt x="2488" y="77"/>
                </a:lnTo>
                <a:lnTo>
                  <a:pt x="2489" y="76"/>
                </a:lnTo>
                <a:cubicBezTo>
                  <a:pt x="2491" y="75"/>
                  <a:pt x="2492" y="73"/>
                  <a:pt x="2491" y="71"/>
                </a:cubicBezTo>
                <a:cubicBezTo>
                  <a:pt x="2490" y="71"/>
                  <a:pt x="2490" y="71"/>
                  <a:pt x="2490" y="71"/>
                </a:cubicBezTo>
                <a:close/>
                <a:moveTo>
                  <a:pt x="2678" y="70"/>
                </a:moveTo>
                <a:cubicBezTo>
                  <a:pt x="2677" y="70"/>
                  <a:pt x="2676" y="71"/>
                  <a:pt x="2675" y="71"/>
                </a:cubicBezTo>
                <a:cubicBezTo>
                  <a:pt x="2675" y="71"/>
                  <a:pt x="2677" y="71"/>
                  <a:pt x="2677" y="71"/>
                </a:cubicBezTo>
                <a:cubicBezTo>
                  <a:pt x="2676" y="73"/>
                  <a:pt x="2678" y="76"/>
                  <a:pt x="2678" y="77"/>
                </a:cubicBezTo>
                <a:cubicBezTo>
                  <a:pt x="2680" y="92"/>
                  <a:pt x="2680" y="83"/>
                  <a:pt x="2683" y="80"/>
                </a:cubicBezTo>
                <a:cubicBezTo>
                  <a:pt x="2686" y="77"/>
                  <a:pt x="2691" y="80"/>
                  <a:pt x="2690" y="74"/>
                </a:cubicBezTo>
                <a:cubicBezTo>
                  <a:pt x="2689" y="68"/>
                  <a:pt x="2684" y="72"/>
                  <a:pt x="2680" y="71"/>
                </a:cubicBezTo>
                <a:cubicBezTo>
                  <a:pt x="2679" y="71"/>
                  <a:pt x="2678" y="70"/>
                  <a:pt x="2678" y="70"/>
                </a:cubicBezTo>
                <a:close/>
                <a:moveTo>
                  <a:pt x="2660" y="64"/>
                </a:moveTo>
                <a:cubicBezTo>
                  <a:pt x="2650" y="65"/>
                  <a:pt x="2637" y="69"/>
                  <a:pt x="2634" y="71"/>
                </a:cubicBezTo>
                <a:lnTo>
                  <a:pt x="2636" y="71"/>
                </a:lnTo>
                <a:cubicBezTo>
                  <a:pt x="2637" y="81"/>
                  <a:pt x="2646" y="70"/>
                  <a:pt x="2649" y="71"/>
                </a:cubicBezTo>
                <a:cubicBezTo>
                  <a:pt x="2650" y="72"/>
                  <a:pt x="2650" y="78"/>
                  <a:pt x="2652" y="77"/>
                </a:cubicBezTo>
                <a:cubicBezTo>
                  <a:pt x="2654" y="77"/>
                  <a:pt x="2653" y="70"/>
                  <a:pt x="2657" y="71"/>
                </a:cubicBezTo>
                <a:cubicBezTo>
                  <a:pt x="2657" y="73"/>
                  <a:pt x="2658" y="75"/>
                  <a:pt x="2659" y="77"/>
                </a:cubicBezTo>
                <a:cubicBezTo>
                  <a:pt x="2663" y="81"/>
                  <a:pt x="2673" y="67"/>
                  <a:pt x="2673" y="68"/>
                </a:cubicBezTo>
                <a:cubicBezTo>
                  <a:pt x="2672" y="65"/>
                  <a:pt x="2667" y="64"/>
                  <a:pt x="2660" y="64"/>
                </a:cubicBezTo>
                <a:close/>
                <a:moveTo>
                  <a:pt x="2706" y="51"/>
                </a:moveTo>
                <a:cubicBezTo>
                  <a:pt x="2706" y="51"/>
                  <a:pt x="2706" y="53"/>
                  <a:pt x="2706" y="53"/>
                </a:cubicBezTo>
                <a:cubicBezTo>
                  <a:pt x="2709" y="58"/>
                  <a:pt x="2713" y="62"/>
                  <a:pt x="2716" y="62"/>
                </a:cubicBezTo>
                <a:cubicBezTo>
                  <a:pt x="2715" y="62"/>
                  <a:pt x="2726" y="60"/>
                  <a:pt x="2725" y="56"/>
                </a:cubicBezTo>
                <a:cubicBezTo>
                  <a:pt x="2724" y="55"/>
                  <a:pt x="2710" y="54"/>
                  <a:pt x="2706" y="53"/>
                </a:cubicBezTo>
                <a:cubicBezTo>
                  <a:pt x="2706" y="51"/>
                  <a:pt x="2706" y="51"/>
                  <a:pt x="2706" y="51"/>
                </a:cubicBezTo>
                <a:close/>
                <a:moveTo>
                  <a:pt x="2534" y="43"/>
                </a:moveTo>
                <a:cubicBezTo>
                  <a:pt x="2528" y="43"/>
                  <a:pt x="2517" y="45"/>
                  <a:pt x="2524" y="50"/>
                </a:cubicBezTo>
                <a:cubicBezTo>
                  <a:pt x="2528" y="53"/>
                  <a:pt x="2541" y="48"/>
                  <a:pt x="2538" y="44"/>
                </a:cubicBezTo>
                <a:cubicBezTo>
                  <a:pt x="2538" y="43"/>
                  <a:pt x="2536" y="43"/>
                  <a:pt x="2534" y="43"/>
                </a:cubicBezTo>
                <a:close/>
                <a:moveTo>
                  <a:pt x="1962" y="33"/>
                </a:moveTo>
                <a:lnTo>
                  <a:pt x="1959" y="33"/>
                </a:lnTo>
                <a:lnTo>
                  <a:pt x="1960" y="34"/>
                </a:lnTo>
                <a:cubicBezTo>
                  <a:pt x="1962" y="35"/>
                  <a:pt x="1965" y="38"/>
                  <a:pt x="1968" y="38"/>
                </a:cubicBezTo>
                <a:lnTo>
                  <a:pt x="1970" y="38"/>
                </a:lnTo>
                <a:lnTo>
                  <a:pt x="1970" y="37"/>
                </a:lnTo>
                <a:cubicBezTo>
                  <a:pt x="1971" y="36"/>
                  <a:pt x="1971" y="35"/>
                  <a:pt x="1970" y="33"/>
                </a:cubicBezTo>
                <a:cubicBezTo>
                  <a:pt x="1967" y="33"/>
                  <a:pt x="1965" y="33"/>
                  <a:pt x="1962" y="33"/>
                </a:cubicBezTo>
                <a:close/>
                <a:moveTo>
                  <a:pt x="1806" y="26"/>
                </a:moveTo>
                <a:cubicBezTo>
                  <a:pt x="1799" y="26"/>
                  <a:pt x="1795" y="28"/>
                  <a:pt x="1800" y="33"/>
                </a:cubicBezTo>
                <a:cubicBezTo>
                  <a:pt x="1808" y="40"/>
                  <a:pt x="1844" y="41"/>
                  <a:pt x="1840" y="33"/>
                </a:cubicBezTo>
                <a:cubicBezTo>
                  <a:pt x="1838" y="30"/>
                  <a:pt x="1821" y="27"/>
                  <a:pt x="1809" y="26"/>
                </a:cubicBezTo>
                <a:cubicBezTo>
                  <a:pt x="1808" y="26"/>
                  <a:pt x="1807" y="26"/>
                  <a:pt x="1806" y="26"/>
                </a:cubicBezTo>
                <a:close/>
                <a:moveTo>
                  <a:pt x="1915" y="25"/>
                </a:moveTo>
                <a:cubicBezTo>
                  <a:pt x="1909" y="25"/>
                  <a:pt x="1902" y="29"/>
                  <a:pt x="1895" y="29"/>
                </a:cubicBezTo>
                <a:cubicBezTo>
                  <a:pt x="1881" y="30"/>
                  <a:pt x="1874" y="26"/>
                  <a:pt x="1879" y="33"/>
                </a:cubicBezTo>
                <a:cubicBezTo>
                  <a:pt x="1880" y="35"/>
                  <a:pt x="1890" y="37"/>
                  <a:pt x="1901" y="39"/>
                </a:cubicBezTo>
                <a:lnTo>
                  <a:pt x="1910" y="40"/>
                </a:lnTo>
                <a:lnTo>
                  <a:pt x="1911" y="39"/>
                </a:lnTo>
                <a:cubicBezTo>
                  <a:pt x="1914" y="38"/>
                  <a:pt x="1916" y="37"/>
                  <a:pt x="1920" y="38"/>
                </a:cubicBezTo>
                <a:cubicBezTo>
                  <a:pt x="1922" y="39"/>
                  <a:pt x="1924" y="40"/>
                  <a:pt x="1925" y="42"/>
                </a:cubicBezTo>
                <a:lnTo>
                  <a:pt x="1926" y="43"/>
                </a:lnTo>
                <a:lnTo>
                  <a:pt x="1930" y="43"/>
                </a:lnTo>
                <a:cubicBezTo>
                  <a:pt x="1931" y="44"/>
                  <a:pt x="1933" y="44"/>
                  <a:pt x="1934" y="44"/>
                </a:cubicBezTo>
                <a:lnTo>
                  <a:pt x="1938" y="44"/>
                </a:lnTo>
                <a:lnTo>
                  <a:pt x="1938" y="44"/>
                </a:lnTo>
                <a:cubicBezTo>
                  <a:pt x="1939" y="43"/>
                  <a:pt x="1939" y="42"/>
                  <a:pt x="1939" y="41"/>
                </a:cubicBezTo>
                <a:cubicBezTo>
                  <a:pt x="1940" y="40"/>
                  <a:pt x="1942" y="33"/>
                  <a:pt x="1943" y="32"/>
                </a:cubicBezTo>
                <a:lnTo>
                  <a:pt x="1944" y="32"/>
                </a:lnTo>
                <a:lnTo>
                  <a:pt x="1934" y="31"/>
                </a:lnTo>
                <a:cubicBezTo>
                  <a:pt x="1928" y="29"/>
                  <a:pt x="1921" y="28"/>
                  <a:pt x="1915" y="25"/>
                </a:cubicBezTo>
                <a:close/>
                <a:moveTo>
                  <a:pt x="2483" y="20"/>
                </a:moveTo>
                <a:cubicBezTo>
                  <a:pt x="2480" y="20"/>
                  <a:pt x="2478" y="22"/>
                  <a:pt x="2481" y="26"/>
                </a:cubicBezTo>
                <a:cubicBezTo>
                  <a:pt x="2484" y="31"/>
                  <a:pt x="2499" y="31"/>
                  <a:pt x="2497" y="26"/>
                </a:cubicBezTo>
                <a:cubicBezTo>
                  <a:pt x="2496" y="23"/>
                  <a:pt x="2488" y="20"/>
                  <a:pt x="2483" y="20"/>
                </a:cubicBezTo>
                <a:close/>
                <a:moveTo>
                  <a:pt x="2529" y="20"/>
                </a:moveTo>
                <a:cubicBezTo>
                  <a:pt x="2526" y="20"/>
                  <a:pt x="2523" y="22"/>
                  <a:pt x="2520" y="23"/>
                </a:cubicBezTo>
                <a:cubicBezTo>
                  <a:pt x="2514" y="23"/>
                  <a:pt x="2512" y="20"/>
                  <a:pt x="2514" y="26"/>
                </a:cubicBezTo>
                <a:cubicBezTo>
                  <a:pt x="2515" y="29"/>
                  <a:pt x="2542" y="35"/>
                  <a:pt x="2540" y="35"/>
                </a:cubicBezTo>
                <a:cubicBezTo>
                  <a:pt x="2542" y="35"/>
                  <a:pt x="2554" y="32"/>
                  <a:pt x="2552" y="26"/>
                </a:cubicBezTo>
                <a:cubicBezTo>
                  <a:pt x="2549" y="25"/>
                  <a:pt x="2547" y="25"/>
                  <a:pt x="2545" y="26"/>
                </a:cubicBezTo>
                <a:cubicBezTo>
                  <a:pt x="2539" y="25"/>
                  <a:pt x="2534" y="23"/>
                  <a:pt x="2529" y="20"/>
                </a:cubicBezTo>
                <a:close/>
                <a:moveTo>
                  <a:pt x="1397" y="6"/>
                </a:moveTo>
                <a:lnTo>
                  <a:pt x="1397" y="6"/>
                </a:lnTo>
                <a:lnTo>
                  <a:pt x="1397" y="6"/>
                </a:lnTo>
                <a:cubicBezTo>
                  <a:pt x="1397" y="6"/>
                  <a:pt x="1397" y="6"/>
                  <a:pt x="1397" y="6"/>
                </a:cubicBezTo>
                <a:close/>
                <a:moveTo>
                  <a:pt x="1471" y="0"/>
                </a:moveTo>
                <a:cubicBezTo>
                  <a:pt x="1502" y="0"/>
                  <a:pt x="1537" y="2"/>
                  <a:pt x="1575" y="2"/>
                </a:cubicBezTo>
                <a:cubicBezTo>
                  <a:pt x="1634" y="2"/>
                  <a:pt x="1694" y="-1"/>
                  <a:pt x="1725" y="2"/>
                </a:cubicBezTo>
                <a:cubicBezTo>
                  <a:pt x="1734" y="2"/>
                  <a:pt x="1743" y="4"/>
                  <a:pt x="1752" y="6"/>
                </a:cubicBezTo>
                <a:cubicBezTo>
                  <a:pt x="1755" y="8"/>
                  <a:pt x="1747" y="17"/>
                  <a:pt x="1749" y="18"/>
                </a:cubicBezTo>
                <a:cubicBezTo>
                  <a:pt x="1750" y="18"/>
                  <a:pt x="1769" y="18"/>
                  <a:pt x="1768" y="18"/>
                </a:cubicBezTo>
                <a:cubicBezTo>
                  <a:pt x="1775" y="15"/>
                  <a:pt x="1774" y="7"/>
                  <a:pt x="1780" y="6"/>
                </a:cubicBezTo>
                <a:cubicBezTo>
                  <a:pt x="1831" y="1"/>
                  <a:pt x="1883" y="1"/>
                  <a:pt x="1935" y="6"/>
                </a:cubicBezTo>
                <a:cubicBezTo>
                  <a:pt x="1964" y="7"/>
                  <a:pt x="2009" y="4"/>
                  <a:pt x="2033" y="10"/>
                </a:cubicBezTo>
                <a:lnTo>
                  <a:pt x="2035" y="11"/>
                </a:lnTo>
                <a:lnTo>
                  <a:pt x="2036" y="11"/>
                </a:lnTo>
                <a:cubicBezTo>
                  <a:pt x="2050" y="12"/>
                  <a:pt x="2067" y="16"/>
                  <a:pt x="2081" y="17"/>
                </a:cubicBezTo>
                <a:cubicBezTo>
                  <a:pt x="2084" y="17"/>
                  <a:pt x="2086" y="13"/>
                  <a:pt x="2089" y="14"/>
                </a:cubicBezTo>
                <a:cubicBezTo>
                  <a:pt x="2092" y="14"/>
                  <a:pt x="2094" y="17"/>
                  <a:pt x="2098" y="17"/>
                </a:cubicBezTo>
                <a:cubicBezTo>
                  <a:pt x="2118" y="16"/>
                  <a:pt x="2140" y="10"/>
                  <a:pt x="2164" y="8"/>
                </a:cubicBezTo>
                <a:cubicBezTo>
                  <a:pt x="2181" y="6"/>
                  <a:pt x="2201" y="8"/>
                  <a:pt x="2218" y="8"/>
                </a:cubicBezTo>
                <a:cubicBezTo>
                  <a:pt x="2238" y="8"/>
                  <a:pt x="2257" y="4"/>
                  <a:pt x="2271" y="8"/>
                </a:cubicBezTo>
                <a:cubicBezTo>
                  <a:pt x="2276" y="9"/>
                  <a:pt x="2280" y="15"/>
                  <a:pt x="2284" y="17"/>
                </a:cubicBezTo>
                <a:cubicBezTo>
                  <a:pt x="2293" y="20"/>
                  <a:pt x="2302" y="20"/>
                  <a:pt x="2311" y="17"/>
                </a:cubicBezTo>
                <a:cubicBezTo>
                  <a:pt x="2312" y="16"/>
                  <a:pt x="2312" y="5"/>
                  <a:pt x="2312" y="4"/>
                </a:cubicBezTo>
                <a:cubicBezTo>
                  <a:pt x="2312" y="5"/>
                  <a:pt x="2320" y="2"/>
                  <a:pt x="2322" y="1"/>
                </a:cubicBezTo>
                <a:cubicBezTo>
                  <a:pt x="2339" y="-2"/>
                  <a:pt x="2362" y="1"/>
                  <a:pt x="2387" y="1"/>
                </a:cubicBezTo>
                <a:cubicBezTo>
                  <a:pt x="2411" y="1"/>
                  <a:pt x="2436" y="-1"/>
                  <a:pt x="2449" y="1"/>
                </a:cubicBezTo>
                <a:cubicBezTo>
                  <a:pt x="2453" y="2"/>
                  <a:pt x="2457" y="3"/>
                  <a:pt x="2461" y="4"/>
                </a:cubicBezTo>
                <a:cubicBezTo>
                  <a:pt x="2462" y="6"/>
                  <a:pt x="2459" y="13"/>
                  <a:pt x="2459" y="14"/>
                </a:cubicBezTo>
                <a:cubicBezTo>
                  <a:pt x="2460" y="14"/>
                  <a:pt x="2468" y="14"/>
                  <a:pt x="2467" y="14"/>
                </a:cubicBezTo>
                <a:cubicBezTo>
                  <a:pt x="2470" y="12"/>
                  <a:pt x="2470" y="5"/>
                  <a:pt x="2472" y="4"/>
                </a:cubicBezTo>
                <a:cubicBezTo>
                  <a:pt x="2494" y="1"/>
                  <a:pt x="2515" y="1"/>
                  <a:pt x="2537" y="4"/>
                </a:cubicBezTo>
                <a:cubicBezTo>
                  <a:pt x="2551" y="6"/>
                  <a:pt x="2574" y="2"/>
                  <a:pt x="2581" y="10"/>
                </a:cubicBezTo>
                <a:cubicBezTo>
                  <a:pt x="2586" y="16"/>
                  <a:pt x="2591" y="19"/>
                  <a:pt x="2596" y="20"/>
                </a:cubicBezTo>
                <a:cubicBezTo>
                  <a:pt x="2600" y="20"/>
                  <a:pt x="2602" y="15"/>
                  <a:pt x="2606" y="13"/>
                </a:cubicBezTo>
                <a:cubicBezTo>
                  <a:pt x="2614" y="12"/>
                  <a:pt x="2623" y="13"/>
                  <a:pt x="2631" y="17"/>
                </a:cubicBezTo>
                <a:cubicBezTo>
                  <a:pt x="2634" y="18"/>
                  <a:pt x="2636" y="24"/>
                  <a:pt x="2639" y="26"/>
                </a:cubicBezTo>
                <a:cubicBezTo>
                  <a:pt x="2644" y="28"/>
                  <a:pt x="2657" y="28"/>
                  <a:pt x="2649" y="35"/>
                </a:cubicBezTo>
                <a:cubicBezTo>
                  <a:pt x="2649" y="35"/>
                  <a:pt x="2644" y="35"/>
                  <a:pt x="2644" y="35"/>
                </a:cubicBezTo>
                <a:cubicBezTo>
                  <a:pt x="2643" y="45"/>
                  <a:pt x="2655" y="39"/>
                  <a:pt x="2661" y="41"/>
                </a:cubicBezTo>
                <a:cubicBezTo>
                  <a:pt x="2663" y="41"/>
                  <a:pt x="2677" y="51"/>
                  <a:pt x="2679" y="47"/>
                </a:cubicBezTo>
                <a:cubicBezTo>
                  <a:pt x="2674" y="42"/>
                  <a:pt x="2669" y="38"/>
                  <a:pt x="2664" y="35"/>
                </a:cubicBezTo>
                <a:cubicBezTo>
                  <a:pt x="2658" y="33"/>
                  <a:pt x="2655" y="36"/>
                  <a:pt x="2662" y="29"/>
                </a:cubicBezTo>
                <a:cubicBezTo>
                  <a:pt x="2664" y="27"/>
                  <a:pt x="2665" y="24"/>
                  <a:pt x="2667" y="23"/>
                </a:cubicBezTo>
                <a:cubicBezTo>
                  <a:pt x="2672" y="20"/>
                  <a:pt x="2685" y="23"/>
                  <a:pt x="2690" y="20"/>
                </a:cubicBezTo>
                <a:cubicBezTo>
                  <a:pt x="2691" y="19"/>
                  <a:pt x="2693" y="15"/>
                  <a:pt x="2695" y="17"/>
                </a:cubicBezTo>
                <a:cubicBezTo>
                  <a:pt x="2703" y="20"/>
                  <a:pt x="2698" y="27"/>
                  <a:pt x="2702" y="32"/>
                </a:cubicBezTo>
                <a:cubicBezTo>
                  <a:pt x="2705" y="37"/>
                  <a:pt x="2722" y="42"/>
                  <a:pt x="2730" y="44"/>
                </a:cubicBezTo>
                <a:cubicBezTo>
                  <a:pt x="2738" y="46"/>
                  <a:pt x="2748" y="54"/>
                  <a:pt x="2756" y="56"/>
                </a:cubicBezTo>
                <a:cubicBezTo>
                  <a:pt x="2762" y="56"/>
                  <a:pt x="2768" y="58"/>
                  <a:pt x="2773" y="62"/>
                </a:cubicBezTo>
                <a:cubicBezTo>
                  <a:pt x="2774" y="63"/>
                  <a:pt x="2776" y="64"/>
                  <a:pt x="2778" y="65"/>
                </a:cubicBezTo>
                <a:cubicBezTo>
                  <a:pt x="2780" y="68"/>
                  <a:pt x="2783" y="71"/>
                  <a:pt x="2786" y="74"/>
                </a:cubicBezTo>
                <a:cubicBezTo>
                  <a:pt x="2795" y="79"/>
                  <a:pt x="2798" y="75"/>
                  <a:pt x="2807" y="80"/>
                </a:cubicBezTo>
                <a:cubicBezTo>
                  <a:pt x="2815" y="84"/>
                  <a:pt x="2820" y="88"/>
                  <a:pt x="2809" y="86"/>
                </a:cubicBezTo>
                <a:cubicBezTo>
                  <a:pt x="2806" y="85"/>
                  <a:pt x="2804" y="85"/>
                  <a:pt x="2801" y="86"/>
                </a:cubicBezTo>
                <a:cubicBezTo>
                  <a:pt x="2796" y="90"/>
                  <a:pt x="2803" y="89"/>
                  <a:pt x="2803" y="95"/>
                </a:cubicBezTo>
                <a:cubicBezTo>
                  <a:pt x="2803" y="97"/>
                  <a:pt x="2798" y="103"/>
                  <a:pt x="2799" y="104"/>
                </a:cubicBezTo>
                <a:cubicBezTo>
                  <a:pt x="2800" y="106"/>
                  <a:pt x="2808" y="102"/>
                  <a:pt x="2811" y="104"/>
                </a:cubicBezTo>
                <a:cubicBezTo>
                  <a:pt x="2813" y="107"/>
                  <a:pt x="2810" y="116"/>
                  <a:pt x="2812" y="119"/>
                </a:cubicBezTo>
                <a:cubicBezTo>
                  <a:pt x="2814" y="123"/>
                  <a:pt x="2824" y="121"/>
                  <a:pt x="2830" y="122"/>
                </a:cubicBezTo>
                <a:lnTo>
                  <a:pt x="2832" y="122"/>
                </a:lnTo>
                <a:lnTo>
                  <a:pt x="2832" y="122"/>
                </a:lnTo>
                <a:cubicBezTo>
                  <a:pt x="2832" y="123"/>
                  <a:pt x="2832" y="123"/>
                  <a:pt x="2832" y="123"/>
                </a:cubicBezTo>
                <a:lnTo>
                  <a:pt x="2833" y="123"/>
                </a:lnTo>
                <a:lnTo>
                  <a:pt x="2833" y="123"/>
                </a:lnTo>
                <a:cubicBezTo>
                  <a:pt x="2833" y="124"/>
                  <a:pt x="2833" y="126"/>
                  <a:pt x="2833" y="126"/>
                </a:cubicBezTo>
                <a:cubicBezTo>
                  <a:pt x="2836" y="126"/>
                  <a:pt x="2850" y="125"/>
                  <a:pt x="2851" y="132"/>
                </a:cubicBezTo>
                <a:cubicBezTo>
                  <a:pt x="2852" y="141"/>
                  <a:pt x="2826" y="135"/>
                  <a:pt x="2819" y="135"/>
                </a:cubicBezTo>
                <a:cubicBezTo>
                  <a:pt x="2818" y="135"/>
                  <a:pt x="2806" y="132"/>
                  <a:pt x="2805" y="135"/>
                </a:cubicBezTo>
                <a:cubicBezTo>
                  <a:pt x="2803" y="138"/>
                  <a:pt x="2824" y="143"/>
                  <a:pt x="2829" y="144"/>
                </a:cubicBezTo>
                <a:cubicBezTo>
                  <a:pt x="2835" y="146"/>
                  <a:pt x="2856" y="152"/>
                  <a:pt x="2866" y="156"/>
                </a:cubicBezTo>
                <a:cubicBezTo>
                  <a:pt x="2868" y="157"/>
                  <a:pt x="2868" y="154"/>
                  <a:pt x="2871" y="156"/>
                </a:cubicBezTo>
                <a:cubicBezTo>
                  <a:pt x="2884" y="168"/>
                  <a:pt x="2849" y="159"/>
                  <a:pt x="2846" y="159"/>
                </a:cubicBezTo>
                <a:cubicBezTo>
                  <a:pt x="2844" y="159"/>
                  <a:pt x="2842" y="162"/>
                  <a:pt x="2839" y="162"/>
                </a:cubicBezTo>
                <a:cubicBezTo>
                  <a:pt x="2836" y="161"/>
                  <a:pt x="2833" y="160"/>
                  <a:pt x="2829" y="159"/>
                </a:cubicBezTo>
                <a:cubicBezTo>
                  <a:pt x="2821" y="159"/>
                  <a:pt x="2816" y="166"/>
                  <a:pt x="2826" y="171"/>
                </a:cubicBezTo>
                <a:cubicBezTo>
                  <a:pt x="2828" y="172"/>
                  <a:pt x="2830" y="174"/>
                  <a:pt x="2831" y="174"/>
                </a:cubicBezTo>
                <a:cubicBezTo>
                  <a:pt x="2832" y="174"/>
                  <a:pt x="2832" y="170"/>
                  <a:pt x="2834" y="171"/>
                </a:cubicBezTo>
                <a:cubicBezTo>
                  <a:pt x="2846" y="178"/>
                  <a:pt x="2833" y="179"/>
                  <a:pt x="2846" y="183"/>
                </a:cubicBezTo>
                <a:cubicBezTo>
                  <a:pt x="2846" y="183"/>
                  <a:pt x="2864" y="179"/>
                  <a:pt x="2873" y="184"/>
                </a:cubicBezTo>
                <a:lnTo>
                  <a:pt x="2875" y="185"/>
                </a:lnTo>
                <a:lnTo>
                  <a:pt x="2877" y="185"/>
                </a:lnTo>
                <a:cubicBezTo>
                  <a:pt x="2887" y="188"/>
                  <a:pt x="2893" y="190"/>
                  <a:pt x="2881" y="191"/>
                </a:cubicBezTo>
                <a:lnTo>
                  <a:pt x="2878" y="191"/>
                </a:lnTo>
                <a:lnTo>
                  <a:pt x="2878" y="192"/>
                </a:lnTo>
                <a:cubicBezTo>
                  <a:pt x="2875" y="194"/>
                  <a:pt x="2867" y="196"/>
                  <a:pt x="2867" y="198"/>
                </a:cubicBezTo>
                <a:cubicBezTo>
                  <a:pt x="2867" y="206"/>
                  <a:pt x="2891" y="202"/>
                  <a:pt x="2899" y="205"/>
                </a:cubicBezTo>
                <a:cubicBezTo>
                  <a:pt x="2909" y="208"/>
                  <a:pt x="2899" y="218"/>
                  <a:pt x="2890" y="214"/>
                </a:cubicBezTo>
                <a:cubicBezTo>
                  <a:pt x="2883" y="211"/>
                  <a:pt x="2876" y="208"/>
                  <a:pt x="2869" y="208"/>
                </a:cubicBezTo>
                <a:cubicBezTo>
                  <a:pt x="2866" y="208"/>
                  <a:pt x="2865" y="211"/>
                  <a:pt x="2862" y="211"/>
                </a:cubicBezTo>
                <a:cubicBezTo>
                  <a:pt x="2854" y="210"/>
                  <a:pt x="2846" y="204"/>
                  <a:pt x="2839" y="211"/>
                </a:cubicBezTo>
                <a:cubicBezTo>
                  <a:pt x="2837" y="213"/>
                  <a:pt x="2837" y="215"/>
                  <a:pt x="2836" y="220"/>
                </a:cubicBezTo>
                <a:cubicBezTo>
                  <a:pt x="2836" y="220"/>
                  <a:pt x="2839" y="223"/>
                  <a:pt x="2840" y="225"/>
                </a:cubicBezTo>
                <a:lnTo>
                  <a:pt x="2841" y="225"/>
                </a:lnTo>
                <a:lnTo>
                  <a:pt x="2841" y="226"/>
                </a:lnTo>
                <a:cubicBezTo>
                  <a:pt x="2841" y="226"/>
                  <a:pt x="2841" y="226"/>
                  <a:pt x="2841" y="226"/>
                </a:cubicBezTo>
                <a:cubicBezTo>
                  <a:pt x="2841" y="226"/>
                  <a:pt x="2841" y="226"/>
                  <a:pt x="2841" y="225"/>
                </a:cubicBezTo>
                <a:lnTo>
                  <a:pt x="2841" y="225"/>
                </a:lnTo>
                <a:lnTo>
                  <a:pt x="2841" y="225"/>
                </a:lnTo>
                <a:cubicBezTo>
                  <a:pt x="2841" y="222"/>
                  <a:pt x="2845" y="208"/>
                  <a:pt x="2851" y="217"/>
                </a:cubicBezTo>
                <a:cubicBezTo>
                  <a:pt x="2855" y="224"/>
                  <a:pt x="2844" y="223"/>
                  <a:pt x="2844" y="226"/>
                </a:cubicBezTo>
                <a:cubicBezTo>
                  <a:pt x="2844" y="229"/>
                  <a:pt x="2849" y="238"/>
                  <a:pt x="2851" y="241"/>
                </a:cubicBezTo>
                <a:cubicBezTo>
                  <a:pt x="2850" y="241"/>
                  <a:pt x="2852" y="242"/>
                  <a:pt x="2853" y="243"/>
                </a:cubicBezTo>
                <a:lnTo>
                  <a:pt x="2853" y="244"/>
                </a:lnTo>
                <a:lnTo>
                  <a:pt x="2852" y="244"/>
                </a:lnTo>
                <a:cubicBezTo>
                  <a:pt x="2853" y="244"/>
                  <a:pt x="2853" y="244"/>
                  <a:pt x="2853" y="244"/>
                </a:cubicBezTo>
                <a:lnTo>
                  <a:pt x="2853" y="244"/>
                </a:lnTo>
                <a:lnTo>
                  <a:pt x="2853" y="243"/>
                </a:lnTo>
                <a:cubicBezTo>
                  <a:pt x="2854" y="240"/>
                  <a:pt x="2853" y="231"/>
                  <a:pt x="2854" y="226"/>
                </a:cubicBezTo>
                <a:cubicBezTo>
                  <a:pt x="2854" y="224"/>
                  <a:pt x="2853" y="217"/>
                  <a:pt x="2859" y="220"/>
                </a:cubicBezTo>
                <a:cubicBezTo>
                  <a:pt x="2859" y="220"/>
                  <a:pt x="2862" y="226"/>
                  <a:pt x="2862" y="226"/>
                </a:cubicBezTo>
                <a:cubicBezTo>
                  <a:pt x="2864" y="226"/>
                  <a:pt x="2867" y="220"/>
                  <a:pt x="2870" y="220"/>
                </a:cubicBezTo>
                <a:cubicBezTo>
                  <a:pt x="2871" y="220"/>
                  <a:pt x="2873" y="226"/>
                  <a:pt x="2874" y="226"/>
                </a:cubicBezTo>
                <a:cubicBezTo>
                  <a:pt x="2877" y="226"/>
                  <a:pt x="2879" y="225"/>
                  <a:pt x="2882" y="223"/>
                </a:cubicBezTo>
                <a:cubicBezTo>
                  <a:pt x="2887" y="224"/>
                  <a:pt x="2893" y="230"/>
                  <a:pt x="2899" y="232"/>
                </a:cubicBezTo>
                <a:cubicBezTo>
                  <a:pt x="2900" y="232"/>
                  <a:pt x="2920" y="227"/>
                  <a:pt x="2924" y="232"/>
                </a:cubicBezTo>
                <a:cubicBezTo>
                  <a:pt x="2927" y="236"/>
                  <a:pt x="2907" y="238"/>
                  <a:pt x="2905" y="238"/>
                </a:cubicBezTo>
                <a:cubicBezTo>
                  <a:pt x="2899" y="238"/>
                  <a:pt x="2876" y="236"/>
                  <a:pt x="2869" y="238"/>
                </a:cubicBezTo>
                <a:cubicBezTo>
                  <a:pt x="2869" y="238"/>
                  <a:pt x="2863" y="240"/>
                  <a:pt x="2862" y="241"/>
                </a:cubicBezTo>
                <a:cubicBezTo>
                  <a:pt x="2862" y="242"/>
                  <a:pt x="2862" y="255"/>
                  <a:pt x="2861" y="256"/>
                </a:cubicBezTo>
                <a:cubicBezTo>
                  <a:pt x="2854" y="260"/>
                  <a:pt x="2842" y="249"/>
                  <a:pt x="2841" y="250"/>
                </a:cubicBezTo>
                <a:cubicBezTo>
                  <a:pt x="2836" y="256"/>
                  <a:pt x="2845" y="263"/>
                  <a:pt x="2849" y="265"/>
                </a:cubicBezTo>
                <a:cubicBezTo>
                  <a:pt x="2869" y="277"/>
                  <a:pt x="2823" y="271"/>
                  <a:pt x="2821" y="274"/>
                </a:cubicBezTo>
                <a:cubicBezTo>
                  <a:pt x="2814" y="290"/>
                  <a:pt x="2844" y="285"/>
                  <a:pt x="2825" y="292"/>
                </a:cubicBezTo>
                <a:cubicBezTo>
                  <a:pt x="2823" y="293"/>
                  <a:pt x="2822" y="294"/>
                  <a:pt x="2821" y="295"/>
                </a:cubicBezTo>
                <a:lnTo>
                  <a:pt x="2820" y="301"/>
                </a:lnTo>
                <a:lnTo>
                  <a:pt x="2820" y="301"/>
                </a:lnTo>
                <a:cubicBezTo>
                  <a:pt x="2836" y="300"/>
                  <a:pt x="2857" y="299"/>
                  <a:pt x="2861" y="303"/>
                </a:cubicBezTo>
                <a:cubicBezTo>
                  <a:pt x="2866" y="307"/>
                  <a:pt x="2846" y="309"/>
                  <a:pt x="2831" y="310"/>
                </a:cubicBezTo>
                <a:lnTo>
                  <a:pt x="2827" y="310"/>
                </a:lnTo>
                <a:lnTo>
                  <a:pt x="2829" y="311"/>
                </a:lnTo>
                <a:cubicBezTo>
                  <a:pt x="2835" y="313"/>
                  <a:pt x="2838" y="316"/>
                  <a:pt x="2826" y="315"/>
                </a:cubicBezTo>
                <a:cubicBezTo>
                  <a:pt x="2825" y="315"/>
                  <a:pt x="2820" y="316"/>
                  <a:pt x="2818" y="312"/>
                </a:cubicBezTo>
                <a:cubicBezTo>
                  <a:pt x="2818" y="312"/>
                  <a:pt x="2818" y="311"/>
                  <a:pt x="2818" y="311"/>
                </a:cubicBezTo>
                <a:lnTo>
                  <a:pt x="2818" y="310"/>
                </a:lnTo>
                <a:lnTo>
                  <a:pt x="2815" y="310"/>
                </a:lnTo>
                <a:cubicBezTo>
                  <a:pt x="2813" y="310"/>
                  <a:pt x="2811" y="310"/>
                  <a:pt x="2809" y="310"/>
                </a:cubicBezTo>
                <a:lnTo>
                  <a:pt x="2806" y="310"/>
                </a:lnTo>
                <a:lnTo>
                  <a:pt x="2806" y="311"/>
                </a:lnTo>
                <a:cubicBezTo>
                  <a:pt x="2807" y="313"/>
                  <a:pt x="2829" y="317"/>
                  <a:pt x="2829" y="317"/>
                </a:cubicBezTo>
                <a:cubicBezTo>
                  <a:pt x="2836" y="317"/>
                  <a:pt x="2848" y="312"/>
                  <a:pt x="2851" y="320"/>
                </a:cubicBezTo>
                <a:cubicBezTo>
                  <a:pt x="2853" y="325"/>
                  <a:pt x="2850" y="325"/>
                  <a:pt x="2846" y="329"/>
                </a:cubicBezTo>
                <a:cubicBezTo>
                  <a:pt x="2843" y="332"/>
                  <a:pt x="2840" y="334"/>
                  <a:pt x="2836" y="335"/>
                </a:cubicBezTo>
                <a:cubicBezTo>
                  <a:pt x="2835" y="335"/>
                  <a:pt x="2832" y="329"/>
                  <a:pt x="2831" y="329"/>
                </a:cubicBezTo>
                <a:cubicBezTo>
                  <a:pt x="2830" y="329"/>
                  <a:pt x="2827" y="332"/>
                  <a:pt x="2825" y="332"/>
                </a:cubicBezTo>
                <a:cubicBezTo>
                  <a:pt x="2821" y="332"/>
                  <a:pt x="2818" y="326"/>
                  <a:pt x="2815" y="332"/>
                </a:cubicBezTo>
                <a:cubicBezTo>
                  <a:pt x="2814" y="335"/>
                  <a:pt x="2814" y="338"/>
                  <a:pt x="2815" y="341"/>
                </a:cubicBezTo>
                <a:cubicBezTo>
                  <a:pt x="2813" y="342"/>
                  <a:pt x="2811" y="343"/>
                  <a:pt x="2810" y="344"/>
                </a:cubicBezTo>
                <a:cubicBezTo>
                  <a:pt x="2809" y="342"/>
                  <a:pt x="2808" y="340"/>
                  <a:pt x="2808" y="338"/>
                </a:cubicBezTo>
                <a:cubicBezTo>
                  <a:pt x="2807" y="338"/>
                  <a:pt x="2799" y="349"/>
                  <a:pt x="2792" y="344"/>
                </a:cubicBezTo>
                <a:cubicBezTo>
                  <a:pt x="2792" y="344"/>
                  <a:pt x="2788" y="334"/>
                  <a:pt x="2787" y="338"/>
                </a:cubicBezTo>
                <a:cubicBezTo>
                  <a:pt x="2787" y="337"/>
                  <a:pt x="2782" y="348"/>
                  <a:pt x="2782" y="344"/>
                </a:cubicBezTo>
                <a:cubicBezTo>
                  <a:pt x="2782" y="354"/>
                  <a:pt x="2784" y="342"/>
                  <a:pt x="2792" y="347"/>
                </a:cubicBezTo>
                <a:cubicBezTo>
                  <a:pt x="2793" y="348"/>
                  <a:pt x="2795" y="355"/>
                  <a:pt x="2796" y="356"/>
                </a:cubicBezTo>
                <a:cubicBezTo>
                  <a:pt x="2798" y="357"/>
                  <a:pt x="2801" y="353"/>
                  <a:pt x="2803" y="353"/>
                </a:cubicBezTo>
                <a:cubicBezTo>
                  <a:pt x="2804" y="353"/>
                  <a:pt x="2807" y="357"/>
                  <a:pt x="2810" y="356"/>
                </a:cubicBezTo>
                <a:cubicBezTo>
                  <a:pt x="2813" y="355"/>
                  <a:pt x="2818" y="343"/>
                  <a:pt x="2820" y="353"/>
                </a:cubicBezTo>
                <a:cubicBezTo>
                  <a:pt x="2820" y="354"/>
                  <a:pt x="2819" y="359"/>
                  <a:pt x="2820" y="359"/>
                </a:cubicBezTo>
                <a:cubicBezTo>
                  <a:pt x="2828" y="367"/>
                  <a:pt x="2846" y="353"/>
                  <a:pt x="2853" y="362"/>
                </a:cubicBezTo>
                <a:cubicBezTo>
                  <a:pt x="2853" y="362"/>
                  <a:pt x="2845" y="367"/>
                  <a:pt x="2844" y="374"/>
                </a:cubicBezTo>
                <a:cubicBezTo>
                  <a:pt x="2844" y="386"/>
                  <a:pt x="2848" y="370"/>
                  <a:pt x="2854" y="371"/>
                </a:cubicBezTo>
                <a:cubicBezTo>
                  <a:pt x="2853" y="371"/>
                  <a:pt x="2856" y="377"/>
                  <a:pt x="2856" y="377"/>
                </a:cubicBezTo>
                <a:cubicBezTo>
                  <a:pt x="2856" y="377"/>
                  <a:pt x="2866" y="376"/>
                  <a:pt x="2866" y="380"/>
                </a:cubicBezTo>
                <a:cubicBezTo>
                  <a:pt x="2864" y="393"/>
                  <a:pt x="2832" y="380"/>
                  <a:pt x="2823" y="386"/>
                </a:cubicBezTo>
                <a:cubicBezTo>
                  <a:pt x="2821" y="387"/>
                  <a:pt x="2819" y="392"/>
                  <a:pt x="2818" y="392"/>
                </a:cubicBezTo>
                <a:cubicBezTo>
                  <a:pt x="2811" y="395"/>
                  <a:pt x="2801" y="396"/>
                  <a:pt x="2793" y="397"/>
                </a:cubicBezTo>
                <a:lnTo>
                  <a:pt x="2792" y="397"/>
                </a:lnTo>
                <a:lnTo>
                  <a:pt x="2794" y="399"/>
                </a:lnTo>
                <a:cubicBezTo>
                  <a:pt x="2796" y="400"/>
                  <a:pt x="2797" y="400"/>
                  <a:pt x="2799" y="401"/>
                </a:cubicBezTo>
                <a:cubicBezTo>
                  <a:pt x="2800" y="401"/>
                  <a:pt x="2820" y="396"/>
                  <a:pt x="2824" y="401"/>
                </a:cubicBezTo>
                <a:cubicBezTo>
                  <a:pt x="2826" y="404"/>
                  <a:pt x="2815" y="406"/>
                  <a:pt x="2809" y="407"/>
                </a:cubicBezTo>
                <a:lnTo>
                  <a:pt x="2809" y="407"/>
                </a:lnTo>
                <a:lnTo>
                  <a:pt x="2813" y="407"/>
                </a:lnTo>
                <a:cubicBezTo>
                  <a:pt x="2824" y="410"/>
                  <a:pt x="2835" y="411"/>
                  <a:pt x="2846" y="410"/>
                </a:cubicBezTo>
                <a:cubicBezTo>
                  <a:pt x="2848" y="410"/>
                  <a:pt x="2850" y="410"/>
                  <a:pt x="2852" y="410"/>
                </a:cubicBezTo>
                <a:cubicBezTo>
                  <a:pt x="2856" y="411"/>
                  <a:pt x="2859" y="416"/>
                  <a:pt x="2861" y="417"/>
                </a:cubicBezTo>
                <a:cubicBezTo>
                  <a:pt x="2867" y="418"/>
                  <a:pt x="2859" y="409"/>
                  <a:pt x="2869" y="414"/>
                </a:cubicBezTo>
                <a:cubicBezTo>
                  <a:pt x="2873" y="415"/>
                  <a:pt x="2868" y="422"/>
                  <a:pt x="2874" y="420"/>
                </a:cubicBezTo>
                <a:cubicBezTo>
                  <a:pt x="2874" y="420"/>
                  <a:pt x="2879" y="420"/>
                  <a:pt x="2879" y="420"/>
                </a:cubicBezTo>
                <a:cubicBezTo>
                  <a:pt x="2877" y="436"/>
                  <a:pt x="2862" y="421"/>
                  <a:pt x="2854" y="432"/>
                </a:cubicBezTo>
                <a:cubicBezTo>
                  <a:pt x="2847" y="441"/>
                  <a:pt x="2871" y="423"/>
                  <a:pt x="2865" y="441"/>
                </a:cubicBezTo>
                <a:cubicBezTo>
                  <a:pt x="2866" y="439"/>
                  <a:pt x="2857" y="444"/>
                  <a:pt x="2859" y="444"/>
                </a:cubicBezTo>
                <a:cubicBezTo>
                  <a:pt x="2849" y="446"/>
                  <a:pt x="2834" y="442"/>
                  <a:pt x="2819" y="447"/>
                </a:cubicBezTo>
                <a:cubicBezTo>
                  <a:pt x="2820" y="447"/>
                  <a:pt x="2817" y="450"/>
                  <a:pt x="2815" y="450"/>
                </a:cubicBezTo>
                <a:lnTo>
                  <a:pt x="2815" y="450"/>
                </a:lnTo>
                <a:lnTo>
                  <a:pt x="2814" y="450"/>
                </a:lnTo>
                <a:cubicBezTo>
                  <a:pt x="2814" y="450"/>
                  <a:pt x="2814" y="450"/>
                  <a:pt x="2814" y="450"/>
                </a:cubicBezTo>
                <a:lnTo>
                  <a:pt x="2815" y="450"/>
                </a:lnTo>
                <a:lnTo>
                  <a:pt x="2817" y="452"/>
                </a:lnTo>
                <a:cubicBezTo>
                  <a:pt x="2820" y="454"/>
                  <a:pt x="2824" y="456"/>
                  <a:pt x="2827" y="456"/>
                </a:cubicBezTo>
                <a:cubicBezTo>
                  <a:pt x="2825" y="460"/>
                  <a:pt x="2826" y="461"/>
                  <a:pt x="2817" y="462"/>
                </a:cubicBezTo>
                <a:cubicBezTo>
                  <a:pt x="2811" y="463"/>
                  <a:pt x="2804" y="465"/>
                  <a:pt x="2807" y="456"/>
                </a:cubicBezTo>
                <a:cubicBezTo>
                  <a:pt x="2811" y="447"/>
                  <a:pt x="2806" y="451"/>
                  <a:pt x="2798" y="453"/>
                </a:cubicBezTo>
                <a:cubicBezTo>
                  <a:pt x="2794" y="454"/>
                  <a:pt x="2788" y="456"/>
                  <a:pt x="2788" y="456"/>
                </a:cubicBezTo>
                <a:cubicBezTo>
                  <a:pt x="2784" y="463"/>
                  <a:pt x="2790" y="458"/>
                  <a:pt x="2791" y="467"/>
                </a:cubicBezTo>
                <a:cubicBezTo>
                  <a:pt x="2792" y="481"/>
                  <a:pt x="2787" y="479"/>
                  <a:pt x="2788" y="480"/>
                </a:cubicBezTo>
                <a:cubicBezTo>
                  <a:pt x="2788" y="480"/>
                  <a:pt x="2797" y="484"/>
                  <a:pt x="2794" y="489"/>
                </a:cubicBezTo>
                <a:cubicBezTo>
                  <a:pt x="2791" y="492"/>
                  <a:pt x="2788" y="493"/>
                  <a:pt x="2784" y="492"/>
                </a:cubicBezTo>
                <a:cubicBezTo>
                  <a:pt x="2783" y="492"/>
                  <a:pt x="2780" y="486"/>
                  <a:pt x="2778" y="486"/>
                </a:cubicBezTo>
                <a:cubicBezTo>
                  <a:pt x="2776" y="486"/>
                  <a:pt x="2774" y="491"/>
                  <a:pt x="2770" y="492"/>
                </a:cubicBezTo>
                <a:cubicBezTo>
                  <a:pt x="2769" y="492"/>
                  <a:pt x="2768" y="492"/>
                  <a:pt x="2768" y="492"/>
                </a:cubicBezTo>
                <a:lnTo>
                  <a:pt x="2767" y="492"/>
                </a:lnTo>
                <a:lnTo>
                  <a:pt x="2768" y="493"/>
                </a:lnTo>
                <a:cubicBezTo>
                  <a:pt x="2768" y="495"/>
                  <a:pt x="2767" y="496"/>
                  <a:pt x="2762" y="498"/>
                </a:cubicBezTo>
                <a:cubicBezTo>
                  <a:pt x="2762" y="498"/>
                  <a:pt x="2756" y="497"/>
                  <a:pt x="2754" y="492"/>
                </a:cubicBezTo>
                <a:lnTo>
                  <a:pt x="2754" y="491"/>
                </a:lnTo>
                <a:lnTo>
                  <a:pt x="2753" y="491"/>
                </a:lnTo>
                <a:lnTo>
                  <a:pt x="2752" y="491"/>
                </a:lnTo>
                <a:lnTo>
                  <a:pt x="2752" y="492"/>
                </a:lnTo>
                <a:cubicBezTo>
                  <a:pt x="2751" y="494"/>
                  <a:pt x="2749" y="495"/>
                  <a:pt x="2746" y="498"/>
                </a:cubicBezTo>
                <a:cubicBezTo>
                  <a:pt x="2743" y="501"/>
                  <a:pt x="2740" y="503"/>
                  <a:pt x="2736" y="504"/>
                </a:cubicBezTo>
                <a:cubicBezTo>
                  <a:pt x="2735" y="504"/>
                  <a:pt x="2732" y="499"/>
                  <a:pt x="2731" y="498"/>
                </a:cubicBezTo>
                <a:lnTo>
                  <a:pt x="2731" y="498"/>
                </a:lnTo>
                <a:lnTo>
                  <a:pt x="2731" y="498"/>
                </a:lnTo>
                <a:lnTo>
                  <a:pt x="2730" y="498"/>
                </a:lnTo>
                <a:cubicBezTo>
                  <a:pt x="2729" y="499"/>
                  <a:pt x="2727" y="501"/>
                  <a:pt x="2725" y="501"/>
                </a:cubicBezTo>
                <a:cubicBezTo>
                  <a:pt x="2724" y="501"/>
                  <a:pt x="2724" y="501"/>
                  <a:pt x="2723" y="501"/>
                </a:cubicBezTo>
                <a:lnTo>
                  <a:pt x="2722" y="500"/>
                </a:lnTo>
                <a:lnTo>
                  <a:pt x="2721" y="501"/>
                </a:lnTo>
                <a:cubicBezTo>
                  <a:pt x="2720" y="502"/>
                  <a:pt x="2718" y="504"/>
                  <a:pt x="2717" y="504"/>
                </a:cubicBezTo>
                <a:cubicBezTo>
                  <a:pt x="2716" y="504"/>
                  <a:pt x="2716" y="504"/>
                  <a:pt x="2716" y="503"/>
                </a:cubicBezTo>
                <a:lnTo>
                  <a:pt x="2715" y="502"/>
                </a:lnTo>
                <a:lnTo>
                  <a:pt x="2715" y="502"/>
                </a:lnTo>
                <a:lnTo>
                  <a:pt x="2714" y="505"/>
                </a:lnTo>
                <a:cubicBezTo>
                  <a:pt x="2714" y="507"/>
                  <a:pt x="2715" y="508"/>
                  <a:pt x="2715" y="510"/>
                </a:cubicBezTo>
                <a:cubicBezTo>
                  <a:pt x="2713" y="511"/>
                  <a:pt x="2711" y="512"/>
                  <a:pt x="2710" y="513"/>
                </a:cubicBezTo>
                <a:lnTo>
                  <a:pt x="2709" y="510"/>
                </a:lnTo>
                <a:lnTo>
                  <a:pt x="2709" y="510"/>
                </a:lnTo>
                <a:cubicBezTo>
                  <a:pt x="2709" y="509"/>
                  <a:pt x="2708" y="509"/>
                  <a:pt x="2708" y="509"/>
                </a:cubicBezTo>
                <a:lnTo>
                  <a:pt x="2708" y="508"/>
                </a:lnTo>
                <a:lnTo>
                  <a:pt x="2708" y="507"/>
                </a:lnTo>
                <a:cubicBezTo>
                  <a:pt x="2708" y="507"/>
                  <a:pt x="2707" y="508"/>
                  <a:pt x="2706" y="509"/>
                </a:cubicBezTo>
                <a:lnTo>
                  <a:pt x="2705" y="510"/>
                </a:lnTo>
                <a:lnTo>
                  <a:pt x="2705" y="510"/>
                </a:lnTo>
                <a:cubicBezTo>
                  <a:pt x="2705" y="511"/>
                  <a:pt x="2704" y="512"/>
                  <a:pt x="2704" y="513"/>
                </a:cubicBezTo>
                <a:cubicBezTo>
                  <a:pt x="2702" y="514"/>
                  <a:pt x="2700" y="516"/>
                  <a:pt x="2697" y="517"/>
                </a:cubicBezTo>
                <a:lnTo>
                  <a:pt x="2693" y="519"/>
                </a:lnTo>
                <a:lnTo>
                  <a:pt x="2694" y="521"/>
                </a:lnTo>
                <a:cubicBezTo>
                  <a:pt x="2695" y="523"/>
                  <a:pt x="2696" y="525"/>
                  <a:pt x="2696" y="525"/>
                </a:cubicBezTo>
                <a:cubicBezTo>
                  <a:pt x="2698" y="526"/>
                  <a:pt x="2701" y="522"/>
                  <a:pt x="2703" y="522"/>
                </a:cubicBezTo>
                <a:cubicBezTo>
                  <a:pt x="2704" y="522"/>
                  <a:pt x="2707" y="526"/>
                  <a:pt x="2710" y="525"/>
                </a:cubicBezTo>
                <a:cubicBezTo>
                  <a:pt x="2713" y="524"/>
                  <a:pt x="2718" y="512"/>
                  <a:pt x="2720" y="522"/>
                </a:cubicBezTo>
                <a:cubicBezTo>
                  <a:pt x="2720" y="523"/>
                  <a:pt x="2719" y="528"/>
                  <a:pt x="2720" y="528"/>
                </a:cubicBezTo>
                <a:cubicBezTo>
                  <a:pt x="2728" y="536"/>
                  <a:pt x="2746" y="522"/>
                  <a:pt x="2753" y="531"/>
                </a:cubicBezTo>
                <a:cubicBezTo>
                  <a:pt x="2753" y="531"/>
                  <a:pt x="2745" y="536"/>
                  <a:pt x="2744" y="543"/>
                </a:cubicBezTo>
                <a:cubicBezTo>
                  <a:pt x="2744" y="555"/>
                  <a:pt x="2748" y="539"/>
                  <a:pt x="2754" y="540"/>
                </a:cubicBezTo>
                <a:cubicBezTo>
                  <a:pt x="2753" y="540"/>
                  <a:pt x="2756" y="546"/>
                  <a:pt x="2756" y="546"/>
                </a:cubicBezTo>
                <a:cubicBezTo>
                  <a:pt x="2756" y="546"/>
                  <a:pt x="2766" y="545"/>
                  <a:pt x="2766" y="549"/>
                </a:cubicBezTo>
                <a:cubicBezTo>
                  <a:pt x="2765" y="554"/>
                  <a:pt x="2760" y="555"/>
                  <a:pt x="2754" y="555"/>
                </a:cubicBezTo>
                <a:lnTo>
                  <a:pt x="2750" y="555"/>
                </a:lnTo>
                <a:lnTo>
                  <a:pt x="2748" y="556"/>
                </a:lnTo>
                <a:cubicBezTo>
                  <a:pt x="2744" y="558"/>
                  <a:pt x="2737" y="558"/>
                  <a:pt x="2730" y="558"/>
                </a:cubicBezTo>
                <a:lnTo>
                  <a:pt x="2721" y="558"/>
                </a:lnTo>
                <a:lnTo>
                  <a:pt x="2720" y="558"/>
                </a:lnTo>
                <a:cubicBezTo>
                  <a:pt x="2719" y="560"/>
                  <a:pt x="2718" y="561"/>
                  <a:pt x="2718" y="561"/>
                </a:cubicBezTo>
                <a:cubicBezTo>
                  <a:pt x="2711" y="564"/>
                  <a:pt x="2701" y="565"/>
                  <a:pt x="2693" y="566"/>
                </a:cubicBezTo>
                <a:lnTo>
                  <a:pt x="2691" y="566"/>
                </a:lnTo>
                <a:lnTo>
                  <a:pt x="2691" y="567"/>
                </a:lnTo>
                <a:cubicBezTo>
                  <a:pt x="2691" y="571"/>
                  <a:pt x="2734" y="555"/>
                  <a:pt x="2721" y="575"/>
                </a:cubicBezTo>
                <a:cubicBezTo>
                  <a:pt x="2722" y="575"/>
                  <a:pt x="2719" y="575"/>
                  <a:pt x="2716" y="576"/>
                </a:cubicBezTo>
                <a:lnTo>
                  <a:pt x="2713" y="577"/>
                </a:lnTo>
                <a:lnTo>
                  <a:pt x="2721" y="578"/>
                </a:lnTo>
                <a:cubicBezTo>
                  <a:pt x="2729" y="579"/>
                  <a:pt x="2738" y="580"/>
                  <a:pt x="2746" y="579"/>
                </a:cubicBezTo>
                <a:cubicBezTo>
                  <a:pt x="2748" y="579"/>
                  <a:pt x="2750" y="579"/>
                  <a:pt x="2752" y="579"/>
                </a:cubicBezTo>
                <a:cubicBezTo>
                  <a:pt x="2756" y="580"/>
                  <a:pt x="2759" y="585"/>
                  <a:pt x="2761" y="586"/>
                </a:cubicBezTo>
                <a:cubicBezTo>
                  <a:pt x="2767" y="587"/>
                  <a:pt x="2759" y="578"/>
                  <a:pt x="2769" y="583"/>
                </a:cubicBezTo>
                <a:cubicBezTo>
                  <a:pt x="2773" y="584"/>
                  <a:pt x="2768" y="591"/>
                  <a:pt x="2774" y="589"/>
                </a:cubicBezTo>
                <a:cubicBezTo>
                  <a:pt x="2774" y="589"/>
                  <a:pt x="2779" y="589"/>
                  <a:pt x="2779" y="589"/>
                </a:cubicBezTo>
                <a:cubicBezTo>
                  <a:pt x="2777" y="605"/>
                  <a:pt x="2762" y="590"/>
                  <a:pt x="2754" y="601"/>
                </a:cubicBezTo>
                <a:cubicBezTo>
                  <a:pt x="2747" y="610"/>
                  <a:pt x="2771" y="592"/>
                  <a:pt x="2765" y="610"/>
                </a:cubicBezTo>
                <a:cubicBezTo>
                  <a:pt x="2766" y="608"/>
                  <a:pt x="2757" y="613"/>
                  <a:pt x="2759" y="613"/>
                </a:cubicBezTo>
                <a:cubicBezTo>
                  <a:pt x="2749" y="615"/>
                  <a:pt x="2734" y="611"/>
                  <a:pt x="2719" y="616"/>
                </a:cubicBezTo>
                <a:cubicBezTo>
                  <a:pt x="2720" y="616"/>
                  <a:pt x="2717" y="619"/>
                  <a:pt x="2715" y="619"/>
                </a:cubicBezTo>
                <a:lnTo>
                  <a:pt x="2715" y="619"/>
                </a:lnTo>
                <a:lnTo>
                  <a:pt x="2714" y="619"/>
                </a:lnTo>
                <a:cubicBezTo>
                  <a:pt x="2714" y="619"/>
                  <a:pt x="2714" y="619"/>
                  <a:pt x="2714" y="619"/>
                </a:cubicBezTo>
                <a:lnTo>
                  <a:pt x="2715" y="619"/>
                </a:lnTo>
                <a:lnTo>
                  <a:pt x="2717" y="621"/>
                </a:lnTo>
                <a:cubicBezTo>
                  <a:pt x="2720" y="623"/>
                  <a:pt x="2724" y="625"/>
                  <a:pt x="2727" y="625"/>
                </a:cubicBezTo>
                <a:cubicBezTo>
                  <a:pt x="2725" y="629"/>
                  <a:pt x="2726" y="630"/>
                  <a:pt x="2717" y="631"/>
                </a:cubicBezTo>
                <a:cubicBezTo>
                  <a:pt x="2711" y="632"/>
                  <a:pt x="2704" y="634"/>
                  <a:pt x="2707" y="625"/>
                </a:cubicBezTo>
                <a:cubicBezTo>
                  <a:pt x="2711" y="616"/>
                  <a:pt x="2706" y="620"/>
                  <a:pt x="2698" y="622"/>
                </a:cubicBezTo>
                <a:cubicBezTo>
                  <a:pt x="2694" y="623"/>
                  <a:pt x="2688" y="625"/>
                  <a:pt x="2688" y="625"/>
                </a:cubicBezTo>
                <a:cubicBezTo>
                  <a:pt x="2684" y="632"/>
                  <a:pt x="2690" y="627"/>
                  <a:pt x="2691" y="636"/>
                </a:cubicBezTo>
                <a:cubicBezTo>
                  <a:pt x="2692" y="650"/>
                  <a:pt x="2687" y="648"/>
                  <a:pt x="2688" y="649"/>
                </a:cubicBezTo>
                <a:cubicBezTo>
                  <a:pt x="2688" y="649"/>
                  <a:pt x="2697" y="653"/>
                  <a:pt x="2694" y="658"/>
                </a:cubicBezTo>
                <a:cubicBezTo>
                  <a:pt x="2691" y="661"/>
                  <a:pt x="2688" y="662"/>
                  <a:pt x="2684" y="661"/>
                </a:cubicBezTo>
                <a:cubicBezTo>
                  <a:pt x="2683" y="661"/>
                  <a:pt x="2680" y="655"/>
                  <a:pt x="2678" y="655"/>
                </a:cubicBezTo>
                <a:cubicBezTo>
                  <a:pt x="2676" y="655"/>
                  <a:pt x="2674" y="660"/>
                  <a:pt x="2670" y="661"/>
                </a:cubicBezTo>
                <a:cubicBezTo>
                  <a:pt x="2664" y="662"/>
                  <a:pt x="2657" y="659"/>
                  <a:pt x="2650" y="661"/>
                </a:cubicBezTo>
                <a:cubicBezTo>
                  <a:pt x="2646" y="661"/>
                  <a:pt x="2642" y="666"/>
                  <a:pt x="2638" y="667"/>
                </a:cubicBezTo>
                <a:cubicBezTo>
                  <a:pt x="2635" y="668"/>
                  <a:pt x="2630" y="666"/>
                  <a:pt x="2627" y="667"/>
                </a:cubicBezTo>
                <a:cubicBezTo>
                  <a:pt x="2623" y="668"/>
                  <a:pt x="2620" y="673"/>
                  <a:pt x="2617" y="673"/>
                </a:cubicBezTo>
                <a:cubicBezTo>
                  <a:pt x="2615" y="673"/>
                  <a:pt x="2614" y="667"/>
                  <a:pt x="2612" y="667"/>
                </a:cubicBezTo>
                <a:cubicBezTo>
                  <a:pt x="2609" y="667"/>
                  <a:pt x="2607" y="668"/>
                  <a:pt x="2604" y="670"/>
                </a:cubicBezTo>
                <a:cubicBezTo>
                  <a:pt x="2598" y="674"/>
                  <a:pt x="2608" y="673"/>
                  <a:pt x="2604" y="682"/>
                </a:cubicBezTo>
                <a:cubicBezTo>
                  <a:pt x="2595" y="688"/>
                  <a:pt x="2586" y="691"/>
                  <a:pt x="2577" y="691"/>
                </a:cubicBezTo>
                <a:cubicBezTo>
                  <a:pt x="2573" y="690"/>
                  <a:pt x="2565" y="678"/>
                  <a:pt x="2561" y="688"/>
                </a:cubicBezTo>
                <a:cubicBezTo>
                  <a:pt x="2560" y="691"/>
                  <a:pt x="2562" y="692"/>
                  <a:pt x="2559" y="694"/>
                </a:cubicBezTo>
                <a:cubicBezTo>
                  <a:pt x="2556" y="695"/>
                  <a:pt x="2553" y="695"/>
                  <a:pt x="2549" y="694"/>
                </a:cubicBezTo>
                <a:cubicBezTo>
                  <a:pt x="2546" y="692"/>
                  <a:pt x="2544" y="690"/>
                  <a:pt x="2541" y="688"/>
                </a:cubicBezTo>
                <a:cubicBezTo>
                  <a:pt x="2538" y="688"/>
                  <a:pt x="2537" y="695"/>
                  <a:pt x="2531" y="697"/>
                </a:cubicBezTo>
                <a:cubicBezTo>
                  <a:pt x="2526" y="699"/>
                  <a:pt x="2520" y="695"/>
                  <a:pt x="2515" y="697"/>
                </a:cubicBezTo>
                <a:cubicBezTo>
                  <a:pt x="2503" y="702"/>
                  <a:pt x="2517" y="703"/>
                  <a:pt x="2523" y="706"/>
                </a:cubicBezTo>
                <a:cubicBezTo>
                  <a:pt x="2537" y="715"/>
                  <a:pt x="2510" y="712"/>
                  <a:pt x="2505" y="712"/>
                </a:cubicBezTo>
                <a:cubicBezTo>
                  <a:pt x="2500" y="712"/>
                  <a:pt x="2489" y="709"/>
                  <a:pt x="2480" y="709"/>
                </a:cubicBezTo>
                <a:cubicBezTo>
                  <a:pt x="2473" y="711"/>
                  <a:pt x="2467" y="712"/>
                  <a:pt x="2460" y="712"/>
                </a:cubicBezTo>
                <a:cubicBezTo>
                  <a:pt x="2453" y="711"/>
                  <a:pt x="2444" y="714"/>
                  <a:pt x="2434" y="712"/>
                </a:cubicBezTo>
                <a:cubicBezTo>
                  <a:pt x="2427" y="709"/>
                  <a:pt x="2420" y="707"/>
                  <a:pt x="2412" y="706"/>
                </a:cubicBezTo>
                <a:cubicBezTo>
                  <a:pt x="2403" y="706"/>
                  <a:pt x="2377" y="712"/>
                  <a:pt x="2366" y="712"/>
                </a:cubicBezTo>
                <a:cubicBezTo>
                  <a:pt x="2363" y="712"/>
                  <a:pt x="2363" y="709"/>
                  <a:pt x="2360" y="709"/>
                </a:cubicBezTo>
                <a:cubicBezTo>
                  <a:pt x="2357" y="709"/>
                  <a:pt x="2353" y="712"/>
                  <a:pt x="2350" y="712"/>
                </a:cubicBezTo>
                <a:cubicBezTo>
                  <a:pt x="2342" y="713"/>
                  <a:pt x="2337" y="706"/>
                  <a:pt x="2331" y="712"/>
                </a:cubicBezTo>
                <a:cubicBezTo>
                  <a:pt x="2331" y="714"/>
                  <a:pt x="2329" y="715"/>
                  <a:pt x="2328" y="715"/>
                </a:cubicBezTo>
                <a:cubicBezTo>
                  <a:pt x="2306" y="724"/>
                  <a:pt x="2274" y="711"/>
                  <a:pt x="2249" y="715"/>
                </a:cubicBezTo>
                <a:cubicBezTo>
                  <a:pt x="2227" y="717"/>
                  <a:pt x="2205" y="717"/>
                  <a:pt x="2183" y="715"/>
                </a:cubicBezTo>
                <a:cubicBezTo>
                  <a:pt x="2170" y="714"/>
                  <a:pt x="2156" y="718"/>
                  <a:pt x="2143" y="718"/>
                </a:cubicBezTo>
                <a:cubicBezTo>
                  <a:pt x="2136" y="717"/>
                  <a:pt x="2129" y="716"/>
                  <a:pt x="2122" y="715"/>
                </a:cubicBezTo>
                <a:cubicBezTo>
                  <a:pt x="2119" y="715"/>
                  <a:pt x="2082" y="733"/>
                  <a:pt x="2081" y="712"/>
                </a:cubicBezTo>
                <a:cubicBezTo>
                  <a:pt x="2081" y="711"/>
                  <a:pt x="2081" y="709"/>
                  <a:pt x="2082" y="708"/>
                </a:cubicBezTo>
                <a:lnTo>
                  <a:pt x="2082" y="708"/>
                </a:lnTo>
                <a:lnTo>
                  <a:pt x="2079" y="708"/>
                </a:lnTo>
                <a:cubicBezTo>
                  <a:pt x="2067" y="706"/>
                  <a:pt x="2052" y="705"/>
                  <a:pt x="2038" y="705"/>
                </a:cubicBezTo>
                <a:cubicBezTo>
                  <a:pt x="2034" y="706"/>
                  <a:pt x="2030" y="706"/>
                  <a:pt x="2026" y="707"/>
                </a:cubicBezTo>
                <a:lnTo>
                  <a:pt x="2022" y="707"/>
                </a:lnTo>
                <a:lnTo>
                  <a:pt x="2022" y="709"/>
                </a:lnTo>
                <a:cubicBezTo>
                  <a:pt x="2020" y="714"/>
                  <a:pt x="2015" y="720"/>
                  <a:pt x="2013" y="716"/>
                </a:cubicBezTo>
                <a:cubicBezTo>
                  <a:pt x="2011" y="714"/>
                  <a:pt x="2011" y="712"/>
                  <a:pt x="2011" y="710"/>
                </a:cubicBezTo>
                <a:lnTo>
                  <a:pt x="2011" y="708"/>
                </a:lnTo>
                <a:lnTo>
                  <a:pt x="2003" y="709"/>
                </a:lnTo>
                <a:cubicBezTo>
                  <a:pt x="1999" y="709"/>
                  <a:pt x="1995" y="709"/>
                  <a:pt x="1991" y="709"/>
                </a:cubicBezTo>
                <a:cubicBezTo>
                  <a:pt x="1986" y="709"/>
                  <a:pt x="1982" y="708"/>
                  <a:pt x="1977" y="709"/>
                </a:cubicBezTo>
                <a:lnTo>
                  <a:pt x="1977" y="709"/>
                </a:lnTo>
                <a:lnTo>
                  <a:pt x="1976" y="710"/>
                </a:lnTo>
                <a:cubicBezTo>
                  <a:pt x="1975" y="710"/>
                  <a:pt x="1974" y="710"/>
                  <a:pt x="1973" y="710"/>
                </a:cubicBezTo>
                <a:lnTo>
                  <a:pt x="1972" y="709"/>
                </a:lnTo>
                <a:lnTo>
                  <a:pt x="1970" y="709"/>
                </a:lnTo>
                <a:cubicBezTo>
                  <a:pt x="1957" y="709"/>
                  <a:pt x="1943" y="710"/>
                  <a:pt x="1928" y="709"/>
                </a:cubicBezTo>
                <a:cubicBezTo>
                  <a:pt x="1911" y="706"/>
                  <a:pt x="1893" y="703"/>
                  <a:pt x="1876" y="701"/>
                </a:cubicBezTo>
                <a:cubicBezTo>
                  <a:pt x="1854" y="701"/>
                  <a:pt x="1791" y="708"/>
                  <a:pt x="1765" y="709"/>
                </a:cubicBezTo>
                <a:cubicBezTo>
                  <a:pt x="1758" y="709"/>
                  <a:pt x="1757" y="705"/>
                  <a:pt x="1750" y="705"/>
                </a:cubicBezTo>
                <a:cubicBezTo>
                  <a:pt x="1742" y="705"/>
                  <a:pt x="1735" y="709"/>
                  <a:pt x="1726" y="709"/>
                </a:cubicBezTo>
                <a:cubicBezTo>
                  <a:pt x="1708" y="710"/>
                  <a:pt x="1695" y="702"/>
                  <a:pt x="1682" y="709"/>
                </a:cubicBezTo>
                <a:cubicBezTo>
                  <a:pt x="1680" y="711"/>
                  <a:pt x="1677" y="712"/>
                  <a:pt x="1674" y="713"/>
                </a:cubicBezTo>
                <a:cubicBezTo>
                  <a:pt x="1621" y="724"/>
                  <a:pt x="1546" y="708"/>
                  <a:pt x="1485" y="713"/>
                </a:cubicBezTo>
                <a:cubicBezTo>
                  <a:pt x="1432" y="716"/>
                  <a:pt x="1379" y="716"/>
                  <a:pt x="1326" y="713"/>
                </a:cubicBezTo>
                <a:cubicBezTo>
                  <a:pt x="1295" y="712"/>
                  <a:pt x="1263" y="717"/>
                  <a:pt x="1232" y="717"/>
                </a:cubicBezTo>
                <a:cubicBezTo>
                  <a:pt x="1214" y="715"/>
                  <a:pt x="1197" y="713"/>
                  <a:pt x="1180" y="713"/>
                </a:cubicBezTo>
                <a:cubicBezTo>
                  <a:pt x="1173" y="713"/>
                  <a:pt x="1083" y="736"/>
                  <a:pt x="1081" y="709"/>
                </a:cubicBezTo>
                <a:cubicBezTo>
                  <a:pt x="1081" y="702"/>
                  <a:pt x="1097" y="694"/>
                  <a:pt x="1097" y="693"/>
                </a:cubicBezTo>
                <a:cubicBezTo>
                  <a:pt x="1089" y="687"/>
                  <a:pt x="1038" y="697"/>
                  <a:pt x="998" y="689"/>
                </a:cubicBezTo>
                <a:cubicBezTo>
                  <a:pt x="993" y="688"/>
                  <a:pt x="986" y="682"/>
                  <a:pt x="983" y="681"/>
                </a:cubicBezTo>
                <a:cubicBezTo>
                  <a:pt x="971" y="681"/>
                  <a:pt x="958" y="685"/>
                  <a:pt x="936" y="685"/>
                </a:cubicBezTo>
                <a:cubicBezTo>
                  <a:pt x="927" y="685"/>
                  <a:pt x="916" y="690"/>
                  <a:pt x="912" y="689"/>
                </a:cubicBezTo>
                <a:cubicBezTo>
                  <a:pt x="903" y="688"/>
                  <a:pt x="899" y="679"/>
                  <a:pt x="892" y="677"/>
                </a:cubicBezTo>
                <a:cubicBezTo>
                  <a:pt x="888" y="676"/>
                  <a:pt x="856" y="673"/>
                  <a:pt x="853" y="673"/>
                </a:cubicBezTo>
                <a:cubicBezTo>
                  <a:pt x="836" y="675"/>
                  <a:pt x="830" y="685"/>
                  <a:pt x="809" y="677"/>
                </a:cubicBezTo>
                <a:cubicBezTo>
                  <a:pt x="802" y="675"/>
                  <a:pt x="794" y="669"/>
                  <a:pt x="794" y="670"/>
                </a:cubicBezTo>
                <a:cubicBezTo>
                  <a:pt x="789" y="670"/>
                  <a:pt x="789" y="680"/>
                  <a:pt x="786" y="681"/>
                </a:cubicBezTo>
                <a:cubicBezTo>
                  <a:pt x="778" y="684"/>
                  <a:pt x="770" y="684"/>
                  <a:pt x="762" y="681"/>
                </a:cubicBezTo>
                <a:cubicBezTo>
                  <a:pt x="759" y="683"/>
                  <a:pt x="751" y="698"/>
                  <a:pt x="750" y="697"/>
                </a:cubicBezTo>
                <a:cubicBezTo>
                  <a:pt x="737" y="694"/>
                  <a:pt x="744" y="699"/>
                  <a:pt x="738" y="681"/>
                </a:cubicBezTo>
                <a:cubicBezTo>
                  <a:pt x="735" y="673"/>
                  <a:pt x="738" y="654"/>
                  <a:pt x="718" y="662"/>
                </a:cubicBezTo>
                <a:cubicBezTo>
                  <a:pt x="711" y="664"/>
                  <a:pt x="715" y="678"/>
                  <a:pt x="707" y="681"/>
                </a:cubicBezTo>
                <a:cubicBezTo>
                  <a:pt x="695" y="686"/>
                  <a:pt x="692" y="673"/>
                  <a:pt x="683" y="673"/>
                </a:cubicBezTo>
                <a:cubicBezTo>
                  <a:pt x="671" y="674"/>
                  <a:pt x="669" y="692"/>
                  <a:pt x="647" y="685"/>
                </a:cubicBezTo>
                <a:cubicBezTo>
                  <a:pt x="638" y="679"/>
                  <a:pt x="629" y="674"/>
                  <a:pt x="620" y="670"/>
                </a:cubicBezTo>
                <a:cubicBezTo>
                  <a:pt x="612" y="668"/>
                  <a:pt x="603" y="675"/>
                  <a:pt x="596" y="673"/>
                </a:cubicBezTo>
                <a:cubicBezTo>
                  <a:pt x="594" y="673"/>
                  <a:pt x="590" y="667"/>
                  <a:pt x="586" y="663"/>
                </a:cubicBezTo>
                <a:lnTo>
                  <a:pt x="584" y="661"/>
                </a:lnTo>
                <a:lnTo>
                  <a:pt x="584" y="662"/>
                </a:lnTo>
                <a:cubicBezTo>
                  <a:pt x="584" y="663"/>
                  <a:pt x="584" y="664"/>
                  <a:pt x="584" y="665"/>
                </a:cubicBezTo>
                <a:cubicBezTo>
                  <a:pt x="580" y="672"/>
                  <a:pt x="575" y="676"/>
                  <a:pt x="570" y="676"/>
                </a:cubicBezTo>
                <a:cubicBezTo>
                  <a:pt x="568" y="675"/>
                  <a:pt x="564" y="661"/>
                  <a:pt x="562" y="672"/>
                </a:cubicBezTo>
                <a:cubicBezTo>
                  <a:pt x="561" y="676"/>
                  <a:pt x="562" y="678"/>
                  <a:pt x="561" y="679"/>
                </a:cubicBezTo>
                <a:cubicBezTo>
                  <a:pt x="559" y="681"/>
                  <a:pt x="558" y="681"/>
                  <a:pt x="556" y="679"/>
                </a:cubicBezTo>
                <a:cubicBezTo>
                  <a:pt x="555" y="678"/>
                  <a:pt x="553" y="675"/>
                  <a:pt x="552" y="672"/>
                </a:cubicBezTo>
                <a:cubicBezTo>
                  <a:pt x="550" y="672"/>
                  <a:pt x="550" y="681"/>
                  <a:pt x="547" y="683"/>
                </a:cubicBezTo>
                <a:cubicBezTo>
                  <a:pt x="544" y="685"/>
                  <a:pt x="541" y="680"/>
                  <a:pt x="538" y="683"/>
                </a:cubicBezTo>
                <a:cubicBezTo>
                  <a:pt x="532" y="689"/>
                  <a:pt x="540" y="689"/>
                  <a:pt x="543" y="694"/>
                </a:cubicBezTo>
                <a:cubicBezTo>
                  <a:pt x="550" y="703"/>
                  <a:pt x="536" y="701"/>
                  <a:pt x="533" y="701"/>
                </a:cubicBezTo>
                <a:cubicBezTo>
                  <a:pt x="531" y="700"/>
                  <a:pt x="526" y="697"/>
                  <a:pt x="521" y="697"/>
                </a:cubicBezTo>
                <a:cubicBezTo>
                  <a:pt x="518" y="699"/>
                  <a:pt x="514" y="700"/>
                  <a:pt x="511" y="701"/>
                </a:cubicBezTo>
                <a:cubicBezTo>
                  <a:pt x="507" y="699"/>
                  <a:pt x="503" y="702"/>
                  <a:pt x="497" y="701"/>
                </a:cubicBezTo>
                <a:cubicBezTo>
                  <a:pt x="494" y="697"/>
                  <a:pt x="490" y="695"/>
                  <a:pt x="486" y="694"/>
                </a:cubicBezTo>
                <a:cubicBezTo>
                  <a:pt x="482" y="694"/>
                  <a:pt x="468" y="700"/>
                  <a:pt x="463" y="701"/>
                </a:cubicBezTo>
                <a:cubicBezTo>
                  <a:pt x="461" y="701"/>
                  <a:pt x="461" y="697"/>
                  <a:pt x="460" y="697"/>
                </a:cubicBezTo>
                <a:cubicBezTo>
                  <a:pt x="458" y="697"/>
                  <a:pt x="456" y="700"/>
                  <a:pt x="455" y="701"/>
                </a:cubicBezTo>
                <a:cubicBezTo>
                  <a:pt x="451" y="701"/>
                  <a:pt x="448" y="694"/>
                  <a:pt x="445" y="701"/>
                </a:cubicBezTo>
                <a:cubicBezTo>
                  <a:pt x="445" y="702"/>
                  <a:pt x="444" y="703"/>
                  <a:pt x="444" y="704"/>
                </a:cubicBezTo>
                <a:cubicBezTo>
                  <a:pt x="432" y="714"/>
                  <a:pt x="416" y="699"/>
                  <a:pt x="403" y="704"/>
                </a:cubicBezTo>
                <a:cubicBezTo>
                  <a:pt x="392" y="707"/>
                  <a:pt x="381" y="707"/>
                  <a:pt x="370" y="704"/>
                </a:cubicBezTo>
                <a:cubicBezTo>
                  <a:pt x="363" y="703"/>
                  <a:pt x="356" y="708"/>
                  <a:pt x="350" y="708"/>
                </a:cubicBezTo>
                <a:cubicBezTo>
                  <a:pt x="346" y="706"/>
                  <a:pt x="342" y="704"/>
                  <a:pt x="339" y="704"/>
                </a:cubicBezTo>
                <a:cubicBezTo>
                  <a:pt x="337" y="704"/>
                  <a:pt x="318" y="724"/>
                  <a:pt x="318" y="701"/>
                </a:cubicBezTo>
                <a:cubicBezTo>
                  <a:pt x="318" y="694"/>
                  <a:pt x="321" y="687"/>
                  <a:pt x="321" y="686"/>
                </a:cubicBezTo>
                <a:cubicBezTo>
                  <a:pt x="319" y="681"/>
                  <a:pt x="309" y="690"/>
                  <a:pt x="300" y="683"/>
                </a:cubicBezTo>
                <a:cubicBezTo>
                  <a:pt x="299" y="682"/>
                  <a:pt x="298" y="676"/>
                  <a:pt x="297" y="676"/>
                </a:cubicBezTo>
                <a:cubicBezTo>
                  <a:pt x="294" y="676"/>
                  <a:pt x="292" y="679"/>
                  <a:pt x="287" y="679"/>
                </a:cubicBezTo>
                <a:cubicBezTo>
                  <a:pt x="285" y="679"/>
                  <a:pt x="283" y="683"/>
                  <a:pt x="282" y="683"/>
                </a:cubicBezTo>
                <a:cubicBezTo>
                  <a:pt x="280" y="682"/>
                  <a:pt x="279" y="674"/>
                  <a:pt x="278" y="672"/>
                </a:cubicBezTo>
                <a:cubicBezTo>
                  <a:pt x="277" y="671"/>
                  <a:pt x="270" y="669"/>
                  <a:pt x="269" y="669"/>
                </a:cubicBezTo>
                <a:cubicBezTo>
                  <a:pt x="266" y="670"/>
                  <a:pt x="265" y="679"/>
                  <a:pt x="260" y="672"/>
                </a:cubicBezTo>
                <a:cubicBezTo>
                  <a:pt x="259" y="670"/>
                  <a:pt x="257" y="665"/>
                  <a:pt x="257" y="665"/>
                </a:cubicBezTo>
                <a:cubicBezTo>
                  <a:pt x="256" y="665"/>
                  <a:pt x="256" y="674"/>
                  <a:pt x="255" y="676"/>
                </a:cubicBezTo>
                <a:cubicBezTo>
                  <a:pt x="253" y="678"/>
                  <a:pt x="252" y="678"/>
                  <a:pt x="250" y="676"/>
                </a:cubicBezTo>
                <a:cubicBezTo>
                  <a:pt x="249" y="677"/>
                  <a:pt x="248" y="690"/>
                  <a:pt x="247" y="690"/>
                </a:cubicBezTo>
                <a:cubicBezTo>
                  <a:pt x="245" y="687"/>
                  <a:pt x="246" y="692"/>
                  <a:pt x="245" y="676"/>
                </a:cubicBezTo>
                <a:cubicBezTo>
                  <a:pt x="244" y="669"/>
                  <a:pt x="245" y="651"/>
                  <a:pt x="241" y="658"/>
                </a:cubicBezTo>
                <a:cubicBezTo>
                  <a:pt x="239" y="661"/>
                  <a:pt x="240" y="673"/>
                  <a:pt x="238" y="676"/>
                </a:cubicBezTo>
                <a:cubicBezTo>
                  <a:pt x="236" y="680"/>
                  <a:pt x="235" y="668"/>
                  <a:pt x="233" y="669"/>
                </a:cubicBezTo>
                <a:cubicBezTo>
                  <a:pt x="231" y="670"/>
                  <a:pt x="230" y="685"/>
                  <a:pt x="226" y="679"/>
                </a:cubicBezTo>
                <a:cubicBezTo>
                  <a:pt x="224" y="674"/>
                  <a:pt x="222" y="669"/>
                  <a:pt x="220" y="665"/>
                </a:cubicBezTo>
                <a:cubicBezTo>
                  <a:pt x="218" y="664"/>
                  <a:pt x="216" y="671"/>
                  <a:pt x="215" y="669"/>
                </a:cubicBezTo>
                <a:cubicBezTo>
                  <a:pt x="214" y="668"/>
                  <a:pt x="212" y="655"/>
                  <a:pt x="211" y="655"/>
                </a:cubicBezTo>
                <a:cubicBezTo>
                  <a:pt x="210" y="652"/>
                  <a:pt x="208" y="656"/>
                  <a:pt x="206" y="655"/>
                </a:cubicBezTo>
                <a:cubicBezTo>
                  <a:pt x="204" y="655"/>
                  <a:pt x="204" y="650"/>
                  <a:pt x="202" y="648"/>
                </a:cubicBezTo>
                <a:cubicBezTo>
                  <a:pt x="200" y="646"/>
                  <a:pt x="198" y="649"/>
                  <a:pt x="197" y="648"/>
                </a:cubicBezTo>
                <a:cubicBezTo>
                  <a:pt x="197" y="647"/>
                  <a:pt x="195" y="638"/>
                  <a:pt x="195" y="637"/>
                </a:cubicBezTo>
                <a:cubicBezTo>
                  <a:pt x="193" y="635"/>
                  <a:pt x="192" y="638"/>
                  <a:pt x="191" y="634"/>
                </a:cubicBezTo>
                <a:cubicBezTo>
                  <a:pt x="191" y="629"/>
                  <a:pt x="193" y="619"/>
                  <a:pt x="191" y="616"/>
                </a:cubicBezTo>
                <a:cubicBezTo>
                  <a:pt x="190" y="614"/>
                  <a:pt x="186" y="619"/>
                  <a:pt x="183" y="616"/>
                </a:cubicBezTo>
                <a:cubicBezTo>
                  <a:pt x="181" y="615"/>
                  <a:pt x="179" y="609"/>
                  <a:pt x="179" y="609"/>
                </a:cubicBezTo>
                <a:cubicBezTo>
                  <a:pt x="176" y="608"/>
                  <a:pt x="175" y="613"/>
                  <a:pt x="171" y="609"/>
                </a:cubicBezTo>
                <a:cubicBezTo>
                  <a:pt x="170" y="608"/>
                  <a:pt x="169" y="603"/>
                  <a:pt x="168" y="602"/>
                </a:cubicBezTo>
                <a:cubicBezTo>
                  <a:pt x="165" y="599"/>
                  <a:pt x="163" y="604"/>
                  <a:pt x="162" y="602"/>
                </a:cubicBezTo>
                <a:cubicBezTo>
                  <a:pt x="159" y="596"/>
                  <a:pt x="164" y="592"/>
                  <a:pt x="164" y="588"/>
                </a:cubicBezTo>
                <a:cubicBezTo>
                  <a:pt x="163" y="581"/>
                  <a:pt x="156" y="584"/>
                  <a:pt x="152" y="581"/>
                </a:cubicBezTo>
                <a:cubicBezTo>
                  <a:pt x="146" y="576"/>
                  <a:pt x="141" y="568"/>
                  <a:pt x="141" y="560"/>
                </a:cubicBezTo>
                <a:cubicBezTo>
                  <a:pt x="141" y="555"/>
                  <a:pt x="142" y="551"/>
                  <a:pt x="143" y="549"/>
                </a:cubicBezTo>
                <a:cubicBezTo>
                  <a:pt x="144" y="549"/>
                  <a:pt x="145" y="549"/>
                  <a:pt x="146" y="549"/>
                </a:cubicBezTo>
                <a:cubicBezTo>
                  <a:pt x="145" y="539"/>
                  <a:pt x="141" y="549"/>
                  <a:pt x="138" y="542"/>
                </a:cubicBezTo>
                <a:cubicBezTo>
                  <a:pt x="137" y="540"/>
                  <a:pt x="138" y="530"/>
                  <a:pt x="136" y="528"/>
                </a:cubicBezTo>
                <a:cubicBezTo>
                  <a:pt x="134" y="526"/>
                  <a:pt x="129" y="529"/>
                  <a:pt x="126" y="528"/>
                </a:cubicBezTo>
                <a:cubicBezTo>
                  <a:pt x="125" y="528"/>
                  <a:pt x="123" y="522"/>
                  <a:pt x="121" y="521"/>
                </a:cubicBezTo>
                <a:cubicBezTo>
                  <a:pt x="115" y="517"/>
                  <a:pt x="107" y="524"/>
                  <a:pt x="110" y="510"/>
                </a:cubicBezTo>
                <a:cubicBezTo>
                  <a:pt x="110" y="508"/>
                  <a:pt x="110" y="508"/>
                  <a:pt x="111" y="507"/>
                </a:cubicBezTo>
                <a:cubicBezTo>
                  <a:pt x="111" y="506"/>
                  <a:pt x="113" y="509"/>
                  <a:pt x="114" y="507"/>
                </a:cubicBezTo>
                <a:lnTo>
                  <a:pt x="114" y="506"/>
                </a:lnTo>
                <a:lnTo>
                  <a:pt x="111" y="506"/>
                </a:lnTo>
                <a:cubicBezTo>
                  <a:pt x="99" y="505"/>
                  <a:pt x="93" y="503"/>
                  <a:pt x="101" y="496"/>
                </a:cubicBezTo>
                <a:cubicBezTo>
                  <a:pt x="103" y="493"/>
                  <a:pt x="101" y="493"/>
                  <a:pt x="105" y="492"/>
                </a:cubicBezTo>
                <a:cubicBezTo>
                  <a:pt x="106" y="491"/>
                  <a:pt x="107" y="491"/>
                  <a:pt x="108" y="491"/>
                </a:cubicBezTo>
                <a:lnTo>
                  <a:pt x="109" y="491"/>
                </a:lnTo>
                <a:lnTo>
                  <a:pt x="110" y="490"/>
                </a:lnTo>
                <a:cubicBezTo>
                  <a:pt x="111" y="488"/>
                  <a:pt x="113" y="488"/>
                  <a:pt x="114" y="490"/>
                </a:cubicBezTo>
                <a:cubicBezTo>
                  <a:pt x="114" y="490"/>
                  <a:pt x="114" y="491"/>
                  <a:pt x="114" y="491"/>
                </a:cubicBezTo>
                <a:lnTo>
                  <a:pt x="114" y="492"/>
                </a:lnTo>
                <a:lnTo>
                  <a:pt x="117" y="492"/>
                </a:lnTo>
                <a:lnTo>
                  <a:pt x="118" y="492"/>
                </a:lnTo>
                <a:lnTo>
                  <a:pt x="119" y="489"/>
                </a:lnTo>
                <a:cubicBezTo>
                  <a:pt x="121" y="487"/>
                  <a:pt x="122" y="488"/>
                  <a:pt x="123" y="488"/>
                </a:cubicBezTo>
                <a:lnTo>
                  <a:pt x="124" y="488"/>
                </a:lnTo>
                <a:lnTo>
                  <a:pt x="126" y="486"/>
                </a:lnTo>
                <a:lnTo>
                  <a:pt x="126" y="486"/>
                </a:lnTo>
                <a:lnTo>
                  <a:pt x="127" y="483"/>
                </a:lnTo>
                <a:cubicBezTo>
                  <a:pt x="128" y="477"/>
                  <a:pt x="126" y="464"/>
                  <a:pt x="131" y="465"/>
                </a:cubicBezTo>
                <a:cubicBezTo>
                  <a:pt x="131" y="465"/>
                  <a:pt x="132" y="470"/>
                  <a:pt x="133" y="468"/>
                </a:cubicBezTo>
                <a:cubicBezTo>
                  <a:pt x="134" y="467"/>
                  <a:pt x="134" y="460"/>
                  <a:pt x="135" y="458"/>
                </a:cubicBezTo>
                <a:cubicBezTo>
                  <a:pt x="136" y="455"/>
                  <a:pt x="137" y="457"/>
                  <a:pt x="138" y="454"/>
                </a:cubicBezTo>
                <a:cubicBezTo>
                  <a:pt x="140" y="449"/>
                  <a:pt x="143" y="447"/>
                  <a:pt x="146" y="448"/>
                </a:cubicBezTo>
                <a:cubicBezTo>
                  <a:pt x="146" y="448"/>
                  <a:pt x="146" y="452"/>
                  <a:pt x="147" y="452"/>
                </a:cubicBezTo>
                <a:cubicBezTo>
                  <a:pt x="149" y="449"/>
                  <a:pt x="151" y="449"/>
                  <a:pt x="153" y="452"/>
                </a:cubicBezTo>
                <a:cubicBezTo>
                  <a:pt x="155" y="454"/>
                  <a:pt x="155" y="461"/>
                  <a:pt x="159" y="455"/>
                </a:cubicBezTo>
                <a:cubicBezTo>
                  <a:pt x="159" y="455"/>
                  <a:pt x="160" y="453"/>
                  <a:pt x="160" y="451"/>
                </a:cubicBezTo>
                <a:lnTo>
                  <a:pt x="160" y="450"/>
                </a:lnTo>
                <a:lnTo>
                  <a:pt x="157" y="450"/>
                </a:lnTo>
                <a:cubicBezTo>
                  <a:pt x="149" y="448"/>
                  <a:pt x="141" y="445"/>
                  <a:pt x="139" y="445"/>
                </a:cubicBezTo>
                <a:cubicBezTo>
                  <a:pt x="125" y="445"/>
                  <a:pt x="129" y="457"/>
                  <a:pt x="116" y="445"/>
                </a:cubicBezTo>
                <a:lnTo>
                  <a:pt x="115" y="444"/>
                </a:lnTo>
                <a:lnTo>
                  <a:pt x="115" y="445"/>
                </a:lnTo>
                <a:cubicBezTo>
                  <a:pt x="116" y="448"/>
                  <a:pt x="116" y="455"/>
                  <a:pt x="114" y="452"/>
                </a:cubicBezTo>
                <a:cubicBezTo>
                  <a:pt x="113" y="452"/>
                  <a:pt x="112" y="447"/>
                  <a:pt x="113" y="445"/>
                </a:cubicBezTo>
                <a:cubicBezTo>
                  <a:pt x="113" y="444"/>
                  <a:pt x="113" y="443"/>
                  <a:pt x="114" y="443"/>
                </a:cubicBezTo>
                <a:lnTo>
                  <a:pt x="114" y="443"/>
                </a:lnTo>
                <a:lnTo>
                  <a:pt x="113" y="442"/>
                </a:lnTo>
                <a:cubicBezTo>
                  <a:pt x="109" y="437"/>
                  <a:pt x="112" y="436"/>
                  <a:pt x="117" y="437"/>
                </a:cubicBezTo>
                <a:lnTo>
                  <a:pt x="121" y="438"/>
                </a:lnTo>
                <a:lnTo>
                  <a:pt x="121" y="436"/>
                </a:lnTo>
                <a:cubicBezTo>
                  <a:pt x="121" y="433"/>
                  <a:pt x="124" y="436"/>
                  <a:pt x="124" y="437"/>
                </a:cubicBezTo>
                <a:lnTo>
                  <a:pt x="124" y="439"/>
                </a:lnTo>
                <a:lnTo>
                  <a:pt x="126" y="439"/>
                </a:lnTo>
                <a:lnTo>
                  <a:pt x="127" y="440"/>
                </a:lnTo>
                <a:lnTo>
                  <a:pt x="128" y="439"/>
                </a:lnTo>
                <a:cubicBezTo>
                  <a:pt x="128" y="438"/>
                  <a:pt x="128" y="437"/>
                  <a:pt x="129" y="437"/>
                </a:cubicBezTo>
                <a:cubicBezTo>
                  <a:pt x="129" y="438"/>
                  <a:pt x="129" y="439"/>
                  <a:pt x="129" y="440"/>
                </a:cubicBezTo>
                <a:lnTo>
                  <a:pt x="129" y="440"/>
                </a:lnTo>
                <a:lnTo>
                  <a:pt x="129" y="440"/>
                </a:lnTo>
                <a:cubicBezTo>
                  <a:pt x="130" y="441"/>
                  <a:pt x="131" y="441"/>
                  <a:pt x="132" y="441"/>
                </a:cubicBezTo>
                <a:cubicBezTo>
                  <a:pt x="140" y="441"/>
                  <a:pt x="144" y="437"/>
                  <a:pt x="150" y="436"/>
                </a:cubicBezTo>
                <a:lnTo>
                  <a:pt x="150" y="436"/>
                </a:lnTo>
                <a:lnTo>
                  <a:pt x="149" y="435"/>
                </a:lnTo>
                <a:cubicBezTo>
                  <a:pt x="148" y="434"/>
                  <a:pt x="147" y="432"/>
                  <a:pt x="146" y="431"/>
                </a:cubicBezTo>
                <a:cubicBezTo>
                  <a:pt x="144" y="428"/>
                  <a:pt x="139" y="431"/>
                  <a:pt x="133" y="427"/>
                </a:cubicBezTo>
                <a:cubicBezTo>
                  <a:pt x="132" y="426"/>
                  <a:pt x="131" y="422"/>
                  <a:pt x="129" y="420"/>
                </a:cubicBezTo>
                <a:cubicBezTo>
                  <a:pt x="124" y="416"/>
                  <a:pt x="121" y="426"/>
                  <a:pt x="124" y="409"/>
                </a:cubicBezTo>
                <a:cubicBezTo>
                  <a:pt x="125" y="402"/>
                  <a:pt x="125" y="405"/>
                  <a:pt x="128" y="402"/>
                </a:cubicBezTo>
                <a:cubicBezTo>
                  <a:pt x="130" y="400"/>
                  <a:pt x="130" y="395"/>
                  <a:pt x="126" y="392"/>
                </a:cubicBezTo>
                <a:cubicBezTo>
                  <a:pt x="126" y="392"/>
                  <a:pt x="122" y="392"/>
                  <a:pt x="122" y="388"/>
                </a:cubicBezTo>
                <a:cubicBezTo>
                  <a:pt x="122" y="386"/>
                  <a:pt x="123" y="384"/>
                  <a:pt x="123" y="383"/>
                </a:cubicBezTo>
                <a:lnTo>
                  <a:pt x="124" y="381"/>
                </a:lnTo>
                <a:lnTo>
                  <a:pt x="119" y="381"/>
                </a:lnTo>
                <a:cubicBezTo>
                  <a:pt x="108" y="380"/>
                  <a:pt x="99" y="378"/>
                  <a:pt x="96" y="373"/>
                </a:cubicBezTo>
                <a:lnTo>
                  <a:pt x="92" y="373"/>
                </a:lnTo>
                <a:cubicBezTo>
                  <a:pt x="105" y="369"/>
                  <a:pt x="118" y="366"/>
                  <a:pt x="132" y="366"/>
                </a:cubicBezTo>
                <a:cubicBezTo>
                  <a:pt x="134" y="366"/>
                  <a:pt x="138" y="367"/>
                  <a:pt x="141" y="369"/>
                </a:cubicBezTo>
                <a:lnTo>
                  <a:pt x="142" y="370"/>
                </a:lnTo>
                <a:lnTo>
                  <a:pt x="142" y="369"/>
                </a:lnTo>
                <a:cubicBezTo>
                  <a:pt x="142" y="368"/>
                  <a:pt x="142" y="368"/>
                  <a:pt x="142" y="367"/>
                </a:cubicBezTo>
                <a:cubicBezTo>
                  <a:pt x="139" y="355"/>
                  <a:pt x="132" y="368"/>
                  <a:pt x="128" y="357"/>
                </a:cubicBezTo>
                <a:cubicBezTo>
                  <a:pt x="125" y="348"/>
                  <a:pt x="117" y="367"/>
                  <a:pt x="112" y="367"/>
                </a:cubicBezTo>
                <a:cubicBezTo>
                  <a:pt x="111" y="367"/>
                  <a:pt x="101" y="357"/>
                  <a:pt x="100" y="353"/>
                </a:cubicBezTo>
                <a:cubicBezTo>
                  <a:pt x="100" y="349"/>
                  <a:pt x="102" y="343"/>
                  <a:pt x="103" y="343"/>
                </a:cubicBezTo>
                <a:cubicBezTo>
                  <a:pt x="104" y="342"/>
                  <a:pt x="105" y="344"/>
                  <a:pt x="106" y="346"/>
                </a:cubicBezTo>
                <a:cubicBezTo>
                  <a:pt x="108" y="345"/>
                  <a:pt x="109" y="336"/>
                  <a:pt x="113" y="339"/>
                </a:cubicBezTo>
                <a:cubicBezTo>
                  <a:pt x="113" y="339"/>
                  <a:pt x="113" y="352"/>
                  <a:pt x="113" y="353"/>
                </a:cubicBezTo>
                <a:cubicBezTo>
                  <a:pt x="114" y="357"/>
                  <a:pt x="119" y="353"/>
                  <a:pt x="120" y="353"/>
                </a:cubicBezTo>
                <a:cubicBezTo>
                  <a:pt x="120" y="353"/>
                  <a:pt x="122" y="342"/>
                  <a:pt x="121" y="335"/>
                </a:cubicBezTo>
                <a:lnTo>
                  <a:pt x="121" y="334"/>
                </a:lnTo>
                <a:lnTo>
                  <a:pt x="116" y="334"/>
                </a:lnTo>
                <a:cubicBezTo>
                  <a:pt x="115" y="335"/>
                  <a:pt x="113" y="335"/>
                  <a:pt x="112" y="335"/>
                </a:cubicBezTo>
                <a:cubicBezTo>
                  <a:pt x="109" y="335"/>
                  <a:pt x="58" y="324"/>
                  <a:pt x="56" y="319"/>
                </a:cubicBezTo>
                <a:cubicBezTo>
                  <a:pt x="55" y="314"/>
                  <a:pt x="63" y="308"/>
                  <a:pt x="68" y="307"/>
                </a:cubicBezTo>
                <a:cubicBezTo>
                  <a:pt x="74" y="307"/>
                  <a:pt x="79" y="308"/>
                  <a:pt x="84" y="311"/>
                </a:cubicBezTo>
                <a:cubicBezTo>
                  <a:pt x="89" y="310"/>
                  <a:pt x="92" y="306"/>
                  <a:pt x="99" y="304"/>
                </a:cubicBezTo>
                <a:lnTo>
                  <a:pt x="102" y="303"/>
                </a:lnTo>
                <a:lnTo>
                  <a:pt x="101" y="300"/>
                </a:lnTo>
                <a:lnTo>
                  <a:pt x="99" y="297"/>
                </a:lnTo>
                <a:cubicBezTo>
                  <a:pt x="99" y="294"/>
                  <a:pt x="99" y="291"/>
                  <a:pt x="100" y="289"/>
                </a:cubicBezTo>
                <a:lnTo>
                  <a:pt x="100" y="286"/>
                </a:lnTo>
                <a:lnTo>
                  <a:pt x="100" y="286"/>
                </a:lnTo>
                <a:cubicBezTo>
                  <a:pt x="97" y="285"/>
                  <a:pt x="94" y="284"/>
                  <a:pt x="92" y="283"/>
                </a:cubicBezTo>
                <a:cubicBezTo>
                  <a:pt x="88" y="282"/>
                  <a:pt x="86" y="274"/>
                  <a:pt x="80" y="271"/>
                </a:cubicBezTo>
                <a:cubicBezTo>
                  <a:pt x="73" y="269"/>
                  <a:pt x="66" y="265"/>
                  <a:pt x="60" y="259"/>
                </a:cubicBezTo>
                <a:lnTo>
                  <a:pt x="52" y="256"/>
                </a:lnTo>
                <a:cubicBezTo>
                  <a:pt x="51" y="243"/>
                  <a:pt x="64" y="232"/>
                  <a:pt x="80" y="232"/>
                </a:cubicBezTo>
                <a:cubicBezTo>
                  <a:pt x="96" y="232"/>
                  <a:pt x="135" y="232"/>
                  <a:pt x="100" y="224"/>
                </a:cubicBezTo>
                <a:cubicBezTo>
                  <a:pt x="95" y="223"/>
                  <a:pt x="79" y="224"/>
                  <a:pt x="80" y="220"/>
                </a:cubicBezTo>
                <a:cubicBezTo>
                  <a:pt x="82" y="208"/>
                  <a:pt x="91" y="223"/>
                  <a:pt x="104" y="220"/>
                </a:cubicBezTo>
                <a:cubicBezTo>
                  <a:pt x="104" y="220"/>
                  <a:pt x="104" y="220"/>
                  <a:pt x="106" y="219"/>
                </a:cubicBezTo>
                <a:lnTo>
                  <a:pt x="107" y="219"/>
                </a:lnTo>
                <a:lnTo>
                  <a:pt x="107" y="219"/>
                </a:lnTo>
                <a:cubicBezTo>
                  <a:pt x="109" y="213"/>
                  <a:pt x="114" y="206"/>
                  <a:pt x="115" y="205"/>
                </a:cubicBezTo>
                <a:cubicBezTo>
                  <a:pt x="116" y="205"/>
                  <a:pt x="117" y="205"/>
                  <a:pt x="118" y="206"/>
                </a:cubicBezTo>
                <a:lnTo>
                  <a:pt x="118" y="207"/>
                </a:lnTo>
                <a:lnTo>
                  <a:pt x="118" y="206"/>
                </a:lnTo>
                <a:cubicBezTo>
                  <a:pt x="119" y="204"/>
                  <a:pt x="120" y="204"/>
                  <a:pt x="123" y="206"/>
                </a:cubicBezTo>
                <a:lnTo>
                  <a:pt x="124" y="206"/>
                </a:lnTo>
                <a:lnTo>
                  <a:pt x="126" y="205"/>
                </a:lnTo>
                <a:cubicBezTo>
                  <a:pt x="128" y="203"/>
                  <a:pt x="130" y="202"/>
                  <a:pt x="131" y="202"/>
                </a:cubicBezTo>
                <a:cubicBezTo>
                  <a:pt x="134" y="202"/>
                  <a:pt x="136" y="206"/>
                  <a:pt x="138" y="208"/>
                </a:cubicBezTo>
                <a:lnTo>
                  <a:pt x="138" y="208"/>
                </a:lnTo>
                <a:lnTo>
                  <a:pt x="139" y="206"/>
                </a:lnTo>
                <a:cubicBezTo>
                  <a:pt x="140" y="204"/>
                  <a:pt x="141" y="202"/>
                  <a:pt x="143" y="200"/>
                </a:cubicBezTo>
                <a:cubicBezTo>
                  <a:pt x="146" y="198"/>
                  <a:pt x="158" y="199"/>
                  <a:pt x="155" y="192"/>
                </a:cubicBezTo>
                <a:cubicBezTo>
                  <a:pt x="147" y="190"/>
                  <a:pt x="139" y="189"/>
                  <a:pt x="131" y="188"/>
                </a:cubicBezTo>
                <a:cubicBezTo>
                  <a:pt x="136" y="185"/>
                  <a:pt x="138" y="183"/>
                  <a:pt x="140" y="181"/>
                </a:cubicBezTo>
                <a:lnTo>
                  <a:pt x="140" y="181"/>
                </a:lnTo>
                <a:lnTo>
                  <a:pt x="140" y="181"/>
                </a:lnTo>
                <a:cubicBezTo>
                  <a:pt x="141" y="178"/>
                  <a:pt x="142" y="175"/>
                  <a:pt x="142" y="173"/>
                </a:cubicBezTo>
                <a:cubicBezTo>
                  <a:pt x="142" y="173"/>
                  <a:pt x="142" y="173"/>
                  <a:pt x="142" y="172"/>
                </a:cubicBezTo>
                <a:lnTo>
                  <a:pt x="142" y="172"/>
                </a:lnTo>
                <a:lnTo>
                  <a:pt x="142" y="172"/>
                </a:lnTo>
                <a:cubicBezTo>
                  <a:pt x="136" y="175"/>
                  <a:pt x="130" y="177"/>
                  <a:pt x="127" y="177"/>
                </a:cubicBezTo>
                <a:cubicBezTo>
                  <a:pt x="124" y="177"/>
                  <a:pt x="85" y="177"/>
                  <a:pt x="84" y="173"/>
                </a:cubicBezTo>
                <a:cubicBezTo>
                  <a:pt x="82" y="168"/>
                  <a:pt x="119" y="154"/>
                  <a:pt x="127" y="153"/>
                </a:cubicBezTo>
                <a:cubicBezTo>
                  <a:pt x="135" y="152"/>
                  <a:pt x="139" y="156"/>
                  <a:pt x="147" y="157"/>
                </a:cubicBezTo>
                <a:lnTo>
                  <a:pt x="150" y="157"/>
                </a:lnTo>
                <a:lnTo>
                  <a:pt x="150" y="156"/>
                </a:lnTo>
                <a:cubicBezTo>
                  <a:pt x="148" y="153"/>
                  <a:pt x="147" y="151"/>
                  <a:pt x="146" y="152"/>
                </a:cubicBezTo>
                <a:cubicBezTo>
                  <a:pt x="148" y="142"/>
                  <a:pt x="152" y="145"/>
                  <a:pt x="157" y="142"/>
                </a:cubicBezTo>
                <a:cubicBezTo>
                  <a:pt x="159" y="141"/>
                  <a:pt x="160" y="136"/>
                  <a:pt x="161" y="135"/>
                </a:cubicBezTo>
                <a:cubicBezTo>
                  <a:pt x="165" y="132"/>
                  <a:pt x="167" y="137"/>
                  <a:pt x="167" y="135"/>
                </a:cubicBezTo>
                <a:cubicBezTo>
                  <a:pt x="169" y="131"/>
                  <a:pt x="166" y="118"/>
                  <a:pt x="167" y="117"/>
                </a:cubicBezTo>
                <a:cubicBezTo>
                  <a:pt x="169" y="116"/>
                  <a:pt x="170" y="117"/>
                  <a:pt x="172" y="121"/>
                </a:cubicBezTo>
                <a:cubicBezTo>
                  <a:pt x="173" y="125"/>
                  <a:pt x="171" y="130"/>
                  <a:pt x="172" y="131"/>
                </a:cubicBezTo>
                <a:cubicBezTo>
                  <a:pt x="173" y="132"/>
                  <a:pt x="174" y="132"/>
                  <a:pt x="175" y="130"/>
                </a:cubicBezTo>
                <a:lnTo>
                  <a:pt x="176" y="130"/>
                </a:lnTo>
                <a:lnTo>
                  <a:pt x="175" y="129"/>
                </a:lnTo>
                <a:cubicBezTo>
                  <a:pt x="174" y="129"/>
                  <a:pt x="172" y="121"/>
                  <a:pt x="175" y="121"/>
                </a:cubicBezTo>
                <a:cubicBezTo>
                  <a:pt x="176" y="121"/>
                  <a:pt x="177" y="122"/>
                  <a:pt x="177" y="124"/>
                </a:cubicBezTo>
                <a:lnTo>
                  <a:pt x="177" y="124"/>
                </a:lnTo>
                <a:lnTo>
                  <a:pt x="178" y="122"/>
                </a:lnTo>
                <a:cubicBezTo>
                  <a:pt x="180" y="116"/>
                  <a:pt x="182" y="111"/>
                  <a:pt x="185" y="114"/>
                </a:cubicBezTo>
                <a:cubicBezTo>
                  <a:pt x="190" y="117"/>
                  <a:pt x="191" y="133"/>
                  <a:pt x="195" y="117"/>
                </a:cubicBezTo>
                <a:cubicBezTo>
                  <a:pt x="196" y="115"/>
                  <a:pt x="196" y="107"/>
                  <a:pt x="197" y="107"/>
                </a:cubicBezTo>
                <a:cubicBezTo>
                  <a:pt x="199" y="105"/>
                  <a:pt x="202" y="105"/>
                  <a:pt x="204" y="107"/>
                </a:cubicBezTo>
                <a:cubicBezTo>
                  <a:pt x="206" y="107"/>
                  <a:pt x="208" y="113"/>
                  <a:pt x="209" y="114"/>
                </a:cubicBezTo>
                <a:cubicBezTo>
                  <a:pt x="211" y="113"/>
                  <a:pt x="213" y="112"/>
                  <a:pt x="214" y="110"/>
                </a:cubicBezTo>
                <a:cubicBezTo>
                  <a:pt x="219" y="108"/>
                  <a:pt x="224" y="111"/>
                  <a:pt x="227" y="107"/>
                </a:cubicBezTo>
                <a:cubicBezTo>
                  <a:pt x="230" y="102"/>
                  <a:pt x="231" y="87"/>
                  <a:pt x="234" y="85"/>
                </a:cubicBezTo>
                <a:cubicBezTo>
                  <a:pt x="241" y="76"/>
                  <a:pt x="255" y="87"/>
                  <a:pt x="267" y="88"/>
                </a:cubicBezTo>
                <a:cubicBezTo>
                  <a:pt x="269" y="88"/>
                  <a:pt x="270" y="84"/>
                  <a:pt x="271" y="85"/>
                </a:cubicBezTo>
                <a:cubicBezTo>
                  <a:pt x="273" y="85"/>
                  <a:pt x="274" y="88"/>
                  <a:pt x="276" y="88"/>
                </a:cubicBezTo>
                <a:cubicBezTo>
                  <a:pt x="286" y="87"/>
                  <a:pt x="297" y="81"/>
                  <a:pt x="309" y="78"/>
                </a:cubicBezTo>
                <a:cubicBezTo>
                  <a:pt x="316" y="76"/>
                  <a:pt x="323" y="77"/>
                  <a:pt x="330" y="77"/>
                </a:cubicBezTo>
                <a:lnTo>
                  <a:pt x="335" y="78"/>
                </a:lnTo>
                <a:lnTo>
                  <a:pt x="340" y="75"/>
                </a:lnTo>
                <a:cubicBezTo>
                  <a:pt x="341" y="75"/>
                  <a:pt x="343" y="74"/>
                  <a:pt x="345" y="74"/>
                </a:cubicBezTo>
                <a:cubicBezTo>
                  <a:pt x="360" y="71"/>
                  <a:pt x="370" y="76"/>
                  <a:pt x="372" y="74"/>
                </a:cubicBezTo>
                <a:cubicBezTo>
                  <a:pt x="378" y="69"/>
                  <a:pt x="365" y="55"/>
                  <a:pt x="372" y="54"/>
                </a:cubicBezTo>
                <a:cubicBezTo>
                  <a:pt x="379" y="52"/>
                  <a:pt x="387" y="54"/>
                  <a:pt x="392" y="58"/>
                </a:cubicBezTo>
                <a:cubicBezTo>
                  <a:pt x="397" y="62"/>
                  <a:pt x="391" y="67"/>
                  <a:pt x="394" y="69"/>
                </a:cubicBezTo>
                <a:lnTo>
                  <a:pt x="395" y="69"/>
                </a:lnTo>
                <a:lnTo>
                  <a:pt x="397" y="69"/>
                </a:lnTo>
                <a:cubicBezTo>
                  <a:pt x="399" y="69"/>
                  <a:pt x="402" y="69"/>
                  <a:pt x="405" y="69"/>
                </a:cubicBezTo>
                <a:lnTo>
                  <a:pt x="406" y="70"/>
                </a:lnTo>
                <a:lnTo>
                  <a:pt x="409" y="69"/>
                </a:lnTo>
                <a:cubicBezTo>
                  <a:pt x="424" y="64"/>
                  <a:pt x="429" y="45"/>
                  <a:pt x="456" y="50"/>
                </a:cubicBezTo>
                <a:cubicBezTo>
                  <a:pt x="478" y="54"/>
                  <a:pt x="485" y="72"/>
                  <a:pt x="504" y="54"/>
                </a:cubicBezTo>
                <a:cubicBezTo>
                  <a:pt x="506" y="52"/>
                  <a:pt x="509" y="43"/>
                  <a:pt x="512" y="42"/>
                </a:cubicBezTo>
                <a:cubicBezTo>
                  <a:pt x="523" y="40"/>
                  <a:pt x="535" y="40"/>
                  <a:pt x="547" y="42"/>
                </a:cubicBezTo>
                <a:cubicBezTo>
                  <a:pt x="553" y="43"/>
                  <a:pt x="562" y="50"/>
                  <a:pt x="571" y="50"/>
                </a:cubicBezTo>
                <a:cubicBezTo>
                  <a:pt x="579" y="49"/>
                  <a:pt x="587" y="48"/>
                  <a:pt x="595" y="46"/>
                </a:cubicBezTo>
                <a:cubicBezTo>
                  <a:pt x="614" y="44"/>
                  <a:pt x="640" y="47"/>
                  <a:pt x="654" y="42"/>
                </a:cubicBezTo>
                <a:cubicBezTo>
                  <a:pt x="668" y="38"/>
                  <a:pt x="675" y="21"/>
                  <a:pt x="685" y="18"/>
                </a:cubicBezTo>
                <a:cubicBezTo>
                  <a:pt x="718" y="8"/>
                  <a:pt x="788" y="20"/>
                  <a:pt x="843" y="22"/>
                </a:cubicBezTo>
                <a:cubicBezTo>
                  <a:pt x="851" y="22"/>
                  <a:pt x="856" y="17"/>
                  <a:pt x="863" y="18"/>
                </a:cubicBezTo>
                <a:cubicBezTo>
                  <a:pt x="870" y="18"/>
                  <a:pt x="875" y="22"/>
                  <a:pt x="883" y="22"/>
                </a:cubicBezTo>
                <a:cubicBezTo>
                  <a:pt x="932" y="21"/>
                  <a:pt x="985" y="13"/>
                  <a:pt x="1041" y="10"/>
                </a:cubicBezTo>
                <a:cubicBezTo>
                  <a:pt x="1083" y="7"/>
                  <a:pt x="1130" y="10"/>
                  <a:pt x="1171" y="10"/>
                </a:cubicBezTo>
                <a:cubicBezTo>
                  <a:pt x="1218" y="10"/>
                  <a:pt x="1264" y="5"/>
                  <a:pt x="1298" y="10"/>
                </a:cubicBezTo>
                <a:cubicBezTo>
                  <a:pt x="1310" y="11"/>
                  <a:pt x="1319" y="19"/>
                  <a:pt x="1329" y="22"/>
                </a:cubicBezTo>
                <a:cubicBezTo>
                  <a:pt x="1350" y="26"/>
                  <a:pt x="1372" y="26"/>
                  <a:pt x="1393" y="22"/>
                </a:cubicBezTo>
                <a:cubicBezTo>
                  <a:pt x="1396" y="21"/>
                  <a:pt x="1395" y="10"/>
                  <a:pt x="1396" y="7"/>
                </a:cubicBezTo>
                <a:lnTo>
                  <a:pt x="1397" y="6"/>
                </a:lnTo>
                <a:lnTo>
                  <a:pt x="1397" y="6"/>
                </a:lnTo>
                <a:cubicBezTo>
                  <a:pt x="1400" y="6"/>
                  <a:pt x="1415" y="2"/>
                  <a:pt x="1421" y="2"/>
                </a:cubicBezTo>
                <a:cubicBezTo>
                  <a:pt x="1436" y="0"/>
                  <a:pt x="1453" y="0"/>
                  <a:pt x="1471" y="0"/>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a:p>
        </p:txBody>
      </p:sp>
      <p:sp>
        <p:nvSpPr>
          <p:cNvPr id="4" name="任意多边形: 形状 36"/>
          <p:cNvSpPr/>
          <p:nvPr>
            <p:custDataLst>
              <p:tags r:id="rId4"/>
            </p:custDataLst>
          </p:nvPr>
        </p:nvSpPr>
        <p:spPr>
          <a:xfrm>
            <a:off x="4582398" y="1603808"/>
            <a:ext cx="3237457" cy="611205"/>
          </a:xfrm>
          <a:custGeom>
            <a:avLst/>
            <a:gdLst>
              <a:gd name="connsiteX0" fmla="*/ 645716 w 2372630"/>
              <a:gd name="connsiteY0" fmla="*/ 570203 h 593670"/>
              <a:gd name="connsiteX1" fmla="*/ 651858 w 2372630"/>
              <a:gd name="connsiteY1" fmla="*/ 582717 h 593670"/>
              <a:gd name="connsiteX2" fmla="*/ 645728 w 2372630"/>
              <a:gd name="connsiteY2" fmla="*/ 591845 h 593670"/>
              <a:gd name="connsiteX3" fmla="*/ 635001 w 2372630"/>
              <a:gd name="connsiteY3" fmla="*/ 593670 h 593670"/>
              <a:gd name="connsiteX4" fmla="*/ 624273 w 2372630"/>
              <a:gd name="connsiteY4" fmla="*/ 592301 h 593670"/>
              <a:gd name="connsiteX5" fmla="*/ 624273 w 2372630"/>
              <a:gd name="connsiteY5" fmla="*/ 591845 h 593670"/>
              <a:gd name="connsiteX6" fmla="*/ 623507 w 2372630"/>
              <a:gd name="connsiteY6" fmla="*/ 591845 h 593670"/>
              <a:gd name="connsiteX7" fmla="*/ 624273 w 2372630"/>
              <a:gd name="connsiteY7" fmla="*/ 592301 h 593670"/>
              <a:gd name="connsiteX8" fmla="*/ 629637 w 2372630"/>
              <a:gd name="connsiteY8" fmla="*/ 570852 h 593670"/>
              <a:gd name="connsiteX9" fmla="*/ 645716 w 2372630"/>
              <a:gd name="connsiteY9" fmla="*/ 570203 h 593670"/>
              <a:gd name="connsiteX10" fmla="*/ 1416074 w 2372630"/>
              <a:gd name="connsiteY10" fmla="*/ 514591 h 593670"/>
              <a:gd name="connsiteX11" fmla="*/ 1412734 w 2372630"/>
              <a:gd name="connsiteY11" fmla="*/ 527041 h 593670"/>
              <a:gd name="connsiteX12" fmla="*/ 1408137 w 2372630"/>
              <a:gd name="connsiteY12" fmla="*/ 522478 h 593670"/>
              <a:gd name="connsiteX13" fmla="*/ 1408137 w 2372630"/>
              <a:gd name="connsiteY13" fmla="*/ 516545 h 593670"/>
              <a:gd name="connsiteX14" fmla="*/ 1416074 w 2372630"/>
              <a:gd name="connsiteY14" fmla="*/ 514591 h 593670"/>
              <a:gd name="connsiteX15" fmla="*/ 1530735 w 2372630"/>
              <a:gd name="connsiteY15" fmla="*/ 513807 h 593670"/>
              <a:gd name="connsiteX16" fmla="*/ 1542228 w 2372630"/>
              <a:gd name="connsiteY16" fmla="*/ 519283 h 593670"/>
              <a:gd name="connsiteX17" fmla="*/ 1536865 w 2372630"/>
              <a:gd name="connsiteY17" fmla="*/ 521565 h 593670"/>
              <a:gd name="connsiteX18" fmla="*/ 1526137 w 2372630"/>
              <a:gd name="connsiteY18" fmla="*/ 519283 h 593670"/>
              <a:gd name="connsiteX19" fmla="*/ 1530735 w 2372630"/>
              <a:gd name="connsiteY19" fmla="*/ 513807 h 593670"/>
              <a:gd name="connsiteX20" fmla="*/ 1596823 w 2372630"/>
              <a:gd name="connsiteY20" fmla="*/ 506962 h 593670"/>
              <a:gd name="connsiteX21" fmla="*/ 1615021 w 2372630"/>
              <a:gd name="connsiteY21" fmla="*/ 516545 h 593670"/>
              <a:gd name="connsiteX22" fmla="*/ 1600463 w 2372630"/>
              <a:gd name="connsiteY22" fmla="*/ 520196 h 593670"/>
              <a:gd name="connsiteX23" fmla="*/ 1582073 w 2372630"/>
              <a:gd name="connsiteY23" fmla="*/ 516545 h 593670"/>
              <a:gd name="connsiteX24" fmla="*/ 1596823 w 2372630"/>
              <a:gd name="connsiteY24" fmla="*/ 506962 h 593670"/>
              <a:gd name="connsiteX25" fmla="*/ 643178 w 2372630"/>
              <a:gd name="connsiteY25" fmla="*/ 502755 h 593670"/>
              <a:gd name="connsiteX26" fmla="*/ 648027 w 2372630"/>
              <a:gd name="connsiteY26" fmla="*/ 512894 h 593670"/>
              <a:gd name="connsiteX27" fmla="*/ 641131 w 2372630"/>
              <a:gd name="connsiteY27" fmla="*/ 510613 h 593670"/>
              <a:gd name="connsiteX28" fmla="*/ 641131 w 2372630"/>
              <a:gd name="connsiteY28" fmla="*/ 507418 h 593670"/>
              <a:gd name="connsiteX29" fmla="*/ 643178 w 2372630"/>
              <a:gd name="connsiteY29" fmla="*/ 502755 h 593670"/>
              <a:gd name="connsiteX30" fmla="*/ 1718907 w 2372630"/>
              <a:gd name="connsiteY30" fmla="*/ 501500 h 593670"/>
              <a:gd name="connsiteX31" fmla="*/ 1726892 w 2372630"/>
              <a:gd name="connsiteY31" fmla="*/ 504223 h 593670"/>
              <a:gd name="connsiteX32" fmla="*/ 1723061 w 2372630"/>
              <a:gd name="connsiteY32" fmla="*/ 511069 h 593670"/>
              <a:gd name="connsiteX33" fmla="*/ 1713866 w 2372630"/>
              <a:gd name="connsiteY33" fmla="*/ 512894 h 593670"/>
              <a:gd name="connsiteX34" fmla="*/ 1705438 w 2372630"/>
              <a:gd name="connsiteY34" fmla="*/ 510613 h 593670"/>
              <a:gd name="connsiteX35" fmla="*/ 1718907 w 2372630"/>
              <a:gd name="connsiteY35" fmla="*/ 501500 h 593670"/>
              <a:gd name="connsiteX36" fmla="*/ 1805719 w 2372630"/>
              <a:gd name="connsiteY36" fmla="*/ 495275 h 593670"/>
              <a:gd name="connsiteX37" fmla="*/ 1822672 w 2372630"/>
              <a:gd name="connsiteY37" fmla="*/ 498747 h 593670"/>
              <a:gd name="connsiteX38" fmla="*/ 1758308 w 2372630"/>
              <a:gd name="connsiteY38" fmla="*/ 512438 h 593670"/>
              <a:gd name="connsiteX39" fmla="*/ 1753711 w 2372630"/>
              <a:gd name="connsiteY39" fmla="*/ 511982 h 593670"/>
              <a:gd name="connsiteX40" fmla="*/ 1744516 w 2372630"/>
              <a:gd name="connsiteY40" fmla="*/ 510613 h 593670"/>
              <a:gd name="connsiteX41" fmla="*/ 1805719 w 2372630"/>
              <a:gd name="connsiteY41" fmla="*/ 495275 h 593670"/>
              <a:gd name="connsiteX42" fmla="*/ 1195601 w 2372630"/>
              <a:gd name="connsiteY42" fmla="*/ 494982 h 593670"/>
              <a:gd name="connsiteX43" fmla="*/ 1218109 w 2372630"/>
              <a:gd name="connsiteY43" fmla="*/ 501485 h 593670"/>
              <a:gd name="connsiteX44" fmla="*/ 1204317 w 2372630"/>
              <a:gd name="connsiteY44" fmla="*/ 505136 h 593670"/>
              <a:gd name="connsiteX45" fmla="*/ 1178265 w 2372630"/>
              <a:gd name="connsiteY45" fmla="*/ 501485 h 593670"/>
              <a:gd name="connsiteX46" fmla="*/ 1195601 w 2372630"/>
              <a:gd name="connsiteY46" fmla="*/ 494982 h 593670"/>
              <a:gd name="connsiteX47" fmla="*/ 648314 w 2372630"/>
              <a:gd name="connsiteY47" fmla="*/ 487046 h 593670"/>
              <a:gd name="connsiteX48" fmla="*/ 707794 w 2372630"/>
              <a:gd name="connsiteY48" fmla="*/ 501485 h 593670"/>
              <a:gd name="connsiteX49" fmla="*/ 704729 w 2372630"/>
              <a:gd name="connsiteY49" fmla="*/ 502398 h 593670"/>
              <a:gd name="connsiteX50" fmla="*/ 685573 w 2372630"/>
              <a:gd name="connsiteY50" fmla="*/ 498747 h 593670"/>
              <a:gd name="connsiteX51" fmla="*/ 635001 w 2372630"/>
              <a:gd name="connsiteY51" fmla="*/ 489620 h 593670"/>
              <a:gd name="connsiteX52" fmla="*/ 648314 w 2372630"/>
              <a:gd name="connsiteY52" fmla="*/ 487046 h 593670"/>
              <a:gd name="connsiteX53" fmla="*/ 1408137 w 2372630"/>
              <a:gd name="connsiteY53" fmla="*/ 486425 h 593670"/>
              <a:gd name="connsiteX54" fmla="*/ 1429591 w 2372630"/>
              <a:gd name="connsiteY54" fmla="*/ 492358 h 593670"/>
              <a:gd name="connsiteX55" fmla="*/ 1406604 w 2372630"/>
              <a:gd name="connsiteY55" fmla="*/ 496922 h 593670"/>
              <a:gd name="connsiteX56" fmla="*/ 1390513 w 2372630"/>
              <a:gd name="connsiteY56" fmla="*/ 495096 h 593670"/>
              <a:gd name="connsiteX57" fmla="*/ 1388981 w 2372630"/>
              <a:gd name="connsiteY57" fmla="*/ 494184 h 593670"/>
              <a:gd name="connsiteX58" fmla="*/ 1408137 w 2372630"/>
              <a:gd name="connsiteY58" fmla="*/ 486425 h 593670"/>
              <a:gd name="connsiteX59" fmla="*/ 519490 w 2372630"/>
              <a:gd name="connsiteY59" fmla="*/ 485969 h 593670"/>
              <a:gd name="connsiteX60" fmla="*/ 534623 w 2372630"/>
              <a:gd name="connsiteY60" fmla="*/ 492358 h 593670"/>
              <a:gd name="connsiteX61" fmla="*/ 568338 w 2372630"/>
              <a:gd name="connsiteY61" fmla="*/ 492358 h 593670"/>
              <a:gd name="connsiteX62" fmla="*/ 564507 w 2372630"/>
              <a:gd name="connsiteY62" fmla="*/ 499204 h 593670"/>
              <a:gd name="connsiteX63" fmla="*/ 551481 w 2372630"/>
              <a:gd name="connsiteY63" fmla="*/ 498291 h 593670"/>
              <a:gd name="connsiteX64" fmla="*/ 512402 w 2372630"/>
              <a:gd name="connsiteY64" fmla="*/ 486425 h 593670"/>
              <a:gd name="connsiteX65" fmla="*/ 519490 w 2372630"/>
              <a:gd name="connsiteY65" fmla="*/ 485969 h 593670"/>
              <a:gd name="connsiteX66" fmla="*/ 1489238 w 2372630"/>
              <a:gd name="connsiteY66" fmla="*/ 475801 h 593670"/>
              <a:gd name="connsiteX67" fmla="*/ 1503150 w 2372630"/>
              <a:gd name="connsiteY67" fmla="*/ 477298 h 593670"/>
              <a:gd name="connsiteX68" fmla="*/ 1462540 w 2372630"/>
              <a:gd name="connsiteY68" fmla="*/ 494184 h 593670"/>
              <a:gd name="connsiteX69" fmla="*/ 1447215 w 2372630"/>
              <a:gd name="connsiteY69" fmla="*/ 492358 h 593670"/>
              <a:gd name="connsiteX70" fmla="*/ 1489238 w 2372630"/>
              <a:gd name="connsiteY70" fmla="*/ 475801 h 593670"/>
              <a:gd name="connsiteX71" fmla="*/ 1542228 w 2372630"/>
              <a:gd name="connsiteY71" fmla="*/ 471366 h 593670"/>
              <a:gd name="connsiteX72" fmla="*/ 1570579 w 2372630"/>
              <a:gd name="connsiteY72" fmla="*/ 483231 h 593670"/>
              <a:gd name="connsiteX73" fmla="*/ 1564449 w 2372630"/>
              <a:gd name="connsiteY73" fmla="*/ 487794 h 593670"/>
              <a:gd name="connsiteX74" fmla="*/ 1546826 w 2372630"/>
              <a:gd name="connsiteY74" fmla="*/ 490989 h 593670"/>
              <a:gd name="connsiteX75" fmla="*/ 1531501 w 2372630"/>
              <a:gd name="connsiteY75" fmla="*/ 486425 h 593670"/>
              <a:gd name="connsiteX76" fmla="*/ 1542228 w 2372630"/>
              <a:gd name="connsiteY76" fmla="*/ 471366 h 593670"/>
              <a:gd name="connsiteX77" fmla="*/ 207918 w 2372630"/>
              <a:gd name="connsiteY77" fmla="*/ 426927 h 593670"/>
              <a:gd name="connsiteX78" fmla="*/ 197478 w 2372630"/>
              <a:gd name="connsiteY78" fmla="*/ 431206 h 593670"/>
              <a:gd name="connsiteX79" fmla="*/ 212036 w 2372630"/>
              <a:gd name="connsiteY79" fmla="*/ 432119 h 593670"/>
              <a:gd name="connsiteX80" fmla="*/ 225829 w 2372630"/>
              <a:gd name="connsiteY80" fmla="*/ 428468 h 593670"/>
              <a:gd name="connsiteX81" fmla="*/ 207918 w 2372630"/>
              <a:gd name="connsiteY81" fmla="*/ 426927 h 593670"/>
              <a:gd name="connsiteX82" fmla="*/ 2211922 w 2372630"/>
              <a:gd name="connsiteY82" fmla="*/ 425045 h 593670"/>
              <a:gd name="connsiteX83" fmla="*/ 2231844 w 2372630"/>
              <a:gd name="connsiteY83" fmla="*/ 425729 h 593670"/>
              <a:gd name="connsiteX84" fmla="*/ 2222649 w 2372630"/>
              <a:gd name="connsiteY84" fmla="*/ 432119 h 593670"/>
              <a:gd name="connsiteX85" fmla="*/ 2203493 w 2372630"/>
              <a:gd name="connsiteY85" fmla="*/ 428468 h 593670"/>
              <a:gd name="connsiteX86" fmla="*/ 2211922 w 2372630"/>
              <a:gd name="connsiteY86" fmla="*/ 425045 h 593670"/>
              <a:gd name="connsiteX87" fmla="*/ 130049 w 2372630"/>
              <a:gd name="connsiteY87" fmla="*/ 418884 h 593670"/>
              <a:gd name="connsiteX88" fmla="*/ 125451 w 2372630"/>
              <a:gd name="connsiteY88" fmla="*/ 421622 h 593670"/>
              <a:gd name="connsiteX89" fmla="*/ 126217 w 2372630"/>
              <a:gd name="connsiteY89" fmla="*/ 422535 h 593670"/>
              <a:gd name="connsiteX90" fmla="*/ 130049 w 2372630"/>
              <a:gd name="connsiteY90" fmla="*/ 418884 h 593670"/>
              <a:gd name="connsiteX91" fmla="*/ 2121506 w 2372630"/>
              <a:gd name="connsiteY91" fmla="*/ 389221 h 593670"/>
              <a:gd name="connsiteX92" fmla="*/ 2124570 w 2372630"/>
              <a:gd name="connsiteY92" fmla="*/ 390590 h 593670"/>
              <a:gd name="connsiteX93" fmla="*/ 2123804 w 2372630"/>
              <a:gd name="connsiteY93" fmla="*/ 390133 h 593670"/>
              <a:gd name="connsiteX94" fmla="*/ 2121506 w 2372630"/>
              <a:gd name="connsiteY94" fmla="*/ 389221 h 593670"/>
              <a:gd name="connsiteX95" fmla="*/ 2122272 w 2372630"/>
              <a:gd name="connsiteY95" fmla="*/ 377812 h 593670"/>
              <a:gd name="connsiteX96" fmla="*/ 2121506 w 2372630"/>
              <a:gd name="connsiteY96" fmla="*/ 379637 h 593670"/>
              <a:gd name="connsiteX97" fmla="*/ 2119973 w 2372630"/>
              <a:gd name="connsiteY97" fmla="*/ 378724 h 593670"/>
              <a:gd name="connsiteX98" fmla="*/ 2119973 w 2372630"/>
              <a:gd name="connsiteY98" fmla="*/ 379181 h 593670"/>
              <a:gd name="connsiteX99" fmla="*/ 2119973 w 2372630"/>
              <a:gd name="connsiteY99" fmla="*/ 379637 h 593670"/>
              <a:gd name="connsiteX100" fmla="*/ 2120739 w 2372630"/>
              <a:gd name="connsiteY100" fmla="*/ 381919 h 593670"/>
              <a:gd name="connsiteX101" fmla="*/ 2122272 w 2372630"/>
              <a:gd name="connsiteY101" fmla="*/ 381463 h 593670"/>
              <a:gd name="connsiteX102" fmla="*/ 2122272 w 2372630"/>
              <a:gd name="connsiteY102" fmla="*/ 377812 h 593670"/>
              <a:gd name="connsiteX103" fmla="*/ 2126869 w 2372630"/>
              <a:gd name="connsiteY103" fmla="*/ 375530 h 593670"/>
              <a:gd name="connsiteX104" fmla="*/ 2127635 w 2372630"/>
              <a:gd name="connsiteY104" fmla="*/ 379637 h 593670"/>
              <a:gd name="connsiteX105" fmla="*/ 2127635 w 2372630"/>
              <a:gd name="connsiteY105" fmla="*/ 380093 h 593670"/>
              <a:gd name="connsiteX106" fmla="*/ 2128402 w 2372630"/>
              <a:gd name="connsiteY106" fmla="*/ 379637 h 593670"/>
              <a:gd name="connsiteX107" fmla="*/ 2128402 w 2372630"/>
              <a:gd name="connsiteY107" fmla="*/ 378724 h 593670"/>
              <a:gd name="connsiteX108" fmla="*/ 2129168 w 2372630"/>
              <a:gd name="connsiteY108" fmla="*/ 379637 h 593670"/>
              <a:gd name="connsiteX109" fmla="*/ 2130700 w 2372630"/>
              <a:gd name="connsiteY109" fmla="*/ 379637 h 593670"/>
              <a:gd name="connsiteX110" fmla="*/ 2129934 w 2372630"/>
              <a:gd name="connsiteY110" fmla="*/ 377812 h 593670"/>
              <a:gd name="connsiteX111" fmla="*/ 2129168 w 2372630"/>
              <a:gd name="connsiteY111" fmla="*/ 379637 h 593670"/>
              <a:gd name="connsiteX112" fmla="*/ 2129168 w 2372630"/>
              <a:gd name="connsiteY112" fmla="*/ 379181 h 593670"/>
              <a:gd name="connsiteX113" fmla="*/ 2128402 w 2372630"/>
              <a:gd name="connsiteY113" fmla="*/ 378724 h 593670"/>
              <a:gd name="connsiteX114" fmla="*/ 2129168 w 2372630"/>
              <a:gd name="connsiteY114" fmla="*/ 377812 h 593670"/>
              <a:gd name="connsiteX115" fmla="*/ 2126869 w 2372630"/>
              <a:gd name="connsiteY115" fmla="*/ 375530 h 593670"/>
              <a:gd name="connsiteX116" fmla="*/ 2124570 w 2372630"/>
              <a:gd name="connsiteY116" fmla="*/ 375530 h 593670"/>
              <a:gd name="connsiteX117" fmla="*/ 2123038 w 2372630"/>
              <a:gd name="connsiteY117" fmla="*/ 379637 h 593670"/>
              <a:gd name="connsiteX118" fmla="*/ 2123804 w 2372630"/>
              <a:gd name="connsiteY118" fmla="*/ 381919 h 593670"/>
              <a:gd name="connsiteX119" fmla="*/ 2125337 w 2372630"/>
              <a:gd name="connsiteY119" fmla="*/ 381463 h 593670"/>
              <a:gd name="connsiteX120" fmla="*/ 2124570 w 2372630"/>
              <a:gd name="connsiteY120" fmla="*/ 375530 h 593670"/>
              <a:gd name="connsiteX121" fmla="*/ 2156753 w 2372630"/>
              <a:gd name="connsiteY121" fmla="*/ 375073 h 593670"/>
              <a:gd name="connsiteX122" fmla="*/ 2156753 w 2372630"/>
              <a:gd name="connsiteY122" fmla="*/ 375530 h 593670"/>
              <a:gd name="connsiteX123" fmla="*/ 2155220 w 2372630"/>
              <a:gd name="connsiteY123" fmla="*/ 377812 h 593670"/>
              <a:gd name="connsiteX124" fmla="*/ 2157519 w 2372630"/>
              <a:gd name="connsiteY124" fmla="*/ 375530 h 593670"/>
              <a:gd name="connsiteX125" fmla="*/ 2156753 w 2372630"/>
              <a:gd name="connsiteY125" fmla="*/ 375073 h 593670"/>
              <a:gd name="connsiteX126" fmla="*/ 2116334 w 2372630"/>
              <a:gd name="connsiteY126" fmla="*/ 370567 h 593670"/>
              <a:gd name="connsiteX127" fmla="*/ 2115376 w 2372630"/>
              <a:gd name="connsiteY127" fmla="*/ 374617 h 593670"/>
              <a:gd name="connsiteX128" fmla="*/ 2114609 w 2372630"/>
              <a:gd name="connsiteY128" fmla="*/ 375530 h 593670"/>
              <a:gd name="connsiteX129" fmla="*/ 2115376 w 2372630"/>
              <a:gd name="connsiteY129" fmla="*/ 375073 h 593670"/>
              <a:gd name="connsiteX130" fmla="*/ 2116908 w 2372630"/>
              <a:gd name="connsiteY130" fmla="*/ 374617 h 593670"/>
              <a:gd name="connsiteX131" fmla="*/ 2118441 w 2372630"/>
              <a:gd name="connsiteY131" fmla="*/ 373704 h 593670"/>
              <a:gd name="connsiteX132" fmla="*/ 2116334 w 2372630"/>
              <a:gd name="connsiteY132" fmla="*/ 370567 h 593670"/>
              <a:gd name="connsiteX133" fmla="*/ 2144493 w 2372630"/>
              <a:gd name="connsiteY133" fmla="*/ 370053 h 593670"/>
              <a:gd name="connsiteX134" fmla="*/ 2146025 w 2372630"/>
              <a:gd name="connsiteY134" fmla="*/ 370053 h 593670"/>
              <a:gd name="connsiteX135" fmla="*/ 2145259 w 2372630"/>
              <a:gd name="connsiteY135" fmla="*/ 371879 h 593670"/>
              <a:gd name="connsiteX136" fmla="*/ 2144493 w 2372630"/>
              <a:gd name="connsiteY136" fmla="*/ 370053 h 593670"/>
              <a:gd name="connsiteX137" fmla="*/ 2137597 w 2372630"/>
              <a:gd name="connsiteY137" fmla="*/ 362295 h 593670"/>
              <a:gd name="connsiteX138" fmla="*/ 2136064 w 2372630"/>
              <a:gd name="connsiteY138" fmla="*/ 364121 h 593670"/>
              <a:gd name="connsiteX139" fmla="*/ 2137597 w 2372630"/>
              <a:gd name="connsiteY139" fmla="*/ 365946 h 593670"/>
              <a:gd name="connsiteX140" fmla="*/ 2137597 w 2372630"/>
              <a:gd name="connsiteY140" fmla="*/ 364121 h 593670"/>
              <a:gd name="connsiteX141" fmla="*/ 2137597 w 2372630"/>
              <a:gd name="connsiteY141" fmla="*/ 362295 h 593670"/>
              <a:gd name="connsiteX142" fmla="*/ 2181272 w 2372630"/>
              <a:gd name="connsiteY142" fmla="*/ 356819 h 593670"/>
              <a:gd name="connsiteX143" fmla="*/ 2180506 w 2372630"/>
              <a:gd name="connsiteY143" fmla="*/ 358644 h 593670"/>
              <a:gd name="connsiteX144" fmla="*/ 2181272 w 2372630"/>
              <a:gd name="connsiteY144" fmla="*/ 358644 h 593670"/>
              <a:gd name="connsiteX145" fmla="*/ 2182038 w 2372630"/>
              <a:gd name="connsiteY145" fmla="*/ 358644 h 593670"/>
              <a:gd name="connsiteX146" fmla="*/ 2181272 w 2372630"/>
              <a:gd name="connsiteY146" fmla="*/ 356819 h 593670"/>
              <a:gd name="connsiteX147" fmla="*/ 2149856 w 2372630"/>
              <a:gd name="connsiteY147" fmla="*/ 354994 h 593670"/>
              <a:gd name="connsiteX148" fmla="*/ 2146025 w 2372630"/>
              <a:gd name="connsiteY148" fmla="*/ 355450 h 593670"/>
              <a:gd name="connsiteX149" fmla="*/ 2145259 w 2372630"/>
              <a:gd name="connsiteY149" fmla="*/ 355450 h 593670"/>
              <a:gd name="connsiteX150" fmla="*/ 2145259 w 2372630"/>
              <a:gd name="connsiteY150" fmla="*/ 356819 h 593670"/>
              <a:gd name="connsiteX151" fmla="*/ 2145259 w 2372630"/>
              <a:gd name="connsiteY151" fmla="*/ 358644 h 593670"/>
              <a:gd name="connsiteX152" fmla="*/ 2139895 w 2372630"/>
              <a:gd name="connsiteY152" fmla="*/ 356819 h 593670"/>
              <a:gd name="connsiteX153" fmla="*/ 2139895 w 2372630"/>
              <a:gd name="connsiteY153" fmla="*/ 357732 h 593670"/>
              <a:gd name="connsiteX154" fmla="*/ 2142194 w 2372630"/>
              <a:gd name="connsiteY154" fmla="*/ 358644 h 593670"/>
              <a:gd name="connsiteX155" fmla="*/ 2140662 w 2372630"/>
              <a:gd name="connsiteY155" fmla="*/ 360470 h 593670"/>
              <a:gd name="connsiteX156" fmla="*/ 2140662 w 2372630"/>
              <a:gd name="connsiteY156" fmla="*/ 358644 h 593670"/>
              <a:gd name="connsiteX157" fmla="*/ 2139895 w 2372630"/>
              <a:gd name="connsiteY157" fmla="*/ 358188 h 593670"/>
              <a:gd name="connsiteX158" fmla="*/ 2139129 w 2372630"/>
              <a:gd name="connsiteY158" fmla="*/ 356363 h 593670"/>
              <a:gd name="connsiteX159" fmla="*/ 2137597 w 2372630"/>
              <a:gd name="connsiteY159" fmla="*/ 356363 h 593670"/>
              <a:gd name="connsiteX160" fmla="*/ 2137597 w 2372630"/>
              <a:gd name="connsiteY160" fmla="*/ 356819 h 593670"/>
              <a:gd name="connsiteX161" fmla="*/ 2139129 w 2372630"/>
              <a:gd name="connsiteY161" fmla="*/ 358644 h 593670"/>
              <a:gd name="connsiteX162" fmla="*/ 2131467 w 2372630"/>
              <a:gd name="connsiteY162" fmla="*/ 359101 h 593670"/>
              <a:gd name="connsiteX163" fmla="*/ 2130700 w 2372630"/>
              <a:gd name="connsiteY163" fmla="*/ 358644 h 593670"/>
              <a:gd name="connsiteX164" fmla="*/ 2129934 w 2372630"/>
              <a:gd name="connsiteY164" fmla="*/ 359101 h 593670"/>
              <a:gd name="connsiteX165" fmla="*/ 2126103 w 2372630"/>
              <a:gd name="connsiteY165" fmla="*/ 361383 h 593670"/>
              <a:gd name="connsiteX166" fmla="*/ 2125337 w 2372630"/>
              <a:gd name="connsiteY166" fmla="*/ 362295 h 593670"/>
              <a:gd name="connsiteX167" fmla="*/ 2125337 w 2372630"/>
              <a:gd name="connsiteY167" fmla="*/ 362752 h 593670"/>
              <a:gd name="connsiteX168" fmla="*/ 2134532 w 2372630"/>
              <a:gd name="connsiteY168" fmla="*/ 362295 h 593670"/>
              <a:gd name="connsiteX169" fmla="*/ 2136830 w 2372630"/>
              <a:gd name="connsiteY169" fmla="*/ 360470 h 593670"/>
              <a:gd name="connsiteX170" fmla="*/ 2139895 w 2372630"/>
              <a:gd name="connsiteY170" fmla="*/ 360470 h 593670"/>
              <a:gd name="connsiteX171" fmla="*/ 2140662 w 2372630"/>
              <a:gd name="connsiteY171" fmla="*/ 362295 h 593670"/>
              <a:gd name="connsiteX172" fmla="*/ 2140662 w 2372630"/>
              <a:gd name="connsiteY172" fmla="*/ 360470 h 593670"/>
              <a:gd name="connsiteX173" fmla="*/ 2144493 w 2372630"/>
              <a:gd name="connsiteY173" fmla="*/ 362295 h 593670"/>
              <a:gd name="connsiteX174" fmla="*/ 2146791 w 2372630"/>
              <a:gd name="connsiteY174" fmla="*/ 360470 h 593670"/>
              <a:gd name="connsiteX175" fmla="*/ 2146791 w 2372630"/>
              <a:gd name="connsiteY175" fmla="*/ 356819 h 593670"/>
              <a:gd name="connsiteX176" fmla="*/ 2150623 w 2372630"/>
              <a:gd name="connsiteY176" fmla="*/ 355906 h 593670"/>
              <a:gd name="connsiteX177" fmla="*/ 2151389 w 2372630"/>
              <a:gd name="connsiteY177" fmla="*/ 354994 h 593670"/>
              <a:gd name="connsiteX178" fmla="*/ 2150623 w 2372630"/>
              <a:gd name="connsiteY178" fmla="*/ 354994 h 593670"/>
              <a:gd name="connsiteX179" fmla="*/ 2150623 w 2372630"/>
              <a:gd name="connsiteY179" fmla="*/ 355450 h 593670"/>
              <a:gd name="connsiteX180" fmla="*/ 2149856 w 2372630"/>
              <a:gd name="connsiteY180" fmla="*/ 355450 h 593670"/>
              <a:gd name="connsiteX181" fmla="*/ 2180506 w 2372630"/>
              <a:gd name="connsiteY181" fmla="*/ 354537 h 593670"/>
              <a:gd name="connsiteX182" fmla="*/ 2182038 w 2372630"/>
              <a:gd name="connsiteY182" fmla="*/ 354537 h 593670"/>
              <a:gd name="connsiteX183" fmla="*/ 2180533 w 2372630"/>
              <a:gd name="connsiteY183" fmla="*/ 354584 h 593670"/>
              <a:gd name="connsiteX184" fmla="*/ 115490 w 2372630"/>
              <a:gd name="connsiteY184" fmla="*/ 350430 h 593670"/>
              <a:gd name="connsiteX185" fmla="*/ 115490 w 2372630"/>
              <a:gd name="connsiteY185" fmla="*/ 351343 h 593670"/>
              <a:gd name="connsiteX186" fmla="*/ 114724 w 2372630"/>
              <a:gd name="connsiteY186" fmla="*/ 352712 h 593670"/>
              <a:gd name="connsiteX187" fmla="*/ 117023 w 2372630"/>
              <a:gd name="connsiteY187" fmla="*/ 350886 h 593670"/>
              <a:gd name="connsiteX188" fmla="*/ 2158285 w 2372630"/>
              <a:gd name="connsiteY188" fmla="*/ 347235 h 593670"/>
              <a:gd name="connsiteX189" fmla="*/ 2158285 w 2372630"/>
              <a:gd name="connsiteY189" fmla="*/ 347692 h 593670"/>
              <a:gd name="connsiteX190" fmla="*/ 2159051 w 2372630"/>
              <a:gd name="connsiteY190" fmla="*/ 347692 h 593670"/>
              <a:gd name="connsiteX191" fmla="*/ 2160584 w 2372630"/>
              <a:gd name="connsiteY191" fmla="*/ 348148 h 593670"/>
              <a:gd name="connsiteX192" fmla="*/ 2161350 w 2372630"/>
              <a:gd name="connsiteY192" fmla="*/ 348148 h 593670"/>
              <a:gd name="connsiteX193" fmla="*/ 2161350 w 2372630"/>
              <a:gd name="connsiteY193" fmla="*/ 347692 h 593670"/>
              <a:gd name="connsiteX194" fmla="*/ 2162882 w 2372630"/>
              <a:gd name="connsiteY194" fmla="*/ 347235 h 593670"/>
              <a:gd name="connsiteX195" fmla="*/ 2158285 w 2372630"/>
              <a:gd name="connsiteY195" fmla="*/ 347235 h 593670"/>
              <a:gd name="connsiteX196" fmla="*/ 2168246 w 2372630"/>
              <a:gd name="connsiteY196" fmla="*/ 344954 h 593670"/>
              <a:gd name="connsiteX197" fmla="*/ 2164415 w 2372630"/>
              <a:gd name="connsiteY197" fmla="*/ 347235 h 593670"/>
              <a:gd name="connsiteX198" fmla="*/ 2165181 w 2372630"/>
              <a:gd name="connsiteY198" fmla="*/ 347692 h 593670"/>
              <a:gd name="connsiteX199" fmla="*/ 2168246 w 2372630"/>
              <a:gd name="connsiteY199" fmla="*/ 344954 h 593670"/>
              <a:gd name="connsiteX200" fmla="*/ 2150623 w 2372630"/>
              <a:gd name="connsiteY200" fmla="*/ 344954 h 593670"/>
              <a:gd name="connsiteX201" fmla="*/ 2151389 w 2372630"/>
              <a:gd name="connsiteY201" fmla="*/ 346323 h 593670"/>
              <a:gd name="connsiteX202" fmla="*/ 2151389 w 2372630"/>
              <a:gd name="connsiteY202" fmla="*/ 347235 h 593670"/>
              <a:gd name="connsiteX203" fmla="*/ 2154454 w 2372630"/>
              <a:gd name="connsiteY203" fmla="*/ 347692 h 593670"/>
              <a:gd name="connsiteX204" fmla="*/ 2154454 w 2372630"/>
              <a:gd name="connsiteY204" fmla="*/ 347235 h 593670"/>
              <a:gd name="connsiteX205" fmla="*/ 2150623 w 2372630"/>
              <a:gd name="connsiteY205" fmla="*/ 344954 h 593670"/>
              <a:gd name="connsiteX206" fmla="*/ 2170545 w 2372630"/>
              <a:gd name="connsiteY206" fmla="*/ 343585 h 593670"/>
              <a:gd name="connsiteX207" fmla="*/ 2170545 w 2372630"/>
              <a:gd name="connsiteY207" fmla="*/ 344041 h 593670"/>
              <a:gd name="connsiteX208" fmla="*/ 2169779 w 2372630"/>
              <a:gd name="connsiteY208" fmla="*/ 347235 h 593670"/>
              <a:gd name="connsiteX209" fmla="*/ 2170545 w 2372630"/>
              <a:gd name="connsiteY209" fmla="*/ 347692 h 593670"/>
              <a:gd name="connsiteX210" fmla="*/ 2171311 w 2372630"/>
              <a:gd name="connsiteY210" fmla="*/ 344954 h 593670"/>
              <a:gd name="connsiteX211" fmla="*/ 2171311 w 2372630"/>
              <a:gd name="connsiteY211" fmla="*/ 343585 h 593670"/>
              <a:gd name="connsiteX212" fmla="*/ 2187402 w 2372630"/>
              <a:gd name="connsiteY212" fmla="*/ 343128 h 593670"/>
              <a:gd name="connsiteX213" fmla="*/ 2188168 w 2372630"/>
              <a:gd name="connsiteY213" fmla="*/ 343128 h 593670"/>
              <a:gd name="connsiteX214" fmla="*/ 2188168 w 2372630"/>
              <a:gd name="connsiteY214" fmla="*/ 344497 h 593670"/>
              <a:gd name="connsiteX215" fmla="*/ 2187402 w 2372630"/>
              <a:gd name="connsiteY215" fmla="*/ 343128 h 593670"/>
              <a:gd name="connsiteX216" fmla="*/ 2169779 w 2372630"/>
              <a:gd name="connsiteY216" fmla="*/ 343128 h 593670"/>
              <a:gd name="connsiteX217" fmla="*/ 2169779 w 2372630"/>
              <a:gd name="connsiteY217" fmla="*/ 344954 h 593670"/>
              <a:gd name="connsiteX218" fmla="*/ 2170545 w 2372630"/>
              <a:gd name="connsiteY218" fmla="*/ 343128 h 593670"/>
              <a:gd name="connsiteX219" fmla="*/ 2169779 w 2372630"/>
              <a:gd name="connsiteY219" fmla="*/ 343128 h 593670"/>
              <a:gd name="connsiteX220" fmla="*/ 2172077 w 2372630"/>
              <a:gd name="connsiteY220" fmla="*/ 338565 h 593670"/>
              <a:gd name="connsiteX221" fmla="*/ 2170545 w 2372630"/>
              <a:gd name="connsiteY221" fmla="*/ 339021 h 593670"/>
              <a:gd name="connsiteX222" fmla="*/ 2171311 w 2372630"/>
              <a:gd name="connsiteY222" fmla="*/ 339021 h 593670"/>
              <a:gd name="connsiteX223" fmla="*/ 2172077 w 2372630"/>
              <a:gd name="connsiteY223" fmla="*/ 338565 h 593670"/>
              <a:gd name="connsiteX224" fmla="*/ 2151389 w 2372630"/>
              <a:gd name="connsiteY224" fmla="*/ 331719 h 593670"/>
              <a:gd name="connsiteX225" fmla="*/ 2152155 w 2372630"/>
              <a:gd name="connsiteY225" fmla="*/ 333088 h 593670"/>
              <a:gd name="connsiteX226" fmla="*/ 2152155 w 2372630"/>
              <a:gd name="connsiteY226" fmla="*/ 333545 h 593670"/>
              <a:gd name="connsiteX227" fmla="*/ 2151389 w 2372630"/>
              <a:gd name="connsiteY227" fmla="*/ 331719 h 593670"/>
              <a:gd name="connsiteX228" fmla="*/ 2141428 w 2372630"/>
              <a:gd name="connsiteY228" fmla="*/ 328068 h 593670"/>
              <a:gd name="connsiteX229" fmla="*/ 2140662 w 2372630"/>
              <a:gd name="connsiteY229" fmla="*/ 328525 h 593670"/>
              <a:gd name="connsiteX230" fmla="*/ 2141428 w 2372630"/>
              <a:gd name="connsiteY230" fmla="*/ 328525 h 593670"/>
              <a:gd name="connsiteX231" fmla="*/ 2141428 w 2372630"/>
              <a:gd name="connsiteY231" fmla="*/ 328068 h 593670"/>
              <a:gd name="connsiteX232" fmla="*/ 2079362 w 2372630"/>
              <a:gd name="connsiteY232" fmla="*/ 327612 h 593670"/>
              <a:gd name="connsiteX233" fmla="*/ 2079362 w 2372630"/>
              <a:gd name="connsiteY233" fmla="*/ 328068 h 593670"/>
              <a:gd name="connsiteX234" fmla="*/ 2079362 w 2372630"/>
              <a:gd name="connsiteY234" fmla="*/ 328525 h 593670"/>
              <a:gd name="connsiteX235" fmla="*/ 2080129 w 2372630"/>
              <a:gd name="connsiteY235" fmla="*/ 328525 h 593670"/>
              <a:gd name="connsiteX236" fmla="*/ 2080129 w 2372630"/>
              <a:gd name="connsiteY236" fmla="*/ 328068 h 593670"/>
              <a:gd name="connsiteX237" fmla="*/ 2079362 w 2372630"/>
              <a:gd name="connsiteY237" fmla="*/ 327612 h 593670"/>
              <a:gd name="connsiteX238" fmla="*/ 2073233 w 2372630"/>
              <a:gd name="connsiteY238" fmla="*/ 327612 h 593670"/>
              <a:gd name="connsiteX239" fmla="*/ 2070168 w 2372630"/>
              <a:gd name="connsiteY239" fmla="*/ 328068 h 593670"/>
              <a:gd name="connsiteX240" fmla="*/ 2070168 w 2372630"/>
              <a:gd name="connsiteY240" fmla="*/ 328525 h 593670"/>
              <a:gd name="connsiteX241" fmla="*/ 2072466 w 2372630"/>
              <a:gd name="connsiteY241" fmla="*/ 328525 h 593670"/>
              <a:gd name="connsiteX242" fmla="*/ 2074765 w 2372630"/>
              <a:gd name="connsiteY242" fmla="*/ 328068 h 593670"/>
              <a:gd name="connsiteX243" fmla="*/ 2129934 w 2372630"/>
              <a:gd name="connsiteY243" fmla="*/ 326243 h 593670"/>
              <a:gd name="connsiteX244" fmla="*/ 2130700 w 2372630"/>
              <a:gd name="connsiteY244" fmla="*/ 326243 h 593670"/>
              <a:gd name="connsiteX245" fmla="*/ 2130700 w 2372630"/>
              <a:gd name="connsiteY245" fmla="*/ 328068 h 593670"/>
              <a:gd name="connsiteX246" fmla="*/ 2129934 w 2372630"/>
              <a:gd name="connsiteY246" fmla="*/ 326243 h 593670"/>
              <a:gd name="connsiteX247" fmla="*/ 2158285 w 2372630"/>
              <a:gd name="connsiteY247" fmla="*/ 324417 h 593670"/>
              <a:gd name="connsiteX248" fmla="*/ 2153688 w 2372630"/>
              <a:gd name="connsiteY248" fmla="*/ 326243 h 593670"/>
              <a:gd name="connsiteX249" fmla="*/ 2157519 w 2372630"/>
              <a:gd name="connsiteY249" fmla="*/ 328068 h 593670"/>
              <a:gd name="connsiteX250" fmla="*/ 2158285 w 2372630"/>
              <a:gd name="connsiteY250" fmla="*/ 326243 h 593670"/>
              <a:gd name="connsiteX251" fmla="*/ 2158285 w 2372630"/>
              <a:gd name="connsiteY251" fmla="*/ 324417 h 593670"/>
              <a:gd name="connsiteX252" fmla="*/ 2152921 w 2372630"/>
              <a:gd name="connsiteY252" fmla="*/ 324417 h 593670"/>
              <a:gd name="connsiteX253" fmla="*/ 2152921 w 2372630"/>
              <a:gd name="connsiteY253" fmla="*/ 326243 h 593670"/>
              <a:gd name="connsiteX254" fmla="*/ 2149090 w 2372630"/>
              <a:gd name="connsiteY254" fmla="*/ 326243 h 593670"/>
              <a:gd name="connsiteX255" fmla="*/ 2152155 w 2372630"/>
              <a:gd name="connsiteY255" fmla="*/ 328068 h 593670"/>
              <a:gd name="connsiteX256" fmla="*/ 2152921 w 2372630"/>
              <a:gd name="connsiteY256" fmla="*/ 328068 h 593670"/>
              <a:gd name="connsiteX257" fmla="*/ 2153688 w 2372630"/>
              <a:gd name="connsiteY257" fmla="*/ 328068 h 593670"/>
              <a:gd name="connsiteX258" fmla="*/ 2153688 w 2372630"/>
              <a:gd name="connsiteY258" fmla="*/ 327612 h 593670"/>
              <a:gd name="connsiteX259" fmla="*/ 2152921 w 2372630"/>
              <a:gd name="connsiteY259" fmla="*/ 324417 h 593670"/>
              <a:gd name="connsiteX260" fmla="*/ 2127635 w 2372630"/>
              <a:gd name="connsiteY260" fmla="*/ 324417 h 593670"/>
              <a:gd name="connsiteX261" fmla="*/ 2128402 w 2372630"/>
              <a:gd name="connsiteY261" fmla="*/ 328068 h 593670"/>
              <a:gd name="connsiteX262" fmla="*/ 2129934 w 2372630"/>
              <a:gd name="connsiteY262" fmla="*/ 328525 h 593670"/>
              <a:gd name="connsiteX263" fmla="*/ 2130700 w 2372630"/>
              <a:gd name="connsiteY263" fmla="*/ 328525 h 593670"/>
              <a:gd name="connsiteX264" fmla="*/ 2134532 w 2372630"/>
              <a:gd name="connsiteY264" fmla="*/ 328068 h 593670"/>
              <a:gd name="connsiteX265" fmla="*/ 2136064 w 2372630"/>
              <a:gd name="connsiteY265" fmla="*/ 328525 h 593670"/>
              <a:gd name="connsiteX266" fmla="*/ 2136830 w 2372630"/>
              <a:gd name="connsiteY266" fmla="*/ 328068 h 593670"/>
              <a:gd name="connsiteX267" fmla="*/ 2137597 w 2372630"/>
              <a:gd name="connsiteY267" fmla="*/ 328068 h 593670"/>
              <a:gd name="connsiteX268" fmla="*/ 2138363 w 2372630"/>
              <a:gd name="connsiteY268" fmla="*/ 326243 h 593670"/>
              <a:gd name="connsiteX269" fmla="*/ 2132233 w 2372630"/>
              <a:gd name="connsiteY269" fmla="*/ 326243 h 593670"/>
              <a:gd name="connsiteX270" fmla="*/ 2131467 w 2372630"/>
              <a:gd name="connsiteY270" fmla="*/ 328068 h 593670"/>
              <a:gd name="connsiteX271" fmla="*/ 2130700 w 2372630"/>
              <a:gd name="connsiteY271" fmla="*/ 326243 h 593670"/>
              <a:gd name="connsiteX272" fmla="*/ 2129168 w 2372630"/>
              <a:gd name="connsiteY272" fmla="*/ 324417 h 593670"/>
              <a:gd name="connsiteX273" fmla="*/ 2129934 w 2372630"/>
              <a:gd name="connsiteY273" fmla="*/ 326243 h 593670"/>
              <a:gd name="connsiteX274" fmla="*/ 2127635 w 2372630"/>
              <a:gd name="connsiteY274" fmla="*/ 324417 h 593670"/>
              <a:gd name="connsiteX275" fmla="*/ 2119973 w 2372630"/>
              <a:gd name="connsiteY275" fmla="*/ 324417 h 593670"/>
              <a:gd name="connsiteX276" fmla="*/ 2119207 w 2372630"/>
              <a:gd name="connsiteY276" fmla="*/ 326243 h 593670"/>
              <a:gd name="connsiteX277" fmla="*/ 2119207 w 2372630"/>
              <a:gd name="connsiteY277" fmla="*/ 328068 h 593670"/>
              <a:gd name="connsiteX278" fmla="*/ 2119207 w 2372630"/>
              <a:gd name="connsiteY278" fmla="*/ 328525 h 593670"/>
              <a:gd name="connsiteX279" fmla="*/ 2121506 w 2372630"/>
              <a:gd name="connsiteY279" fmla="*/ 328981 h 593670"/>
              <a:gd name="connsiteX280" fmla="*/ 2127635 w 2372630"/>
              <a:gd name="connsiteY280" fmla="*/ 328068 h 593670"/>
              <a:gd name="connsiteX281" fmla="*/ 2123804 w 2372630"/>
              <a:gd name="connsiteY281" fmla="*/ 328068 h 593670"/>
              <a:gd name="connsiteX282" fmla="*/ 2123038 w 2372630"/>
              <a:gd name="connsiteY282" fmla="*/ 328068 h 593670"/>
              <a:gd name="connsiteX283" fmla="*/ 2122272 w 2372630"/>
              <a:gd name="connsiteY283" fmla="*/ 324417 h 593670"/>
              <a:gd name="connsiteX284" fmla="*/ 2121506 w 2372630"/>
              <a:gd name="connsiteY284" fmla="*/ 328068 h 593670"/>
              <a:gd name="connsiteX285" fmla="*/ 2119973 w 2372630"/>
              <a:gd name="connsiteY285" fmla="*/ 324417 h 593670"/>
              <a:gd name="connsiteX286" fmla="*/ 2100817 w 2372630"/>
              <a:gd name="connsiteY286" fmla="*/ 322592 h 593670"/>
              <a:gd name="connsiteX287" fmla="*/ 2101583 w 2372630"/>
              <a:gd name="connsiteY287" fmla="*/ 324417 h 593670"/>
              <a:gd name="connsiteX288" fmla="*/ 2101583 w 2372630"/>
              <a:gd name="connsiteY288" fmla="*/ 323048 h 593670"/>
              <a:gd name="connsiteX289" fmla="*/ 2101583 w 2372630"/>
              <a:gd name="connsiteY289" fmla="*/ 322592 h 593670"/>
              <a:gd name="connsiteX290" fmla="*/ 2080895 w 2372630"/>
              <a:gd name="connsiteY290" fmla="*/ 322592 h 593670"/>
              <a:gd name="connsiteX291" fmla="*/ 2080895 w 2372630"/>
              <a:gd name="connsiteY291" fmla="*/ 323048 h 593670"/>
              <a:gd name="connsiteX292" fmla="*/ 2080895 w 2372630"/>
              <a:gd name="connsiteY292" fmla="*/ 324417 h 593670"/>
              <a:gd name="connsiteX293" fmla="*/ 2081661 w 2372630"/>
              <a:gd name="connsiteY293" fmla="*/ 324417 h 593670"/>
              <a:gd name="connsiteX294" fmla="*/ 2081661 w 2372630"/>
              <a:gd name="connsiteY294" fmla="*/ 322592 h 593670"/>
              <a:gd name="connsiteX295" fmla="*/ 2077064 w 2372630"/>
              <a:gd name="connsiteY295" fmla="*/ 322592 h 593670"/>
              <a:gd name="connsiteX296" fmla="*/ 2077064 w 2372630"/>
              <a:gd name="connsiteY296" fmla="*/ 323048 h 593670"/>
              <a:gd name="connsiteX297" fmla="*/ 2077830 w 2372630"/>
              <a:gd name="connsiteY297" fmla="*/ 323505 h 593670"/>
              <a:gd name="connsiteX298" fmla="*/ 2079362 w 2372630"/>
              <a:gd name="connsiteY298" fmla="*/ 323048 h 593670"/>
              <a:gd name="connsiteX299" fmla="*/ 2079362 w 2372630"/>
              <a:gd name="connsiteY299" fmla="*/ 322592 h 593670"/>
              <a:gd name="connsiteX300" fmla="*/ 2075531 w 2372630"/>
              <a:gd name="connsiteY300" fmla="*/ 322592 h 593670"/>
              <a:gd name="connsiteX301" fmla="*/ 2076297 w 2372630"/>
              <a:gd name="connsiteY301" fmla="*/ 323048 h 593670"/>
              <a:gd name="connsiteX302" fmla="*/ 2076297 w 2372630"/>
              <a:gd name="connsiteY302" fmla="*/ 322592 h 593670"/>
              <a:gd name="connsiteX303" fmla="*/ 2168246 w 2372630"/>
              <a:gd name="connsiteY303" fmla="*/ 322136 h 593670"/>
              <a:gd name="connsiteX304" fmla="*/ 2166714 w 2372630"/>
              <a:gd name="connsiteY304" fmla="*/ 324417 h 593670"/>
              <a:gd name="connsiteX305" fmla="*/ 2166714 w 2372630"/>
              <a:gd name="connsiteY305" fmla="*/ 324874 h 593670"/>
              <a:gd name="connsiteX306" fmla="*/ 2168246 w 2372630"/>
              <a:gd name="connsiteY306" fmla="*/ 324417 h 593670"/>
              <a:gd name="connsiteX307" fmla="*/ 2168246 w 2372630"/>
              <a:gd name="connsiteY307" fmla="*/ 323505 h 593670"/>
              <a:gd name="connsiteX308" fmla="*/ 2168246 w 2372630"/>
              <a:gd name="connsiteY308" fmla="*/ 322136 h 593670"/>
              <a:gd name="connsiteX309" fmla="*/ 2137597 w 2372630"/>
              <a:gd name="connsiteY309" fmla="*/ 322136 h 593670"/>
              <a:gd name="connsiteX310" fmla="*/ 2141428 w 2372630"/>
              <a:gd name="connsiteY310" fmla="*/ 326243 h 593670"/>
              <a:gd name="connsiteX311" fmla="*/ 2142194 w 2372630"/>
              <a:gd name="connsiteY311" fmla="*/ 326243 h 593670"/>
              <a:gd name="connsiteX312" fmla="*/ 2142194 w 2372630"/>
              <a:gd name="connsiteY312" fmla="*/ 324417 h 593670"/>
              <a:gd name="connsiteX313" fmla="*/ 2141428 w 2372630"/>
              <a:gd name="connsiteY313" fmla="*/ 325330 h 593670"/>
              <a:gd name="connsiteX314" fmla="*/ 2139895 w 2372630"/>
              <a:gd name="connsiteY314" fmla="*/ 324417 h 593670"/>
              <a:gd name="connsiteX315" fmla="*/ 2137597 w 2372630"/>
              <a:gd name="connsiteY315" fmla="*/ 322136 h 593670"/>
              <a:gd name="connsiteX316" fmla="*/ 2108479 w 2372630"/>
              <a:gd name="connsiteY316" fmla="*/ 322136 h 593670"/>
              <a:gd name="connsiteX317" fmla="*/ 2109246 w 2372630"/>
              <a:gd name="connsiteY317" fmla="*/ 324417 h 593670"/>
              <a:gd name="connsiteX318" fmla="*/ 2110012 w 2372630"/>
              <a:gd name="connsiteY318" fmla="*/ 324417 h 593670"/>
              <a:gd name="connsiteX319" fmla="*/ 2108479 w 2372630"/>
              <a:gd name="connsiteY319" fmla="*/ 322136 h 593670"/>
              <a:gd name="connsiteX320" fmla="*/ 2072466 w 2372630"/>
              <a:gd name="connsiteY320" fmla="*/ 322136 h 593670"/>
              <a:gd name="connsiteX321" fmla="*/ 2072466 w 2372630"/>
              <a:gd name="connsiteY321" fmla="*/ 323048 h 593670"/>
              <a:gd name="connsiteX322" fmla="*/ 2073999 w 2372630"/>
              <a:gd name="connsiteY322" fmla="*/ 324417 h 593670"/>
              <a:gd name="connsiteX323" fmla="*/ 2073999 w 2372630"/>
              <a:gd name="connsiteY323" fmla="*/ 323048 h 593670"/>
              <a:gd name="connsiteX324" fmla="*/ 2073999 w 2372630"/>
              <a:gd name="connsiteY324" fmla="*/ 322592 h 593670"/>
              <a:gd name="connsiteX325" fmla="*/ 2069401 w 2372630"/>
              <a:gd name="connsiteY325" fmla="*/ 322136 h 593670"/>
              <a:gd name="connsiteX326" fmla="*/ 2067103 w 2372630"/>
              <a:gd name="connsiteY326" fmla="*/ 323048 h 593670"/>
              <a:gd name="connsiteX327" fmla="*/ 2065570 w 2372630"/>
              <a:gd name="connsiteY327" fmla="*/ 323505 h 593670"/>
              <a:gd name="connsiteX328" fmla="*/ 2065570 w 2372630"/>
              <a:gd name="connsiteY328" fmla="*/ 323657 h 593670"/>
              <a:gd name="connsiteX329" fmla="*/ 2064804 w 2372630"/>
              <a:gd name="connsiteY329" fmla="*/ 323961 h 593670"/>
              <a:gd name="connsiteX330" fmla="*/ 2065570 w 2372630"/>
              <a:gd name="connsiteY330" fmla="*/ 323961 h 593670"/>
              <a:gd name="connsiteX331" fmla="*/ 2065570 w 2372630"/>
              <a:gd name="connsiteY331" fmla="*/ 323657 h 593670"/>
              <a:gd name="connsiteX332" fmla="*/ 2067103 w 2372630"/>
              <a:gd name="connsiteY332" fmla="*/ 323048 h 593670"/>
              <a:gd name="connsiteX333" fmla="*/ 2070168 w 2372630"/>
              <a:gd name="connsiteY333" fmla="*/ 322136 h 593670"/>
              <a:gd name="connsiteX334" fmla="*/ 114724 w 2372630"/>
              <a:gd name="connsiteY334" fmla="*/ 322136 h 593670"/>
              <a:gd name="connsiteX335" fmla="*/ 114724 w 2372630"/>
              <a:gd name="connsiteY335" fmla="*/ 323048 h 593670"/>
              <a:gd name="connsiteX336" fmla="*/ 115490 w 2372630"/>
              <a:gd name="connsiteY336" fmla="*/ 323505 h 593670"/>
              <a:gd name="connsiteX337" fmla="*/ 115490 w 2372630"/>
              <a:gd name="connsiteY337" fmla="*/ 323048 h 593670"/>
              <a:gd name="connsiteX338" fmla="*/ 117023 w 2372630"/>
              <a:gd name="connsiteY338" fmla="*/ 322592 h 593670"/>
              <a:gd name="connsiteX339" fmla="*/ 116256 w 2372630"/>
              <a:gd name="connsiteY339" fmla="*/ 322592 h 593670"/>
              <a:gd name="connsiteX340" fmla="*/ 2157519 w 2372630"/>
              <a:gd name="connsiteY340" fmla="*/ 313465 h 593670"/>
              <a:gd name="connsiteX341" fmla="*/ 2157519 w 2372630"/>
              <a:gd name="connsiteY341" fmla="*/ 313921 h 593670"/>
              <a:gd name="connsiteX342" fmla="*/ 2158285 w 2372630"/>
              <a:gd name="connsiteY342" fmla="*/ 314834 h 593670"/>
              <a:gd name="connsiteX343" fmla="*/ 2159051 w 2372630"/>
              <a:gd name="connsiteY343" fmla="*/ 313921 h 593670"/>
              <a:gd name="connsiteX344" fmla="*/ 2159051 w 2372630"/>
              <a:gd name="connsiteY344" fmla="*/ 313465 h 593670"/>
              <a:gd name="connsiteX345" fmla="*/ 2158285 w 2372630"/>
              <a:gd name="connsiteY345" fmla="*/ 313465 h 593670"/>
              <a:gd name="connsiteX346" fmla="*/ 2160584 w 2372630"/>
              <a:gd name="connsiteY346" fmla="*/ 307076 h 593670"/>
              <a:gd name="connsiteX347" fmla="*/ 2160584 w 2372630"/>
              <a:gd name="connsiteY347" fmla="*/ 309814 h 593670"/>
              <a:gd name="connsiteX348" fmla="*/ 2161350 w 2372630"/>
              <a:gd name="connsiteY348" fmla="*/ 310270 h 593670"/>
              <a:gd name="connsiteX349" fmla="*/ 2162116 w 2372630"/>
              <a:gd name="connsiteY349" fmla="*/ 311183 h 593670"/>
              <a:gd name="connsiteX350" fmla="*/ 2162116 w 2372630"/>
              <a:gd name="connsiteY350" fmla="*/ 310727 h 593670"/>
              <a:gd name="connsiteX351" fmla="*/ 2162116 w 2372630"/>
              <a:gd name="connsiteY351" fmla="*/ 308901 h 593670"/>
              <a:gd name="connsiteX352" fmla="*/ 2163649 w 2372630"/>
              <a:gd name="connsiteY352" fmla="*/ 310727 h 593670"/>
              <a:gd name="connsiteX353" fmla="*/ 2163649 w 2372630"/>
              <a:gd name="connsiteY353" fmla="*/ 308901 h 593670"/>
              <a:gd name="connsiteX354" fmla="*/ 2162116 w 2372630"/>
              <a:gd name="connsiteY354" fmla="*/ 308901 h 593670"/>
              <a:gd name="connsiteX355" fmla="*/ 2163649 w 2372630"/>
              <a:gd name="connsiteY355" fmla="*/ 307076 h 593670"/>
              <a:gd name="connsiteX356" fmla="*/ 2163649 w 2372630"/>
              <a:gd name="connsiteY356" fmla="*/ 307532 h 593670"/>
              <a:gd name="connsiteX357" fmla="*/ 2163649 w 2372630"/>
              <a:gd name="connsiteY357" fmla="*/ 307988 h 593670"/>
              <a:gd name="connsiteX358" fmla="*/ 2164415 w 2372630"/>
              <a:gd name="connsiteY358" fmla="*/ 307076 h 593670"/>
              <a:gd name="connsiteX359" fmla="*/ 2163649 w 2372630"/>
              <a:gd name="connsiteY359" fmla="*/ 307076 h 593670"/>
              <a:gd name="connsiteX360" fmla="*/ 2162882 w 2372630"/>
              <a:gd name="connsiteY360" fmla="*/ 307076 h 593670"/>
              <a:gd name="connsiteX361" fmla="*/ 2160584 w 2372630"/>
              <a:gd name="connsiteY361" fmla="*/ 307076 h 593670"/>
              <a:gd name="connsiteX362" fmla="*/ 2154454 w 2372630"/>
              <a:gd name="connsiteY362" fmla="*/ 307076 h 593670"/>
              <a:gd name="connsiteX363" fmla="*/ 2154454 w 2372630"/>
              <a:gd name="connsiteY363" fmla="*/ 307988 h 593670"/>
              <a:gd name="connsiteX364" fmla="*/ 2155986 w 2372630"/>
              <a:gd name="connsiteY364" fmla="*/ 307988 h 593670"/>
              <a:gd name="connsiteX365" fmla="*/ 2157519 w 2372630"/>
              <a:gd name="connsiteY365" fmla="*/ 308445 h 593670"/>
              <a:gd name="connsiteX366" fmla="*/ 2159051 w 2372630"/>
              <a:gd name="connsiteY366" fmla="*/ 308901 h 593670"/>
              <a:gd name="connsiteX367" fmla="*/ 2159818 w 2372630"/>
              <a:gd name="connsiteY367" fmla="*/ 309358 h 593670"/>
              <a:gd name="connsiteX368" fmla="*/ 2159818 w 2372630"/>
              <a:gd name="connsiteY368" fmla="*/ 308901 h 593670"/>
              <a:gd name="connsiteX369" fmla="*/ 2159818 w 2372630"/>
              <a:gd name="connsiteY369" fmla="*/ 307076 h 593670"/>
              <a:gd name="connsiteX370" fmla="*/ 2156753 w 2372630"/>
              <a:gd name="connsiteY370" fmla="*/ 307532 h 593670"/>
              <a:gd name="connsiteX371" fmla="*/ 2155986 w 2372630"/>
              <a:gd name="connsiteY371" fmla="*/ 307988 h 593670"/>
              <a:gd name="connsiteX372" fmla="*/ 2154454 w 2372630"/>
              <a:gd name="connsiteY372" fmla="*/ 307076 h 593670"/>
              <a:gd name="connsiteX373" fmla="*/ 2165947 w 2372630"/>
              <a:gd name="connsiteY373" fmla="*/ 306619 h 593670"/>
              <a:gd name="connsiteX374" fmla="*/ 2165181 w 2372630"/>
              <a:gd name="connsiteY374" fmla="*/ 308901 h 593670"/>
              <a:gd name="connsiteX375" fmla="*/ 2165947 w 2372630"/>
              <a:gd name="connsiteY375" fmla="*/ 308901 h 593670"/>
              <a:gd name="connsiteX376" fmla="*/ 2167480 w 2372630"/>
              <a:gd name="connsiteY376" fmla="*/ 310727 h 593670"/>
              <a:gd name="connsiteX377" fmla="*/ 2168246 w 2372630"/>
              <a:gd name="connsiteY377" fmla="*/ 312552 h 593670"/>
              <a:gd name="connsiteX378" fmla="*/ 2172077 w 2372630"/>
              <a:gd name="connsiteY378" fmla="*/ 312552 h 593670"/>
              <a:gd name="connsiteX379" fmla="*/ 2169012 w 2372630"/>
              <a:gd name="connsiteY379" fmla="*/ 310727 h 593670"/>
              <a:gd name="connsiteX380" fmla="*/ 2168246 w 2372630"/>
              <a:gd name="connsiteY380" fmla="*/ 308901 h 593670"/>
              <a:gd name="connsiteX381" fmla="*/ 2169012 w 2372630"/>
              <a:gd name="connsiteY381" fmla="*/ 307988 h 593670"/>
              <a:gd name="connsiteX382" fmla="*/ 2169012 w 2372630"/>
              <a:gd name="connsiteY382" fmla="*/ 307532 h 593670"/>
              <a:gd name="connsiteX383" fmla="*/ 2166714 w 2372630"/>
              <a:gd name="connsiteY383" fmla="*/ 307076 h 593670"/>
              <a:gd name="connsiteX384" fmla="*/ 2152155 w 2372630"/>
              <a:gd name="connsiteY384" fmla="*/ 306619 h 593670"/>
              <a:gd name="connsiteX385" fmla="*/ 2152155 w 2372630"/>
              <a:gd name="connsiteY385" fmla="*/ 307076 h 593670"/>
              <a:gd name="connsiteX386" fmla="*/ 2152155 w 2372630"/>
              <a:gd name="connsiteY386" fmla="*/ 308445 h 593670"/>
              <a:gd name="connsiteX387" fmla="*/ 2147558 w 2372630"/>
              <a:gd name="connsiteY387" fmla="*/ 307532 h 593670"/>
              <a:gd name="connsiteX388" fmla="*/ 2146791 w 2372630"/>
              <a:gd name="connsiteY388" fmla="*/ 307532 h 593670"/>
              <a:gd name="connsiteX389" fmla="*/ 2146791 w 2372630"/>
              <a:gd name="connsiteY389" fmla="*/ 308901 h 593670"/>
              <a:gd name="connsiteX390" fmla="*/ 2144493 w 2372630"/>
              <a:gd name="connsiteY390" fmla="*/ 307532 h 593670"/>
              <a:gd name="connsiteX391" fmla="*/ 2143726 w 2372630"/>
              <a:gd name="connsiteY391" fmla="*/ 307532 h 593670"/>
              <a:gd name="connsiteX392" fmla="*/ 2142960 w 2372630"/>
              <a:gd name="connsiteY392" fmla="*/ 307988 h 593670"/>
              <a:gd name="connsiteX393" fmla="*/ 2136831 w 2372630"/>
              <a:gd name="connsiteY393" fmla="*/ 310726 h 593670"/>
              <a:gd name="connsiteX394" fmla="*/ 2136830 w 2372630"/>
              <a:gd name="connsiteY394" fmla="*/ 310726 h 593670"/>
              <a:gd name="connsiteX395" fmla="*/ 2136064 w 2372630"/>
              <a:gd name="connsiteY395" fmla="*/ 307988 h 593670"/>
              <a:gd name="connsiteX396" fmla="*/ 2135298 w 2372630"/>
              <a:gd name="connsiteY396" fmla="*/ 307988 h 593670"/>
              <a:gd name="connsiteX397" fmla="*/ 2135298 w 2372630"/>
              <a:gd name="connsiteY397" fmla="*/ 308445 h 593670"/>
              <a:gd name="connsiteX398" fmla="*/ 2136064 w 2372630"/>
              <a:gd name="connsiteY398" fmla="*/ 308901 h 593670"/>
              <a:gd name="connsiteX399" fmla="*/ 2135298 w 2372630"/>
              <a:gd name="connsiteY399" fmla="*/ 309814 h 593670"/>
              <a:gd name="connsiteX400" fmla="*/ 2135298 w 2372630"/>
              <a:gd name="connsiteY400" fmla="*/ 310270 h 593670"/>
              <a:gd name="connsiteX401" fmla="*/ 2136064 w 2372630"/>
              <a:gd name="connsiteY401" fmla="*/ 310270 h 593670"/>
              <a:gd name="connsiteX402" fmla="*/ 2136830 w 2372630"/>
              <a:gd name="connsiteY402" fmla="*/ 310726 h 593670"/>
              <a:gd name="connsiteX403" fmla="*/ 2136830 w 2372630"/>
              <a:gd name="connsiteY403" fmla="*/ 310727 h 593670"/>
              <a:gd name="connsiteX404" fmla="*/ 2136831 w 2372630"/>
              <a:gd name="connsiteY404" fmla="*/ 310726 h 593670"/>
              <a:gd name="connsiteX405" fmla="*/ 2138363 w 2372630"/>
              <a:gd name="connsiteY405" fmla="*/ 311639 h 593670"/>
              <a:gd name="connsiteX406" fmla="*/ 2137597 w 2372630"/>
              <a:gd name="connsiteY406" fmla="*/ 314378 h 593670"/>
              <a:gd name="connsiteX407" fmla="*/ 2139129 w 2372630"/>
              <a:gd name="connsiteY407" fmla="*/ 314378 h 593670"/>
              <a:gd name="connsiteX408" fmla="*/ 2142960 w 2372630"/>
              <a:gd name="connsiteY408" fmla="*/ 312552 h 593670"/>
              <a:gd name="connsiteX409" fmla="*/ 2143726 w 2372630"/>
              <a:gd name="connsiteY409" fmla="*/ 312552 h 593670"/>
              <a:gd name="connsiteX410" fmla="*/ 2144493 w 2372630"/>
              <a:gd name="connsiteY410" fmla="*/ 315290 h 593670"/>
              <a:gd name="connsiteX411" fmla="*/ 2144493 w 2372630"/>
              <a:gd name="connsiteY411" fmla="*/ 314834 h 593670"/>
              <a:gd name="connsiteX412" fmla="*/ 2144493 w 2372630"/>
              <a:gd name="connsiteY412" fmla="*/ 312552 h 593670"/>
              <a:gd name="connsiteX413" fmla="*/ 2151389 w 2372630"/>
              <a:gd name="connsiteY413" fmla="*/ 312552 h 593670"/>
              <a:gd name="connsiteX414" fmla="*/ 2150623 w 2372630"/>
              <a:gd name="connsiteY414" fmla="*/ 311639 h 593670"/>
              <a:gd name="connsiteX415" fmla="*/ 2151389 w 2372630"/>
              <a:gd name="connsiteY415" fmla="*/ 308445 h 593670"/>
              <a:gd name="connsiteX416" fmla="*/ 2152155 w 2372630"/>
              <a:gd name="connsiteY416" fmla="*/ 308445 h 593670"/>
              <a:gd name="connsiteX417" fmla="*/ 2152921 w 2372630"/>
              <a:gd name="connsiteY417" fmla="*/ 307988 h 593670"/>
              <a:gd name="connsiteX418" fmla="*/ 2152921 w 2372630"/>
              <a:gd name="connsiteY418" fmla="*/ 307532 h 593670"/>
              <a:gd name="connsiteX419" fmla="*/ 2190563 w 2372630"/>
              <a:gd name="connsiteY419" fmla="*/ 304623 h 593670"/>
              <a:gd name="connsiteX420" fmla="*/ 2189701 w 2372630"/>
              <a:gd name="connsiteY420" fmla="*/ 307076 h 593670"/>
              <a:gd name="connsiteX421" fmla="*/ 2190467 w 2372630"/>
              <a:gd name="connsiteY421" fmla="*/ 305250 h 593670"/>
              <a:gd name="connsiteX422" fmla="*/ 2191233 w 2372630"/>
              <a:gd name="connsiteY422" fmla="*/ 306619 h 593670"/>
              <a:gd name="connsiteX423" fmla="*/ 2192000 w 2372630"/>
              <a:gd name="connsiteY423" fmla="*/ 306619 h 593670"/>
              <a:gd name="connsiteX424" fmla="*/ 2192000 w 2372630"/>
              <a:gd name="connsiteY424" fmla="*/ 306163 h 593670"/>
              <a:gd name="connsiteX425" fmla="*/ 2192000 w 2372630"/>
              <a:gd name="connsiteY425" fmla="*/ 305250 h 593670"/>
              <a:gd name="connsiteX426" fmla="*/ 2190563 w 2372630"/>
              <a:gd name="connsiteY426" fmla="*/ 304623 h 593670"/>
              <a:gd name="connsiteX427" fmla="*/ 2162116 w 2372630"/>
              <a:gd name="connsiteY427" fmla="*/ 299318 h 593670"/>
              <a:gd name="connsiteX428" fmla="*/ 2153688 w 2372630"/>
              <a:gd name="connsiteY428" fmla="*/ 299774 h 593670"/>
              <a:gd name="connsiteX429" fmla="*/ 2159818 w 2372630"/>
              <a:gd name="connsiteY429" fmla="*/ 300230 h 593670"/>
              <a:gd name="connsiteX430" fmla="*/ 2160584 w 2372630"/>
              <a:gd name="connsiteY430" fmla="*/ 300230 h 593670"/>
              <a:gd name="connsiteX431" fmla="*/ 2162116 w 2372630"/>
              <a:gd name="connsiteY431" fmla="*/ 299318 h 593670"/>
              <a:gd name="connsiteX432" fmla="*/ 2183571 w 2372630"/>
              <a:gd name="connsiteY432" fmla="*/ 297492 h 593670"/>
              <a:gd name="connsiteX433" fmla="*/ 2184337 w 2372630"/>
              <a:gd name="connsiteY433" fmla="*/ 300230 h 593670"/>
              <a:gd name="connsiteX434" fmla="*/ 2184337 w 2372630"/>
              <a:gd name="connsiteY434" fmla="*/ 299318 h 593670"/>
              <a:gd name="connsiteX435" fmla="*/ 2185870 w 2372630"/>
              <a:gd name="connsiteY435" fmla="*/ 297492 h 593670"/>
              <a:gd name="connsiteX436" fmla="*/ 2189701 w 2372630"/>
              <a:gd name="connsiteY436" fmla="*/ 299318 h 593670"/>
              <a:gd name="connsiteX437" fmla="*/ 2189701 w 2372630"/>
              <a:gd name="connsiteY437" fmla="*/ 297492 h 593670"/>
              <a:gd name="connsiteX438" fmla="*/ 2185870 w 2372630"/>
              <a:gd name="connsiteY438" fmla="*/ 297492 h 593670"/>
              <a:gd name="connsiteX439" fmla="*/ 2183571 w 2372630"/>
              <a:gd name="connsiteY439" fmla="*/ 297492 h 593670"/>
              <a:gd name="connsiteX440" fmla="*/ 2144972 w 2372630"/>
              <a:gd name="connsiteY440" fmla="*/ 297378 h 593670"/>
              <a:gd name="connsiteX441" fmla="*/ 2143726 w 2372630"/>
              <a:gd name="connsiteY441" fmla="*/ 297949 h 593670"/>
              <a:gd name="connsiteX442" fmla="*/ 2144493 w 2372630"/>
              <a:gd name="connsiteY442" fmla="*/ 298861 h 593670"/>
              <a:gd name="connsiteX443" fmla="*/ 2146025 w 2372630"/>
              <a:gd name="connsiteY443" fmla="*/ 298861 h 593670"/>
              <a:gd name="connsiteX444" fmla="*/ 2146791 w 2372630"/>
              <a:gd name="connsiteY444" fmla="*/ 298861 h 593670"/>
              <a:gd name="connsiteX445" fmla="*/ 2146791 w 2372630"/>
              <a:gd name="connsiteY445" fmla="*/ 297492 h 593670"/>
              <a:gd name="connsiteX446" fmla="*/ 2144972 w 2372630"/>
              <a:gd name="connsiteY446" fmla="*/ 297378 h 593670"/>
              <a:gd name="connsiteX447" fmla="*/ 2137597 w 2372630"/>
              <a:gd name="connsiteY447" fmla="*/ 297036 h 593670"/>
              <a:gd name="connsiteX448" fmla="*/ 2137597 w 2372630"/>
              <a:gd name="connsiteY448" fmla="*/ 297492 h 593670"/>
              <a:gd name="connsiteX449" fmla="*/ 2138363 w 2372630"/>
              <a:gd name="connsiteY449" fmla="*/ 297492 h 593670"/>
              <a:gd name="connsiteX450" fmla="*/ 2138363 w 2372630"/>
              <a:gd name="connsiteY450" fmla="*/ 297036 h 593670"/>
              <a:gd name="connsiteX451" fmla="*/ 2137597 w 2372630"/>
              <a:gd name="connsiteY451" fmla="*/ 297036 h 593670"/>
              <a:gd name="connsiteX452" fmla="*/ 2295442 w 2372630"/>
              <a:gd name="connsiteY452" fmla="*/ 296123 h 593670"/>
              <a:gd name="connsiteX453" fmla="*/ 2284715 w 2372630"/>
              <a:gd name="connsiteY453" fmla="*/ 299774 h 593670"/>
              <a:gd name="connsiteX454" fmla="*/ 2280883 w 2372630"/>
              <a:gd name="connsiteY454" fmla="*/ 297949 h 593670"/>
              <a:gd name="connsiteX455" fmla="*/ 2295442 w 2372630"/>
              <a:gd name="connsiteY455" fmla="*/ 296123 h 593670"/>
              <a:gd name="connsiteX456" fmla="*/ 2188168 w 2372630"/>
              <a:gd name="connsiteY456" fmla="*/ 295667 h 593670"/>
              <a:gd name="connsiteX457" fmla="*/ 2189701 w 2372630"/>
              <a:gd name="connsiteY457" fmla="*/ 296579 h 593670"/>
              <a:gd name="connsiteX458" fmla="*/ 2190467 w 2372630"/>
              <a:gd name="connsiteY458" fmla="*/ 295667 h 593670"/>
              <a:gd name="connsiteX459" fmla="*/ 2188168 w 2372630"/>
              <a:gd name="connsiteY459" fmla="*/ 295667 h 593670"/>
              <a:gd name="connsiteX460" fmla="*/ 2179740 w 2372630"/>
              <a:gd name="connsiteY460" fmla="*/ 295667 h 593670"/>
              <a:gd name="connsiteX461" fmla="*/ 2180506 w 2372630"/>
              <a:gd name="connsiteY461" fmla="*/ 296579 h 593670"/>
              <a:gd name="connsiteX462" fmla="*/ 2182038 w 2372630"/>
              <a:gd name="connsiteY462" fmla="*/ 295667 h 593670"/>
              <a:gd name="connsiteX463" fmla="*/ 2179740 w 2372630"/>
              <a:gd name="connsiteY463" fmla="*/ 295667 h 593670"/>
              <a:gd name="connsiteX464" fmla="*/ 2142960 w 2372630"/>
              <a:gd name="connsiteY464" fmla="*/ 295667 h 593670"/>
              <a:gd name="connsiteX465" fmla="*/ 2141428 w 2372630"/>
              <a:gd name="connsiteY465" fmla="*/ 297492 h 593670"/>
              <a:gd name="connsiteX466" fmla="*/ 2142194 w 2372630"/>
              <a:gd name="connsiteY466" fmla="*/ 298405 h 593670"/>
              <a:gd name="connsiteX467" fmla="*/ 2142960 w 2372630"/>
              <a:gd name="connsiteY467" fmla="*/ 298405 h 593670"/>
              <a:gd name="connsiteX468" fmla="*/ 2142960 w 2372630"/>
              <a:gd name="connsiteY468" fmla="*/ 295667 h 593670"/>
              <a:gd name="connsiteX469" fmla="*/ 2134532 w 2372630"/>
              <a:gd name="connsiteY469" fmla="*/ 295667 h 593670"/>
              <a:gd name="connsiteX470" fmla="*/ 2134532 w 2372630"/>
              <a:gd name="connsiteY470" fmla="*/ 296123 h 593670"/>
              <a:gd name="connsiteX471" fmla="*/ 2136064 w 2372630"/>
              <a:gd name="connsiteY471" fmla="*/ 296579 h 593670"/>
              <a:gd name="connsiteX472" fmla="*/ 2135298 w 2372630"/>
              <a:gd name="connsiteY472" fmla="*/ 295667 h 593670"/>
              <a:gd name="connsiteX473" fmla="*/ 2144493 w 2372630"/>
              <a:gd name="connsiteY473" fmla="*/ 294754 h 593670"/>
              <a:gd name="connsiteX474" fmla="*/ 2143918 w 2372630"/>
              <a:gd name="connsiteY474" fmla="*/ 294868 h 593670"/>
              <a:gd name="connsiteX475" fmla="*/ 2139895 w 2372630"/>
              <a:gd name="connsiteY475" fmla="*/ 295210 h 593670"/>
              <a:gd name="connsiteX476" fmla="*/ 2139895 w 2372630"/>
              <a:gd name="connsiteY476" fmla="*/ 295667 h 593670"/>
              <a:gd name="connsiteX477" fmla="*/ 2143918 w 2372630"/>
              <a:gd name="connsiteY477" fmla="*/ 294868 h 593670"/>
              <a:gd name="connsiteX478" fmla="*/ 2145259 w 2372630"/>
              <a:gd name="connsiteY478" fmla="*/ 294754 h 593670"/>
              <a:gd name="connsiteX479" fmla="*/ 2184337 w 2372630"/>
              <a:gd name="connsiteY479" fmla="*/ 293841 h 593670"/>
              <a:gd name="connsiteX480" fmla="*/ 2185870 w 2372630"/>
              <a:gd name="connsiteY480" fmla="*/ 296123 h 593670"/>
              <a:gd name="connsiteX481" fmla="*/ 2186636 w 2372630"/>
              <a:gd name="connsiteY481" fmla="*/ 295667 h 593670"/>
              <a:gd name="connsiteX482" fmla="*/ 2184337 w 2372630"/>
              <a:gd name="connsiteY482" fmla="*/ 293841 h 593670"/>
              <a:gd name="connsiteX483" fmla="*/ 2159051 w 2372630"/>
              <a:gd name="connsiteY483" fmla="*/ 292929 h 593670"/>
              <a:gd name="connsiteX484" fmla="*/ 2159051 w 2372630"/>
              <a:gd name="connsiteY484" fmla="*/ 293385 h 593670"/>
              <a:gd name="connsiteX485" fmla="*/ 2159818 w 2372630"/>
              <a:gd name="connsiteY485" fmla="*/ 293841 h 593670"/>
              <a:gd name="connsiteX486" fmla="*/ 2159051 w 2372630"/>
              <a:gd name="connsiteY486" fmla="*/ 292929 h 593670"/>
              <a:gd name="connsiteX487" fmla="*/ 2168246 w 2372630"/>
              <a:gd name="connsiteY487" fmla="*/ 292016 h 593670"/>
              <a:gd name="connsiteX488" fmla="*/ 2169012 w 2372630"/>
              <a:gd name="connsiteY488" fmla="*/ 292929 h 593670"/>
              <a:gd name="connsiteX489" fmla="*/ 2170545 w 2372630"/>
              <a:gd name="connsiteY489" fmla="*/ 294298 h 593670"/>
              <a:gd name="connsiteX490" fmla="*/ 2172844 w 2372630"/>
              <a:gd name="connsiteY490" fmla="*/ 293841 h 593670"/>
              <a:gd name="connsiteX491" fmla="*/ 2169012 w 2372630"/>
              <a:gd name="connsiteY491" fmla="*/ 292472 h 593670"/>
              <a:gd name="connsiteX492" fmla="*/ 2169012 w 2372630"/>
              <a:gd name="connsiteY492" fmla="*/ 292016 h 593670"/>
              <a:gd name="connsiteX493" fmla="*/ 2152921 w 2372630"/>
              <a:gd name="connsiteY493" fmla="*/ 286083 h 593670"/>
              <a:gd name="connsiteX494" fmla="*/ 2158285 w 2372630"/>
              <a:gd name="connsiteY494" fmla="*/ 287452 h 593670"/>
              <a:gd name="connsiteX495" fmla="*/ 2158285 w 2372630"/>
              <a:gd name="connsiteY495" fmla="*/ 287909 h 593670"/>
              <a:gd name="connsiteX496" fmla="*/ 2159051 w 2372630"/>
              <a:gd name="connsiteY496" fmla="*/ 287909 h 593670"/>
              <a:gd name="connsiteX497" fmla="*/ 2159051 w 2372630"/>
              <a:gd name="connsiteY497" fmla="*/ 287452 h 593670"/>
              <a:gd name="connsiteX498" fmla="*/ 2159051 w 2372630"/>
              <a:gd name="connsiteY498" fmla="*/ 286083 h 593670"/>
              <a:gd name="connsiteX499" fmla="*/ 2152921 w 2372630"/>
              <a:gd name="connsiteY499" fmla="*/ 286083 h 593670"/>
              <a:gd name="connsiteX500" fmla="*/ 2162883 w 2372630"/>
              <a:gd name="connsiteY500" fmla="*/ 284714 h 593670"/>
              <a:gd name="connsiteX501" fmla="*/ 2161350 w 2372630"/>
              <a:gd name="connsiteY501" fmla="*/ 286083 h 593670"/>
              <a:gd name="connsiteX502" fmla="*/ 2164415 w 2372630"/>
              <a:gd name="connsiteY502" fmla="*/ 286083 h 593670"/>
              <a:gd name="connsiteX503" fmla="*/ 2162883 w 2372630"/>
              <a:gd name="connsiteY503" fmla="*/ 284714 h 593670"/>
              <a:gd name="connsiteX504" fmla="*/ 2142194 w 2372630"/>
              <a:gd name="connsiteY504" fmla="*/ 284258 h 593670"/>
              <a:gd name="connsiteX505" fmla="*/ 2144493 w 2372630"/>
              <a:gd name="connsiteY505" fmla="*/ 284258 h 593670"/>
              <a:gd name="connsiteX506" fmla="*/ 2143726 w 2372630"/>
              <a:gd name="connsiteY506" fmla="*/ 285170 h 593670"/>
              <a:gd name="connsiteX507" fmla="*/ 2142194 w 2372630"/>
              <a:gd name="connsiteY507" fmla="*/ 284258 h 593670"/>
              <a:gd name="connsiteX508" fmla="*/ 2106181 w 2372630"/>
              <a:gd name="connsiteY508" fmla="*/ 282432 h 593670"/>
              <a:gd name="connsiteX509" fmla="*/ 2106947 w 2372630"/>
              <a:gd name="connsiteY509" fmla="*/ 282432 h 593670"/>
              <a:gd name="connsiteX510" fmla="*/ 2110430 w 2372630"/>
              <a:gd name="connsiteY510" fmla="*/ 284092 h 593670"/>
              <a:gd name="connsiteX511" fmla="*/ 2110375 w 2372630"/>
              <a:gd name="connsiteY511" fmla="*/ 284354 h 593670"/>
              <a:gd name="connsiteX512" fmla="*/ 2106947 w 2372630"/>
              <a:gd name="connsiteY512" fmla="*/ 285170 h 593670"/>
              <a:gd name="connsiteX513" fmla="*/ 2106947 w 2372630"/>
              <a:gd name="connsiteY513" fmla="*/ 284714 h 593670"/>
              <a:gd name="connsiteX514" fmla="*/ 2106181 w 2372630"/>
              <a:gd name="connsiteY514" fmla="*/ 282889 h 593670"/>
              <a:gd name="connsiteX515" fmla="*/ 2182805 w 2372630"/>
              <a:gd name="connsiteY515" fmla="*/ 276500 h 593670"/>
              <a:gd name="connsiteX516" fmla="*/ 2190467 w 2372630"/>
              <a:gd name="connsiteY516" fmla="*/ 276500 h 593670"/>
              <a:gd name="connsiteX517" fmla="*/ 2187402 w 2372630"/>
              <a:gd name="connsiteY517" fmla="*/ 278325 h 593670"/>
              <a:gd name="connsiteX518" fmla="*/ 2186636 w 2372630"/>
              <a:gd name="connsiteY518" fmla="*/ 280150 h 593670"/>
              <a:gd name="connsiteX519" fmla="*/ 2179740 w 2372630"/>
              <a:gd name="connsiteY519" fmla="*/ 278325 h 593670"/>
              <a:gd name="connsiteX520" fmla="*/ 2182038 w 2372630"/>
              <a:gd name="connsiteY520" fmla="*/ 278325 h 593670"/>
              <a:gd name="connsiteX521" fmla="*/ 2182805 w 2372630"/>
              <a:gd name="connsiteY521" fmla="*/ 276500 h 593670"/>
              <a:gd name="connsiteX522" fmla="*/ 2146025 w 2372630"/>
              <a:gd name="connsiteY522" fmla="*/ 276500 h 593670"/>
              <a:gd name="connsiteX523" fmla="*/ 2147558 w 2372630"/>
              <a:gd name="connsiteY523" fmla="*/ 278325 h 593670"/>
              <a:gd name="connsiteX524" fmla="*/ 2147558 w 2372630"/>
              <a:gd name="connsiteY524" fmla="*/ 276500 h 593670"/>
              <a:gd name="connsiteX525" fmla="*/ 2146025 w 2372630"/>
              <a:gd name="connsiteY525" fmla="*/ 276500 h 593670"/>
              <a:gd name="connsiteX526" fmla="*/ 2159051 w 2372630"/>
              <a:gd name="connsiteY526" fmla="*/ 274674 h 593670"/>
              <a:gd name="connsiteX527" fmla="*/ 2159818 w 2372630"/>
              <a:gd name="connsiteY527" fmla="*/ 275131 h 593670"/>
              <a:gd name="connsiteX528" fmla="*/ 2159818 w 2372630"/>
              <a:gd name="connsiteY528" fmla="*/ 275587 h 593670"/>
              <a:gd name="connsiteX529" fmla="*/ 2159051 w 2372630"/>
              <a:gd name="connsiteY529" fmla="*/ 275131 h 593670"/>
              <a:gd name="connsiteX530" fmla="*/ 2157519 w 2372630"/>
              <a:gd name="connsiteY530" fmla="*/ 274674 h 593670"/>
              <a:gd name="connsiteX531" fmla="*/ 2157519 w 2372630"/>
              <a:gd name="connsiteY531" fmla="*/ 275131 h 593670"/>
              <a:gd name="connsiteX532" fmla="*/ 2156753 w 2372630"/>
              <a:gd name="connsiteY532" fmla="*/ 276500 h 593670"/>
              <a:gd name="connsiteX533" fmla="*/ 2170545 w 2372630"/>
              <a:gd name="connsiteY533" fmla="*/ 278325 h 593670"/>
              <a:gd name="connsiteX534" fmla="*/ 2178207 w 2372630"/>
              <a:gd name="connsiteY534" fmla="*/ 276500 h 593670"/>
              <a:gd name="connsiteX535" fmla="*/ 2178207 w 2372630"/>
              <a:gd name="connsiteY535" fmla="*/ 275131 h 593670"/>
              <a:gd name="connsiteX536" fmla="*/ 2174376 w 2372630"/>
              <a:gd name="connsiteY536" fmla="*/ 275131 h 593670"/>
              <a:gd name="connsiteX537" fmla="*/ 2169012 w 2372630"/>
              <a:gd name="connsiteY537" fmla="*/ 275131 h 593670"/>
              <a:gd name="connsiteX538" fmla="*/ 2168246 w 2372630"/>
              <a:gd name="connsiteY538" fmla="*/ 275131 h 593670"/>
              <a:gd name="connsiteX539" fmla="*/ 2165947 w 2372630"/>
              <a:gd name="connsiteY539" fmla="*/ 275131 h 593670"/>
              <a:gd name="connsiteX540" fmla="*/ 2165947 w 2372630"/>
              <a:gd name="connsiteY540" fmla="*/ 274674 h 593670"/>
              <a:gd name="connsiteX541" fmla="*/ 2164415 w 2372630"/>
              <a:gd name="connsiteY541" fmla="*/ 274674 h 593670"/>
              <a:gd name="connsiteX542" fmla="*/ 2162882 w 2372630"/>
              <a:gd name="connsiteY542" fmla="*/ 274674 h 593670"/>
              <a:gd name="connsiteX543" fmla="*/ 2162116 w 2372630"/>
              <a:gd name="connsiteY543" fmla="*/ 274674 h 593670"/>
              <a:gd name="connsiteX544" fmla="*/ 2160584 w 2372630"/>
              <a:gd name="connsiteY544" fmla="*/ 275131 h 593670"/>
              <a:gd name="connsiteX545" fmla="*/ 2159818 w 2372630"/>
              <a:gd name="connsiteY545" fmla="*/ 275131 h 593670"/>
              <a:gd name="connsiteX546" fmla="*/ 2160584 w 2372630"/>
              <a:gd name="connsiteY546" fmla="*/ 274674 h 593670"/>
              <a:gd name="connsiteX547" fmla="*/ 2159818 w 2372630"/>
              <a:gd name="connsiteY547" fmla="*/ 274674 h 593670"/>
              <a:gd name="connsiteX548" fmla="*/ 2159051 w 2372630"/>
              <a:gd name="connsiteY548" fmla="*/ 274674 h 593670"/>
              <a:gd name="connsiteX549" fmla="*/ 2150623 w 2372630"/>
              <a:gd name="connsiteY549" fmla="*/ 274674 h 593670"/>
              <a:gd name="connsiteX550" fmla="*/ 2148324 w 2372630"/>
              <a:gd name="connsiteY550" fmla="*/ 278325 h 593670"/>
              <a:gd name="connsiteX551" fmla="*/ 2149856 w 2372630"/>
              <a:gd name="connsiteY551" fmla="*/ 276500 h 593670"/>
              <a:gd name="connsiteX552" fmla="*/ 2150623 w 2372630"/>
              <a:gd name="connsiteY552" fmla="*/ 279694 h 593670"/>
              <a:gd name="connsiteX553" fmla="*/ 2156753 w 2372630"/>
              <a:gd name="connsiteY553" fmla="*/ 278325 h 593670"/>
              <a:gd name="connsiteX554" fmla="*/ 2153688 w 2372630"/>
              <a:gd name="connsiteY554" fmla="*/ 278325 h 593670"/>
              <a:gd name="connsiteX555" fmla="*/ 2150623 w 2372630"/>
              <a:gd name="connsiteY555" fmla="*/ 274674 h 593670"/>
              <a:gd name="connsiteX556" fmla="*/ 2145259 w 2372630"/>
              <a:gd name="connsiteY556" fmla="*/ 274674 h 593670"/>
              <a:gd name="connsiteX557" fmla="*/ 2143726 w 2372630"/>
              <a:gd name="connsiteY557" fmla="*/ 278325 h 593670"/>
              <a:gd name="connsiteX558" fmla="*/ 2144493 w 2372630"/>
              <a:gd name="connsiteY558" fmla="*/ 280150 h 593670"/>
              <a:gd name="connsiteX559" fmla="*/ 2145259 w 2372630"/>
              <a:gd name="connsiteY559" fmla="*/ 274674 h 593670"/>
              <a:gd name="connsiteX560" fmla="*/ 2140662 w 2372630"/>
              <a:gd name="connsiteY560" fmla="*/ 274674 h 593670"/>
              <a:gd name="connsiteX561" fmla="*/ 2139129 w 2372630"/>
              <a:gd name="connsiteY561" fmla="*/ 275131 h 593670"/>
              <a:gd name="connsiteX562" fmla="*/ 2138363 w 2372630"/>
              <a:gd name="connsiteY562" fmla="*/ 275587 h 593670"/>
              <a:gd name="connsiteX563" fmla="*/ 2137597 w 2372630"/>
              <a:gd name="connsiteY563" fmla="*/ 275587 h 593670"/>
              <a:gd name="connsiteX564" fmla="*/ 2126869 w 2372630"/>
              <a:gd name="connsiteY564" fmla="*/ 281063 h 593670"/>
              <a:gd name="connsiteX565" fmla="*/ 2124570 w 2372630"/>
              <a:gd name="connsiteY565" fmla="*/ 281063 h 593670"/>
              <a:gd name="connsiteX566" fmla="*/ 2123804 w 2372630"/>
              <a:gd name="connsiteY566" fmla="*/ 280607 h 593670"/>
              <a:gd name="connsiteX567" fmla="*/ 2123038 w 2372630"/>
              <a:gd name="connsiteY567" fmla="*/ 280607 h 593670"/>
              <a:gd name="connsiteX568" fmla="*/ 2120739 w 2372630"/>
              <a:gd name="connsiteY568" fmla="*/ 279238 h 593670"/>
              <a:gd name="connsiteX569" fmla="*/ 2111544 w 2372630"/>
              <a:gd name="connsiteY569" fmla="*/ 281063 h 593670"/>
              <a:gd name="connsiteX570" fmla="*/ 2108479 w 2372630"/>
              <a:gd name="connsiteY570" fmla="*/ 281520 h 593670"/>
              <a:gd name="connsiteX571" fmla="*/ 2106181 w 2372630"/>
              <a:gd name="connsiteY571" fmla="*/ 282432 h 593670"/>
              <a:gd name="connsiteX572" fmla="*/ 2107713 w 2372630"/>
              <a:gd name="connsiteY572" fmla="*/ 287452 h 593670"/>
              <a:gd name="connsiteX573" fmla="*/ 2106947 w 2372630"/>
              <a:gd name="connsiteY573" fmla="*/ 286996 h 593670"/>
              <a:gd name="connsiteX574" fmla="*/ 2106947 w 2372630"/>
              <a:gd name="connsiteY574" fmla="*/ 286083 h 593670"/>
              <a:gd name="connsiteX575" fmla="*/ 2109246 w 2372630"/>
              <a:gd name="connsiteY575" fmla="*/ 286083 h 593670"/>
              <a:gd name="connsiteX576" fmla="*/ 2109246 w 2372630"/>
              <a:gd name="connsiteY576" fmla="*/ 286996 h 593670"/>
              <a:gd name="connsiteX577" fmla="*/ 2109246 w 2372630"/>
              <a:gd name="connsiteY577" fmla="*/ 287909 h 593670"/>
              <a:gd name="connsiteX578" fmla="*/ 2112311 w 2372630"/>
              <a:gd name="connsiteY578" fmla="*/ 287909 h 593670"/>
              <a:gd name="connsiteX579" fmla="*/ 2111544 w 2372630"/>
              <a:gd name="connsiteY579" fmla="*/ 286083 h 593670"/>
              <a:gd name="connsiteX580" fmla="*/ 2110012 w 2372630"/>
              <a:gd name="connsiteY580" fmla="*/ 286083 h 593670"/>
              <a:gd name="connsiteX581" fmla="*/ 2110375 w 2372630"/>
              <a:gd name="connsiteY581" fmla="*/ 284354 h 593670"/>
              <a:gd name="connsiteX582" fmla="*/ 2110778 w 2372630"/>
              <a:gd name="connsiteY582" fmla="*/ 284258 h 593670"/>
              <a:gd name="connsiteX583" fmla="*/ 2110430 w 2372630"/>
              <a:gd name="connsiteY583" fmla="*/ 284092 h 593670"/>
              <a:gd name="connsiteX584" fmla="*/ 2110778 w 2372630"/>
              <a:gd name="connsiteY584" fmla="*/ 282432 h 593670"/>
              <a:gd name="connsiteX585" fmla="*/ 2119207 w 2372630"/>
              <a:gd name="connsiteY585" fmla="*/ 282432 h 593670"/>
              <a:gd name="connsiteX586" fmla="*/ 2119973 w 2372630"/>
              <a:gd name="connsiteY586" fmla="*/ 284258 h 593670"/>
              <a:gd name="connsiteX587" fmla="*/ 2120739 w 2372630"/>
              <a:gd name="connsiteY587" fmla="*/ 284258 h 593670"/>
              <a:gd name="connsiteX588" fmla="*/ 2120739 w 2372630"/>
              <a:gd name="connsiteY588" fmla="*/ 286083 h 593670"/>
              <a:gd name="connsiteX589" fmla="*/ 2115376 w 2372630"/>
              <a:gd name="connsiteY589" fmla="*/ 287909 h 593670"/>
              <a:gd name="connsiteX590" fmla="*/ 2116142 w 2372630"/>
              <a:gd name="connsiteY590" fmla="*/ 288365 h 593670"/>
              <a:gd name="connsiteX591" fmla="*/ 2117674 w 2372630"/>
              <a:gd name="connsiteY591" fmla="*/ 288365 h 593670"/>
              <a:gd name="connsiteX592" fmla="*/ 2119973 w 2372630"/>
              <a:gd name="connsiteY592" fmla="*/ 287909 h 593670"/>
              <a:gd name="connsiteX593" fmla="*/ 2120739 w 2372630"/>
              <a:gd name="connsiteY593" fmla="*/ 287909 h 593670"/>
              <a:gd name="connsiteX594" fmla="*/ 2123038 w 2372630"/>
              <a:gd name="connsiteY594" fmla="*/ 287909 h 593670"/>
              <a:gd name="connsiteX595" fmla="*/ 2123038 w 2372630"/>
              <a:gd name="connsiteY595" fmla="*/ 286996 h 593670"/>
              <a:gd name="connsiteX596" fmla="*/ 2123804 w 2372630"/>
              <a:gd name="connsiteY596" fmla="*/ 286083 h 593670"/>
              <a:gd name="connsiteX597" fmla="*/ 2123804 w 2372630"/>
              <a:gd name="connsiteY597" fmla="*/ 286996 h 593670"/>
              <a:gd name="connsiteX598" fmla="*/ 2124570 w 2372630"/>
              <a:gd name="connsiteY598" fmla="*/ 287909 h 593670"/>
              <a:gd name="connsiteX599" fmla="*/ 2124570 w 2372630"/>
              <a:gd name="connsiteY599" fmla="*/ 287452 h 593670"/>
              <a:gd name="connsiteX600" fmla="*/ 2123804 w 2372630"/>
              <a:gd name="connsiteY600" fmla="*/ 286083 h 593670"/>
              <a:gd name="connsiteX601" fmla="*/ 2123038 w 2372630"/>
              <a:gd name="connsiteY601" fmla="*/ 284258 h 593670"/>
              <a:gd name="connsiteX602" fmla="*/ 2123804 w 2372630"/>
              <a:gd name="connsiteY602" fmla="*/ 284258 h 593670"/>
              <a:gd name="connsiteX603" fmla="*/ 2124570 w 2372630"/>
              <a:gd name="connsiteY603" fmla="*/ 284258 h 593670"/>
              <a:gd name="connsiteX604" fmla="*/ 2123804 w 2372630"/>
              <a:gd name="connsiteY604" fmla="*/ 281063 h 593670"/>
              <a:gd name="connsiteX605" fmla="*/ 2126103 w 2372630"/>
              <a:gd name="connsiteY605" fmla="*/ 282432 h 593670"/>
              <a:gd name="connsiteX606" fmla="*/ 2126869 w 2372630"/>
              <a:gd name="connsiteY606" fmla="*/ 286083 h 593670"/>
              <a:gd name="connsiteX607" fmla="*/ 2124570 w 2372630"/>
              <a:gd name="connsiteY607" fmla="*/ 286083 h 593670"/>
              <a:gd name="connsiteX608" fmla="*/ 2125337 w 2372630"/>
              <a:gd name="connsiteY608" fmla="*/ 287452 h 593670"/>
              <a:gd name="connsiteX609" fmla="*/ 2125337 w 2372630"/>
              <a:gd name="connsiteY609" fmla="*/ 287909 h 593670"/>
              <a:gd name="connsiteX610" fmla="*/ 2126103 w 2372630"/>
              <a:gd name="connsiteY610" fmla="*/ 287452 h 593670"/>
              <a:gd name="connsiteX611" fmla="*/ 2126103 w 2372630"/>
              <a:gd name="connsiteY611" fmla="*/ 287909 h 593670"/>
              <a:gd name="connsiteX612" fmla="*/ 2126869 w 2372630"/>
              <a:gd name="connsiteY612" fmla="*/ 287452 h 593670"/>
              <a:gd name="connsiteX613" fmla="*/ 2136064 w 2372630"/>
              <a:gd name="connsiteY613" fmla="*/ 286540 h 593670"/>
              <a:gd name="connsiteX614" fmla="*/ 2137597 w 2372630"/>
              <a:gd name="connsiteY614" fmla="*/ 286540 h 593670"/>
              <a:gd name="connsiteX615" fmla="*/ 2139129 w 2372630"/>
              <a:gd name="connsiteY615" fmla="*/ 286540 h 593670"/>
              <a:gd name="connsiteX616" fmla="*/ 2139895 w 2372630"/>
              <a:gd name="connsiteY616" fmla="*/ 286996 h 593670"/>
              <a:gd name="connsiteX617" fmla="*/ 2140662 w 2372630"/>
              <a:gd name="connsiteY617" fmla="*/ 286540 h 593670"/>
              <a:gd name="connsiteX618" fmla="*/ 2140662 w 2372630"/>
              <a:gd name="connsiteY618" fmla="*/ 286996 h 593670"/>
              <a:gd name="connsiteX619" fmla="*/ 2141428 w 2372630"/>
              <a:gd name="connsiteY619" fmla="*/ 286996 h 593670"/>
              <a:gd name="connsiteX620" fmla="*/ 2142194 w 2372630"/>
              <a:gd name="connsiteY620" fmla="*/ 287452 h 593670"/>
              <a:gd name="connsiteX621" fmla="*/ 2142960 w 2372630"/>
              <a:gd name="connsiteY621" fmla="*/ 287452 h 593670"/>
              <a:gd name="connsiteX622" fmla="*/ 2142960 w 2372630"/>
              <a:gd name="connsiteY622" fmla="*/ 286996 h 593670"/>
              <a:gd name="connsiteX623" fmla="*/ 2142194 w 2372630"/>
              <a:gd name="connsiteY623" fmla="*/ 287452 h 593670"/>
              <a:gd name="connsiteX624" fmla="*/ 2142194 w 2372630"/>
              <a:gd name="connsiteY624" fmla="*/ 286996 h 593670"/>
              <a:gd name="connsiteX625" fmla="*/ 2142194 w 2372630"/>
              <a:gd name="connsiteY625" fmla="*/ 286083 h 593670"/>
              <a:gd name="connsiteX626" fmla="*/ 2144493 w 2372630"/>
              <a:gd name="connsiteY626" fmla="*/ 286083 h 593670"/>
              <a:gd name="connsiteX627" fmla="*/ 2143726 w 2372630"/>
              <a:gd name="connsiteY627" fmla="*/ 286996 h 593670"/>
              <a:gd name="connsiteX628" fmla="*/ 2143726 w 2372630"/>
              <a:gd name="connsiteY628" fmla="*/ 287452 h 593670"/>
              <a:gd name="connsiteX629" fmla="*/ 2144493 w 2372630"/>
              <a:gd name="connsiteY629" fmla="*/ 287909 h 593670"/>
              <a:gd name="connsiteX630" fmla="*/ 2144493 w 2372630"/>
              <a:gd name="connsiteY630" fmla="*/ 286083 h 593670"/>
              <a:gd name="connsiteX631" fmla="*/ 2144493 w 2372630"/>
              <a:gd name="connsiteY631" fmla="*/ 284258 h 593670"/>
              <a:gd name="connsiteX632" fmla="*/ 2145259 w 2372630"/>
              <a:gd name="connsiteY632" fmla="*/ 287909 h 593670"/>
              <a:gd name="connsiteX633" fmla="*/ 2146025 w 2372630"/>
              <a:gd name="connsiteY633" fmla="*/ 287909 h 593670"/>
              <a:gd name="connsiteX634" fmla="*/ 2146791 w 2372630"/>
              <a:gd name="connsiteY634" fmla="*/ 288365 h 593670"/>
              <a:gd name="connsiteX635" fmla="*/ 2147558 w 2372630"/>
              <a:gd name="connsiteY635" fmla="*/ 288365 h 593670"/>
              <a:gd name="connsiteX636" fmla="*/ 2148324 w 2372630"/>
              <a:gd name="connsiteY636" fmla="*/ 288365 h 593670"/>
              <a:gd name="connsiteX637" fmla="*/ 2149856 w 2372630"/>
              <a:gd name="connsiteY637" fmla="*/ 286083 h 593670"/>
              <a:gd name="connsiteX638" fmla="*/ 2152155 w 2372630"/>
              <a:gd name="connsiteY638" fmla="*/ 287909 h 593670"/>
              <a:gd name="connsiteX639" fmla="*/ 2149856 w 2372630"/>
              <a:gd name="connsiteY639" fmla="*/ 286083 h 593670"/>
              <a:gd name="connsiteX640" fmla="*/ 2146791 w 2372630"/>
              <a:gd name="connsiteY640" fmla="*/ 286083 h 593670"/>
              <a:gd name="connsiteX641" fmla="*/ 2146025 w 2372630"/>
              <a:gd name="connsiteY641" fmla="*/ 286083 h 593670"/>
              <a:gd name="connsiteX642" fmla="*/ 2145259 w 2372630"/>
              <a:gd name="connsiteY642" fmla="*/ 284258 h 593670"/>
              <a:gd name="connsiteX643" fmla="*/ 2148324 w 2372630"/>
              <a:gd name="connsiteY643" fmla="*/ 282432 h 593670"/>
              <a:gd name="connsiteX644" fmla="*/ 2145259 w 2372630"/>
              <a:gd name="connsiteY644" fmla="*/ 282432 h 593670"/>
              <a:gd name="connsiteX645" fmla="*/ 2142194 w 2372630"/>
              <a:gd name="connsiteY645" fmla="*/ 284258 h 593670"/>
              <a:gd name="connsiteX646" fmla="*/ 2141428 w 2372630"/>
              <a:gd name="connsiteY646" fmla="*/ 286996 h 593670"/>
              <a:gd name="connsiteX647" fmla="*/ 2140662 w 2372630"/>
              <a:gd name="connsiteY647" fmla="*/ 286083 h 593670"/>
              <a:gd name="connsiteX648" fmla="*/ 2140662 w 2372630"/>
              <a:gd name="connsiteY648" fmla="*/ 284258 h 593670"/>
              <a:gd name="connsiteX649" fmla="*/ 2141428 w 2372630"/>
              <a:gd name="connsiteY649" fmla="*/ 284258 h 593670"/>
              <a:gd name="connsiteX650" fmla="*/ 2141428 w 2372630"/>
              <a:gd name="connsiteY650" fmla="*/ 286083 h 593670"/>
              <a:gd name="connsiteX651" fmla="*/ 2142194 w 2372630"/>
              <a:gd name="connsiteY651" fmla="*/ 282432 h 593670"/>
              <a:gd name="connsiteX652" fmla="*/ 2139129 w 2372630"/>
              <a:gd name="connsiteY652" fmla="*/ 280150 h 593670"/>
              <a:gd name="connsiteX653" fmla="*/ 2141428 w 2372630"/>
              <a:gd name="connsiteY653" fmla="*/ 276500 h 593670"/>
              <a:gd name="connsiteX654" fmla="*/ 2140662 w 2372630"/>
              <a:gd name="connsiteY654" fmla="*/ 275131 h 593670"/>
              <a:gd name="connsiteX655" fmla="*/ 143841 w 2372630"/>
              <a:gd name="connsiteY655" fmla="*/ 264178 h 593670"/>
              <a:gd name="connsiteX656" fmla="*/ 134646 w 2372630"/>
              <a:gd name="connsiteY656" fmla="*/ 266916 h 593670"/>
              <a:gd name="connsiteX657" fmla="*/ 136945 w 2372630"/>
              <a:gd name="connsiteY657" fmla="*/ 267829 h 593670"/>
              <a:gd name="connsiteX658" fmla="*/ 138477 w 2372630"/>
              <a:gd name="connsiteY658" fmla="*/ 267372 h 593670"/>
              <a:gd name="connsiteX659" fmla="*/ 138477 w 2372630"/>
              <a:gd name="connsiteY659" fmla="*/ 266460 h 593670"/>
              <a:gd name="connsiteX660" fmla="*/ 140776 w 2372630"/>
              <a:gd name="connsiteY660" fmla="*/ 265547 h 593670"/>
              <a:gd name="connsiteX661" fmla="*/ 141542 w 2372630"/>
              <a:gd name="connsiteY661" fmla="*/ 265091 h 593670"/>
              <a:gd name="connsiteX662" fmla="*/ 143841 w 2372630"/>
              <a:gd name="connsiteY662" fmla="*/ 264178 h 593670"/>
              <a:gd name="connsiteX663" fmla="*/ 2091527 w 2372630"/>
              <a:gd name="connsiteY663" fmla="*/ 256819 h 593670"/>
              <a:gd name="connsiteX664" fmla="*/ 2080129 w 2372630"/>
              <a:gd name="connsiteY664" fmla="*/ 257789 h 593670"/>
              <a:gd name="connsiteX665" fmla="*/ 2088557 w 2372630"/>
              <a:gd name="connsiteY665" fmla="*/ 260527 h 593670"/>
              <a:gd name="connsiteX666" fmla="*/ 2095453 w 2372630"/>
              <a:gd name="connsiteY666" fmla="*/ 259614 h 593670"/>
              <a:gd name="connsiteX667" fmla="*/ 2091527 w 2372630"/>
              <a:gd name="connsiteY667" fmla="*/ 256819 h 593670"/>
              <a:gd name="connsiteX668" fmla="*/ 2121889 w 2372630"/>
              <a:gd name="connsiteY668" fmla="*/ 254823 h 593670"/>
              <a:gd name="connsiteX669" fmla="*/ 2110778 w 2372630"/>
              <a:gd name="connsiteY669" fmla="*/ 255963 h 593670"/>
              <a:gd name="connsiteX670" fmla="*/ 2117674 w 2372630"/>
              <a:gd name="connsiteY670" fmla="*/ 259614 h 593670"/>
              <a:gd name="connsiteX671" fmla="*/ 2126103 w 2372630"/>
              <a:gd name="connsiteY671" fmla="*/ 257789 h 593670"/>
              <a:gd name="connsiteX672" fmla="*/ 2121889 w 2372630"/>
              <a:gd name="connsiteY672" fmla="*/ 254823 h 593670"/>
              <a:gd name="connsiteX673" fmla="*/ 2371300 w 2372630"/>
              <a:gd name="connsiteY673" fmla="*/ 243185 h 593670"/>
              <a:gd name="connsiteX674" fmla="*/ 2362871 w 2372630"/>
              <a:gd name="connsiteY674" fmla="*/ 248205 h 593670"/>
              <a:gd name="connsiteX675" fmla="*/ 2362105 w 2372630"/>
              <a:gd name="connsiteY675" fmla="*/ 245011 h 593670"/>
              <a:gd name="connsiteX676" fmla="*/ 2371300 w 2372630"/>
              <a:gd name="connsiteY676" fmla="*/ 243185 h 593670"/>
              <a:gd name="connsiteX677" fmla="*/ 2110778 w 2372630"/>
              <a:gd name="connsiteY677" fmla="*/ 236340 h 593670"/>
              <a:gd name="connsiteX678" fmla="*/ 2115376 w 2372630"/>
              <a:gd name="connsiteY678" fmla="*/ 239991 h 593670"/>
              <a:gd name="connsiteX679" fmla="*/ 2116908 w 2372630"/>
              <a:gd name="connsiteY679" fmla="*/ 239991 h 593670"/>
              <a:gd name="connsiteX680" fmla="*/ 2110778 w 2372630"/>
              <a:gd name="connsiteY680" fmla="*/ 236340 h 593670"/>
              <a:gd name="connsiteX681" fmla="*/ 2195831 w 2372630"/>
              <a:gd name="connsiteY681" fmla="*/ 230864 h 593670"/>
              <a:gd name="connsiteX682" fmla="*/ 2196597 w 2372630"/>
              <a:gd name="connsiteY682" fmla="*/ 234514 h 593670"/>
              <a:gd name="connsiteX683" fmla="*/ 2195831 w 2372630"/>
              <a:gd name="connsiteY683" fmla="*/ 234514 h 593670"/>
              <a:gd name="connsiteX684" fmla="*/ 2195831 w 2372630"/>
              <a:gd name="connsiteY684" fmla="*/ 230864 h 593670"/>
              <a:gd name="connsiteX685" fmla="*/ 2157519 w 2372630"/>
              <a:gd name="connsiteY685" fmla="*/ 230864 h 593670"/>
              <a:gd name="connsiteX686" fmla="*/ 2157519 w 2372630"/>
              <a:gd name="connsiteY686" fmla="*/ 231320 h 593670"/>
              <a:gd name="connsiteX687" fmla="*/ 2158285 w 2372630"/>
              <a:gd name="connsiteY687" fmla="*/ 230864 h 593670"/>
              <a:gd name="connsiteX688" fmla="*/ 2157519 w 2372630"/>
              <a:gd name="connsiteY688" fmla="*/ 230864 h 593670"/>
              <a:gd name="connsiteX689" fmla="*/ 2155220 w 2372630"/>
              <a:gd name="connsiteY689" fmla="*/ 224931 h 593670"/>
              <a:gd name="connsiteX690" fmla="*/ 2154454 w 2372630"/>
              <a:gd name="connsiteY690" fmla="*/ 225387 h 593670"/>
              <a:gd name="connsiteX691" fmla="*/ 2139129 w 2372630"/>
              <a:gd name="connsiteY691" fmla="*/ 234058 h 593670"/>
              <a:gd name="connsiteX692" fmla="*/ 2139895 w 2372630"/>
              <a:gd name="connsiteY692" fmla="*/ 234058 h 593670"/>
              <a:gd name="connsiteX693" fmla="*/ 2152921 w 2372630"/>
              <a:gd name="connsiteY693" fmla="*/ 231776 h 593670"/>
              <a:gd name="connsiteX694" fmla="*/ 2155220 w 2372630"/>
              <a:gd name="connsiteY694" fmla="*/ 231320 h 593670"/>
              <a:gd name="connsiteX695" fmla="*/ 2154454 w 2372630"/>
              <a:gd name="connsiteY695" fmla="*/ 229951 h 593670"/>
              <a:gd name="connsiteX696" fmla="*/ 2155986 w 2372630"/>
              <a:gd name="connsiteY696" fmla="*/ 230864 h 593670"/>
              <a:gd name="connsiteX697" fmla="*/ 2155220 w 2372630"/>
              <a:gd name="connsiteY697" fmla="*/ 229038 h 593670"/>
              <a:gd name="connsiteX698" fmla="*/ 2162116 w 2372630"/>
              <a:gd name="connsiteY698" fmla="*/ 229038 h 593670"/>
              <a:gd name="connsiteX699" fmla="*/ 2154454 w 2372630"/>
              <a:gd name="connsiteY699" fmla="*/ 229038 h 593670"/>
              <a:gd name="connsiteX700" fmla="*/ 2154454 w 2372630"/>
              <a:gd name="connsiteY700" fmla="*/ 226756 h 593670"/>
              <a:gd name="connsiteX701" fmla="*/ 2155986 w 2372630"/>
              <a:gd name="connsiteY701" fmla="*/ 226300 h 593670"/>
              <a:gd name="connsiteX702" fmla="*/ 2156753 w 2372630"/>
              <a:gd name="connsiteY702" fmla="*/ 226300 h 593670"/>
              <a:gd name="connsiteX703" fmla="*/ 2156753 w 2372630"/>
              <a:gd name="connsiteY703" fmla="*/ 226756 h 593670"/>
              <a:gd name="connsiteX704" fmla="*/ 2158285 w 2372630"/>
              <a:gd name="connsiteY704" fmla="*/ 225844 h 593670"/>
              <a:gd name="connsiteX705" fmla="*/ 2159051 w 2372630"/>
              <a:gd name="connsiteY705" fmla="*/ 225387 h 593670"/>
              <a:gd name="connsiteX706" fmla="*/ 2160584 w 2372630"/>
              <a:gd name="connsiteY706" fmla="*/ 225387 h 593670"/>
              <a:gd name="connsiteX707" fmla="*/ 2166714 w 2372630"/>
              <a:gd name="connsiteY707" fmla="*/ 224931 h 593670"/>
              <a:gd name="connsiteX708" fmla="*/ 2166714 w 2372630"/>
              <a:gd name="connsiteY708" fmla="*/ 229038 h 593670"/>
              <a:gd name="connsiteX709" fmla="*/ 2167480 w 2372630"/>
              <a:gd name="connsiteY709" fmla="*/ 226756 h 593670"/>
              <a:gd name="connsiteX710" fmla="*/ 2166714 w 2372630"/>
              <a:gd name="connsiteY710" fmla="*/ 224931 h 593670"/>
              <a:gd name="connsiteX711" fmla="*/ 2170545 w 2372630"/>
              <a:gd name="connsiteY711" fmla="*/ 224931 h 593670"/>
              <a:gd name="connsiteX712" fmla="*/ 2166714 w 2372630"/>
              <a:gd name="connsiteY712" fmla="*/ 224931 h 593670"/>
              <a:gd name="connsiteX713" fmla="*/ 2160584 w 2372630"/>
              <a:gd name="connsiteY713" fmla="*/ 224931 h 593670"/>
              <a:gd name="connsiteX714" fmla="*/ 2159051 w 2372630"/>
              <a:gd name="connsiteY714" fmla="*/ 225387 h 593670"/>
              <a:gd name="connsiteX715" fmla="*/ 2157519 w 2372630"/>
              <a:gd name="connsiteY715" fmla="*/ 225844 h 593670"/>
              <a:gd name="connsiteX716" fmla="*/ 2156753 w 2372630"/>
              <a:gd name="connsiteY716" fmla="*/ 226300 h 593670"/>
              <a:gd name="connsiteX717" fmla="*/ 2156753 w 2372630"/>
              <a:gd name="connsiteY717" fmla="*/ 225844 h 593670"/>
              <a:gd name="connsiteX718" fmla="*/ 2155986 w 2372630"/>
              <a:gd name="connsiteY718" fmla="*/ 225387 h 593670"/>
              <a:gd name="connsiteX719" fmla="*/ 2132999 w 2372630"/>
              <a:gd name="connsiteY719" fmla="*/ 219455 h 593670"/>
              <a:gd name="connsiteX720" fmla="*/ 2130700 w 2372630"/>
              <a:gd name="connsiteY720" fmla="*/ 219911 h 593670"/>
              <a:gd name="connsiteX721" fmla="*/ 2129934 w 2372630"/>
              <a:gd name="connsiteY721" fmla="*/ 220367 h 593670"/>
              <a:gd name="connsiteX722" fmla="*/ 2130700 w 2372630"/>
              <a:gd name="connsiteY722" fmla="*/ 220367 h 593670"/>
              <a:gd name="connsiteX723" fmla="*/ 2131467 w 2372630"/>
              <a:gd name="connsiteY723" fmla="*/ 220367 h 593670"/>
              <a:gd name="connsiteX724" fmla="*/ 2132999 w 2372630"/>
              <a:gd name="connsiteY724" fmla="*/ 220367 h 593670"/>
              <a:gd name="connsiteX725" fmla="*/ 2132999 w 2372630"/>
              <a:gd name="connsiteY725" fmla="*/ 219455 h 593670"/>
              <a:gd name="connsiteX726" fmla="*/ 2112311 w 2372630"/>
              <a:gd name="connsiteY726" fmla="*/ 219455 h 593670"/>
              <a:gd name="connsiteX727" fmla="*/ 2110778 w 2372630"/>
              <a:gd name="connsiteY727" fmla="*/ 219911 h 593670"/>
              <a:gd name="connsiteX728" fmla="*/ 2110778 w 2372630"/>
              <a:gd name="connsiteY728" fmla="*/ 220367 h 593670"/>
              <a:gd name="connsiteX729" fmla="*/ 2111544 w 2372630"/>
              <a:gd name="connsiteY729" fmla="*/ 220367 h 593670"/>
              <a:gd name="connsiteX730" fmla="*/ 2112311 w 2372630"/>
              <a:gd name="connsiteY730" fmla="*/ 220367 h 593670"/>
              <a:gd name="connsiteX731" fmla="*/ 2112311 w 2372630"/>
              <a:gd name="connsiteY731" fmla="*/ 219911 h 593670"/>
              <a:gd name="connsiteX732" fmla="*/ 2112311 w 2372630"/>
              <a:gd name="connsiteY732" fmla="*/ 219455 h 593670"/>
              <a:gd name="connsiteX733" fmla="*/ 2079362 w 2372630"/>
              <a:gd name="connsiteY733" fmla="*/ 218542 h 593670"/>
              <a:gd name="connsiteX734" fmla="*/ 2078596 w 2372630"/>
              <a:gd name="connsiteY734" fmla="*/ 219455 h 593670"/>
              <a:gd name="connsiteX735" fmla="*/ 2079362 w 2372630"/>
              <a:gd name="connsiteY735" fmla="*/ 218998 h 593670"/>
              <a:gd name="connsiteX736" fmla="*/ 2083194 w 2372630"/>
              <a:gd name="connsiteY736" fmla="*/ 216716 h 593670"/>
              <a:gd name="connsiteX737" fmla="*/ 2083194 w 2372630"/>
              <a:gd name="connsiteY737" fmla="*/ 217173 h 593670"/>
              <a:gd name="connsiteX738" fmla="*/ 2083960 w 2372630"/>
              <a:gd name="connsiteY738" fmla="*/ 217173 h 593670"/>
              <a:gd name="connsiteX739" fmla="*/ 2095741 w 2372630"/>
              <a:gd name="connsiteY739" fmla="*/ 215747 h 593670"/>
              <a:gd name="connsiteX740" fmla="*/ 2089324 w 2372630"/>
              <a:gd name="connsiteY740" fmla="*/ 216260 h 593670"/>
              <a:gd name="connsiteX741" fmla="*/ 2089324 w 2372630"/>
              <a:gd name="connsiteY741" fmla="*/ 218998 h 593670"/>
              <a:gd name="connsiteX742" fmla="*/ 2091622 w 2372630"/>
              <a:gd name="connsiteY742" fmla="*/ 219911 h 593670"/>
              <a:gd name="connsiteX743" fmla="*/ 2090856 w 2372630"/>
              <a:gd name="connsiteY743" fmla="*/ 219911 h 593670"/>
              <a:gd name="connsiteX744" fmla="*/ 2091622 w 2372630"/>
              <a:gd name="connsiteY744" fmla="*/ 220367 h 593670"/>
              <a:gd name="connsiteX745" fmla="*/ 2092388 w 2372630"/>
              <a:gd name="connsiteY745" fmla="*/ 220824 h 593670"/>
              <a:gd name="connsiteX746" fmla="*/ 2093921 w 2372630"/>
              <a:gd name="connsiteY746" fmla="*/ 220824 h 593670"/>
              <a:gd name="connsiteX747" fmla="*/ 2094687 w 2372630"/>
              <a:gd name="connsiteY747" fmla="*/ 220367 h 593670"/>
              <a:gd name="connsiteX748" fmla="*/ 2093921 w 2372630"/>
              <a:gd name="connsiteY748" fmla="*/ 219455 h 593670"/>
              <a:gd name="connsiteX749" fmla="*/ 2095453 w 2372630"/>
              <a:gd name="connsiteY749" fmla="*/ 219455 h 593670"/>
              <a:gd name="connsiteX750" fmla="*/ 2096220 w 2372630"/>
              <a:gd name="connsiteY750" fmla="*/ 219911 h 593670"/>
              <a:gd name="connsiteX751" fmla="*/ 2096986 w 2372630"/>
              <a:gd name="connsiteY751" fmla="*/ 218998 h 593670"/>
              <a:gd name="connsiteX752" fmla="*/ 2095741 w 2372630"/>
              <a:gd name="connsiteY752" fmla="*/ 215747 h 593670"/>
              <a:gd name="connsiteX753" fmla="*/ 2122272 w 2372630"/>
              <a:gd name="connsiteY753" fmla="*/ 215347 h 593670"/>
              <a:gd name="connsiteX754" fmla="*/ 2121506 w 2372630"/>
              <a:gd name="connsiteY754" fmla="*/ 217173 h 593670"/>
              <a:gd name="connsiteX755" fmla="*/ 2122272 w 2372630"/>
              <a:gd name="connsiteY755" fmla="*/ 218998 h 593670"/>
              <a:gd name="connsiteX756" fmla="*/ 2123804 w 2372630"/>
              <a:gd name="connsiteY756" fmla="*/ 217173 h 593670"/>
              <a:gd name="connsiteX757" fmla="*/ 2122272 w 2372630"/>
              <a:gd name="connsiteY757" fmla="*/ 215347 h 593670"/>
              <a:gd name="connsiteX758" fmla="*/ 2074765 w 2372630"/>
              <a:gd name="connsiteY758" fmla="*/ 215347 h 593670"/>
              <a:gd name="connsiteX759" fmla="*/ 2076297 w 2372630"/>
              <a:gd name="connsiteY759" fmla="*/ 215347 h 593670"/>
              <a:gd name="connsiteX760" fmla="*/ 2077064 w 2372630"/>
              <a:gd name="connsiteY760" fmla="*/ 219455 h 593670"/>
              <a:gd name="connsiteX761" fmla="*/ 2074765 w 2372630"/>
              <a:gd name="connsiteY761" fmla="*/ 215347 h 593670"/>
              <a:gd name="connsiteX762" fmla="*/ 58788 w 2372630"/>
              <a:gd name="connsiteY762" fmla="*/ 215347 h 593670"/>
              <a:gd name="connsiteX763" fmla="*/ 36567 w 2372630"/>
              <a:gd name="connsiteY763" fmla="*/ 227213 h 593670"/>
              <a:gd name="connsiteX764" fmla="*/ 31204 w 2372630"/>
              <a:gd name="connsiteY764" fmla="*/ 235884 h 593670"/>
              <a:gd name="connsiteX765" fmla="*/ 28139 w 2372630"/>
              <a:gd name="connsiteY765" fmla="*/ 236340 h 593670"/>
              <a:gd name="connsiteX766" fmla="*/ 14346 w 2372630"/>
              <a:gd name="connsiteY766" fmla="*/ 233145 h 593670"/>
              <a:gd name="connsiteX767" fmla="*/ 13580 w 2372630"/>
              <a:gd name="connsiteY767" fmla="*/ 233145 h 593670"/>
              <a:gd name="connsiteX768" fmla="*/ 2853 w 2372630"/>
              <a:gd name="connsiteY768" fmla="*/ 221280 h 593670"/>
              <a:gd name="connsiteX769" fmla="*/ 30437 w 2372630"/>
              <a:gd name="connsiteY769" fmla="*/ 221280 h 593670"/>
              <a:gd name="connsiteX770" fmla="*/ 58788 w 2372630"/>
              <a:gd name="connsiteY770" fmla="*/ 215347 h 593670"/>
              <a:gd name="connsiteX771" fmla="*/ 2103116 w 2372630"/>
              <a:gd name="connsiteY771" fmla="*/ 214435 h 593670"/>
              <a:gd name="connsiteX772" fmla="*/ 2102350 w 2372630"/>
              <a:gd name="connsiteY772" fmla="*/ 214891 h 593670"/>
              <a:gd name="connsiteX773" fmla="*/ 2103116 w 2372630"/>
              <a:gd name="connsiteY773" fmla="*/ 215347 h 593670"/>
              <a:gd name="connsiteX774" fmla="*/ 2102350 w 2372630"/>
              <a:gd name="connsiteY774" fmla="*/ 215347 h 593670"/>
              <a:gd name="connsiteX775" fmla="*/ 2101583 w 2372630"/>
              <a:gd name="connsiteY775" fmla="*/ 215804 h 593670"/>
              <a:gd name="connsiteX776" fmla="*/ 2103116 w 2372630"/>
              <a:gd name="connsiteY776" fmla="*/ 219911 h 593670"/>
              <a:gd name="connsiteX777" fmla="*/ 2106947 w 2372630"/>
              <a:gd name="connsiteY777" fmla="*/ 220367 h 593670"/>
              <a:gd name="connsiteX778" fmla="*/ 2107713 w 2372630"/>
              <a:gd name="connsiteY778" fmla="*/ 220367 h 593670"/>
              <a:gd name="connsiteX779" fmla="*/ 2109246 w 2372630"/>
              <a:gd name="connsiteY779" fmla="*/ 220367 h 593670"/>
              <a:gd name="connsiteX780" fmla="*/ 2110012 w 2372630"/>
              <a:gd name="connsiteY780" fmla="*/ 220367 h 593670"/>
              <a:gd name="connsiteX781" fmla="*/ 2110012 w 2372630"/>
              <a:gd name="connsiteY781" fmla="*/ 218998 h 593670"/>
              <a:gd name="connsiteX782" fmla="*/ 2110012 w 2372630"/>
              <a:gd name="connsiteY782" fmla="*/ 217629 h 593670"/>
              <a:gd name="connsiteX783" fmla="*/ 2113843 w 2372630"/>
              <a:gd name="connsiteY783" fmla="*/ 219455 h 593670"/>
              <a:gd name="connsiteX784" fmla="*/ 2113843 w 2372630"/>
              <a:gd name="connsiteY784" fmla="*/ 217173 h 593670"/>
              <a:gd name="connsiteX785" fmla="*/ 2110778 w 2372630"/>
              <a:gd name="connsiteY785" fmla="*/ 217173 h 593670"/>
              <a:gd name="connsiteX786" fmla="*/ 2110012 w 2372630"/>
              <a:gd name="connsiteY786" fmla="*/ 217173 h 593670"/>
              <a:gd name="connsiteX787" fmla="*/ 2109246 w 2372630"/>
              <a:gd name="connsiteY787" fmla="*/ 217173 h 593670"/>
              <a:gd name="connsiteX788" fmla="*/ 2110012 w 2372630"/>
              <a:gd name="connsiteY788" fmla="*/ 217629 h 593670"/>
              <a:gd name="connsiteX789" fmla="*/ 2109246 w 2372630"/>
              <a:gd name="connsiteY789" fmla="*/ 218542 h 593670"/>
              <a:gd name="connsiteX790" fmla="*/ 2108479 w 2372630"/>
              <a:gd name="connsiteY790" fmla="*/ 217173 h 593670"/>
              <a:gd name="connsiteX791" fmla="*/ 2107713 w 2372630"/>
              <a:gd name="connsiteY791" fmla="*/ 219911 h 593670"/>
              <a:gd name="connsiteX792" fmla="*/ 2107713 w 2372630"/>
              <a:gd name="connsiteY792" fmla="*/ 217173 h 593670"/>
              <a:gd name="connsiteX793" fmla="*/ 2106947 w 2372630"/>
              <a:gd name="connsiteY793" fmla="*/ 219455 h 593670"/>
              <a:gd name="connsiteX794" fmla="*/ 2106181 w 2372630"/>
              <a:gd name="connsiteY794" fmla="*/ 215347 h 593670"/>
              <a:gd name="connsiteX795" fmla="*/ 2103116 w 2372630"/>
              <a:gd name="connsiteY795" fmla="*/ 215347 h 593670"/>
              <a:gd name="connsiteX796" fmla="*/ 2103882 w 2372630"/>
              <a:gd name="connsiteY796" fmla="*/ 214435 h 593670"/>
              <a:gd name="connsiteX797" fmla="*/ 2115376 w 2372630"/>
              <a:gd name="connsiteY797" fmla="*/ 213522 h 593670"/>
              <a:gd name="connsiteX798" fmla="*/ 2116142 w 2372630"/>
              <a:gd name="connsiteY798" fmla="*/ 213522 h 593670"/>
              <a:gd name="connsiteX799" fmla="*/ 2115376 w 2372630"/>
              <a:gd name="connsiteY799" fmla="*/ 213978 h 593670"/>
              <a:gd name="connsiteX800" fmla="*/ 2107713 w 2372630"/>
              <a:gd name="connsiteY800" fmla="*/ 213522 h 593670"/>
              <a:gd name="connsiteX801" fmla="*/ 2109246 w 2372630"/>
              <a:gd name="connsiteY801" fmla="*/ 215347 h 593670"/>
              <a:gd name="connsiteX802" fmla="*/ 2108479 w 2372630"/>
              <a:gd name="connsiteY802" fmla="*/ 213522 h 593670"/>
              <a:gd name="connsiteX803" fmla="*/ 2106181 w 2372630"/>
              <a:gd name="connsiteY803" fmla="*/ 213522 h 593670"/>
              <a:gd name="connsiteX804" fmla="*/ 2105415 w 2372630"/>
              <a:gd name="connsiteY804" fmla="*/ 213978 h 593670"/>
              <a:gd name="connsiteX805" fmla="*/ 2105415 w 2372630"/>
              <a:gd name="connsiteY805" fmla="*/ 214435 h 593670"/>
              <a:gd name="connsiteX806" fmla="*/ 2106181 w 2372630"/>
              <a:gd name="connsiteY806" fmla="*/ 214435 h 593670"/>
              <a:gd name="connsiteX807" fmla="*/ 2106181 w 2372630"/>
              <a:gd name="connsiteY807" fmla="*/ 213978 h 593670"/>
              <a:gd name="connsiteX808" fmla="*/ 2069401 w 2372630"/>
              <a:gd name="connsiteY808" fmla="*/ 213522 h 593670"/>
              <a:gd name="connsiteX809" fmla="*/ 2067869 w 2372630"/>
              <a:gd name="connsiteY809" fmla="*/ 213978 h 593670"/>
              <a:gd name="connsiteX810" fmla="*/ 2065570 w 2372630"/>
              <a:gd name="connsiteY810" fmla="*/ 216260 h 593670"/>
              <a:gd name="connsiteX811" fmla="*/ 2063271 w 2372630"/>
              <a:gd name="connsiteY811" fmla="*/ 216260 h 593670"/>
              <a:gd name="connsiteX812" fmla="*/ 2064038 w 2372630"/>
              <a:gd name="connsiteY812" fmla="*/ 216716 h 593670"/>
              <a:gd name="connsiteX813" fmla="*/ 2067869 w 2372630"/>
              <a:gd name="connsiteY813" fmla="*/ 217173 h 593670"/>
              <a:gd name="connsiteX814" fmla="*/ 2067869 w 2372630"/>
              <a:gd name="connsiteY814" fmla="*/ 218085 h 593670"/>
              <a:gd name="connsiteX815" fmla="*/ 2067103 w 2372630"/>
              <a:gd name="connsiteY815" fmla="*/ 218542 h 593670"/>
              <a:gd name="connsiteX816" fmla="*/ 2067869 w 2372630"/>
              <a:gd name="connsiteY816" fmla="*/ 218542 h 593670"/>
              <a:gd name="connsiteX817" fmla="*/ 2075531 w 2372630"/>
              <a:gd name="connsiteY817" fmla="*/ 219911 h 593670"/>
              <a:gd name="connsiteX818" fmla="*/ 2077064 w 2372630"/>
              <a:gd name="connsiteY818" fmla="*/ 219911 h 593670"/>
              <a:gd name="connsiteX819" fmla="*/ 2077064 w 2372630"/>
              <a:gd name="connsiteY819" fmla="*/ 219455 h 593670"/>
              <a:gd name="connsiteX820" fmla="*/ 2079362 w 2372630"/>
              <a:gd name="connsiteY820" fmla="*/ 215347 h 593670"/>
              <a:gd name="connsiteX821" fmla="*/ 2079362 w 2372630"/>
              <a:gd name="connsiteY821" fmla="*/ 216260 h 593670"/>
              <a:gd name="connsiteX822" fmla="*/ 2080129 w 2372630"/>
              <a:gd name="connsiteY822" fmla="*/ 219455 h 593670"/>
              <a:gd name="connsiteX823" fmla="*/ 2080895 w 2372630"/>
              <a:gd name="connsiteY823" fmla="*/ 218998 h 593670"/>
              <a:gd name="connsiteX824" fmla="*/ 2081661 w 2372630"/>
              <a:gd name="connsiteY824" fmla="*/ 218998 h 593670"/>
              <a:gd name="connsiteX825" fmla="*/ 2082427 w 2372630"/>
              <a:gd name="connsiteY825" fmla="*/ 218998 h 593670"/>
              <a:gd name="connsiteX826" fmla="*/ 2082427 w 2372630"/>
              <a:gd name="connsiteY826" fmla="*/ 218542 h 593670"/>
              <a:gd name="connsiteX827" fmla="*/ 2080895 w 2372630"/>
              <a:gd name="connsiteY827" fmla="*/ 217173 h 593670"/>
              <a:gd name="connsiteX828" fmla="*/ 2082427 w 2372630"/>
              <a:gd name="connsiteY828" fmla="*/ 216260 h 593670"/>
              <a:gd name="connsiteX829" fmla="*/ 2081661 w 2372630"/>
              <a:gd name="connsiteY829" fmla="*/ 215804 h 593670"/>
              <a:gd name="connsiteX830" fmla="*/ 2080129 w 2372630"/>
              <a:gd name="connsiteY830" fmla="*/ 214891 h 593670"/>
              <a:gd name="connsiteX831" fmla="*/ 2079362 w 2372630"/>
              <a:gd name="connsiteY831" fmla="*/ 214891 h 593670"/>
              <a:gd name="connsiteX832" fmla="*/ 2076297 w 2372630"/>
              <a:gd name="connsiteY832" fmla="*/ 213978 h 593670"/>
              <a:gd name="connsiteX833" fmla="*/ 2073233 w 2372630"/>
              <a:gd name="connsiteY833" fmla="*/ 213522 h 593670"/>
              <a:gd name="connsiteX834" fmla="*/ 2072466 w 2372630"/>
              <a:gd name="connsiteY834" fmla="*/ 213522 h 593670"/>
              <a:gd name="connsiteX835" fmla="*/ 2070934 w 2372630"/>
              <a:gd name="connsiteY835" fmla="*/ 213522 h 593670"/>
              <a:gd name="connsiteX836" fmla="*/ 2070168 w 2372630"/>
              <a:gd name="connsiteY836" fmla="*/ 213522 h 593670"/>
              <a:gd name="connsiteX837" fmla="*/ 2069401 w 2372630"/>
              <a:gd name="connsiteY837" fmla="*/ 213522 h 593670"/>
              <a:gd name="connsiteX838" fmla="*/ 2116908 w 2372630"/>
              <a:gd name="connsiteY838" fmla="*/ 209871 h 593670"/>
              <a:gd name="connsiteX839" fmla="*/ 2118441 w 2372630"/>
              <a:gd name="connsiteY839" fmla="*/ 210327 h 593670"/>
              <a:gd name="connsiteX840" fmla="*/ 2119207 w 2372630"/>
              <a:gd name="connsiteY840" fmla="*/ 210327 h 593670"/>
              <a:gd name="connsiteX841" fmla="*/ 2116908 w 2372630"/>
              <a:gd name="connsiteY841" fmla="*/ 209871 h 593670"/>
              <a:gd name="connsiteX842" fmla="*/ 2123038 w 2372630"/>
              <a:gd name="connsiteY842" fmla="*/ 208046 h 593670"/>
              <a:gd name="connsiteX843" fmla="*/ 2122272 w 2372630"/>
              <a:gd name="connsiteY843" fmla="*/ 211696 h 593670"/>
              <a:gd name="connsiteX844" fmla="*/ 2119973 w 2372630"/>
              <a:gd name="connsiteY844" fmla="*/ 209871 h 593670"/>
              <a:gd name="connsiteX845" fmla="*/ 2119973 w 2372630"/>
              <a:gd name="connsiteY845" fmla="*/ 210327 h 593670"/>
              <a:gd name="connsiteX846" fmla="*/ 2120739 w 2372630"/>
              <a:gd name="connsiteY846" fmla="*/ 210784 h 593670"/>
              <a:gd name="connsiteX847" fmla="*/ 2120739 w 2372630"/>
              <a:gd name="connsiteY847" fmla="*/ 211240 h 593670"/>
              <a:gd name="connsiteX848" fmla="*/ 2120739 w 2372630"/>
              <a:gd name="connsiteY848" fmla="*/ 211696 h 593670"/>
              <a:gd name="connsiteX849" fmla="*/ 2119973 w 2372630"/>
              <a:gd name="connsiteY849" fmla="*/ 211696 h 593670"/>
              <a:gd name="connsiteX850" fmla="*/ 2119207 w 2372630"/>
              <a:gd name="connsiteY850" fmla="*/ 211696 h 593670"/>
              <a:gd name="connsiteX851" fmla="*/ 2114609 w 2372630"/>
              <a:gd name="connsiteY851" fmla="*/ 212609 h 593670"/>
              <a:gd name="connsiteX852" fmla="*/ 2110012 w 2372630"/>
              <a:gd name="connsiteY852" fmla="*/ 213065 h 593670"/>
              <a:gd name="connsiteX853" fmla="*/ 2109246 w 2372630"/>
              <a:gd name="connsiteY853" fmla="*/ 213065 h 593670"/>
              <a:gd name="connsiteX854" fmla="*/ 2109246 w 2372630"/>
              <a:gd name="connsiteY854" fmla="*/ 213522 h 593670"/>
              <a:gd name="connsiteX855" fmla="*/ 2110012 w 2372630"/>
              <a:gd name="connsiteY855" fmla="*/ 215347 h 593670"/>
              <a:gd name="connsiteX856" fmla="*/ 2110012 w 2372630"/>
              <a:gd name="connsiteY856" fmla="*/ 213978 h 593670"/>
              <a:gd name="connsiteX857" fmla="*/ 2110012 w 2372630"/>
              <a:gd name="connsiteY857" fmla="*/ 213522 h 593670"/>
              <a:gd name="connsiteX858" fmla="*/ 2115376 w 2372630"/>
              <a:gd name="connsiteY858" fmla="*/ 213978 h 593670"/>
              <a:gd name="connsiteX859" fmla="*/ 2124570 w 2372630"/>
              <a:gd name="connsiteY859" fmla="*/ 213522 h 593670"/>
              <a:gd name="connsiteX860" fmla="*/ 2123038 w 2372630"/>
              <a:gd name="connsiteY860" fmla="*/ 215347 h 593670"/>
              <a:gd name="connsiteX861" fmla="*/ 2125337 w 2372630"/>
              <a:gd name="connsiteY861" fmla="*/ 215347 h 593670"/>
              <a:gd name="connsiteX862" fmla="*/ 2130700 w 2372630"/>
              <a:gd name="connsiteY862" fmla="*/ 215347 h 593670"/>
              <a:gd name="connsiteX863" fmla="*/ 2124570 w 2372630"/>
              <a:gd name="connsiteY863" fmla="*/ 213522 h 593670"/>
              <a:gd name="connsiteX864" fmla="*/ 2128402 w 2372630"/>
              <a:gd name="connsiteY864" fmla="*/ 211696 h 593670"/>
              <a:gd name="connsiteX865" fmla="*/ 2135298 w 2372630"/>
              <a:gd name="connsiteY865" fmla="*/ 213522 h 593670"/>
              <a:gd name="connsiteX866" fmla="*/ 2133765 w 2372630"/>
              <a:gd name="connsiteY866" fmla="*/ 215347 h 593670"/>
              <a:gd name="connsiteX867" fmla="*/ 2132857 w 2372630"/>
              <a:gd name="connsiteY867" fmla="*/ 216834 h 593670"/>
              <a:gd name="connsiteX868" fmla="*/ 2132233 w 2372630"/>
              <a:gd name="connsiteY868" fmla="*/ 215347 h 593670"/>
              <a:gd name="connsiteX869" fmla="*/ 2132233 w 2372630"/>
              <a:gd name="connsiteY869" fmla="*/ 217173 h 593670"/>
              <a:gd name="connsiteX870" fmla="*/ 2131850 w 2372630"/>
              <a:gd name="connsiteY870" fmla="*/ 218485 h 593670"/>
              <a:gd name="connsiteX871" fmla="*/ 2132857 w 2372630"/>
              <a:gd name="connsiteY871" fmla="*/ 216834 h 593670"/>
              <a:gd name="connsiteX872" fmla="*/ 2132999 w 2372630"/>
              <a:gd name="connsiteY872" fmla="*/ 217173 h 593670"/>
              <a:gd name="connsiteX873" fmla="*/ 2133765 w 2372630"/>
              <a:gd name="connsiteY873" fmla="*/ 215347 h 593670"/>
              <a:gd name="connsiteX874" fmla="*/ 2136830 w 2372630"/>
              <a:gd name="connsiteY874" fmla="*/ 217173 h 593670"/>
              <a:gd name="connsiteX875" fmla="*/ 2136064 w 2372630"/>
              <a:gd name="connsiteY875" fmla="*/ 213522 h 593670"/>
              <a:gd name="connsiteX876" fmla="*/ 2138363 w 2372630"/>
              <a:gd name="connsiteY876" fmla="*/ 213522 h 593670"/>
              <a:gd name="connsiteX877" fmla="*/ 2141428 w 2372630"/>
              <a:gd name="connsiteY877" fmla="*/ 219455 h 593670"/>
              <a:gd name="connsiteX878" fmla="*/ 2136830 w 2372630"/>
              <a:gd name="connsiteY878" fmla="*/ 219911 h 593670"/>
              <a:gd name="connsiteX879" fmla="*/ 2136064 w 2372630"/>
              <a:gd name="connsiteY879" fmla="*/ 220367 h 593670"/>
              <a:gd name="connsiteX880" fmla="*/ 2136830 w 2372630"/>
              <a:gd name="connsiteY880" fmla="*/ 220367 h 593670"/>
              <a:gd name="connsiteX881" fmla="*/ 2156753 w 2372630"/>
              <a:gd name="connsiteY881" fmla="*/ 221280 h 593670"/>
              <a:gd name="connsiteX882" fmla="*/ 2158285 w 2372630"/>
              <a:gd name="connsiteY882" fmla="*/ 221280 h 593670"/>
              <a:gd name="connsiteX883" fmla="*/ 2158285 w 2372630"/>
              <a:gd name="connsiteY883" fmla="*/ 220824 h 593670"/>
              <a:gd name="connsiteX884" fmla="*/ 2156753 w 2372630"/>
              <a:gd name="connsiteY884" fmla="*/ 219455 h 593670"/>
              <a:gd name="connsiteX885" fmla="*/ 2141428 w 2372630"/>
              <a:gd name="connsiteY885" fmla="*/ 217173 h 593670"/>
              <a:gd name="connsiteX886" fmla="*/ 2142194 w 2372630"/>
              <a:gd name="connsiteY886" fmla="*/ 215347 h 593670"/>
              <a:gd name="connsiteX887" fmla="*/ 2143726 w 2372630"/>
              <a:gd name="connsiteY887" fmla="*/ 215347 h 593670"/>
              <a:gd name="connsiteX888" fmla="*/ 2139895 w 2372630"/>
              <a:gd name="connsiteY888" fmla="*/ 211696 h 593670"/>
              <a:gd name="connsiteX889" fmla="*/ 2144493 w 2372630"/>
              <a:gd name="connsiteY889" fmla="*/ 213522 h 593670"/>
              <a:gd name="connsiteX890" fmla="*/ 2144493 w 2372630"/>
              <a:gd name="connsiteY890" fmla="*/ 217173 h 593670"/>
              <a:gd name="connsiteX891" fmla="*/ 2145259 w 2372630"/>
              <a:gd name="connsiteY891" fmla="*/ 217173 h 593670"/>
              <a:gd name="connsiteX892" fmla="*/ 2145259 w 2372630"/>
              <a:gd name="connsiteY892" fmla="*/ 215347 h 593670"/>
              <a:gd name="connsiteX893" fmla="*/ 2146791 w 2372630"/>
              <a:gd name="connsiteY893" fmla="*/ 215347 h 593670"/>
              <a:gd name="connsiteX894" fmla="*/ 2148324 w 2372630"/>
              <a:gd name="connsiteY894" fmla="*/ 217173 h 593670"/>
              <a:gd name="connsiteX895" fmla="*/ 2149856 w 2372630"/>
              <a:gd name="connsiteY895" fmla="*/ 215347 h 593670"/>
              <a:gd name="connsiteX896" fmla="*/ 2151389 w 2372630"/>
              <a:gd name="connsiteY896" fmla="*/ 217173 h 593670"/>
              <a:gd name="connsiteX897" fmla="*/ 2152103 w 2372630"/>
              <a:gd name="connsiteY897" fmla="*/ 212069 h 593670"/>
              <a:gd name="connsiteX898" fmla="*/ 2154454 w 2372630"/>
              <a:gd name="connsiteY898" fmla="*/ 212233 h 593670"/>
              <a:gd name="connsiteX899" fmla="*/ 2154454 w 2372630"/>
              <a:gd name="connsiteY899" fmla="*/ 215347 h 593670"/>
              <a:gd name="connsiteX900" fmla="*/ 2156753 w 2372630"/>
              <a:gd name="connsiteY900" fmla="*/ 215347 h 593670"/>
              <a:gd name="connsiteX901" fmla="*/ 2155986 w 2372630"/>
              <a:gd name="connsiteY901" fmla="*/ 213522 h 593670"/>
              <a:gd name="connsiteX902" fmla="*/ 2156944 w 2372630"/>
              <a:gd name="connsiteY902" fmla="*/ 213978 h 593670"/>
              <a:gd name="connsiteX903" fmla="*/ 2156812 w 2372630"/>
              <a:gd name="connsiteY903" fmla="*/ 212399 h 593670"/>
              <a:gd name="connsiteX904" fmla="*/ 2159075 w 2372630"/>
              <a:gd name="connsiteY904" fmla="*/ 212557 h 593670"/>
              <a:gd name="connsiteX905" fmla="*/ 2161063 w 2372630"/>
              <a:gd name="connsiteY905" fmla="*/ 213294 h 593670"/>
              <a:gd name="connsiteX906" fmla="*/ 2163649 w 2372630"/>
              <a:gd name="connsiteY906" fmla="*/ 213522 h 593670"/>
              <a:gd name="connsiteX907" fmla="*/ 2172844 w 2372630"/>
              <a:gd name="connsiteY907" fmla="*/ 213522 h 593670"/>
              <a:gd name="connsiteX908" fmla="*/ 2159075 w 2372630"/>
              <a:gd name="connsiteY908" fmla="*/ 212557 h 593670"/>
              <a:gd name="connsiteX909" fmla="*/ 2156753 w 2372630"/>
              <a:gd name="connsiteY909" fmla="*/ 211696 h 593670"/>
              <a:gd name="connsiteX910" fmla="*/ 2156812 w 2372630"/>
              <a:gd name="connsiteY910" fmla="*/ 212399 h 593670"/>
              <a:gd name="connsiteX911" fmla="*/ 2154454 w 2372630"/>
              <a:gd name="connsiteY911" fmla="*/ 212233 h 593670"/>
              <a:gd name="connsiteX912" fmla="*/ 2154454 w 2372630"/>
              <a:gd name="connsiteY912" fmla="*/ 211696 h 593670"/>
              <a:gd name="connsiteX913" fmla="*/ 2152155 w 2372630"/>
              <a:gd name="connsiteY913" fmla="*/ 211696 h 593670"/>
              <a:gd name="connsiteX914" fmla="*/ 2152103 w 2372630"/>
              <a:gd name="connsiteY914" fmla="*/ 212069 h 593670"/>
              <a:gd name="connsiteX915" fmla="*/ 2150567 w 2372630"/>
              <a:gd name="connsiteY915" fmla="*/ 211961 h 593670"/>
              <a:gd name="connsiteX916" fmla="*/ 2150623 w 2372630"/>
              <a:gd name="connsiteY916" fmla="*/ 211696 h 593670"/>
              <a:gd name="connsiteX917" fmla="*/ 2146791 w 2372630"/>
              <a:gd name="connsiteY917" fmla="*/ 211696 h 593670"/>
              <a:gd name="connsiteX918" fmla="*/ 2150567 w 2372630"/>
              <a:gd name="connsiteY918" fmla="*/ 211961 h 593670"/>
              <a:gd name="connsiteX919" fmla="*/ 2149856 w 2372630"/>
              <a:gd name="connsiteY919" fmla="*/ 215347 h 593670"/>
              <a:gd name="connsiteX920" fmla="*/ 2146791 w 2372630"/>
              <a:gd name="connsiteY920" fmla="*/ 213522 h 593670"/>
              <a:gd name="connsiteX921" fmla="*/ 2141428 w 2372630"/>
              <a:gd name="connsiteY921" fmla="*/ 209871 h 593670"/>
              <a:gd name="connsiteX922" fmla="*/ 2140662 w 2372630"/>
              <a:gd name="connsiteY922" fmla="*/ 211696 h 593670"/>
              <a:gd name="connsiteX923" fmla="*/ 2123038 w 2372630"/>
              <a:gd name="connsiteY923" fmla="*/ 208046 h 593670"/>
              <a:gd name="connsiteX924" fmla="*/ 2104648 w 2372630"/>
              <a:gd name="connsiteY924" fmla="*/ 207133 h 593670"/>
              <a:gd name="connsiteX925" fmla="*/ 2104648 w 2372630"/>
              <a:gd name="connsiteY925" fmla="*/ 207589 h 593670"/>
              <a:gd name="connsiteX926" fmla="*/ 2104648 w 2372630"/>
              <a:gd name="connsiteY926" fmla="*/ 208046 h 593670"/>
              <a:gd name="connsiteX927" fmla="*/ 2106947 w 2372630"/>
              <a:gd name="connsiteY927" fmla="*/ 208046 h 593670"/>
              <a:gd name="connsiteX928" fmla="*/ 2104648 w 2372630"/>
              <a:gd name="connsiteY928" fmla="*/ 207133 h 593670"/>
              <a:gd name="connsiteX929" fmla="*/ 2146791 w 2372630"/>
              <a:gd name="connsiteY929" fmla="*/ 205764 h 593670"/>
              <a:gd name="connsiteX930" fmla="*/ 2149856 w 2372630"/>
              <a:gd name="connsiteY930" fmla="*/ 208046 h 593670"/>
              <a:gd name="connsiteX931" fmla="*/ 2149856 w 2372630"/>
              <a:gd name="connsiteY931" fmla="*/ 208502 h 593670"/>
              <a:gd name="connsiteX932" fmla="*/ 2151389 w 2372630"/>
              <a:gd name="connsiteY932" fmla="*/ 208046 h 593670"/>
              <a:gd name="connsiteX933" fmla="*/ 2152155 w 2372630"/>
              <a:gd name="connsiteY933" fmla="*/ 205764 h 593670"/>
              <a:gd name="connsiteX934" fmla="*/ 2149856 w 2372630"/>
              <a:gd name="connsiteY934" fmla="*/ 205764 h 593670"/>
              <a:gd name="connsiteX935" fmla="*/ 2148324 w 2372630"/>
              <a:gd name="connsiteY935" fmla="*/ 205764 h 593670"/>
              <a:gd name="connsiteX936" fmla="*/ 2113843 w 2372630"/>
              <a:gd name="connsiteY936" fmla="*/ 205764 h 593670"/>
              <a:gd name="connsiteX937" fmla="*/ 2118441 w 2372630"/>
              <a:gd name="connsiteY937" fmla="*/ 208046 h 593670"/>
              <a:gd name="connsiteX938" fmla="*/ 2113843 w 2372630"/>
              <a:gd name="connsiteY938" fmla="*/ 205764 h 593670"/>
              <a:gd name="connsiteX939" fmla="*/ 2101583 w 2372630"/>
              <a:gd name="connsiteY939" fmla="*/ 205764 h 593670"/>
              <a:gd name="connsiteX940" fmla="*/ 2101583 w 2372630"/>
              <a:gd name="connsiteY940" fmla="*/ 206220 h 593670"/>
              <a:gd name="connsiteX941" fmla="*/ 2103116 w 2372630"/>
              <a:gd name="connsiteY941" fmla="*/ 207133 h 593670"/>
              <a:gd name="connsiteX942" fmla="*/ 2103882 w 2372630"/>
              <a:gd name="connsiteY942" fmla="*/ 207589 h 593670"/>
              <a:gd name="connsiteX943" fmla="*/ 2103882 w 2372630"/>
              <a:gd name="connsiteY943" fmla="*/ 207133 h 593670"/>
              <a:gd name="connsiteX944" fmla="*/ 2103116 w 2372630"/>
              <a:gd name="connsiteY944" fmla="*/ 206220 h 593670"/>
              <a:gd name="connsiteX945" fmla="*/ 2102350 w 2372630"/>
              <a:gd name="connsiteY945" fmla="*/ 205764 h 593670"/>
              <a:gd name="connsiteX946" fmla="*/ 2164128 w 2372630"/>
              <a:gd name="connsiteY946" fmla="*/ 205364 h 593670"/>
              <a:gd name="connsiteX947" fmla="*/ 2161350 w 2372630"/>
              <a:gd name="connsiteY947" fmla="*/ 205764 h 593670"/>
              <a:gd name="connsiteX948" fmla="*/ 2155220 w 2372630"/>
              <a:gd name="connsiteY948" fmla="*/ 205764 h 593670"/>
              <a:gd name="connsiteX949" fmla="*/ 2153688 w 2372630"/>
              <a:gd name="connsiteY949" fmla="*/ 205764 h 593670"/>
              <a:gd name="connsiteX950" fmla="*/ 2154454 w 2372630"/>
              <a:gd name="connsiteY950" fmla="*/ 208046 h 593670"/>
              <a:gd name="connsiteX951" fmla="*/ 2155220 w 2372630"/>
              <a:gd name="connsiteY951" fmla="*/ 205764 h 593670"/>
              <a:gd name="connsiteX952" fmla="*/ 2160584 w 2372630"/>
              <a:gd name="connsiteY952" fmla="*/ 209871 h 593670"/>
              <a:gd name="connsiteX953" fmla="*/ 2159818 w 2372630"/>
              <a:gd name="connsiteY953" fmla="*/ 208046 h 593670"/>
              <a:gd name="connsiteX954" fmla="*/ 2161350 w 2372630"/>
              <a:gd name="connsiteY954" fmla="*/ 209871 h 593670"/>
              <a:gd name="connsiteX955" fmla="*/ 2161350 w 2372630"/>
              <a:gd name="connsiteY955" fmla="*/ 205764 h 593670"/>
              <a:gd name="connsiteX956" fmla="*/ 2165181 w 2372630"/>
              <a:gd name="connsiteY956" fmla="*/ 208046 h 593670"/>
              <a:gd name="connsiteX957" fmla="*/ 2164128 w 2372630"/>
              <a:gd name="connsiteY957" fmla="*/ 205364 h 593670"/>
              <a:gd name="connsiteX958" fmla="*/ 2082427 w 2372630"/>
              <a:gd name="connsiteY958" fmla="*/ 202113 h 593670"/>
              <a:gd name="connsiteX959" fmla="*/ 2083194 w 2372630"/>
              <a:gd name="connsiteY959" fmla="*/ 203482 h 593670"/>
              <a:gd name="connsiteX960" fmla="*/ 2082810 w 2372630"/>
              <a:gd name="connsiteY960" fmla="*/ 203482 h 593670"/>
              <a:gd name="connsiteX961" fmla="*/ 2082427 w 2372630"/>
              <a:gd name="connsiteY961" fmla="*/ 203026 h 593670"/>
              <a:gd name="connsiteX962" fmla="*/ 2082427 w 2372630"/>
              <a:gd name="connsiteY962" fmla="*/ 202113 h 593670"/>
              <a:gd name="connsiteX963" fmla="*/ 2093155 w 2372630"/>
              <a:gd name="connsiteY963" fmla="*/ 200287 h 593670"/>
              <a:gd name="connsiteX964" fmla="*/ 2093155 w 2372630"/>
              <a:gd name="connsiteY964" fmla="*/ 201656 h 593670"/>
              <a:gd name="connsiteX965" fmla="*/ 2093155 w 2372630"/>
              <a:gd name="connsiteY965" fmla="*/ 202113 h 593670"/>
              <a:gd name="connsiteX966" fmla="*/ 2091622 w 2372630"/>
              <a:gd name="connsiteY966" fmla="*/ 203026 h 593670"/>
              <a:gd name="connsiteX967" fmla="*/ 2091622 w 2372630"/>
              <a:gd name="connsiteY967" fmla="*/ 202113 h 593670"/>
              <a:gd name="connsiteX968" fmla="*/ 2093155 w 2372630"/>
              <a:gd name="connsiteY968" fmla="*/ 200287 h 593670"/>
              <a:gd name="connsiteX969" fmla="*/ 2117674 w 2372630"/>
              <a:gd name="connsiteY969" fmla="*/ 194355 h 593670"/>
              <a:gd name="connsiteX970" fmla="*/ 2116908 w 2372630"/>
              <a:gd name="connsiteY970" fmla="*/ 196180 h 593670"/>
              <a:gd name="connsiteX971" fmla="*/ 2110778 w 2372630"/>
              <a:gd name="connsiteY971" fmla="*/ 195267 h 593670"/>
              <a:gd name="connsiteX972" fmla="*/ 2110012 w 2372630"/>
              <a:gd name="connsiteY972" fmla="*/ 194811 h 593670"/>
              <a:gd name="connsiteX973" fmla="*/ 2108479 w 2372630"/>
              <a:gd name="connsiteY973" fmla="*/ 194811 h 593670"/>
              <a:gd name="connsiteX974" fmla="*/ 2082427 w 2372630"/>
              <a:gd name="connsiteY974" fmla="*/ 196637 h 593670"/>
              <a:gd name="connsiteX975" fmla="*/ 2080129 w 2372630"/>
              <a:gd name="connsiteY975" fmla="*/ 197093 h 593670"/>
              <a:gd name="connsiteX976" fmla="*/ 2080129 w 2372630"/>
              <a:gd name="connsiteY976" fmla="*/ 197549 h 593670"/>
              <a:gd name="connsiteX977" fmla="*/ 2078596 w 2372630"/>
              <a:gd name="connsiteY977" fmla="*/ 198462 h 593670"/>
              <a:gd name="connsiteX978" fmla="*/ 2078596 w 2372630"/>
              <a:gd name="connsiteY978" fmla="*/ 197549 h 593670"/>
              <a:gd name="connsiteX979" fmla="*/ 2077830 w 2372630"/>
              <a:gd name="connsiteY979" fmla="*/ 197549 h 593670"/>
              <a:gd name="connsiteX980" fmla="*/ 2077064 w 2372630"/>
              <a:gd name="connsiteY980" fmla="*/ 197549 h 593670"/>
              <a:gd name="connsiteX981" fmla="*/ 2077064 w 2372630"/>
              <a:gd name="connsiteY981" fmla="*/ 198462 h 593670"/>
              <a:gd name="connsiteX982" fmla="*/ 2076297 w 2372630"/>
              <a:gd name="connsiteY982" fmla="*/ 197549 h 593670"/>
              <a:gd name="connsiteX983" fmla="*/ 2075531 w 2372630"/>
              <a:gd name="connsiteY983" fmla="*/ 198006 h 593670"/>
              <a:gd name="connsiteX984" fmla="*/ 2080895 w 2372630"/>
              <a:gd name="connsiteY984" fmla="*/ 203482 h 593670"/>
              <a:gd name="connsiteX985" fmla="*/ 2081661 w 2372630"/>
              <a:gd name="connsiteY985" fmla="*/ 203482 h 593670"/>
              <a:gd name="connsiteX986" fmla="*/ 2081661 w 2372630"/>
              <a:gd name="connsiteY986" fmla="*/ 203026 h 593670"/>
              <a:gd name="connsiteX987" fmla="*/ 2082427 w 2372630"/>
              <a:gd name="connsiteY987" fmla="*/ 203482 h 593670"/>
              <a:gd name="connsiteX988" fmla="*/ 2082810 w 2372630"/>
              <a:gd name="connsiteY988" fmla="*/ 203482 h 593670"/>
              <a:gd name="connsiteX989" fmla="*/ 2083194 w 2372630"/>
              <a:gd name="connsiteY989" fmla="*/ 203938 h 593670"/>
              <a:gd name="connsiteX990" fmla="*/ 2090856 w 2372630"/>
              <a:gd name="connsiteY990" fmla="*/ 203482 h 593670"/>
              <a:gd name="connsiteX991" fmla="*/ 2090090 w 2372630"/>
              <a:gd name="connsiteY991" fmla="*/ 202113 h 593670"/>
              <a:gd name="connsiteX992" fmla="*/ 2091622 w 2372630"/>
              <a:gd name="connsiteY992" fmla="*/ 203026 h 593670"/>
              <a:gd name="connsiteX993" fmla="*/ 2091622 w 2372630"/>
              <a:gd name="connsiteY993" fmla="*/ 203482 h 593670"/>
              <a:gd name="connsiteX994" fmla="*/ 2093155 w 2372630"/>
              <a:gd name="connsiteY994" fmla="*/ 203482 h 593670"/>
              <a:gd name="connsiteX995" fmla="*/ 2094687 w 2372630"/>
              <a:gd name="connsiteY995" fmla="*/ 203026 h 593670"/>
              <a:gd name="connsiteX996" fmla="*/ 2094687 w 2372630"/>
              <a:gd name="connsiteY996" fmla="*/ 202569 h 593670"/>
              <a:gd name="connsiteX997" fmla="*/ 2094687 w 2372630"/>
              <a:gd name="connsiteY997" fmla="*/ 202113 h 593670"/>
              <a:gd name="connsiteX998" fmla="*/ 2095453 w 2372630"/>
              <a:gd name="connsiteY998" fmla="*/ 203026 h 593670"/>
              <a:gd name="connsiteX999" fmla="*/ 2097752 w 2372630"/>
              <a:gd name="connsiteY999" fmla="*/ 203482 h 593670"/>
              <a:gd name="connsiteX1000" fmla="*/ 2099285 w 2372630"/>
              <a:gd name="connsiteY1000" fmla="*/ 203482 h 593670"/>
              <a:gd name="connsiteX1001" fmla="*/ 2100817 w 2372630"/>
              <a:gd name="connsiteY1001" fmla="*/ 202113 h 593670"/>
              <a:gd name="connsiteX1002" fmla="*/ 2108479 w 2372630"/>
              <a:gd name="connsiteY1002" fmla="*/ 202113 h 593670"/>
              <a:gd name="connsiteX1003" fmla="*/ 2111544 w 2372630"/>
              <a:gd name="connsiteY1003" fmla="*/ 203938 h 593670"/>
              <a:gd name="connsiteX1004" fmla="*/ 2119973 w 2372630"/>
              <a:gd name="connsiteY1004" fmla="*/ 202113 h 593670"/>
              <a:gd name="connsiteX1005" fmla="*/ 2121506 w 2372630"/>
              <a:gd name="connsiteY1005" fmla="*/ 202113 h 593670"/>
              <a:gd name="connsiteX1006" fmla="*/ 2134532 w 2372630"/>
              <a:gd name="connsiteY1006" fmla="*/ 200744 h 593670"/>
              <a:gd name="connsiteX1007" fmla="*/ 2135298 w 2372630"/>
              <a:gd name="connsiteY1007" fmla="*/ 200744 h 593670"/>
              <a:gd name="connsiteX1008" fmla="*/ 2136064 w 2372630"/>
              <a:gd name="connsiteY1008" fmla="*/ 200744 h 593670"/>
              <a:gd name="connsiteX1009" fmla="*/ 2136064 w 2372630"/>
              <a:gd name="connsiteY1009" fmla="*/ 200287 h 593670"/>
              <a:gd name="connsiteX1010" fmla="*/ 2137597 w 2372630"/>
              <a:gd name="connsiteY1010" fmla="*/ 200287 h 593670"/>
              <a:gd name="connsiteX1011" fmla="*/ 2136064 w 2372630"/>
              <a:gd name="connsiteY1011" fmla="*/ 198462 h 593670"/>
              <a:gd name="connsiteX1012" fmla="*/ 2141428 w 2372630"/>
              <a:gd name="connsiteY1012" fmla="*/ 198462 h 593670"/>
              <a:gd name="connsiteX1013" fmla="*/ 2134532 w 2372630"/>
              <a:gd name="connsiteY1013" fmla="*/ 198462 h 593670"/>
              <a:gd name="connsiteX1014" fmla="*/ 2136064 w 2372630"/>
              <a:gd name="connsiteY1014" fmla="*/ 198462 h 593670"/>
              <a:gd name="connsiteX1015" fmla="*/ 2136064 w 2372630"/>
              <a:gd name="connsiteY1015" fmla="*/ 200287 h 593670"/>
              <a:gd name="connsiteX1016" fmla="*/ 2135298 w 2372630"/>
              <a:gd name="connsiteY1016" fmla="*/ 200744 h 593670"/>
              <a:gd name="connsiteX1017" fmla="*/ 2135298 w 2372630"/>
              <a:gd name="connsiteY1017" fmla="*/ 200287 h 593670"/>
              <a:gd name="connsiteX1018" fmla="*/ 2134532 w 2372630"/>
              <a:gd name="connsiteY1018" fmla="*/ 200287 h 593670"/>
              <a:gd name="connsiteX1019" fmla="*/ 2131467 w 2372630"/>
              <a:gd name="connsiteY1019" fmla="*/ 198462 h 593670"/>
              <a:gd name="connsiteX1020" fmla="*/ 2129934 w 2372630"/>
              <a:gd name="connsiteY1020" fmla="*/ 200287 h 593670"/>
              <a:gd name="connsiteX1021" fmla="*/ 2125337 w 2372630"/>
              <a:gd name="connsiteY1021" fmla="*/ 198462 h 593670"/>
              <a:gd name="connsiteX1022" fmla="*/ 2124570 w 2372630"/>
              <a:gd name="connsiteY1022" fmla="*/ 195267 h 593670"/>
              <a:gd name="connsiteX1023" fmla="*/ 2124570 w 2372630"/>
              <a:gd name="connsiteY1023" fmla="*/ 194355 h 593670"/>
              <a:gd name="connsiteX1024" fmla="*/ 2125337 w 2372630"/>
              <a:gd name="connsiteY1024" fmla="*/ 195267 h 593670"/>
              <a:gd name="connsiteX1025" fmla="*/ 2126103 w 2372630"/>
              <a:gd name="connsiteY1025" fmla="*/ 198462 h 593670"/>
              <a:gd name="connsiteX1026" fmla="*/ 2126869 w 2372630"/>
              <a:gd name="connsiteY1026" fmla="*/ 196180 h 593670"/>
              <a:gd name="connsiteX1027" fmla="*/ 2127635 w 2372630"/>
              <a:gd name="connsiteY1027" fmla="*/ 198918 h 593670"/>
              <a:gd name="connsiteX1028" fmla="*/ 2129934 w 2372630"/>
              <a:gd name="connsiteY1028" fmla="*/ 198462 h 593670"/>
              <a:gd name="connsiteX1029" fmla="*/ 2127635 w 2372630"/>
              <a:gd name="connsiteY1029" fmla="*/ 194811 h 593670"/>
              <a:gd name="connsiteX1030" fmla="*/ 2124570 w 2372630"/>
              <a:gd name="connsiteY1030" fmla="*/ 194355 h 593670"/>
              <a:gd name="connsiteX1031" fmla="*/ 2123804 w 2372630"/>
              <a:gd name="connsiteY1031" fmla="*/ 196180 h 593670"/>
              <a:gd name="connsiteX1032" fmla="*/ 2123804 w 2372630"/>
              <a:gd name="connsiteY1032" fmla="*/ 195267 h 593670"/>
              <a:gd name="connsiteX1033" fmla="*/ 2123038 w 2372630"/>
              <a:gd name="connsiteY1033" fmla="*/ 196180 h 593670"/>
              <a:gd name="connsiteX1034" fmla="*/ 2123038 w 2372630"/>
              <a:gd name="connsiteY1034" fmla="*/ 194811 h 593670"/>
              <a:gd name="connsiteX1035" fmla="*/ 2123804 w 2372630"/>
              <a:gd name="connsiteY1035" fmla="*/ 194811 h 593670"/>
              <a:gd name="connsiteX1036" fmla="*/ 2123804 w 2372630"/>
              <a:gd name="connsiteY1036" fmla="*/ 194355 h 593670"/>
              <a:gd name="connsiteX1037" fmla="*/ 2123038 w 2372630"/>
              <a:gd name="connsiteY1037" fmla="*/ 194355 h 593670"/>
              <a:gd name="connsiteX1038" fmla="*/ 2118441 w 2372630"/>
              <a:gd name="connsiteY1038" fmla="*/ 194355 h 593670"/>
              <a:gd name="connsiteX1039" fmla="*/ 2175909 w 2372630"/>
              <a:gd name="connsiteY1039" fmla="*/ 193442 h 593670"/>
              <a:gd name="connsiteX1040" fmla="*/ 2172844 w 2372630"/>
              <a:gd name="connsiteY1040" fmla="*/ 193898 h 593670"/>
              <a:gd name="connsiteX1041" fmla="*/ 2172077 w 2372630"/>
              <a:gd name="connsiteY1041" fmla="*/ 193898 h 593670"/>
              <a:gd name="connsiteX1042" fmla="*/ 2175142 w 2372630"/>
              <a:gd name="connsiteY1042" fmla="*/ 194811 h 593670"/>
              <a:gd name="connsiteX1043" fmla="*/ 2175909 w 2372630"/>
              <a:gd name="connsiteY1043" fmla="*/ 193898 h 593670"/>
              <a:gd name="connsiteX1044" fmla="*/ 2283948 w 2372630"/>
              <a:gd name="connsiteY1044" fmla="*/ 162409 h 593670"/>
              <a:gd name="connsiteX1045" fmla="*/ 2284715 w 2372630"/>
              <a:gd name="connsiteY1045" fmla="*/ 166060 h 593670"/>
              <a:gd name="connsiteX1046" fmla="*/ 2283948 w 2372630"/>
              <a:gd name="connsiteY1046" fmla="*/ 166060 h 593670"/>
              <a:gd name="connsiteX1047" fmla="*/ 2283948 w 2372630"/>
              <a:gd name="connsiteY1047" fmla="*/ 162409 h 593670"/>
              <a:gd name="connsiteX1048" fmla="*/ 2268624 w 2372630"/>
              <a:gd name="connsiteY1048" fmla="*/ 160584 h 593670"/>
              <a:gd name="connsiteX1049" fmla="*/ 2274753 w 2372630"/>
              <a:gd name="connsiteY1049" fmla="*/ 161497 h 593670"/>
              <a:gd name="connsiteX1050" fmla="*/ 2274753 w 2372630"/>
              <a:gd name="connsiteY1050" fmla="*/ 166060 h 593670"/>
              <a:gd name="connsiteX1051" fmla="*/ 2268624 w 2372630"/>
              <a:gd name="connsiteY1051" fmla="*/ 167429 h 593670"/>
              <a:gd name="connsiteX1052" fmla="*/ 2265559 w 2372630"/>
              <a:gd name="connsiteY1052" fmla="*/ 166060 h 593670"/>
              <a:gd name="connsiteX1053" fmla="*/ 2268624 w 2372630"/>
              <a:gd name="connsiteY1053" fmla="*/ 166060 h 593670"/>
              <a:gd name="connsiteX1054" fmla="*/ 2268624 w 2372630"/>
              <a:gd name="connsiteY1054" fmla="*/ 160584 h 593670"/>
              <a:gd name="connsiteX1055" fmla="*/ 2250234 w 2372630"/>
              <a:gd name="connsiteY1055" fmla="*/ 160584 h 593670"/>
              <a:gd name="connsiteX1056" fmla="*/ 2253299 w 2372630"/>
              <a:gd name="connsiteY1056" fmla="*/ 167886 h 593670"/>
              <a:gd name="connsiteX1057" fmla="*/ 2252533 w 2372630"/>
              <a:gd name="connsiteY1057" fmla="*/ 167886 h 593670"/>
              <a:gd name="connsiteX1058" fmla="*/ 2249468 w 2372630"/>
              <a:gd name="connsiteY1058" fmla="*/ 166973 h 593670"/>
              <a:gd name="connsiteX1059" fmla="*/ 2247935 w 2372630"/>
              <a:gd name="connsiteY1059" fmla="*/ 166060 h 593670"/>
              <a:gd name="connsiteX1060" fmla="*/ 2250234 w 2372630"/>
              <a:gd name="connsiteY1060" fmla="*/ 160584 h 593670"/>
              <a:gd name="connsiteX1061" fmla="*/ 2126869 w 2372630"/>
              <a:gd name="connsiteY1061" fmla="*/ 159842 h 593670"/>
              <a:gd name="connsiteX1062" fmla="*/ 2123038 w 2372630"/>
              <a:gd name="connsiteY1062" fmla="*/ 160128 h 593670"/>
              <a:gd name="connsiteX1063" fmla="*/ 2124570 w 2372630"/>
              <a:gd name="connsiteY1063" fmla="*/ 162409 h 593670"/>
              <a:gd name="connsiteX1064" fmla="*/ 2126103 w 2372630"/>
              <a:gd name="connsiteY1064" fmla="*/ 161953 h 593670"/>
              <a:gd name="connsiteX1065" fmla="*/ 2126869 w 2372630"/>
              <a:gd name="connsiteY1065" fmla="*/ 159842 h 593670"/>
              <a:gd name="connsiteX1066" fmla="*/ 2054077 w 2372630"/>
              <a:gd name="connsiteY1066" fmla="*/ 145524 h 593670"/>
              <a:gd name="connsiteX1067" fmla="*/ 2051012 w 2372630"/>
              <a:gd name="connsiteY1067" fmla="*/ 145980 h 593670"/>
              <a:gd name="connsiteX1068" fmla="*/ 2049479 w 2372630"/>
              <a:gd name="connsiteY1068" fmla="*/ 146437 h 593670"/>
              <a:gd name="connsiteX1069" fmla="*/ 2050245 w 2372630"/>
              <a:gd name="connsiteY1069" fmla="*/ 146437 h 593670"/>
              <a:gd name="connsiteX1070" fmla="*/ 2055609 w 2372630"/>
              <a:gd name="connsiteY1070" fmla="*/ 146893 h 593670"/>
              <a:gd name="connsiteX1071" fmla="*/ 1929179 w 2372630"/>
              <a:gd name="connsiteY1071" fmla="*/ 111753 h 593670"/>
              <a:gd name="connsiteX1072" fmla="*/ 1932244 w 2372630"/>
              <a:gd name="connsiteY1072" fmla="*/ 115404 h 593670"/>
              <a:gd name="connsiteX1073" fmla="*/ 1929179 w 2372630"/>
              <a:gd name="connsiteY1073" fmla="*/ 111753 h 593670"/>
              <a:gd name="connsiteX1074" fmla="*/ 1529202 w 2372630"/>
              <a:gd name="connsiteY1074" fmla="*/ 109472 h 593670"/>
              <a:gd name="connsiteX1075" fmla="*/ 1516943 w 2372630"/>
              <a:gd name="connsiteY1075" fmla="*/ 111297 h 593670"/>
              <a:gd name="connsiteX1076" fmla="*/ 1503916 w 2372630"/>
              <a:gd name="connsiteY1076" fmla="*/ 114035 h 593670"/>
              <a:gd name="connsiteX1077" fmla="*/ 1502384 w 2372630"/>
              <a:gd name="connsiteY1077" fmla="*/ 114492 h 593670"/>
              <a:gd name="connsiteX1078" fmla="*/ 1504683 w 2372630"/>
              <a:gd name="connsiteY1078" fmla="*/ 114492 h 593670"/>
              <a:gd name="connsiteX1079" fmla="*/ 1523072 w 2372630"/>
              <a:gd name="connsiteY1079" fmla="*/ 113123 h 593670"/>
              <a:gd name="connsiteX1080" fmla="*/ 1529969 w 2372630"/>
              <a:gd name="connsiteY1080" fmla="*/ 109928 h 593670"/>
              <a:gd name="connsiteX1081" fmla="*/ 1529969 w 2372630"/>
              <a:gd name="connsiteY1081" fmla="*/ 109472 h 593670"/>
              <a:gd name="connsiteX1082" fmla="*/ 344213 w 2372630"/>
              <a:gd name="connsiteY1082" fmla="*/ 108445 h 593670"/>
              <a:gd name="connsiteX1083" fmla="*/ 326206 w 2372630"/>
              <a:gd name="connsiteY1083" fmla="*/ 109472 h 593670"/>
              <a:gd name="connsiteX1084" fmla="*/ 339232 w 2372630"/>
              <a:gd name="connsiteY1084" fmla="*/ 110841 h 593670"/>
              <a:gd name="connsiteX1085" fmla="*/ 362219 w 2372630"/>
              <a:gd name="connsiteY1085" fmla="*/ 109472 h 593670"/>
              <a:gd name="connsiteX1086" fmla="*/ 344213 w 2372630"/>
              <a:gd name="connsiteY1086" fmla="*/ 108445 h 593670"/>
              <a:gd name="connsiteX1087" fmla="*/ 1903127 w 2372630"/>
              <a:gd name="connsiteY1087" fmla="*/ 108103 h 593670"/>
              <a:gd name="connsiteX1088" fmla="*/ 1903127 w 2372630"/>
              <a:gd name="connsiteY1088" fmla="*/ 108559 h 593670"/>
              <a:gd name="connsiteX1089" fmla="*/ 1895465 w 2372630"/>
              <a:gd name="connsiteY1089" fmla="*/ 111753 h 593670"/>
              <a:gd name="connsiteX1090" fmla="*/ 1899296 w 2372630"/>
              <a:gd name="connsiteY1090" fmla="*/ 113579 h 593670"/>
              <a:gd name="connsiteX1091" fmla="*/ 1906959 w 2372630"/>
              <a:gd name="connsiteY1091" fmla="*/ 113579 h 593670"/>
              <a:gd name="connsiteX1092" fmla="*/ 1919218 w 2372630"/>
              <a:gd name="connsiteY1092" fmla="*/ 109928 h 593670"/>
              <a:gd name="connsiteX1093" fmla="*/ 1903127 w 2372630"/>
              <a:gd name="connsiteY1093" fmla="*/ 108559 h 593670"/>
              <a:gd name="connsiteX1094" fmla="*/ 1903894 w 2372630"/>
              <a:gd name="connsiteY1094" fmla="*/ 108103 h 593670"/>
              <a:gd name="connsiteX1095" fmla="*/ 1903127 w 2372630"/>
              <a:gd name="connsiteY1095" fmla="*/ 108103 h 593670"/>
              <a:gd name="connsiteX1096" fmla="*/ 294790 w 2372630"/>
              <a:gd name="connsiteY1096" fmla="*/ 108103 h 593670"/>
              <a:gd name="connsiteX1097" fmla="*/ 292491 w 2372630"/>
              <a:gd name="connsiteY1097" fmla="*/ 108559 h 593670"/>
              <a:gd name="connsiteX1098" fmla="*/ 294024 w 2372630"/>
              <a:gd name="connsiteY1098" fmla="*/ 109472 h 593670"/>
              <a:gd name="connsiteX1099" fmla="*/ 294790 w 2372630"/>
              <a:gd name="connsiteY1099" fmla="*/ 108103 h 593670"/>
              <a:gd name="connsiteX1100" fmla="*/ 1998045 w 2372630"/>
              <a:gd name="connsiteY1100" fmla="*/ 107190 h 593670"/>
              <a:gd name="connsiteX1101" fmla="*/ 1986647 w 2372630"/>
              <a:gd name="connsiteY1101" fmla="*/ 109928 h 593670"/>
              <a:gd name="connsiteX1102" fmla="*/ 1980518 w 2372630"/>
              <a:gd name="connsiteY1102" fmla="*/ 111753 h 593670"/>
              <a:gd name="connsiteX1103" fmla="*/ 1983582 w 2372630"/>
              <a:gd name="connsiteY1103" fmla="*/ 115861 h 593670"/>
              <a:gd name="connsiteX1104" fmla="*/ 1985881 w 2372630"/>
              <a:gd name="connsiteY1104" fmla="*/ 115861 h 593670"/>
              <a:gd name="connsiteX1105" fmla="*/ 2001972 w 2372630"/>
              <a:gd name="connsiteY1105" fmla="*/ 109928 h 593670"/>
              <a:gd name="connsiteX1106" fmla="*/ 1998045 w 2372630"/>
              <a:gd name="connsiteY1106" fmla="*/ 107190 h 593670"/>
              <a:gd name="connsiteX1107" fmla="*/ 225829 w 2372630"/>
              <a:gd name="connsiteY1107" fmla="*/ 106733 h 593670"/>
              <a:gd name="connsiteX1108" fmla="*/ 230426 w 2372630"/>
              <a:gd name="connsiteY1108" fmla="*/ 109472 h 593670"/>
              <a:gd name="connsiteX1109" fmla="*/ 230426 w 2372630"/>
              <a:gd name="connsiteY1109" fmla="*/ 112210 h 593670"/>
              <a:gd name="connsiteX1110" fmla="*/ 232725 w 2372630"/>
              <a:gd name="connsiteY1110" fmla="*/ 112210 h 593670"/>
              <a:gd name="connsiteX1111" fmla="*/ 235023 w 2372630"/>
              <a:gd name="connsiteY1111" fmla="*/ 109472 h 593670"/>
              <a:gd name="connsiteX1112" fmla="*/ 230426 w 2372630"/>
              <a:gd name="connsiteY1112" fmla="*/ 106733 h 593670"/>
              <a:gd name="connsiteX1113" fmla="*/ 223530 w 2372630"/>
              <a:gd name="connsiteY1113" fmla="*/ 106733 h 593670"/>
              <a:gd name="connsiteX1114" fmla="*/ 222764 w 2372630"/>
              <a:gd name="connsiteY1114" fmla="*/ 108559 h 593670"/>
              <a:gd name="connsiteX1115" fmla="*/ 223530 w 2372630"/>
              <a:gd name="connsiteY1115" fmla="*/ 109015 h 593670"/>
              <a:gd name="connsiteX1116" fmla="*/ 223530 w 2372630"/>
              <a:gd name="connsiteY1116" fmla="*/ 108559 h 593670"/>
              <a:gd name="connsiteX1117" fmla="*/ 223530 w 2372630"/>
              <a:gd name="connsiteY1117" fmla="*/ 106733 h 593670"/>
              <a:gd name="connsiteX1118" fmla="*/ 218932 w 2372630"/>
              <a:gd name="connsiteY1118" fmla="*/ 106733 h 593670"/>
              <a:gd name="connsiteX1119" fmla="*/ 218932 w 2372630"/>
              <a:gd name="connsiteY1119" fmla="*/ 109472 h 593670"/>
              <a:gd name="connsiteX1120" fmla="*/ 221231 w 2372630"/>
              <a:gd name="connsiteY1120" fmla="*/ 112210 h 593670"/>
              <a:gd name="connsiteX1121" fmla="*/ 223530 w 2372630"/>
              <a:gd name="connsiteY1121" fmla="*/ 109472 h 593670"/>
              <a:gd name="connsiteX1122" fmla="*/ 222764 w 2372630"/>
              <a:gd name="connsiteY1122" fmla="*/ 109472 h 593670"/>
              <a:gd name="connsiteX1123" fmla="*/ 218932 w 2372630"/>
              <a:gd name="connsiteY1123" fmla="*/ 106733 h 593670"/>
              <a:gd name="connsiteX1124" fmla="*/ 300154 w 2372630"/>
              <a:gd name="connsiteY1124" fmla="*/ 105821 h 593670"/>
              <a:gd name="connsiteX1125" fmla="*/ 298621 w 2372630"/>
              <a:gd name="connsiteY1125" fmla="*/ 106277 h 593670"/>
              <a:gd name="connsiteX1126" fmla="*/ 298621 w 2372630"/>
              <a:gd name="connsiteY1126" fmla="*/ 106733 h 593670"/>
              <a:gd name="connsiteX1127" fmla="*/ 298621 w 2372630"/>
              <a:gd name="connsiteY1127" fmla="*/ 107190 h 593670"/>
              <a:gd name="connsiteX1128" fmla="*/ 299388 w 2372630"/>
              <a:gd name="connsiteY1128" fmla="*/ 107646 h 593670"/>
              <a:gd name="connsiteX1129" fmla="*/ 300920 w 2372630"/>
              <a:gd name="connsiteY1129" fmla="*/ 106733 h 593670"/>
              <a:gd name="connsiteX1130" fmla="*/ 300154 w 2372630"/>
              <a:gd name="connsiteY1130" fmla="*/ 106277 h 593670"/>
              <a:gd name="connsiteX1131" fmla="*/ 321608 w 2372630"/>
              <a:gd name="connsiteY1131" fmla="*/ 103995 h 593670"/>
              <a:gd name="connsiteX1132" fmla="*/ 320076 w 2372630"/>
              <a:gd name="connsiteY1132" fmla="*/ 104452 h 593670"/>
              <a:gd name="connsiteX1133" fmla="*/ 319310 w 2372630"/>
              <a:gd name="connsiteY1133" fmla="*/ 104908 h 593670"/>
              <a:gd name="connsiteX1134" fmla="*/ 319310 w 2372630"/>
              <a:gd name="connsiteY1134" fmla="*/ 104452 h 593670"/>
              <a:gd name="connsiteX1135" fmla="*/ 321608 w 2372630"/>
              <a:gd name="connsiteY1135" fmla="*/ 103995 h 593670"/>
              <a:gd name="connsiteX1136" fmla="*/ 307816 w 2372630"/>
              <a:gd name="connsiteY1136" fmla="*/ 103995 h 593670"/>
              <a:gd name="connsiteX1137" fmla="*/ 307816 w 2372630"/>
              <a:gd name="connsiteY1137" fmla="*/ 106733 h 593670"/>
              <a:gd name="connsiteX1138" fmla="*/ 310115 w 2372630"/>
              <a:gd name="connsiteY1138" fmla="*/ 106733 h 593670"/>
              <a:gd name="connsiteX1139" fmla="*/ 310115 w 2372630"/>
              <a:gd name="connsiteY1139" fmla="*/ 103995 h 593670"/>
              <a:gd name="connsiteX1140" fmla="*/ 307816 w 2372630"/>
              <a:gd name="connsiteY1140" fmla="*/ 103995 h 593670"/>
              <a:gd name="connsiteX1141" fmla="*/ 256287 w 2372630"/>
              <a:gd name="connsiteY1141" fmla="*/ 103311 h 593670"/>
              <a:gd name="connsiteX1142" fmla="*/ 251114 w 2372630"/>
              <a:gd name="connsiteY1142" fmla="*/ 103995 h 593670"/>
              <a:gd name="connsiteX1143" fmla="*/ 258011 w 2372630"/>
              <a:gd name="connsiteY1143" fmla="*/ 106733 h 593670"/>
              <a:gd name="connsiteX1144" fmla="*/ 256287 w 2372630"/>
              <a:gd name="connsiteY1144" fmla="*/ 103311 h 593670"/>
              <a:gd name="connsiteX1145" fmla="*/ 338178 w 2372630"/>
              <a:gd name="connsiteY1145" fmla="*/ 101942 h 593670"/>
              <a:gd name="connsiteX1146" fmla="*/ 333102 w 2372630"/>
              <a:gd name="connsiteY1146" fmla="*/ 103995 h 593670"/>
              <a:gd name="connsiteX1147" fmla="*/ 336933 w 2372630"/>
              <a:gd name="connsiteY1147" fmla="*/ 105364 h 593670"/>
              <a:gd name="connsiteX1148" fmla="*/ 341531 w 2372630"/>
              <a:gd name="connsiteY1148" fmla="*/ 103995 h 593670"/>
              <a:gd name="connsiteX1149" fmla="*/ 338178 w 2372630"/>
              <a:gd name="connsiteY1149" fmla="*/ 101942 h 593670"/>
              <a:gd name="connsiteX1150" fmla="*/ 2223415 w 2372630"/>
              <a:gd name="connsiteY1150" fmla="*/ 98975 h 593670"/>
              <a:gd name="connsiteX1151" fmla="*/ 2231844 w 2372630"/>
              <a:gd name="connsiteY1151" fmla="*/ 102626 h 593670"/>
              <a:gd name="connsiteX1152" fmla="*/ 2231078 w 2372630"/>
              <a:gd name="connsiteY1152" fmla="*/ 102626 h 593670"/>
              <a:gd name="connsiteX1153" fmla="*/ 2223415 w 2372630"/>
              <a:gd name="connsiteY1153" fmla="*/ 98975 h 593670"/>
              <a:gd name="connsiteX1154" fmla="*/ 457233 w 2372630"/>
              <a:gd name="connsiteY1154" fmla="*/ 98519 h 593670"/>
              <a:gd name="connsiteX1155" fmla="*/ 464129 w 2372630"/>
              <a:gd name="connsiteY1155" fmla="*/ 98747 h 593670"/>
              <a:gd name="connsiteX1156" fmla="*/ 467960 w 2372630"/>
              <a:gd name="connsiteY1156" fmla="*/ 98975 h 593670"/>
              <a:gd name="connsiteX1157" fmla="*/ 471025 w 2372630"/>
              <a:gd name="connsiteY1157" fmla="*/ 98975 h 593670"/>
              <a:gd name="connsiteX1158" fmla="*/ 464129 w 2372630"/>
              <a:gd name="connsiteY1158" fmla="*/ 98747 h 593670"/>
              <a:gd name="connsiteX1159" fmla="*/ 460298 w 2372630"/>
              <a:gd name="connsiteY1159" fmla="*/ 98519 h 593670"/>
              <a:gd name="connsiteX1160" fmla="*/ 284829 w 2372630"/>
              <a:gd name="connsiteY1160" fmla="*/ 98519 h 593670"/>
              <a:gd name="connsiteX1161" fmla="*/ 283297 w 2372630"/>
              <a:gd name="connsiteY1161" fmla="*/ 98975 h 593670"/>
              <a:gd name="connsiteX1162" fmla="*/ 281764 w 2372630"/>
              <a:gd name="connsiteY1162" fmla="*/ 98975 h 593670"/>
              <a:gd name="connsiteX1163" fmla="*/ 282530 w 2372630"/>
              <a:gd name="connsiteY1163" fmla="*/ 99432 h 593670"/>
              <a:gd name="connsiteX1164" fmla="*/ 281764 w 2372630"/>
              <a:gd name="connsiteY1164" fmla="*/ 99432 h 593670"/>
              <a:gd name="connsiteX1165" fmla="*/ 271037 w 2372630"/>
              <a:gd name="connsiteY1165" fmla="*/ 101257 h 593670"/>
              <a:gd name="connsiteX1166" fmla="*/ 275634 w 2372630"/>
              <a:gd name="connsiteY1166" fmla="*/ 101257 h 593670"/>
              <a:gd name="connsiteX1167" fmla="*/ 281764 w 2372630"/>
              <a:gd name="connsiteY1167" fmla="*/ 105821 h 593670"/>
              <a:gd name="connsiteX1168" fmla="*/ 282530 w 2372630"/>
              <a:gd name="connsiteY1168" fmla="*/ 106277 h 593670"/>
              <a:gd name="connsiteX1169" fmla="*/ 283297 w 2372630"/>
              <a:gd name="connsiteY1169" fmla="*/ 104452 h 593670"/>
              <a:gd name="connsiteX1170" fmla="*/ 285595 w 2372630"/>
              <a:gd name="connsiteY1170" fmla="*/ 102170 h 593670"/>
              <a:gd name="connsiteX1171" fmla="*/ 287128 w 2372630"/>
              <a:gd name="connsiteY1171" fmla="*/ 100801 h 593670"/>
              <a:gd name="connsiteX1172" fmla="*/ 286361 w 2372630"/>
              <a:gd name="connsiteY1172" fmla="*/ 100344 h 593670"/>
              <a:gd name="connsiteX1173" fmla="*/ 282530 w 2372630"/>
              <a:gd name="connsiteY1173" fmla="*/ 101257 h 593670"/>
              <a:gd name="connsiteX1174" fmla="*/ 282530 w 2372630"/>
              <a:gd name="connsiteY1174" fmla="*/ 99432 h 593670"/>
              <a:gd name="connsiteX1175" fmla="*/ 283297 w 2372630"/>
              <a:gd name="connsiteY1175" fmla="*/ 98975 h 593670"/>
              <a:gd name="connsiteX1176" fmla="*/ 284063 w 2372630"/>
              <a:gd name="connsiteY1176" fmla="*/ 98975 h 593670"/>
              <a:gd name="connsiteX1177" fmla="*/ 284829 w 2372630"/>
              <a:gd name="connsiteY1177" fmla="*/ 98519 h 593670"/>
              <a:gd name="connsiteX1178" fmla="*/ 288660 w 2372630"/>
              <a:gd name="connsiteY1178" fmla="*/ 98063 h 593670"/>
              <a:gd name="connsiteX1179" fmla="*/ 287128 w 2372630"/>
              <a:gd name="connsiteY1179" fmla="*/ 99888 h 593670"/>
              <a:gd name="connsiteX1180" fmla="*/ 287128 w 2372630"/>
              <a:gd name="connsiteY1180" fmla="*/ 100344 h 593670"/>
              <a:gd name="connsiteX1181" fmla="*/ 289426 w 2372630"/>
              <a:gd name="connsiteY1181" fmla="*/ 98975 h 593670"/>
              <a:gd name="connsiteX1182" fmla="*/ 290193 w 2372630"/>
              <a:gd name="connsiteY1182" fmla="*/ 98975 h 593670"/>
              <a:gd name="connsiteX1183" fmla="*/ 1859452 w 2372630"/>
              <a:gd name="connsiteY1183" fmla="*/ 97150 h 593670"/>
              <a:gd name="connsiteX1184" fmla="*/ 1854088 w 2372630"/>
              <a:gd name="connsiteY1184" fmla="*/ 98519 h 593670"/>
              <a:gd name="connsiteX1185" fmla="*/ 1853322 w 2372630"/>
              <a:gd name="connsiteY1185" fmla="*/ 98519 h 593670"/>
              <a:gd name="connsiteX1186" fmla="*/ 1854854 w 2372630"/>
              <a:gd name="connsiteY1186" fmla="*/ 98975 h 593670"/>
              <a:gd name="connsiteX1187" fmla="*/ 1859452 w 2372630"/>
              <a:gd name="connsiteY1187" fmla="*/ 98063 h 593670"/>
              <a:gd name="connsiteX1188" fmla="*/ 1860984 w 2372630"/>
              <a:gd name="connsiteY1188" fmla="*/ 97150 h 593670"/>
              <a:gd name="connsiteX1189" fmla="*/ 294024 w 2372630"/>
              <a:gd name="connsiteY1189" fmla="*/ 95781 h 593670"/>
              <a:gd name="connsiteX1190" fmla="*/ 294024 w 2372630"/>
              <a:gd name="connsiteY1190" fmla="*/ 98519 h 593670"/>
              <a:gd name="connsiteX1191" fmla="*/ 295556 w 2372630"/>
              <a:gd name="connsiteY1191" fmla="*/ 98975 h 593670"/>
              <a:gd name="connsiteX1192" fmla="*/ 299388 w 2372630"/>
              <a:gd name="connsiteY1192" fmla="*/ 100344 h 593670"/>
              <a:gd name="connsiteX1193" fmla="*/ 300920 w 2372630"/>
              <a:gd name="connsiteY1193" fmla="*/ 101257 h 593670"/>
              <a:gd name="connsiteX1194" fmla="*/ 312414 w 2372630"/>
              <a:gd name="connsiteY1194" fmla="*/ 101257 h 593670"/>
              <a:gd name="connsiteX1195" fmla="*/ 318544 w 2372630"/>
              <a:gd name="connsiteY1195" fmla="*/ 105364 h 593670"/>
              <a:gd name="connsiteX1196" fmla="*/ 319310 w 2372630"/>
              <a:gd name="connsiteY1196" fmla="*/ 104908 h 593670"/>
              <a:gd name="connsiteX1197" fmla="*/ 319310 w 2372630"/>
              <a:gd name="connsiteY1197" fmla="*/ 106733 h 593670"/>
              <a:gd name="connsiteX1198" fmla="*/ 328505 w 2372630"/>
              <a:gd name="connsiteY1198" fmla="*/ 106733 h 593670"/>
              <a:gd name="connsiteX1199" fmla="*/ 328505 w 2372630"/>
              <a:gd name="connsiteY1199" fmla="*/ 106277 h 593670"/>
              <a:gd name="connsiteX1200" fmla="*/ 329271 w 2372630"/>
              <a:gd name="connsiteY1200" fmla="*/ 106277 h 593670"/>
              <a:gd name="connsiteX1201" fmla="*/ 330803 w 2372630"/>
              <a:gd name="connsiteY1201" fmla="*/ 103995 h 593670"/>
              <a:gd name="connsiteX1202" fmla="*/ 329271 w 2372630"/>
              <a:gd name="connsiteY1202" fmla="*/ 105821 h 593670"/>
              <a:gd name="connsiteX1203" fmla="*/ 328505 w 2372630"/>
              <a:gd name="connsiteY1203" fmla="*/ 106277 h 593670"/>
              <a:gd name="connsiteX1204" fmla="*/ 328505 w 2372630"/>
              <a:gd name="connsiteY1204" fmla="*/ 103995 h 593670"/>
              <a:gd name="connsiteX1205" fmla="*/ 330803 w 2372630"/>
              <a:gd name="connsiteY1205" fmla="*/ 101257 h 593670"/>
              <a:gd name="connsiteX1206" fmla="*/ 343829 w 2372630"/>
              <a:gd name="connsiteY1206" fmla="*/ 101257 h 593670"/>
              <a:gd name="connsiteX1207" fmla="*/ 341531 w 2372630"/>
              <a:gd name="connsiteY1207" fmla="*/ 106733 h 593670"/>
              <a:gd name="connsiteX1208" fmla="*/ 348427 w 2372630"/>
              <a:gd name="connsiteY1208" fmla="*/ 103995 h 593670"/>
              <a:gd name="connsiteX1209" fmla="*/ 346128 w 2372630"/>
              <a:gd name="connsiteY1209" fmla="*/ 101257 h 593670"/>
              <a:gd name="connsiteX1210" fmla="*/ 359920 w 2372630"/>
              <a:gd name="connsiteY1210" fmla="*/ 101257 h 593670"/>
              <a:gd name="connsiteX1211" fmla="*/ 355323 w 2372630"/>
              <a:gd name="connsiteY1211" fmla="*/ 103995 h 593670"/>
              <a:gd name="connsiteX1212" fmla="*/ 373713 w 2372630"/>
              <a:gd name="connsiteY1212" fmla="*/ 106733 h 593670"/>
              <a:gd name="connsiteX1213" fmla="*/ 380609 w 2372630"/>
              <a:gd name="connsiteY1213" fmla="*/ 109472 h 593670"/>
              <a:gd name="connsiteX1214" fmla="*/ 380609 w 2372630"/>
              <a:gd name="connsiteY1214" fmla="*/ 110384 h 593670"/>
              <a:gd name="connsiteX1215" fmla="*/ 381375 w 2372630"/>
              <a:gd name="connsiteY1215" fmla="*/ 110384 h 593670"/>
              <a:gd name="connsiteX1216" fmla="*/ 382908 w 2372630"/>
              <a:gd name="connsiteY1216" fmla="*/ 110384 h 593670"/>
              <a:gd name="connsiteX1217" fmla="*/ 383674 w 2372630"/>
              <a:gd name="connsiteY1217" fmla="*/ 109928 h 593670"/>
              <a:gd name="connsiteX1218" fmla="*/ 386739 w 2372630"/>
              <a:gd name="connsiteY1218" fmla="*/ 109472 h 593670"/>
              <a:gd name="connsiteX1219" fmla="*/ 387505 w 2372630"/>
              <a:gd name="connsiteY1219" fmla="*/ 109015 h 593670"/>
              <a:gd name="connsiteX1220" fmla="*/ 387505 w 2372630"/>
              <a:gd name="connsiteY1220" fmla="*/ 108559 h 593670"/>
              <a:gd name="connsiteX1221" fmla="*/ 385206 w 2372630"/>
              <a:gd name="connsiteY1221" fmla="*/ 106733 h 593670"/>
              <a:gd name="connsiteX1222" fmla="*/ 391336 w 2372630"/>
              <a:gd name="connsiteY1222" fmla="*/ 107646 h 593670"/>
              <a:gd name="connsiteX1223" fmla="*/ 390570 w 2372630"/>
              <a:gd name="connsiteY1223" fmla="*/ 108559 h 593670"/>
              <a:gd name="connsiteX1224" fmla="*/ 391336 w 2372630"/>
              <a:gd name="connsiteY1224" fmla="*/ 108103 h 593670"/>
              <a:gd name="connsiteX1225" fmla="*/ 397466 w 2372630"/>
              <a:gd name="connsiteY1225" fmla="*/ 106277 h 593670"/>
              <a:gd name="connsiteX1226" fmla="*/ 398232 w 2372630"/>
              <a:gd name="connsiteY1226" fmla="*/ 106277 h 593670"/>
              <a:gd name="connsiteX1227" fmla="*/ 398999 w 2372630"/>
              <a:gd name="connsiteY1227" fmla="*/ 105364 h 593670"/>
              <a:gd name="connsiteX1228" fmla="*/ 398999 w 2372630"/>
              <a:gd name="connsiteY1228" fmla="*/ 103995 h 593670"/>
              <a:gd name="connsiteX1229" fmla="*/ 400531 w 2372630"/>
              <a:gd name="connsiteY1229" fmla="*/ 105364 h 593670"/>
              <a:gd name="connsiteX1230" fmla="*/ 402064 w 2372630"/>
              <a:gd name="connsiteY1230" fmla="*/ 105821 h 593670"/>
              <a:gd name="connsiteX1231" fmla="*/ 405129 w 2372630"/>
              <a:gd name="connsiteY1231" fmla="*/ 105821 h 593670"/>
              <a:gd name="connsiteX1232" fmla="*/ 405895 w 2372630"/>
              <a:gd name="connsiteY1232" fmla="*/ 105364 h 593670"/>
              <a:gd name="connsiteX1233" fmla="*/ 406661 w 2372630"/>
              <a:gd name="connsiteY1233" fmla="*/ 104908 h 593670"/>
              <a:gd name="connsiteX1234" fmla="*/ 408194 w 2372630"/>
              <a:gd name="connsiteY1234" fmla="*/ 103995 h 593670"/>
              <a:gd name="connsiteX1235" fmla="*/ 407427 w 2372630"/>
              <a:gd name="connsiteY1235" fmla="*/ 104908 h 593670"/>
              <a:gd name="connsiteX1236" fmla="*/ 408194 w 2372630"/>
              <a:gd name="connsiteY1236" fmla="*/ 104908 h 593670"/>
              <a:gd name="connsiteX1237" fmla="*/ 408194 w 2372630"/>
              <a:gd name="connsiteY1237" fmla="*/ 103995 h 593670"/>
              <a:gd name="connsiteX1238" fmla="*/ 408960 w 2372630"/>
              <a:gd name="connsiteY1238" fmla="*/ 104908 h 593670"/>
              <a:gd name="connsiteX1239" fmla="*/ 410492 w 2372630"/>
              <a:gd name="connsiteY1239" fmla="*/ 104452 h 593670"/>
              <a:gd name="connsiteX1240" fmla="*/ 438843 w 2372630"/>
              <a:gd name="connsiteY1240" fmla="*/ 98063 h 593670"/>
              <a:gd name="connsiteX1241" fmla="*/ 441908 w 2372630"/>
              <a:gd name="connsiteY1241" fmla="*/ 98063 h 593670"/>
              <a:gd name="connsiteX1242" fmla="*/ 444973 w 2372630"/>
              <a:gd name="connsiteY1242" fmla="*/ 98063 h 593670"/>
              <a:gd name="connsiteX1243" fmla="*/ 432713 w 2372630"/>
              <a:gd name="connsiteY1243" fmla="*/ 97606 h 593670"/>
              <a:gd name="connsiteX1244" fmla="*/ 307816 w 2372630"/>
              <a:gd name="connsiteY1244" fmla="*/ 95781 h 593670"/>
              <a:gd name="connsiteX1245" fmla="*/ 305517 w 2372630"/>
              <a:gd name="connsiteY1245" fmla="*/ 98519 h 593670"/>
              <a:gd name="connsiteX1246" fmla="*/ 297855 w 2372630"/>
              <a:gd name="connsiteY1246" fmla="*/ 97150 h 593670"/>
              <a:gd name="connsiteX1247" fmla="*/ 297855 w 2372630"/>
              <a:gd name="connsiteY1247" fmla="*/ 97606 h 593670"/>
              <a:gd name="connsiteX1248" fmla="*/ 297089 w 2372630"/>
              <a:gd name="connsiteY1248" fmla="*/ 97150 h 593670"/>
              <a:gd name="connsiteX1249" fmla="*/ 294024 w 2372630"/>
              <a:gd name="connsiteY1249" fmla="*/ 95781 h 593670"/>
              <a:gd name="connsiteX1250" fmla="*/ 1922188 w 2372630"/>
              <a:gd name="connsiteY1250" fmla="*/ 92529 h 593670"/>
              <a:gd name="connsiteX1251" fmla="*/ 1913855 w 2372630"/>
              <a:gd name="connsiteY1251" fmla="*/ 93955 h 593670"/>
              <a:gd name="connsiteX1252" fmla="*/ 1913855 w 2372630"/>
              <a:gd name="connsiteY1252" fmla="*/ 94412 h 593670"/>
              <a:gd name="connsiteX1253" fmla="*/ 1896997 w 2372630"/>
              <a:gd name="connsiteY1253" fmla="*/ 97606 h 593670"/>
              <a:gd name="connsiteX1254" fmla="*/ 1893932 w 2372630"/>
              <a:gd name="connsiteY1254" fmla="*/ 97606 h 593670"/>
              <a:gd name="connsiteX1255" fmla="*/ 1896997 w 2372630"/>
              <a:gd name="connsiteY1255" fmla="*/ 98063 h 593670"/>
              <a:gd name="connsiteX1256" fmla="*/ 1900062 w 2372630"/>
              <a:gd name="connsiteY1256" fmla="*/ 98063 h 593670"/>
              <a:gd name="connsiteX1257" fmla="*/ 1924582 w 2372630"/>
              <a:gd name="connsiteY1257" fmla="*/ 95324 h 593670"/>
              <a:gd name="connsiteX1258" fmla="*/ 1927647 w 2372630"/>
              <a:gd name="connsiteY1258" fmla="*/ 93499 h 593670"/>
              <a:gd name="connsiteX1259" fmla="*/ 1922188 w 2372630"/>
              <a:gd name="connsiteY1259" fmla="*/ 92529 h 593670"/>
              <a:gd name="connsiteX1260" fmla="*/ 429840 w 2372630"/>
              <a:gd name="connsiteY1260" fmla="*/ 92358 h 593670"/>
              <a:gd name="connsiteX1261" fmla="*/ 418921 w 2372630"/>
              <a:gd name="connsiteY1261" fmla="*/ 93043 h 593670"/>
              <a:gd name="connsiteX1262" fmla="*/ 437311 w 2372630"/>
              <a:gd name="connsiteY1262" fmla="*/ 95781 h 593670"/>
              <a:gd name="connsiteX1263" fmla="*/ 429840 w 2372630"/>
              <a:gd name="connsiteY1263" fmla="*/ 92358 h 593670"/>
              <a:gd name="connsiteX1264" fmla="*/ 376873 w 2372630"/>
              <a:gd name="connsiteY1264" fmla="*/ 90989 h 593670"/>
              <a:gd name="connsiteX1265" fmla="*/ 371414 w 2372630"/>
              <a:gd name="connsiteY1265" fmla="*/ 93043 h 593670"/>
              <a:gd name="connsiteX1266" fmla="*/ 374479 w 2372630"/>
              <a:gd name="connsiteY1266" fmla="*/ 93955 h 593670"/>
              <a:gd name="connsiteX1267" fmla="*/ 380609 w 2372630"/>
              <a:gd name="connsiteY1267" fmla="*/ 93043 h 593670"/>
              <a:gd name="connsiteX1268" fmla="*/ 376873 w 2372630"/>
              <a:gd name="connsiteY1268" fmla="*/ 90989 h 593670"/>
              <a:gd name="connsiteX1269" fmla="*/ 412025 w 2372630"/>
              <a:gd name="connsiteY1269" fmla="*/ 90305 h 593670"/>
              <a:gd name="connsiteX1270" fmla="*/ 403596 w 2372630"/>
              <a:gd name="connsiteY1270" fmla="*/ 93043 h 593670"/>
              <a:gd name="connsiteX1271" fmla="*/ 408960 w 2372630"/>
              <a:gd name="connsiteY1271" fmla="*/ 94868 h 593670"/>
              <a:gd name="connsiteX1272" fmla="*/ 412584 w 2372630"/>
              <a:gd name="connsiteY1272" fmla="*/ 93635 h 593670"/>
              <a:gd name="connsiteX1273" fmla="*/ 412599 w 2372630"/>
              <a:gd name="connsiteY1273" fmla="*/ 93727 h 593670"/>
              <a:gd name="connsiteX1274" fmla="*/ 414323 w 2372630"/>
              <a:gd name="connsiteY1274" fmla="*/ 93043 h 593670"/>
              <a:gd name="connsiteX1275" fmla="*/ 412584 w 2372630"/>
              <a:gd name="connsiteY1275" fmla="*/ 93635 h 593670"/>
              <a:gd name="connsiteX1276" fmla="*/ 398999 w 2372630"/>
              <a:gd name="connsiteY1276" fmla="*/ 90305 h 593670"/>
              <a:gd name="connsiteX1277" fmla="*/ 396700 w 2372630"/>
              <a:gd name="connsiteY1277" fmla="*/ 93043 h 593670"/>
              <a:gd name="connsiteX1278" fmla="*/ 403596 w 2372630"/>
              <a:gd name="connsiteY1278" fmla="*/ 95781 h 593670"/>
              <a:gd name="connsiteX1279" fmla="*/ 401297 w 2372630"/>
              <a:gd name="connsiteY1279" fmla="*/ 93043 h 593670"/>
              <a:gd name="connsiteX1280" fmla="*/ 398999 w 2372630"/>
              <a:gd name="connsiteY1280" fmla="*/ 90305 h 593670"/>
              <a:gd name="connsiteX1281" fmla="*/ 1812711 w 2372630"/>
              <a:gd name="connsiteY1281" fmla="*/ 81634 h 593670"/>
              <a:gd name="connsiteX1282" fmla="*/ 1805815 w 2372630"/>
              <a:gd name="connsiteY1282" fmla="*/ 82090 h 593670"/>
              <a:gd name="connsiteX1283" fmla="*/ 1812711 w 2372630"/>
              <a:gd name="connsiteY1283" fmla="*/ 83459 h 593670"/>
              <a:gd name="connsiteX1284" fmla="*/ 1864815 w 2372630"/>
              <a:gd name="connsiteY1284" fmla="*/ 92130 h 593670"/>
              <a:gd name="connsiteX1285" fmla="*/ 1869413 w 2372630"/>
              <a:gd name="connsiteY1285" fmla="*/ 91674 h 593670"/>
              <a:gd name="connsiteX1286" fmla="*/ 1875543 w 2372630"/>
              <a:gd name="connsiteY1286" fmla="*/ 89392 h 593670"/>
              <a:gd name="connsiteX1287" fmla="*/ 1875543 w 2372630"/>
              <a:gd name="connsiteY1287" fmla="*/ 88935 h 593670"/>
              <a:gd name="connsiteX1288" fmla="*/ 1874776 w 2372630"/>
              <a:gd name="connsiteY1288" fmla="*/ 88479 h 593670"/>
              <a:gd name="connsiteX1289" fmla="*/ 1867880 w 2372630"/>
              <a:gd name="connsiteY1289" fmla="*/ 82546 h 593670"/>
              <a:gd name="connsiteX1290" fmla="*/ 1812711 w 2372630"/>
              <a:gd name="connsiteY1290" fmla="*/ 81634 h 593670"/>
              <a:gd name="connsiteX1291" fmla="*/ 1898530 w 2372630"/>
              <a:gd name="connsiteY1291" fmla="*/ 79352 h 593670"/>
              <a:gd name="connsiteX1292" fmla="*/ 1904660 w 2372630"/>
              <a:gd name="connsiteY1292" fmla="*/ 82546 h 593670"/>
              <a:gd name="connsiteX1293" fmla="*/ 1903127 w 2372630"/>
              <a:gd name="connsiteY1293" fmla="*/ 83003 h 593670"/>
              <a:gd name="connsiteX1294" fmla="*/ 1898530 w 2372630"/>
              <a:gd name="connsiteY1294" fmla="*/ 79352 h 593670"/>
              <a:gd name="connsiteX1295" fmla="*/ 1912131 w 2372630"/>
              <a:gd name="connsiteY1295" fmla="*/ 62523 h 593670"/>
              <a:gd name="connsiteX1296" fmla="*/ 1916920 w 2372630"/>
              <a:gd name="connsiteY1296" fmla="*/ 66574 h 593670"/>
              <a:gd name="connsiteX1297" fmla="*/ 1911556 w 2372630"/>
              <a:gd name="connsiteY1297" fmla="*/ 67943 h 593670"/>
              <a:gd name="connsiteX1298" fmla="*/ 1908491 w 2372630"/>
              <a:gd name="connsiteY1298" fmla="*/ 67943 h 593670"/>
              <a:gd name="connsiteX1299" fmla="*/ 1901595 w 2372630"/>
              <a:gd name="connsiteY1299" fmla="*/ 62923 h 593670"/>
              <a:gd name="connsiteX1300" fmla="*/ 1912131 w 2372630"/>
              <a:gd name="connsiteY1300" fmla="*/ 62523 h 593670"/>
              <a:gd name="connsiteX1301" fmla="*/ 1884450 w 2372630"/>
              <a:gd name="connsiteY1301" fmla="*/ 61896 h 593670"/>
              <a:gd name="connsiteX1302" fmla="*/ 1895465 w 2372630"/>
              <a:gd name="connsiteY1302" fmla="*/ 66574 h 593670"/>
              <a:gd name="connsiteX1303" fmla="*/ 1889335 w 2372630"/>
              <a:gd name="connsiteY1303" fmla="*/ 68399 h 593670"/>
              <a:gd name="connsiteX1304" fmla="*/ 1874010 w 2372630"/>
              <a:gd name="connsiteY1304" fmla="*/ 66574 h 593670"/>
              <a:gd name="connsiteX1305" fmla="*/ 1844127 w 2372630"/>
              <a:gd name="connsiteY1305" fmla="*/ 64748 h 593670"/>
              <a:gd name="connsiteX1306" fmla="*/ 1847192 w 2372630"/>
              <a:gd name="connsiteY1306" fmla="*/ 64748 h 593670"/>
              <a:gd name="connsiteX1307" fmla="*/ 1862517 w 2372630"/>
              <a:gd name="connsiteY1307" fmla="*/ 64748 h 593670"/>
              <a:gd name="connsiteX1308" fmla="*/ 1884450 w 2372630"/>
              <a:gd name="connsiteY1308" fmla="*/ 61896 h 593670"/>
              <a:gd name="connsiteX1309" fmla="*/ 733846 w 2372630"/>
              <a:gd name="connsiteY1309" fmla="*/ 61097 h 593670"/>
              <a:gd name="connsiteX1310" fmla="*/ 738443 w 2372630"/>
              <a:gd name="connsiteY1310" fmla="*/ 66117 h 593670"/>
              <a:gd name="connsiteX1311" fmla="*/ 730781 w 2372630"/>
              <a:gd name="connsiteY1311" fmla="*/ 67943 h 593670"/>
              <a:gd name="connsiteX1312" fmla="*/ 726183 w 2372630"/>
              <a:gd name="connsiteY1312" fmla="*/ 62467 h 593670"/>
              <a:gd name="connsiteX1313" fmla="*/ 733846 w 2372630"/>
              <a:gd name="connsiteY1313" fmla="*/ 61097 h 593670"/>
              <a:gd name="connsiteX1314" fmla="*/ 838054 w 2372630"/>
              <a:gd name="connsiteY1314" fmla="*/ 60641 h 593670"/>
              <a:gd name="connsiteX1315" fmla="*/ 844184 w 2372630"/>
              <a:gd name="connsiteY1315" fmla="*/ 62467 h 593670"/>
              <a:gd name="connsiteX1316" fmla="*/ 842652 w 2372630"/>
              <a:gd name="connsiteY1316" fmla="*/ 62467 h 593670"/>
              <a:gd name="connsiteX1317" fmla="*/ 838054 w 2372630"/>
              <a:gd name="connsiteY1317" fmla="*/ 60641 h 593670"/>
              <a:gd name="connsiteX1318" fmla="*/ 802041 w 2372630"/>
              <a:gd name="connsiteY1318" fmla="*/ 56990 h 593670"/>
              <a:gd name="connsiteX1319" fmla="*/ 820431 w 2372630"/>
              <a:gd name="connsiteY1319" fmla="*/ 64292 h 593670"/>
              <a:gd name="connsiteX1320" fmla="*/ 811236 w 2372630"/>
              <a:gd name="connsiteY1320" fmla="*/ 66574 h 593670"/>
              <a:gd name="connsiteX1321" fmla="*/ 802041 w 2372630"/>
              <a:gd name="connsiteY1321" fmla="*/ 56990 h 593670"/>
              <a:gd name="connsiteX1322" fmla="*/ 1116199 w 2372630"/>
              <a:gd name="connsiteY1322" fmla="*/ 55621 h 593670"/>
              <a:gd name="connsiteX1323" fmla="*/ 1104706 w 2372630"/>
              <a:gd name="connsiteY1323" fmla="*/ 56990 h 593670"/>
              <a:gd name="connsiteX1324" fmla="*/ 1100108 w 2372630"/>
              <a:gd name="connsiteY1324" fmla="*/ 57903 h 593670"/>
              <a:gd name="connsiteX1325" fmla="*/ 1105472 w 2372630"/>
              <a:gd name="connsiteY1325" fmla="*/ 57903 h 593670"/>
              <a:gd name="connsiteX1326" fmla="*/ 1114667 w 2372630"/>
              <a:gd name="connsiteY1326" fmla="*/ 57447 h 593670"/>
              <a:gd name="connsiteX1327" fmla="*/ 1120797 w 2372630"/>
              <a:gd name="connsiteY1327" fmla="*/ 57447 h 593670"/>
              <a:gd name="connsiteX1328" fmla="*/ 1116199 w 2372630"/>
              <a:gd name="connsiteY1328" fmla="*/ 55621 h 593670"/>
              <a:gd name="connsiteX1329" fmla="*/ 722256 w 2372630"/>
              <a:gd name="connsiteY1329" fmla="*/ 45809 h 593670"/>
              <a:gd name="connsiteX1330" fmla="*/ 741508 w 2372630"/>
              <a:gd name="connsiteY1330" fmla="*/ 51514 h 593670"/>
              <a:gd name="connsiteX1331" fmla="*/ 739976 w 2372630"/>
              <a:gd name="connsiteY1331" fmla="*/ 51970 h 593670"/>
              <a:gd name="connsiteX1332" fmla="*/ 730015 w 2372630"/>
              <a:gd name="connsiteY1332" fmla="*/ 48319 h 593670"/>
              <a:gd name="connsiteX1333" fmla="*/ 722256 w 2372630"/>
              <a:gd name="connsiteY1333" fmla="*/ 45809 h 593670"/>
              <a:gd name="connsiteX1334" fmla="*/ 1407370 w 2372630"/>
              <a:gd name="connsiteY1334" fmla="*/ 33716 h 593670"/>
              <a:gd name="connsiteX1335" fmla="*/ 1497020 w 2372630"/>
              <a:gd name="connsiteY1335" fmla="*/ 33716 h 593670"/>
              <a:gd name="connsiteX1336" fmla="*/ 1569813 w 2372630"/>
              <a:gd name="connsiteY1336" fmla="*/ 45581 h 593670"/>
              <a:gd name="connsiteX1337" fmla="*/ 1548358 w 2372630"/>
              <a:gd name="connsiteY1337" fmla="*/ 45581 h 593670"/>
              <a:gd name="connsiteX1338" fmla="*/ 1537631 w 2372630"/>
              <a:gd name="connsiteY1338" fmla="*/ 45581 h 593670"/>
              <a:gd name="connsiteX1339" fmla="*/ 1457176 w 2372630"/>
              <a:gd name="connsiteY1339" fmla="*/ 46494 h 593670"/>
              <a:gd name="connsiteX1340" fmla="*/ 1363695 w 2372630"/>
              <a:gd name="connsiteY1340" fmla="*/ 39649 h 593670"/>
              <a:gd name="connsiteX1341" fmla="*/ 1407370 w 2372630"/>
              <a:gd name="connsiteY1341" fmla="*/ 33716 h 593670"/>
              <a:gd name="connsiteX1342" fmla="*/ 1600319 w 2372630"/>
              <a:gd name="connsiteY1342" fmla="*/ 31791 h 593670"/>
              <a:gd name="connsiteX1343" fmla="*/ 1605060 w 2372630"/>
              <a:gd name="connsiteY1343" fmla="*/ 41930 h 593670"/>
              <a:gd name="connsiteX1344" fmla="*/ 1598164 w 2372630"/>
              <a:gd name="connsiteY1344" fmla="*/ 39649 h 593670"/>
              <a:gd name="connsiteX1345" fmla="*/ 1598164 w 2372630"/>
              <a:gd name="connsiteY1345" fmla="*/ 36454 h 593670"/>
              <a:gd name="connsiteX1346" fmla="*/ 1600319 w 2372630"/>
              <a:gd name="connsiteY1346" fmla="*/ 31791 h 593670"/>
              <a:gd name="connsiteX1347" fmla="*/ 808650 w 2372630"/>
              <a:gd name="connsiteY1347" fmla="*/ 17914 h 593670"/>
              <a:gd name="connsiteX1348" fmla="*/ 801275 w 2372630"/>
              <a:gd name="connsiteY1348" fmla="*/ 19112 h 593670"/>
              <a:gd name="connsiteX1349" fmla="*/ 799743 w 2372630"/>
              <a:gd name="connsiteY1349" fmla="*/ 19340 h 593670"/>
              <a:gd name="connsiteX1350" fmla="*/ 800509 w 2372630"/>
              <a:gd name="connsiteY1350" fmla="*/ 19112 h 593670"/>
              <a:gd name="connsiteX1351" fmla="*/ 808650 w 2372630"/>
              <a:gd name="connsiteY1351" fmla="*/ 17914 h 593670"/>
              <a:gd name="connsiteX1352" fmla="*/ 1536099 w 2372630"/>
              <a:gd name="connsiteY1352" fmla="*/ 9529 h 593670"/>
              <a:gd name="connsiteX1353" fmla="*/ 1536865 w 2372630"/>
              <a:gd name="connsiteY1353" fmla="*/ 9529 h 593670"/>
              <a:gd name="connsiteX1354" fmla="*/ 1537631 w 2372630"/>
              <a:gd name="connsiteY1354" fmla="*/ 9529 h 593670"/>
              <a:gd name="connsiteX1355" fmla="*/ 1537631 w 2372630"/>
              <a:gd name="connsiteY1355" fmla="*/ 9985 h 593670"/>
              <a:gd name="connsiteX1356" fmla="*/ 1536865 w 2372630"/>
              <a:gd name="connsiteY1356" fmla="*/ 9985 h 593670"/>
              <a:gd name="connsiteX1357" fmla="*/ 1536099 w 2372630"/>
              <a:gd name="connsiteY1357" fmla="*/ 9529 h 593670"/>
              <a:gd name="connsiteX1358" fmla="*/ 1186023 w 2372630"/>
              <a:gd name="connsiteY1358" fmla="*/ 4166 h 593670"/>
              <a:gd name="connsiteX1359" fmla="*/ 1232668 w 2372630"/>
              <a:gd name="connsiteY1359" fmla="*/ 10898 h 593670"/>
              <a:gd name="connsiteX1360" fmla="*/ 1176732 w 2372630"/>
              <a:gd name="connsiteY1360" fmla="*/ 16830 h 593670"/>
              <a:gd name="connsiteX1361" fmla="*/ 1165239 w 2372630"/>
              <a:gd name="connsiteY1361" fmla="*/ 22763 h 593670"/>
              <a:gd name="connsiteX1362" fmla="*/ 1132290 w 2372630"/>
              <a:gd name="connsiteY1362" fmla="*/ 19569 h 593670"/>
              <a:gd name="connsiteX1363" fmla="*/ 1048004 w 2372630"/>
              <a:gd name="connsiteY1363" fmla="*/ 19569 h 593670"/>
              <a:gd name="connsiteX1364" fmla="*/ 1014289 w 2372630"/>
              <a:gd name="connsiteY1364" fmla="*/ 31434 h 593670"/>
              <a:gd name="connsiteX1365" fmla="*/ 958354 w 2372630"/>
              <a:gd name="connsiteY1365" fmla="*/ 34629 h 593670"/>
              <a:gd name="connsiteX1366" fmla="*/ 1025783 w 2372630"/>
              <a:gd name="connsiteY1366" fmla="*/ 34629 h 593670"/>
              <a:gd name="connsiteX1367" fmla="*/ 1193589 w 2372630"/>
              <a:gd name="connsiteY1367" fmla="*/ 37367 h 593670"/>
              <a:gd name="connsiteX1368" fmla="*/ 1350669 w 2372630"/>
              <a:gd name="connsiteY1368" fmla="*/ 40561 h 593670"/>
              <a:gd name="connsiteX1369" fmla="*/ 1306227 w 2372630"/>
              <a:gd name="connsiteY1369" fmla="*/ 49688 h 593670"/>
              <a:gd name="connsiteX1370" fmla="*/ 1222707 w 2372630"/>
              <a:gd name="connsiteY1370" fmla="*/ 52883 h 593670"/>
              <a:gd name="connsiteX1371" fmla="*/ 1200486 w 2372630"/>
              <a:gd name="connsiteY1371" fmla="*/ 55621 h 593670"/>
              <a:gd name="connsiteX1372" fmla="*/ 1197421 w 2372630"/>
              <a:gd name="connsiteY1372" fmla="*/ 56534 h 593670"/>
              <a:gd name="connsiteX1373" fmla="*/ 1197421 w 2372630"/>
              <a:gd name="connsiteY1373" fmla="*/ 56990 h 593670"/>
              <a:gd name="connsiteX1374" fmla="*/ 1205849 w 2372630"/>
              <a:gd name="connsiteY1374" fmla="*/ 56990 h 593670"/>
              <a:gd name="connsiteX1375" fmla="*/ 1235733 w 2372630"/>
              <a:gd name="connsiteY1375" fmla="*/ 57447 h 593670"/>
              <a:gd name="connsiteX1376" fmla="*/ 1381318 w 2372630"/>
              <a:gd name="connsiteY1376" fmla="*/ 57447 h 593670"/>
              <a:gd name="connsiteX1377" fmla="*/ 1387448 w 2372630"/>
              <a:gd name="connsiteY1377" fmla="*/ 59728 h 593670"/>
              <a:gd name="connsiteX1378" fmla="*/ 1420396 w 2372630"/>
              <a:gd name="connsiteY1378" fmla="*/ 59728 h 593670"/>
              <a:gd name="connsiteX1379" fmla="*/ 1438786 w 2372630"/>
              <a:gd name="connsiteY1379" fmla="*/ 61097 h 593670"/>
              <a:gd name="connsiteX1380" fmla="*/ 1451046 w 2372630"/>
              <a:gd name="connsiteY1380" fmla="*/ 59728 h 593670"/>
              <a:gd name="connsiteX1381" fmla="*/ 1536099 w 2372630"/>
              <a:gd name="connsiteY1381" fmla="*/ 62923 h 593670"/>
              <a:gd name="connsiteX1382" fmla="*/ 1575177 w 2372630"/>
              <a:gd name="connsiteY1382" fmla="*/ 59728 h 593670"/>
              <a:gd name="connsiteX1383" fmla="*/ 1623450 w 2372630"/>
              <a:gd name="connsiteY1383" fmla="*/ 59728 h 593670"/>
              <a:gd name="connsiteX1384" fmla="*/ 1632645 w 2372630"/>
              <a:gd name="connsiteY1384" fmla="*/ 59728 h 593670"/>
              <a:gd name="connsiteX1385" fmla="*/ 1639541 w 2372630"/>
              <a:gd name="connsiteY1385" fmla="*/ 59728 h 593670"/>
              <a:gd name="connsiteX1386" fmla="*/ 1641073 w 2372630"/>
              <a:gd name="connsiteY1386" fmla="*/ 58816 h 593670"/>
              <a:gd name="connsiteX1387" fmla="*/ 1680152 w 2372630"/>
              <a:gd name="connsiteY1387" fmla="*/ 56077 h 593670"/>
              <a:gd name="connsiteX1388" fmla="*/ 1663294 w 2372630"/>
              <a:gd name="connsiteY1388" fmla="*/ 44212 h 593670"/>
              <a:gd name="connsiteX1389" fmla="*/ 1769802 w 2372630"/>
              <a:gd name="connsiteY1389" fmla="*/ 56077 h 593670"/>
              <a:gd name="connsiteX1390" fmla="*/ 1745282 w 2372630"/>
              <a:gd name="connsiteY1390" fmla="*/ 59728 h 593670"/>
              <a:gd name="connsiteX1391" fmla="*/ 1744516 w 2372630"/>
              <a:gd name="connsiteY1391" fmla="*/ 59728 h 593670"/>
              <a:gd name="connsiteX1392" fmla="*/ 1738386 w 2372630"/>
              <a:gd name="connsiteY1392" fmla="*/ 62923 h 593670"/>
              <a:gd name="connsiteX1393" fmla="*/ 1723827 w 2372630"/>
              <a:gd name="connsiteY1393" fmla="*/ 64748 h 593670"/>
              <a:gd name="connsiteX1394" fmla="*/ 1721529 w 2372630"/>
              <a:gd name="connsiteY1394" fmla="*/ 65205 h 593670"/>
              <a:gd name="connsiteX1395" fmla="*/ 1725360 w 2372630"/>
              <a:gd name="connsiteY1395" fmla="*/ 67943 h 593670"/>
              <a:gd name="connsiteX1396" fmla="*/ 1723061 w 2372630"/>
              <a:gd name="connsiteY1396" fmla="*/ 67943 h 593670"/>
              <a:gd name="connsiteX1397" fmla="*/ 1721529 w 2372630"/>
              <a:gd name="connsiteY1397" fmla="*/ 68399 h 593670"/>
              <a:gd name="connsiteX1398" fmla="*/ 1723827 w 2372630"/>
              <a:gd name="connsiteY1398" fmla="*/ 68399 h 593670"/>
              <a:gd name="connsiteX1399" fmla="*/ 1753711 w 2372630"/>
              <a:gd name="connsiteY1399" fmla="*/ 68399 h 593670"/>
              <a:gd name="connsiteX1400" fmla="*/ 1772100 w 2372630"/>
              <a:gd name="connsiteY1400" fmla="*/ 73876 h 593670"/>
              <a:gd name="connsiteX1401" fmla="*/ 1787425 w 2372630"/>
              <a:gd name="connsiteY1401" fmla="*/ 70225 h 593670"/>
              <a:gd name="connsiteX1402" fmla="*/ 1805049 w 2372630"/>
              <a:gd name="connsiteY1402" fmla="*/ 70225 h 593670"/>
              <a:gd name="connsiteX1403" fmla="*/ 1808114 w 2372630"/>
              <a:gd name="connsiteY1403" fmla="*/ 73876 h 593670"/>
              <a:gd name="connsiteX1404" fmla="*/ 1838763 w 2372630"/>
              <a:gd name="connsiteY1404" fmla="*/ 72050 h 593670"/>
              <a:gd name="connsiteX1405" fmla="*/ 1887036 w 2372630"/>
              <a:gd name="connsiteY1405" fmla="*/ 77526 h 593670"/>
              <a:gd name="connsiteX1406" fmla="*/ 1887036 w 2372630"/>
              <a:gd name="connsiteY1406" fmla="*/ 84828 h 593670"/>
              <a:gd name="connsiteX1407" fmla="*/ 1902361 w 2372630"/>
              <a:gd name="connsiteY1407" fmla="*/ 86654 h 593670"/>
              <a:gd name="connsiteX1408" fmla="*/ 1911556 w 2372630"/>
              <a:gd name="connsiteY1408" fmla="*/ 83003 h 593670"/>
              <a:gd name="connsiteX1409" fmla="*/ 1929946 w 2372630"/>
              <a:gd name="connsiteY1409" fmla="*/ 86654 h 593670"/>
              <a:gd name="connsiteX1410" fmla="*/ 1950634 w 2372630"/>
              <a:gd name="connsiteY1410" fmla="*/ 86654 h 593670"/>
              <a:gd name="connsiteX1411" fmla="*/ 1972089 w 2372630"/>
              <a:gd name="connsiteY1411" fmla="*/ 90305 h 593670"/>
              <a:gd name="connsiteX1412" fmla="*/ 2008102 w 2372630"/>
              <a:gd name="connsiteY1412" fmla="*/ 90305 h 593670"/>
              <a:gd name="connsiteX1413" fmla="*/ 2023427 w 2372630"/>
              <a:gd name="connsiteY1413" fmla="*/ 93955 h 593670"/>
              <a:gd name="connsiteX1414" fmla="*/ 2034921 w 2372630"/>
              <a:gd name="connsiteY1414" fmla="*/ 90305 h 593670"/>
              <a:gd name="connsiteX1415" fmla="*/ 2053310 w 2372630"/>
              <a:gd name="connsiteY1415" fmla="*/ 92130 h 593670"/>
              <a:gd name="connsiteX1416" fmla="*/ 2041050 w 2372630"/>
              <a:gd name="connsiteY1416" fmla="*/ 97150 h 593670"/>
              <a:gd name="connsiteX1417" fmla="*/ 2047180 w 2372630"/>
              <a:gd name="connsiteY1417" fmla="*/ 104452 h 593670"/>
              <a:gd name="connsiteX1418" fmla="*/ 2041050 w 2372630"/>
              <a:gd name="connsiteY1418" fmla="*/ 111297 h 593670"/>
              <a:gd name="connsiteX1419" fmla="*/ 2059440 w 2372630"/>
              <a:gd name="connsiteY1419" fmla="*/ 113123 h 593670"/>
              <a:gd name="connsiteX1420" fmla="*/ 2077830 w 2372630"/>
              <a:gd name="connsiteY1420" fmla="*/ 111297 h 593670"/>
              <a:gd name="connsiteX1421" fmla="*/ 2095453 w 2372630"/>
              <a:gd name="connsiteY1421" fmla="*/ 107646 h 593670"/>
              <a:gd name="connsiteX1422" fmla="*/ 2113843 w 2372630"/>
              <a:gd name="connsiteY1422" fmla="*/ 111297 h 593670"/>
              <a:gd name="connsiteX1423" fmla="*/ 2095453 w 2372630"/>
              <a:gd name="connsiteY1423" fmla="*/ 113579 h 593670"/>
              <a:gd name="connsiteX1424" fmla="*/ 2090856 w 2372630"/>
              <a:gd name="connsiteY1424" fmla="*/ 114948 h 593670"/>
              <a:gd name="connsiteX1425" fmla="*/ 2091622 w 2372630"/>
              <a:gd name="connsiteY1425" fmla="*/ 114948 h 593670"/>
              <a:gd name="connsiteX1426" fmla="*/ 2098518 w 2372630"/>
              <a:gd name="connsiteY1426" fmla="*/ 116773 h 593670"/>
              <a:gd name="connsiteX1427" fmla="*/ 2171311 w 2372630"/>
              <a:gd name="connsiteY1427" fmla="*/ 118599 h 593670"/>
              <a:gd name="connsiteX1428" fmla="*/ 2183571 w 2372630"/>
              <a:gd name="connsiteY1428" fmla="*/ 120424 h 593670"/>
              <a:gd name="connsiteX1429" fmla="*/ 2162116 w 2372630"/>
              <a:gd name="connsiteY1429" fmla="*/ 125901 h 593670"/>
              <a:gd name="connsiteX1430" fmla="*/ 2208091 w 2372630"/>
              <a:gd name="connsiteY1430" fmla="*/ 133202 h 593670"/>
              <a:gd name="connsiteX1431" fmla="*/ 2198896 w 2372630"/>
              <a:gd name="connsiteY1431" fmla="*/ 133202 h 593670"/>
              <a:gd name="connsiteX1432" fmla="*/ 2190467 w 2372630"/>
              <a:gd name="connsiteY1432" fmla="*/ 136853 h 593670"/>
              <a:gd name="connsiteX1433" fmla="*/ 2175142 w 2372630"/>
              <a:gd name="connsiteY1433" fmla="*/ 135028 h 593670"/>
              <a:gd name="connsiteX1434" fmla="*/ 2159818 w 2372630"/>
              <a:gd name="connsiteY1434" fmla="*/ 138679 h 593670"/>
              <a:gd name="connsiteX1435" fmla="*/ 2148324 w 2372630"/>
              <a:gd name="connsiteY1435" fmla="*/ 138679 h 593670"/>
              <a:gd name="connsiteX1436" fmla="*/ 2087791 w 2372630"/>
              <a:gd name="connsiteY1436" fmla="*/ 140504 h 593670"/>
              <a:gd name="connsiteX1437" fmla="*/ 2069401 w 2372630"/>
              <a:gd name="connsiteY1437" fmla="*/ 141417 h 593670"/>
              <a:gd name="connsiteX1438" fmla="*/ 2063271 w 2372630"/>
              <a:gd name="connsiteY1438" fmla="*/ 140961 h 593670"/>
              <a:gd name="connsiteX1439" fmla="*/ 2062505 w 2372630"/>
              <a:gd name="connsiteY1439" fmla="*/ 141873 h 593670"/>
              <a:gd name="connsiteX1440" fmla="*/ 2062505 w 2372630"/>
              <a:gd name="connsiteY1440" fmla="*/ 145068 h 593670"/>
              <a:gd name="connsiteX1441" fmla="*/ 2062505 w 2372630"/>
              <a:gd name="connsiteY1441" fmla="*/ 146893 h 593670"/>
              <a:gd name="connsiteX1442" fmla="*/ 2066336 w 2372630"/>
              <a:gd name="connsiteY1442" fmla="*/ 147350 h 593670"/>
              <a:gd name="connsiteX1443" fmla="*/ 2096986 w 2372630"/>
              <a:gd name="connsiteY1443" fmla="*/ 149175 h 593670"/>
              <a:gd name="connsiteX1444" fmla="*/ 2106181 w 2372630"/>
              <a:gd name="connsiteY1444" fmla="*/ 152826 h 593670"/>
              <a:gd name="connsiteX1445" fmla="*/ 2184337 w 2372630"/>
              <a:gd name="connsiteY1445" fmla="*/ 156477 h 593670"/>
              <a:gd name="connsiteX1446" fmla="*/ 2166714 w 2372630"/>
              <a:gd name="connsiteY1446" fmla="*/ 158302 h 593670"/>
              <a:gd name="connsiteX1447" fmla="*/ 2163649 w 2372630"/>
              <a:gd name="connsiteY1447" fmla="*/ 161953 h 593670"/>
              <a:gd name="connsiteX1448" fmla="*/ 2145259 w 2372630"/>
              <a:gd name="connsiteY1448" fmla="*/ 160128 h 593670"/>
              <a:gd name="connsiteX1449" fmla="*/ 2160584 w 2372630"/>
              <a:gd name="connsiteY1449" fmla="*/ 167429 h 593670"/>
              <a:gd name="connsiteX1450" fmla="*/ 2100051 w 2372630"/>
              <a:gd name="connsiteY1450" fmla="*/ 169255 h 593670"/>
              <a:gd name="connsiteX1451" fmla="*/ 2100051 w 2372630"/>
              <a:gd name="connsiteY1451" fmla="*/ 172906 h 593670"/>
              <a:gd name="connsiteX1452" fmla="*/ 2081661 w 2372630"/>
              <a:gd name="connsiteY1452" fmla="*/ 171080 h 593670"/>
              <a:gd name="connsiteX1453" fmla="*/ 2069401 w 2372630"/>
              <a:gd name="connsiteY1453" fmla="*/ 172906 h 593670"/>
              <a:gd name="connsiteX1454" fmla="*/ 2057141 w 2372630"/>
              <a:gd name="connsiteY1454" fmla="*/ 171080 h 593670"/>
              <a:gd name="connsiteX1455" fmla="*/ 2047947 w 2372630"/>
              <a:gd name="connsiteY1455" fmla="*/ 176557 h 593670"/>
              <a:gd name="connsiteX1456" fmla="*/ 2030323 w 2372630"/>
              <a:gd name="connsiteY1456" fmla="*/ 178382 h 593670"/>
              <a:gd name="connsiteX1457" fmla="*/ 2039518 w 2372630"/>
              <a:gd name="connsiteY1457" fmla="*/ 182033 h 593670"/>
              <a:gd name="connsiteX1458" fmla="*/ 2047947 w 2372630"/>
              <a:gd name="connsiteY1458" fmla="*/ 178382 h 593670"/>
              <a:gd name="connsiteX1459" fmla="*/ 2078596 w 2372630"/>
              <a:gd name="connsiteY1459" fmla="*/ 182033 h 593670"/>
              <a:gd name="connsiteX1460" fmla="*/ 2081661 w 2372630"/>
              <a:gd name="connsiteY1460" fmla="*/ 178382 h 593670"/>
              <a:gd name="connsiteX1461" fmla="*/ 2090856 w 2372630"/>
              <a:gd name="connsiteY1461" fmla="*/ 180208 h 593670"/>
              <a:gd name="connsiteX1462" fmla="*/ 2090856 w 2372630"/>
              <a:gd name="connsiteY1462" fmla="*/ 185684 h 593670"/>
              <a:gd name="connsiteX1463" fmla="*/ 2108479 w 2372630"/>
              <a:gd name="connsiteY1463" fmla="*/ 185684 h 593670"/>
              <a:gd name="connsiteX1464" fmla="*/ 2120739 w 2372630"/>
              <a:gd name="connsiteY1464" fmla="*/ 187053 h 593670"/>
              <a:gd name="connsiteX1465" fmla="*/ 2129934 w 2372630"/>
              <a:gd name="connsiteY1465" fmla="*/ 183858 h 593670"/>
              <a:gd name="connsiteX1466" fmla="*/ 2148324 w 2372630"/>
              <a:gd name="connsiteY1466" fmla="*/ 187053 h 593670"/>
              <a:gd name="connsiteX1467" fmla="*/ 2158285 w 2372630"/>
              <a:gd name="connsiteY1467" fmla="*/ 191617 h 593670"/>
              <a:gd name="connsiteX1468" fmla="*/ 2157519 w 2372630"/>
              <a:gd name="connsiteY1468" fmla="*/ 192529 h 593670"/>
              <a:gd name="connsiteX1469" fmla="*/ 2159051 w 2372630"/>
              <a:gd name="connsiteY1469" fmla="*/ 192529 h 593670"/>
              <a:gd name="connsiteX1470" fmla="*/ 2161350 w 2372630"/>
              <a:gd name="connsiteY1470" fmla="*/ 192073 h 593670"/>
              <a:gd name="connsiteX1471" fmla="*/ 2161350 w 2372630"/>
              <a:gd name="connsiteY1471" fmla="*/ 191617 h 593670"/>
              <a:gd name="connsiteX1472" fmla="*/ 2162116 w 2372630"/>
              <a:gd name="connsiteY1472" fmla="*/ 190704 h 593670"/>
              <a:gd name="connsiteX1473" fmla="*/ 2177441 w 2372630"/>
              <a:gd name="connsiteY1473" fmla="*/ 187053 h 593670"/>
              <a:gd name="connsiteX1474" fmla="*/ 2178207 w 2372630"/>
              <a:gd name="connsiteY1474" fmla="*/ 192986 h 593670"/>
              <a:gd name="connsiteX1475" fmla="*/ 2177441 w 2372630"/>
              <a:gd name="connsiteY1475" fmla="*/ 193442 h 593670"/>
              <a:gd name="connsiteX1476" fmla="*/ 2197363 w 2372630"/>
              <a:gd name="connsiteY1476" fmla="*/ 198462 h 593670"/>
              <a:gd name="connsiteX1477" fmla="*/ 2159818 w 2372630"/>
              <a:gd name="connsiteY1477" fmla="*/ 194355 h 593670"/>
              <a:gd name="connsiteX1478" fmla="*/ 2150623 w 2372630"/>
              <a:gd name="connsiteY1478" fmla="*/ 198462 h 593670"/>
              <a:gd name="connsiteX1479" fmla="*/ 2144493 w 2372630"/>
              <a:gd name="connsiteY1479" fmla="*/ 196180 h 593670"/>
              <a:gd name="connsiteX1480" fmla="*/ 2147558 w 2372630"/>
              <a:gd name="connsiteY1480" fmla="*/ 200287 h 593670"/>
              <a:gd name="connsiteX1481" fmla="*/ 2144493 w 2372630"/>
              <a:gd name="connsiteY1481" fmla="*/ 200287 h 593670"/>
              <a:gd name="connsiteX1482" fmla="*/ 2181272 w 2372630"/>
              <a:gd name="connsiteY1482" fmla="*/ 202113 h 593670"/>
              <a:gd name="connsiteX1483" fmla="*/ 2189701 w 2372630"/>
              <a:gd name="connsiteY1483" fmla="*/ 203938 h 593670"/>
              <a:gd name="connsiteX1484" fmla="*/ 2192000 w 2372630"/>
              <a:gd name="connsiteY1484" fmla="*/ 203938 h 593670"/>
              <a:gd name="connsiteX1485" fmla="*/ 2192766 w 2372630"/>
              <a:gd name="connsiteY1485" fmla="*/ 203938 h 593670"/>
              <a:gd name="connsiteX1486" fmla="*/ 2188168 w 2372630"/>
              <a:gd name="connsiteY1486" fmla="*/ 205764 h 593670"/>
              <a:gd name="connsiteX1487" fmla="*/ 2188935 w 2372630"/>
              <a:gd name="connsiteY1487" fmla="*/ 208046 h 593670"/>
              <a:gd name="connsiteX1488" fmla="*/ 2165947 w 2372630"/>
              <a:gd name="connsiteY1488" fmla="*/ 208046 h 593670"/>
              <a:gd name="connsiteX1489" fmla="*/ 2181272 w 2372630"/>
              <a:gd name="connsiteY1489" fmla="*/ 213522 h 593670"/>
              <a:gd name="connsiteX1490" fmla="*/ 2188168 w 2372630"/>
              <a:gd name="connsiteY1490" fmla="*/ 213522 h 593670"/>
              <a:gd name="connsiteX1491" fmla="*/ 2186636 w 2372630"/>
              <a:gd name="connsiteY1491" fmla="*/ 215347 h 593670"/>
              <a:gd name="connsiteX1492" fmla="*/ 2191233 w 2372630"/>
              <a:gd name="connsiteY1492" fmla="*/ 215347 h 593670"/>
              <a:gd name="connsiteX1493" fmla="*/ 2194298 w 2372630"/>
              <a:gd name="connsiteY1493" fmla="*/ 217173 h 593670"/>
              <a:gd name="connsiteX1494" fmla="*/ 2192000 w 2372630"/>
              <a:gd name="connsiteY1494" fmla="*/ 213522 h 593670"/>
              <a:gd name="connsiteX1495" fmla="*/ 2193532 w 2372630"/>
              <a:gd name="connsiteY1495" fmla="*/ 214891 h 593670"/>
              <a:gd name="connsiteX1496" fmla="*/ 2193532 w 2372630"/>
              <a:gd name="connsiteY1496" fmla="*/ 215347 h 593670"/>
              <a:gd name="connsiteX1497" fmla="*/ 2194298 w 2372630"/>
              <a:gd name="connsiteY1497" fmla="*/ 215347 h 593670"/>
              <a:gd name="connsiteX1498" fmla="*/ 2195831 w 2372630"/>
              <a:gd name="connsiteY1498" fmla="*/ 215347 h 593670"/>
              <a:gd name="connsiteX1499" fmla="*/ 2194298 w 2372630"/>
              <a:gd name="connsiteY1499" fmla="*/ 214891 h 593670"/>
              <a:gd name="connsiteX1500" fmla="*/ 2194298 w 2372630"/>
              <a:gd name="connsiteY1500" fmla="*/ 215347 h 593670"/>
              <a:gd name="connsiteX1501" fmla="*/ 2193532 w 2372630"/>
              <a:gd name="connsiteY1501" fmla="*/ 214891 h 593670"/>
              <a:gd name="connsiteX1502" fmla="*/ 2193532 w 2372630"/>
              <a:gd name="connsiteY1502" fmla="*/ 214435 h 593670"/>
              <a:gd name="connsiteX1503" fmla="*/ 2194298 w 2372630"/>
              <a:gd name="connsiteY1503" fmla="*/ 213522 h 593670"/>
              <a:gd name="connsiteX1504" fmla="*/ 2204259 w 2372630"/>
              <a:gd name="connsiteY1504" fmla="*/ 217173 h 593670"/>
              <a:gd name="connsiteX1505" fmla="*/ 2201961 w 2372630"/>
              <a:gd name="connsiteY1505" fmla="*/ 217173 h 593670"/>
              <a:gd name="connsiteX1506" fmla="*/ 2202727 w 2372630"/>
              <a:gd name="connsiteY1506" fmla="*/ 219455 h 593670"/>
              <a:gd name="connsiteX1507" fmla="*/ 2198129 w 2372630"/>
              <a:gd name="connsiteY1507" fmla="*/ 221280 h 593670"/>
              <a:gd name="connsiteX1508" fmla="*/ 2199662 w 2372630"/>
              <a:gd name="connsiteY1508" fmla="*/ 223105 h 593670"/>
              <a:gd name="connsiteX1509" fmla="*/ 2201194 w 2372630"/>
              <a:gd name="connsiteY1509" fmla="*/ 224931 h 593670"/>
              <a:gd name="connsiteX1510" fmla="*/ 2201961 w 2372630"/>
              <a:gd name="connsiteY1510" fmla="*/ 221280 h 593670"/>
              <a:gd name="connsiteX1511" fmla="*/ 2205026 w 2372630"/>
              <a:gd name="connsiteY1511" fmla="*/ 223105 h 593670"/>
              <a:gd name="connsiteX1512" fmla="*/ 2205026 w 2372630"/>
              <a:gd name="connsiteY1512" fmla="*/ 221736 h 593670"/>
              <a:gd name="connsiteX1513" fmla="*/ 2208091 w 2372630"/>
              <a:gd name="connsiteY1513" fmla="*/ 221736 h 593670"/>
              <a:gd name="connsiteX1514" fmla="*/ 2214221 w 2372630"/>
              <a:gd name="connsiteY1514" fmla="*/ 219911 h 593670"/>
              <a:gd name="connsiteX1515" fmla="*/ 2208857 w 2372630"/>
              <a:gd name="connsiteY1515" fmla="*/ 224475 h 593670"/>
              <a:gd name="connsiteX1516" fmla="*/ 2208091 w 2372630"/>
              <a:gd name="connsiteY1516" fmla="*/ 224475 h 593670"/>
              <a:gd name="connsiteX1517" fmla="*/ 2208857 w 2372630"/>
              <a:gd name="connsiteY1517" fmla="*/ 224931 h 593670"/>
              <a:gd name="connsiteX1518" fmla="*/ 2206558 w 2372630"/>
              <a:gd name="connsiteY1518" fmla="*/ 224931 h 593670"/>
              <a:gd name="connsiteX1519" fmla="*/ 2206558 w 2372630"/>
              <a:gd name="connsiteY1519" fmla="*/ 226756 h 593670"/>
              <a:gd name="connsiteX1520" fmla="*/ 2175909 w 2372630"/>
              <a:gd name="connsiteY1520" fmla="*/ 224931 h 593670"/>
              <a:gd name="connsiteX1521" fmla="*/ 2171311 w 2372630"/>
              <a:gd name="connsiteY1521" fmla="*/ 224931 h 593670"/>
              <a:gd name="connsiteX1522" fmla="*/ 2172077 w 2372630"/>
              <a:gd name="connsiteY1522" fmla="*/ 229038 h 593670"/>
              <a:gd name="connsiteX1523" fmla="*/ 2175909 w 2372630"/>
              <a:gd name="connsiteY1523" fmla="*/ 230864 h 593670"/>
              <a:gd name="connsiteX1524" fmla="*/ 2176675 w 2372630"/>
              <a:gd name="connsiteY1524" fmla="*/ 229038 h 593670"/>
              <a:gd name="connsiteX1525" fmla="*/ 2179740 w 2372630"/>
              <a:gd name="connsiteY1525" fmla="*/ 229038 h 593670"/>
              <a:gd name="connsiteX1526" fmla="*/ 2185870 w 2372630"/>
              <a:gd name="connsiteY1526" fmla="*/ 232689 h 593670"/>
              <a:gd name="connsiteX1527" fmla="*/ 2179740 w 2372630"/>
              <a:gd name="connsiteY1527" fmla="*/ 233145 h 593670"/>
              <a:gd name="connsiteX1528" fmla="*/ 2176675 w 2372630"/>
              <a:gd name="connsiteY1528" fmla="*/ 233145 h 593670"/>
              <a:gd name="connsiteX1529" fmla="*/ 2177441 w 2372630"/>
              <a:gd name="connsiteY1529" fmla="*/ 233602 h 593670"/>
              <a:gd name="connsiteX1530" fmla="*/ 2178207 w 2372630"/>
              <a:gd name="connsiteY1530" fmla="*/ 239534 h 593670"/>
              <a:gd name="connsiteX1531" fmla="*/ 2190467 w 2372630"/>
              <a:gd name="connsiteY1531" fmla="*/ 241360 h 593670"/>
              <a:gd name="connsiteX1532" fmla="*/ 2257130 w 2372630"/>
              <a:gd name="connsiteY1532" fmla="*/ 241360 h 593670"/>
              <a:gd name="connsiteX1533" fmla="*/ 2290844 w 2372630"/>
              <a:gd name="connsiteY1533" fmla="*/ 245011 h 593670"/>
              <a:gd name="connsiteX1534" fmla="*/ 2244870 w 2372630"/>
              <a:gd name="connsiteY1534" fmla="*/ 245011 h 593670"/>
              <a:gd name="connsiteX1535" fmla="*/ 2214221 w 2372630"/>
              <a:gd name="connsiteY1535" fmla="*/ 250487 h 593670"/>
              <a:gd name="connsiteX1536" fmla="*/ 2199662 w 2372630"/>
              <a:gd name="connsiteY1536" fmla="*/ 248662 h 593670"/>
              <a:gd name="connsiteX1537" fmla="*/ 2193532 w 2372630"/>
              <a:gd name="connsiteY1537" fmla="*/ 252312 h 593670"/>
              <a:gd name="connsiteX1538" fmla="*/ 2178207 w 2372630"/>
              <a:gd name="connsiteY1538" fmla="*/ 248662 h 593670"/>
              <a:gd name="connsiteX1539" fmla="*/ 2172077 w 2372630"/>
              <a:gd name="connsiteY1539" fmla="*/ 252312 h 593670"/>
              <a:gd name="connsiteX1540" fmla="*/ 2162882 w 2372630"/>
              <a:gd name="connsiteY1540" fmla="*/ 248662 h 593670"/>
              <a:gd name="connsiteX1541" fmla="*/ 2161350 w 2372630"/>
              <a:gd name="connsiteY1541" fmla="*/ 238165 h 593670"/>
              <a:gd name="connsiteX1542" fmla="*/ 2160584 w 2372630"/>
              <a:gd name="connsiteY1542" fmla="*/ 238165 h 593670"/>
              <a:gd name="connsiteX1543" fmla="*/ 2156753 w 2372630"/>
              <a:gd name="connsiteY1543" fmla="*/ 239534 h 593670"/>
              <a:gd name="connsiteX1544" fmla="*/ 2144493 w 2372630"/>
              <a:gd name="connsiteY1544" fmla="*/ 248662 h 593670"/>
              <a:gd name="connsiteX1545" fmla="*/ 2156753 w 2372630"/>
              <a:gd name="connsiteY1545" fmla="*/ 254138 h 593670"/>
              <a:gd name="connsiteX1546" fmla="*/ 2138363 w 2372630"/>
              <a:gd name="connsiteY1546" fmla="*/ 249118 h 593670"/>
              <a:gd name="connsiteX1547" fmla="*/ 2137597 w 2372630"/>
              <a:gd name="connsiteY1547" fmla="*/ 249118 h 593670"/>
              <a:gd name="connsiteX1548" fmla="*/ 2129168 w 2372630"/>
              <a:gd name="connsiteY1548" fmla="*/ 252312 h 593670"/>
              <a:gd name="connsiteX1549" fmla="*/ 2135298 w 2372630"/>
              <a:gd name="connsiteY1549" fmla="*/ 257789 h 593670"/>
              <a:gd name="connsiteX1550" fmla="*/ 2178207 w 2372630"/>
              <a:gd name="connsiteY1550" fmla="*/ 257789 h 593670"/>
              <a:gd name="connsiteX1551" fmla="*/ 2190467 w 2372630"/>
              <a:gd name="connsiteY1551" fmla="*/ 259614 h 593670"/>
              <a:gd name="connsiteX1552" fmla="*/ 2229545 w 2372630"/>
              <a:gd name="connsiteY1552" fmla="*/ 255963 h 593670"/>
              <a:gd name="connsiteX1553" fmla="*/ 2244870 w 2372630"/>
              <a:gd name="connsiteY1553" fmla="*/ 261440 h 593670"/>
              <a:gd name="connsiteX1554" fmla="*/ 2187402 w 2372630"/>
              <a:gd name="connsiteY1554" fmla="*/ 265091 h 593670"/>
              <a:gd name="connsiteX1555" fmla="*/ 2208857 w 2372630"/>
              <a:gd name="connsiteY1555" fmla="*/ 270111 h 593670"/>
              <a:gd name="connsiteX1556" fmla="*/ 2184337 w 2372630"/>
              <a:gd name="connsiteY1556" fmla="*/ 274674 h 593670"/>
              <a:gd name="connsiteX1557" fmla="*/ 2178974 w 2372630"/>
              <a:gd name="connsiteY1557" fmla="*/ 275131 h 593670"/>
              <a:gd name="connsiteX1558" fmla="*/ 2178974 w 2372630"/>
              <a:gd name="connsiteY1558" fmla="*/ 278325 h 593670"/>
              <a:gd name="connsiteX1559" fmla="*/ 2179740 w 2372630"/>
              <a:gd name="connsiteY1559" fmla="*/ 278325 h 593670"/>
              <a:gd name="connsiteX1560" fmla="*/ 2178974 w 2372630"/>
              <a:gd name="connsiteY1560" fmla="*/ 282432 h 593670"/>
              <a:gd name="connsiteX1561" fmla="*/ 2175142 w 2372630"/>
              <a:gd name="connsiteY1561" fmla="*/ 280150 h 593670"/>
              <a:gd name="connsiteX1562" fmla="*/ 2171311 w 2372630"/>
              <a:gd name="connsiteY1562" fmla="*/ 278325 h 593670"/>
              <a:gd name="connsiteX1563" fmla="*/ 2169779 w 2372630"/>
              <a:gd name="connsiteY1563" fmla="*/ 282432 h 593670"/>
              <a:gd name="connsiteX1564" fmla="*/ 2152155 w 2372630"/>
              <a:gd name="connsiteY1564" fmla="*/ 280150 h 593670"/>
              <a:gd name="connsiteX1565" fmla="*/ 2150623 w 2372630"/>
              <a:gd name="connsiteY1565" fmla="*/ 280150 h 593670"/>
              <a:gd name="connsiteX1566" fmla="*/ 2149090 w 2372630"/>
              <a:gd name="connsiteY1566" fmla="*/ 280150 h 593670"/>
              <a:gd name="connsiteX1567" fmla="*/ 2165181 w 2372630"/>
              <a:gd name="connsiteY1567" fmla="*/ 284258 h 593670"/>
              <a:gd name="connsiteX1568" fmla="*/ 2167480 w 2372630"/>
              <a:gd name="connsiteY1568" fmla="*/ 284258 h 593670"/>
              <a:gd name="connsiteX1569" fmla="*/ 2167480 w 2372630"/>
              <a:gd name="connsiteY1569" fmla="*/ 282432 h 593670"/>
              <a:gd name="connsiteX1570" fmla="*/ 2168246 w 2372630"/>
              <a:gd name="connsiteY1570" fmla="*/ 282432 h 593670"/>
              <a:gd name="connsiteX1571" fmla="*/ 2187402 w 2372630"/>
              <a:gd name="connsiteY1571" fmla="*/ 284258 h 593670"/>
              <a:gd name="connsiteX1572" fmla="*/ 2184337 w 2372630"/>
              <a:gd name="connsiteY1572" fmla="*/ 286083 h 593670"/>
              <a:gd name="connsiteX1573" fmla="*/ 2211922 w 2372630"/>
              <a:gd name="connsiteY1573" fmla="*/ 286083 h 593670"/>
              <a:gd name="connsiteX1574" fmla="*/ 2213454 w 2372630"/>
              <a:gd name="connsiteY1574" fmla="*/ 286540 h 593670"/>
              <a:gd name="connsiteX1575" fmla="*/ 2214987 w 2372630"/>
              <a:gd name="connsiteY1575" fmla="*/ 286083 h 593670"/>
              <a:gd name="connsiteX1576" fmla="*/ 2223415 w 2372630"/>
              <a:gd name="connsiteY1576" fmla="*/ 288365 h 593670"/>
              <a:gd name="connsiteX1577" fmla="*/ 2221883 w 2372630"/>
              <a:gd name="connsiteY1577" fmla="*/ 288365 h 593670"/>
              <a:gd name="connsiteX1578" fmla="*/ 2219584 w 2372630"/>
              <a:gd name="connsiteY1578" fmla="*/ 288365 h 593670"/>
              <a:gd name="connsiteX1579" fmla="*/ 2218052 w 2372630"/>
              <a:gd name="connsiteY1579" fmla="*/ 288365 h 593670"/>
              <a:gd name="connsiteX1580" fmla="*/ 2215753 w 2372630"/>
              <a:gd name="connsiteY1580" fmla="*/ 288365 h 593670"/>
              <a:gd name="connsiteX1581" fmla="*/ 2214987 w 2372630"/>
              <a:gd name="connsiteY1581" fmla="*/ 288365 h 593670"/>
              <a:gd name="connsiteX1582" fmla="*/ 2214221 w 2372630"/>
              <a:gd name="connsiteY1582" fmla="*/ 287909 h 593670"/>
              <a:gd name="connsiteX1583" fmla="*/ 2208857 w 2372630"/>
              <a:gd name="connsiteY1583" fmla="*/ 287452 h 593670"/>
              <a:gd name="connsiteX1584" fmla="*/ 2208091 w 2372630"/>
              <a:gd name="connsiteY1584" fmla="*/ 287452 h 593670"/>
              <a:gd name="connsiteX1585" fmla="*/ 2201194 w 2372630"/>
              <a:gd name="connsiteY1585" fmla="*/ 289734 h 593670"/>
              <a:gd name="connsiteX1586" fmla="*/ 2205792 w 2372630"/>
              <a:gd name="connsiteY1586" fmla="*/ 291559 h 593670"/>
              <a:gd name="connsiteX1587" fmla="*/ 2188935 w 2372630"/>
              <a:gd name="connsiteY1587" fmla="*/ 291559 h 593670"/>
              <a:gd name="connsiteX1588" fmla="*/ 2208091 w 2372630"/>
              <a:gd name="connsiteY1588" fmla="*/ 297492 h 593670"/>
              <a:gd name="connsiteX1589" fmla="*/ 2191233 w 2372630"/>
              <a:gd name="connsiteY1589" fmla="*/ 297492 h 593670"/>
              <a:gd name="connsiteX1590" fmla="*/ 2200428 w 2372630"/>
              <a:gd name="connsiteY1590" fmla="*/ 299318 h 593670"/>
              <a:gd name="connsiteX1591" fmla="*/ 2201194 w 2372630"/>
              <a:gd name="connsiteY1591" fmla="*/ 299318 h 593670"/>
              <a:gd name="connsiteX1592" fmla="*/ 2204259 w 2372630"/>
              <a:gd name="connsiteY1592" fmla="*/ 299318 h 593670"/>
              <a:gd name="connsiteX1593" fmla="*/ 2208857 w 2372630"/>
              <a:gd name="connsiteY1593" fmla="*/ 299318 h 593670"/>
              <a:gd name="connsiteX1594" fmla="*/ 2208091 w 2372630"/>
              <a:gd name="connsiteY1594" fmla="*/ 299774 h 593670"/>
              <a:gd name="connsiteX1595" fmla="*/ 2208091 w 2372630"/>
              <a:gd name="connsiteY1595" fmla="*/ 300230 h 593670"/>
              <a:gd name="connsiteX1596" fmla="*/ 2209623 w 2372630"/>
              <a:gd name="connsiteY1596" fmla="*/ 300687 h 593670"/>
              <a:gd name="connsiteX1597" fmla="*/ 2217285 w 2372630"/>
              <a:gd name="connsiteY1597" fmla="*/ 308445 h 593670"/>
              <a:gd name="connsiteX1598" fmla="*/ 2216519 w 2372630"/>
              <a:gd name="connsiteY1598" fmla="*/ 308445 h 593670"/>
              <a:gd name="connsiteX1599" fmla="*/ 2218052 w 2372630"/>
              <a:gd name="connsiteY1599" fmla="*/ 308901 h 593670"/>
              <a:gd name="connsiteX1600" fmla="*/ 2222649 w 2372630"/>
              <a:gd name="connsiteY1600" fmla="*/ 310727 h 593670"/>
              <a:gd name="connsiteX1601" fmla="*/ 2213454 w 2372630"/>
              <a:gd name="connsiteY1601" fmla="*/ 311183 h 593670"/>
              <a:gd name="connsiteX1602" fmla="*/ 2212688 w 2372630"/>
              <a:gd name="connsiteY1602" fmla="*/ 311183 h 593670"/>
              <a:gd name="connsiteX1603" fmla="*/ 2211156 w 2372630"/>
              <a:gd name="connsiteY1603" fmla="*/ 311183 h 593670"/>
              <a:gd name="connsiteX1604" fmla="*/ 2210389 w 2372630"/>
              <a:gd name="connsiteY1604" fmla="*/ 311639 h 593670"/>
              <a:gd name="connsiteX1605" fmla="*/ 2208091 w 2372630"/>
              <a:gd name="connsiteY1605" fmla="*/ 311639 h 593670"/>
              <a:gd name="connsiteX1606" fmla="*/ 2205792 w 2372630"/>
              <a:gd name="connsiteY1606" fmla="*/ 312096 h 593670"/>
              <a:gd name="connsiteX1607" fmla="*/ 2204259 w 2372630"/>
              <a:gd name="connsiteY1607" fmla="*/ 312552 h 593670"/>
              <a:gd name="connsiteX1608" fmla="*/ 2204259 w 2372630"/>
              <a:gd name="connsiteY1608" fmla="*/ 311639 h 593670"/>
              <a:gd name="connsiteX1609" fmla="*/ 2204259 w 2372630"/>
              <a:gd name="connsiteY1609" fmla="*/ 311183 h 593670"/>
              <a:gd name="connsiteX1610" fmla="*/ 2203493 w 2372630"/>
              <a:gd name="connsiteY1610" fmla="*/ 311183 h 593670"/>
              <a:gd name="connsiteX1611" fmla="*/ 2202727 w 2372630"/>
              <a:gd name="connsiteY1611" fmla="*/ 312096 h 593670"/>
              <a:gd name="connsiteX1612" fmla="*/ 2190467 w 2372630"/>
              <a:gd name="connsiteY1612" fmla="*/ 314834 h 593670"/>
              <a:gd name="connsiteX1613" fmla="*/ 2190467 w 2372630"/>
              <a:gd name="connsiteY1613" fmla="*/ 316659 h 593670"/>
              <a:gd name="connsiteX1614" fmla="*/ 2186636 w 2372630"/>
              <a:gd name="connsiteY1614" fmla="*/ 316659 h 593670"/>
              <a:gd name="connsiteX1615" fmla="*/ 2188168 w 2372630"/>
              <a:gd name="connsiteY1615" fmla="*/ 318485 h 593670"/>
              <a:gd name="connsiteX1616" fmla="*/ 2178974 w 2372630"/>
              <a:gd name="connsiteY1616" fmla="*/ 318485 h 593670"/>
              <a:gd name="connsiteX1617" fmla="*/ 2197363 w 2372630"/>
              <a:gd name="connsiteY1617" fmla="*/ 320310 h 593670"/>
              <a:gd name="connsiteX1618" fmla="*/ 2196597 w 2372630"/>
              <a:gd name="connsiteY1618" fmla="*/ 320310 h 593670"/>
              <a:gd name="connsiteX1619" fmla="*/ 2200428 w 2372630"/>
              <a:gd name="connsiteY1619" fmla="*/ 322136 h 593670"/>
              <a:gd name="connsiteX1620" fmla="*/ 2198896 w 2372630"/>
              <a:gd name="connsiteY1620" fmla="*/ 324417 h 593670"/>
              <a:gd name="connsiteX1621" fmla="*/ 2205026 w 2372630"/>
              <a:gd name="connsiteY1621" fmla="*/ 322136 h 593670"/>
              <a:gd name="connsiteX1622" fmla="*/ 2205792 w 2372630"/>
              <a:gd name="connsiteY1622" fmla="*/ 322136 h 593670"/>
              <a:gd name="connsiteX1623" fmla="*/ 2205792 w 2372630"/>
              <a:gd name="connsiteY1623" fmla="*/ 324417 h 593670"/>
              <a:gd name="connsiteX1624" fmla="*/ 2200428 w 2372630"/>
              <a:gd name="connsiteY1624" fmla="*/ 326243 h 593670"/>
              <a:gd name="connsiteX1625" fmla="*/ 2188935 w 2372630"/>
              <a:gd name="connsiteY1625" fmla="*/ 328068 h 593670"/>
              <a:gd name="connsiteX1626" fmla="*/ 2180506 w 2372630"/>
              <a:gd name="connsiteY1626" fmla="*/ 326243 h 593670"/>
              <a:gd name="connsiteX1627" fmla="*/ 2167480 w 2372630"/>
              <a:gd name="connsiteY1627" fmla="*/ 328068 h 593670"/>
              <a:gd name="connsiteX1628" fmla="*/ 2167480 w 2372630"/>
              <a:gd name="connsiteY1628" fmla="*/ 329894 h 593670"/>
              <a:gd name="connsiteX1629" fmla="*/ 2155986 w 2372630"/>
              <a:gd name="connsiteY1629" fmla="*/ 328068 h 593670"/>
              <a:gd name="connsiteX1630" fmla="*/ 2153688 w 2372630"/>
              <a:gd name="connsiteY1630" fmla="*/ 329209 h 593670"/>
              <a:gd name="connsiteX1631" fmla="*/ 2151389 w 2372630"/>
              <a:gd name="connsiteY1631" fmla="*/ 330350 h 593670"/>
              <a:gd name="connsiteX1632" fmla="*/ 2151389 w 2372630"/>
              <a:gd name="connsiteY1632" fmla="*/ 329894 h 593670"/>
              <a:gd name="connsiteX1633" fmla="*/ 2150623 w 2372630"/>
              <a:gd name="connsiteY1633" fmla="*/ 329894 h 593670"/>
              <a:gd name="connsiteX1634" fmla="*/ 2151389 w 2372630"/>
              <a:gd name="connsiteY1634" fmla="*/ 330350 h 593670"/>
              <a:gd name="connsiteX1635" fmla="*/ 2150623 w 2372630"/>
              <a:gd name="connsiteY1635" fmla="*/ 330806 h 593670"/>
              <a:gd name="connsiteX1636" fmla="*/ 2148324 w 2372630"/>
              <a:gd name="connsiteY1636" fmla="*/ 330806 h 593670"/>
              <a:gd name="connsiteX1637" fmla="*/ 2147558 w 2372630"/>
              <a:gd name="connsiteY1637" fmla="*/ 329894 h 593670"/>
              <a:gd name="connsiteX1638" fmla="*/ 2143726 w 2372630"/>
              <a:gd name="connsiteY1638" fmla="*/ 329894 h 593670"/>
              <a:gd name="connsiteX1639" fmla="*/ 2142960 w 2372630"/>
              <a:gd name="connsiteY1639" fmla="*/ 329894 h 593670"/>
              <a:gd name="connsiteX1640" fmla="*/ 2142194 w 2372630"/>
              <a:gd name="connsiteY1640" fmla="*/ 328981 h 593670"/>
              <a:gd name="connsiteX1641" fmla="*/ 2142194 w 2372630"/>
              <a:gd name="connsiteY1641" fmla="*/ 329437 h 593670"/>
              <a:gd name="connsiteX1642" fmla="*/ 2140662 w 2372630"/>
              <a:gd name="connsiteY1642" fmla="*/ 329894 h 593670"/>
              <a:gd name="connsiteX1643" fmla="*/ 2139895 w 2372630"/>
              <a:gd name="connsiteY1643" fmla="*/ 329894 h 593670"/>
              <a:gd name="connsiteX1644" fmla="*/ 2137597 w 2372630"/>
              <a:gd name="connsiteY1644" fmla="*/ 329437 h 593670"/>
              <a:gd name="connsiteX1645" fmla="*/ 2136830 w 2372630"/>
              <a:gd name="connsiteY1645" fmla="*/ 329437 h 593670"/>
              <a:gd name="connsiteX1646" fmla="*/ 2137597 w 2372630"/>
              <a:gd name="connsiteY1646" fmla="*/ 329894 h 593670"/>
              <a:gd name="connsiteX1647" fmla="*/ 2117674 w 2372630"/>
              <a:gd name="connsiteY1647" fmla="*/ 329894 h 593670"/>
              <a:gd name="connsiteX1648" fmla="*/ 2116908 w 2372630"/>
              <a:gd name="connsiteY1648" fmla="*/ 326243 h 593670"/>
              <a:gd name="connsiteX1649" fmla="*/ 2115376 w 2372630"/>
              <a:gd name="connsiteY1649" fmla="*/ 324417 h 593670"/>
              <a:gd name="connsiteX1650" fmla="*/ 2115376 w 2372630"/>
              <a:gd name="connsiteY1650" fmla="*/ 326243 h 593670"/>
              <a:gd name="connsiteX1651" fmla="*/ 2110778 w 2372630"/>
              <a:gd name="connsiteY1651" fmla="*/ 326243 h 593670"/>
              <a:gd name="connsiteX1652" fmla="*/ 2110012 w 2372630"/>
              <a:gd name="connsiteY1652" fmla="*/ 328068 h 593670"/>
              <a:gd name="connsiteX1653" fmla="*/ 2105415 w 2372630"/>
              <a:gd name="connsiteY1653" fmla="*/ 326243 h 593670"/>
              <a:gd name="connsiteX1654" fmla="*/ 2093921 w 2372630"/>
              <a:gd name="connsiteY1654" fmla="*/ 328981 h 593670"/>
              <a:gd name="connsiteX1655" fmla="*/ 2093921 w 2372630"/>
              <a:gd name="connsiteY1655" fmla="*/ 329437 h 593670"/>
              <a:gd name="connsiteX1656" fmla="*/ 2085492 w 2372630"/>
              <a:gd name="connsiteY1656" fmla="*/ 328068 h 593670"/>
              <a:gd name="connsiteX1657" fmla="*/ 2085492 w 2372630"/>
              <a:gd name="connsiteY1657" fmla="*/ 326243 h 593670"/>
              <a:gd name="connsiteX1658" fmla="*/ 2081661 w 2372630"/>
              <a:gd name="connsiteY1658" fmla="*/ 328068 h 593670"/>
              <a:gd name="connsiteX1659" fmla="*/ 2080895 w 2372630"/>
              <a:gd name="connsiteY1659" fmla="*/ 328525 h 593670"/>
              <a:gd name="connsiteX1660" fmla="*/ 2084726 w 2372630"/>
              <a:gd name="connsiteY1660" fmla="*/ 328981 h 593670"/>
              <a:gd name="connsiteX1661" fmla="*/ 2089324 w 2372630"/>
              <a:gd name="connsiteY1661" fmla="*/ 329437 h 593670"/>
              <a:gd name="connsiteX1662" fmla="*/ 2093155 w 2372630"/>
              <a:gd name="connsiteY1662" fmla="*/ 329437 h 593670"/>
              <a:gd name="connsiteX1663" fmla="*/ 2093921 w 2372630"/>
              <a:gd name="connsiteY1663" fmla="*/ 329437 h 593670"/>
              <a:gd name="connsiteX1664" fmla="*/ 2094687 w 2372630"/>
              <a:gd name="connsiteY1664" fmla="*/ 329437 h 593670"/>
              <a:gd name="connsiteX1665" fmla="*/ 2100817 w 2372630"/>
              <a:gd name="connsiteY1665" fmla="*/ 329894 h 593670"/>
              <a:gd name="connsiteX1666" fmla="*/ 2101583 w 2372630"/>
              <a:gd name="connsiteY1666" fmla="*/ 329894 h 593670"/>
              <a:gd name="connsiteX1667" fmla="*/ 2109246 w 2372630"/>
              <a:gd name="connsiteY1667" fmla="*/ 330350 h 593670"/>
              <a:gd name="connsiteX1668" fmla="*/ 2110012 w 2372630"/>
              <a:gd name="connsiteY1668" fmla="*/ 330806 h 593670"/>
              <a:gd name="connsiteX1669" fmla="*/ 2110778 w 2372630"/>
              <a:gd name="connsiteY1669" fmla="*/ 330806 h 593670"/>
              <a:gd name="connsiteX1670" fmla="*/ 2110012 w 2372630"/>
              <a:gd name="connsiteY1670" fmla="*/ 328068 h 593670"/>
              <a:gd name="connsiteX1671" fmla="*/ 2111544 w 2372630"/>
              <a:gd name="connsiteY1671" fmla="*/ 330350 h 593670"/>
              <a:gd name="connsiteX1672" fmla="*/ 2111544 w 2372630"/>
              <a:gd name="connsiteY1672" fmla="*/ 330806 h 593670"/>
              <a:gd name="connsiteX1673" fmla="*/ 2117674 w 2372630"/>
              <a:gd name="connsiteY1673" fmla="*/ 331263 h 593670"/>
              <a:gd name="connsiteX1674" fmla="*/ 2127635 w 2372630"/>
              <a:gd name="connsiteY1674" fmla="*/ 331719 h 593670"/>
              <a:gd name="connsiteX1675" fmla="*/ 2135298 w 2372630"/>
              <a:gd name="connsiteY1675" fmla="*/ 332176 h 593670"/>
              <a:gd name="connsiteX1676" fmla="*/ 2136064 w 2372630"/>
              <a:gd name="connsiteY1676" fmla="*/ 331719 h 593670"/>
              <a:gd name="connsiteX1677" fmla="*/ 2135298 w 2372630"/>
              <a:gd name="connsiteY1677" fmla="*/ 332632 h 593670"/>
              <a:gd name="connsiteX1678" fmla="*/ 2137597 w 2372630"/>
              <a:gd name="connsiteY1678" fmla="*/ 332632 h 593670"/>
              <a:gd name="connsiteX1679" fmla="*/ 2138363 w 2372630"/>
              <a:gd name="connsiteY1679" fmla="*/ 332176 h 593670"/>
              <a:gd name="connsiteX1680" fmla="*/ 2138363 w 2372630"/>
              <a:gd name="connsiteY1680" fmla="*/ 332632 h 593670"/>
              <a:gd name="connsiteX1681" fmla="*/ 2139129 w 2372630"/>
              <a:gd name="connsiteY1681" fmla="*/ 332632 h 593670"/>
              <a:gd name="connsiteX1682" fmla="*/ 2139129 w 2372630"/>
              <a:gd name="connsiteY1682" fmla="*/ 332176 h 593670"/>
              <a:gd name="connsiteX1683" fmla="*/ 2139129 w 2372630"/>
              <a:gd name="connsiteY1683" fmla="*/ 331719 h 593670"/>
              <a:gd name="connsiteX1684" fmla="*/ 2142194 w 2372630"/>
              <a:gd name="connsiteY1684" fmla="*/ 329894 h 593670"/>
              <a:gd name="connsiteX1685" fmla="*/ 2142194 w 2372630"/>
              <a:gd name="connsiteY1685" fmla="*/ 332632 h 593670"/>
              <a:gd name="connsiteX1686" fmla="*/ 2143726 w 2372630"/>
              <a:gd name="connsiteY1686" fmla="*/ 329894 h 593670"/>
              <a:gd name="connsiteX1687" fmla="*/ 2143726 w 2372630"/>
              <a:gd name="connsiteY1687" fmla="*/ 332632 h 593670"/>
              <a:gd name="connsiteX1688" fmla="*/ 2143726 w 2372630"/>
              <a:gd name="connsiteY1688" fmla="*/ 333088 h 593670"/>
              <a:gd name="connsiteX1689" fmla="*/ 2144493 w 2372630"/>
              <a:gd name="connsiteY1689" fmla="*/ 333088 h 593670"/>
              <a:gd name="connsiteX1690" fmla="*/ 2145259 w 2372630"/>
              <a:gd name="connsiteY1690" fmla="*/ 331719 h 593670"/>
              <a:gd name="connsiteX1691" fmla="*/ 2144493 w 2372630"/>
              <a:gd name="connsiteY1691" fmla="*/ 331719 h 593670"/>
              <a:gd name="connsiteX1692" fmla="*/ 2145259 w 2372630"/>
              <a:gd name="connsiteY1692" fmla="*/ 331263 h 593670"/>
              <a:gd name="connsiteX1693" fmla="*/ 2147558 w 2372630"/>
              <a:gd name="connsiteY1693" fmla="*/ 330350 h 593670"/>
              <a:gd name="connsiteX1694" fmla="*/ 2146025 w 2372630"/>
              <a:gd name="connsiteY1694" fmla="*/ 333088 h 593670"/>
              <a:gd name="connsiteX1695" fmla="*/ 2146791 w 2372630"/>
              <a:gd name="connsiteY1695" fmla="*/ 333088 h 593670"/>
              <a:gd name="connsiteX1696" fmla="*/ 2148324 w 2372630"/>
              <a:gd name="connsiteY1696" fmla="*/ 333545 h 593670"/>
              <a:gd name="connsiteX1697" fmla="*/ 2148324 w 2372630"/>
              <a:gd name="connsiteY1697" fmla="*/ 333088 h 593670"/>
              <a:gd name="connsiteX1698" fmla="*/ 2148324 w 2372630"/>
              <a:gd name="connsiteY1698" fmla="*/ 331719 h 593670"/>
              <a:gd name="connsiteX1699" fmla="*/ 2150623 w 2372630"/>
              <a:gd name="connsiteY1699" fmla="*/ 333545 h 593670"/>
              <a:gd name="connsiteX1700" fmla="*/ 2152155 w 2372630"/>
              <a:gd name="connsiteY1700" fmla="*/ 333545 h 593670"/>
              <a:gd name="connsiteX1701" fmla="*/ 2155220 w 2372630"/>
              <a:gd name="connsiteY1701" fmla="*/ 334001 h 593670"/>
              <a:gd name="connsiteX1702" fmla="*/ 2155986 w 2372630"/>
              <a:gd name="connsiteY1702" fmla="*/ 334001 h 593670"/>
              <a:gd name="connsiteX1703" fmla="*/ 2155986 w 2372630"/>
              <a:gd name="connsiteY1703" fmla="*/ 333545 h 593670"/>
              <a:gd name="connsiteX1704" fmla="*/ 2152921 w 2372630"/>
              <a:gd name="connsiteY1704" fmla="*/ 333545 h 593670"/>
              <a:gd name="connsiteX1705" fmla="*/ 2171311 w 2372630"/>
              <a:gd name="connsiteY1705" fmla="*/ 329894 h 593670"/>
              <a:gd name="connsiteX1706" fmla="*/ 2178207 w 2372630"/>
              <a:gd name="connsiteY1706" fmla="*/ 331719 h 593670"/>
              <a:gd name="connsiteX1707" fmla="*/ 2178207 w 2372630"/>
              <a:gd name="connsiteY1707" fmla="*/ 329894 h 593670"/>
              <a:gd name="connsiteX1708" fmla="*/ 2207324 w 2372630"/>
              <a:gd name="connsiteY1708" fmla="*/ 333545 h 593670"/>
              <a:gd name="connsiteX1709" fmla="*/ 2205026 w 2372630"/>
              <a:gd name="connsiteY1709" fmla="*/ 333545 h 593670"/>
              <a:gd name="connsiteX1710" fmla="*/ 2207324 w 2372630"/>
              <a:gd name="connsiteY1710" fmla="*/ 335826 h 593670"/>
              <a:gd name="connsiteX1711" fmla="*/ 2186636 w 2372630"/>
              <a:gd name="connsiteY1711" fmla="*/ 337652 h 593670"/>
              <a:gd name="connsiteX1712" fmla="*/ 2187402 w 2372630"/>
              <a:gd name="connsiteY1712" fmla="*/ 339477 h 593670"/>
              <a:gd name="connsiteX1713" fmla="*/ 2178974 w 2372630"/>
              <a:gd name="connsiteY1713" fmla="*/ 339477 h 593670"/>
              <a:gd name="connsiteX1714" fmla="*/ 2174376 w 2372630"/>
              <a:gd name="connsiteY1714" fmla="*/ 339477 h 593670"/>
              <a:gd name="connsiteX1715" fmla="*/ 2178207 w 2372630"/>
              <a:gd name="connsiteY1715" fmla="*/ 341303 h 593670"/>
              <a:gd name="connsiteX1716" fmla="*/ 2172077 w 2372630"/>
              <a:gd name="connsiteY1716" fmla="*/ 343128 h 593670"/>
              <a:gd name="connsiteX1717" fmla="*/ 2180506 w 2372630"/>
              <a:gd name="connsiteY1717" fmla="*/ 344954 h 593670"/>
              <a:gd name="connsiteX1718" fmla="*/ 2186636 w 2372630"/>
              <a:gd name="connsiteY1718" fmla="*/ 343128 h 593670"/>
              <a:gd name="connsiteX1719" fmla="*/ 2187402 w 2372630"/>
              <a:gd name="connsiteY1719" fmla="*/ 343128 h 593670"/>
              <a:gd name="connsiteX1720" fmla="*/ 2185103 w 2372630"/>
              <a:gd name="connsiteY1720" fmla="*/ 344954 h 593670"/>
              <a:gd name="connsiteX1721" fmla="*/ 2183571 w 2372630"/>
              <a:gd name="connsiteY1721" fmla="*/ 344954 h 593670"/>
              <a:gd name="connsiteX1722" fmla="*/ 2183571 w 2372630"/>
              <a:gd name="connsiteY1722" fmla="*/ 348148 h 593670"/>
              <a:gd name="connsiteX1723" fmla="*/ 2183571 w 2372630"/>
              <a:gd name="connsiteY1723" fmla="*/ 348605 h 593670"/>
              <a:gd name="connsiteX1724" fmla="*/ 2182805 w 2372630"/>
              <a:gd name="connsiteY1724" fmla="*/ 347692 h 593670"/>
              <a:gd name="connsiteX1725" fmla="*/ 2178207 w 2372630"/>
              <a:gd name="connsiteY1725" fmla="*/ 347235 h 593670"/>
              <a:gd name="connsiteX1726" fmla="*/ 2177441 w 2372630"/>
              <a:gd name="connsiteY1726" fmla="*/ 347235 h 593670"/>
              <a:gd name="connsiteX1727" fmla="*/ 2175909 w 2372630"/>
              <a:gd name="connsiteY1727" fmla="*/ 347235 h 593670"/>
              <a:gd name="connsiteX1728" fmla="*/ 2175909 w 2372630"/>
              <a:gd name="connsiteY1728" fmla="*/ 348148 h 593670"/>
              <a:gd name="connsiteX1729" fmla="*/ 2175653 w 2372630"/>
              <a:gd name="connsiteY1729" fmla="*/ 348605 h 593670"/>
              <a:gd name="connsiteX1730" fmla="*/ 2175142 w 2372630"/>
              <a:gd name="connsiteY1730" fmla="*/ 348605 h 593670"/>
              <a:gd name="connsiteX1731" fmla="*/ 2175142 w 2372630"/>
              <a:gd name="connsiteY1731" fmla="*/ 349061 h 593670"/>
              <a:gd name="connsiteX1732" fmla="*/ 2175142 w 2372630"/>
              <a:gd name="connsiteY1732" fmla="*/ 349517 h 593670"/>
              <a:gd name="connsiteX1733" fmla="*/ 2175653 w 2372630"/>
              <a:gd name="connsiteY1733" fmla="*/ 348605 h 593670"/>
              <a:gd name="connsiteX1734" fmla="*/ 2175909 w 2372630"/>
              <a:gd name="connsiteY1734" fmla="*/ 348605 h 593670"/>
              <a:gd name="connsiteX1735" fmla="*/ 2175909 w 2372630"/>
              <a:gd name="connsiteY1735" fmla="*/ 348148 h 593670"/>
              <a:gd name="connsiteX1736" fmla="*/ 2177441 w 2372630"/>
              <a:gd name="connsiteY1736" fmla="*/ 347692 h 593670"/>
              <a:gd name="connsiteX1737" fmla="*/ 2177441 w 2372630"/>
              <a:gd name="connsiteY1737" fmla="*/ 347235 h 593670"/>
              <a:gd name="connsiteX1738" fmla="*/ 2178974 w 2372630"/>
              <a:gd name="connsiteY1738" fmla="*/ 347692 h 593670"/>
              <a:gd name="connsiteX1739" fmla="*/ 2181272 w 2372630"/>
              <a:gd name="connsiteY1739" fmla="*/ 348148 h 593670"/>
              <a:gd name="connsiteX1740" fmla="*/ 2183571 w 2372630"/>
              <a:gd name="connsiteY1740" fmla="*/ 348605 h 593670"/>
              <a:gd name="connsiteX1741" fmla="*/ 2185103 w 2372630"/>
              <a:gd name="connsiteY1741" fmla="*/ 348605 h 593670"/>
              <a:gd name="connsiteX1742" fmla="*/ 2195831 w 2372630"/>
              <a:gd name="connsiteY1742" fmla="*/ 349061 h 593670"/>
              <a:gd name="connsiteX1743" fmla="*/ 2188168 w 2372630"/>
              <a:gd name="connsiteY1743" fmla="*/ 350886 h 593670"/>
              <a:gd name="connsiteX1744" fmla="*/ 2174376 w 2372630"/>
              <a:gd name="connsiteY1744" fmla="*/ 351799 h 593670"/>
              <a:gd name="connsiteX1745" fmla="*/ 2172844 w 2372630"/>
              <a:gd name="connsiteY1745" fmla="*/ 351799 h 593670"/>
              <a:gd name="connsiteX1746" fmla="*/ 2172077 w 2372630"/>
              <a:gd name="connsiteY1746" fmla="*/ 352712 h 593670"/>
              <a:gd name="connsiteX1747" fmla="*/ 2157519 w 2372630"/>
              <a:gd name="connsiteY1747" fmla="*/ 354994 h 593670"/>
              <a:gd name="connsiteX1748" fmla="*/ 2152155 w 2372630"/>
              <a:gd name="connsiteY1748" fmla="*/ 354994 h 593670"/>
              <a:gd name="connsiteX1749" fmla="*/ 2151389 w 2372630"/>
              <a:gd name="connsiteY1749" fmla="*/ 355450 h 593670"/>
              <a:gd name="connsiteX1750" fmla="*/ 2151389 w 2372630"/>
              <a:gd name="connsiteY1750" fmla="*/ 356819 h 593670"/>
              <a:gd name="connsiteX1751" fmla="*/ 2169779 w 2372630"/>
              <a:gd name="connsiteY1751" fmla="*/ 358644 h 593670"/>
              <a:gd name="connsiteX1752" fmla="*/ 2169779 w 2372630"/>
              <a:gd name="connsiteY1752" fmla="*/ 356819 h 593670"/>
              <a:gd name="connsiteX1753" fmla="*/ 2170545 w 2372630"/>
              <a:gd name="connsiteY1753" fmla="*/ 354537 h 593670"/>
              <a:gd name="connsiteX1754" fmla="*/ 2176579 w 2372630"/>
              <a:gd name="connsiteY1754" fmla="*/ 354708 h 593670"/>
              <a:gd name="connsiteX1755" fmla="*/ 2180533 w 2372630"/>
              <a:gd name="connsiteY1755" fmla="*/ 354584 h 593670"/>
              <a:gd name="connsiteX1756" fmla="*/ 2182038 w 2372630"/>
              <a:gd name="connsiteY1756" fmla="*/ 357275 h 593670"/>
              <a:gd name="connsiteX1757" fmla="*/ 2182038 w 2372630"/>
              <a:gd name="connsiteY1757" fmla="*/ 358188 h 593670"/>
              <a:gd name="connsiteX1758" fmla="*/ 2182805 w 2372630"/>
              <a:gd name="connsiteY1758" fmla="*/ 357732 h 593670"/>
              <a:gd name="connsiteX1759" fmla="*/ 2188935 w 2372630"/>
              <a:gd name="connsiteY1759" fmla="*/ 358188 h 593670"/>
              <a:gd name="connsiteX1760" fmla="*/ 2191233 w 2372630"/>
              <a:gd name="connsiteY1760" fmla="*/ 359557 h 593670"/>
              <a:gd name="connsiteX1761" fmla="*/ 2193532 w 2372630"/>
              <a:gd name="connsiteY1761" fmla="*/ 359557 h 593670"/>
              <a:gd name="connsiteX1762" fmla="*/ 2209623 w 2372630"/>
              <a:gd name="connsiteY1762" fmla="*/ 358644 h 593670"/>
              <a:gd name="connsiteX1763" fmla="*/ 2203493 w 2372630"/>
              <a:gd name="connsiteY1763" fmla="*/ 362295 h 593670"/>
              <a:gd name="connsiteX1764" fmla="*/ 2187402 w 2372630"/>
              <a:gd name="connsiteY1764" fmla="*/ 362295 h 593670"/>
              <a:gd name="connsiteX1765" fmla="*/ 2185870 w 2372630"/>
              <a:gd name="connsiteY1765" fmla="*/ 362295 h 593670"/>
              <a:gd name="connsiteX1766" fmla="*/ 2185103 w 2372630"/>
              <a:gd name="connsiteY1766" fmla="*/ 362295 h 593670"/>
              <a:gd name="connsiteX1767" fmla="*/ 2184337 w 2372630"/>
              <a:gd name="connsiteY1767" fmla="*/ 361839 h 593670"/>
              <a:gd name="connsiteX1768" fmla="*/ 2173610 w 2372630"/>
              <a:gd name="connsiteY1768" fmla="*/ 362295 h 593670"/>
              <a:gd name="connsiteX1769" fmla="*/ 2172844 w 2372630"/>
              <a:gd name="connsiteY1769" fmla="*/ 365946 h 593670"/>
              <a:gd name="connsiteX1770" fmla="*/ 2173610 w 2372630"/>
              <a:gd name="connsiteY1770" fmla="*/ 370053 h 593670"/>
              <a:gd name="connsiteX1771" fmla="*/ 2170545 w 2372630"/>
              <a:gd name="connsiteY1771" fmla="*/ 366403 h 593670"/>
              <a:gd name="connsiteX1772" fmla="*/ 2171311 w 2372630"/>
              <a:gd name="connsiteY1772" fmla="*/ 368228 h 593670"/>
              <a:gd name="connsiteX1773" fmla="*/ 2167480 w 2372630"/>
              <a:gd name="connsiteY1773" fmla="*/ 365946 h 593670"/>
              <a:gd name="connsiteX1774" fmla="*/ 2167480 w 2372630"/>
              <a:gd name="connsiteY1774" fmla="*/ 368228 h 593670"/>
              <a:gd name="connsiteX1775" fmla="*/ 2156753 w 2372630"/>
              <a:gd name="connsiteY1775" fmla="*/ 368684 h 593670"/>
              <a:gd name="connsiteX1776" fmla="*/ 2153688 w 2372630"/>
              <a:gd name="connsiteY1776" fmla="*/ 368228 h 593670"/>
              <a:gd name="connsiteX1777" fmla="*/ 2165947 w 2372630"/>
              <a:gd name="connsiteY1777" fmla="*/ 364121 h 593670"/>
              <a:gd name="connsiteX1778" fmla="*/ 2169012 w 2372630"/>
              <a:gd name="connsiteY1778" fmla="*/ 364577 h 593670"/>
              <a:gd name="connsiteX1779" fmla="*/ 2169012 w 2372630"/>
              <a:gd name="connsiteY1779" fmla="*/ 364121 h 593670"/>
              <a:gd name="connsiteX1780" fmla="*/ 2169779 w 2372630"/>
              <a:gd name="connsiteY1780" fmla="*/ 365034 h 593670"/>
              <a:gd name="connsiteX1781" fmla="*/ 2170545 w 2372630"/>
              <a:gd name="connsiteY1781" fmla="*/ 365946 h 593670"/>
              <a:gd name="connsiteX1782" fmla="*/ 2170545 w 2372630"/>
              <a:gd name="connsiteY1782" fmla="*/ 365490 h 593670"/>
              <a:gd name="connsiteX1783" fmla="*/ 2170545 w 2372630"/>
              <a:gd name="connsiteY1783" fmla="*/ 364121 h 593670"/>
              <a:gd name="connsiteX1784" fmla="*/ 2169779 w 2372630"/>
              <a:gd name="connsiteY1784" fmla="*/ 364121 h 593670"/>
              <a:gd name="connsiteX1785" fmla="*/ 2169012 w 2372630"/>
              <a:gd name="connsiteY1785" fmla="*/ 364121 h 593670"/>
              <a:gd name="connsiteX1786" fmla="*/ 2169012 w 2372630"/>
              <a:gd name="connsiteY1786" fmla="*/ 363664 h 593670"/>
              <a:gd name="connsiteX1787" fmla="*/ 2165947 w 2372630"/>
              <a:gd name="connsiteY1787" fmla="*/ 364121 h 593670"/>
              <a:gd name="connsiteX1788" fmla="*/ 2152921 w 2372630"/>
              <a:gd name="connsiteY1788" fmla="*/ 365946 h 593670"/>
              <a:gd name="connsiteX1789" fmla="*/ 2151389 w 2372630"/>
              <a:gd name="connsiteY1789" fmla="*/ 364121 h 593670"/>
              <a:gd name="connsiteX1790" fmla="*/ 2151389 w 2372630"/>
              <a:gd name="connsiteY1790" fmla="*/ 365946 h 593670"/>
              <a:gd name="connsiteX1791" fmla="*/ 2149090 w 2372630"/>
              <a:gd name="connsiteY1791" fmla="*/ 364121 h 593670"/>
              <a:gd name="connsiteX1792" fmla="*/ 2149090 w 2372630"/>
              <a:gd name="connsiteY1792" fmla="*/ 365946 h 593670"/>
              <a:gd name="connsiteX1793" fmla="*/ 2146791 w 2372630"/>
              <a:gd name="connsiteY1793" fmla="*/ 364121 h 593670"/>
              <a:gd name="connsiteX1794" fmla="*/ 2146791 w 2372630"/>
              <a:gd name="connsiteY1794" fmla="*/ 368228 h 593670"/>
              <a:gd name="connsiteX1795" fmla="*/ 2145259 w 2372630"/>
              <a:gd name="connsiteY1795" fmla="*/ 364121 h 593670"/>
              <a:gd name="connsiteX1796" fmla="*/ 2143726 w 2372630"/>
              <a:gd name="connsiteY1796" fmla="*/ 365946 h 593670"/>
              <a:gd name="connsiteX1797" fmla="*/ 2142960 w 2372630"/>
              <a:gd name="connsiteY1797" fmla="*/ 362295 h 593670"/>
              <a:gd name="connsiteX1798" fmla="*/ 2142960 w 2372630"/>
              <a:gd name="connsiteY1798" fmla="*/ 368228 h 593670"/>
              <a:gd name="connsiteX1799" fmla="*/ 2139895 w 2372630"/>
              <a:gd name="connsiteY1799" fmla="*/ 368228 h 593670"/>
              <a:gd name="connsiteX1800" fmla="*/ 2140662 w 2372630"/>
              <a:gd name="connsiteY1800" fmla="*/ 364121 h 593670"/>
              <a:gd name="connsiteX1801" fmla="*/ 2139129 w 2372630"/>
              <a:gd name="connsiteY1801" fmla="*/ 365946 h 593670"/>
              <a:gd name="connsiteX1802" fmla="*/ 2138363 w 2372630"/>
              <a:gd name="connsiteY1802" fmla="*/ 368228 h 593670"/>
              <a:gd name="connsiteX1803" fmla="*/ 2134532 w 2372630"/>
              <a:gd name="connsiteY1803" fmla="*/ 365946 h 593670"/>
              <a:gd name="connsiteX1804" fmla="*/ 2132233 w 2372630"/>
              <a:gd name="connsiteY1804" fmla="*/ 365946 h 593670"/>
              <a:gd name="connsiteX1805" fmla="*/ 2132999 w 2372630"/>
              <a:gd name="connsiteY1805" fmla="*/ 366859 h 593670"/>
              <a:gd name="connsiteX1806" fmla="*/ 2132999 w 2372630"/>
              <a:gd name="connsiteY1806" fmla="*/ 367315 h 593670"/>
              <a:gd name="connsiteX1807" fmla="*/ 2133765 w 2372630"/>
              <a:gd name="connsiteY1807" fmla="*/ 367315 h 593670"/>
              <a:gd name="connsiteX1808" fmla="*/ 2133765 w 2372630"/>
              <a:gd name="connsiteY1808" fmla="*/ 368228 h 593670"/>
              <a:gd name="connsiteX1809" fmla="*/ 2133765 w 2372630"/>
              <a:gd name="connsiteY1809" fmla="*/ 369141 h 593670"/>
              <a:gd name="connsiteX1810" fmla="*/ 2132233 w 2372630"/>
              <a:gd name="connsiteY1810" fmla="*/ 371879 h 593670"/>
              <a:gd name="connsiteX1811" fmla="*/ 2130700 w 2372630"/>
              <a:gd name="connsiteY1811" fmla="*/ 372335 h 593670"/>
              <a:gd name="connsiteX1812" fmla="*/ 2132233 w 2372630"/>
              <a:gd name="connsiteY1812" fmla="*/ 372335 h 593670"/>
              <a:gd name="connsiteX1813" fmla="*/ 2135298 w 2372630"/>
              <a:gd name="connsiteY1813" fmla="*/ 371879 h 593670"/>
              <a:gd name="connsiteX1814" fmla="*/ 2138363 w 2372630"/>
              <a:gd name="connsiteY1814" fmla="*/ 370053 h 593670"/>
              <a:gd name="connsiteX1815" fmla="*/ 2140662 w 2372630"/>
              <a:gd name="connsiteY1815" fmla="*/ 371879 h 593670"/>
              <a:gd name="connsiteX1816" fmla="*/ 2142960 w 2372630"/>
              <a:gd name="connsiteY1816" fmla="*/ 371879 h 593670"/>
              <a:gd name="connsiteX1817" fmla="*/ 2142960 w 2372630"/>
              <a:gd name="connsiteY1817" fmla="*/ 370053 h 593670"/>
              <a:gd name="connsiteX1818" fmla="*/ 2143726 w 2372630"/>
              <a:gd name="connsiteY1818" fmla="*/ 370053 h 593670"/>
              <a:gd name="connsiteX1819" fmla="*/ 2143726 w 2372630"/>
              <a:gd name="connsiteY1819" fmla="*/ 371879 h 593670"/>
              <a:gd name="connsiteX1820" fmla="*/ 2145259 w 2372630"/>
              <a:gd name="connsiteY1820" fmla="*/ 371879 h 593670"/>
              <a:gd name="connsiteX1821" fmla="*/ 2146791 w 2372630"/>
              <a:gd name="connsiteY1821" fmla="*/ 370053 h 593670"/>
              <a:gd name="connsiteX1822" fmla="*/ 2149856 w 2372630"/>
              <a:gd name="connsiteY1822" fmla="*/ 370053 h 593670"/>
              <a:gd name="connsiteX1823" fmla="*/ 2152155 w 2372630"/>
              <a:gd name="connsiteY1823" fmla="*/ 370053 h 593670"/>
              <a:gd name="connsiteX1824" fmla="*/ 2154454 w 2372630"/>
              <a:gd name="connsiteY1824" fmla="*/ 370053 h 593670"/>
              <a:gd name="connsiteX1825" fmla="*/ 2153688 w 2372630"/>
              <a:gd name="connsiteY1825" fmla="*/ 371879 h 593670"/>
              <a:gd name="connsiteX1826" fmla="*/ 2155986 w 2372630"/>
              <a:gd name="connsiteY1826" fmla="*/ 370053 h 593670"/>
              <a:gd name="connsiteX1827" fmla="*/ 2161350 w 2372630"/>
              <a:gd name="connsiteY1827" fmla="*/ 371879 h 593670"/>
              <a:gd name="connsiteX1828" fmla="*/ 2161350 w 2372630"/>
              <a:gd name="connsiteY1828" fmla="*/ 370053 h 593670"/>
              <a:gd name="connsiteX1829" fmla="*/ 2162116 w 2372630"/>
              <a:gd name="connsiteY1829" fmla="*/ 371879 h 593670"/>
              <a:gd name="connsiteX1830" fmla="*/ 2162882 w 2372630"/>
              <a:gd name="connsiteY1830" fmla="*/ 370053 h 593670"/>
              <a:gd name="connsiteX1831" fmla="*/ 2164415 w 2372630"/>
              <a:gd name="connsiteY1831" fmla="*/ 371879 h 593670"/>
              <a:gd name="connsiteX1832" fmla="*/ 2183571 w 2372630"/>
              <a:gd name="connsiteY1832" fmla="*/ 368228 h 593670"/>
              <a:gd name="connsiteX1833" fmla="*/ 2186636 w 2372630"/>
              <a:gd name="connsiteY1833" fmla="*/ 368228 h 593670"/>
              <a:gd name="connsiteX1834" fmla="*/ 2183571 w 2372630"/>
              <a:gd name="connsiteY1834" fmla="*/ 370053 h 593670"/>
              <a:gd name="connsiteX1835" fmla="*/ 2211922 w 2372630"/>
              <a:gd name="connsiteY1835" fmla="*/ 375530 h 593670"/>
              <a:gd name="connsiteX1836" fmla="*/ 2202727 w 2372630"/>
              <a:gd name="connsiteY1836" fmla="*/ 375530 h 593670"/>
              <a:gd name="connsiteX1837" fmla="*/ 2213454 w 2372630"/>
              <a:gd name="connsiteY1837" fmla="*/ 379637 h 593670"/>
              <a:gd name="connsiteX1838" fmla="*/ 2200428 w 2372630"/>
              <a:gd name="connsiteY1838" fmla="*/ 379637 h 593670"/>
              <a:gd name="connsiteX1839" fmla="*/ 2200428 w 2372630"/>
              <a:gd name="connsiteY1839" fmla="*/ 381463 h 593670"/>
              <a:gd name="connsiteX1840" fmla="*/ 2198896 w 2372630"/>
              <a:gd name="connsiteY1840" fmla="*/ 379637 h 593670"/>
              <a:gd name="connsiteX1841" fmla="*/ 2185870 w 2372630"/>
              <a:gd name="connsiteY1841" fmla="*/ 383288 h 593670"/>
              <a:gd name="connsiteX1842" fmla="*/ 2171311 w 2372630"/>
              <a:gd name="connsiteY1842" fmla="*/ 384201 h 593670"/>
              <a:gd name="connsiteX1843" fmla="*/ 2169012 w 2372630"/>
              <a:gd name="connsiteY1843" fmla="*/ 385113 h 593670"/>
              <a:gd name="connsiteX1844" fmla="*/ 2168246 w 2372630"/>
              <a:gd name="connsiteY1844" fmla="*/ 385113 h 593670"/>
              <a:gd name="connsiteX1845" fmla="*/ 2167480 w 2372630"/>
              <a:gd name="connsiteY1845" fmla="*/ 385113 h 593670"/>
              <a:gd name="connsiteX1846" fmla="*/ 2158285 w 2372630"/>
              <a:gd name="connsiteY1846" fmla="*/ 385570 h 593670"/>
              <a:gd name="connsiteX1847" fmla="*/ 2157519 w 2372630"/>
              <a:gd name="connsiteY1847" fmla="*/ 385570 h 593670"/>
              <a:gd name="connsiteX1848" fmla="*/ 2150623 w 2372630"/>
              <a:gd name="connsiteY1848" fmla="*/ 385113 h 593670"/>
              <a:gd name="connsiteX1849" fmla="*/ 2149856 w 2372630"/>
              <a:gd name="connsiteY1849" fmla="*/ 385113 h 593670"/>
              <a:gd name="connsiteX1850" fmla="*/ 2148324 w 2372630"/>
              <a:gd name="connsiteY1850" fmla="*/ 386939 h 593670"/>
              <a:gd name="connsiteX1851" fmla="*/ 2148324 w 2372630"/>
              <a:gd name="connsiteY1851" fmla="*/ 385113 h 593670"/>
              <a:gd name="connsiteX1852" fmla="*/ 2132233 w 2372630"/>
              <a:gd name="connsiteY1852" fmla="*/ 389221 h 593670"/>
              <a:gd name="connsiteX1853" fmla="*/ 2132233 w 2372630"/>
              <a:gd name="connsiteY1853" fmla="*/ 386939 h 593670"/>
              <a:gd name="connsiteX1854" fmla="*/ 2130700 w 2372630"/>
              <a:gd name="connsiteY1854" fmla="*/ 391046 h 593670"/>
              <a:gd name="connsiteX1855" fmla="*/ 2152155 w 2372630"/>
              <a:gd name="connsiteY1855" fmla="*/ 389221 h 593670"/>
              <a:gd name="connsiteX1856" fmla="*/ 2144493 w 2372630"/>
              <a:gd name="connsiteY1856" fmla="*/ 391046 h 593670"/>
              <a:gd name="connsiteX1857" fmla="*/ 2139895 w 2372630"/>
              <a:gd name="connsiteY1857" fmla="*/ 391046 h 593670"/>
              <a:gd name="connsiteX1858" fmla="*/ 2139129 w 2372630"/>
              <a:gd name="connsiteY1858" fmla="*/ 392872 h 593670"/>
              <a:gd name="connsiteX1859" fmla="*/ 2136830 w 2372630"/>
              <a:gd name="connsiteY1859" fmla="*/ 392872 h 593670"/>
              <a:gd name="connsiteX1860" fmla="*/ 2135298 w 2372630"/>
              <a:gd name="connsiteY1860" fmla="*/ 394697 h 593670"/>
              <a:gd name="connsiteX1861" fmla="*/ 2132999 w 2372630"/>
              <a:gd name="connsiteY1861" fmla="*/ 394697 h 593670"/>
              <a:gd name="connsiteX1862" fmla="*/ 2129168 w 2372630"/>
              <a:gd name="connsiteY1862" fmla="*/ 393328 h 593670"/>
              <a:gd name="connsiteX1863" fmla="*/ 2131467 w 2372630"/>
              <a:gd name="connsiteY1863" fmla="*/ 394241 h 593670"/>
              <a:gd name="connsiteX1864" fmla="*/ 2148324 w 2372630"/>
              <a:gd name="connsiteY1864" fmla="*/ 400173 h 593670"/>
              <a:gd name="connsiteX1865" fmla="*/ 2243338 w 2372630"/>
              <a:gd name="connsiteY1865" fmla="*/ 400173 h 593670"/>
              <a:gd name="connsiteX1866" fmla="*/ 2243338 w 2372630"/>
              <a:gd name="connsiteY1866" fmla="*/ 409300 h 593670"/>
              <a:gd name="connsiteX1867" fmla="*/ 2120739 w 2372630"/>
              <a:gd name="connsiteY1867" fmla="*/ 412495 h 593670"/>
              <a:gd name="connsiteX1868" fmla="*/ 2153688 w 2372630"/>
              <a:gd name="connsiteY1868" fmla="*/ 421622 h 593670"/>
              <a:gd name="connsiteX1869" fmla="*/ 2120739 w 2372630"/>
              <a:gd name="connsiteY1869" fmla="*/ 427555 h 593670"/>
              <a:gd name="connsiteX1870" fmla="*/ 2126103 w 2372630"/>
              <a:gd name="connsiteY1870" fmla="*/ 439420 h 593670"/>
              <a:gd name="connsiteX1871" fmla="*/ 2087025 w 2372630"/>
              <a:gd name="connsiteY1871" fmla="*/ 436226 h 593670"/>
              <a:gd name="connsiteX1872" fmla="*/ 2019596 w 2372630"/>
              <a:gd name="connsiteY1872" fmla="*/ 445353 h 593670"/>
              <a:gd name="connsiteX1873" fmla="*/ 1868647 w 2372630"/>
              <a:gd name="connsiteY1873" fmla="*/ 457218 h 593670"/>
              <a:gd name="connsiteX1874" fmla="*/ 1806581 w 2372630"/>
              <a:gd name="connsiteY1874" fmla="*/ 463151 h 593670"/>
              <a:gd name="connsiteX1875" fmla="*/ 1716931 w 2372630"/>
              <a:gd name="connsiteY1875" fmla="*/ 472278 h 593670"/>
              <a:gd name="connsiteX1876" fmla="*/ 1633411 w 2372630"/>
              <a:gd name="connsiteY1876" fmla="*/ 481405 h 593670"/>
              <a:gd name="connsiteX1877" fmla="*/ 1632645 w 2372630"/>
              <a:gd name="connsiteY1877" fmla="*/ 480949 h 593670"/>
              <a:gd name="connsiteX1878" fmla="*/ 1621917 w 2372630"/>
              <a:gd name="connsiteY1878" fmla="*/ 463151 h 593670"/>
              <a:gd name="connsiteX1879" fmla="*/ 1665593 w 2372630"/>
              <a:gd name="connsiteY1879" fmla="*/ 463151 h 593670"/>
              <a:gd name="connsiteX1880" fmla="*/ 1559086 w 2372630"/>
              <a:gd name="connsiteY1880" fmla="*/ 460413 h 593670"/>
              <a:gd name="connsiteX1881" fmla="*/ 1537631 w 2372630"/>
              <a:gd name="connsiteY1881" fmla="*/ 454024 h 593670"/>
              <a:gd name="connsiteX1882" fmla="*/ 1493955 w 2372630"/>
              <a:gd name="connsiteY1882" fmla="*/ 457218 h 593670"/>
              <a:gd name="connsiteX1883" fmla="*/ 1382084 w 2372630"/>
              <a:gd name="connsiteY1883" fmla="*/ 460413 h 593670"/>
              <a:gd name="connsiteX1884" fmla="*/ 1331513 w 2372630"/>
              <a:gd name="connsiteY1884" fmla="*/ 463151 h 593670"/>
              <a:gd name="connsiteX1885" fmla="*/ 1287071 w 2372630"/>
              <a:gd name="connsiteY1885" fmla="*/ 457218 h 593670"/>
              <a:gd name="connsiteX1886" fmla="*/ 1107771 w 2372630"/>
              <a:gd name="connsiteY1886" fmla="*/ 460413 h 593670"/>
              <a:gd name="connsiteX1887" fmla="*/ 1068692 w 2372630"/>
              <a:gd name="connsiteY1887" fmla="*/ 460413 h 593670"/>
              <a:gd name="connsiteX1888" fmla="*/ 1041108 w 2372630"/>
              <a:gd name="connsiteY1888" fmla="*/ 469084 h 593670"/>
              <a:gd name="connsiteX1889" fmla="*/ 990536 w 2372630"/>
              <a:gd name="connsiteY1889" fmla="*/ 466346 h 593670"/>
              <a:gd name="connsiteX1890" fmla="*/ 973679 w 2372630"/>
              <a:gd name="connsiteY1890" fmla="*/ 472278 h 593670"/>
              <a:gd name="connsiteX1891" fmla="*/ 917743 w 2372630"/>
              <a:gd name="connsiteY1891" fmla="*/ 472278 h 593670"/>
              <a:gd name="connsiteX1892" fmla="*/ 743807 w 2372630"/>
              <a:gd name="connsiteY1892" fmla="*/ 478211 h 593670"/>
              <a:gd name="connsiteX1893" fmla="*/ 612014 w 2372630"/>
              <a:gd name="connsiteY1893" fmla="*/ 477755 h 593670"/>
              <a:gd name="connsiteX1894" fmla="*/ 610481 w 2372630"/>
              <a:gd name="connsiteY1894" fmla="*/ 478211 h 593670"/>
              <a:gd name="connsiteX1895" fmla="*/ 611247 w 2372630"/>
              <a:gd name="connsiteY1895" fmla="*/ 478211 h 593670"/>
              <a:gd name="connsiteX1896" fmla="*/ 621208 w 2372630"/>
              <a:gd name="connsiteY1896" fmla="*/ 490076 h 593670"/>
              <a:gd name="connsiteX1897" fmla="*/ 605884 w 2372630"/>
              <a:gd name="connsiteY1897" fmla="*/ 490989 h 593670"/>
              <a:gd name="connsiteX1898" fmla="*/ 542286 w 2372630"/>
              <a:gd name="connsiteY1898" fmla="*/ 478211 h 593670"/>
              <a:gd name="connsiteX1899" fmla="*/ 498610 w 2372630"/>
              <a:gd name="connsiteY1899" fmla="*/ 475016 h 593670"/>
              <a:gd name="connsiteX1900" fmla="*/ 504740 w 2372630"/>
              <a:gd name="connsiteY1900" fmla="*/ 486882 h 593670"/>
              <a:gd name="connsiteX1901" fmla="*/ 464895 w 2372630"/>
              <a:gd name="connsiteY1901" fmla="*/ 478211 h 593670"/>
              <a:gd name="connsiteX1902" fmla="*/ 443441 w 2372630"/>
              <a:gd name="connsiteY1902" fmla="*/ 480949 h 593670"/>
              <a:gd name="connsiteX1903" fmla="*/ 398999 w 2372630"/>
              <a:gd name="connsiteY1903" fmla="*/ 480949 h 593670"/>
              <a:gd name="connsiteX1904" fmla="*/ 393635 w 2372630"/>
              <a:gd name="connsiteY1904" fmla="*/ 471822 h 593670"/>
              <a:gd name="connsiteX1905" fmla="*/ 376778 w 2372630"/>
              <a:gd name="connsiteY1905" fmla="*/ 469084 h 593670"/>
              <a:gd name="connsiteX1906" fmla="*/ 349193 w 2372630"/>
              <a:gd name="connsiteY1906" fmla="*/ 457218 h 593670"/>
              <a:gd name="connsiteX1907" fmla="*/ 304751 w 2372630"/>
              <a:gd name="connsiteY1907" fmla="*/ 451286 h 593670"/>
              <a:gd name="connsiteX1908" fmla="*/ 277167 w 2372630"/>
              <a:gd name="connsiteY1908" fmla="*/ 442158 h 593670"/>
              <a:gd name="connsiteX1909" fmla="*/ 215101 w 2372630"/>
              <a:gd name="connsiteY1909" fmla="*/ 442158 h 593670"/>
              <a:gd name="connsiteX1910" fmla="*/ 170659 w 2372630"/>
              <a:gd name="connsiteY1910" fmla="*/ 438964 h 593670"/>
              <a:gd name="connsiteX1911" fmla="*/ 176789 w 2372630"/>
              <a:gd name="connsiteY1911" fmla="*/ 428011 h 593670"/>
              <a:gd name="connsiteX1912" fmla="*/ 176023 w 2372630"/>
              <a:gd name="connsiteY1912" fmla="*/ 428011 h 593670"/>
              <a:gd name="connsiteX1913" fmla="*/ 171426 w 2372630"/>
              <a:gd name="connsiteY1913" fmla="*/ 429837 h 593670"/>
              <a:gd name="connsiteX1914" fmla="*/ 169127 w 2372630"/>
              <a:gd name="connsiteY1914" fmla="*/ 427099 h 593670"/>
              <a:gd name="connsiteX1915" fmla="*/ 166828 w 2372630"/>
              <a:gd name="connsiteY1915" fmla="*/ 429837 h 593670"/>
              <a:gd name="connsiteX1916" fmla="*/ 166828 w 2372630"/>
              <a:gd name="connsiteY1916" fmla="*/ 427099 h 593670"/>
              <a:gd name="connsiteX1917" fmla="*/ 134646 w 2372630"/>
              <a:gd name="connsiteY1917" fmla="*/ 432575 h 593670"/>
              <a:gd name="connsiteX1918" fmla="*/ 141542 w 2372630"/>
              <a:gd name="connsiteY1918" fmla="*/ 429837 h 593670"/>
              <a:gd name="connsiteX1919" fmla="*/ 134646 w 2372630"/>
              <a:gd name="connsiteY1919" fmla="*/ 427099 h 593670"/>
              <a:gd name="connsiteX1920" fmla="*/ 130049 w 2372630"/>
              <a:gd name="connsiteY1920" fmla="*/ 429837 h 593670"/>
              <a:gd name="connsiteX1921" fmla="*/ 127750 w 2372630"/>
              <a:gd name="connsiteY1921" fmla="*/ 427099 h 593670"/>
              <a:gd name="connsiteX1922" fmla="*/ 132347 w 2372630"/>
              <a:gd name="connsiteY1922" fmla="*/ 421622 h 593670"/>
              <a:gd name="connsiteX1923" fmla="*/ 117023 w 2372630"/>
              <a:gd name="connsiteY1923" fmla="*/ 421622 h 593670"/>
              <a:gd name="connsiteX1924" fmla="*/ 114724 w 2372630"/>
              <a:gd name="connsiteY1924" fmla="*/ 416146 h 593670"/>
              <a:gd name="connsiteX1925" fmla="*/ 127750 w 2372630"/>
              <a:gd name="connsiteY1925" fmla="*/ 410213 h 593670"/>
              <a:gd name="connsiteX1926" fmla="*/ 130049 w 2372630"/>
              <a:gd name="connsiteY1926" fmla="*/ 409300 h 593670"/>
              <a:gd name="connsiteX1927" fmla="*/ 128516 w 2372630"/>
              <a:gd name="connsiteY1927" fmla="*/ 408388 h 593670"/>
              <a:gd name="connsiteX1928" fmla="*/ 130285 w 2372630"/>
              <a:gd name="connsiteY1928" fmla="*/ 406281 h 593670"/>
              <a:gd name="connsiteX1929" fmla="*/ 131703 w 2372630"/>
              <a:gd name="connsiteY1929" fmla="*/ 405661 h 593670"/>
              <a:gd name="connsiteX1930" fmla="*/ 136945 w 2372630"/>
              <a:gd name="connsiteY1930" fmla="*/ 403824 h 593670"/>
              <a:gd name="connsiteX1931" fmla="*/ 137711 w 2372630"/>
              <a:gd name="connsiteY1931" fmla="*/ 403368 h 593670"/>
              <a:gd name="connsiteX1932" fmla="*/ 136945 w 2372630"/>
              <a:gd name="connsiteY1932" fmla="*/ 403368 h 593670"/>
              <a:gd name="connsiteX1933" fmla="*/ 131703 w 2372630"/>
              <a:gd name="connsiteY1933" fmla="*/ 405661 h 593670"/>
              <a:gd name="connsiteX1934" fmla="*/ 130432 w 2372630"/>
              <a:gd name="connsiteY1934" fmla="*/ 406106 h 593670"/>
              <a:gd name="connsiteX1935" fmla="*/ 130285 w 2372630"/>
              <a:gd name="connsiteY1935" fmla="*/ 406281 h 593670"/>
              <a:gd name="connsiteX1936" fmla="*/ 124685 w 2372630"/>
              <a:gd name="connsiteY1936" fmla="*/ 408730 h 593670"/>
              <a:gd name="connsiteX1937" fmla="*/ 112425 w 2372630"/>
              <a:gd name="connsiteY1937" fmla="*/ 413408 h 593670"/>
              <a:gd name="connsiteX1938" fmla="*/ 112425 w 2372630"/>
              <a:gd name="connsiteY1938" fmla="*/ 410670 h 593670"/>
              <a:gd name="connsiteX1939" fmla="*/ 114724 w 2372630"/>
              <a:gd name="connsiteY1939" fmla="*/ 410670 h 593670"/>
              <a:gd name="connsiteX1940" fmla="*/ 136945 w 2372630"/>
              <a:gd name="connsiteY1940" fmla="*/ 399261 h 593670"/>
              <a:gd name="connsiteX1941" fmla="*/ 137711 w 2372630"/>
              <a:gd name="connsiteY1941" fmla="*/ 398348 h 593670"/>
              <a:gd name="connsiteX1942" fmla="*/ 136945 w 2372630"/>
              <a:gd name="connsiteY1942" fmla="*/ 396979 h 593670"/>
              <a:gd name="connsiteX1943" fmla="*/ 136179 w 2372630"/>
              <a:gd name="connsiteY1943" fmla="*/ 397435 h 593670"/>
              <a:gd name="connsiteX1944" fmla="*/ 130049 w 2372630"/>
              <a:gd name="connsiteY1944" fmla="*/ 399717 h 593670"/>
              <a:gd name="connsiteX1945" fmla="*/ 130049 w 2372630"/>
              <a:gd name="connsiteY1945" fmla="*/ 396979 h 593670"/>
              <a:gd name="connsiteX1946" fmla="*/ 112425 w 2372630"/>
              <a:gd name="connsiteY1946" fmla="*/ 405193 h 593670"/>
              <a:gd name="connsiteX1947" fmla="*/ 119321 w 2372630"/>
              <a:gd name="connsiteY1947" fmla="*/ 399717 h 593670"/>
              <a:gd name="connsiteX1948" fmla="*/ 112425 w 2372630"/>
              <a:gd name="connsiteY1948" fmla="*/ 399717 h 593670"/>
              <a:gd name="connsiteX1949" fmla="*/ 117023 w 2372630"/>
              <a:gd name="connsiteY1949" fmla="*/ 396979 h 593670"/>
              <a:gd name="connsiteX1950" fmla="*/ 120087 w 2372630"/>
              <a:gd name="connsiteY1950" fmla="*/ 394697 h 593670"/>
              <a:gd name="connsiteX1951" fmla="*/ 122386 w 2372630"/>
              <a:gd name="connsiteY1951" fmla="*/ 394241 h 593670"/>
              <a:gd name="connsiteX1952" fmla="*/ 121620 w 2372630"/>
              <a:gd name="connsiteY1952" fmla="*/ 393784 h 593670"/>
              <a:gd name="connsiteX1953" fmla="*/ 120087 w 2372630"/>
              <a:gd name="connsiteY1953" fmla="*/ 391959 h 593670"/>
              <a:gd name="connsiteX1954" fmla="*/ 119321 w 2372630"/>
              <a:gd name="connsiteY1954" fmla="*/ 392415 h 593670"/>
              <a:gd name="connsiteX1955" fmla="*/ 110126 w 2372630"/>
              <a:gd name="connsiteY1955" fmla="*/ 391502 h 593670"/>
              <a:gd name="connsiteX1956" fmla="*/ 132347 w 2372630"/>
              <a:gd name="connsiteY1956" fmla="*/ 380093 h 593670"/>
              <a:gd name="connsiteX1957" fmla="*/ 107828 w 2372630"/>
              <a:gd name="connsiteY1957" fmla="*/ 385570 h 593670"/>
              <a:gd name="connsiteX1958" fmla="*/ 125451 w 2372630"/>
              <a:gd name="connsiteY1958" fmla="*/ 371879 h 593670"/>
              <a:gd name="connsiteX1959" fmla="*/ 114724 w 2372630"/>
              <a:gd name="connsiteY1959" fmla="*/ 374617 h 593670"/>
              <a:gd name="connsiteX1960" fmla="*/ 126217 w 2372630"/>
              <a:gd name="connsiteY1960" fmla="*/ 365946 h 593670"/>
              <a:gd name="connsiteX1961" fmla="*/ 129282 w 2372630"/>
              <a:gd name="connsiteY1961" fmla="*/ 364577 h 593670"/>
              <a:gd name="connsiteX1962" fmla="*/ 129282 w 2372630"/>
              <a:gd name="connsiteY1962" fmla="*/ 363664 h 593670"/>
              <a:gd name="connsiteX1963" fmla="*/ 107828 w 2372630"/>
              <a:gd name="connsiteY1963" fmla="*/ 369141 h 593670"/>
              <a:gd name="connsiteX1964" fmla="*/ 123152 w 2372630"/>
              <a:gd name="connsiteY1964" fmla="*/ 358188 h 593670"/>
              <a:gd name="connsiteX1965" fmla="*/ 105529 w 2372630"/>
              <a:gd name="connsiteY1965" fmla="*/ 360926 h 593670"/>
              <a:gd name="connsiteX1966" fmla="*/ 110126 w 2372630"/>
              <a:gd name="connsiteY1966" fmla="*/ 352712 h 593670"/>
              <a:gd name="connsiteX1967" fmla="*/ 105529 w 2372630"/>
              <a:gd name="connsiteY1967" fmla="*/ 350886 h 593670"/>
              <a:gd name="connsiteX1968" fmla="*/ 105529 w 2372630"/>
              <a:gd name="connsiteY1968" fmla="*/ 349974 h 593670"/>
              <a:gd name="connsiteX1969" fmla="*/ 103230 w 2372630"/>
              <a:gd name="connsiteY1969" fmla="*/ 349974 h 593670"/>
              <a:gd name="connsiteX1970" fmla="*/ 96334 w 2372630"/>
              <a:gd name="connsiteY1970" fmla="*/ 349061 h 593670"/>
              <a:gd name="connsiteX1971" fmla="*/ 113191 w 2372630"/>
              <a:gd name="connsiteY1971" fmla="*/ 337196 h 593670"/>
              <a:gd name="connsiteX1972" fmla="*/ 114724 w 2372630"/>
              <a:gd name="connsiteY1972" fmla="*/ 336283 h 593670"/>
              <a:gd name="connsiteX1973" fmla="*/ 115490 w 2372630"/>
              <a:gd name="connsiteY1973" fmla="*/ 334914 h 593670"/>
              <a:gd name="connsiteX1974" fmla="*/ 117023 w 2372630"/>
              <a:gd name="connsiteY1974" fmla="*/ 333088 h 593670"/>
              <a:gd name="connsiteX1975" fmla="*/ 110126 w 2372630"/>
              <a:gd name="connsiteY1975" fmla="*/ 335826 h 593670"/>
              <a:gd name="connsiteX1976" fmla="*/ 125451 w 2372630"/>
              <a:gd name="connsiteY1976" fmla="*/ 324874 h 593670"/>
              <a:gd name="connsiteX1977" fmla="*/ 125451 w 2372630"/>
              <a:gd name="connsiteY1977" fmla="*/ 322136 h 593670"/>
              <a:gd name="connsiteX1978" fmla="*/ 105529 w 2372630"/>
              <a:gd name="connsiteY1978" fmla="*/ 327612 h 593670"/>
              <a:gd name="connsiteX1979" fmla="*/ 110126 w 2372630"/>
              <a:gd name="connsiteY1979" fmla="*/ 321223 h 593670"/>
              <a:gd name="connsiteX1980" fmla="*/ 109360 w 2372630"/>
              <a:gd name="connsiteY1980" fmla="*/ 320767 h 593670"/>
              <a:gd name="connsiteX1981" fmla="*/ 107828 w 2372630"/>
              <a:gd name="connsiteY1981" fmla="*/ 320310 h 593670"/>
              <a:gd name="connsiteX1982" fmla="*/ 107061 w 2372630"/>
              <a:gd name="connsiteY1982" fmla="*/ 320767 h 593670"/>
              <a:gd name="connsiteX1983" fmla="*/ 105529 w 2372630"/>
              <a:gd name="connsiteY1983" fmla="*/ 322136 h 593670"/>
              <a:gd name="connsiteX1984" fmla="*/ 106295 w 2372630"/>
              <a:gd name="connsiteY1984" fmla="*/ 320310 h 593670"/>
              <a:gd name="connsiteX1985" fmla="*/ 107061 w 2372630"/>
              <a:gd name="connsiteY1985" fmla="*/ 319854 h 593670"/>
              <a:gd name="connsiteX1986" fmla="*/ 106295 w 2372630"/>
              <a:gd name="connsiteY1986" fmla="*/ 319854 h 593670"/>
              <a:gd name="connsiteX1987" fmla="*/ 106295 w 2372630"/>
              <a:gd name="connsiteY1987" fmla="*/ 308901 h 593670"/>
              <a:gd name="connsiteX1988" fmla="*/ 105529 w 2372630"/>
              <a:gd name="connsiteY1988" fmla="*/ 308445 h 593670"/>
              <a:gd name="connsiteX1989" fmla="*/ 108594 w 2372630"/>
              <a:gd name="connsiteY1989" fmla="*/ 306619 h 593670"/>
              <a:gd name="connsiteX1990" fmla="*/ 110893 w 2372630"/>
              <a:gd name="connsiteY1990" fmla="*/ 305707 h 593670"/>
              <a:gd name="connsiteX1991" fmla="*/ 112425 w 2372630"/>
              <a:gd name="connsiteY1991" fmla="*/ 304338 h 593670"/>
              <a:gd name="connsiteX1992" fmla="*/ 114724 w 2372630"/>
              <a:gd name="connsiteY1992" fmla="*/ 302969 h 593670"/>
              <a:gd name="connsiteX1993" fmla="*/ 116256 w 2372630"/>
              <a:gd name="connsiteY1993" fmla="*/ 301599 h 593670"/>
              <a:gd name="connsiteX1994" fmla="*/ 115490 w 2372630"/>
              <a:gd name="connsiteY1994" fmla="*/ 302056 h 593670"/>
              <a:gd name="connsiteX1995" fmla="*/ 98633 w 2372630"/>
              <a:gd name="connsiteY1995" fmla="*/ 292016 h 593670"/>
              <a:gd name="connsiteX1996" fmla="*/ 103230 w 2372630"/>
              <a:gd name="connsiteY1996" fmla="*/ 289278 h 593670"/>
              <a:gd name="connsiteX1997" fmla="*/ 107828 w 2372630"/>
              <a:gd name="connsiteY1997" fmla="*/ 286083 h 593670"/>
              <a:gd name="connsiteX1998" fmla="*/ 100931 w 2372630"/>
              <a:gd name="connsiteY1998" fmla="*/ 286083 h 593670"/>
              <a:gd name="connsiteX1999" fmla="*/ 107061 w 2372630"/>
              <a:gd name="connsiteY1999" fmla="*/ 284258 h 593670"/>
              <a:gd name="connsiteX2000" fmla="*/ 109360 w 2372630"/>
              <a:gd name="connsiteY2000" fmla="*/ 283345 h 593670"/>
              <a:gd name="connsiteX2001" fmla="*/ 108594 w 2372630"/>
              <a:gd name="connsiteY2001" fmla="*/ 281976 h 593670"/>
              <a:gd name="connsiteX2002" fmla="*/ 108594 w 2372630"/>
              <a:gd name="connsiteY2002" fmla="*/ 281063 h 593670"/>
              <a:gd name="connsiteX2003" fmla="*/ 107061 w 2372630"/>
              <a:gd name="connsiteY2003" fmla="*/ 281520 h 593670"/>
              <a:gd name="connsiteX2004" fmla="*/ 100931 w 2372630"/>
              <a:gd name="connsiteY2004" fmla="*/ 280607 h 593670"/>
              <a:gd name="connsiteX2005" fmla="*/ 100931 w 2372630"/>
              <a:gd name="connsiteY2005" fmla="*/ 277869 h 593670"/>
              <a:gd name="connsiteX2006" fmla="*/ 105529 w 2372630"/>
              <a:gd name="connsiteY2006" fmla="*/ 277412 h 593670"/>
              <a:gd name="connsiteX2007" fmla="*/ 109360 w 2372630"/>
              <a:gd name="connsiteY2007" fmla="*/ 276956 h 593670"/>
              <a:gd name="connsiteX2008" fmla="*/ 109360 w 2372630"/>
              <a:gd name="connsiteY2008" fmla="*/ 276500 h 593670"/>
              <a:gd name="connsiteX2009" fmla="*/ 110126 w 2372630"/>
              <a:gd name="connsiteY2009" fmla="*/ 276500 h 593670"/>
              <a:gd name="connsiteX2010" fmla="*/ 115490 w 2372630"/>
              <a:gd name="connsiteY2010" fmla="*/ 276043 h 593670"/>
              <a:gd name="connsiteX2011" fmla="*/ 118555 w 2372630"/>
              <a:gd name="connsiteY2011" fmla="*/ 275587 h 593670"/>
              <a:gd name="connsiteX2012" fmla="*/ 120087 w 2372630"/>
              <a:gd name="connsiteY2012" fmla="*/ 275131 h 593670"/>
              <a:gd name="connsiteX2013" fmla="*/ 121620 w 2372630"/>
              <a:gd name="connsiteY2013" fmla="*/ 274674 h 593670"/>
              <a:gd name="connsiteX2014" fmla="*/ 129282 w 2372630"/>
              <a:gd name="connsiteY2014" fmla="*/ 270111 h 593670"/>
              <a:gd name="connsiteX2015" fmla="*/ 130049 w 2372630"/>
              <a:gd name="connsiteY2015" fmla="*/ 269654 h 593670"/>
              <a:gd name="connsiteX2016" fmla="*/ 130815 w 2372630"/>
              <a:gd name="connsiteY2016" fmla="*/ 268741 h 593670"/>
              <a:gd name="connsiteX2017" fmla="*/ 132347 w 2372630"/>
              <a:gd name="connsiteY2017" fmla="*/ 266460 h 593670"/>
              <a:gd name="connsiteX2018" fmla="*/ 132347 w 2372630"/>
              <a:gd name="connsiteY2018" fmla="*/ 264634 h 593670"/>
              <a:gd name="connsiteX2019" fmla="*/ 131581 w 2372630"/>
              <a:gd name="connsiteY2019" fmla="*/ 265091 h 593670"/>
              <a:gd name="connsiteX2020" fmla="*/ 130815 w 2372630"/>
              <a:gd name="connsiteY2020" fmla="*/ 265091 h 593670"/>
              <a:gd name="connsiteX2021" fmla="*/ 128516 w 2372630"/>
              <a:gd name="connsiteY2021" fmla="*/ 266460 h 593670"/>
              <a:gd name="connsiteX2022" fmla="*/ 112425 w 2372630"/>
              <a:gd name="connsiteY2022" fmla="*/ 274218 h 593670"/>
              <a:gd name="connsiteX2023" fmla="*/ 110126 w 2372630"/>
              <a:gd name="connsiteY2023" fmla="*/ 275131 h 593670"/>
              <a:gd name="connsiteX2024" fmla="*/ 98633 w 2372630"/>
              <a:gd name="connsiteY2024" fmla="*/ 275131 h 593670"/>
              <a:gd name="connsiteX2025" fmla="*/ 121620 w 2372630"/>
              <a:gd name="connsiteY2025" fmla="*/ 266003 h 593670"/>
              <a:gd name="connsiteX2026" fmla="*/ 126217 w 2372630"/>
              <a:gd name="connsiteY2026" fmla="*/ 265091 h 593670"/>
              <a:gd name="connsiteX2027" fmla="*/ 125451 w 2372630"/>
              <a:gd name="connsiteY2027" fmla="*/ 265091 h 593670"/>
              <a:gd name="connsiteX2028" fmla="*/ 125451 w 2372630"/>
              <a:gd name="connsiteY2028" fmla="*/ 260983 h 593670"/>
              <a:gd name="connsiteX2029" fmla="*/ 126984 w 2372630"/>
              <a:gd name="connsiteY2029" fmla="*/ 259158 h 593670"/>
              <a:gd name="connsiteX2030" fmla="*/ 124685 w 2372630"/>
              <a:gd name="connsiteY2030" fmla="*/ 259614 h 593670"/>
              <a:gd name="connsiteX2031" fmla="*/ 100931 w 2372630"/>
              <a:gd name="connsiteY2031" fmla="*/ 266916 h 593670"/>
              <a:gd name="connsiteX2032" fmla="*/ 114724 w 2372630"/>
              <a:gd name="connsiteY2032" fmla="*/ 258702 h 593670"/>
              <a:gd name="connsiteX2033" fmla="*/ 110126 w 2372630"/>
              <a:gd name="connsiteY2033" fmla="*/ 258702 h 593670"/>
              <a:gd name="connsiteX2034" fmla="*/ 112425 w 2372630"/>
              <a:gd name="connsiteY2034" fmla="*/ 255963 h 593670"/>
              <a:gd name="connsiteX2035" fmla="*/ 103230 w 2372630"/>
              <a:gd name="connsiteY2035" fmla="*/ 258702 h 593670"/>
              <a:gd name="connsiteX2036" fmla="*/ 112425 w 2372630"/>
              <a:gd name="connsiteY2036" fmla="*/ 247749 h 593670"/>
              <a:gd name="connsiteX2037" fmla="*/ 112425 w 2372630"/>
              <a:gd name="connsiteY2037" fmla="*/ 245011 h 593670"/>
              <a:gd name="connsiteX2038" fmla="*/ 100931 w 2372630"/>
              <a:gd name="connsiteY2038" fmla="*/ 247749 h 593670"/>
              <a:gd name="connsiteX2039" fmla="*/ 105529 w 2372630"/>
              <a:gd name="connsiteY2039" fmla="*/ 245011 h 593670"/>
              <a:gd name="connsiteX2040" fmla="*/ 100931 w 2372630"/>
              <a:gd name="connsiteY2040" fmla="*/ 245011 h 593670"/>
              <a:gd name="connsiteX2041" fmla="*/ 107828 w 2372630"/>
              <a:gd name="connsiteY2041" fmla="*/ 239534 h 593670"/>
              <a:gd name="connsiteX2042" fmla="*/ 105529 w 2372630"/>
              <a:gd name="connsiteY2042" fmla="*/ 236340 h 593670"/>
              <a:gd name="connsiteX2043" fmla="*/ 106295 w 2372630"/>
              <a:gd name="connsiteY2043" fmla="*/ 235884 h 593670"/>
              <a:gd name="connsiteX2044" fmla="*/ 105529 w 2372630"/>
              <a:gd name="connsiteY2044" fmla="*/ 235884 h 593670"/>
              <a:gd name="connsiteX2045" fmla="*/ 81776 w 2372630"/>
              <a:gd name="connsiteY2045" fmla="*/ 224018 h 593670"/>
              <a:gd name="connsiteX2046" fmla="*/ 93269 w 2372630"/>
              <a:gd name="connsiteY2046" fmla="*/ 214891 h 593670"/>
              <a:gd name="connsiteX2047" fmla="*/ 98633 w 2372630"/>
              <a:gd name="connsiteY2047" fmla="*/ 193898 h 593670"/>
              <a:gd name="connsiteX2048" fmla="*/ 102464 w 2372630"/>
              <a:gd name="connsiteY2048" fmla="*/ 192073 h 593670"/>
              <a:gd name="connsiteX2049" fmla="*/ 103996 w 2372630"/>
              <a:gd name="connsiteY2049" fmla="*/ 191617 h 593670"/>
              <a:gd name="connsiteX2050" fmla="*/ 105529 w 2372630"/>
              <a:gd name="connsiteY2050" fmla="*/ 191160 h 593670"/>
              <a:gd name="connsiteX2051" fmla="*/ 107828 w 2372630"/>
              <a:gd name="connsiteY2051" fmla="*/ 190247 h 593670"/>
              <a:gd name="connsiteX2052" fmla="*/ 107828 w 2372630"/>
              <a:gd name="connsiteY2052" fmla="*/ 188422 h 593670"/>
              <a:gd name="connsiteX2053" fmla="*/ 105529 w 2372630"/>
              <a:gd name="connsiteY2053" fmla="*/ 175644 h 593670"/>
              <a:gd name="connsiteX2054" fmla="*/ 114724 w 2372630"/>
              <a:gd name="connsiteY2054" fmla="*/ 170168 h 593670"/>
              <a:gd name="connsiteX2055" fmla="*/ 112425 w 2372630"/>
              <a:gd name="connsiteY2055" fmla="*/ 170168 h 593670"/>
              <a:gd name="connsiteX2056" fmla="*/ 120854 w 2372630"/>
              <a:gd name="connsiteY2056" fmla="*/ 164691 h 593670"/>
              <a:gd name="connsiteX2057" fmla="*/ 112425 w 2372630"/>
              <a:gd name="connsiteY2057" fmla="*/ 167429 h 593670"/>
              <a:gd name="connsiteX2058" fmla="*/ 123152 w 2372630"/>
              <a:gd name="connsiteY2058" fmla="*/ 159215 h 593670"/>
              <a:gd name="connsiteX2059" fmla="*/ 117023 w 2372630"/>
              <a:gd name="connsiteY2059" fmla="*/ 159215 h 593670"/>
              <a:gd name="connsiteX2060" fmla="*/ 127750 w 2372630"/>
              <a:gd name="connsiteY2060" fmla="*/ 142786 h 593670"/>
              <a:gd name="connsiteX2061" fmla="*/ 153036 w 2372630"/>
              <a:gd name="connsiteY2061" fmla="*/ 128639 h 593670"/>
              <a:gd name="connsiteX2062" fmla="*/ 130049 w 2372630"/>
              <a:gd name="connsiteY2062" fmla="*/ 134115 h 593670"/>
              <a:gd name="connsiteX2063" fmla="*/ 244218 w 2372630"/>
              <a:gd name="connsiteY2063" fmla="*/ 98519 h 593670"/>
              <a:gd name="connsiteX2064" fmla="*/ 253413 w 2372630"/>
              <a:gd name="connsiteY2064" fmla="*/ 93043 h 593670"/>
              <a:gd name="connsiteX2065" fmla="*/ 251114 w 2372630"/>
              <a:gd name="connsiteY2065" fmla="*/ 90305 h 593670"/>
              <a:gd name="connsiteX2066" fmla="*/ 300920 w 2372630"/>
              <a:gd name="connsiteY2066" fmla="*/ 90305 h 593670"/>
              <a:gd name="connsiteX2067" fmla="*/ 300920 w 2372630"/>
              <a:gd name="connsiteY2067" fmla="*/ 87566 h 593670"/>
              <a:gd name="connsiteX2068" fmla="*/ 317011 w 2372630"/>
              <a:gd name="connsiteY2068" fmla="*/ 81634 h 593670"/>
              <a:gd name="connsiteX2069" fmla="*/ 319310 w 2372630"/>
              <a:gd name="connsiteY2069" fmla="*/ 87566 h 593670"/>
              <a:gd name="connsiteX2070" fmla="*/ 341531 w 2372630"/>
              <a:gd name="connsiteY2070" fmla="*/ 87566 h 593670"/>
              <a:gd name="connsiteX2071" fmla="*/ 344596 w 2372630"/>
              <a:gd name="connsiteY2071" fmla="*/ 83915 h 593670"/>
              <a:gd name="connsiteX2072" fmla="*/ 346128 w 2372630"/>
              <a:gd name="connsiteY2072" fmla="*/ 81634 h 593670"/>
              <a:gd name="connsiteX2073" fmla="*/ 343829 w 2372630"/>
              <a:gd name="connsiteY2073" fmla="*/ 87566 h 593670"/>
              <a:gd name="connsiteX2074" fmla="*/ 364518 w 2372630"/>
              <a:gd name="connsiteY2074" fmla="*/ 84372 h 593670"/>
              <a:gd name="connsiteX2075" fmla="*/ 378310 w 2372630"/>
              <a:gd name="connsiteY2075" fmla="*/ 87566 h 593670"/>
              <a:gd name="connsiteX2076" fmla="*/ 389804 w 2372630"/>
              <a:gd name="connsiteY2076" fmla="*/ 90305 h 593670"/>
              <a:gd name="connsiteX2077" fmla="*/ 398999 w 2372630"/>
              <a:gd name="connsiteY2077" fmla="*/ 87566 h 593670"/>
              <a:gd name="connsiteX2078" fmla="*/ 403596 w 2372630"/>
              <a:gd name="connsiteY2078" fmla="*/ 84372 h 593670"/>
              <a:gd name="connsiteX2079" fmla="*/ 414323 w 2372630"/>
              <a:gd name="connsiteY2079" fmla="*/ 87566 h 593670"/>
              <a:gd name="connsiteX2080" fmla="*/ 416622 w 2372630"/>
              <a:gd name="connsiteY2080" fmla="*/ 88023 h 593670"/>
              <a:gd name="connsiteX2081" fmla="*/ 416622 w 2372630"/>
              <a:gd name="connsiteY2081" fmla="*/ 87566 h 593670"/>
              <a:gd name="connsiteX2082" fmla="*/ 428882 w 2372630"/>
              <a:gd name="connsiteY2082" fmla="*/ 82546 h 593670"/>
              <a:gd name="connsiteX2083" fmla="*/ 427350 w 2372630"/>
              <a:gd name="connsiteY2083" fmla="*/ 88023 h 593670"/>
              <a:gd name="connsiteX2084" fmla="*/ 426583 w 2372630"/>
              <a:gd name="connsiteY2084" fmla="*/ 88479 h 593670"/>
              <a:gd name="connsiteX2085" fmla="*/ 428116 w 2372630"/>
              <a:gd name="connsiteY2085" fmla="*/ 88479 h 593670"/>
              <a:gd name="connsiteX2086" fmla="*/ 441908 w 2372630"/>
              <a:gd name="connsiteY2086" fmla="*/ 87566 h 593670"/>
              <a:gd name="connsiteX2087" fmla="*/ 444207 w 2372630"/>
              <a:gd name="connsiteY2087" fmla="*/ 87566 h 593670"/>
              <a:gd name="connsiteX2088" fmla="*/ 448804 w 2372630"/>
              <a:gd name="connsiteY2088" fmla="*/ 93043 h 593670"/>
              <a:gd name="connsiteX2089" fmla="*/ 446506 w 2372630"/>
              <a:gd name="connsiteY2089" fmla="*/ 87566 h 593670"/>
              <a:gd name="connsiteX2090" fmla="*/ 469493 w 2372630"/>
              <a:gd name="connsiteY2090" fmla="*/ 93043 h 593670"/>
              <a:gd name="connsiteX2091" fmla="*/ 453402 w 2372630"/>
              <a:gd name="connsiteY2091" fmla="*/ 95781 h 593670"/>
              <a:gd name="connsiteX2092" fmla="*/ 462597 w 2372630"/>
              <a:gd name="connsiteY2092" fmla="*/ 95781 h 593670"/>
              <a:gd name="connsiteX2093" fmla="*/ 467194 w 2372630"/>
              <a:gd name="connsiteY2093" fmla="*/ 95781 h 593670"/>
              <a:gd name="connsiteX2094" fmla="*/ 469493 w 2372630"/>
              <a:gd name="connsiteY2094" fmla="*/ 97606 h 593670"/>
              <a:gd name="connsiteX2095" fmla="*/ 470259 w 2372630"/>
              <a:gd name="connsiteY2095" fmla="*/ 97150 h 593670"/>
              <a:gd name="connsiteX2096" fmla="*/ 469493 w 2372630"/>
              <a:gd name="connsiteY2096" fmla="*/ 95781 h 593670"/>
              <a:gd name="connsiteX2097" fmla="*/ 468726 w 2372630"/>
              <a:gd name="connsiteY2097" fmla="*/ 95781 h 593670"/>
              <a:gd name="connsiteX2098" fmla="*/ 467194 w 2372630"/>
              <a:gd name="connsiteY2098" fmla="*/ 95781 h 593670"/>
              <a:gd name="connsiteX2099" fmla="*/ 468726 w 2372630"/>
              <a:gd name="connsiteY2099" fmla="*/ 94868 h 593670"/>
              <a:gd name="connsiteX2100" fmla="*/ 469493 w 2372630"/>
              <a:gd name="connsiteY2100" fmla="*/ 94412 h 593670"/>
              <a:gd name="connsiteX2101" fmla="*/ 470259 w 2372630"/>
              <a:gd name="connsiteY2101" fmla="*/ 93955 h 593670"/>
              <a:gd name="connsiteX2102" fmla="*/ 471791 w 2372630"/>
              <a:gd name="connsiteY2102" fmla="*/ 92586 h 593670"/>
              <a:gd name="connsiteX2103" fmla="*/ 469493 w 2372630"/>
              <a:gd name="connsiteY2103" fmla="*/ 90305 h 593670"/>
              <a:gd name="connsiteX2104" fmla="*/ 480986 w 2372630"/>
              <a:gd name="connsiteY2104" fmla="*/ 90761 h 593670"/>
              <a:gd name="connsiteX2105" fmla="*/ 482519 w 2372630"/>
              <a:gd name="connsiteY2105" fmla="*/ 90761 h 593670"/>
              <a:gd name="connsiteX2106" fmla="*/ 482519 w 2372630"/>
              <a:gd name="connsiteY2106" fmla="*/ 89392 h 593670"/>
              <a:gd name="connsiteX2107" fmla="*/ 516233 w 2372630"/>
              <a:gd name="connsiteY2107" fmla="*/ 83003 h 593670"/>
              <a:gd name="connsiteX2108" fmla="*/ 512402 w 2372630"/>
              <a:gd name="connsiteY2108" fmla="*/ 85741 h 593670"/>
              <a:gd name="connsiteX2109" fmla="*/ 511636 w 2372630"/>
              <a:gd name="connsiteY2109" fmla="*/ 86197 h 593670"/>
              <a:gd name="connsiteX2110" fmla="*/ 513168 w 2372630"/>
              <a:gd name="connsiteY2110" fmla="*/ 85741 h 593670"/>
              <a:gd name="connsiteX2111" fmla="*/ 521597 w 2372630"/>
              <a:gd name="connsiteY2111" fmla="*/ 83003 h 593670"/>
              <a:gd name="connsiteX2112" fmla="*/ 542286 w 2372630"/>
              <a:gd name="connsiteY2112" fmla="*/ 83003 h 593670"/>
              <a:gd name="connsiteX2113" fmla="*/ 554546 w 2372630"/>
              <a:gd name="connsiteY2113" fmla="*/ 75701 h 593670"/>
              <a:gd name="connsiteX2114" fmla="*/ 572935 w 2372630"/>
              <a:gd name="connsiteY2114" fmla="*/ 77526 h 593670"/>
              <a:gd name="connsiteX2115" fmla="*/ 594390 w 2372630"/>
              <a:gd name="connsiteY2115" fmla="*/ 70225 h 593670"/>
              <a:gd name="connsiteX2116" fmla="*/ 621208 w 2372630"/>
              <a:gd name="connsiteY2116" fmla="*/ 75701 h 593670"/>
              <a:gd name="connsiteX2117" fmla="*/ 639598 w 2372630"/>
              <a:gd name="connsiteY2117" fmla="*/ 72050 h 593670"/>
              <a:gd name="connsiteX2118" fmla="*/ 648793 w 2372630"/>
              <a:gd name="connsiteY2118" fmla="*/ 81177 h 593670"/>
              <a:gd name="connsiteX2119" fmla="*/ 664118 w 2372630"/>
              <a:gd name="connsiteY2119" fmla="*/ 72050 h 593670"/>
              <a:gd name="connsiteX2120" fmla="*/ 673313 w 2372630"/>
              <a:gd name="connsiteY2120" fmla="*/ 64748 h 593670"/>
              <a:gd name="connsiteX2121" fmla="*/ 681741 w 2372630"/>
              <a:gd name="connsiteY2121" fmla="*/ 72050 h 593670"/>
              <a:gd name="connsiteX2122" fmla="*/ 700131 w 2372630"/>
              <a:gd name="connsiteY2122" fmla="*/ 72050 h 593670"/>
              <a:gd name="connsiteX2123" fmla="*/ 706261 w 2372630"/>
              <a:gd name="connsiteY2123" fmla="*/ 77526 h 593670"/>
              <a:gd name="connsiteX2124" fmla="*/ 718521 w 2372630"/>
              <a:gd name="connsiteY2124" fmla="*/ 73876 h 593670"/>
              <a:gd name="connsiteX2125" fmla="*/ 751469 w 2372630"/>
              <a:gd name="connsiteY2125" fmla="*/ 75701 h 593670"/>
              <a:gd name="connsiteX2126" fmla="*/ 782119 w 2372630"/>
              <a:gd name="connsiteY2126" fmla="*/ 73876 h 593670"/>
              <a:gd name="connsiteX2127" fmla="*/ 797444 w 2372630"/>
              <a:gd name="connsiteY2127" fmla="*/ 68399 h 593670"/>
              <a:gd name="connsiteX2128" fmla="*/ 815067 w 2372630"/>
              <a:gd name="connsiteY2128" fmla="*/ 70225 h 593670"/>
              <a:gd name="connsiteX2129" fmla="*/ 851847 w 2372630"/>
              <a:gd name="connsiteY2129" fmla="*/ 72050 h 593670"/>
              <a:gd name="connsiteX2130" fmla="*/ 863340 w 2372630"/>
              <a:gd name="connsiteY2130" fmla="*/ 68399 h 593670"/>
              <a:gd name="connsiteX2131" fmla="*/ 868704 w 2372630"/>
              <a:gd name="connsiteY2131" fmla="*/ 67943 h 593670"/>
              <a:gd name="connsiteX2132" fmla="*/ 870236 w 2372630"/>
              <a:gd name="connsiteY2132" fmla="*/ 67943 h 593670"/>
              <a:gd name="connsiteX2133" fmla="*/ 870236 w 2372630"/>
              <a:gd name="connsiteY2133" fmla="*/ 67487 h 593670"/>
              <a:gd name="connsiteX2134" fmla="*/ 870236 w 2372630"/>
              <a:gd name="connsiteY2134" fmla="*/ 64748 h 593670"/>
              <a:gd name="connsiteX2135" fmla="*/ 880964 w 2372630"/>
              <a:gd name="connsiteY2135" fmla="*/ 52883 h 593670"/>
              <a:gd name="connsiteX2136" fmla="*/ 931536 w 2372630"/>
              <a:gd name="connsiteY2136" fmla="*/ 34629 h 593670"/>
              <a:gd name="connsiteX2137" fmla="*/ 830392 w 2372630"/>
              <a:gd name="connsiteY2137" fmla="*/ 34629 h 593670"/>
              <a:gd name="connsiteX2138" fmla="*/ 763729 w 2372630"/>
              <a:gd name="connsiteY2138" fmla="*/ 34629 h 593670"/>
              <a:gd name="connsiteX2139" fmla="*/ 796677 w 2372630"/>
              <a:gd name="connsiteY2139" fmla="*/ 20025 h 593670"/>
              <a:gd name="connsiteX2140" fmla="*/ 798210 w 2372630"/>
              <a:gd name="connsiteY2140" fmla="*/ 19569 h 593670"/>
              <a:gd name="connsiteX2141" fmla="*/ 799743 w 2372630"/>
              <a:gd name="connsiteY2141" fmla="*/ 19340 h 593670"/>
              <a:gd name="connsiteX2142" fmla="*/ 798976 w 2372630"/>
              <a:gd name="connsiteY2142" fmla="*/ 19569 h 593670"/>
              <a:gd name="connsiteX2143" fmla="*/ 801275 w 2372630"/>
              <a:gd name="connsiteY2143" fmla="*/ 19112 h 593670"/>
              <a:gd name="connsiteX2144" fmla="*/ 841119 w 2372630"/>
              <a:gd name="connsiteY2144" fmla="*/ 19569 h 593670"/>
              <a:gd name="connsiteX2145" fmla="*/ 890925 w 2372630"/>
              <a:gd name="connsiteY2145" fmla="*/ 13636 h 593670"/>
              <a:gd name="connsiteX2146" fmla="*/ 941497 w 2372630"/>
              <a:gd name="connsiteY2146" fmla="*/ 13636 h 593670"/>
              <a:gd name="connsiteX2147" fmla="*/ 1025783 w 2372630"/>
              <a:gd name="connsiteY2147" fmla="*/ 7703 h 593670"/>
              <a:gd name="connsiteX2148" fmla="*/ 1126160 w 2372630"/>
              <a:gd name="connsiteY2148" fmla="*/ 7703 h 593670"/>
              <a:gd name="connsiteX2149" fmla="*/ 1186023 w 2372630"/>
              <a:gd name="connsiteY2149" fmla="*/ 4166 h 593670"/>
              <a:gd name="connsiteX2150" fmla="*/ 1277493 w 2372630"/>
              <a:gd name="connsiteY2150" fmla="*/ 1828 h 593670"/>
              <a:gd name="connsiteX2151" fmla="*/ 1312357 w 2372630"/>
              <a:gd name="connsiteY2151" fmla="*/ 9529 h 593670"/>
              <a:gd name="connsiteX2152" fmla="*/ 1290136 w 2372630"/>
              <a:gd name="connsiteY2152" fmla="*/ 9529 h 593670"/>
              <a:gd name="connsiteX2153" fmla="*/ 1261019 w 2372630"/>
              <a:gd name="connsiteY2153" fmla="*/ 12267 h 593670"/>
              <a:gd name="connsiteX2154" fmla="*/ 1245694 w 2372630"/>
              <a:gd name="connsiteY2154" fmla="*/ 9529 h 593670"/>
              <a:gd name="connsiteX2155" fmla="*/ 1244928 w 2372630"/>
              <a:gd name="connsiteY2155" fmla="*/ 9529 h 593670"/>
              <a:gd name="connsiteX2156" fmla="*/ 1277493 w 2372630"/>
              <a:gd name="connsiteY2156" fmla="*/ 1828 h 593670"/>
              <a:gd name="connsiteX2157" fmla="*/ 1569909 w 2372630"/>
              <a:gd name="connsiteY2157" fmla="*/ 915 h 593670"/>
              <a:gd name="connsiteX2158" fmla="*/ 1580540 w 2372630"/>
              <a:gd name="connsiteY2158" fmla="*/ 9529 h 593670"/>
              <a:gd name="connsiteX2159" fmla="*/ 1564449 w 2372630"/>
              <a:gd name="connsiteY2159" fmla="*/ 12267 h 593670"/>
              <a:gd name="connsiteX2160" fmla="*/ 1538397 w 2372630"/>
              <a:gd name="connsiteY2160" fmla="*/ 9985 h 593670"/>
              <a:gd name="connsiteX2161" fmla="*/ 1537631 w 2372630"/>
              <a:gd name="connsiteY2161" fmla="*/ 9529 h 593670"/>
              <a:gd name="connsiteX2162" fmla="*/ 1538397 w 2372630"/>
              <a:gd name="connsiteY2162" fmla="*/ 9529 h 593670"/>
              <a:gd name="connsiteX2163" fmla="*/ 1541462 w 2372630"/>
              <a:gd name="connsiteY2163" fmla="*/ 6334 h 593670"/>
              <a:gd name="connsiteX2164" fmla="*/ 1569909 w 2372630"/>
              <a:gd name="connsiteY2164" fmla="*/ 915 h 593670"/>
              <a:gd name="connsiteX2165" fmla="*/ 1503150 w 2372630"/>
              <a:gd name="connsiteY2165" fmla="*/ 402 h 593670"/>
              <a:gd name="connsiteX2166" fmla="*/ 1494722 w 2372630"/>
              <a:gd name="connsiteY2166" fmla="*/ 6334 h 593670"/>
              <a:gd name="connsiteX2167" fmla="*/ 1486293 w 2372630"/>
              <a:gd name="connsiteY2167" fmla="*/ 3140 h 593670"/>
              <a:gd name="connsiteX2168" fmla="*/ 1503150 w 2372630"/>
              <a:gd name="connsiteY2168" fmla="*/ 402 h 5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Lst>
            <a:rect l="l" t="t" r="r" b="b"/>
            <a:pathLst>
              <a:path w="2372630" h="593670">
                <a:moveTo>
                  <a:pt x="645716" y="570203"/>
                </a:moveTo>
                <a:cubicBezTo>
                  <a:pt x="657461" y="571166"/>
                  <a:pt x="657030" y="576557"/>
                  <a:pt x="651858" y="582717"/>
                </a:cubicBezTo>
                <a:cubicBezTo>
                  <a:pt x="652624" y="581805"/>
                  <a:pt x="645728" y="591845"/>
                  <a:pt x="645728" y="591845"/>
                </a:cubicBezTo>
                <a:cubicBezTo>
                  <a:pt x="643429" y="593214"/>
                  <a:pt x="638832" y="593670"/>
                  <a:pt x="635001" y="593670"/>
                </a:cubicBezTo>
                <a:cubicBezTo>
                  <a:pt x="630403" y="593670"/>
                  <a:pt x="625806" y="592757"/>
                  <a:pt x="624273" y="592301"/>
                </a:cubicBezTo>
                <a:lnTo>
                  <a:pt x="624273" y="591845"/>
                </a:lnTo>
                <a:cubicBezTo>
                  <a:pt x="623507" y="591845"/>
                  <a:pt x="623507" y="591845"/>
                  <a:pt x="623507" y="591845"/>
                </a:cubicBezTo>
                <a:lnTo>
                  <a:pt x="624273" y="592301"/>
                </a:lnTo>
                <a:cubicBezTo>
                  <a:pt x="585195" y="588194"/>
                  <a:pt x="602819" y="574503"/>
                  <a:pt x="629637" y="570852"/>
                </a:cubicBezTo>
                <a:cubicBezTo>
                  <a:pt x="636533" y="570054"/>
                  <a:pt x="641801" y="569882"/>
                  <a:pt x="645716" y="570203"/>
                </a:cubicBezTo>
                <a:close/>
                <a:moveTo>
                  <a:pt x="1416074" y="514591"/>
                </a:moveTo>
                <a:cubicBezTo>
                  <a:pt x="1420779" y="516174"/>
                  <a:pt x="1416757" y="526357"/>
                  <a:pt x="1412734" y="527041"/>
                </a:cubicBezTo>
                <a:cubicBezTo>
                  <a:pt x="1411202" y="527041"/>
                  <a:pt x="1409669" y="526129"/>
                  <a:pt x="1408137" y="522478"/>
                </a:cubicBezTo>
                <a:cubicBezTo>
                  <a:pt x="1407370" y="520652"/>
                  <a:pt x="1407370" y="518371"/>
                  <a:pt x="1408137" y="516545"/>
                </a:cubicBezTo>
                <a:cubicBezTo>
                  <a:pt x="1411968" y="514491"/>
                  <a:pt x="1414506" y="514064"/>
                  <a:pt x="1416074" y="514591"/>
                </a:cubicBezTo>
                <a:close/>
                <a:moveTo>
                  <a:pt x="1530735" y="513807"/>
                </a:moveTo>
                <a:cubicBezTo>
                  <a:pt x="1537248" y="513921"/>
                  <a:pt x="1544910" y="515861"/>
                  <a:pt x="1542228" y="519283"/>
                </a:cubicBezTo>
                <a:cubicBezTo>
                  <a:pt x="1541462" y="521109"/>
                  <a:pt x="1539164" y="521565"/>
                  <a:pt x="1536865" y="521565"/>
                </a:cubicBezTo>
                <a:cubicBezTo>
                  <a:pt x="1533034" y="521565"/>
                  <a:pt x="1527670" y="520652"/>
                  <a:pt x="1526137" y="519283"/>
                </a:cubicBezTo>
                <a:cubicBezTo>
                  <a:pt x="1518858" y="515404"/>
                  <a:pt x="1524222" y="513693"/>
                  <a:pt x="1530735" y="513807"/>
                </a:cubicBezTo>
                <a:close/>
                <a:moveTo>
                  <a:pt x="1596823" y="506962"/>
                </a:moveTo>
                <a:cubicBezTo>
                  <a:pt x="1609849" y="506277"/>
                  <a:pt x="1623450" y="508787"/>
                  <a:pt x="1615021" y="516545"/>
                </a:cubicBezTo>
                <a:cubicBezTo>
                  <a:pt x="1612723" y="518827"/>
                  <a:pt x="1606593" y="520196"/>
                  <a:pt x="1600463" y="520196"/>
                </a:cubicBezTo>
                <a:cubicBezTo>
                  <a:pt x="1593567" y="520196"/>
                  <a:pt x="1586670" y="518827"/>
                  <a:pt x="1582073" y="516545"/>
                </a:cubicBezTo>
                <a:cubicBezTo>
                  <a:pt x="1571346" y="511525"/>
                  <a:pt x="1583797" y="507646"/>
                  <a:pt x="1596823" y="506962"/>
                </a:cubicBezTo>
                <a:close/>
                <a:moveTo>
                  <a:pt x="643178" y="502755"/>
                </a:moveTo>
                <a:cubicBezTo>
                  <a:pt x="646734" y="502541"/>
                  <a:pt x="653199" y="513237"/>
                  <a:pt x="648027" y="512894"/>
                </a:cubicBezTo>
                <a:cubicBezTo>
                  <a:pt x="646494" y="512894"/>
                  <a:pt x="644196" y="511982"/>
                  <a:pt x="641131" y="510613"/>
                </a:cubicBezTo>
                <a:cubicBezTo>
                  <a:pt x="641131" y="510156"/>
                  <a:pt x="641131" y="507418"/>
                  <a:pt x="641131" y="507418"/>
                </a:cubicBezTo>
                <a:cubicBezTo>
                  <a:pt x="641131" y="504109"/>
                  <a:pt x="641993" y="502826"/>
                  <a:pt x="643178" y="502755"/>
                </a:cubicBezTo>
                <a:close/>
                <a:moveTo>
                  <a:pt x="1718907" y="501500"/>
                </a:moveTo>
                <a:cubicBezTo>
                  <a:pt x="1722486" y="501856"/>
                  <a:pt x="1725551" y="502740"/>
                  <a:pt x="1726892" y="504223"/>
                </a:cubicBezTo>
                <a:cubicBezTo>
                  <a:pt x="1727658" y="506962"/>
                  <a:pt x="1726126" y="509243"/>
                  <a:pt x="1723061" y="511069"/>
                </a:cubicBezTo>
                <a:cubicBezTo>
                  <a:pt x="1720762" y="512438"/>
                  <a:pt x="1716931" y="512894"/>
                  <a:pt x="1713866" y="512894"/>
                </a:cubicBezTo>
                <a:cubicBezTo>
                  <a:pt x="1710801" y="512438"/>
                  <a:pt x="1707736" y="511982"/>
                  <a:pt x="1705438" y="510613"/>
                </a:cubicBezTo>
                <a:cubicBezTo>
                  <a:pt x="1692795" y="504109"/>
                  <a:pt x="1708167" y="500430"/>
                  <a:pt x="1718907" y="501500"/>
                </a:cubicBezTo>
                <a:close/>
                <a:moveTo>
                  <a:pt x="1805719" y="495275"/>
                </a:moveTo>
                <a:cubicBezTo>
                  <a:pt x="1814244" y="495496"/>
                  <a:pt x="1820757" y="496579"/>
                  <a:pt x="1822672" y="498747"/>
                </a:cubicBezTo>
                <a:cubicBezTo>
                  <a:pt x="1828802" y="505136"/>
                  <a:pt x="1782828" y="511982"/>
                  <a:pt x="1758308" y="512438"/>
                </a:cubicBezTo>
                <a:cubicBezTo>
                  <a:pt x="1756776" y="512438"/>
                  <a:pt x="1755243" y="512438"/>
                  <a:pt x="1753711" y="511982"/>
                </a:cubicBezTo>
                <a:cubicBezTo>
                  <a:pt x="1749113" y="511982"/>
                  <a:pt x="1745282" y="511525"/>
                  <a:pt x="1744516" y="510613"/>
                </a:cubicBezTo>
                <a:cubicBezTo>
                  <a:pt x="1736470" y="501713"/>
                  <a:pt x="1780146" y="494611"/>
                  <a:pt x="1805719" y="495275"/>
                </a:cubicBezTo>
                <a:close/>
                <a:moveTo>
                  <a:pt x="1195601" y="494982"/>
                </a:moveTo>
                <a:cubicBezTo>
                  <a:pt x="1207957" y="494640"/>
                  <a:pt x="1221174" y="496465"/>
                  <a:pt x="1218109" y="501485"/>
                </a:cubicBezTo>
                <a:cubicBezTo>
                  <a:pt x="1215810" y="504223"/>
                  <a:pt x="1210447" y="505136"/>
                  <a:pt x="1204317" y="505136"/>
                </a:cubicBezTo>
                <a:cubicBezTo>
                  <a:pt x="1193589" y="505136"/>
                  <a:pt x="1180563" y="502398"/>
                  <a:pt x="1178265" y="501485"/>
                </a:cubicBezTo>
                <a:cubicBezTo>
                  <a:pt x="1171752" y="497834"/>
                  <a:pt x="1183245" y="495324"/>
                  <a:pt x="1195601" y="494982"/>
                </a:cubicBezTo>
                <a:close/>
                <a:moveTo>
                  <a:pt x="648314" y="487046"/>
                </a:moveTo>
                <a:cubicBezTo>
                  <a:pt x="672020" y="485826"/>
                  <a:pt x="718138" y="489164"/>
                  <a:pt x="707794" y="501485"/>
                </a:cubicBezTo>
                <a:cubicBezTo>
                  <a:pt x="707027" y="501942"/>
                  <a:pt x="706261" y="502398"/>
                  <a:pt x="704729" y="502398"/>
                </a:cubicBezTo>
                <a:cubicBezTo>
                  <a:pt x="698599" y="502398"/>
                  <a:pt x="687871" y="499660"/>
                  <a:pt x="685573" y="498747"/>
                </a:cubicBezTo>
                <a:cubicBezTo>
                  <a:pt x="661053" y="498747"/>
                  <a:pt x="635001" y="499660"/>
                  <a:pt x="635001" y="489620"/>
                </a:cubicBezTo>
                <a:cubicBezTo>
                  <a:pt x="635001" y="488365"/>
                  <a:pt x="640412" y="487452"/>
                  <a:pt x="648314" y="487046"/>
                </a:cubicBezTo>
                <a:close/>
                <a:moveTo>
                  <a:pt x="1408137" y="486425"/>
                </a:moveTo>
                <a:cubicBezTo>
                  <a:pt x="1420396" y="485513"/>
                  <a:pt x="1432656" y="490533"/>
                  <a:pt x="1429591" y="492358"/>
                </a:cubicBezTo>
                <a:cubicBezTo>
                  <a:pt x="1425760" y="495553"/>
                  <a:pt x="1415799" y="496922"/>
                  <a:pt x="1406604" y="496922"/>
                </a:cubicBezTo>
                <a:cubicBezTo>
                  <a:pt x="1400474" y="496922"/>
                  <a:pt x="1394344" y="496009"/>
                  <a:pt x="1390513" y="495096"/>
                </a:cubicBezTo>
                <a:lnTo>
                  <a:pt x="1388981" y="494184"/>
                </a:lnTo>
                <a:cubicBezTo>
                  <a:pt x="1392812" y="493727"/>
                  <a:pt x="1398942" y="486882"/>
                  <a:pt x="1408137" y="486425"/>
                </a:cubicBezTo>
                <a:close/>
                <a:moveTo>
                  <a:pt x="519490" y="485969"/>
                </a:moveTo>
                <a:cubicBezTo>
                  <a:pt x="522364" y="488251"/>
                  <a:pt x="526578" y="491674"/>
                  <a:pt x="534623" y="492358"/>
                </a:cubicBezTo>
                <a:cubicBezTo>
                  <a:pt x="542286" y="493271"/>
                  <a:pt x="560676" y="485513"/>
                  <a:pt x="568338" y="492358"/>
                </a:cubicBezTo>
                <a:cubicBezTo>
                  <a:pt x="573702" y="497378"/>
                  <a:pt x="569870" y="498747"/>
                  <a:pt x="564507" y="499204"/>
                </a:cubicBezTo>
                <a:cubicBezTo>
                  <a:pt x="559143" y="499204"/>
                  <a:pt x="552247" y="498291"/>
                  <a:pt x="551481" y="498291"/>
                </a:cubicBezTo>
                <a:cubicBezTo>
                  <a:pt x="536922" y="498291"/>
                  <a:pt x="504740" y="496465"/>
                  <a:pt x="512402" y="486425"/>
                </a:cubicBezTo>
                <a:cubicBezTo>
                  <a:pt x="515084" y="482546"/>
                  <a:pt x="516617" y="483687"/>
                  <a:pt x="519490" y="485969"/>
                </a:cubicBezTo>
                <a:close/>
                <a:moveTo>
                  <a:pt x="1489238" y="475801"/>
                </a:moveTo>
                <a:cubicBezTo>
                  <a:pt x="1496494" y="475587"/>
                  <a:pt x="1502001" y="476043"/>
                  <a:pt x="1503150" y="477298"/>
                </a:cubicBezTo>
                <a:cubicBezTo>
                  <a:pt x="1513878" y="488251"/>
                  <a:pt x="1482462" y="494184"/>
                  <a:pt x="1462540" y="494184"/>
                </a:cubicBezTo>
                <a:cubicBezTo>
                  <a:pt x="1455643" y="494184"/>
                  <a:pt x="1449513" y="493727"/>
                  <a:pt x="1447215" y="492358"/>
                </a:cubicBezTo>
                <a:cubicBezTo>
                  <a:pt x="1429974" y="483117"/>
                  <a:pt x="1467472" y="476442"/>
                  <a:pt x="1489238" y="475801"/>
                </a:cubicBezTo>
                <a:close/>
                <a:moveTo>
                  <a:pt x="1542228" y="471366"/>
                </a:moveTo>
                <a:cubicBezTo>
                  <a:pt x="1560618" y="468171"/>
                  <a:pt x="1570579" y="481862"/>
                  <a:pt x="1570579" y="483231"/>
                </a:cubicBezTo>
                <a:cubicBezTo>
                  <a:pt x="1569047" y="485056"/>
                  <a:pt x="1566748" y="486882"/>
                  <a:pt x="1564449" y="487794"/>
                </a:cubicBezTo>
                <a:cubicBezTo>
                  <a:pt x="1559086" y="490076"/>
                  <a:pt x="1552956" y="490989"/>
                  <a:pt x="1546826" y="490989"/>
                </a:cubicBezTo>
                <a:cubicBezTo>
                  <a:pt x="1541462" y="490533"/>
                  <a:pt x="1535332" y="489164"/>
                  <a:pt x="1531501" y="486425"/>
                </a:cubicBezTo>
                <a:cubicBezTo>
                  <a:pt x="1529202" y="485513"/>
                  <a:pt x="1536099" y="472735"/>
                  <a:pt x="1542228" y="471366"/>
                </a:cubicBezTo>
                <a:close/>
                <a:moveTo>
                  <a:pt x="207918" y="426927"/>
                </a:moveTo>
                <a:cubicBezTo>
                  <a:pt x="199585" y="427213"/>
                  <a:pt x="192497" y="428468"/>
                  <a:pt x="197478" y="431206"/>
                </a:cubicBezTo>
                <a:cubicBezTo>
                  <a:pt x="198244" y="431662"/>
                  <a:pt x="205140" y="432575"/>
                  <a:pt x="212036" y="432119"/>
                </a:cubicBezTo>
                <a:cubicBezTo>
                  <a:pt x="218932" y="432119"/>
                  <a:pt x="225829" y="431206"/>
                  <a:pt x="225829" y="428468"/>
                </a:cubicBezTo>
                <a:cubicBezTo>
                  <a:pt x="225829" y="427327"/>
                  <a:pt x="216251" y="426642"/>
                  <a:pt x="207918" y="426927"/>
                </a:cubicBezTo>
                <a:close/>
                <a:moveTo>
                  <a:pt x="2211922" y="425045"/>
                </a:moveTo>
                <a:cubicBezTo>
                  <a:pt x="2217286" y="424817"/>
                  <a:pt x="2224565" y="425273"/>
                  <a:pt x="2231844" y="425729"/>
                </a:cubicBezTo>
                <a:cubicBezTo>
                  <a:pt x="2273221" y="427555"/>
                  <a:pt x="2244870" y="432119"/>
                  <a:pt x="2222649" y="432119"/>
                </a:cubicBezTo>
                <a:cubicBezTo>
                  <a:pt x="2212688" y="432119"/>
                  <a:pt x="2204259" y="431206"/>
                  <a:pt x="2203493" y="428468"/>
                </a:cubicBezTo>
                <a:cubicBezTo>
                  <a:pt x="2203110" y="426186"/>
                  <a:pt x="2206558" y="425273"/>
                  <a:pt x="2211922" y="425045"/>
                </a:cubicBezTo>
                <a:close/>
                <a:moveTo>
                  <a:pt x="130049" y="418884"/>
                </a:moveTo>
                <a:cubicBezTo>
                  <a:pt x="130049" y="416146"/>
                  <a:pt x="125451" y="421622"/>
                  <a:pt x="125451" y="421622"/>
                </a:cubicBezTo>
                <a:cubicBezTo>
                  <a:pt x="125451" y="422535"/>
                  <a:pt x="126217" y="422535"/>
                  <a:pt x="126217" y="422535"/>
                </a:cubicBezTo>
                <a:cubicBezTo>
                  <a:pt x="126984" y="422079"/>
                  <a:pt x="128516" y="418884"/>
                  <a:pt x="130049" y="418884"/>
                </a:cubicBezTo>
                <a:close/>
                <a:moveTo>
                  <a:pt x="2121506" y="389221"/>
                </a:moveTo>
                <a:lnTo>
                  <a:pt x="2124570" y="390590"/>
                </a:lnTo>
                <a:lnTo>
                  <a:pt x="2123804" y="390133"/>
                </a:lnTo>
                <a:cubicBezTo>
                  <a:pt x="2123038" y="389221"/>
                  <a:pt x="2123038" y="389221"/>
                  <a:pt x="2121506" y="389221"/>
                </a:cubicBezTo>
                <a:close/>
                <a:moveTo>
                  <a:pt x="2122272" y="377812"/>
                </a:moveTo>
                <a:cubicBezTo>
                  <a:pt x="2122272" y="377812"/>
                  <a:pt x="2121506" y="377812"/>
                  <a:pt x="2121506" y="379637"/>
                </a:cubicBezTo>
                <a:cubicBezTo>
                  <a:pt x="2121506" y="378268"/>
                  <a:pt x="2120739" y="377812"/>
                  <a:pt x="2119973" y="378724"/>
                </a:cubicBezTo>
                <a:lnTo>
                  <a:pt x="2119973" y="379181"/>
                </a:lnTo>
                <a:lnTo>
                  <a:pt x="2119973" y="379637"/>
                </a:lnTo>
                <a:lnTo>
                  <a:pt x="2120739" y="381919"/>
                </a:lnTo>
                <a:cubicBezTo>
                  <a:pt x="2121506" y="381919"/>
                  <a:pt x="2121506" y="381919"/>
                  <a:pt x="2122272" y="381463"/>
                </a:cubicBezTo>
                <a:cubicBezTo>
                  <a:pt x="2123038" y="379637"/>
                  <a:pt x="2122272" y="379637"/>
                  <a:pt x="2122272" y="377812"/>
                </a:cubicBezTo>
                <a:close/>
                <a:moveTo>
                  <a:pt x="2126869" y="375530"/>
                </a:moveTo>
                <a:cubicBezTo>
                  <a:pt x="2126869" y="377812"/>
                  <a:pt x="2127635" y="377812"/>
                  <a:pt x="2127635" y="379637"/>
                </a:cubicBezTo>
                <a:cubicBezTo>
                  <a:pt x="2127635" y="380093"/>
                  <a:pt x="2127635" y="380093"/>
                  <a:pt x="2127635" y="380093"/>
                </a:cubicBezTo>
                <a:cubicBezTo>
                  <a:pt x="2127635" y="380093"/>
                  <a:pt x="2128402" y="378268"/>
                  <a:pt x="2128402" y="379637"/>
                </a:cubicBezTo>
                <a:cubicBezTo>
                  <a:pt x="2128402" y="379637"/>
                  <a:pt x="2128402" y="379181"/>
                  <a:pt x="2128402" y="378724"/>
                </a:cubicBezTo>
                <a:cubicBezTo>
                  <a:pt x="2129168" y="378724"/>
                  <a:pt x="2129168" y="378724"/>
                  <a:pt x="2129168" y="379637"/>
                </a:cubicBezTo>
                <a:cubicBezTo>
                  <a:pt x="2129934" y="379637"/>
                  <a:pt x="2129934" y="377812"/>
                  <a:pt x="2130700" y="379637"/>
                </a:cubicBezTo>
                <a:cubicBezTo>
                  <a:pt x="2131467" y="375530"/>
                  <a:pt x="2129934" y="379637"/>
                  <a:pt x="2129934" y="377812"/>
                </a:cubicBezTo>
                <a:cubicBezTo>
                  <a:pt x="2129934" y="377812"/>
                  <a:pt x="2129168" y="379637"/>
                  <a:pt x="2129168" y="379637"/>
                </a:cubicBezTo>
                <a:cubicBezTo>
                  <a:pt x="2129168" y="379637"/>
                  <a:pt x="2129168" y="379181"/>
                  <a:pt x="2129168" y="379181"/>
                </a:cubicBezTo>
                <a:lnTo>
                  <a:pt x="2128402" y="378724"/>
                </a:lnTo>
                <a:cubicBezTo>
                  <a:pt x="2128402" y="378268"/>
                  <a:pt x="2128402" y="377812"/>
                  <a:pt x="2129168" y="377812"/>
                </a:cubicBezTo>
                <a:cubicBezTo>
                  <a:pt x="2128402" y="377812"/>
                  <a:pt x="2127635" y="379637"/>
                  <a:pt x="2126869" y="375530"/>
                </a:cubicBezTo>
                <a:close/>
                <a:moveTo>
                  <a:pt x="2124570" y="375530"/>
                </a:moveTo>
                <a:cubicBezTo>
                  <a:pt x="2124570" y="379637"/>
                  <a:pt x="2123804" y="377812"/>
                  <a:pt x="2123038" y="379637"/>
                </a:cubicBezTo>
                <a:cubicBezTo>
                  <a:pt x="2123038" y="381463"/>
                  <a:pt x="2123804" y="381919"/>
                  <a:pt x="2123804" y="381919"/>
                </a:cubicBezTo>
                <a:cubicBezTo>
                  <a:pt x="2124570" y="381919"/>
                  <a:pt x="2124570" y="381463"/>
                  <a:pt x="2125337" y="381463"/>
                </a:cubicBezTo>
                <a:cubicBezTo>
                  <a:pt x="2125337" y="377812"/>
                  <a:pt x="2124570" y="377812"/>
                  <a:pt x="2124570" y="375530"/>
                </a:cubicBezTo>
                <a:close/>
                <a:moveTo>
                  <a:pt x="2156753" y="375073"/>
                </a:moveTo>
                <a:lnTo>
                  <a:pt x="2156753" y="375530"/>
                </a:lnTo>
                <a:cubicBezTo>
                  <a:pt x="2155986" y="375530"/>
                  <a:pt x="2155220" y="374161"/>
                  <a:pt x="2155220" y="377812"/>
                </a:cubicBezTo>
                <a:cubicBezTo>
                  <a:pt x="2155986" y="375530"/>
                  <a:pt x="2156753" y="377812"/>
                  <a:pt x="2157519" y="375530"/>
                </a:cubicBezTo>
                <a:cubicBezTo>
                  <a:pt x="2158285" y="372335"/>
                  <a:pt x="2157519" y="373704"/>
                  <a:pt x="2156753" y="375073"/>
                </a:cubicBezTo>
                <a:close/>
                <a:moveTo>
                  <a:pt x="2116334" y="370567"/>
                </a:moveTo>
                <a:cubicBezTo>
                  <a:pt x="2115759" y="370510"/>
                  <a:pt x="2115376" y="371651"/>
                  <a:pt x="2115376" y="374617"/>
                </a:cubicBezTo>
                <a:lnTo>
                  <a:pt x="2114609" y="375530"/>
                </a:lnTo>
                <a:lnTo>
                  <a:pt x="2115376" y="375073"/>
                </a:lnTo>
                <a:cubicBezTo>
                  <a:pt x="2116142" y="375073"/>
                  <a:pt x="2116142" y="374617"/>
                  <a:pt x="2116908" y="374617"/>
                </a:cubicBezTo>
                <a:lnTo>
                  <a:pt x="2118441" y="373704"/>
                </a:lnTo>
                <a:cubicBezTo>
                  <a:pt x="2117675" y="371879"/>
                  <a:pt x="2116908" y="370624"/>
                  <a:pt x="2116334" y="370567"/>
                </a:cubicBezTo>
                <a:close/>
                <a:moveTo>
                  <a:pt x="2144493" y="370053"/>
                </a:moveTo>
                <a:cubicBezTo>
                  <a:pt x="2145259" y="370053"/>
                  <a:pt x="2145259" y="370053"/>
                  <a:pt x="2146025" y="370053"/>
                </a:cubicBezTo>
                <a:cubicBezTo>
                  <a:pt x="2146025" y="371879"/>
                  <a:pt x="2146025" y="370053"/>
                  <a:pt x="2145259" y="371879"/>
                </a:cubicBezTo>
                <a:cubicBezTo>
                  <a:pt x="2145259" y="370053"/>
                  <a:pt x="2144493" y="373704"/>
                  <a:pt x="2144493" y="370053"/>
                </a:cubicBezTo>
                <a:close/>
                <a:moveTo>
                  <a:pt x="2137597" y="362295"/>
                </a:moveTo>
                <a:cubicBezTo>
                  <a:pt x="2137597" y="364121"/>
                  <a:pt x="2136830" y="365946"/>
                  <a:pt x="2136064" y="364121"/>
                </a:cubicBezTo>
                <a:cubicBezTo>
                  <a:pt x="2136064" y="365946"/>
                  <a:pt x="2136830" y="365946"/>
                  <a:pt x="2137597" y="365946"/>
                </a:cubicBezTo>
                <a:cubicBezTo>
                  <a:pt x="2137597" y="364121"/>
                  <a:pt x="2137597" y="365946"/>
                  <a:pt x="2137597" y="364121"/>
                </a:cubicBezTo>
                <a:cubicBezTo>
                  <a:pt x="2137597" y="362295"/>
                  <a:pt x="2137597" y="362295"/>
                  <a:pt x="2137597" y="362295"/>
                </a:cubicBezTo>
                <a:close/>
                <a:moveTo>
                  <a:pt x="2181272" y="356819"/>
                </a:moveTo>
                <a:cubicBezTo>
                  <a:pt x="2181272" y="358644"/>
                  <a:pt x="2181272" y="358644"/>
                  <a:pt x="2180506" y="358644"/>
                </a:cubicBezTo>
                <a:cubicBezTo>
                  <a:pt x="2181272" y="358644"/>
                  <a:pt x="2181272" y="358644"/>
                  <a:pt x="2181272" y="358644"/>
                </a:cubicBezTo>
                <a:lnTo>
                  <a:pt x="2182038" y="358644"/>
                </a:lnTo>
                <a:cubicBezTo>
                  <a:pt x="2182038" y="358188"/>
                  <a:pt x="2182038" y="356819"/>
                  <a:pt x="2181272" y="356819"/>
                </a:cubicBezTo>
                <a:close/>
                <a:moveTo>
                  <a:pt x="2149856" y="354994"/>
                </a:moveTo>
                <a:cubicBezTo>
                  <a:pt x="2148324" y="354994"/>
                  <a:pt x="2146791" y="354994"/>
                  <a:pt x="2146025" y="355450"/>
                </a:cubicBezTo>
                <a:lnTo>
                  <a:pt x="2145259" y="355450"/>
                </a:lnTo>
                <a:cubicBezTo>
                  <a:pt x="2145259" y="355906"/>
                  <a:pt x="2145259" y="356363"/>
                  <a:pt x="2145259" y="356819"/>
                </a:cubicBezTo>
                <a:cubicBezTo>
                  <a:pt x="2144493" y="354537"/>
                  <a:pt x="2145259" y="356819"/>
                  <a:pt x="2145259" y="358644"/>
                </a:cubicBezTo>
                <a:cubicBezTo>
                  <a:pt x="2143726" y="354537"/>
                  <a:pt x="2141428" y="356819"/>
                  <a:pt x="2139895" y="356819"/>
                </a:cubicBezTo>
                <a:cubicBezTo>
                  <a:pt x="2139895" y="356819"/>
                  <a:pt x="2139895" y="356819"/>
                  <a:pt x="2139895" y="357732"/>
                </a:cubicBezTo>
                <a:cubicBezTo>
                  <a:pt x="2140662" y="356819"/>
                  <a:pt x="2141428" y="356819"/>
                  <a:pt x="2142194" y="358644"/>
                </a:cubicBezTo>
                <a:cubicBezTo>
                  <a:pt x="2141428" y="358644"/>
                  <a:pt x="2140662" y="358644"/>
                  <a:pt x="2140662" y="360470"/>
                </a:cubicBezTo>
                <a:cubicBezTo>
                  <a:pt x="2140662" y="360014"/>
                  <a:pt x="2140662" y="359557"/>
                  <a:pt x="2140662" y="358644"/>
                </a:cubicBezTo>
                <a:cubicBezTo>
                  <a:pt x="2140662" y="358644"/>
                  <a:pt x="2139895" y="358644"/>
                  <a:pt x="2139895" y="358188"/>
                </a:cubicBezTo>
                <a:cubicBezTo>
                  <a:pt x="2139895" y="357275"/>
                  <a:pt x="2139129" y="356819"/>
                  <a:pt x="2139129" y="356363"/>
                </a:cubicBezTo>
                <a:lnTo>
                  <a:pt x="2137597" y="356363"/>
                </a:lnTo>
                <a:lnTo>
                  <a:pt x="2137597" y="356819"/>
                </a:lnTo>
                <a:cubicBezTo>
                  <a:pt x="2137597" y="358644"/>
                  <a:pt x="2138363" y="356819"/>
                  <a:pt x="2139129" y="358644"/>
                </a:cubicBezTo>
                <a:cubicBezTo>
                  <a:pt x="2136064" y="358644"/>
                  <a:pt x="2133765" y="359101"/>
                  <a:pt x="2131467" y="359101"/>
                </a:cubicBezTo>
                <a:lnTo>
                  <a:pt x="2130700" y="358644"/>
                </a:lnTo>
                <a:lnTo>
                  <a:pt x="2129934" y="359101"/>
                </a:lnTo>
                <a:cubicBezTo>
                  <a:pt x="2128402" y="360014"/>
                  <a:pt x="2126869" y="360470"/>
                  <a:pt x="2126103" y="361383"/>
                </a:cubicBezTo>
                <a:cubicBezTo>
                  <a:pt x="2125337" y="361839"/>
                  <a:pt x="2125337" y="361839"/>
                  <a:pt x="2125337" y="362295"/>
                </a:cubicBezTo>
                <a:lnTo>
                  <a:pt x="2125337" y="362752"/>
                </a:lnTo>
                <a:cubicBezTo>
                  <a:pt x="2128402" y="362752"/>
                  <a:pt x="2131467" y="359101"/>
                  <a:pt x="2134532" y="362295"/>
                </a:cubicBezTo>
                <a:cubicBezTo>
                  <a:pt x="2134532" y="358644"/>
                  <a:pt x="2137597" y="364121"/>
                  <a:pt x="2136830" y="360470"/>
                </a:cubicBezTo>
                <a:cubicBezTo>
                  <a:pt x="2138363" y="362295"/>
                  <a:pt x="2139895" y="360470"/>
                  <a:pt x="2139895" y="360470"/>
                </a:cubicBezTo>
                <a:cubicBezTo>
                  <a:pt x="2139895" y="360470"/>
                  <a:pt x="2139895" y="362295"/>
                  <a:pt x="2140662" y="362295"/>
                </a:cubicBezTo>
                <a:cubicBezTo>
                  <a:pt x="2140662" y="361383"/>
                  <a:pt x="2140662" y="360926"/>
                  <a:pt x="2140662" y="360470"/>
                </a:cubicBezTo>
                <a:cubicBezTo>
                  <a:pt x="2142194" y="362295"/>
                  <a:pt x="2142960" y="358644"/>
                  <a:pt x="2144493" y="362295"/>
                </a:cubicBezTo>
                <a:cubicBezTo>
                  <a:pt x="2145259" y="356819"/>
                  <a:pt x="2146025" y="362295"/>
                  <a:pt x="2146791" y="360470"/>
                </a:cubicBezTo>
                <a:cubicBezTo>
                  <a:pt x="2146025" y="358644"/>
                  <a:pt x="2148324" y="360470"/>
                  <a:pt x="2146791" y="356819"/>
                </a:cubicBezTo>
                <a:cubicBezTo>
                  <a:pt x="2149090" y="356819"/>
                  <a:pt x="2149856" y="358188"/>
                  <a:pt x="2150623" y="355906"/>
                </a:cubicBezTo>
                <a:lnTo>
                  <a:pt x="2151389" y="354994"/>
                </a:lnTo>
                <a:lnTo>
                  <a:pt x="2150623" y="354994"/>
                </a:lnTo>
                <a:lnTo>
                  <a:pt x="2150623" y="355450"/>
                </a:lnTo>
                <a:cubicBezTo>
                  <a:pt x="2149856" y="355450"/>
                  <a:pt x="2149856" y="355450"/>
                  <a:pt x="2149856" y="355450"/>
                </a:cubicBezTo>
                <a:close/>
                <a:moveTo>
                  <a:pt x="2180506" y="354537"/>
                </a:moveTo>
                <a:cubicBezTo>
                  <a:pt x="2180506" y="354537"/>
                  <a:pt x="2181272" y="354537"/>
                  <a:pt x="2182038" y="354537"/>
                </a:cubicBezTo>
                <a:lnTo>
                  <a:pt x="2180533" y="354584"/>
                </a:lnTo>
                <a:close/>
                <a:moveTo>
                  <a:pt x="115490" y="350430"/>
                </a:moveTo>
                <a:lnTo>
                  <a:pt x="115490" y="351343"/>
                </a:lnTo>
                <a:cubicBezTo>
                  <a:pt x="114724" y="351799"/>
                  <a:pt x="114724" y="352255"/>
                  <a:pt x="114724" y="352712"/>
                </a:cubicBezTo>
                <a:cubicBezTo>
                  <a:pt x="115490" y="351799"/>
                  <a:pt x="116256" y="351343"/>
                  <a:pt x="117023" y="350886"/>
                </a:cubicBezTo>
                <a:close/>
                <a:moveTo>
                  <a:pt x="2158285" y="347235"/>
                </a:moveTo>
                <a:cubicBezTo>
                  <a:pt x="2158285" y="347235"/>
                  <a:pt x="2158285" y="347692"/>
                  <a:pt x="2158285" y="347692"/>
                </a:cubicBezTo>
                <a:lnTo>
                  <a:pt x="2159051" y="347692"/>
                </a:lnTo>
                <a:lnTo>
                  <a:pt x="2160584" y="348148"/>
                </a:lnTo>
                <a:lnTo>
                  <a:pt x="2161350" y="348148"/>
                </a:lnTo>
                <a:lnTo>
                  <a:pt x="2161350" y="347692"/>
                </a:lnTo>
                <a:cubicBezTo>
                  <a:pt x="2162116" y="347235"/>
                  <a:pt x="2162116" y="347235"/>
                  <a:pt x="2162882" y="347235"/>
                </a:cubicBezTo>
                <a:cubicBezTo>
                  <a:pt x="2162116" y="344954"/>
                  <a:pt x="2159818" y="347235"/>
                  <a:pt x="2158285" y="347235"/>
                </a:cubicBezTo>
                <a:close/>
                <a:moveTo>
                  <a:pt x="2168246" y="344954"/>
                </a:moveTo>
                <a:cubicBezTo>
                  <a:pt x="2167480" y="347235"/>
                  <a:pt x="2165947" y="344954"/>
                  <a:pt x="2164415" y="347235"/>
                </a:cubicBezTo>
                <a:cubicBezTo>
                  <a:pt x="2164415" y="347692"/>
                  <a:pt x="2165181" y="347692"/>
                  <a:pt x="2165181" y="347692"/>
                </a:cubicBezTo>
                <a:cubicBezTo>
                  <a:pt x="2166714" y="348148"/>
                  <a:pt x="2169779" y="346779"/>
                  <a:pt x="2168246" y="344954"/>
                </a:cubicBezTo>
                <a:close/>
                <a:moveTo>
                  <a:pt x="2150623" y="344954"/>
                </a:moveTo>
                <a:cubicBezTo>
                  <a:pt x="2150623" y="345866"/>
                  <a:pt x="2150623" y="345866"/>
                  <a:pt x="2151389" y="346323"/>
                </a:cubicBezTo>
                <a:lnTo>
                  <a:pt x="2151389" y="347235"/>
                </a:lnTo>
                <a:lnTo>
                  <a:pt x="2154454" y="347692"/>
                </a:lnTo>
                <a:lnTo>
                  <a:pt x="2154454" y="347235"/>
                </a:lnTo>
                <a:cubicBezTo>
                  <a:pt x="2153688" y="344497"/>
                  <a:pt x="2152155" y="348605"/>
                  <a:pt x="2150623" y="344954"/>
                </a:cubicBezTo>
                <a:close/>
                <a:moveTo>
                  <a:pt x="2170545" y="343585"/>
                </a:moveTo>
                <a:lnTo>
                  <a:pt x="2170545" y="344041"/>
                </a:lnTo>
                <a:cubicBezTo>
                  <a:pt x="2170545" y="345410"/>
                  <a:pt x="2169012" y="345410"/>
                  <a:pt x="2169779" y="347235"/>
                </a:cubicBezTo>
                <a:cubicBezTo>
                  <a:pt x="2169779" y="347692"/>
                  <a:pt x="2170545" y="347692"/>
                  <a:pt x="2170545" y="347692"/>
                </a:cubicBezTo>
                <a:cubicBezTo>
                  <a:pt x="2170545" y="347235"/>
                  <a:pt x="2171311" y="344954"/>
                  <a:pt x="2171311" y="344954"/>
                </a:cubicBezTo>
                <a:cubicBezTo>
                  <a:pt x="2171311" y="344041"/>
                  <a:pt x="2171311" y="343585"/>
                  <a:pt x="2171311" y="343585"/>
                </a:cubicBezTo>
                <a:close/>
                <a:moveTo>
                  <a:pt x="2187402" y="343128"/>
                </a:moveTo>
                <a:lnTo>
                  <a:pt x="2188168" y="343128"/>
                </a:lnTo>
                <a:cubicBezTo>
                  <a:pt x="2188168" y="344041"/>
                  <a:pt x="2188168" y="344497"/>
                  <a:pt x="2188168" y="344497"/>
                </a:cubicBezTo>
                <a:cubicBezTo>
                  <a:pt x="2188168" y="344497"/>
                  <a:pt x="2187402" y="344041"/>
                  <a:pt x="2187402" y="343128"/>
                </a:cubicBezTo>
                <a:close/>
                <a:moveTo>
                  <a:pt x="2169779" y="343128"/>
                </a:moveTo>
                <a:cubicBezTo>
                  <a:pt x="2169779" y="343128"/>
                  <a:pt x="2169779" y="343128"/>
                  <a:pt x="2169779" y="344954"/>
                </a:cubicBezTo>
                <a:cubicBezTo>
                  <a:pt x="2169779" y="344954"/>
                  <a:pt x="2169779" y="343585"/>
                  <a:pt x="2170545" y="343128"/>
                </a:cubicBezTo>
                <a:cubicBezTo>
                  <a:pt x="2170545" y="343128"/>
                  <a:pt x="2169779" y="343128"/>
                  <a:pt x="2169779" y="343128"/>
                </a:cubicBezTo>
                <a:close/>
                <a:moveTo>
                  <a:pt x="2172077" y="338565"/>
                </a:moveTo>
                <a:lnTo>
                  <a:pt x="2170545" y="339021"/>
                </a:lnTo>
                <a:cubicBezTo>
                  <a:pt x="2171311" y="339021"/>
                  <a:pt x="2171311" y="339477"/>
                  <a:pt x="2171311" y="339021"/>
                </a:cubicBezTo>
                <a:cubicBezTo>
                  <a:pt x="2171311" y="339021"/>
                  <a:pt x="2172077" y="339021"/>
                  <a:pt x="2172077" y="338565"/>
                </a:cubicBezTo>
                <a:close/>
                <a:moveTo>
                  <a:pt x="2151389" y="331719"/>
                </a:moveTo>
                <a:cubicBezTo>
                  <a:pt x="2151389" y="332176"/>
                  <a:pt x="2152155" y="332632"/>
                  <a:pt x="2152155" y="333088"/>
                </a:cubicBezTo>
                <a:lnTo>
                  <a:pt x="2152155" y="333545"/>
                </a:lnTo>
                <a:cubicBezTo>
                  <a:pt x="2152155" y="333545"/>
                  <a:pt x="2152155" y="333088"/>
                  <a:pt x="2151389" y="331719"/>
                </a:cubicBezTo>
                <a:close/>
                <a:moveTo>
                  <a:pt x="2141428" y="328068"/>
                </a:moveTo>
                <a:lnTo>
                  <a:pt x="2140662" y="328525"/>
                </a:lnTo>
                <a:lnTo>
                  <a:pt x="2141428" y="328525"/>
                </a:lnTo>
                <a:cubicBezTo>
                  <a:pt x="2141428" y="328525"/>
                  <a:pt x="2141428" y="328068"/>
                  <a:pt x="2141428" y="328068"/>
                </a:cubicBezTo>
                <a:close/>
                <a:moveTo>
                  <a:pt x="2079362" y="327612"/>
                </a:moveTo>
                <a:lnTo>
                  <a:pt x="2079362" y="328068"/>
                </a:lnTo>
                <a:lnTo>
                  <a:pt x="2079362" y="328525"/>
                </a:lnTo>
                <a:lnTo>
                  <a:pt x="2080129" y="328525"/>
                </a:lnTo>
                <a:cubicBezTo>
                  <a:pt x="2080129" y="328068"/>
                  <a:pt x="2080129" y="328068"/>
                  <a:pt x="2080129" y="328068"/>
                </a:cubicBezTo>
                <a:cubicBezTo>
                  <a:pt x="2080129" y="325787"/>
                  <a:pt x="2079362" y="326243"/>
                  <a:pt x="2079362" y="327612"/>
                </a:cubicBezTo>
                <a:close/>
                <a:moveTo>
                  <a:pt x="2073233" y="327612"/>
                </a:moveTo>
                <a:cubicBezTo>
                  <a:pt x="2072466" y="327156"/>
                  <a:pt x="2070934" y="327156"/>
                  <a:pt x="2070168" y="328068"/>
                </a:cubicBezTo>
                <a:cubicBezTo>
                  <a:pt x="2070168" y="328068"/>
                  <a:pt x="2070168" y="328068"/>
                  <a:pt x="2070168" y="328525"/>
                </a:cubicBezTo>
                <a:lnTo>
                  <a:pt x="2072466" y="328525"/>
                </a:lnTo>
                <a:lnTo>
                  <a:pt x="2074765" y="328068"/>
                </a:lnTo>
                <a:close/>
                <a:moveTo>
                  <a:pt x="2129934" y="326243"/>
                </a:moveTo>
                <a:cubicBezTo>
                  <a:pt x="2129934" y="326243"/>
                  <a:pt x="2129934" y="326243"/>
                  <a:pt x="2130700" y="326243"/>
                </a:cubicBezTo>
                <a:cubicBezTo>
                  <a:pt x="2130700" y="326243"/>
                  <a:pt x="2130700" y="328068"/>
                  <a:pt x="2130700" y="328068"/>
                </a:cubicBezTo>
                <a:cubicBezTo>
                  <a:pt x="2130700" y="327612"/>
                  <a:pt x="2129934" y="326243"/>
                  <a:pt x="2129934" y="326243"/>
                </a:cubicBezTo>
                <a:close/>
                <a:moveTo>
                  <a:pt x="2158285" y="324417"/>
                </a:moveTo>
                <a:cubicBezTo>
                  <a:pt x="2158285" y="328068"/>
                  <a:pt x="2155220" y="324417"/>
                  <a:pt x="2153688" y="326243"/>
                </a:cubicBezTo>
                <a:cubicBezTo>
                  <a:pt x="2154454" y="328068"/>
                  <a:pt x="2156753" y="326243"/>
                  <a:pt x="2157519" y="328068"/>
                </a:cubicBezTo>
                <a:cubicBezTo>
                  <a:pt x="2157519" y="326243"/>
                  <a:pt x="2158285" y="326243"/>
                  <a:pt x="2158285" y="326243"/>
                </a:cubicBezTo>
                <a:cubicBezTo>
                  <a:pt x="2158285" y="326243"/>
                  <a:pt x="2158285" y="326243"/>
                  <a:pt x="2158285" y="324417"/>
                </a:cubicBezTo>
                <a:close/>
                <a:moveTo>
                  <a:pt x="2152921" y="324417"/>
                </a:moveTo>
                <a:cubicBezTo>
                  <a:pt x="2152155" y="326243"/>
                  <a:pt x="2152921" y="326243"/>
                  <a:pt x="2152921" y="326243"/>
                </a:cubicBezTo>
                <a:cubicBezTo>
                  <a:pt x="2152155" y="326243"/>
                  <a:pt x="2150623" y="326243"/>
                  <a:pt x="2149090" y="326243"/>
                </a:cubicBezTo>
                <a:cubicBezTo>
                  <a:pt x="2148324" y="328068"/>
                  <a:pt x="2151389" y="326243"/>
                  <a:pt x="2152155" y="328068"/>
                </a:cubicBezTo>
                <a:cubicBezTo>
                  <a:pt x="2152155" y="328068"/>
                  <a:pt x="2152155" y="326243"/>
                  <a:pt x="2152921" y="328068"/>
                </a:cubicBezTo>
                <a:lnTo>
                  <a:pt x="2153688" y="328068"/>
                </a:lnTo>
                <a:lnTo>
                  <a:pt x="2153688" y="327612"/>
                </a:lnTo>
                <a:cubicBezTo>
                  <a:pt x="2152921" y="326699"/>
                  <a:pt x="2152921" y="325330"/>
                  <a:pt x="2152921" y="324417"/>
                </a:cubicBezTo>
                <a:close/>
                <a:moveTo>
                  <a:pt x="2127635" y="324417"/>
                </a:moveTo>
                <a:cubicBezTo>
                  <a:pt x="2126869" y="324417"/>
                  <a:pt x="2129934" y="326243"/>
                  <a:pt x="2128402" y="328068"/>
                </a:cubicBezTo>
                <a:cubicBezTo>
                  <a:pt x="2128402" y="328525"/>
                  <a:pt x="2129168" y="328525"/>
                  <a:pt x="2129934" y="328525"/>
                </a:cubicBezTo>
                <a:lnTo>
                  <a:pt x="2130700" y="328525"/>
                </a:lnTo>
                <a:cubicBezTo>
                  <a:pt x="2132233" y="328068"/>
                  <a:pt x="2133765" y="328068"/>
                  <a:pt x="2134532" y="328068"/>
                </a:cubicBezTo>
                <a:lnTo>
                  <a:pt x="2136064" y="328525"/>
                </a:lnTo>
                <a:cubicBezTo>
                  <a:pt x="2136064" y="328525"/>
                  <a:pt x="2136064" y="328525"/>
                  <a:pt x="2136830" y="328068"/>
                </a:cubicBezTo>
                <a:lnTo>
                  <a:pt x="2137597" y="328068"/>
                </a:lnTo>
                <a:cubicBezTo>
                  <a:pt x="2137597" y="324417"/>
                  <a:pt x="2138363" y="329894"/>
                  <a:pt x="2138363" y="326243"/>
                </a:cubicBezTo>
                <a:cubicBezTo>
                  <a:pt x="2136064" y="324417"/>
                  <a:pt x="2132999" y="329894"/>
                  <a:pt x="2132233" y="326243"/>
                </a:cubicBezTo>
                <a:cubicBezTo>
                  <a:pt x="2131467" y="326243"/>
                  <a:pt x="2131467" y="326243"/>
                  <a:pt x="2131467" y="328068"/>
                </a:cubicBezTo>
                <a:cubicBezTo>
                  <a:pt x="2131467" y="328068"/>
                  <a:pt x="2130700" y="326243"/>
                  <a:pt x="2130700" y="326243"/>
                </a:cubicBezTo>
                <a:cubicBezTo>
                  <a:pt x="2129934" y="324417"/>
                  <a:pt x="2129168" y="322136"/>
                  <a:pt x="2129168" y="324417"/>
                </a:cubicBezTo>
                <a:cubicBezTo>
                  <a:pt x="2129168" y="324417"/>
                  <a:pt x="2129934" y="324417"/>
                  <a:pt x="2129934" y="326243"/>
                </a:cubicBezTo>
                <a:cubicBezTo>
                  <a:pt x="2129168" y="324417"/>
                  <a:pt x="2128402" y="324417"/>
                  <a:pt x="2127635" y="324417"/>
                </a:cubicBezTo>
                <a:close/>
                <a:moveTo>
                  <a:pt x="2119973" y="324417"/>
                </a:moveTo>
                <a:cubicBezTo>
                  <a:pt x="2119973" y="326243"/>
                  <a:pt x="2119207" y="328068"/>
                  <a:pt x="2119207" y="326243"/>
                </a:cubicBezTo>
                <a:cubicBezTo>
                  <a:pt x="2118441" y="326243"/>
                  <a:pt x="2119207" y="327612"/>
                  <a:pt x="2119207" y="328068"/>
                </a:cubicBezTo>
                <a:lnTo>
                  <a:pt x="2119207" y="328525"/>
                </a:lnTo>
                <a:cubicBezTo>
                  <a:pt x="2119973" y="328981"/>
                  <a:pt x="2120739" y="328981"/>
                  <a:pt x="2121506" y="328981"/>
                </a:cubicBezTo>
                <a:cubicBezTo>
                  <a:pt x="2123804" y="328981"/>
                  <a:pt x="2125337" y="328068"/>
                  <a:pt x="2127635" y="328068"/>
                </a:cubicBezTo>
                <a:cubicBezTo>
                  <a:pt x="2127635" y="324417"/>
                  <a:pt x="2124570" y="324417"/>
                  <a:pt x="2123804" y="328068"/>
                </a:cubicBezTo>
                <a:cubicBezTo>
                  <a:pt x="2123804" y="324417"/>
                  <a:pt x="2123038" y="326243"/>
                  <a:pt x="2123038" y="328068"/>
                </a:cubicBezTo>
                <a:cubicBezTo>
                  <a:pt x="2122272" y="326243"/>
                  <a:pt x="2123038" y="326243"/>
                  <a:pt x="2122272" y="324417"/>
                </a:cubicBezTo>
                <a:cubicBezTo>
                  <a:pt x="2121506" y="324417"/>
                  <a:pt x="2121506" y="326243"/>
                  <a:pt x="2121506" y="328068"/>
                </a:cubicBezTo>
                <a:cubicBezTo>
                  <a:pt x="2120739" y="326243"/>
                  <a:pt x="2120739" y="324417"/>
                  <a:pt x="2119973" y="324417"/>
                </a:cubicBezTo>
                <a:close/>
                <a:moveTo>
                  <a:pt x="2100817" y="322592"/>
                </a:moveTo>
                <a:cubicBezTo>
                  <a:pt x="2101583" y="322592"/>
                  <a:pt x="2101583" y="323048"/>
                  <a:pt x="2101583" y="324417"/>
                </a:cubicBezTo>
                <a:cubicBezTo>
                  <a:pt x="2101583" y="323961"/>
                  <a:pt x="2101583" y="323505"/>
                  <a:pt x="2101583" y="323048"/>
                </a:cubicBezTo>
                <a:lnTo>
                  <a:pt x="2101583" y="322592"/>
                </a:lnTo>
                <a:close/>
                <a:moveTo>
                  <a:pt x="2080895" y="322592"/>
                </a:moveTo>
                <a:lnTo>
                  <a:pt x="2080895" y="323048"/>
                </a:lnTo>
                <a:cubicBezTo>
                  <a:pt x="2080895" y="323505"/>
                  <a:pt x="2080895" y="323505"/>
                  <a:pt x="2080895" y="324417"/>
                </a:cubicBezTo>
                <a:cubicBezTo>
                  <a:pt x="2080895" y="324417"/>
                  <a:pt x="2080895" y="322136"/>
                  <a:pt x="2081661" y="324417"/>
                </a:cubicBezTo>
                <a:lnTo>
                  <a:pt x="2081661" y="322592"/>
                </a:lnTo>
                <a:close/>
                <a:moveTo>
                  <a:pt x="2077064" y="322592"/>
                </a:moveTo>
                <a:lnTo>
                  <a:pt x="2077064" y="323048"/>
                </a:lnTo>
                <a:cubicBezTo>
                  <a:pt x="2077064" y="323048"/>
                  <a:pt x="2077830" y="323505"/>
                  <a:pt x="2077830" y="323505"/>
                </a:cubicBezTo>
                <a:cubicBezTo>
                  <a:pt x="2078596" y="323505"/>
                  <a:pt x="2078596" y="323505"/>
                  <a:pt x="2079362" y="323048"/>
                </a:cubicBezTo>
                <a:lnTo>
                  <a:pt x="2079362" y="322592"/>
                </a:lnTo>
                <a:close/>
                <a:moveTo>
                  <a:pt x="2075531" y="322592"/>
                </a:moveTo>
                <a:cubicBezTo>
                  <a:pt x="2075531" y="322592"/>
                  <a:pt x="2075531" y="323048"/>
                  <a:pt x="2076297" y="323048"/>
                </a:cubicBezTo>
                <a:cubicBezTo>
                  <a:pt x="2076297" y="323048"/>
                  <a:pt x="2076297" y="323048"/>
                  <a:pt x="2076297" y="322592"/>
                </a:cubicBezTo>
                <a:close/>
                <a:moveTo>
                  <a:pt x="2168246" y="322136"/>
                </a:moveTo>
                <a:cubicBezTo>
                  <a:pt x="2167480" y="324417"/>
                  <a:pt x="2167480" y="322136"/>
                  <a:pt x="2166714" y="324417"/>
                </a:cubicBezTo>
                <a:cubicBezTo>
                  <a:pt x="2164415" y="324417"/>
                  <a:pt x="2165181" y="324874"/>
                  <a:pt x="2166714" y="324874"/>
                </a:cubicBezTo>
                <a:cubicBezTo>
                  <a:pt x="2167480" y="324874"/>
                  <a:pt x="2168246" y="324874"/>
                  <a:pt x="2168246" y="324417"/>
                </a:cubicBezTo>
                <a:lnTo>
                  <a:pt x="2168246" y="323505"/>
                </a:lnTo>
                <a:cubicBezTo>
                  <a:pt x="2168246" y="323048"/>
                  <a:pt x="2168246" y="322592"/>
                  <a:pt x="2168246" y="322136"/>
                </a:cubicBezTo>
                <a:close/>
                <a:moveTo>
                  <a:pt x="2137597" y="322136"/>
                </a:moveTo>
                <a:cubicBezTo>
                  <a:pt x="2137597" y="325330"/>
                  <a:pt x="2139895" y="325787"/>
                  <a:pt x="2141428" y="326243"/>
                </a:cubicBezTo>
                <a:cubicBezTo>
                  <a:pt x="2142194" y="326243"/>
                  <a:pt x="2142194" y="326243"/>
                  <a:pt x="2142194" y="326243"/>
                </a:cubicBezTo>
                <a:cubicBezTo>
                  <a:pt x="2142960" y="326243"/>
                  <a:pt x="2141428" y="324417"/>
                  <a:pt x="2142194" y="324417"/>
                </a:cubicBezTo>
                <a:cubicBezTo>
                  <a:pt x="2141428" y="324417"/>
                  <a:pt x="2141428" y="324417"/>
                  <a:pt x="2141428" y="325330"/>
                </a:cubicBezTo>
                <a:cubicBezTo>
                  <a:pt x="2141428" y="324417"/>
                  <a:pt x="2140662" y="324417"/>
                  <a:pt x="2139895" y="324417"/>
                </a:cubicBezTo>
                <a:cubicBezTo>
                  <a:pt x="2139129" y="324417"/>
                  <a:pt x="2139129" y="324417"/>
                  <a:pt x="2137597" y="322136"/>
                </a:cubicBezTo>
                <a:close/>
                <a:moveTo>
                  <a:pt x="2108479" y="322136"/>
                </a:moveTo>
                <a:cubicBezTo>
                  <a:pt x="2108479" y="324417"/>
                  <a:pt x="2109246" y="324417"/>
                  <a:pt x="2109246" y="324417"/>
                </a:cubicBezTo>
                <a:cubicBezTo>
                  <a:pt x="2110012" y="324417"/>
                  <a:pt x="2109246" y="322136"/>
                  <a:pt x="2110012" y="324417"/>
                </a:cubicBezTo>
                <a:cubicBezTo>
                  <a:pt x="2110778" y="322136"/>
                  <a:pt x="2109246" y="322136"/>
                  <a:pt x="2108479" y="322136"/>
                </a:cubicBezTo>
                <a:close/>
                <a:moveTo>
                  <a:pt x="2072466" y="322136"/>
                </a:moveTo>
                <a:lnTo>
                  <a:pt x="2072466" y="323048"/>
                </a:lnTo>
                <a:cubicBezTo>
                  <a:pt x="2073233" y="323505"/>
                  <a:pt x="2073233" y="324417"/>
                  <a:pt x="2073999" y="324417"/>
                </a:cubicBezTo>
                <a:cubicBezTo>
                  <a:pt x="2073999" y="323505"/>
                  <a:pt x="2073999" y="323505"/>
                  <a:pt x="2073999" y="323048"/>
                </a:cubicBezTo>
                <a:lnTo>
                  <a:pt x="2073999" y="322592"/>
                </a:lnTo>
                <a:close/>
                <a:moveTo>
                  <a:pt x="2069401" y="322136"/>
                </a:moveTo>
                <a:lnTo>
                  <a:pt x="2067103" y="323048"/>
                </a:lnTo>
                <a:lnTo>
                  <a:pt x="2065570" y="323505"/>
                </a:lnTo>
                <a:lnTo>
                  <a:pt x="2065570" y="323657"/>
                </a:lnTo>
                <a:lnTo>
                  <a:pt x="2064804" y="323961"/>
                </a:lnTo>
                <a:lnTo>
                  <a:pt x="2065570" y="323961"/>
                </a:lnTo>
                <a:lnTo>
                  <a:pt x="2065570" y="323657"/>
                </a:lnTo>
                <a:lnTo>
                  <a:pt x="2067103" y="323048"/>
                </a:lnTo>
                <a:lnTo>
                  <a:pt x="2070168" y="322136"/>
                </a:lnTo>
                <a:close/>
                <a:moveTo>
                  <a:pt x="114724" y="322136"/>
                </a:moveTo>
                <a:lnTo>
                  <a:pt x="114724" y="323048"/>
                </a:lnTo>
                <a:cubicBezTo>
                  <a:pt x="114724" y="323505"/>
                  <a:pt x="114724" y="323505"/>
                  <a:pt x="115490" y="323505"/>
                </a:cubicBezTo>
                <a:cubicBezTo>
                  <a:pt x="115490" y="323505"/>
                  <a:pt x="115490" y="323505"/>
                  <a:pt x="115490" y="323048"/>
                </a:cubicBezTo>
                <a:lnTo>
                  <a:pt x="117023" y="322592"/>
                </a:lnTo>
                <a:lnTo>
                  <a:pt x="116256" y="322592"/>
                </a:lnTo>
                <a:close/>
                <a:moveTo>
                  <a:pt x="2157519" y="313465"/>
                </a:moveTo>
                <a:lnTo>
                  <a:pt x="2157519" y="313921"/>
                </a:lnTo>
                <a:cubicBezTo>
                  <a:pt x="2158285" y="314834"/>
                  <a:pt x="2158285" y="314834"/>
                  <a:pt x="2158285" y="314834"/>
                </a:cubicBezTo>
                <a:cubicBezTo>
                  <a:pt x="2159051" y="314834"/>
                  <a:pt x="2159051" y="314378"/>
                  <a:pt x="2159051" y="313921"/>
                </a:cubicBezTo>
                <a:lnTo>
                  <a:pt x="2159051" y="313465"/>
                </a:lnTo>
                <a:lnTo>
                  <a:pt x="2158285" y="313465"/>
                </a:lnTo>
                <a:close/>
                <a:moveTo>
                  <a:pt x="2160584" y="307076"/>
                </a:moveTo>
                <a:cubicBezTo>
                  <a:pt x="2159818" y="308445"/>
                  <a:pt x="2160584" y="308901"/>
                  <a:pt x="2160584" y="309814"/>
                </a:cubicBezTo>
                <a:lnTo>
                  <a:pt x="2161350" y="310270"/>
                </a:lnTo>
                <a:cubicBezTo>
                  <a:pt x="2162116" y="310727"/>
                  <a:pt x="2162116" y="310727"/>
                  <a:pt x="2162116" y="311183"/>
                </a:cubicBezTo>
                <a:lnTo>
                  <a:pt x="2162116" y="310727"/>
                </a:lnTo>
                <a:cubicBezTo>
                  <a:pt x="2162116" y="310270"/>
                  <a:pt x="2162882" y="309814"/>
                  <a:pt x="2162116" y="308901"/>
                </a:cubicBezTo>
                <a:cubicBezTo>
                  <a:pt x="2162882" y="310727"/>
                  <a:pt x="2162882" y="308901"/>
                  <a:pt x="2163649" y="310727"/>
                </a:cubicBezTo>
                <a:cubicBezTo>
                  <a:pt x="2163649" y="310727"/>
                  <a:pt x="2163649" y="308901"/>
                  <a:pt x="2163649" y="308901"/>
                </a:cubicBezTo>
                <a:cubicBezTo>
                  <a:pt x="2162882" y="308901"/>
                  <a:pt x="2162882" y="308901"/>
                  <a:pt x="2162116" y="308901"/>
                </a:cubicBezTo>
                <a:cubicBezTo>
                  <a:pt x="2162116" y="307076"/>
                  <a:pt x="2162882" y="307076"/>
                  <a:pt x="2163649" y="307076"/>
                </a:cubicBezTo>
                <a:cubicBezTo>
                  <a:pt x="2163649" y="307076"/>
                  <a:pt x="2163649" y="307532"/>
                  <a:pt x="2163649" y="307532"/>
                </a:cubicBezTo>
                <a:lnTo>
                  <a:pt x="2163649" y="307988"/>
                </a:lnTo>
                <a:cubicBezTo>
                  <a:pt x="2163649" y="307988"/>
                  <a:pt x="2164415" y="308445"/>
                  <a:pt x="2164415" y="307076"/>
                </a:cubicBezTo>
                <a:lnTo>
                  <a:pt x="2163649" y="307076"/>
                </a:lnTo>
                <a:lnTo>
                  <a:pt x="2162882" y="307076"/>
                </a:lnTo>
                <a:cubicBezTo>
                  <a:pt x="2162116" y="307076"/>
                  <a:pt x="2161350" y="307076"/>
                  <a:pt x="2160584" y="307076"/>
                </a:cubicBezTo>
                <a:close/>
                <a:moveTo>
                  <a:pt x="2154454" y="307076"/>
                </a:moveTo>
                <a:lnTo>
                  <a:pt x="2154454" y="307988"/>
                </a:lnTo>
                <a:lnTo>
                  <a:pt x="2155986" y="307988"/>
                </a:lnTo>
                <a:lnTo>
                  <a:pt x="2157519" y="308445"/>
                </a:lnTo>
                <a:cubicBezTo>
                  <a:pt x="2158285" y="308445"/>
                  <a:pt x="2159051" y="308901"/>
                  <a:pt x="2159051" y="308901"/>
                </a:cubicBezTo>
                <a:lnTo>
                  <a:pt x="2159818" y="309358"/>
                </a:lnTo>
                <a:lnTo>
                  <a:pt x="2159818" y="308901"/>
                </a:lnTo>
                <a:cubicBezTo>
                  <a:pt x="2159818" y="308445"/>
                  <a:pt x="2159818" y="307988"/>
                  <a:pt x="2159818" y="307076"/>
                </a:cubicBezTo>
                <a:cubicBezTo>
                  <a:pt x="2159051" y="307076"/>
                  <a:pt x="2157519" y="305707"/>
                  <a:pt x="2156753" y="307532"/>
                </a:cubicBezTo>
                <a:lnTo>
                  <a:pt x="2155986" y="307988"/>
                </a:lnTo>
                <a:cubicBezTo>
                  <a:pt x="2155220" y="307988"/>
                  <a:pt x="2155220" y="308445"/>
                  <a:pt x="2154454" y="307076"/>
                </a:cubicBezTo>
                <a:close/>
                <a:moveTo>
                  <a:pt x="2165947" y="306619"/>
                </a:moveTo>
                <a:cubicBezTo>
                  <a:pt x="2165181" y="307076"/>
                  <a:pt x="2165181" y="307988"/>
                  <a:pt x="2165181" y="308901"/>
                </a:cubicBezTo>
                <a:lnTo>
                  <a:pt x="2165947" y="308901"/>
                </a:lnTo>
                <a:cubicBezTo>
                  <a:pt x="2165947" y="310727"/>
                  <a:pt x="2167480" y="308901"/>
                  <a:pt x="2167480" y="310727"/>
                </a:cubicBezTo>
                <a:cubicBezTo>
                  <a:pt x="2167480" y="308901"/>
                  <a:pt x="2168246" y="308901"/>
                  <a:pt x="2168246" y="312552"/>
                </a:cubicBezTo>
                <a:cubicBezTo>
                  <a:pt x="2169012" y="310727"/>
                  <a:pt x="2170545" y="312552"/>
                  <a:pt x="2172077" y="312552"/>
                </a:cubicBezTo>
                <a:cubicBezTo>
                  <a:pt x="2172077" y="308901"/>
                  <a:pt x="2169779" y="308901"/>
                  <a:pt x="2169012" y="310727"/>
                </a:cubicBezTo>
                <a:cubicBezTo>
                  <a:pt x="2169012" y="310727"/>
                  <a:pt x="2169012" y="308901"/>
                  <a:pt x="2168246" y="308901"/>
                </a:cubicBezTo>
                <a:cubicBezTo>
                  <a:pt x="2169012" y="308901"/>
                  <a:pt x="2169012" y="308445"/>
                  <a:pt x="2169012" y="307988"/>
                </a:cubicBezTo>
                <a:lnTo>
                  <a:pt x="2169012" y="307532"/>
                </a:lnTo>
                <a:lnTo>
                  <a:pt x="2166714" y="307076"/>
                </a:lnTo>
                <a:close/>
                <a:moveTo>
                  <a:pt x="2152155" y="306619"/>
                </a:moveTo>
                <a:lnTo>
                  <a:pt x="2152155" y="307076"/>
                </a:lnTo>
                <a:cubicBezTo>
                  <a:pt x="2152155" y="307532"/>
                  <a:pt x="2152155" y="307988"/>
                  <a:pt x="2152155" y="308445"/>
                </a:cubicBezTo>
                <a:cubicBezTo>
                  <a:pt x="2151389" y="306163"/>
                  <a:pt x="2149090" y="307988"/>
                  <a:pt x="2147558" y="307532"/>
                </a:cubicBezTo>
                <a:lnTo>
                  <a:pt x="2146791" y="307532"/>
                </a:lnTo>
                <a:cubicBezTo>
                  <a:pt x="2146791" y="308901"/>
                  <a:pt x="2146791" y="308901"/>
                  <a:pt x="2146791" y="308901"/>
                </a:cubicBezTo>
                <a:cubicBezTo>
                  <a:pt x="2146025" y="308445"/>
                  <a:pt x="2145259" y="307988"/>
                  <a:pt x="2144493" y="307532"/>
                </a:cubicBezTo>
                <a:lnTo>
                  <a:pt x="2143726" y="307532"/>
                </a:lnTo>
                <a:lnTo>
                  <a:pt x="2142960" y="307988"/>
                </a:lnTo>
                <a:lnTo>
                  <a:pt x="2136831" y="310726"/>
                </a:lnTo>
                <a:lnTo>
                  <a:pt x="2136830" y="310726"/>
                </a:lnTo>
                <a:lnTo>
                  <a:pt x="2136064" y="307988"/>
                </a:lnTo>
                <a:lnTo>
                  <a:pt x="2135298" y="307988"/>
                </a:lnTo>
                <a:lnTo>
                  <a:pt x="2135298" y="308445"/>
                </a:lnTo>
                <a:cubicBezTo>
                  <a:pt x="2135298" y="308901"/>
                  <a:pt x="2136064" y="308901"/>
                  <a:pt x="2136064" y="308901"/>
                </a:cubicBezTo>
                <a:cubicBezTo>
                  <a:pt x="2136064" y="309358"/>
                  <a:pt x="2135298" y="309814"/>
                  <a:pt x="2135298" y="309814"/>
                </a:cubicBezTo>
                <a:lnTo>
                  <a:pt x="2135298" y="310270"/>
                </a:lnTo>
                <a:lnTo>
                  <a:pt x="2136064" y="310270"/>
                </a:lnTo>
                <a:lnTo>
                  <a:pt x="2136830" y="310726"/>
                </a:lnTo>
                <a:lnTo>
                  <a:pt x="2136830" y="310727"/>
                </a:lnTo>
                <a:lnTo>
                  <a:pt x="2136831" y="310726"/>
                </a:lnTo>
                <a:lnTo>
                  <a:pt x="2138363" y="311639"/>
                </a:lnTo>
                <a:cubicBezTo>
                  <a:pt x="2139129" y="312552"/>
                  <a:pt x="2138363" y="313465"/>
                  <a:pt x="2137597" y="314378"/>
                </a:cubicBezTo>
                <a:lnTo>
                  <a:pt x="2139129" y="314378"/>
                </a:lnTo>
                <a:cubicBezTo>
                  <a:pt x="2140662" y="314378"/>
                  <a:pt x="2141428" y="313921"/>
                  <a:pt x="2142960" y="312552"/>
                </a:cubicBezTo>
                <a:cubicBezTo>
                  <a:pt x="2141428" y="314834"/>
                  <a:pt x="2144493" y="316659"/>
                  <a:pt x="2143726" y="312552"/>
                </a:cubicBezTo>
                <a:cubicBezTo>
                  <a:pt x="2144493" y="312552"/>
                  <a:pt x="2143726" y="314834"/>
                  <a:pt x="2144493" y="315290"/>
                </a:cubicBezTo>
                <a:cubicBezTo>
                  <a:pt x="2144493" y="315290"/>
                  <a:pt x="2144493" y="315290"/>
                  <a:pt x="2144493" y="314834"/>
                </a:cubicBezTo>
                <a:cubicBezTo>
                  <a:pt x="2144493" y="314834"/>
                  <a:pt x="2144493" y="314834"/>
                  <a:pt x="2144493" y="312552"/>
                </a:cubicBezTo>
                <a:cubicBezTo>
                  <a:pt x="2147558" y="312552"/>
                  <a:pt x="2149090" y="313921"/>
                  <a:pt x="2151389" y="312552"/>
                </a:cubicBezTo>
                <a:lnTo>
                  <a:pt x="2150623" y="311639"/>
                </a:lnTo>
                <a:cubicBezTo>
                  <a:pt x="2149090" y="310727"/>
                  <a:pt x="2149090" y="309814"/>
                  <a:pt x="2151389" y="308445"/>
                </a:cubicBezTo>
                <a:lnTo>
                  <a:pt x="2152155" y="308445"/>
                </a:lnTo>
                <a:lnTo>
                  <a:pt x="2152921" y="307988"/>
                </a:lnTo>
                <a:lnTo>
                  <a:pt x="2152921" y="307532"/>
                </a:lnTo>
                <a:close/>
                <a:moveTo>
                  <a:pt x="2190563" y="304623"/>
                </a:moveTo>
                <a:cubicBezTo>
                  <a:pt x="2190084" y="304109"/>
                  <a:pt x="2189701" y="304109"/>
                  <a:pt x="2189701" y="307076"/>
                </a:cubicBezTo>
                <a:cubicBezTo>
                  <a:pt x="2189701" y="307076"/>
                  <a:pt x="2189701" y="307076"/>
                  <a:pt x="2190467" y="305250"/>
                </a:cubicBezTo>
                <a:cubicBezTo>
                  <a:pt x="2190467" y="305707"/>
                  <a:pt x="2191233" y="306163"/>
                  <a:pt x="2191233" y="306619"/>
                </a:cubicBezTo>
                <a:lnTo>
                  <a:pt x="2192000" y="306619"/>
                </a:lnTo>
                <a:lnTo>
                  <a:pt x="2192000" y="306163"/>
                </a:lnTo>
                <a:cubicBezTo>
                  <a:pt x="2192000" y="306163"/>
                  <a:pt x="2192000" y="305707"/>
                  <a:pt x="2192000" y="305250"/>
                </a:cubicBezTo>
                <a:cubicBezTo>
                  <a:pt x="2191616" y="306163"/>
                  <a:pt x="2191042" y="305136"/>
                  <a:pt x="2190563" y="304623"/>
                </a:cubicBezTo>
                <a:close/>
                <a:moveTo>
                  <a:pt x="2162116" y="299318"/>
                </a:moveTo>
                <a:cubicBezTo>
                  <a:pt x="2159051" y="298405"/>
                  <a:pt x="2156753" y="299318"/>
                  <a:pt x="2153688" y="299774"/>
                </a:cubicBezTo>
                <a:lnTo>
                  <a:pt x="2159818" y="300230"/>
                </a:lnTo>
                <a:lnTo>
                  <a:pt x="2160584" y="300230"/>
                </a:lnTo>
                <a:cubicBezTo>
                  <a:pt x="2161350" y="299774"/>
                  <a:pt x="2162116" y="299774"/>
                  <a:pt x="2162116" y="299318"/>
                </a:cubicBezTo>
                <a:close/>
                <a:moveTo>
                  <a:pt x="2183571" y="297492"/>
                </a:moveTo>
                <a:cubicBezTo>
                  <a:pt x="2183571" y="298861"/>
                  <a:pt x="2184337" y="300230"/>
                  <a:pt x="2184337" y="300230"/>
                </a:cubicBezTo>
                <a:cubicBezTo>
                  <a:pt x="2184337" y="300230"/>
                  <a:pt x="2184337" y="299774"/>
                  <a:pt x="2184337" y="299318"/>
                </a:cubicBezTo>
                <a:cubicBezTo>
                  <a:pt x="2185103" y="299318"/>
                  <a:pt x="2185870" y="301143"/>
                  <a:pt x="2185870" y="297492"/>
                </a:cubicBezTo>
                <a:cubicBezTo>
                  <a:pt x="2186636" y="299318"/>
                  <a:pt x="2188935" y="299318"/>
                  <a:pt x="2189701" y="299318"/>
                </a:cubicBezTo>
                <a:cubicBezTo>
                  <a:pt x="2189701" y="299318"/>
                  <a:pt x="2189701" y="299318"/>
                  <a:pt x="2189701" y="297492"/>
                </a:cubicBezTo>
                <a:cubicBezTo>
                  <a:pt x="2188935" y="297492"/>
                  <a:pt x="2187402" y="297492"/>
                  <a:pt x="2185870" y="297492"/>
                </a:cubicBezTo>
                <a:cubicBezTo>
                  <a:pt x="2185103" y="299318"/>
                  <a:pt x="2184337" y="297492"/>
                  <a:pt x="2183571" y="297492"/>
                </a:cubicBezTo>
                <a:close/>
                <a:moveTo>
                  <a:pt x="2144972" y="297378"/>
                </a:moveTo>
                <a:cubicBezTo>
                  <a:pt x="2144493" y="296922"/>
                  <a:pt x="2144110" y="296580"/>
                  <a:pt x="2143726" y="297949"/>
                </a:cubicBezTo>
                <a:lnTo>
                  <a:pt x="2144493" y="298861"/>
                </a:lnTo>
                <a:lnTo>
                  <a:pt x="2146025" y="298861"/>
                </a:lnTo>
                <a:lnTo>
                  <a:pt x="2146791" y="298861"/>
                </a:lnTo>
                <a:cubicBezTo>
                  <a:pt x="2146791" y="298405"/>
                  <a:pt x="2146791" y="297949"/>
                  <a:pt x="2146791" y="297492"/>
                </a:cubicBezTo>
                <a:cubicBezTo>
                  <a:pt x="2146025" y="298405"/>
                  <a:pt x="2145451" y="297834"/>
                  <a:pt x="2144972" y="297378"/>
                </a:cubicBezTo>
                <a:close/>
                <a:moveTo>
                  <a:pt x="2137597" y="297036"/>
                </a:moveTo>
                <a:lnTo>
                  <a:pt x="2137597" y="297492"/>
                </a:lnTo>
                <a:lnTo>
                  <a:pt x="2138363" y="297492"/>
                </a:lnTo>
                <a:lnTo>
                  <a:pt x="2138363" y="297036"/>
                </a:lnTo>
                <a:cubicBezTo>
                  <a:pt x="2138363" y="297036"/>
                  <a:pt x="2138363" y="297036"/>
                  <a:pt x="2137597" y="297036"/>
                </a:cubicBezTo>
                <a:close/>
                <a:moveTo>
                  <a:pt x="2295442" y="296123"/>
                </a:moveTo>
                <a:cubicBezTo>
                  <a:pt x="2329156" y="295210"/>
                  <a:pt x="2298507" y="299774"/>
                  <a:pt x="2284715" y="299774"/>
                </a:cubicBezTo>
                <a:cubicBezTo>
                  <a:pt x="2280883" y="299774"/>
                  <a:pt x="2277818" y="299318"/>
                  <a:pt x="2280883" y="297949"/>
                </a:cubicBezTo>
                <a:cubicBezTo>
                  <a:pt x="2283948" y="295667"/>
                  <a:pt x="2292377" y="296123"/>
                  <a:pt x="2295442" y="296123"/>
                </a:cubicBezTo>
                <a:close/>
                <a:moveTo>
                  <a:pt x="2188168" y="295667"/>
                </a:moveTo>
                <a:cubicBezTo>
                  <a:pt x="2188935" y="296123"/>
                  <a:pt x="2188935" y="296579"/>
                  <a:pt x="2189701" y="296579"/>
                </a:cubicBezTo>
                <a:cubicBezTo>
                  <a:pt x="2189701" y="296123"/>
                  <a:pt x="2190467" y="295667"/>
                  <a:pt x="2190467" y="295667"/>
                </a:cubicBezTo>
                <a:cubicBezTo>
                  <a:pt x="2190467" y="293841"/>
                  <a:pt x="2188935" y="295667"/>
                  <a:pt x="2188168" y="295667"/>
                </a:cubicBezTo>
                <a:close/>
                <a:moveTo>
                  <a:pt x="2179740" y="295667"/>
                </a:moveTo>
                <a:cubicBezTo>
                  <a:pt x="2179740" y="296123"/>
                  <a:pt x="2180506" y="296579"/>
                  <a:pt x="2180506" y="296579"/>
                </a:cubicBezTo>
                <a:cubicBezTo>
                  <a:pt x="2181272" y="296123"/>
                  <a:pt x="2182038" y="295667"/>
                  <a:pt x="2182038" y="295667"/>
                </a:cubicBezTo>
                <a:cubicBezTo>
                  <a:pt x="2181272" y="293841"/>
                  <a:pt x="2180506" y="295667"/>
                  <a:pt x="2179740" y="295667"/>
                </a:cubicBezTo>
                <a:close/>
                <a:moveTo>
                  <a:pt x="2142960" y="295667"/>
                </a:moveTo>
                <a:cubicBezTo>
                  <a:pt x="2142960" y="299318"/>
                  <a:pt x="2142194" y="293841"/>
                  <a:pt x="2141428" y="297492"/>
                </a:cubicBezTo>
                <a:cubicBezTo>
                  <a:pt x="2141428" y="297492"/>
                  <a:pt x="2142194" y="297492"/>
                  <a:pt x="2142194" y="298405"/>
                </a:cubicBezTo>
                <a:lnTo>
                  <a:pt x="2142960" y="298405"/>
                </a:lnTo>
                <a:cubicBezTo>
                  <a:pt x="2142960" y="297492"/>
                  <a:pt x="2142960" y="297036"/>
                  <a:pt x="2142960" y="295667"/>
                </a:cubicBezTo>
                <a:close/>
                <a:moveTo>
                  <a:pt x="2134532" y="295667"/>
                </a:moveTo>
                <a:lnTo>
                  <a:pt x="2134532" y="296123"/>
                </a:lnTo>
                <a:lnTo>
                  <a:pt x="2136064" y="296579"/>
                </a:lnTo>
                <a:lnTo>
                  <a:pt x="2135298" y="295667"/>
                </a:lnTo>
                <a:close/>
                <a:moveTo>
                  <a:pt x="2144493" y="294754"/>
                </a:moveTo>
                <a:lnTo>
                  <a:pt x="2143918" y="294868"/>
                </a:lnTo>
                <a:lnTo>
                  <a:pt x="2139895" y="295210"/>
                </a:lnTo>
                <a:lnTo>
                  <a:pt x="2139895" y="295667"/>
                </a:lnTo>
                <a:lnTo>
                  <a:pt x="2143918" y="294868"/>
                </a:lnTo>
                <a:lnTo>
                  <a:pt x="2145259" y="294754"/>
                </a:lnTo>
                <a:close/>
                <a:moveTo>
                  <a:pt x="2184337" y="293841"/>
                </a:moveTo>
                <a:cubicBezTo>
                  <a:pt x="2185103" y="295667"/>
                  <a:pt x="2185103" y="296123"/>
                  <a:pt x="2185870" y="296123"/>
                </a:cubicBezTo>
                <a:cubicBezTo>
                  <a:pt x="2185870" y="296123"/>
                  <a:pt x="2186636" y="295667"/>
                  <a:pt x="2186636" y="295667"/>
                </a:cubicBezTo>
                <a:cubicBezTo>
                  <a:pt x="2186636" y="293841"/>
                  <a:pt x="2185103" y="295667"/>
                  <a:pt x="2184337" y="293841"/>
                </a:cubicBezTo>
                <a:close/>
                <a:moveTo>
                  <a:pt x="2159051" y="292929"/>
                </a:moveTo>
                <a:lnTo>
                  <a:pt x="2159051" y="293385"/>
                </a:lnTo>
                <a:cubicBezTo>
                  <a:pt x="2159818" y="293841"/>
                  <a:pt x="2159818" y="293841"/>
                  <a:pt x="2159818" y="293841"/>
                </a:cubicBezTo>
                <a:cubicBezTo>
                  <a:pt x="2159818" y="293385"/>
                  <a:pt x="2159051" y="293385"/>
                  <a:pt x="2159051" y="292929"/>
                </a:cubicBezTo>
                <a:close/>
                <a:moveTo>
                  <a:pt x="2168246" y="292016"/>
                </a:moveTo>
                <a:lnTo>
                  <a:pt x="2169012" y="292929"/>
                </a:lnTo>
                <a:cubicBezTo>
                  <a:pt x="2169779" y="293841"/>
                  <a:pt x="2169779" y="294298"/>
                  <a:pt x="2170545" y="294298"/>
                </a:cubicBezTo>
                <a:cubicBezTo>
                  <a:pt x="2171311" y="294298"/>
                  <a:pt x="2172077" y="293841"/>
                  <a:pt x="2172844" y="293841"/>
                </a:cubicBezTo>
                <a:cubicBezTo>
                  <a:pt x="2172844" y="292016"/>
                  <a:pt x="2171311" y="293385"/>
                  <a:pt x="2169012" y="292472"/>
                </a:cubicBezTo>
                <a:lnTo>
                  <a:pt x="2169012" y="292016"/>
                </a:lnTo>
                <a:close/>
                <a:moveTo>
                  <a:pt x="2152921" y="286083"/>
                </a:moveTo>
                <a:cubicBezTo>
                  <a:pt x="2154454" y="289734"/>
                  <a:pt x="2157519" y="284714"/>
                  <a:pt x="2158285" y="287452"/>
                </a:cubicBezTo>
                <a:lnTo>
                  <a:pt x="2158285" y="287909"/>
                </a:lnTo>
                <a:lnTo>
                  <a:pt x="2159051" y="287909"/>
                </a:lnTo>
                <a:lnTo>
                  <a:pt x="2159051" y="287452"/>
                </a:lnTo>
                <a:cubicBezTo>
                  <a:pt x="2159051" y="286996"/>
                  <a:pt x="2159051" y="286083"/>
                  <a:pt x="2159051" y="286083"/>
                </a:cubicBezTo>
                <a:cubicBezTo>
                  <a:pt x="2157519" y="286083"/>
                  <a:pt x="2154454" y="284258"/>
                  <a:pt x="2152921" y="286083"/>
                </a:cubicBezTo>
                <a:close/>
                <a:moveTo>
                  <a:pt x="2162883" y="284714"/>
                </a:moveTo>
                <a:cubicBezTo>
                  <a:pt x="2162116" y="284258"/>
                  <a:pt x="2161350" y="284258"/>
                  <a:pt x="2161350" y="286083"/>
                </a:cubicBezTo>
                <a:cubicBezTo>
                  <a:pt x="2162116" y="286083"/>
                  <a:pt x="2162882" y="286083"/>
                  <a:pt x="2164415" y="286083"/>
                </a:cubicBezTo>
                <a:cubicBezTo>
                  <a:pt x="2164415" y="286083"/>
                  <a:pt x="2163649" y="285170"/>
                  <a:pt x="2162883" y="284714"/>
                </a:cubicBezTo>
                <a:close/>
                <a:moveTo>
                  <a:pt x="2142194" y="284258"/>
                </a:moveTo>
                <a:cubicBezTo>
                  <a:pt x="2142960" y="282432"/>
                  <a:pt x="2143726" y="284258"/>
                  <a:pt x="2144493" y="284258"/>
                </a:cubicBezTo>
                <a:cubicBezTo>
                  <a:pt x="2144493" y="284258"/>
                  <a:pt x="2144493" y="284714"/>
                  <a:pt x="2143726" y="285170"/>
                </a:cubicBezTo>
                <a:cubicBezTo>
                  <a:pt x="2142960" y="285170"/>
                  <a:pt x="2142960" y="284714"/>
                  <a:pt x="2142194" y="284258"/>
                </a:cubicBezTo>
                <a:close/>
                <a:moveTo>
                  <a:pt x="2106181" y="282432"/>
                </a:moveTo>
                <a:lnTo>
                  <a:pt x="2106947" y="282432"/>
                </a:lnTo>
                <a:lnTo>
                  <a:pt x="2110430" y="284092"/>
                </a:lnTo>
                <a:lnTo>
                  <a:pt x="2110375" y="284354"/>
                </a:lnTo>
                <a:lnTo>
                  <a:pt x="2106947" y="285170"/>
                </a:lnTo>
                <a:lnTo>
                  <a:pt x="2106947" y="284714"/>
                </a:lnTo>
                <a:cubicBezTo>
                  <a:pt x="2106947" y="284258"/>
                  <a:pt x="2106181" y="283801"/>
                  <a:pt x="2106181" y="282889"/>
                </a:cubicBezTo>
                <a:close/>
                <a:moveTo>
                  <a:pt x="2182805" y="276500"/>
                </a:moveTo>
                <a:cubicBezTo>
                  <a:pt x="2184337" y="276500"/>
                  <a:pt x="2187402" y="278325"/>
                  <a:pt x="2190467" y="276500"/>
                </a:cubicBezTo>
                <a:cubicBezTo>
                  <a:pt x="2194298" y="278325"/>
                  <a:pt x="2188935" y="276500"/>
                  <a:pt x="2187402" y="278325"/>
                </a:cubicBezTo>
                <a:cubicBezTo>
                  <a:pt x="2187402" y="282432"/>
                  <a:pt x="2186636" y="276500"/>
                  <a:pt x="2186636" y="280150"/>
                </a:cubicBezTo>
                <a:cubicBezTo>
                  <a:pt x="2184337" y="278325"/>
                  <a:pt x="2183571" y="280150"/>
                  <a:pt x="2179740" y="278325"/>
                </a:cubicBezTo>
                <a:lnTo>
                  <a:pt x="2182038" y="278325"/>
                </a:lnTo>
                <a:cubicBezTo>
                  <a:pt x="2182038" y="278325"/>
                  <a:pt x="2182038" y="274674"/>
                  <a:pt x="2182805" y="276500"/>
                </a:cubicBezTo>
                <a:close/>
                <a:moveTo>
                  <a:pt x="2146025" y="276500"/>
                </a:moveTo>
                <a:cubicBezTo>
                  <a:pt x="2146791" y="274674"/>
                  <a:pt x="2146025" y="276500"/>
                  <a:pt x="2147558" y="278325"/>
                </a:cubicBezTo>
                <a:cubicBezTo>
                  <a:pt x="2146791" y="276500"/>
                  <a:pt x="2146791" y="276500"/>
                  <a:pt x="2147558" y="276500"/>
                </a:cubicBezTo>
                <a:cubicBezTo>
                  <a:pt x="2147558" y="274674"/>
                  <a:pt x="2146025" y="274674"/>
                  <a:pt x="2146025" y="276500"/>
                </a:cubicBezTo>
                <a:close/>
                <a:moveTo>
                  <a:pt x="2159051" y="274674"/>
                </a:moveTo>
                <a:lnTo>
                  <a:pt x="2159818" y="275131"/>
                </a:lnTo>
                <a:cubicBezTo>
                  <a:pt x="2159818" y="275587"/>
                  <a:pt x="2159818" y="275587"/>
                  <a:pt x="2159818" y="275587"/>
                </a:cubicBezTo>
                <a:cubicBezTo>
                  <a:pt x="2159818" y="275587"/>
                  <a:pt x="2159818" y="275587"/>
                  <a:pt x="2159051" y="275131"/>
                </a:cubicBezTo>
                <a:close/>
                <a:moveTo>
                  <a:pt x="2157519" y="274674"/>
                </a:moveTo>
                <a:lnTo>
                  <a:pt x="2157519" y="275131"/>
                </a:lnTo>
                <a:cubicBezTo>
                  <a:pt x="2157519" y="276043"/>
                  <a:pt x="2157519" y="276500"/>
                  <a:pt x="2156753" y="276500"/>
                </a:cubicBezTo>
                <a:cubicBezTo>
                  <a:pt x="2160584" y="276500"/>
                  <a:pt x="2165947" y="277869"/>
                  <a:pt x="2170545" y="278325"/>
                </a:cubicBezTo>
                <a:cubicBezTo>
                  <a:pt x="2173610" y="278325"/>
                  <a:pt x="2176675" y="277869"/>
                  <a:pt x="2178207" y="276500"/>
                </a:cubicBezTo>
                <a:cubicBezTo>
                  <a:pt x="2178207" y="276500"/>
                  <a:pt x="2178207" y="276500"/>
                  <a:pt x="2178207" y="275131"/>
                </a:cubicBezTo>
                <a:lnTo>
                  <a:pt x="2174376" y="275131"/>
                </a:lnTo>
                <a:cubicBezTo>
                  <a:pt x="2172844" y="275131"/>
                  <a:pt x="2170545" y="275131"/>
                  <a:pt x="2169012" y="275131"/>
                </a:cubicBezTo>
                <a:lnTo>
                  <a:pt x="2168246" y="275131"/>
                </a:lnTo>
                <a:cubicBezTo>
                  <a:pt x="2167480" y="275587"/>
                  <a:pt x="2166714" y="275587"/>
                  <a:pt x="2165947" y="275131"/>
                </a:cubicBezTo>
                <a:lnTo>
                  <a:pt x="2165947" y="274674"/>
                </a:lnTo>
                <a:lnTo>
                  <a:pt x="2164415" y="274674"/>
                </a:lnTo>
                <a:lnTo>
                  <a:pt x="2162882" y="274674"/>
                </a:lnTo>
                <a:lnTo>
                  <a:pt x="2162116" y="274674"/>
                </a:lnTo>
                <a:cubicBezTo>
                  <a:pt x="2161350" y="275131"/>
                  <a:pt x="2161350" y="275131"/>
                  <a:pt x="2160584" y="275131"/>
                </a:cubicBezTo>
                <a:lnTo>
                  <a:pt x="2159818" y="275131"/>
                </a:lnTo>
                <a:lnTo>
                  <a:pt x="2160584" y="274674"/>
                </a:lnTo>
                <a:lnTo>
                  <a:pt x="2159818" y="274674"/>
                </a:lnTo>
                <a:lnTo>
                  <a:pt x="2159051" y="274674"/>
                </a:lnTo>
                <a:close/>
                <a:moveTo>
                  <a:pt x="2150623" y="274674"/>
                </a:moveTo>
                <a:cubicBezTo>
                  <a:pt x="2149090" y="276500"/>
                  <a:pt x="2148324" y="276500"/>
                  <a:pt x="2148324" y="278325"/>
                </a:cubicBezTo>
                <a:cubicBezTo>
                  <a:pt x="2149090" y="278325"/>
                  <a:pt x="2149856" y="278325"/>
                  <a:pt x="2149856" y="276500"/>
                </a:cubicBezTo>
                <a:cubicBezTo>
                  <a:pt x="2150623" y="278325"/>
                  <a:pt x="2150623" y="278325"/>
                  <a:pt x="2150623" y="279694"/>
                </a:cubicBezTo>
                <a:cubicBezTo>
                  <a:pt x="2152155" y="276956"/>
                  <a:pt x="2154454" y="280150"/>
                  <a:pt x="2156753" y="278325"/>
                </a:cubicBezTo>
                <a:cubicBezTo>
                  <a:pt x="2155986" y="276500"/>
                  <a:pt x="2153688" y="276500"/>
                  <a:pt x="2153688" y="278325"/>
                </a:cubicBezTo>
                <a:cubicBezTo>
                  <a:pt x="2153688" y="272849"/>
                  <a:pt x="2150623" y="280150"/>
                  <a:pt x="2150623" y="274674"/>
                </a:cubicBezTo>
                <a:close/>
                <a:moveTo>
                  <a:pt x="2145259" y="274674"/>
                </a:moveTo>
                <a:cubicBezTo>
                  <a:pt x="2145259" y="276500"/>
                  <a:pt x="2143726" y="276500"/>
                  <a:pt x="2143726" y="278325"/>
                </a:cubicBezTo>
                <a:cubicBezTo>
                  <a:pt x="2144493" y="280150"/>
                  <a:pt x="2144493" y="276500"/>
                  <a:pt x="2144493" y="280150"/>
                </a:cubicBezTo>
                <a:cubicBezTo>
                  <a:pt x="2146025" y="278325"/>
                  <a:pt x="2145259" y="278325"/>
                  <a:pt x="2145259" y="274674"/>
                </a:cubicBezTo>
                <a:close/>
                <a:moveTo>
                  <a:pt x="2140662" y="274674"/>
                </a:moveTo>
                <a:lnTo>
                  <a:pt x="2139129" y="275131"/>
                </a:lnTo>
                <a:lnTo>
                  <a:pt x="2138363" y="275587"/>
                </a:lnTo>
                <a:lnTo>
                  <a:pt x="2137597" y="275587"/>
                </a:lnTo>
                <a:cubicBezTo>
                  <a:pt x="2133765" y="276956"/>
                  <a:pt x="2142194" y="278325"/>
                  <a:pt x="2126869" y="281063"/>
                </a:cubicBezTo>
                <a:cubicBezTo>
                  <a:pt x="2126103" y="281063"/>
                  <a:pt x="2125337" y="281063"/>
                  <a:pt x="2124570" y="281063"/>
                </a:cubicBezTo>
                <a:lnTo>
                  <a:pt x="2123804" y="280607"/>
                </a:lnTo>
                <a:lnTo>
                  <a:pt x="2123038" y="280607"/>
                </a:lnTo>
                <a:cubicBezTo>
                  <a:pt x="2122272" y="280150"/>
                  <a:pt x="2121506" y="279238"/>
                  <a:pt x="2120739" y="279238"/>
                </a:cubicBezTo>
                <a:cubicBezTo>
                  <a:pt x="2118441" y="279238"/>
                  <a:pt x="2114609" y="280607"/>
                  <a:pt x="2111544" y="281063"/>
                </a:cubicBezTo>
                <a:cubicBezTo>
                  <a:pt x="2110012" y="281520"/>
                  <a:pt x="2109246" y="281520"/>
                  <a:pt x="2108479" y="281520"/>
                </a:cubicBezTo>
                <a:lnTo>
                  <a:pt x="2106181" y="282432"/>
                </a:lnTo>
                <a:cubicBezTo>
                  <a:pt x="2098518" y="284258"/>
                  <a:pt x="2100817" y="286540"/>
                  <a:pt x="2107713" y="287452"/>
                </a:cubicBezTo>
                <a:lnTo>
                  <a:pt x="2106947" y="286996"/>
                </a:lnTo>
                <a:cubicBezTo>
                  <a:pt x="2106947" y="286996"/>
                  <a:pt x="2106947" y="286540"/>
                  <a:pt x="2106947" y="286083"/>
                </a:cubicBezTo>
                <a:cubicBezTo>
                  <a:pt x="2107713" y="286083"/>
                  <a:pt x="2108479" y="286083"/>
                  <a:pt x="2109246" y="286083"/>
                </a:cubicBezTo>
                <a:cubicBezTo>
                  <a:pt x="2109246" y="286540"/>
                  <a:pt x="2109246" y="286996"/>
                  <a:pt x="2109246" y="286996"/>
                </a:cubicBezTo>
                <a:lnTo>
                  <a:pt x="2109246" y="287909"/>
                </a:lnTo>
                <a:lnTo>
                  <a:pt x="2112311" y="287909"/>
                </a:lnTo>
                <a:cubicBezTo>
                  <a:pt x="2111544" y="287909"/>
                  <a:pt x="2111544" y="286083"/>
                  <a:pt x="2111544" y="286083"/>
                </a:cubicBezTo>
                <a:cubicBezTo>
                  <a:pt x="2111544" y="287909"/>
                  <a:pt x="2110012" y="286083"/>
                  <a:pt x="2110012" y="286083"/>
                </a:cubicBezTo>
                <a:lnTo>
                  <a:pt x="2110375" y="284354"/>
                </a:lnTo>
                <a:lnTo>
                  <a:pt x="2110778" y="284258"/>
                </a:lnTo>
                <a:lnTo>
                  <a:pt x="2110430" y="284092"/>
                </a:lnTo>
                <a:lnTo>
                  <a:pt x="2110778" y="282432"/>
                </a:lnTo>
                <a:cubicBezTo>
                  <a:pt x="2114609" y="282432"/>
                  <a:pt x="2116908" y="282432"/>
                  <a:pt x="2119207" y="282432"/>
                </a:cubicBezTo>
                <a:cubicBezTo>
                  <a:pt x="2119973" y="280150"/>
                  <a:pt x="2119207" y="284258"/>
                  <a:pt x="2119973" y="284258"/>
                </a:cubicBezTo>
                <a:lnTo>
                  <a:pt x="2120739" y="284258"/>
                </a:lnTo>
                <a:cubicBezTo>
                  <a:pt x="2120739" y="284258"/>
                  <a:pt x="2120739" y="286083"/>
                  <a:pt x="2120739" y="286083"/>
                </a:cubicBezTo>
                <a:cubicBezTo>
                  <a:pt x="2118441" y="287909"/>
                  <a:pt x="2116908" y="286083"/>
                  <a:pt x="2115376" y="287909"/>
                </a:cubicBezTo>
                <a:lnTo>
                  <a:pt x="2116142" y="288365"/>
                </a:lnTo>
                <a:lnTo>
                  <a:pt x="2117674" y="288365"/>
                </a:lnTo>
                <a:lnTo>
                  <a:pt x="2119973" y="287909"/>
                </a:lnTo>
                <a:lnTo>
                  <a:pt x="2120739" y="287909"/>
                </a:lnTo>
                <a:lnTo>
                  <a:pt x="2123038" y="287909"/>
                </a:lnTo>
                <a:lnTo>
                  <a:pt x="2123038" y="286996"/>
                </a:lnTo>
                <a:cubicBezTo>
                  <a:pt x="2123038" y="286996"/>
                  <a:pt x="2123038" y="286540"/>
                  <a:pt x="2123804" y="286083"/>
                </a:cubicBezTo>
                <a:cubicBezTo>
                  <a:pt x="2123804" y="286540"/>
                  <a:pt x="2123804" y="286996"/>
                  <a:pt x="2123804" y="286996"/>
                </a:cubicBezTo>
                <a:lnTo>
                  <a:pt x="2124570" y="287909"/>
                </a:lnTo>
                <a:lnTo>
                  <a:pt x="2124570" y="287452"/>
                </a:lnTo>
                <a:cubicBezTo>
                  <a:pt x="2124570" y="286540"/>
                  <a:pt x="2123804" y="286083"/>
                  <a:pt x="2123804" y="286083"/>
                </a:cubicBezTo>
                <a:cubicBezTo>
                  <a:pt x="2123804" y="286083"/>
                  <a:pt x="2123038" y="286083"/>
                  <a:pt x="2123038" y="284258"/>
                </a:cubicBezTo>
                <a:lnTo>
                  <a:pt x="2123804" y="284258"/>
                </a:lnTo>
                <a:lnTo>
                  <a:pt x="2124570" y="284258"/>
                </a:lnTo>
                <a:cubicBezTo>
                  <a:pt x="2123038" y="282432"/>
                  <a:pt x="2123804" y="282432"/>
                  <a:pt x="2123804" y="281063"/>
                </a:cubicBezTo>
                <a:cubicBezTo>
                  <a:pt x="2124570" y="282432"/>
                  <a:pt x="2125337" y="282432"/>
                  <a:pt x="2126103" y="282432"/>
                </a:cubicBezTo>
                <a:cubicBezTo>
                  <a:pt x="2125337" y="286083"/>
                  <a:pt x="2126869" y="284258"/>
                  <a:pt x="2126869" y="286083"/>
                </a:cubicBezTo>
                <a:cubicBezTo>
                  <a:pt x="2126103" y="286083"/>
                  <a:pt x="2125337" y="286083"/>
                  <a:pt x="2124570" y="286083"/>
                </a:cubicBezTo>
                <a:cubicBezTo>
                  <a:pt x="2125337" y="286083"/>
                  <a:pt x="2125337" y="286996"/>
                  <a:pt x="2125337" y="287452"/>
                </a:cubicBezTo>
                <a:lnTo>
                  <a:pt x="2125337" y="287909"/>
                </a:lnTo>
                <a:cubicBezTo>
                  <a:pt x="2125337" y="287452"/>
                  <a:pt x="2125337" y="287452"/>
                  <a:pt x="2126103" y="287452"/>
                </a:cubicBezTo>
                <a:lnTo>
                  <a:pt x="2126103" y="287909"/>
                </a:lnTo>
                <a:lnTo>
                  <a:pt x="2126869" y="287452"/>
                </a:lnTo>
                <a:cubicBezTo>
                  <a:pt x="2129934" y="287452"/>
                  <a:pt x="2132999" y="286996"/>
                  <a:pt x="2136064" y="286540"/>
                </a:cubicBezTo>
                <a:cubicBezTo>
                  <a:pt x="2136064" y="286540"/>
                  <a:pt x="2136830" y="286540"/>
                  <a:pt x="2137597" y="286540"/>
                </a:cubicBezTo>
                <a:lnTo>
                  <a:pt x="2139129" y="286540"/>
                </a:lnTo>
                <a:lnTo>
                  <a:pt x="2139895" y="286996"/>
                </a:lnTo>
                <a:lnTo>
                  <a:pt x="2140662" y="286540"/>
                </a:lnTo>
                <a:lnTo>
                  <a:pt x="2140662" y="286996"/>
                </a:lnTo>
                <a:lnTo>
                  <a:pt x="2141428" y="286996"/>
                </a:lnTo>
                <a:lnTo>
                  <a:pt x="2142194" y="287452"/>
                </a:lnTo>
                <a:lnTo>
                  <a:pt x="2142960" y="287452"/>
                </a:lnTo>
                <a:cubicBezTo>
                  <a:pt x="2143726" y="286540"/>
                  <a:pt x="2142960" y="286083"/>
                  <a:pt x="2142960" y="286996"/>
                </a:cubicBezTo>
                <a:lnTo>
                  <a:pt x="2142194" y="287452"/>
                </a:lnTo>
                <a:lnTo>
                  <a:pt x="2142194" y="286996"/>
                </a:lnTo>
                <a:cubicBezTo>
                  <a:pt x="2142194" y="286540"/>
                  <a:pt x="2142194" y="286083"/>
                  <a:pt x="2142194" y="286083"/>
                </a:cubicBezTo>
                <a:cubicBezTo>
                  <a:pt x="2142194" y="284258"/>
                  <a:pt x="2143726" y="287909"/>
                  <a:pt x="2144493" y="286083"/>
                </a:cubicBezTo>
                <a:cubicBezTo>
                  <a:pt x="2144493" y="286540"/>
                  <a:pt x="2144493" y="286996"/>
                  <a:pt x="2143726" y="286996"/>
                </a:cubicBezTo>
                <a:lnTo>
                  <a:pt x="2143726" y="287452"/>
                </a:lnTo>
                <a:lnTo>
                  <a:pt x="2144493" y="287909"/>
                </a:lnTo>
                <a:lnTo>
                  <a:pt x="2144493" y="286083"/>
                </a:lnTo>
                <a:lnTo>
                  <a:pt x="2144493" y="284258"/>
                </a:lnTo>
                <a:cubicBezTo>
                  <a:pt x="2145259" y="284258"/>
                  <a:pt x="2144493" y="286996"/>
                  <a:pt x="2145259" y="287909"/>
                </a:cubicBezTo>
                <a:lnTo>
                  <a:pt x="2146025" y="287909"/>
                </a:lnTo>
                <a:cubicBezTo>
                  <a:pt x="2146025" y="287909"/>
                  <a:pt x="2146791" y="287909"/>
                  <a:pt x="2146791" y="288365"/>
                </a:cubicBezTo>
                <a:lnTo>
                  <a:pt x="2147558" y="288365"/>
                </a:lnTo>
                <a:lnTo>
                  <a:pt x="2148324" y="288365"/>
                </a:lnTo>
                <a:cubicBezTo>
                  <a:pt x="2149090" y="287452"/>
                  <a:pt x="2149856" y="288821"/>
                  <a:pt x="2149856" y="286083"/>
                </a:cubicBezTo>
                <a:cubicBezTo>
                  <a:pt x="2150623" y="289734"/>
                  <a:pt x="2151389" y="286083"/>
                  <a:pt x="2152155" y="287909"/>
                </a:cubicBezTo>
                <a:cubicBezTo>
                  <a:pt x="2152155" y="286083"/>
                  <a:pt x="2150623" y="286083"/>
                  <a:pt x="2149856" y="286083"/>
                </a:cubicBezTo>
                <a:cubicBezTo>
                  <a:pt x="2148324" y="286083"/>
                  <a:pt x="2148324" y="287909"/>
                  <a:pt x="2146791" y="286083"/>
                </a:cubicBezTo>
                <a:cubicBezTo>
                  <a:pt x="2147558" y="284258"/>
                  <a:pt x="2146025" y="282432"/>
                  <a:pt x="2146025" y="286083"/>
                </a:cubicBezTo>
                <a:cubicBezTo>
                  <a:pt x="2146025" y="286083"/>
                  <a:pt x="2146025" y="284258"/>
                  <a:pt x="2145259" y="284258"/>
                </a:cubicBezTo>
                <a:cubicBezTo>
                  <a:pt x="2146025" y="282432"/>
                  <a:pt x="2147558" y="282432"/>
                  <a:pt x="2148324" y="282432"/>
                </a:cubicBezTo>
                <a:cubicBezTo>
                  <a:pt x="2147558" y="280150"/>
                  <a:pt x="2146025" y="280150"/>
                  <a:pt x="2145259" y="282432"/>
                </a:cubicBezTo>
                <a:cubicBezTo>
                  <a:pt x="2144493" y="282432"/>
                  <a:pt x="2142960" y="280150"/>
                  <a:pt x="2142194" y="284258"/>
                </a:cubicBezTo>
                <a:cubicBezTo>
                  <a:pt x="2142194" y="285627"/>
                  <a:pt x="2141428" y="286540"/>
                  <a:pt x="2141428" y="286996"/>
                </a:cubicBezTo>
                <a:cubicBezTo>
                  <a:pt x="2141428" y="286996"/>
                  <a:pt x="2140662" y="286540"/>
                  <a:pt x="2140662" y="286083"/>
                </a:cubicBezTo>
                <a:lnTo>
                  <a:pt x="2140662" y="284258"/>
                </a:lnTo>
                <a:cubicBezTo>
                  <a:pt x="2140662" y="284258"/>
                  <a:pt x="2141428" y="284258"/>
                  <a:pt x="2141428" y="284258"/>
                </a:cubicBezTo>
                <a:cubicBezTo>
                  <a:pt x="2142194" y="286083"/>
                  <a:pt x="2139895" y="284258"/>
                  <a:pt x="2141428" y="286083"/>
                </a:cubicBezTo>
                <a:cubicBezTo>
                  <a:pt x="2142194" y="286083"/>
                  <a:pt x="2141428" y="282432"/>
                  <a:pt x="2142194" y="282432"/>
                </a:cubicBezTo>
                <a:cubicBezTo>
                  <a:pt x="2141428" y="280150"/>
                  <a:pt x="2139129" y="284258"/>
                  <a:pt x="2139129" y="280150"/>
                </a:cubicBezTo>
                <a:cubicBezTo>
                  <a:pt x="2139895" y="280150"/>
                  <a:pt x="2141428" y="282432"/>
                  <a:pt x="2141428" y="276500"/>
                </a:cubicBezTo>
                <a:cubicBezTo>
                  <a:pt x="2141428" y="275131"/>
                  <a:pt x="2141428" y="275587"/>
                  <a:pt x="2140662" y="275131"/>
                </a:cubicBezTo>
                <a:close/>
                <a:moveTo>
                  <a:pt x="143841" y="264178"/>
                </a:moveTo>
                <a:cubicBezTo>
                  <a:pt x="143841" y="264178"/>
                  <a:pt x="136945" y="264178"/>
                  <a:pt x="134646" y="266916"/>
                </a:cubicBezTo>
                <a:cubicBezTo>
                  <a:pt x="135412" y="267829"/>
                  <a:pt x="136179" y="267829"/>
                  <a:pt x="136945" y="267829"/>
                </a:cubicBezTo>
                <a:cubicBezTo>
                  <a:pt x="137711" y="267829"/>
                  <a:pt x="137711" y="267372"/>
                  <a:pt x="138477" y="267372"/>
                </a:cubicBezTo>
                <a:lnTo>
                  <a:pt x="138477" y="266460"/>
                </a:lnTo>
                <a:lnTo>
                  <a:pt x="140776" y="265547"/>
                </a:lnTo>
                <a:lnTo>
                  <a:pt x="141542" y="265091"/>
                </a:lnTo>
                <a:cubicBezTo>
                  <a:pt x="143075" y="264634"/>
                  <a:pt x="143075" y="264178"/>
                  <a:pt x="143841" y="264178"/>
                </a:cubicBezTo>
                <a:close/>
                <a:moveTo>
                  <a:pt x="2091527" y="256819"/>
                </a:moveTo>
                <a:cubicBezTo>
                  <a:pt x="2087983" y="256192"/>
                  <a:pt x="2083194" y="256192"/>
                  <a:pt x="2080129" y="257789"/>
                </a:cubicBezTo>
                <a:cubicBezTo>
                  <a:pt x="2077064" y="260071"/>
                  <a:pt x="2083194" y="260527"/>
                  <a:pt x="2088557" y="260527"/>
                </a:cubicBezTo>
                <a:cubicBezTo>
                  <a:pt x="2092388" y="260527"/>
                  <a:pt x="2095453" y="260071"/>
                  <a:pt x="2095453" y="259614"/>
                </a:cubicBezTo>
                <a:cubicBezTo>
                  <a:pt x="2097369" y="258701"/>
                  <a:pt x="2095070" y="257447"/>
                  <a:pt x="2091527" y="256819"/>
                </a:cubicBezTo>
                <a:close/>
                <a:moveTo>
                  <a:pt x="2121889" y="254823"/>
                </a:moveTo>
                <a:cubicBezTo>
                  <a:pt x="2118632" y="254252"/>
                  <a:pt x="2114226" y="254366"/>
                  <a:pt x="2110778" y="255963"/>
                </a:cubicBezTo>
                <a:cubicBezTo>
                  <a:pt x="2106181" y="258245"/>
                  <a:pt x="2112311" y="259614"/>
                  <a:pt x="2117674" y="259614"/>
                </a:cubicBezTo>
                <a:cubicBezTo>
                  <a:pt x="2121506" y="259614"/>
                  <a:pt x="2124570" y="259158"/>
                  <a:pt x="2126103" y="257789"/>
                </a:cubicBezTo>
                <a:cubicBezTo>
                  <a:pt x="2127252" y="256648"/>
                  <a:pt x="2125145" y="255393"/>
                  <a:pt x="2121889" y="254823"/>
                </a:cubicBezTo>
                <a:close/>
                <a:moveTo>
                  <a:pt x="2371300" y="243185"/>
                </a:moveTo>
                <a:cubicBezTo>
                  <a:pt x="2375897" y="245467"/>
                  <a:pt x="2367468" y="247749"/>
                  <a:pt x="2362871" y="248205"/>
                </a:cubicBezTo>
                <a:cubicBezTo>
                  <a:pt x="2359806" y="248205"/>
                  <a:pt x="2358274" y="247293"/>
                  <a:pt x="2362105" y="245011"/>
                </a:cubicBezTo>
                <a:cubicBezTo>
                  <a:pt x="2362871" y="244554"/>
                  <a:pt x="2367468" y="241816"/>
                  <a:pt x="2371300" y="243185"/>
                </a:cubicBezTo>
                <a:close/>
                <a:moveTo>
                  <a:pt x="2110778" y="236340"/>
                </a:moveTo>
                <a:cubicBezTo>
                  <a:pt x="2103116" y="236796"/>
                  <a:pt x="2111544" y="240447"/>
                  <a:pt x="2115376" y="239991"/>
                </a:cubicBezTo>
                <a:cubicBezTo>
                  <a:pt x="2116142" y="239991"/>
                  <a:pt x="2116142" y="239991"/>
                  <a:pt x="2116908" y="239991"/>
                </a:cubicBezTo>
                <a:cubicBezTo>
                  <a:pt x="2120739" y="237709"/>
                  <a:pt x="2112311" y="236340"/>
                  <a:pt x="2110778" y="236340"/>
                </a:cubicBezTo>
                <a:close/>
                <a:moveTo>
                  <a:pt x="2195831" y="230864"/>
                </a:moveTo>
                <a:cubicBezTo>
                  <a:pt x="2195831" y="230864"/>
                  <a:pt x="2198896" y="234058"/>
                  <a:pt x="2196597" y="234514"/>
                </a:cubicBezTo>
                <a:cubicBezTo>
                  <a:pt x="2196597" y="234514"/>
                  <a:pt x="2196597" y="234514"/>
                  <a:pt x="2195831" y="234514"/>
                </a:cubicBezTo>
                <a:cubicBezTo>
                  <a:pt x="2193532" y="234058"/>
                  <a:pt x="2191233" y="230864"/>
                  <a:pt x="2195831" y="230864"/>
                </a:cubicBezTo>
                <a:close/>
                <a:moveTo>
                  <a:pt x="2157519" y="230864"/>
                </a:moveTo>
                <a:lnTo>
                  <a:pt x="2157519" y="231320"/>
                </a:lnTo>
                <a:lnTo>
                  <a:pt x="2158285" y="230864"/>
                </a:lnTo>
                <a:cubicBezTo>
                  <a:pt x="2158285" y="230864"/>
                  <a:pt x="2158285" y="230864"/>
                  <a:pt x="2157519" y="230864"/>
                </a:cubicBezTo>
                <a:close/>
                <a:moveTo>
                  <a:pt x="2155220" y="224931"/>
                </a:moveTo>
                <a:lnTo>
                  <a:pt x="2154454" y="225387"/>
                </a:lnTo>
                <a:cubicBezTo>
                  <a:pt x="2146791" y="226300"/>
                  <a:pt x="2129934" y="230407"/>
                  <a:pt x="2139129" y="234058"/>
                </a:cubicBezTo>
                <a:cubicBezTo>
                  <a:pt x="2139129" y="234058"/>
                  <a:pt x="2139129" y="234058"/>
                  <a:pt x="2139895" y="234058"/>
                </a:cubicBezTo>
                <a:cubicBezTo>
                  <a:pt x="2141428" y="234058"/>
                  <a:pt x="2146791" y="232689"/>
                  <a:pt x="2152921" y="231776"/>
                </a:cubicBezTo>
                <a:lnTo>
                  <a:pt x="2155220" y="231320"/>
                </a:lnTo>
                <a:cubicBezTo>
                  <a:pt x="2155220" y="230864"/>
                  <a:pt x="2154454" y="230407"/>
                  <a:pt x="2154454" y="229951"/>
                </a:cubicBezTo>
                <a:cubicBezTo>
                  <a:pt x="2155220" y="230864"/>
                  <a:pt x="2155220" y="230864"/>
                  <a:pt x="2155986" y="230864"/>
                </a:cubicBezTo>
                <a:cubicBezTo>
                  <a:pt x="2155986" y="230864"/>
                  <a:pt x="2155220" y="229038"/>
                  <a:pt x="2155220" y="229038"/>
                </a:cubicBezTo>
                <a:cubicBezTo>
                  <a:pt x="2156753" y="229038"/>
                  <a:pt x="2159818" y="229038"/>
                  <a:pt x="2162116" y="229038"/>
                </a:cubicBezTo>
                <a:cubicBezTo>
                  <a:pt x="2160584" y="224931"/>
                  <a:pt x="2156753" y="226756"/>
                  <a:pt x="2154454" y="229038"/>
                </a:cubicBezTo>
                <a:cubicBezTo>
                  <a:pt x="2154454" y="229038"/>
                  <a:pt x="2154454" y="226756"/>
                  <a:pt x="2154454" y="226756"/>
                </a:cubicBezTo>
                <a:cubicBezTo>
                  <a:pt x="2155220" y="226756"/>
                  <a:pt x="2155986" y="226300"/>
                  <a:pt x="2155986" y="226300"/>
                </a:cubicBezTo>
                <a:lnTo>
                  <a:pt x="2156753" y="226300"/>
                </a:lnTo>
                <a:lnTo>
                  <a:pt x="2156753" y="226756"/>
                </a:lnTo>
                <a:cubicBezTo>
                  <a:pt x="2157519" y="226300"/>
                  <a:pt x="2158285" y="225844"/>
                  <a:pt x="2158285" y="225844"/>
                </a:cubicBezTo>
                <a:lnTo>
                  <a:pt x="2159051" y="225387"/>
                </a:lnTo>
                <a:lnTo>
                  <a:pt x="2160584" y="225387"/>
                </a:lnTo>
                <a:cubicBezTo>
                  <a:pt x="2162882" y="224931"/>
                  <a:pt x="2164415" y="224931"/>
                  <a:pt x="2166714" y="224931"/>
                </a:cubicBezTo>
                <a:cubicBezTo>
                  <a:pt x="2166714" y="226756"/>
                  <a:pt x="2165947" y="226756"/>
                  <a:pt x="2166714" y="229038"/>
                </a:cubicBezTo>
                <a:cubicBezTo>
                  <a:pt x="2166714" y="229038"/>
                  <a:pt x="2167480" y="229038"/>
                  <a:pt x="2167480" y="226756"/>
                </a:cubicBezTo>
                <a:cubicBezTo>
                  <a:pt x="2167480" y="224931"/>
                  <a:pt x="2166714" y="229038"/>
                  <a:pt x="2166714" y="224931"/>
                </a:cubicBezTo>
                <a:cubicBezTo>
                  <a:pt x="2169779" y="226756"/>
                  <a:pt x="2169779" y="229038"/>
                  <a:pt x="2170545" y="224931"/>
                </a:cubicBezTo>
                <a:lnTo>
                  <a:pt x="2166714" y="224931"/>
                </a:lnTo>
                <a:lnTo>
                  <a:pt x="2160584" y="224931"/>
                </a:lnTo>
                <a:lnTo>
                  <a:pt x="2159051" y="225387"/>
                </a:lnTo>
                <a:lnTo>
                  <a:pt x="2157519" y="225844"/>
                </a:lnTo>
                <a:lnTo>
                  <a:pt x="2156753" y="226300"/>
                </a:lnTo>
                <a:lnTo>
                  <a:pt x="2156753" y="225844"/>
                </a:lnTo>
                <a:cubicBezTo>
                  <a:pt x="2155986" y="225844"/>
                  <a:pt x="2155986" y="225387"/>
                  <a:pt x="2155986" y="225387"/>
                </a:cubicBezTo>
                <a:close/>
                <a:moveTo>
                  <a:pt x="2132999" y="219455"/>
                </a:moveTo>
                <a:cubicBezTo>
                  <a:pt x="2131467" y="219455"/>
                  <a:pt x="2130700" y="219455"/>
                  <a:pt x="2130700" y="219911"/>
                </a:cubicBezTo>
                <a:lnTo>
                  <a:pt x="2129934" y="220367"/>
                </a:lnTo>
                <a:lnTo>
                  <a:pt x="2130700" y="220367"/>
                </a:lnTo>
                <a:cubicBezTo>
                  <a:pt x="2130700" y="220367"/>
                  <a:pt x="2131467" y="220367"/>
                  <a:pt x="2131467" y="220367"/>
                </a:cubicBezTo>
                <a:lnTo>
                  <a:pt x="2132999" y="220367"/>
                </a:lnTo>
                <a:cubicBezTo>
                  <a:pt x="2132999" y="219911"/>
                  <a:pt x="2132999" y="219911"/>
                  <a:pt x="2132999" y="219455"/>
                </a:cubicBezTo>
                <a:close/>
                <a:moveTo>
                  <a:pt x="2112311" y="219455"/>
                </a:moveTo>
                <a:cubicBezTo>
                  <a:pt x="2111544" y="220824"/>
                  <a:pt x="2111544" y="218085"/>
                  <a:pt x="2110778" y="219911"/>
                </a:cubicBezTo>
                <a:lnTo>
                  <a:pt x="2110778" y="220367"/>
                </a:lnTo>
                <a:lnTo>
                  <a:pt x="2111544" y="220367"/>
                </a:lnTo>
                <a:lnTo>
                  <a:pt x="2112311" y="220367"/>
                </a:lnTo>
                <a:lnTo>
                  <a:pt x="2112311" y="219911"/>
                </a:lnTo>
                <a:cubicBezTo>
                  <a:pt x="2112311" y="219455"/>
                  <a:pt x="2112311" y="219455"/>
                  <a:pt x="2112311" y="219455"/>
                </a:cubicBezTo>
                <a:close/>
                <a:moveTo>
                  <a:pt x="2079362" y="218542"/>
                </a:moveTo>
                <a:lnTo>
                  <a:pt x="2078596" y="219455"/>
                </a:lnTo>
                <a:cubicBezTo>
                  <a:pt x="2078596" y="219455"/>
                  <a:pt x="2078596" y="219455"/>
                  <a:pt x="2079362" y="218998"/>
                </a:cubicBezTo>
                <a:close/>
                <a:moveTo>
                  <a:pt x="2083194" y="216716"/>
                </a:moveTo>
                <a:lnTo>
                  <a:pt x="2083194" y="217173"/>
                </a:lnTo>
                <a:cubicBezTo>
                  <a:pt x="2083194" y="217173"/>
                  <a:pt x="2083960" y="217173"/>
                  <a:pt x="2083960" y="217173"/>
                </a:cubicBezTo>
                <a:close/>
                <a:moveTo>
                  <a:pt x="2095741" y="215747"/>
                </a:moveTo>
                <a:cubicBezTo>
                  <a:pt x="2094113" y="215119"/>
                  <a:pt x="2091623" y="215119"/>
                  <a:pt x="2089324" y="216260"/>
                </a:cubicBezTo>
                <a:cubicBezTo>
                  <a:pt x="2088557" y="217173"/>
                  <a:pt x="2088557" y="218085"/>
                  <a:pt x="2089324" y="218998"/>
                </a:cubicBezTo>
                <a:cubicBezTo>
                  <a:pt x="2090090" y="218542"/>
                  <a:pt x="2090856" y="218542"/>
                  <a:pt x="2091622" y="219911"/>
                </a:cubicBezTo>
                <a:cubicBezTo>
                  <a:pt x="2090856" y="219911"/>
                  <a:pt x="2090856" y="219911"/>
                  <a:pt x="2090856" y="219911"/>
                </a:cubicBezTo>
                <a:cubicBezTo>
                  <a:pt x="2090856" y="220367"/>
                  <a:pt x="2090856" y="220367"/>
                  <a:pt x="2091622" y="220367"/>
                </a:cubicBezTo>
                <a:lnTo>
                  <a:pt x="2092388" y="220824"/>
                </a:lnTo>
                <a:cubicBezTo>
                  <a:pt x="2093155" y="220824"/>
                  <a:pt x="2093921" y="220824"/>
                  <a:pt x="2093921" y="220824"/>
                </a:cubicBezTo>
                <a:lnTo>
                  <a:pt x="2094687" y="220367"/>
                </a:lnTo>
                <a:cubicBezTo>
                  <a:pt x="2094687" y="219911"/>
                  <a:pt x="2093921" y="219911"/>
                  <a:pt x="2093921" y="219455"/>
                </a:cubicBezTo>
                <a:cubicBezTo>
                  <a:pt x="2094687" y="218998"/>
                  <a:pt x="2095453" y="218998"/>
                  <a:pt x="2095453" y="219455"/>
                </a:cubicBezTo>
                <a:lnTo>
                  <a:pt x="2096220" y="219911"/>
                </a:lnTo>
                <a:lnTo>
                  <a:pt x="2096986" y="218998"/>
                </a:lnTo>
                <a:cubicBezTo>
                  <a:pt x="2098135" y="217629"/>
                  <a:pt x="2097369" y="216374"/>
                  <a:pt x="2095741" y="215747"/>
                </a:cubicBezTo>
                <a:close/>
                <a:moveTo>
                  <a:pt x="2122272" y="215347"/>
                </a:moveTo>
                <a:cubicBezTo>
                  <a:pt x="2122272" y="217173"/>
                  <a:pt x="2121506" y="217173"/>
                  <a:pt x="2121506" y="217173"/>
                </a:cubicBezTo>
                <a:cubicBezTo>
                  <a:pt x="2121506" y="218542"/>
                  <a:pt x="2121506" y="218998"/>
                  <a:pt x="2122272" y="218998"/>
                </a:cubicBezTo>
                <a:cubicBezTo>
                  <a:pt x="2122272" y="218998"/>
                  <a:pt x="2123038" y="218542"/>
                  <a:pt x="2123804" y="217173"/>
                </a:cubicBezTo>
                <a:cubicBezTo>
                  <a:pt x="2123804" y="217173"/>
                  <a:pt x="2123038" y="215347"/>
                  <a:pt x="2122272" y="215347"/>
                </a:cubicBezTo>
                <a:close/>
                <a:moveTo>
                  <a:pt x="2074765" y="215347"/>
                </a:moveTo>
                <a:cubicBezTo>
                  <a:pt x="2075531" y="217173"/>
                  <a:pt x="2076297" y="217173"/>
                  <a:pt x="2076297" y="215347"/>
                </a:cubicBezTo>
                <a:cubicBezTo>
                  <a:pt x="2077064" y="217173"/>
                  <a:pt x="2077064" y="217173"/>
                  <a:pt x="2077064" y="219455"/>
                </a:cubicBezTo>
                <a:cubicBezTo>
                  <a:pt x="2076297" y="218542"/>
                  <a:pt x="2075531" y="216716"/>
                  <a:pt x="2074765" y="215347"/>
                </a:cubicBezTo>
                <a:close/>
                <a:moveTo>
                  <a:pt x="58788" y="215347"/>
                </a:moveTo>
                <a:cubicBezTo>
                  <a:pt x="68749" y="222649"/>
                  <a:pt x="48061" y="219911"/>
                  <a:pt x="36567" y="227213"/>
                </a:cubicBezTo>
                <a:cubicBezTo>
                  <a:pt x="32736" y="229494"/>
                  <a:pt x="38866" y="234058"/>
                  <a:pt x="31204" y="235884"/>
                </a:cubicBezTo>
                <a:cubicBezTo>
                  <a:pt x="29671" y="236340"/>
                  <a:pt x="28905" y="236340"/>
                  <a:pt x="28139" y="236340"/>
                </a:cubicBezTo>
                <a:cubicBezTo>
                  <a:pt x="22009" y="236796"/>
                  <a:pt x="16645" y="233145"/>
                  <a:pt x="14346" y="233145"/>
                </a:cubicBezTo>
                <a:lnTo>
                  <a:pt x="13580" y="233145"/>
                </a:lnTo>
                <a:cubicBezTo>
                  <a:pt x="6684" y="232233"/>
                  <a:pt x="-5576" y="230864"/>
                  <a:pt x="2853" y="221280"/>
                </a:cubicBezTo>
                <a:cubicBezTo>
                  <a:pt x="11281" y="211696"/>
                  <a:pt x="12814" y="223562"/>
                  <a:pt x="30437" y="221280"/>
                </a:cubicBezTo>
                <a:cubicBezTo>
                  <a:pt x="31970" y="221280"/>
                  <a:pt x="48061" y="208046"/>
                  <a:pt x="58788" y="215347"/>
                </a:cubicBezTo>
                <a:close/>
                <a:moveTo>
                  <a:pt x="2103116" y="214435"/>
                </a:moveTo>
                <a:lnTo>
                  <a:pt x="2102350" y="214891"/>
                </a:lnTo>
                <a:lnTo>
                  <a:pt x="2103116" y="215347"/>
                </a:lnTo>
                <a:lnTo>
                  <a:pt x="2102350" y="215347"/>
                </a:lnTo>
                <a:lnTo>
                  <a:pt x="2101583" y="215804"/>
                </a:lnTo>
                <a:cubicBezTo>
                  <a:pt x="2100051" y="216716"/>
                  <a:pt x="2100051" y="218085"/>
                  <a:pt x="2103116" y="219911"/>
                </a:cubicBezTo>
                <a:cubicBezTo>
                  <a:pt x="2103116" y="219911"/>
                  <a:pt x="2104648" y="219911"/>
                  <a:pt x="2106947" y="220367"/>
                </a:cubicBezTo>
                <a:lnTo>
                  <a:pt x="2107713" y="220367"/>
                </a:lnTo>
                <a:lnTo>
                  <a:pt x="2109246" y="220367"/>
                </a:lnTo>
                <a:lnTo>
                  <a:pt x="2110012" y="220367"/>
                </a:lnTo>
                <a:cubicBezTo>
                  <a:pt x="2110012" y="219911"/>
                  <a:pt x="2110012" y="219455"/>
                  <a:pt x="2110012" y="218998"/>
                </a:cubicBezTo>
                <a:lnTo>
                  <a:pt x="2110012" y="217629"/>
                </a:lnTo>
                <a:cubicBezTo>
                  <a:pt x="2111544" y="218542"/>
                  <a:pt x="2113077" y="219455"/>
                  <a:pt x="2113843" y="219455"/>
                </a:cubicBezTo>
                <a:cubicBezTo>
                  <a:pt x="2113843" y="219455"/>
                  <a:pt x="2113843" y="217173"/>
                  <a:pt x="2113843" y="217173"/>
                </a:cubicBezTo>
                <a:cubicBezTo>
                  <a:pt x="2112311" y="215347"/>
                  <a:pt x="2111544" y="215347"/>
                  <a:pt x="2110778" y="217173"/>
                </a:cubicBezTo>
                <a:lnTo>
                  <a:pt x="2110012" y="217173"/>
                </a:lnTo>
                <a:lnTo>
                  <a:pt x="2109246" y="217173"/>
                </a:lnTo>
                <a:lnTo>
                  <a:pt x="2110012" y="217629"/>
                </a:lnTo>
                <a:lnTo>
                  <a:pt x="2109246" y="218542"/>
                </a:lnTo>
                <a:cubicBezTo>
                  <a:pt x="2108479" y="219911"/>
                  <a:pt x="2108479" y="220367"/>
                  <a:pt x="2108479" y="217173"/>
                </a:cubicBezTo>
                <a:cubicBezTo>
                  <a:pt x="2107713" y="218542"/>
                  <a:pt x="2107713" y="219455"/>
                  <a:pt x="2107713" y="219911"/>
                </a:cubicBezTo>
                <a:cubicBezTo>
                  <a:pt x="2106947" y="217629"/>
                  <a:pt x="2106947" y="218998"/>
                  <a:pt x="2107713" y="217173"/>
                </a:cubicBezTo>
                <a:cubicBezTo>
                  <a:pt x="2106947" y="215347"/>
                  <a:pt x="2106947" y="217173"/>
                  <a:pt x="2106947" y="219455"/>
                </a:cubicBezTo>
                <a:cubicBezTo>
                  <a:pt x="2106947" y="217173"/>
                  <a:pt x="2106181" y="217173"/>
                  <a:pt x="2106181" y="215347"/>
                </a:cubicBezTo>
                <a:lnTo>
                  <a:pt x="2103116" y="215347"/>
                </a:lnTo>
                <a:cubicBezTo>
                  <a:pt x="2103116" y="215347"/>
                  <a:pt x="2103882" y="215347"/>
                  <a:pt x="2103882" y="214435"/>
                </a:cubicBezTo>
                <a:close/>
                <a:moveTo>
                  <a:pt x="2115376" y="213522"/>
                </a:moveTo>
                <a:cubicBezTo>
                  <a:pt x="2115376" y="213522"/>
                  <a:pt x="2116142" y="213522"/>
                  <a:pt x="2116142" y="213522"/>
                </a:cubicBezTo>
                <a:lnTo>
                  <a:pt x="2115376" y="213978"/>
                </a:lnTo>
                <a:close/>
                <a:moveTo>
                  <a:pt x="2107713" y="213522"/>
                </a:moveTo>
                <a:cubicBezTo>
                  <a:pt x="2107713" y="214891"/>
                  <a:pt x="2108479" y="213978"/>
                  <a:pt x="2109246" y="215347"/>
                </a:cubicBezTo>
                <a:cubicBezTo>
                  <a:pt x="2109246" y="214435"/>
                  <a:pt x="2108479" y="213978"/>
                  <a:pt x="2108479" y="213522"/>
                </a:cubicBezTo>
                <a:close/>
                <a:moveTo>
                  <a:pt x="2106181" y="213522"/>
                </a:moveTo>
                <a:lnTo>
                  <a:pt x="2105415" y="213978"/>
                </a:lnTo>
                <a:lnTo>
                  <a:pt x="2105415" y="214435"/>
                </a:lnTo>
                <a:cubicBezTo>
                  <a:pt x="2106181" y="214435"/>
                  <a:pt x="2106181" y="214435"/>
                  <a:pt x="2106181" y="214435"/>
                </a:cubicBezTo>
                <a:cubicBezTo>
                  <a:pt x="2106181" y="214435"/>
                  <a:pt x="2106181" y="214435"/>
                  <a:pt x="2106181" y="213978"/>
                </a:cubicBezTo>
                <a:close/>
                <a:moveTo>
                  <a:pt x="2069401" y="213522"/>
                </a:moveTo>
                <a:lnTo>
                  <a:pt x="2067869" y="213978"/>
                </a:lnTo>
                <a:cubicBezTo>
                  <a:pt x="2066336" y="214435"/>
                  <a:pt x="2065570" y="214891"/>
                  <a:pt x="2065570" y="216260"/>
                </a:cubicBezTo>
                <a:lnTo>
                  <a:pt x="2063271" y="216260"/>
                </a:lnTo>
                <a:lnTo>
                  <a:pt x="2064038" y="216716"/>
                </a:lnTo>
                <a:cubicBezTo>
                  <a:pt x="2065570" y="217173"/>
                  <a:pt x="2067103" y="216260"/>
                  <a:pt x="2067869" y="217173"/>
                </a:cubicBezTo>
                <a:cubicBezTo>
                  <a:pt x="2067869" y="217629"/>
                  <a:pt x="2067869" y="217629"/>
                  <a:pt x="2067869" y="218085"/>
                </a:cubicBezTo>
                <a:lnTo>
                  <a:pt x="2067103" y="218542"/>
                </a:lnTo>
                <a:lnTo>
                  <a:pt x="2067869" y="218542"/>
                </a:lnTo>
                <a:cubicBezTo>
                  <a:pt x="2070168" y="219455"/>
                  <a:pt x="2073233" y="219911"/>
                  <a:pt x="2075531" y="219911"/>
                </a:cubicBezTo>
                <a:lnTo>
                  <a:pt x="2077064" y="219911"/>
                </a:lnTo>
                <a:lnTo>
                  <a:pt x="2077064" y="219455"/>
                </a:lnTo>
                <a:cubicBezTo>
                  <a:pt x="2077830" y="219455"/>
                  <a:pt x="2078596" y="217173"/>
                  <a:pt x="2079362" y="215347"/>
                </a:cubicBezTo>
                <a:lnTo>
                  <a:pt x="2079362" y="216260"/>
                </a:lnTo>
                <a:cubicBezTo>
                  <a:pt x="2080129" y="217173"/>
                  <a:pt x="2080129" y="218542"/>
                  <a:pt x="2080129" y="219455"/>
                </a:cubicBezTo>
                <a:cubicBezTo>
                  <a:pt x="2080895" y="216716"/>
                  <a:pt x="2080895" y="218085"/>
                  <a:pt x="2080895" y="218998"/>
                </a:cubicBezTo>
                <a:lnTo>
                  <a:pt x="2081661" y="218998"/>
                </a:lnTo>
                <a:lnTo>
                  <a:pt x="2082427" y="218998"/>
                </a:lnTo>
                <a:lnTo>
                  <a:pt x="2082427" y="218542"/>
                </a:lnTo>
                <a:cubicBezTo>
                  <a:pt x="2082427" y="217629"/>
                  <a:pt x="2080895" y="218998"/>
                  <a:pt x="2080895" y="217173"/>
                </a:cubicBezTo>
                <a:cubicBezTo>
                  <a:pt x="2080895" y="215804"/>
                  <a:pt x="2081661" y="216716"/>
                  <a:pt x="2082427" y="216260"/>
                </a:cubicBezTo>
                <a:lnTo>
                  <a:pt x="2081661" y="215804"/>
                </a:lnTo>
                <a:cubicBezTo>
                  <a:pt x="2080895" y="215347"/>
                  <a:pt x="2080895" y="215347"/>
                  <a:pt x="2080129" y="214891"/>
                </a:cubicBezTo>
                <a:lnTo>
                  <a:pt x="2079362" y="214891"/>
                </a:lnTo>
                <a:lnTo>
                  <a:pt x="2076297" y="213978"/>
                </a:lnTo>
                <a:cubicBezTo>
                  <a:pt x="2075531" y="213522"/>
                  <a:pt x="2073999" y="213522"/>
                  <a:pt x="2073233" y="213522"/>
                </a:cubicBezTo>
                <a:lnTo>
                  <a:pt x="2072466" y="213522"/>
                </a:lnTo>
                <a:lnTo>
                  <a:pt x="2070934" y="213522"/>
                </a:lnTo>
                <a:lnTo>
                  <a:pt x="2070168" y="213522"/>
                </a:lnTo>
                <a:cubicBezTo>
                  <a:pt x="2070168" y="213522"/>
                  <a:pt x="2069401" y="213522"/>
                  <a:pt x="2069401" y="213522"/>
                </a:cubicBezTo>
                <a:close/>
                <a:moveTo>
                  <a:pt x="2116908" y="209871"/>
                </a:moveTo>
                <a:cubicBezTo>
                  <a:pt x="2117674" y="209871"/>
                  <a:pt x="2117674" y="210327"/>
                  <a:pt x="2118441" y="210327"/>
                </a:cubicBezTo>
                <a:lnTo>
                  <a:pt x="2119207" y="210327"/>
                </a:lnTo>
                <a:cubicBezTo>
                  <a:pt x="2118441" y="209415"/>
                  <a:pt x="2116908" y="208958"/>
                  <a:pt x="2116908" y="209871"/>
                </a:cubicBezTo>
                <a:close/>
                <a:moveTo>
                  <a:pt x="2123038" y="208046"/>
                </a:moveTo>
                <a:cubicBezTo>
                  <a:pt x="2123804" y="211696"/>
                  <a:pt x="2121506" y="208046"/>
                  <a:pt x="2122272" y="211696"/>
                </a:cubicBezTo>
                <a:cubicBezTo>
                  <a:pt x="2121506" y="209871"/>
                  <a:pt x="2120739" y="209871"/>
                  <a:pt x="2119973" y="209871"/>
                </a:cubicBezTo>
                <a:cubicBezTo>
                  <a:pt x="2119973" y="209871"/>
                  <a:pt x="2119973" y="210327"/>
                  <a:pt x="2119973" y="210327"/>
                </a:cubicBezTo>
                <a:lnTo>
                  <a:pt x="2120739" y="210784"/>
                </a:lnTo>
                <a:cubicBezTo>
                  <a:pt x="2121506" y="210784"/>
                  <a:pt x="2121506" y="211240"/>
                  <a:pt x="2120739" y="211240"/>
                </a:cubicBezTo>
                <a:lnTo>
                  <a:pt x="2120739" y="211696"/>
                </a:lnTo>
                <a:lnTo>
                  <a:pt x="2119973" y="211696"/>
                </a:lnTo>
                <a:lnTo>
                  <a:pt x="2119207" y="211696"/>
                </a:lnTo>
                <a:cubicBezTo>
                  <a:pt x="2118441" y="212153"/>
                  <a:pt x="2116142" y="212153"/>
                  <a:pt x="2114609" y="212609"/>
                </a:cubicBezTo>
                <a:lnTo>
                  <a:pt x="2110012" y="213065"/>
                </a:lnTo>
                <a:lnTo>
                  <a:pt x="2109246" y="213065"/>
                </a:lnTo>
                <a:lnTo>
                  <a:pt x="2109246" y="213522"/>
                </a:lnTo>
                <a:cubicBezTo>
                  <a:pt x="2109246" y="214435"/>
                  <a:pt x="2109246" y="215347"/>
                  <a:pt x="2110012" y="215347"/>
                </a:cubicBezTo>
                <a:cubicBezTo>
                  <a:pt x="2110012" y="214891"/>
                  <a:pt x="2110012" y="214435"/>
                  <a:pt x="2110012" y="213978"/>
                </a:cubicBezTo>
                <a:lnTo>
                  <a:pt x="2110012" y="213522"/>
                </a:lnTo>
                <a:cubicBezTo>
                  <a:pt x="2110778" y="213522"/>
                  <a:pt x="2113843" y="214891"/>
                  <a:pt x="2115376" y="213978"/>
                </a:cubicBezTo>
                <a:cubicBezTo>
                  <a:pt x="2118441" y="216716"/>
                  <a:pt x="2122272" y="211696"/>
                  <a:pt x="2124570" y="213522"/>
                </a:cubicBezTo>
                <a:cubicBezTo>
                  <a:pt x="2124570" y="217173"/>
                  <a:pt x="2123804" y="213522"/>
                  <a:pt x="2123038" y="215347"/>
                </a:cubicBezTo>
                <a:cubicBezTo>
                  <a:pt x="2124570" y="215347"/>
                  <a:pt x="2126103" y="221280"/>
                  <a:pt x="2125337" y="215347"/>
                </a:cubicBezTo>
                <a:cubicBezTo>
                  <a:pt x="2127635" y="219455"/>
                  <a:pt x="2128402" y="215347"/>
                  <a:pt x="2130700" y="215347"/>
                </a:cubicBezTo>
                <a:cubicBezTo>
                  <a:pt x="2128402" y="213522"/>
                  <a:pt x="2126103" y="217173"/>
                  <a:pt x="2124570" y="213522"/>
                </a:cubicBezTo>
                <a:cubicBezTo>
                  <a:pt x="2125337" y="211696"/>
                  <a:pt x="2127635" y="215347"/>
                  <a:pt x="2128402" y="211696"/>
                </a:cubicBezTo>
                <a:cubicBezTo>
                  <a:pt x="2130700" y="215347"/>
                  <a:pt x="2132999" y="211696"/>
                  <a:pt x="2135298" y="213522"/>
                </a:cubicBezTo>
                <a:cubicBezTo>
                  <a:pt x="2135298" y="215347"/>
                  <a:pt x="2133765" y="213522"/>
                  <a:pt x="2133765" y="215347"/>
                </a:cubicBezTo>
                <a:lnTo>
                  <a:pt x="2132857" y="216834"/>
                </a:lnTo>
                <a:lnTo>
                  <a:pt x="2132233" y="215347"/>
                </a:lnTo>
                <a:cubicBezTo>
                  <a:pt x="2132233" y="217173"/>
                  <a:pt x="2132233" y="217173"/>
                  <a:pt x="2132233" y="217173"/>
                </a:cubicBezTo>
                <a:cubicBezTo>
                  <a:pt x="2130701" y="217173"/>
                  <a:pt x="2131084" y="218199"/>
                  <a:pt x="2131850" y="218485"/>
                </a:cubicBezTo>
                <a:lnTo>
                  <a:pt x="2132857" y="216834"/>
                </a:lnTo>
                <a:lnTo>
                  <a:pt x="2132999" y="217173"/>
                </a:lnTo>
                <a:cubicBezTo>
                  <a:pt x="2132999" y="215347"/>
                  <a:pt x="2132999" y="215347"/>
                  <a:pt x="2133765" y="215347"/>
                </a:cubicBezTo>
                <a:cubicBezTo>
                  <a:pt x="2135298" y="219455"/>
                  <a:pt x="2136064" y="215347"/>
                  <a:pt x="2136830" y="217173"/>
                </a:cubicBezTo>
                <a:cubicBezTo>
                  <a:pt x="2136830" y="215347"/>
                  <a:pt x="2136064" y="215347"/>
                  <a:pt x="2136064" y="213522"/>
                </a:cubicBezTo>
                <a:cubicBezTo>
                  <a:pt x="2137597" y="215347"/>
                  <a:pt x="2137597" y="211696"/>
                  <a:pt x="2138363" y="213522"/>
                </a:cubicBezTo>
                <a:cubicBezTo>
                  <a:pt x="2138363" y="215347"/>
                  <a:pt x="2141428" y="215347"/>
                  <a:pt x="2141428" y="219455"/>
                </a:cubicBezTo>
                <a:cubicBezTo>
                  <a:pt x="2139895" y="219455"/>
                  <a:pt x="2137597" y="219455"/>
                  <a:pt x="2136830" y="219911"/>
                </a:cubicBezTo>
                <a:lnTo>
                  <a:pt x="2136064" y="220367"/>
                </a:lnTo>
                <a:lnTo>
                  <a:pt x="2136830" y="220367"/>
                </a:lnTo>
                <a:cubicBezTo>
                  <a:pt x="2144493" y="220367"/>
                  <a:pt x="2152155" y="220824"/>
                  <a:pt x="2156753" y="221280"/>
                </a:cubicBezTo>
                <a:lnTo>
                  <a:pt x="2158285" y="221280"/>
                </a:lnTo>
                <a:lnTo>
                  <a:pt x="2158285" y="220824"/>
                </a:lnTo>
                <a:cubicBezTo>
                  <a:pt x="2157519" y="219911"/>
                  <a:pt x="2156753" y="220824"/>
                  <a:pt x="2156753" y="219455"/>
                </a:cubicBezTo>
                <a:cubicBezTo>
                  <a:pt x="2153688" y="221280"/>
                  <a:pt x="2145259" y="219455"/>
                  <a:pt x="2141428" y="217173"/>
                </a:cubicBezTo>
                <a:cubicBezTo>
                  <a:pt x="2140662" y="215347"/>
                  <a:pt x="2142194" y="217173"/>
                  <a:pt x="2142194" y="215347"/>
                </a:cubicBezTo>
                <a:cubicBezTo>
                  <a:pt x="2142194" y="215347"/>
                  <a:pt x="2143726" y="217173"/>
                  <a:pt x="2143726" y="215347"/>
                </a:cubicBezTo>
                <a:cubicBezTo>
                  <a:pt x="2142194" y="211696"/>
                  <a:pt x="2140662" y="215347"/>
                  <a:pt x="2139895" y="211696"/>
                </a:cubicBezTo>
                <a:cubicBezTo>
                  <a:pt x="2141428" y="213522"/>
                  <a:pt x="2142960" y="211696"/>
                  <a:pt x="2144493" y="213522"/>
                </a:cubicBezTo>
                <a:cubicBezTo>
                  <a:pt x="2144493" y="213522"/>
                  <a:pt x="2145259" y="217173"/>
                  <a:pt x="2144493" y="217173"/>
                </a:cubicBezTo>
                <a:cubicBezTo>
                  <a:pt x="2145259" y="217173"/>
                  <a:pt x="2145259" y="217173"/>
                  <a:pt x="2145259" y="217173"/>
                </a:cubicBezTo>
                <a:cubicBezTo>
                  <a:pt x="2145259" y="215347"/>
                  <a:pt x="2145259" y="215347"/>
                  <a:pt x="2145259" y="215347"/>
                </a:cubicBezTo>
                <a:cubicBezTo>
                  <a:pt x="2146025" y="215347"/>
                  <a:pt x="2146025" y="213522"/>
                  <a:pt x="2146791" y="215347"/>
                </a:cubicBezTo>
                <a:cubicBezTo>
                  <a:pt x="2148324" y="215347"/>
                  <a:pt x="2148324" y="215347"/>
                  <a:pt x="2148324" y="217173"/>
                </a:cubicBezTo>
                <a:cubicBezTo>
                  <a:pt x="2149090" y="215347"/>
                  <a:pt x="2150623" y="217173"/>
                  <a:pt x="2149856" y="215347"/>
                </a:cubicBezTo>
                <a:cubicBezTo>
                  <a:pt x="2150623" y="217173"/>
                  <a:pt x="2151389" y="215347"/>
                  <a:pt x="2151389" y="217173"/>
                </a:cubicBezTo>
                <a:lnTo>
                  <a:pt x="2152103" y="212069"/>
                </a:lnTo>
                <a:lnTo>
                  <a:pt x="2154454" y="212233"/>
                </a:lnTo>
                <a:lnTo>
                  <a:pt x="2154454" y="215347"/>
                </a:lnTo>
                <a:cubicBezTo>
                  <a:pt x="2154454" y="213522"/>
                  <a:pt x="2155986" y="217173"/>
                  <a:pt x="2156753" y="215347"/>
                </a:cubicBezTo>
                <a:cubicBezTo>
                  <a:pt x="2155986" y="215347"/>
                  <a:pt x="2155220" y="215347"/>
                  <a:pt x="2155986" y="213522"/>
                </a:cubicBezTo>
                <a:cubicBezTo>
                  <a:pt x="2155986" y="212609"/>
                  <a:pt x="2156561" y="213522"/>
                  <a:pt x="2156944" y="213978"/>
                </a:cubicBezTo>
                <a:lnTo>
                  <a:pt x="2156812" y="212399"/>
                </a:lnTo>
                <a:lnTo>
                  <a:pt x="2159075" y="212557"/>
                </a:lnTo>
                <a:lnTo>
                  <a:pt x="2161063" y="213294"/>
                </a:lnTo>
                <a:cubicBezTo>
                  <a:pt x="2162116" y="213065"/>
                  <a:pt x="2162882" y="212609"/>
                  <a:pt x="2163649" y="213522"/>
                </a:cubicBezTo>
                <a:cubicBezTo>
                  <a:pt x="2166714" y="211696"/>
                  <a:pt x="2169012" y="215347"/>
                  <a:pt x="2172844" y="213522"/>
                </a:cubicBezTo>
                <a:lnTo>
                  <a:pt x="2159075" y="212557"/>
                </a:lnTo>
                <a:lnTo>
                  <a:pt x="2156753" y="211696"/>
                </a:lnTo>
                <a:lnTo>
                  <a:pt x="2156812" y="212399"/>
                </a:lnTo>
                <a:lnTo>
                  <a:pt x="2154454" y="212233"/>
                </a:lnTo>
                <a:lnTo>
                  <a:pt x="2154454" y="211696"/>
                </a:lnTo>
                <a:cubicBezTo>
                  <a:pt x="2153688" y="211696"/>
                  <a:pt x="2152921" y="213522"/>
                  <a:pt x="2152155" y="211696"/>
                </a:cubicBezTo>
                <a:lnTo>
                  <a:pt x="2152103" y="212069"/>
                </a:lnTo>
                <a:lnTo>
                  <a:pt x="2150567" y="211961"/>
                </a:lnTo>
                <a:lnTo>
                  <a:pt x="2150623" y="211696"/>
                </a:lnTo>
                <a:cubicBezTo>
                  <a:pt x="2149090" y="213522"/>
                  <a:pt x="2146791" y="213522"/>
                  <a:pt x="2146791" y="211696"/>
                </a:cubicBezTo>
                <a:lnTo>
                  <a:pt x="2150567" y="211961"/>
                </a:lnTo>
                <a:lnTo>
                  <a:pt x="2149856" y="215347"/>
                </a:lnTo>
                <a:cubicBezTo>
                  <a:pt x="2149090" y="213522"/>
                  <a:pt x="2147558" y="213522"/>
                  <a:pt x="2146791" y="213522"/>
                </a:cubicBezTo>
                <a:cubicBezTo>
                  <a:pt x="2146025" y="205764"/>
                  <a:pt x="2142194" y="211696"/>
                  <a:pt x="2141428" y="209871"/>
                </a:cubicBezTo>
                <a:cubicBezTo>
                  <a:pt x="2140662" y="209871"/>
                  <a:pt x="2140662" y="209871"/>
                  <a:pt x="2140662" y="211696"/>
                </a:cubicBezTo>
                <a:cubicBezTo>
                  <a:pt x="2133765" y="208046"/>
                  <a:pt x="2128402" y="211696"/>
                  <a:pt x="2123038" y="208046"/>
                </a:cubicBezTo>
                <a:close/>
                <a:moveTo>
                  <a:pt x="2104648" y="207133"/>
                </a:moveTo>
                <a:lnTo>
                  <a:pt x="2104648" y="207589"/>
                </a:lnTo>
                <a:lnTo>
                  <a:pt x="2104648" y="208046"/>
                </a:lnTo>
                <a:lnTo>
                  <a:pt x="2106947" y="208046"/>
                </a:lnTo>
                <a:cubicBezTo>
                  <a:pt x="2106947" y="206220"/>
                  <a:pt x="2104648" y="205764"/>
                  <a:pt x="2104648" y="207133"/>
                </a:cubicBezTo>
                <a:close/>
                <a:moveTo>
                  <a:pt x="2146791" y="205764"/>
                </a:moveTo>
                <a:cubicBezTo>
                  <a:pt x="2147558" y="205764"/>
                  <a:pt x="2147558" y="208046"/>
                  <a:pt x="2149856" y="208046"/>
                </a:cubicBezTo>
                <a:cubicBezTo>
                  <a:pt x="2149856" y="208502"/>
                  <a:pt x="2149856" y="208958"/>
                  <a:pt x="2149856" y="208502"/>
                </a:cubicBezTo>
                <a:cubicBezTo>
                  <a:pt x="2149856" y="208502"/>
                  <a:pt x="2150623" y="208046"/>
                  <a:pt x="2151389" y="208046"/>
                </a:cubicBezTo>
                <a:cubicBezTo>
                  <a:pt x="2149856" y="205764"/>
                  <a:pt x="2152155" y="208046"/>
                  <a:pt x="2152155" y="205764"/>
                </a:cubicBezTo>
                <a:cubicBezTo>
                  <a:pt x="2151389" y="205764"/>
                  <a:pt x="2150623" y="205764"/>
                  <a:pt x="2149856" y="205764"/>
                </a:cubicBezTo>
                <a:cubicBezTo>
                  <a:pt x="2149090" y="205764"/>
                  <a:pt x="2148324" y="205764"/>
                  <a:pt x="2148324" y="205764"/>
                </a:cubicBezTo>
                <a:close/>
                <a:moveTo>
                  <a:pt x="2113843" y="205764"/>
                </a:moveTo>
                <a:cubicBezTo>
                  <a:pt x="2114609" y="209871"/>
                  <a:pt x="2116908" y="205764"/>
                  <a:pt x="2118441" y="208046"/>
                </a:cubicBezTo>
                <a:cubicBezTo>
                  <a:pt x="2117674" y="203938"/>
                  <a:pt x="2115376" y="208046"/>
                  <a:pt x="2113843" y="205764"/>
                </a:cubicBezTo>
                <a:close/>
                <a:moveTo>
                  <a:pt x="2101583" y="205764"/>
                </a:moveTo>
                <a:lnTo>
                  <a:pt x="2101583" y="206220"/>
                </a:lnTo>
                <a:lnTo>
                  <a:pt x="2103116" y="207133"/>
                </a:lnTo>
                <a:lnTo>
                  <a:pt x="2103882" y="207589"/>
                </a:lnTo>
                <a:lnTo>
                  <a:pt x="2103882" y="207133"/>
                </a:lnTo>
                <a:cubicBezTo>
                  <a:pt x="2103882" y="206676"/>
                  <a:pt x="2103116" y="206220"/>
                  <a:pt x="2103116" y="206220"/>
                </a:cubicBezTo>
                <a:lnTo>
                  <a:pt x="2102350" y="205764"/>
                </a:lnTo>
                <a:close/>
                <a:moveTo>
                  <a:pt x="2164128" y="205364"/>
                </a:moveTo>
                <a:cubicBezTo>
                  <a:pt x="2163074" y="205307"/>
                  <a:pt x="2161733" y="205764"/>
                  <a:pt x="2161350" y="205764"/>
                </a:cubicBezTo>
                <a:lnTo>
                  <a:pt x="2155220" y="205764"/>
                </a:lnTo>
                <a:lnTo>
                  <a:pt x="2153688" y="205764"/>
                </a:lnTo>
                <a:cubicBezTo>
                  <a:pt x="2154454" y="208046"/>
                  <a:pt x="2154454" y="208046"/>
                  <a:pt x="2154454" y="208046"/>
                </a:cubicBezTo>
                <a:cubicBezTo>
                  <a:pt x="2155220" y="209871"/>
                  <a:pt x="2155986" y="208046"/>
                  <a:pt x="2155220" y="205764"/>
                </a:cubicBezTo>
                <a:cubicBezTo>
                  <a:pt x="2157519" y="209871"/>
                  <a:pt x="2158285" y="203938"/>
                  <a:pt x="2160584" y="209871"/>
                </a:cubicBezTo>
                <a:cubicBezTo>
                  <a:pt x="2162116" y="208046"/>
                  <a:pt x="2160584" y="208046"/>
                  <a:pt x="2159818" y="208046"/>
                </a:cubicBezTo>
                <a:cubicBezTo>
                  <a:pt x="2159818" y="205764"/>
                  <a:pt x="2162116" y="208046"/>
                  <a:pt x="2161350" y="209871"/>
                </a:cubicBezTo>
                <a:cubicBezTo>
                  <a:pt x="2162116" y="209871"/>
                  <a:pt x="2161350" y="208046"/>
                  <a:pt x="2161350" y="205764"/>
                </a:cubicBezTo>
                <a:cubicBezTo>
                  <a:pt x="2162882" y="209871"/>
                  <a:pt x="2165181" y="203938"/>
                  <a:pt x="2165181" y="208046"/>
                </a:cubicBezTo>
                <a:cubicBezTo>
                  <a:pt x="2165947" y="205992"/>
                  <a:pt x="2165181" y="205421"/>
                  <a:pt x="2164128" y="205364"/>
                </a:cubicBezTo>
                <a:close/>
                <a:moveTo>
                  <a:pt x="2082427" y="202113"/>
                </a:moveTo>
                <a:cubicBezTo>
                  <a:pt x="2081661" y="203938"/>
                  <a:pt x="2083194" y="202569"/>
                  <a:pt x="2083194" y="203482"/>
                </a:cubicBezTo>
                <a:lnTo>
                  <a:pt x="2082810" y="203482"/>
                </a:lnTo>
                <a:lnTo>
                  <a:pt x="2082427" y="203026"/>
                </a:lnTo>
                <a:cubicBezTo>
                  <a:pt x="2082427" y="202569"/>
                  <a:pt x="2082427" y="202569"/>
                  <a:pt x="2082427" y="202113"/>
                </a:cubicBezTo>
                <a:close/>
                <a:moveTo>
                  <a:pt x="2093155" y="200287"/>
                </a:moveTo>
                <a:cubicBezTo>
                  <a:pt x="2093155" y="200744"/>
                  <a:pt x="2093155" y="201200"/>
                  <a:pt x="2093155" y="201656"/>
                </a:cubicBezTo>
                <a:lnTo>
                  <a:pt x="2093155" y="202113"/>
                </a:lnTo>
                <a:cubicBezTo>
                  <a:pt x="2093155" y="202113"/>
                  <a:pt x="2092388" y="203026"/>
                  <a:pt x="2091622" y="203026"/>
                </a:cubicBezTo>
                <a:cubicBezTo>
                  <a:pt x="2091622" y="203026"/>
                  <a:pt x="2091622" y="203026"/>
                  <a:pt x="2091622" y="202113"/>
                </a:cubicBezTo>
                <a:cubicBezTo>
                  <a:pt x="2092388" y="200287"/>
                  <a:pt x="2093155" y="202113"/>
                  <a:pt x="2093155" y="200287"/>
                </a:cubicBezTo>
                <a:close/>
                <a:moveTo>
                  <a:pt x="2117674" y="194355"/>
                </a:moveTo>
                <a:cubicBezTo>
                  <a:pt x="2116908" y="194811"/>
                  <a:pt x="2117674" y="196180"/>
                  <a:pt x="2116908" y="196180"/>
                </a:cubicBezTo>
                <a:cubicBezTo>
                  <a:pt x="2116142" y="193442"/>
                  <a:pt x="2113077" y="196180"/>
                  <a:pt x="2110778" y="195267"/>
                </a:cubicBezTo>
                <a:lnTo>
                  <a:pt x="2110012" y="194811"/>
                </a:lnTo>
                <a:lnTo>
                  <a:pt x="2108479" y="194811"/>
                </a:lnTo>
                <a:cubicBezTo>
                  <a:pt x="2100817" y="195267"/>
                  <a:pt x="2090090" y="196180"/>
                  <a:pt x="2082427" y="196637"/>
                </a:cubicBezTo>
                <a:lnTo>
                  <a:pt x="2080129" y="197093"/>
                </a:lnTo>
                <a:lnTo>
                  <a:pt x="2080129" y="197549"/>
                </a:lnTo>
                <a:cubicBezTo>
                  <a:pt x="2080129" y="198462"/>
                  <a:pt x="2079362" y="198462"/>
                  <a:pt x="2078596" y="198462"/>
                </a:cubicBezTo>
                <a:cubicBezTo>
                  <a:pt x="2079362" y="198462"/>
                  <a:pt x="2078596" y="198462"/>
                  <a:pt x="2078596" y="197549"/>
                </a:cubicBezTo>
                <a:lnTo>
                  <a:pt x="2077830" y="197549"/>
                </a:lnTo>
                <a:lnTo>
                  <a:pt x="2077064" y="197549"/>
                </a:lnTo>
                <a:lnTo>
                  <a:pt x="2077064" y="198462"/>
                </a:lnTo>
                <a:lnTo>
                  <a:pt x="2076297" y="197549"/>
                </a:lnTo>
                <a:cubicBezTo>
                  <a:pt x="2075531" y="198006"/>
                  <a:pt x="2075531" y="198006"/>
                  <a:pt x="2075531" y="198006"/>
                </a:cubicBezTo>
                <a:cubicBezTo>
                  <a:pt x="2074765" y="198462"/>
                  <a:pt x="2079362" y="202569"/>
                  <a:pt x="2080895" y="203482"/>
                </a:cubicBezTo>
                <a:lnTo>
                  <a:pt x="2081661" y="203482"/>
                </a:lnTo>
                <a:lnTo>
                  <a:pt x="2081661" y="203026"/>
                </a:lnTo>
                <a:lnTo>
                  <a:pt x="2082427" y="203482"/>
                </a:lnTo>
                <a:lnTo>
                  <a:pt x="2082810" y="203482"/>
                </a:lnTo>
                <a:lnTo>
                  <a:pt x="2083194" y="203938"/>
                </a:lnTo>
                <a:cubicBezTo>
                  <a:pt x="2085492" y="203938"/>
                  <a:pt x="2087791" y="203482"/>
                  <a:pt x="2090856" y="203482"/>
                </a:cubicBezTo>
                <a:cubicBezTo>
                  <a:pt x="2090856" y="202113"/>
                  <a:pt x="2090090" y="202113"/>
                  <a:pt x="2090090" y="202113"/>
                </a:cubicBezTo>
                <a:cubicBezTo>
                  <a:pt x="2090856" y="202113"/>
                  <a:pt x="2091622" y="202569"/>
                  <a:pt x="2091622" y="203026"/>
                </a:cubicBezTo>
                <a:lnTo>
                  <a:pt x="2091622" y="203482"/>
                </a:lnTo>
                <a:lnTo>
                  <a:pt x="2093155" y="203482"/>
                </a:lnTo>
                <a:lnTo>
                  <a:pt x="2094687" y="203026"/>
                </a:lnTo>
                <a:lnTo>
                  <a:pt x="2094687" y="202569"/>
                </a:lnTo>
                <a:cubicBezTo>
                  <a:pt x="2094687" y="202113"/>
                  <a:pt x="2094687" y="202113"/>
                  <a:pt x="2094687" y="202113"/>
                </a:cubicBezTo>
                <a:lnTo>
                  <a:pt x="2095453" y="203026"/>
                </a:lnTo>
                <a:lnTo>
                  <a:pt x="2097752" y="203482"/>
                </a:lnTo>
                <a:lnTo>
                  <a:pt x="2099285" y="203482"/>
                </a:lnTo>
                <a:lnTo>
                  <a:pt x="2100817" y="202113"/>
                </a:lnTo>
                <a:cubicBezTo>
                  <a:pt x="2101583" y="203938"/>
                  <a:pt x="2110778" y="203938"/>
                  <a:pt x="2108479" y="202113"/>
                </a:cubicBezTo>
                <a:cubicBezTo>
                  <a:pt x="2110012" y="202113"/>
                  <a:pt x="2111544" y="200287"/>
                  <a:pt x="2111544" y="203938"/>
                </a:cubicBezTo>
                <a:cubicBezTo>
                  <a:pt x="2113843" y="202113"/>
                  <a:pt x="2117674" y="202113"/>
                  <a:pt x="2119973" y="202113"/>
                </a:cubicBezTo>
                <a:cubicBezTo>
                  <a:pt x="2119973" y="200287"/>
                  <a:pt x="2121506" y="200287"/>
                  <a:pt x="2121506" y="202113"/>
                </a:cubicBezTo>
                <a:cubicBezTo>
                  <a:pt x="2125337" y="202113"/>
                  <a:pt x="2129934" y="202113"/>
                  <a:pt x="2134532" y="200744"/>
                </a:cubicBezTo>
                <a:lnTo>
                  <a:pt x="2135298" y="200744"/>
                </a:lnTo>
                <a:cubicBezTo>
                  <a:pt x="2135298" y="200744"/>
                  <a:pt x="2135298" y="200744"/>
                  <a:pt x="2136064" y="200744"/>
                </a:cubicBezTo>
                <a:lnTo>
                  <a:pt x="2136064" y="200287"/>
                </a:lnTo>
                <a:cubicBezTo>
                  <a:pt x="2136830" y="202113"/>
                  <a:pt x="2137597" y="203938"/>
                  <a:pt x="2137597" y="200287"/>
                </a:cubicBezTo>
                <a:cubicBezTo>
                  <a:pt x="2136830" y="200287"/>
                  <a:pt x="2136830" y="200287"/>
                  <a:pt x="2136064" y="198462"/>
                </a:cubicBezTo>
                <a:lnTo>
                  <a:pt x="2141428" y="198462"/>
                </a:lnTo>
                <a:cubicBezTo>
                  <a:pt x="2139895" y="196180"/>
                  <a:pt x="2136064" y="194355"/>
                  <a:pt x="2134532" y="198462"/>
                </a:cubicBezTo>
                <a:lnTo>
                  <a:pt x="2136064" y="198462"/>
                </a:lnTo>
                <a:cubicBezTo>
                  <a:pt x="2136064" y="199375"/>
                  <a:pt x="2136064" y="199831"/>
                  <a:pt x="2136064" y="200287"/>
                </a:cubicBezTo>
                <a:lnTo>
                  <a:pt x="2135298" y="200744"/>
                </a:lnTo>
                <a:lnTo>
                  <a:pt x="2135298" y="200287"/>
                </a:lnTo>
                <a:cubicBezTo>
                  <a:pt x="2134532" y="200287"/>
                  <a:pt x="2134532" y="200287"/>
                  <a:pt x="2134532" y="200287"/>
                </a:cubicBezTo>
                <a:cubicBezTo>
                  <a:pt x="2134532" y="196180"/>
                  <a:pt x="2131467" y="202113"/>
                  <a:pt x="2131467" y="198462"/>
                </a:cubicBezTo>
                <a:cubicBezTo>
                  <a:pt x="2130700" y="203938"/>
                  <a:pt x="2130700" y="196180"/>
                  <a:pt x="2129934" y="200287"/>
                </a:cubicBezTo>
                <a:cubicBezTo>
                  <a:pt x="2128402" y="200287"/>
                  <a:pt x="2127635" y="200287"/>
                  <a:pt x="2125337" y="198462"/>
                </a:cubicBezTo>
                <a:cubicBezTo>
                  <a:pt x="2126103" y="196637"/>
                  <a:pt x="2124570" y="196637"/>
                  <a:pt x="2124570" y="195267"/>
                </a:cubicBezTo>
                <a:lnTo>
                  <a:pt x="2124570" y="194355"/>
                </a:lnTo>
                <a:lnTo>
                  <a:pt x="2125337" y="195267"/>
                </a:lnTo>
                <a:cubicBezTo>
                  <a:pt x="2125337" y="196180"/>
                  <a:pt x="2126103" y="198462"/>
                  <a:pt x="2126103" y="198462"/>
                </a:cubicBezTo>
                <a:cubicBezTo>
                  <a:pt x="2126869" y="198462"/>
                  <a:pt x="2126869" y="196180"/>
                  <a:pt x="2126869" y="196180"/>
                </a:cubicBezTo>
                <a:cubicBezTo>
                  <a:pt x="2126869" y="198462"/>
                  <a:pt x="2126869" y="198918"/>
                  <a:pt x="2127635" y="198918"/>
                </a:cubicBezTo>
                <a:cubicBezTo>
                  <a:pt x="2128402" y="198918"/>
                  <a:pt x="2129168" y="198462"/>
                  <a:pt x="2129934" y="198462"/>
                </a:cubicBezTo>
                <a:cubicBezTo>
                  <a:pt x="2126869" y="197093"/>
                  <a:pt x="2127635" y="196637"/>
                  <a:pt x="2127635" y="194811"/>
                </a:cubicBezTo>
                <a:lnTo>
                  <a:pt x="2124570" y="194355"/>
                </a:lnTo>
                <a:cubicBezTo>
                  <a:pt x="2124570" y="194811"/>
                  <a:pt x="2124570" y="196180"/>
                  <a:pt x="2123804" y="196180"/>
                </a:cubicBezTo>
                <a:lnTo>
                  <a:pt x="2123804" y="195267"/>
                </a:lnTo>
                <a:cubicBezTo>
                  <a:pt x="2123038" y="195724"/>
                  <a:pt x="2123038" y="196180"/>
                  <a:pt x="2123038" y="196180"/>
                </a:cubicBezTo>
                <a:lnTo>
                  <a:pt x="2123038" y="194811"/>
                </a:lnTo>
                <a:lnTo>
                  <a:pt x="2123804" y="194811"/>
                </a:lnTo>
                <a:lnTo>
                  <a:pt x="2123804" y="194355"/>
                </a:lnTo>
                <a:lnTo>
                  <a:pt x="2123038" y="194355"/>
                </a:lnTo>
                <a:lnTo>
                  <a:pt x="2118441" y="194355"/>
                </a:lnTo>
                <a:close/>
                <a:moveTo>
                  <a:pt x="2175909" y="193442"/>
                </a:moveTo>
                <a:lnTo>
                  <a:pt x="2172844" y="193898"/>
                </a:lnTo>
                <a:lnTo>
                  <a:pt x="2172077" y="193898"/>
                </a:lnTo>
                <a:cubicBezTo>
                  <a:pt x="2173610" y="194355"/>
                  <a:pt x="2174376" y="194811"/>
                  <a:pt x="2175142" y="194811"/>
                </a:cubicBezTo>
                <a:cubicBezTo>
                  <a:pt x="2175909" y="194811"/>
                  <a:pt x="2175909" y="194355"/>
                  <a:pt x="2175909" y="193898"/>
                </a:cubicBezTo>
                <a:close/>
                <a:moveTo>
                  <a:pt x="2283948" y="162409"/>
                </a:moveTo>
                <a:cubicBezTo>
                  <a:pt x="2290844" y="158302"/>
                  <a:pt x="2290078" y="166060"/>
                  <a:pt x="2284715" y="166060"/>
                </a:cubicBezTo>
                <a:cubicBezTo>
                  <a:pt x="2284715" y="166060"/>
                  <a:pt x="2283948" y="166060"/>
                  <a:pt x="2283948" y="166060"/>
                </a:cubicBezTo>
                <a:cubicBezTo>
                  <a:pt x="2280117" y="165604"/>
                  <a:pt x="2283182" y="162866"/>
                  <a:pt x="2283948" y="162409"/>
                </a:cubicBezTo>
                <a:close/>
                <a:moveTo>
                  <a:pt x="2268624" y="160584"/>
                </a:moveTo>
                <a:cubicBezTo>
                  <a:pt x="2270922" y="160128"/>
                  <a:pt x="2273221" y="160128"/>
                  <a:pt x="2274753" y="161497"/>
                </a:cubicBezTo>
                <a:cubicBezTo>
                  <a:pt x="2277052" y="162866"/>
                  <a:pt x="2277052" y="164691"/>
                  <a:pt x="2274753" y="166060"/>
                </a:cubicBezTo>
                <a:cubicBezTo>
                  <a:pt x="2273221" y="166973"/>
                  <a:pt x="2270156" y="167429"/>
                  <a:pt x="2268624" y="167429"/>
                </a:cubicBezTo>
                <a:cubicBezTo>
                  <a:pt x="2267091" y="167429"/>
                  <a:pt x="2265559" y="166973"/>
                  <a:pt x="2265559" y="166060"/>
                </a:cubicBezTo>
                <a:lnTo>
                  <a:pt x="2268624" y="166060"/>
                </a:lnTo>
                <a:cubicBezTo>
                  <a:pt x="2268624" y="165148"/>
                  <a:pt x="2267091" y="161040"/>
                  <a:pt x="2268624" y="160584"/>
                </a:cubicBezTo>
                <a:close/>
                <a:moveTo>
                  <a:pt x="2250234" y="160584"/>
                </a:moveTo>
                <a:cubicBezTo>
                  <a:pt x="2257896" y="160584"/>
                  <a:pt x="2257896" y="167429"/>
                  <a:pt x="2253299" y="167886"/>
                </a:cubicBezTo>
                <a:cubicBezTo>
                  <a:pt x="2253299" y="167886"/>
                  <a:pt x="2253299" y="168342"/>
                  <a:pt x="2252533" y="167886"/>
                </a:cubicBezTo>
                <a:cubicBezTo>
                  <a:pt x="2251766" y="167886"/>
                  <a:pt x="2250234" y="167886"/>
                  <a:pt x="2249468" y="166973"/>
                </a:cubicBezTo>
                <a:lnTo>
                  <a:pt x="2247935" y="166060"/>
                </a:lnTo>
                <a:cubicBezTo>
                  <a:pt x="2248701" y="166060"/>
                  <a:pt x="2247169" y="160584"/>
                  <a:pt x="2250234" y="160584"/>
                </a:cubicBezTo>
                <a:close/>
                <a:moveTo>
                  <a:pt x="2126869" y="159842"/>
                </a:moveTo>
                <a:cubicBezTo>
                  <a:pt x="2126103" y="159443"/>
                  <a:pt x="2124571" y="159443"/>
                  <a:pt x="2123038" y="160128"/>
                </a:cubicBezTo>
                <a:cubicBezTo>
                  <a:pt x="2120739" y="161497"/>
                  <a:pt x="2122272" y="162409"/>
                  <a:pt x="2124570" y="162409"/>
                </a:cubicBezTo>
                <a:cubicBezTo>
                  <a:pt x="2124570" y="162409"/>
                  <a:pt x="2125337" y="162409"/>
                  <a:pt x="2126103" y="161953"/>
                </a:cubicBezTo>
                <a:cubicBezTo>
                  <a:pt x="2127636" y="161040"/>
                  <a:pt x="2127636" y="160242"/>
                  <a:pt x="2126869" y="159842"/>
                </a:cubicBezTo>
                <a:close/>
                <a:moveTo>
                  <a:pt x="2054077" y="145524"/>
                </a:moveTo>
                <a:cubicBezTo>
                  <a:pt x="2053310" y="145068"/>
                  <a:pt x="2051778" y="145068"/>
                  <a:pt x="2051012" y="145980"/>
                </a:cubicBezTo>
                <a:lnTo>
                  <a:pt x="2049479" y="146437"/>
                </a:lnTo>
                <a:lnTo>
                  <a:pt x="2050245" y="146437"/>
                </a:lnTo>
                <a:lnTo>
                  <a:pt x="2055609" y="146893"/>
                </a:lnTo>
                <a:close/>
                <a:moveTo>
                  <a:pt x="1929179" y="111753"/>
                </a:moveTo>
                <a:cubicBezTo>
                  <a:pt x="1923050" y="111297"/>
                  <a:pt x="1932244" y="115404"/>
                  <a:pt x="1932244" y="115404"/>
                </a:cubicBezTo>
                <a:cubicBezTo>
                  <a:pt x="1938374" y="114948"/>
                  <a:pt x="1933011" y="111753"/>
                  <a:pt x="1929179" y="111753"/>
                </a:cubicBezTo>
                <a:close/>
                <a:moveTo>
                  <a:pt x="1529202" y="109472"/>
                </a:moveTo>
                <a:cubicBezTo>
                  <a:pt x="1526137" y="109928"/>
                  <a:pt x="1522306" y="110384"/>
                  <a:pt x="1516943" y="111297"/>
                </a:cubicBezTo>
                <a:cubicBezTo>
                  <a:pt x="1510813" y="112666"/>
                  <a:pt x="1506981" y="113123"/>
                  <a:pt x="1503916" y="114035"/>
                </a:cubicBezTo>
                <a:lnTo>
                  <a:pt x="1502384" y="114492"/>
                </a:lnTo>
                <a:lnTo>
                  <a:pt x="1504683" y="114492"/>
                </a:lnTo>
                <a:cubicBezTo>
                  <a:pt x="1512345" y="114492"/>
                  <a:pt x="1518475" y="114035"/>
                  <a:pt x="1523072" y="113123"/>
                </a:cubicBezTo>
                <a:cubicBezTo>
                  <a:pt x="1528436" y="111753"/>
                  <a:pt x="1529969" y="110841"/>
                  <a:pt x="1529969" y="109928"/>
                </a:cubicBezTo>
                <a:lnTo>
                  <a:pt x="1529969" y="109472"/>
                </a:lnTo>
                <a:close/>
                <a:moveTo>
                  <a:pt x="344213" y="108445"/>
                </a:moveTo>
                <a:cubicBezTo>
                  <a:pt x="338083" y="108787"/>
                  <a:pt x="331953" y="109472"/>
                  <a:pt x="326206" y="109472"/>
                </a:cubicBezTo>
                <a:cubicBezTo>
                  <a:pt x="330037" y="110384"/>
                  <a:pt x="334635" y="110841"/>
                  <a:pt x="339232" y="110841"/>
                </a:cubicBezTo>
                <a:cubicBezTo>
                  <a:pt x="346128" y="110384"/>
                  <a:pt x="353791" y="109472"/>
                  <a:pt x="362219" y="109472"/>
                </a:cubicBezTo>
                <a:cubicBezTo>
                  <a:pt x="356473" y="108103"/>
                  <a:pt x="350343" y="108103"/>
                  <a:pt x="344213" y="108445"/>
                </a:cubicBezTo>
                <a:close/>
                <a:moveTo>
                  <a:pt x="1903127" y="108103"/>
                </a:moveTo>
                <a:lnTo>
                  <a:pt x="1903127" y="108559"/>
                </a:lnTo>
                <a:cubicBezTo>
                  <a:pt x="1900062" y="109928"/>
                  <a:pt x="1895465" y="111753"/>
                  <a:pt x="1895465" y="111753"/>
                </a:cubicBezTo>
                <a:cubicBezTo>
                  <a:pt x="1895465" y="112210"/>
                  <a:pt x="1891634" y="113579"/>
                  <a:pt x="1899296" y="113579"/>
                </a:cubicBezTo>
                <a:cubicBezTo>
                  <a:pt x="1901595" y="113579"/>
                  <a:pt x="1903894" y="113579"/>
                  <a:pt x="1906959" y="113579"/>
                </a:cubicBezTo>
                <a:cubicBezTo>
                  <a:pt x="1916920" y="113123"/>
                  <a:pt x="1915387" y="114492"/>
                  <a:pt x="1919218" y="109928"/>
                </a:cubicBezTo>
                <a:cubicBezTo>
                  <a:pt x="1915387" y="114948"/>
                  <a:pt x="1904660" y="110384"/>
                  <a:pt x="1903127" y="108559"/>
                </a:cubicBezTo>
                <a:lnTo>
                  <a:pt x="1903894" y="108103"/>
                </a:lnTo>
                <a:cubicBezTo>
                  <a:pt x="1903894" y="108103"/>
                  <a:pt x="1903127" y="108103"/>
                  <a:pt x="1903127" y="108103"/>
                </a:cubicBezTo>
                <a:close/>
                <a:moveTo>
                  <a:pt x="294790" y="108103"/>
                </a:moveTo>
                <a:lnTo>
                  <a:pt x="292491" y="108559"/>
                </a:lnTo>
                <a:lnTo>
                  <a:pt x="294024" y="109472"/>
                </a:lnTo>
                <a:cubicBezTo>
                  <a:pt x="294024" y="108559"/>
                  <a:pt x="294024" y="108559"/>
                  <a:pt x="294790" y="108103"/>
                </a:cubicBezTo>
                <a:close/>
                <a:moveTo>
                  <a:pt x="1998045" y="107190"/>
                </a:moveTo>
                <a:cubicBezTo>
                  <a:pt x="1994885" y="107304"/>
                  <a:pt x="1990479" y="108331"/>
                  <a:pt x="1986647" y="109928"/>
                </a:cubicBezTo>
                <a:cubicBezTo>
                  <a:pt x="1987414" y="109472"/>
                  <a:pt x="1979751" y="112666"/>
                  <a:pt x="1980518" y="111753"/>
                </a:cubicBezTo>
                <a:cubicBezTo>
                  <a:pt x="1978219" y="114492"/>
                  <a:pt x="1980518" y="115861"/>
                  <a:pt x="1983582" y="115861"/>
                </a:cubicBezTo>
                <a:cubicBezTo>
                  <a:pt x="1984349" y="115861"/>
                  <a:pt x="1985115" y="115861"/>
                  <a:pt x="1985881" y="115861"/>
                </a:cubicBezTo>
                <a:cubicBezTo>
                  <a:pt x="1992011" y="115861"/>
                  <a:pt x="1999674" y="113579"/>
                  <a:pt x="2001972" y="109928"/>
                </a:cubicBezTo>
                <a:cubicBezTo>
                  <a:pt x="2003122" y="107874"/>
                  <a:pt x="2001206" y="107076"/>
                  <a:pt x="1998045" y="107190"/>
                </a:cubicBezTo>
                <a:close/>
                <a:moveTo>
                  <a:pt x="225829" y="106733"/>
                </a:moveTo>
                <a:cubicBezTo>
                  <a:pt x="225829" y="109472"/>
                  <a:pt x="230426" y="109472"/>
                  <a:pt x="230426" y="109472"/>
                </a:cubicBezTo>
                <a:cubicBezTo>
                  <a:pt x="232725" y="109472"/>
                  <a:pt x="228127" y="109472"/>
                  <a:pt x="230426" y="112210"/>
                </a:cubicBezTo>
                <a:cubicBezTo>
                  <a:pt x="230426" y="112210"/>
                  <a:pt x="232725" y="112210"/>
                  <a:pt x="232725" y="112210"/>
                </a:cubicBezTo>
                <a:cubicBezTo>
                  <a:pt x="235023" y="109472"/>
                  <a:pt x="232725" y="109472"/>
                  <a:pt x="235023" y="109472"/>
                </a:cubicBezTo>
                <a:cubicBezTo>
                  <a:pt x="237322" y="106733"/>
                  <a:pt x="232725" y="109472"/>
                  <a:pt x="230426" y="106733"/>
                </a:cubicBezTo>
                <a:close/>
                <a:moveTo>
                  <a:pt x="223530" y="106733"/>
                </a:moveTo>
                <a:cubicBezTo>
                  <a:pt x="223530" y="104452"/>
                  <a:pt x="221997" y="106277"/>
                  <a:pt x="222764" y="108559"/>
                </a:cubicBezTo>
                <a:lnTo>
                  <a:pt x="223530" y="109015"/>
                </a:lnTo>
                <a:lnTo>
                  <a:pt x="223530" y="108559"/>
                </a:lnTo>
                <a:cubicBezTo>
                  <a:pt x="223530" y="107646"/>
                  <a:pt x="223530" y="106733"/>
                  <a:pt x="223530" y="106733"/>
                </a:cubicBezTo>
                <a:close/>
                <a:moveTo>
                  <a:pt x="218932" y="106733"/>
                </a:moveTo>
                <a:cubicBezTo>
                  <a:pt x="218932" y="109472"/>
                  <a:pt x="218932" y="109472"/>
                  <a:pt x="218932" y="109472"/>
                </a:cubicBezTo>
                <a:cubicBezTo>
                  <a:pt x="218932" y="112210"/>
                  <a:pt x="221231" y="106733"/>
                  <a:pt x="221231" y="112210"/>
                </a:cubicBezTo>
                <a:cubicBezTo>
                  <a:pt x="222764" y="112210"/>
                  <a:pt x="222764" y="110841"/>
                  <a:pt x="223530" y="109472"/>
                </a:cubicBezTo>
                <a:lnTo>
                  <a:pt x="222764" y="109472"/>
                </a:lnTo>
                <a:cubicBezTo>
                  <a:pt x="221231" y="109015"/>
                  <a:pt x="221231" y="106733"/>
                  <a:pt x="218932" y="106733"/>
                </a:cubicBezTo>
                <a:close/>
                <a:moveTo>
                  <a:pt x="300154" y="105821"/>
                </a:moveTo>
                <a:lnTo>
                  <a:pt x="298621" y="106277"/>
                </a:lnTo>
                <a:lnTo>
                  <a:pt x="298621" y="106733"/>
                </a:lnTo>
                <a:lnTo>
                  <a:pt x="298621" y="107190"/>
                </a:lnTo>
                <a:cubicBezTo>
                  <a:pt x="299388" y="107190"/>
                  <a:pt x="299388" y="107190"/>
                  <a:pt x="299388" y="107646"/>
                </a:cubicBezTo>
                <a:cubicBezTo>
                  <a:pt x="300154" y="107646"/>
                  <a:pt x="300154" y="107190"/>
                  <a:pt x="300920" y="106733"/>
                </a:cubicBezTo>
                <a:cubicBezTo>
                  <a:pt x="300154" y="106733"/>
                  <a:pt x="300154" y="106733"/>
                  <a:pt x="300154" y="106277"/>
                </a:cubicBezTo>
                <a:close/>
                <a:moveTo>
                  <a:pt x="321608" y="103995"/>
                </a:moveTo>
                <a:cubicBezTo>
                  <a:pt x="321608" y="103995"/>
                  <a:pt x="320842" y="104452"/>
                  <a:pt x="320076" y="104452"/>
                </a:cubicBezTo>
                <a:lnTo>
                  <a:pt x="319310" y="104908"/>
                </a:lnTo>
                <a:lnTo>
                  <a:pt x="319310" y="104452"/>
                </a:lnTo>
                <a:cubicBezTo>
                  <a:pt x="319310" y="103995"/>
                  <a:pt x="320076" y="103995"/>
                  <a:pt x="321608" y="103995"/>
                </a:cubicBezTo>
                <a:close/>
                <a:moveTo>
                  <a:pt x="307816" y="103995"/>
                </a:moveTo>
                <a:cubicBezTo>
                  <a:pt x="307816" y="103995"/>
                  <a:pt x="312414" y="106733"/>
                  <a:pt x="307816" y="106733"/>
                </a:cubicBezTo>
                <a:cubicBezTo>
                  <a:pt x="307816" y="106733"/>
                  <a:pt x="310115" y="106733"/>
                  <a:pt x="310115" y="106733"/>
                </a:cubicBezTo>
                <a:cubicBezTo>
                  <a:pt x="312414" y="106733"/>
                  <a:pt x="310115" y="103995"/>
                  <a:pt x="310115" y="103995"/>
                </a:cubicBezTo>
                <a:cubicBezTo>
                  <a:pt x="310115" y="103995"/>
                  <a:pt x="310115" y="103995"/>
                  <a:pt x="307816" y="103995"/>
                </a:cubicBezTo>
                <a:close/>
                <a:moveTo>
                  <a:pt x="256287" y="103311"/>
                </a:moveTo>
                <a:cubicBezTo>
                  <a:pt x="254563" y="103311"/>
                  <a:pt x="252264" y="103995"/>
                  <a:pt x="251114" y="103995"/>
                </a:cubicBezTo>
                <a:cubicBezTo>
                  <a:pt x="253413" y="109472"/>
                  <a:pt x="255712" y="101257"/>
                  <a:pt x="258011" y="106733"/>
                </a:cubicBezTo>
                <a:cubicBezTo>
                  <a:pt x="259160" y="103995"/>
                  <a:pt x="258011" y="103311"/>
                  <a:pt x="256287" y="103311"/>
                </a:cubicBezTo>
                <a:close/>
                <a:moveTo>
                  <a:pt x="338178" y="101942"/>
                </a:moveTo>
                <a:cubicBezTo>
                  <a:pt x="336359" y="101942"/>
                  <a:pt x="334252" y="102626"/>
                  <a:pt x="333102" y="103995"/>
                </a:cubicBezTo>
                <a:cubicBezTo>
                  <a:pt x="334635" y="104908"/>
                  <a:pt x="336167" y="105364"/>
                  <a:pt x="336933" y="105364"/>
                </a:cubicBezTo>
                <a:cubicBezTo>
                  <a:pt x="339232" y="104908"/>
                  <a:pt x="340764" y="103995"/>
                  <a:pt x="341531" y="103995"/>
                </a:cubicBezTo>
                <a:cubicBezTo>
                  <a:pt x="341531" y="102626"/>
                  <a:pt x="339998" y="101942"/>
                  <a:pt x="338178" y="101942"/>
                </a:cubicBezTo>
                <a:close/>
                <a:moveTo>
                  <a:pt x="2223415" y="98975"/>
                </a:moveTo>
                <a:cubicBezTo>
                  <a:pt x="2225714" y="98975"/>
                  <a:pt x="2236441" y="99888"/>
                  <a:pt x="2231844" y="102626"/>
                </a:cubicBezTo>
                <a:cubicBezTo>
                  <a:pt x="2231844" y="102626"/>
                  <a:pt x="2231844" y="102626"/>
                  <a:pt x="2231078" y="102626"/>
                </a:cubicBezTo>
                <a:cubicBezTo>
                  <a:pt x="2226480" y="102626"/>
                  <a:pt x="2214221" y="99888"/>
                  <a:pt x="2223415" y="98975"/>
                </a:cubicBezTo>
                <a:close/>
                <a:moveTo>
                  <a:pt x="457233" y="98519"/>
                </a:moveTo>
                <a:lnTo>
                  <a:pt x="464129" y="98747"/>
                </a:lnTo>
                <a:lnTo>
                  <a:pt x="467960" y="98975"/>
                </a:lnTo>
                <a:lnTo>
                  <a:pt x="471025" y="98975"/>
                </a:lnTo>
                <a:lnTo>
                  <a:pt x="464129" y="98747"/>
                </a:lnTo>
                <a:lnTo>
                  <a:pt x="460298" y="98519"/>
                </a:lnTo>
                <a:close/>
                <a:moveTo>
                  <a:pt x="284829" y="98519"/>
                </a:moveTo>
                <a:lnTo>
                  <a:pt x="283297" y="98975"/>
                </a:lnTo>
                <a:cubicBezTo>
                  <a:pt x="282530" y="98519"/>
                  <a:pt x="281764" y="98519"/>
                  <a:pt x="281764" y="98975"/>
                </a:cubicBezTo>
                <a:lnTo>
                  <a:pt x="282530" y="99432"/>
                </a:lnTo>
                <a:lnTo>
                  <a:pt x="281764" y="99432"/>
                </a:lnTo>
                <a:cubicBezTo>
                  <a:pt x="277933" y="100344"/>
                  <a:pt x="274868" y="98975"/>
                  <a:pt x="271037" y="101257"/>
                </a:cubicBezTo>
                <a:cubicBezTo>
                  <a:pt x="273335" y="101257"/>
                  <a:pt x="273335" y="103995"/>
                  <a:pt x="275634" y="101257"/>
                </a:cubicBezTo>
                <a:cubicBezTo>
                  <a:pt x="277933" y="104452"/>
                  <a:pt x="279465" y="105364"/>
                  <a:pt x="281764" y="105821"/>
                </a:cubicBezTo>
                <a:lnTo>
                  <a:pt x="282530" y="106277"/>
                </a:lnTo>
                <a:lnTo>
                  <a:pt x="283297" y="104452"/>
                </a:lnTo>
                <a:cubicBezTo>
                  <a:pt x="284063" y="103539"/>
                  <a:pt x="284829" y="103083"/>
                  <a:pt x="285595" y="102170"/>
                </a:cubicBezTo>
                <a:lnTo>
                  <a:pt x="287128" y="100801"/>
                </a:lnTo>
                <a:lnTo>
                  <a:pt x="286361" y="100344"/>
                </a:lnTo>
                <a:cubicBezTo>
                  <a:pt x="284829" y="98975"/>
                  <a:pt x="282530" y="101257"/>
                  <a:pt x="282530" y="101257"/>
                </a:cubicBezTo>
                <a:cubicBezTo>
                  <a:pt x="282530" y="100344"/>
                  <a:pt x="282530" y="99888"/>
                  <a:pt x="282530" y="99432"/>
                </a:cubicBezTo>
                <a:lnTo>
                  <a:pt x="283297" y="98975"/>
                </a:lnTo>
                <a:lnTo>
                  <a:pt x="284063" y="98975"/>
                </a:lnTo>
                <a:cubicBezTo>
                  <a:pt x="284063" y="99432"/>
                  <a:pt x="284829" y="99432"/>
                  <a:pt x="284829" y="98519"/>
                </a:cubicBezTo>
                <a:close/>
                <a:moveTo>
                  <a:pt x="288660" y="98063"/>
                </a:moveTo>
                <a:cubicBezTo>
                  <a:pt x="287128" y="97150"/>
                  <a:pt x="286361" y="97150"/>
                  <a:pt x="287128" y="99888"/>
                </a:cubicBezTo>
                <a:lnTo>
                  <a:pt x="287128" y="100344"/>
                </a:lnTo>
                <a:cubicBezTo>
                  <a:pt x="287894" y="99888"/>
                  <a:pt x="288660" y="99432"/>
                  <a:pt x="289426" y="98975"/>
                </a:cubicBezTo>
                <a:lnTo>
                  <a:pt x="290193" y="98975"/>
                </a:lnTo>
                <a:close/>
                <a:moveTo>
                  <a:pt x="1859452" y="97150"/>
                </a:moveTo>
                <a:cubicBezTo>
                  <a:pt x="1857153" y="97606"/>
                  <a:pt x="1855620" y="98063"/>
                  <a:pt x="1854088" y="98519"/>
                </a:cubicBezTo>
                <a:lnTo>
                  <a:pt x="1853322" y="98519"/>
                </a:lnTo>
                <a:lnTo>
                  <a:pt x="1854854" y="98975"/>
                </a:lnTo>
                <a:cubicBezTo>
                  <a:pt x="1856387" y="98975"/>
                  <a:pt x="1857919" y="98519"/>
                  <a:pt x="1859452" y="98063"/>
                </a:cubicBezTo>
                <a:lnTo>
                  <a:pt x="1860984" y="97150"/>
                </a:lnTo>
                <a:close/>
                <a:moveTo>
                  <a:pt x="294024" y="95781"/>
                </a:moveTo>
                <a:cubicBezTo>
                  <a:pt x="294024" y="97150"/>
                  <a:pt x="294024" y="97606"/>
                  <a:pt x="294024" y="98519"/>
                </a:cubicBezTo>
                <a:lnTo>
                  <a:pt x="295556" y="98975"/>
                </a:lnTo>
                <a:cubicBezTo>
                  <a:pt x="297089" y="98975"/>
                  <a:pt x="297855" y="99888"/>
                  <a:pt x="299388" y="100344"/>
                </a:cubicBezTo>
                <a:lnTo>
                  <a:pt x="300920" y="101257"/>
                </a:lnTo>
                <a:lnTo>
                  <a:pt x="312414" y="101257"/>
                </a:lnTo>
                <a:cubicBezTo>
                  <a:pt x="312414" y="106277"/>
                  <a:pt x="315479" y="106277"/>
                  <a:pt x="318544" y="105364"/>
                </a:cubicBezTo>
                <a:lnTo>
                  <a:pt x="319310" y="104908"/>
                </a:lnTo>
                <a:cubicBezTo>
                  <a:pt x="319310" y="105364"/>
                  <a:pt x="319310" y="105821"/>
                  <a:pt x="319310" y="106733"/>
                </a:cubicBezTo>
                <a:cubicBezTo>
                  <a:pt x="322375" y="106733"/>
                  <a:pt x="326206" y="108103"/>
                  <a:pt x="328505" y="106733"/>
                </a:cubicBezTo>
                <a:lnTo>
                  <a:pt x="328505" y="106277"/>
                </a:lnTo>
                <a:lnTo>
                  <a:pt x="329271" y="106277"/>
                </a:lnTo>
                <a:cubicBezTo>
                  <a:pt x="329271" y="106277"/>
                  <a:pt x="330803" y="103995"/>
                  <a:pt x="330803" y="103995"/>
                </a:cubicBezTo>
                <a:cubicBezTo>
                  <a:pt x="330037" y="104452"/>
                  <a:pt x="330037" y="105364"/>
                  <a:pt x="329271" y="105821"/>
                </a:cubicBezTo>
                <a:lnTo>
                  <a:pt x="328505" y="106277"/>
                </a:lnTo>
                <a:cubicBezTo>
                  <a:pt x="328505" y="105821"/>
                  <a:pt x="328505" y="105364"/>
                  <a:pt x="328505" y="103995"/>
                </a:cubicBezTo>
                <a:cubicBezTo>
                  <a:pt x="330803" y="106733"/>
                  <a:pt x="330803" y="101257"/>
                  <a:pt x="330803" y="101257"/>
                </a:cubicBezTo>
                <a:cubicBezTo>
                  <a:pt x="333102" y="101257"/>
                  <a:pt x="341531" y="101257"/>
                  <a:pt x="343829" y="101257"/>
                </a:cubicBezTo>
                <a:cubicBezTo>
                  <a:pt x="343829" y="103995"/>
                  <a:pt x="343829" y="103995"/>
                  <a:pt x="341531" y="106733"/>
                </a:cubicBezTo>
                <a:cubicBezTo>
                  <a:pt x="343829" y="106733"/>
                  <a:pt x="346128" y="103995"/>
                  <a:pt x="348427" y="103995"/>
                </a:cubicBezTo>
                <a:cubicBezTo>
                  <a:pt x="348427" y="103995"/>
                  <a:pt x="346128" y="103995"/>
                  <a:pt x="346128" y="101257"/>
                </a:cubicBezTo>
                <a:cubicBezTo>
                  <a:pt x="350726" y="103995"/>
                  <a:pt x="355323" y="98519"/>
                  <a:pt x="359920" y="101257"/>
                </a:cubicBezTo>
                <a:cubicBezTo>
                  <a:pt x="357622" y="101257"/>
                  <a:pt x="357622" y="101257"/>
                  <a:pt x="355323" y="103995"/>
                </a:cubicBezTo>
                <a:cubicBezTo>
                  <a:pt x="362219" y="103995"/>
                  <a:pt x="366817" y="103995"/>
                  <a:pt x="373713" y="106733"/>
                </a:cubicBezTo>
                <a:cubicBezTo>
                  <a:pt x="376011" y="101257"/>
                  <a:pt x="385206" y="106733"/>
                  <a:pt x="380609" y="109472"/>
                </a:cubicBezTo>
                <a:cubicBezTo>
                  <a:pt x="380609" y="109928"/>
                  <a:pt x="380609" y="109928"/>
                  <a:pt x="380609" y="110384"/>
                </a:cubicBezTo>
                <a:lnTo>
                  <a:pt x="381375" y="110384"/>
                </a:lnTo>
                <a:lnTo>
                  <a:pt x="382908" y="110384"/>
                </a:lnTo>
                <a:lnTo>
                  <a:pt x="383674" y="109928"/>
                </a:lnTo>
                <a:cubicBezTo>
                  <a:pt x="384440" y="109928"/>
                  <a:pt x="385206" y="109472"/>
                  <a:pt x="386739" y="109472"/>
                </a:cubicBezTo>
                <a:lnTo>
                  <a:pt x="387505" y="109015"/>
                </a:lnTo>
                <a:lnTo>
                  <a:pt x="387505" y="108559"/>
                </a:lnTo>
                <a:cubicBezTo>
                  <a:pt x="386739" y="107190"/>
                  <a:pt x="385206" y="109015"/>
                  <a:pt x="385206" y="106733"/>
                </a:cubicBezTo>
                <a:cubicBezTo>
                  <a:pt x="386739" y="106733"/>
                  <a:pt x="391336" y="106733"/>
                  <a:pt x="391336" y="107646"/>
                </a:cubicBezTo>
                <a:lnTo>
                  <a:pt x="390570" y="108559"/>
                </a:lnTo>
                <a:lnTo>
                  <a:pt x="391336" y="108103"/>
                </a:lnTo>
                <a:cubicBezTo>
                  <a:pt x="393635" y="107646"/>
                  <a:pt x="395934" y="106733"/>
                  <a:pt x="397466" y="106277"/>
                </a:cubicBezTo>
                <a:lnTo>
                  <a:pt x="398232" y="106277"/>
                </a:lnTo>
                <a:lnTo>
                  <a:pt x="398999" y="105364"/>
                </a:lnTo>
                <a:cubicBezTo>
                  <a:pt x="398999" y="104908"/>
                  <a:pt x="398999" y="104452"/>
                  <a:pt x="398999" y="103995"/>
                </a:cubicBezTo>
                <a:cubicBezTo>
                  <a:pt x="398999" y="104452"/>
                  <a:pt x="399765" y="105364"/>
                  <a:pt x="400531" y="105364"/>
                </a:cubicBezTo>
                <a:lnTo>
                  <a:pt x="402064" y="105821"/>
                </a:lnTo>
                <a:lnTo>
                  <a:pt x="405129" y="105821"/>
                </a:lnTo>
                <a:lnTo>
                  <a:pt x="405895" y="105364"/>
                </a:lnTo>
                <a:lnTo>
                  <a:pt x="406661" y="104908"/>
                </a:lnTo>
                <a:cubicBezTo>
                  <a:pt x="407427" y="104452"/>
                  <a:pt x="407427" y="104452"/>
                  <a:pt x="408194" y="103995"/>
                </a:cubicBezTo>
                <a:lnTo>
                  <a:pt x="407427" y="104908"/>
                </a:lnTo>
                <a:lnTo>
                  <a:pt x="408194" y="104908"/>
                </a:lnTo>
                <a:lnTo>
                  <a:pt x="408194" y="103995"/>
                </a:lnTo>
                <a:lnTo>
                  <a:pt x="408960" y="104908"/>
                </a:lnTo>
                <a:lnTo>
                  <a:pt x="410492" y="104452"/>
                </a:lnTo>
                <a:cubicBezTo>
                  <a:pt x="419687" y="101714"/>
                  <a:pt x="428882" y="99432"/>
                  <a:pt x="438843" y="98063"/>
                </a:cubicBezTo>
                <a:cubicBezTo>
                  <a:pt x="439609" y="98063"/>
                  <a:pt x="441142" y="98063"/>
                  <a:pt x="441908" y="98063"/>
                </a:cubicBezTo>
                <a:lnTo>
                  <a:pt x="444973" y="98063"/>
                </a:lnTo>
                <a:lnTo>
                  <a:pt x="432713" y="97606"/>
                </a:lnTo>
                <a:cubicBezTo>
                  <a:pt x="389804" y="96237"/>
                  <a:pt x="347661" y="95781"/>
                  <a:pt x="307816" y="95781"/>
                </a:cubicBezTo>
                <a:cubicBezTo>
                  <a:pt x="305517" y="98519"/>
                  <a:pt x="305517" y="98519"/>
                  <a:pt x="305517" y="98519"/>
                </a:cubicBezTo>
                <a:cubicBezTo>
                  <a:pt x="305517" y="98519"/>
                  <a:pt x="297855" y="96694"/>
                  <a:pt x="297855" y="97150"/>
                </a:cubicBezTo>
                <a:lnTo>
                  <a:pt x="297855" y="97606"/>
                </a:lnTo>
                <a:lnTo>
                  <a:pt x="297089" y="97150"/>
                </a:lnTo>
                <a:cubicBezTo>
                  <a:pt x="295556" y="96694"/>
                  <a:pt x="294024" y="97606"/>
                  <a:pt x="294024" y="95781"/>
                </a:cubicBezTo>
                <a:close/>
                <a:moveTo>
                  <a:pt x="1922188" y="92529"/>
                </a:moveTo>
                <a:cubicBezTo>
                  <a:pt x="1920176" y="93043"/>
                  <a:pt x="1917686" y="93955"/>
                  <a:pt x="1913855" y="93955"/>
                </a:cubicBezTo>
                <a:lnTo>
                  <a:pt x="1913855" y="94412"/>
                </a:lnTo>
                <a:cubicBezTo>
                  <a:pt x="1914621" y="96237"/>
                  <a:pt x="1910023" y="97606"/>
                  <a:pt x="1896997" y="97606"/>
                </a:cubicBezTo>
                <a:lnTo>
                  <a:pt x="1893932" y="97606"/>
                </a:lnTo>
                <a:cubicBezTo>
                  <a:pt x="1894699" y="97606"/>
                  <a:pt x="1895465" y="98063"/>
                  <a:pt x="1896997" y="98063"/>
                </a:cubicBezTo>
                <a:cubicBezTo>
                  <a:pt x="1897764" y="98063"/>
                  <a:pt x="1898530" y="98063"/>
                  <a:pt x="1900062" y="98063"/>
                </a:cubicBezTo>
                <a:cubicBezTo>
                  <a:pt x="1907725" y="98063"/>
                  <a:pt x="1918452" y="96694"/>
                  <a:pt x="1924582" y="95324"/>
                </a:cubicBezTo>
                <a:cubicBezTo>
                  <a:pt x="1923050" y="95781"/>
                  <a:pt x="1932244" y="97150"/>
                  <a:pt x="1927647" y="93499"/>
                </a:cubicBezTo>
                <a:cubicBezTo>
                  <a:pt x="1925732" y="91902"/>
                  <a:pt x="1924199" y="92016"/>
                  <a:pt x="1922188" y="92529"/>
                </a:cubicBezTo>
                <a:close/>
                <a:moveTo>
                  <a:pt x="429840" y="92358"/>
                </a:moveTo>
                <a:cubicBezTo>
                  <a:pt x="426392" y="90989"/>
                  <a:pt x="422369" y="90304"/>
                  <a:pt x="418921" y="93043"/>
                </a:cubicBezTo>
                <a:cubicBezTo>
                  <a:pt x="425817" y="95781"/>
                  <a:pt x="430415" y="95781"/>
                  <a:pt x="437311" y="95781"/>
                </a:cubicBezTo>
                <a:cubicBezTo>
                  <a:pt x="436161" y="95781"/>
                  <a:pt x="433288" y="93727"/>
                  <a:pt x="429840" y="92358"/>
                </a:cubicBezTo>
                <a:close/>
                <a:moveTo>
                  <a:pt x="376873" y="90989"/>
                </a:moveTo>
                <a:cubicBezTo>
                  <a:pt x="375437" y="91674"/>
                  <a:pt x="373713" y="93043"/>
                  <a:pt x="371414" y="93043"/>
                </a:cubicBezTo>
                <a:cubicBezTo>
                  <a:pt x="372180" y="93955"/>
                  <a:pt x="373713" y="93955"/>
                  <a:pt x="374479" y="93955"/>
                </a:cubicBezTo>
                <a:cubicBezTo>
                  <a:pt x="376778" y="93955"/>
                  <a:pt x="379076" y="93043"/>
                  <a:pt x="380609" y="93043"/>
                </a:cubicBezTo>
                <a:cubicBezTo>
                  <a:pt x="379460" y="90304"/>
                  <a:pt x="378310" y="90304"/>
                  <a:pt x="376873" y="90989"/>
                </a:cubicBezTo>
                <a:close/>
                <a:moveTo>
                  <a:pt x="412025" y="90305"/>
                </a:moveTo>
                <a:cubicBezTo>
                  <a:pt x="410492" y="93043"/>
                  <a:pt x="403596" y="87566"/>
                  <a:pt x="403596" y="93043"/>
                </a:cubicBezTo>
                <a:cubicBezTo>
                  <a:pt x="405895" y="94412"/>
                  <a:pt x="407427" y="94868"/>
                  <a:pt x="408960" y="94868"/>
                </a:cubicBezTo>
                <a:lnTo>
                  <a:pt x="412584" y="93635"/>
                </a:lnTo>
                <a:lnTo>
                  <a:pt x="412599" y="93727"/>
                </a:lnTo>
                <a:cubicBezTo>
                  <a:pt x="413366" y="93043"/>
                  <a:pt x="414323" y="91674"/>
                  <a:pt x="414323" y="93043"/>
                </a:cubicBezTo>
                <a:lnTo>
                  <a:pt x="412584" y="93635"/>
                </a:lnTo>
                <a:close/>
                <a:moveTo>
                  <a:pt x="398999" y="90305"/>
                </a:moveTo>
                <a:cubicBezTo>
                  <a:pt x="401297" y="95781"/>
                  <a:pt x="396700" y="90305"/>
                  <a:pt x="396700" y="93043"/>
                </a:cubicBezTo>
                <a:cubicBezTo>
                  <a:pt x="396700" y="95781"/>
                  <a:pt x="401297" y="93043"/>
                  <a:pt x="403596" y="95781"/>
                </a:cubicBezTo>
                <a:cubicBezTo>
                  <a:pt x="401297" y="93043"/>
                  <a:pt x="401297" y="93043"/>
                  <a:pt x="401297" y="93043"/>
                </a:cubicBezTo>
                <a:cubicBezTo>
                  <a:pt x="401297" y="93043"/>
                  <a:pt x="401297" y="90305"/>
                  <a:pt x="398999" y="90305"/>
                </a:cubicBezTo>
                <a:close/>
                <a:moveTo>
                  <a:pt x="1812711" y="81634"/>
                </a:moveTo>
                <a:lnTo>
                  <a:pt x="1805815" y="82090"/>
                </a:lnTo>
                <a:lnTo>
                  <a:pt x="1812711" y="83459"/>
                </a:lnTo>
                <a:cubicBezTo>
                  <a:pt x="1831867" y="87110"/>
                  <a:pt x="1849491" y="92130"/>
                  <a:pt x="1864815" y="92130"/>
                </a:cubicBezTo>
                <a:cubicBezTo>
                  <a:pt x="1866348" y="91674"/>
                  <a:pt x="1867880" y="91674"/>
                  <a:pt x="1869413" y="91674"/>
                </a:cubicBezTo>
                <a:cubicBezTo>
                  <a:pt x="1872478" y="91674"/>
                  <a:pt x="1874010" y="90305"/>
                  <a:pt x="1875543" y="89392"/>
                </a:cubicBezTo>
                <a:lnTo>
                  <a:pt x="1875543" y="88935"/>
                </a:lnTo>
                <a:lnTo>
                  <a:pt x="1874776" y="88479"/>
                </a:lnTo>
                <a:cubicBezTo>
                  <a:pt x="1873244" y="86197"/>
                  <a:pt x="1873244" y="83459"/>
                  <a:pt x="1867880" y="82546"/>
                </a:cubicBezTo>
                <a:cubicBezTo>
                  <a:pt x="1849491" y="81177"/>
                  <a:pt x="1831101" y="80721"/>
                  <a:pt x="1812711" y="81634"/>
                </a:cubicBezTo>
                <a:close/>
                <a:moveTo>
                  <a:pt x="1898530" y="79352"/>
                </a:moveTo>
                <a:cubicBezTo>
                  <a:pt x="1900829" y="78896"/>
                  <a:pt x="1906959" y="81177"/>
                  <a:pt x="1904660" y="82546"/>
                </a:cubicBezTo>
                <a:cubicBezTo>
                  <a:pt x="1904660" y="83003"/>
                  <a:pt x="1903894" y="83003"/>
                  <a:pt x="1903127" y="83003"/>
                </a:cubicBezTo>
                <a:cubicBezTo>
                  <a:pt x="1899296" y="83003"/>
                  <a:pt x="1890867" y="79352"/>
                  <a:pt x="1898530" y="79352"/>
                </a:cubicBezTo>
                <a:close/>
                <a:moveTo>
                  <a:pt x="1912131" y="62523"/>
                </a:moveTo>
                <a:cubicBezTo>
                  <a:pt x="1915579" y="63379"/>
                  <a:pt x="1918069" y="64976"/>
                  <a:pt x="1916920" y="66574"/>
                </a:cubicBezTo>
                <a:cubicBezTo>
                  <a:pt x="1916153" y="67487"/>
                  <a:pt x="1913855" y="67943"/>
                  <a:pt x="1911556" y="67943"/>
                </a:cubicBezTo>
                <a:cubicBezTo>
                  <a:pt x="1910790" y="67943"/>
                  <a:pt x="1909257" y="67943"/>
                  <a:pt x="1908491" y="67943"/>
                </a:cubicBezTo>
                <a:cubicBezTo>
                  <a:pt x="1902361" y="67487"/>
                  <a:pt x="1896231" y="65661"/>
                  <a:pt x="1901595" y="62923"/>
                </a:cubicBezTo>
                <a:cubicBezTo>
                  <a:pt x="1904277" y="61554"/>
                  <a:pt x="1908683" y="61668"/>
                  <a:pt x="1912131" y="62523"/>
                </a:cubicBezTo>
                <a:close/>
                <a:moveTo>
                  <a:pt x="1884450" y="61896"/>
                </a:moveTo>
                <a:cubicBezTo>
                  <a:pt x="1892592" y="61211"/>
                  <a:pt x="1898913" y="61782"/>
                  <a:pt x="1895465" y="66574"/>
                </a:cubicBezTo>
                <a:cubicBezTo>
                  <a:pt x="1894699" y="67943"/>
                  <a:pt x="1892400" y="68399"/>
                  <a:pt x="1889335" y="68399"/>
                </a:cubicBezTo>
                <a:cubicBezTo>
                  <a:pt x="1883971" y="67943"/>
                  <a:pt x="1877841" y="66574"/>
                  <a:pt x="1874010" y="66574"/>
                </a:cubicBezTo>
                <a:cubicBezTo>
                  <a:pt x="1866348" y="66574"/>
                  <a:pt x="1844893" y="69312"/>
                  <a:pt x="1844127" y="64748"/>
                </a:cubicBezTo>
                <a:lnTo>
                  <a:pt x="1847192" y="64748"/>
                </a:lnTo>
                <a:cubicBezTo>
                  <a:pt x="1851023" y="59728"/>
                  <a:pt x="1859452" y="64748"/>
                  <a:pt x="1862517" y="64748"/>
                </a:cubicBezTo>
                <a:cubicBezTo>
                  <a:pt x="1866348" y="64520"/>
                  <a:pt x="1876309" y="62581"/>
                  <a:pt x="1884450" y="61896"/>
                </a:cubicBezTo>
                <a:close/>
                <a:moveTo>
                  <a:pt x="733846" y="61097"/>
                </a:moveTo>
                <a:cubicBezTo>
                  <a:pt x="737677" y="61554"/>
                  <a:pt x="739209" y="63836"/>
                  <a:pt x="738443" y="66117"/>
                </a:cubicBezTo>
                <a:cubicBezTo>
                  <a:pt x="736911" y="67487"/>
                  <a:pt x="733846" y="67943"/>
                  <a:pt x="730781" y="67943"/>
                </a:cubicBezTo>
                <a:cubicBezTo>
                  <a:pt x="725417" y="67943"/>
                  <a:pt x="720820" y="65661"/>
                  <a:pt x="726183" y="62467"/>
                </a:cubicBezTo>
                <a:cubicBezTo>
                  <a:pt x="727716" y="61097"/>
                  <a:pt x="730781" y="60641"/>
                  <a:pt x="733846" y="61097"/>
                </a:cubicBezTo>
                <a:close/>
                <a:moveTo>
                  <a:pt x="838054" y="60641"/>
                </a:moveTo>
                <a:cubicBezTo>
                  <a:pt x="842652" y="60185"/>
                  <a:pt x="848782" y="62010"/>
                  <a:pt x="844184" y="62467"/>
                </a:cubicBezTo>
                <a:cubicBezTo>
                  <a:pt x="843418" y="62467"/>
                  <a:pt x="843418" y="62467"/>
                  <a:pt x="842652" y="62467"/>
                </a:cubicBezTo>
                <a:cubicBezTo>
                  <a:pt x="838821" y="62467"/>
                  <a:pt x="833457" y="61554"/>
                  <a:pt x="838054" y="60641"/>
                </a:cubicBezTo>
                <a:close/>
                <a:moveTo>
                  <a:pt x="802041" y="56990"/>
                </a:moveTo>
                <a:cubicBezTo>
                  <a:pt x="807405" y="53796"/>
                  <a:pt x="822730" y="61097"/>
                  <a:pt x="820431" y="64292"/>
                </a:cubicBezTo>
                <a:cubicBezTo>
                  <a:pt x="818898" y="66117"/>
                  <a:pt x="815067" y="66574"/>
                  <a:pt x="811236" y="66574"/>
                </a:cubicBezTo>
                <a:cubicBezTo>
                  <a:pt x="802807" y="66117"/>
                  <a:pt x="793612" y="62010"/>
                  <a:pt x="802041" y="56990"/>
                </a:cubicBezTo>
                <a:close/>
                <a:moveTo>
                  <a:pt x="1116199" y="55621"/>
                </a:moveTo>
                <a:cubicBezTo>
                  <a:pt x="1114667" y="55165"/>
                  <a:pt x="1110069" y="55621"/>
                  <a:pt x="1104706" y="56990"/>
                </a:cubicBezTo>
                <a:lnTo>
                  <a:pt x="1100108" y="57903"/>
                </a:lnTo>
                <a:lnTo>
                  <a:pt x="1105472" y="57903"/>
                </a:lnTo>
                <a:cubicBezTo>
                  <a:pt x="1108537" y="57903"/>
                  <a:pt x="1111602" y="57903"/>
                  <a:pt x="1114667" y="57447"/>
                </a:cubicBezTo>
                <a:lnTo>
                  <a:pt x="1120797" y="57447"/>
                </a:lnTo>
                <a:cubicBezTo>
                  <a:pt x="1120030" y="56534"/>
                  <a:pt x="1118498" y="55621"/>
                  <a:pt x="1116199" y="55621"/>
                </a:cubicBezTo>
                <a:close/>
                <a:moveTo>
                  <a:pt x="722256" y="45809"/>
                </a:moveTo>
                <a:cubicBezTo>
                  <a:pt x="733463" y="46152"/>
                  <a:pt x="749171" y="47863"/>
                  <a:pt x="741508" y="51514"/>
                </a:cubicBezTo>
                <a:cubicBezTo>
                  <a:pt x="740742" y="51514"/>
                  <a:pt x="740742" y="51970"/>
                  <a:pt x="739976" y="51970"/>
                </a:cubicBezTo>
                <a:cubicBezTo>
                  <a:pt x="736144" y="52427"/>
                  <a:pt x="730015" y="48319"/>
                  <a:pt x="730015" y="48319"/>
                </a:cubicBezTo>
                <a:cubicBezTo>
                  <a:pt x="704346" y="46494"/>
                  <a:pt x="711050" y="45467"/>
                  <a:pt x="722256" y="45809"/>
                </a:cubicBezTo>
                <a:close/>
                <a:moveTo>
                  <a:pt x="1407370" y="33716"/>
                </a:moveTo>
                <a:cubicBezTo>
                  <a:pt x="1437254" y="32803"/>
                  <a:pt x="1467137" y="32803"/>
                  <a:pt x="1497020" y="33716"/>
                </a:cubicBezTo>
                <a:cubicBezTo>
                  <a:pt x="1535332" y="34629"/>
                  <a:pt x="1574411" y="35998"/>
                  <a:pt x="1569813" y="45581"/>
                </a:cubicBezTo>
                <a:cubicBezTo>
                  <a:pt x="1569813" y="47407"/>
                  <a:pt x="1552190" y="45581"/>
                  <a:pt x="1548358" y="45581"/>
                </a:cubicBezTo>
                <a:cubicBezTo>
                  <a:pt x="1544527" y="46038"/>
                  <a:pt x="1540696" y="46038"/>
                  <a:pt x="1537631" y="45581"/>
                </a:cubicBezTo>
                <a:cubicBezTo>
                  <a:pt x="1527670" y="45581"/>
                  <a:pt x="1493189" y="46494"/>
                  <a:pt x="1457176" y="46494"/>
                </a:cubicBezTo>
                <a:cubicBezTo>
                  <a:pt x="1411202" y="46494"/>
                  <a:pt x="1362928" y="45125"/>
                  <a:pt x="1363695" y="39649"/>
                </a:cubicBezTo>
                <a:cubicBezTo>
                  <a:pt x="1378253" y="36910"/>
                  <a:pt x="1392812" y="35085"/>
                  <a:pt x="1407370" y="33716"/>
                </a:cubicBezTo>
                <a:close/>
                <a:moveTo>
                  <a:pt x="1600319" y="31791"/>
                </a:moveTo>
                <a:cubicBezTo>
                  <a:pt x="1604055" y="31577"/>
                  <a:pt x="1610807" y="42273"/>
                  <a:pt x="1605060" y="41930"/>
                </a:cubicBezTo>
                <a:cubicBezTo>
                  <a:pt x="1603528" y="41930"/>
                  <a:pt x="1601229" y="41018"/>
                  <a:pt x="1598164" y="39649"/>
                </a:cubicBezTo>
                <a:cubicBezTo>
                  <a:pt x="1598164" y="39192"/>
                  <a:pt x="1598164" y="36454"/>
                  <a:pt x="1598164" y="36454"/>
                </a:cubicBezTo>
                <a:cubicBezTo>
                  <a:pt x="1598164" y="33145"/>
                  <a:pt x="1599074" y="31862"/>
                  <a:pt x="1600319" y="31791"/>
                </a:cubicBezTo>
                <a:close/>
                <a:moveTo>
                  <a:pt x="808650" y="17914"/>
                </a:moveTo>
                <a:cubicBezTo>
                  <a:pt x="808362" y="17971"/>
                  <a:pt x="805489" y="18428"/>
                  <a:pt x="801275" y="19112"/>
                </a:cubicBezTo>
                <a:lnTo>
                  <a:pt x="799743" y="19340"/>
                </a:lnTo>
                <a:lnTo>
                  <a:pt x="800509" y="19112"/>
                </a:lnTo>
                <a:cubicBezTo>
                  <a:pt x="806639" y="18199"/>
                  <a:pt x="808937" y="17857"/>
                  <a:pt x="808650" y="17914"/>
                </a:cubicBezTo>
                <a:close/>
                <a:moveTo>
                  <a:pt x="1536099" y="9529"/>
                </a:moveTo>
                <a:lnTo>
                  <a:pt x="1536865" y="9529"/>
                </a:lnTo>
                <a:cubicBezTo>
                  <a:pt x="1536865" y="9529"/>
                  <a:pt x="1536865" y="9529"/>
                  <a:pt x="1537631" y="9529"/>
                </a:cubicBezTo>
                <a:lnTo>
                  <a:pt x="1537631" y="9985"/>
                </a:lnTo>
                <a:cubicBezTo>
                  <a:pt x="1536865" y="9985"/>
                  <a:pt x="1536865" y="9985"/>
                  <a:pt x="1536865" y="9985"/>
                </a:cubicBezTo>
                <a:cubicBezTo>
                  <a:pt x="1536099" y="9985"/>
                  <a:pt x="1536099" y="9529"/>
                  <a:pt x="1536099" y="9529"/>
                </a:cubicBezTo>
                <a:close/>
                <a:moveTo>
                  <a:pt x="1186023" y="4166"/>
                </a:moveTo>
                <a:cubicBezTo>
                  <a:pt x="1210064" y="3368"/>
                  <a:pt x="1231901" y="4280"/>
                  <a:pt x="1232668" y="10898"/>
                </a:cubicBezTo>
                <a:cubicBezTo>
                  <a:pt x="1234200" y="17743"/>
                  <a:pt x="1184395" y="15461"/>
                  <a:pt x="1176732" y="16830"/>
                </a:cubicBezTo>
                <a:cubicBezTo>
                  <a:pt x="1169070" y="18200"/>
                  <a:pt x="1170602" y="20938"/>
                  <a:pt x="1165239" y="22763"/>
                </a:cubicBezTo>
                <a:cubicBezTo>
                  <a:pt x="1147615" y="29609"/>
                  <a:pt x="1139953" y="22763"/>
                  <a:pt x="1132290" y="19569"/>
                </a:cubicBezTo>
                <a:cubicBezTo>
                  <a:pt x="1119264" y="15005"/>
                  <a:pt x="1064861" y="17287"/>
                  <a:pt x="1048004" y="19569"/>
                </a:cubicBezTo>
                <a:cubicBezTo>
                  <a:pt x="1036510" y="21394"/>
                  <a:pt x="1025017" y="30065"/>
                  <a:pt x="1014289" y="31434"/>
                </a:cubicBezTo>
                <a:cubicBezTo>
                  <a:pt x="994367" y="34629"/>
                  <a:pt x="968315" y="33259"/>
                  <a:pt x="958354" y="34629"/>
                </a:cubicBezTo>
                <a:cubicBezTo>
                  <a:pt x="911613" y="40105"/>
                  <a:pt x="994367" y="35998"/>
                  <a:pt x="1025783" y="34629"/>
                </a:cubicBezTo>
                <a:cubicBezTo>
                  <a:pt x="1097810" y="30978"/>
                  <a:pt x="1123095" y="35998"/>
                  <a:pt x="1193589" y="37367"/>
                </a:cubicBezTo>
                <a:cubicBezTo>
                  <a:pt x="1215810" y="38279"/>
                  <a:pt x="1344539" y="34172"/>
                  <a:pt x="1350669" y="40561"/>
                </a:cubicBezTo>
                <a:cubicBezTo>
                  <a:pt x="1361396" y="51514"/>
                  <a:pt x="1326915" y="48776"/>
                  <a:pt x="1306227" y="49688"/>
                </a:cubicBezTo>
                <a:cubicBezTo>
                  <a:pt x="1278642" y="49688"/>
                  <a:pt x="1250291" y="50601"/>
                  <a:pt x="1222707" y="52883"/>
                </a:cubicBezTo>
                <a:cubicBezTo>
                  <a:pt x="1215044" y="53339"/>
                  <a:pt x="1207382" y="54252"/>
                  <a:pt x="1200486" y="55621"/>
                </a:cubicBezTo>
                <a:cubicBezTo>
                  <a:pt x="1199719" y="56077"/>
                  <a:pt x="1198187" y="56534"/>
                  <a:pt x="1197421" y="56534"/>
                </a:cubicBezTo>
                <a:lnTo>
                  <a:pt x="1197421" y="56990"/>
                </a:lnTo>
                <a:lnTo>
                  <a:pt x="1205849" y="56990"/>
                </a:lnTo>
                <a:cubicBezTo>
                  <a:pt x="1215810" y="56990"/>
                  <a:pt x="1225772" y="57447"/>
                  <a:pt x="1235733" y="57447"/>
                </a:cubicBezTo>
                <a:cubicBezTo>
                  <a:pt x="1282473" y="60185"/>
                  <a:pt x="1339941" y="52883"/>
                  <a:pt x="1381318" y="57447"/>
                </a:cubicBezTo>
                <a:cubicBezTo>
                  <a:pt x="1383617" y="57903"/>
                  <a:pt x="1385149" y="58816"/>
                  <a:pt x="1387448" y="59728"/>
                </a:cubicBezTo>
                <a:cubicBezTo>
                  <a:pt x="1396643" y="62923"/>
                  <a:pt x="1406604" y="58816"/>
                  <a:pt x="1420396" y="59728"/>
                </a:cubicBezTo>
                <a:cubicBezTo>
                  <a:pt x="1427293" y="59728"/>
                  <a:pt x="1433422" y="61097"/>
                  <a:pt x="1438786" y="61097"/>
                </a:cubicBezTo>
                <a:cubicBezTo>
                  <a:pt x="1444150" y="61554"/>
                  <a:pt x="1445682" y="59728"/>
                  <a:pt x="1451046" y="59728"/>
                </a:cubicBezTo>
                <a:cubicBezTo>
                  <a:pt x="1470202" y="59728"/>
                  <a:pt x="1518475" y="62923"/>
                  <a:pt x="1536099" y="62923"/>
                </a:cubicBezTo>
                <a:cubicBezTo>
                  <a:pt x="1549125" y="62467"/>
                  <a:pt x="1562151" y="61097"/>
                  <a:pt x="1575177" y="59728"/>
                </a:cubicBezTo>
                <a:cubicBezTo>
                  <a:pt x="1594333" y="58816"/>
                  <a:pt x="1611190" y="60185"/>
                  <a:pt x="1623450" y="59728"/>
                </a:cubicBezTo>
                <a:cubicBezTo>
                  <a:pt x="1626515" y="59728"/>
                  <a:pt x="1629580" y="59728"/>
                  <a:pt x="1632645" y="59728"/>
                </a:cubicBezTo>
                <a:lnTo>
                  <a:pt x="1639541" y="59728"/>
                </a:lnTo>
                <a:lnTo>
                  <a:pt x="1641073" y="58816"/>
                </a:lnTo>
                <a:cubicBezTo>
                  <a:pt x="1651034" y="51970"/>
                  <a:pt x="1674022" y="64748"/>
                  <a:pt x="1680152" y="56077"/>
                </a:cubicBezTo>
                <a:cubicBezTo>
                  <a:pt x="1678619" y="57903"/>
                  <a:pt x="1649502" y="46950"/>
                  <a:pt x="1663294" y="44212"/>
                </a:cubicBezTo>
                <a:cubicBezTo>
                  <a:pt x="1699308" y="35998"/>
                  <a:pt x="1769802" y="51514"/>
                  <a:pt x="1769802" y="56077"/>
                </a:cubicBezTo>
                <a:cubicBezTo>
                  <a:pt x="1761373" y="57447"/>
                  <a:pt x="1753711" y="58816"/>
                  <a:pt x="1745282" y="59728"/>
                </a:cubicBezTo>
                <a:lnTo>
                  <a:pt x="1744516" y="59728"/>
                </a:lnTo>
                <a:cubicBezTo>
                  <a:pt x="1747581" y="60641"/>
                  <a:pt x="1746814" y="61554"/>
                  <a:pt x="1738386" y="62923"/>
                </a:cubicBezTo>
                <a:cubicBezTo>
                  <a:pt x="1734555" y="63836"/>
                  <a:pt x="1728425" y="64292"/>
                  <a:pt x="1723827" y="64748"/>
                </a:cubicBezTo>
                <a:lnTo>
                  <a:pt x="1721529" y="65205"/>
                </a:lnTo>
                <a:cubicBezTo>
                  <a:pt x="1723061" y="66574"/>
                  <a:pt x="1725360" y="67943"/>
                  <a:pt x="1725360" y="67943"/>
                </a:cubicBezTo>
                <a:cubicBezTo>
                  <a:pt x="1724593" y="67943"/>
                  <a:pt x="1723827" y="67943"/>
                  <a:pt x="1723061" y="67943"/>
                </a:cubicBezTo>
                <a:lnTo>
                  <a:pt x="1721529" y="68399"/>
                </a:lnTo>
                <a:lnTo>
                  <a:pt x="1723827" y="68399"/>
                </a:lnTo>
                <a:cubicBezTo>
                  <a:pt x="1733022" y="69768"/>
                  <a:pt x="1743749" y="67487"/>
                  <a:pt x="1753711" y="68399"/>
                </a:cubicBezTo>
                <a:cubicBezTo>
                  <a:pt x="1764438" y="69768"/>
                  <a:pt x="1765970" y="73876"/>
                  <a:pt x="1772100" y="73876"/>
                </a:cubicBezTo>
                <a:cubicBezTo>
                  <a:pt x="1776698" y="72506"/>
                  <a:pt x="1782061" y="71137"/>
                  <a:pt x="1787425" y="70225"/>
                </a:cubicBezTo>
                <a:cubicBezTo>
                  <a:pt x="1793555" y="69768"/>
                  <a:pt x="1799685" y="69768"/>
                  <a:pt x="1805049" y="70225"/>
                </a:cubicBezTo>
                <a:cubicBezTo>
                  <a:pt x="1809646" y="71137"/>
                  <a:pt x="1805815" y="72050"/>
                  <a:pt x="1808114" y="73876"/>
                </a:cubicBezTo>
                <a:cubicBezTo>
                  <a:pt x="1816542" y="79808"/>
                  <a:pt x="1830335" y="72506"/>
                  <a:pt x="1838763" y="72050"/>
                </a:cubicBezTo>
                <a:cubicBezTo>
                  <a:pt x="1855620" y="72050"/>
                  <a:pt x="1871711" y="73876"/>
                  <a:pt x="1887036" y="77526"/>
                </a:cubicBezTo>
                <a:cubicBezTo>
                  <a:pt x="1893932" y="83003"/>
                  <a:pt x="1877075" y="82546"/>
                  <a:pt x="1887036" y="84828"/>
                </a:cubicBezTo>
                <a:cubicBezTo>
                  <a:pt x="1892400" y="85741"/>
                  <a:pt x="1896997" y="86197"/>
                  <a:pt x="1902361" y="86654"/>
                </a:cubicBezTo>
                <a:cubicBezTo>
                  <a:pt x="1906192" y="86197"/>
                  <a:pt x="1906959" y="83003"/>
                  <a:pt x="1911556" y="83003"/>
                </a:cubicBezTo>
                <a:cubicBezTo>
                  <a:pt x="1916153" y="83003"/>
                  <a:pt x="1922283" y="86197"/>
                  <a:pt x="1929946" y="86654"/>
                </a:cubicBezTo>
                <a:cubicBezTo>
                  <a:pt x="1935309" y="87110"/>
                  <a:pt x="1944504" y="85741"/>
                  <a:pt x="1950634" y="86654"/>
                </a:cubicBezTo>
                <a:cubicBezTo>
                  <a:pt x="1956764" y="87110"/>
                  <a:pt x="1965193" y="89848"/>
                  <a:pt x="1972089" y="90305"/>
                </a:cubicBezTo>
                <a:cubicBezTo>
                  <a:pt x="1985115" y="91217"/>
                  <a:pt x="1998141" y="88935"/>
                  <a:pt x="2008102" y="90305"/>
                </a:cubicBezTo>
                <a:cubicBezTo>
                  <a:pt x="2014998" y="90761"/>
                  <a:pt x="2020362" y="93955"/>
                  <a:pt x="2023427" y="93955"/>
                </a:cubicBezTo>
                <a:cubicBezTo>
                  <a:pt x="2027258" y="93955"/>
                  <a:pt x="2032622" y="90305"/>
                  <a:pt x="2034921" y="90305"/>
                </a:cubicBezTo>
                <a:cubicBezTo>
                  <a:pt x="2041050" y="89392"/>
                  <a:pt x="2047947" y="90305"/>
                  <a:pt x="2053310" y="92130"/>
                </a:cubicBezTo>
                <a:cubicBezTo>
                  <a:pt x="2057908" y="94412"/>
                  <a:pt x="2041817" y="97150"/>
                  <a:pt x="2041050" y="97150"/>
                </a:cubicBezTo>
                <a:cubicBezTo>
                  <a:pt x="2041050" y="97606"/>
                  <a:pt x="2048713" y="96237"/>
                  <a:pt x="2047180" y="104452"/>
                </a:cubicBezTo>
                <a:cubicBezTo>
                  <a:pt x="2046414" y="110384"/>
                  <a:pt x="2034154" y="107190"/>
                  <a:pt x="2041050" y="111297"/>
                </a:cubicBezTo>
                <a:cubicBezTo>
                  <a:pt x="2041050" y="111753"/>
                  <a:pt x="2053310" y="112666"/>
                  <a:pt x="2059440" y="113123"/>
                </a:cubicBezTo>
                <a:cubicBezTo>
                  <a:pt x="2075531" y="114492"/>
                  <a:pt x="2083194" y="116773"/>
                  <a:pt x="2077830" y="111297"/>
                </a:cubicBezTo>
                <a:cubicBezTo>
                  <a:pt x="2071700" y="105821"/>
                  <a:pt x="2083960" y="107646"/>
                  <a:pt x="2095453" y="107646"/>
                </a:cubicBezTo>
                <a:cubicBezTo>
                  <a:pt x="2110778" y="108559"/>
                  <a:pt x="2110012" y="109015"/>
                  <a:pt x="2113843" y="111297"/>
                </a:cubicBezTo>
                <a:cubicBezTo>
                  <a:pt x="2107713" y="111753"/>
                  <a:pt x="2101583" y="112210"/>
                  <a:pt x="2095453" y="113579"/>
                </a:cubicBezTo>
                <a:lnTo>
                  <a:pt x="2090856" y="114948"/>
                </a:lnTo>
                <a:lnTo>
                  <a:pt x="2091622" y="114948"/>
                </a:lnTo>
                <a:cubicBezTo>
                  <a:pt x="2093921" y="114948"/>
                  <a:pt x="2100051" y="116773"/>
                  <a:pt x="2098518" y="116773"/>
                </a:cubicBezTo>
                <a:cubicBezTo>
                  <a:pt x="2125337" y="119968"/>
                  <a:pt x="2154454" y="117230"/>
                  <a:pt x="2171311" y="118599"/>
                </a:cubicBezTo>
                <a:cubicBezTo>
                  <a:pt x="2168246" y="118599"/>
                  <a:pt x="2184337" y="121337"/>
                  <a:pt x="2183571" y="120424"/>
                </a:cubicBezTo>
                <a:cubicBezTo>
                  <a:pt x="2194298" y="130921"/>
                  <a:pt x="2149856" y="120424"/>
                  <a:pt x="2162116" y="125901"/>
                </a:cubicBezTo>
                <a:cubicBezTo>
                  <a:pt x="2177441" y="132746"/>
                  <a:pt x="2205026" y="123619"/>
                  <a:pt x="2208091" y="133202"/>
                </a:cubicBezTo>
                <a:cubicBezTo>
                  <a:pt x="2208091" y="133202"/>
                  <a:pt x="2199662" y="133202"/>
                  <a:pt x="2198896" y="133202"/>
                </a:cubicBezTo>
                <a:cubicBezTo>
                  <a:pt x="2188935" y="131377"/>
                  <a:pt x="2196597" y="135941"/>
                  <a:pt x="2190467" y="136853"/>
                </a:cubicBezTo>
                <a:cubicBezTo>
                  <a:pt x="2171311" y="139135"/>
                  <a:pt x="2187402" y="134115"/>
                  <a:pt x="2175142" y="135028"/>
                </a:cubicBezTo>
                <a:cubicBezTo>
                  <a:pt x="2172077" y="135028"/>
                  <a:pt x="2165947" y="138222"/>
                  <a:pt x="2159818" y="138679"/>
                </a:cubicBezTo>
                <a:cubicBezTo>
                  <a:pt x="2155986" y="138679"/>
                  <a:pt x="2152155" y="138679"/>
                  <a:pt x="2148324" y="138679"/>
                </a:cubicBezTo>
                <a:cubicBezTo>
                  <a:pt x="2127635" y="138222"/>
                  <a:pt x="2107713" y="139135"/>
                  <a:pt x="2087791" y="140504"/>
                </a:cubicBezTo>
                <a:cubicBezTo>
                  <a:pt x="2081661" y="140961"/>
                  <a:pt x="2075531" y="141417"/>
                  <a:pt x="2069401" y="141417"/>
                </a:cubicBezTo>
                <a:lnTo>
                  <a:pt x="2063271" y="140961"/>
                </a:lnTo>
                <a:lnTo>
                  <a:pt x="2062505" y="141873"/>
                </a:lnTo>
                <a:cubicBezTo>
                  <a:pt x="2062505" y="142786"/>
                  <a:pt x="2062505" y="143699"/>
                  <a:pt x="2062505" y="145068"/>
                </a:cubicBezTo>
                <a:lnTo>
                  <a:pt x="2062505" y="146893"/>
                </a:lnTo>
                <a:lnTo>
                  <a:pt x="2066336" y="147350"/>
                </a:lnTo>
                <a:cubicBezTo>
                  <a:pt x="2077064" y="147350"/>
                  <a:pt x="2087791" y="148262"/>
                  <a:pt x="2096986" y="149175"/>
                </a:cubicBezTo>
                <a:cubicBezTo>
                  <a:pt x="2098518" y="149631"/>
                  <a:pt x="2103116" y="152370"/>
                  <a:pt x="2106181" y="152826"/>
                </a:cubicBezTo>
                <a:cubicBezTo>
                  <a:pt x="2122272" y="156477"/>
                  <a:pt x="2182038" y="149175"/>
                  <a:pt x="2184337" y="156477"/>
                </a:cubicBezTo>
                <a:cubicBezTo>
                  <a:pt x="2185103" y="159215"/>
                  <a:pt x="2166714" y="158302"/>
                  <a:pt x="2166714" y="158302"/>
                </a:cubicBezTo>
                <a:cubicBezTo>
                  <a:pt x="2165947" y="158302"/>
                  <a:pt x="2161350" y="161953"/>
                  <a:pt x="2163649" y="161953"/>
                </a:cubicBezTo>
                <a:cubicBezTo>
                  <a:pt x="2152155" y="162409"/>
                  <a:pt x="2145259" y="153282"/>
                  <a:pt x="2145259" y="160128"/>
                </a:cubicBezTo>
                <a:cubicBezTo>
                  <a:pt x="2145259" y="164235"/>
                  <a:pt x="2160584" y="167429"/>
                  <a:pt x="2160584" y="167429"/>
                </a:cubicBezTo>
                <a:cubicBezTo>
                  <a:pt x="2148324" y="172906"/>
                  <a:pt x="2115376" y="164691"/>
                  <a:pt x="2100051" y="169255"/>
                </a:cubicBezTo>
                <a:cubicBezTo>
                  <a:pt x="2099285" y="169255"/>
                  <a:pt x="2100051" y="172449"/>
                  <a:pt x="2100051" y="172906"/>
                </a:cubicBezTo>
                <a:cubicBezTo>
                  <a:pt x="2096986" y="178838"/>
                  <a:pt x="2087025" y="171537"/>
                  <a:pt x="2081661" y="171080"/>
                </a:cubicBezTo>
                <a:cubicBezTo>
                  <a:pt x="2076297" y="170624"/>
                  <a:pt x="2071700" y="172906"/>
                  <a:pt x="2069401" y="172906"/>
                </a:cubicBezTo>
                <a:cubicBezTo>
                  <a:pt x="2064804" y="172906"/>
                  <a:pt x="2060206" y="170624"/>
                  <a:pt x="2057141" y="171080"/>
                </a:cubicBezTo>
                <a:cubicBezTo>
                  <a:pt x="2054077" y="171537"/>
                  <a:pt x="2051012" y="175644"/>
                  <a:pt x="2047947" y="176557"/>
                </a:cubicBezTo>
                <a:cubicBezTo>
                  <a:pt x="2034154" y="179295"/>
                  <a:pt x="2031089" y="172449"/>
                  <a:pt x="2030323" y="178382"/>
                </a:cubicBezTo>
                <a:cubicBezTo>
                  <a:pt x="2030323" y="176100"/>
                  <a:pt x="2039518" y="182033"/>
                  <a:pt x="2039518" y="182033"/>
                </a:cubicBezTo>
                <a:cubicBezTo>
                  <a:pt x="2042583" y="184315"/>
                  <a:pt x="2047947" y="178382"/>
                  <a:pt x="2047947" y="178382"/>
                </a:cubicBezTo>
                <a:cubicBezTo>
                  <a:pt x="2062505" y="175188"/>
                  <a:pt x="2076297" y="182033"/>
                  <a:pt x="2078596" y="182033"/>
                </a:cubicBezTo>
                <a:cubicBezTo>
                  <a:pt x="2079362" y="180664"/>
                  <a:pt x="2080129" y="179295"/>
                  <a:pt x="2081661" y="178382"/>
                </a:cubicBezTo>
                <a:cubicBezTo>
                  <a:pt x="2084726" y="178838"/>
                  <a:pt x="2087791" y="179295"/>
                  <a:pt x="2090856" y="180208"/>
                </a:cubicBezTo>
                <a:cubicBezTo>
                  <a:pt x="2090090" y="182033"/>
                  <a:pt x="2090090" y="183858"/>
                  <a:pt x="2090856" y="185684"/>
                </a:cubicBezTo>
                <a:cubicBezTo>
                  <a:pt x="2096986" y="188878"/>
                  <a:pt x="2101583" y="185684"/>
                  <a:pt x="2108479" y="185684"/>
                </a:cubicBezTo>
                <a:cubicBezTo>
                  <a:pt x="2113843" y="185228"/>
                  <a:pt x="2119973" y="187509"/>
                  <a:pt x="2120739" y="187053"/>
                </a:cubicBezTo>
                <a:cubicBezTo>
                  <a:pt x="2122272" y="187053"/>
                  <a:pt x="2127635" y="183858"/>
                  <a:pt x="2129934" y="183858"/>
                </a:cubicBezTo>
                <a:cubicBezTo>
                  <a:pt x="2136830" y="183858"/>
                  <a:pt x="2142960" y="185228"/>
                  <a:pt x="2148324" y="187053"/>
                </a:cubicBezTo>
                <a:cubicBezTo>
                  <a:pt x="2154454" y="189335"/>
                  <a:pt x="2159818" y="189335"/>
                  <a:pt x="2158285" y="191617"/>
                </a:cubicBezTo>
                <a:lnTo>
                  <a:pt x="2157519" y="192529"/>
                </a:lnTo>
                <a:lnTo>
                  <a:pt x="2159051" y="192529"/>
                </a:lnTo>
                <a:lnTo>
                  <a:pt x="2161350" y="192073"/>
                </a:lnTo>
                <a:lnTo>
                  <a:pt x="2161350" y="191617"/>
                </a:lnTo>
                <a:cubicBezTo>
                  <a:pt x="2161350" y="191617"/>
                  <a:pt x="2162116" y="191160"/>
                  <a:pt x="2162116" y="190704"/>
                </a:cubicBezTo>
                <a:cubicBezTo>
                  <a:pt x="2165947" y="187966"/>
                  <a:pt x="2177441" y="187053"/>
                  <a:pt x="2177441" y="187053"/>
                </a:cubicBezTo>
                <a:cubicBezTo>
                  <a:pt x="2194298" y="188878"/>
                  <a:pt x="2187402" y="191617"/>
                  <a:pt x="2178207" y="192986"/>
                </a:cubicBezTo>
                <a:lnTo>
                  <a:pt x="2177441" y="193442"/>
                </a:lnTo>
                <a:cubicBezTo>
                  <a:pt x="2184337" y="198006"/>
                  <a:pt x="2190467" y="194811"/>
                  <a:pt x="2197363" y="198462"/>
                </a:cubicBezTo>
                <a:cubicBezTo>
                  <a:pt x="2184337" y="198462"/>
                  <a:pt x="2171311" y="196180"/>
                  <a:pt x="2159818" y="194355"/>
                </a:cubicBezTo>
                <a:cubicBezTo>
                  <a:pt x="2156753" y="194355"/>
                  <a:pt x="2152921" y="196180"/>
                  <a:pt x="2150623" y="198462"/>
                </a:cubicBezTo>
                <a:cubicBezTo>
                  <a:pt x="2149856" y="192529"/>
                  <a:pt x="2146025" y="198462"/>
                  <a:pt x="2144493" y="196180"/>
                </a:cubicBezTo>
                <a:cubicBezTo>
                  <a:pt x="2145259" y="200287"/>
                  <a:pt x="2146025" y="196180"/>
                  <a:pt x="2147558" y="200287"/>
                </a:cubicBezTo>
                <a:cubicBezTo>
                  <a:pt x="2146025" y="200287"/>
                  <a:pt x="2145259" y="200287"/>
                  <a:pt x="2144493" y="200287"/>
                </a:cubicBezTo>
                <a:cubicBezTo>
                  <a:pt x="2156753" y="200287"/>
                  <a:pt x="2169779" y="200287"/>
                  <a:pt x="2181272" y="202113"/>
                </a:cubicBezTo>
                <a:cubicBezTo>
                  <a:pt x="2182805" y="203938"/>
                  <a:pt x="2187402" y="200287"/>
                  <a:pt x="2189701" y="203938"/>
                </a:cubicBezTo>
                <a:cubicBezTo>
                  <a:pt x="2189701" y="200287"/>
                  <a:pt x="2191233" y="205764"/>
                  <a:pt x="2192000" y="203938"/>
                </a:cubicBezTo>
                <a:cubicBezTo>
                  <a:pt x="2192000" y="203938"/>
                  <a:pt x="2192000" y="202113"/>
                  <a:pt x="2192766" y="203938"/>
                </a:cubicBezTo>
                <a:cubicBezTo>
                  <a:pt x="2192000" y="208046"/>
                  <a:pt x="2188935" y="203938"/>
                  <a:pt x="2188168" y="205764"/>
                </a:cubicBezTo>
                <a:cubicBezTo>
                  <a:pt x="2188168" y="205764"/>
                  <a:pt x="2188935" y="205764"/>
                  <a:pt x="2188935" y="208046"/>
                </a:cubicBezTo>
                <a:cubicBezTo>
                  <a:pt x="2180506" y="208046"/>
                  <a:pt x="2172844" y="203938"/>
                  <a:pt x="2165947" y="208046"/>
                </a:cubicBezTo>
                <a:cubicBezTo>
                  <a:pt x="2169779" y="211696"/>
                  <a:pt x="2175142" y="208046"/>
                  <a:pt x="2181272" y="213522"/>
                </a:cubicBezTo>
                <a:cubicBezTo>
                  <a:pt x="2182038" y="208046"/>
                  <a:pt x="2187402" y="213522"/>
                  <a:pt x="2188168" y="213522"/>
                </a:cubicBezTo>
                <a:cubicBezTo>
                  <a:pt x="2188168" y="215347"/>
                  <a:pt x="2186636" y="213522"/>
                  <a:pt x="2186636" y="215347"/>
                </a:cubicBezTo>
                <a:cubicBezTo>
                  <a:pt x="2188935" y="215347"/>
                  <a:pt x="2191233" y="217173"/>
                  <a:pt x="2191233" y="215347"/>
                </a:cubicBezTo>
                <a:cubicBezTo>
                  <a:pt x="2192000" y="217173"/>
                  <a:pt x="2192000" y="219455"/>
                  <a:pt x="2194298" y="217173"/>
                </a:cubicBezTo>
                <a:cubicBezTo>
                  <a:pt x="2192766" y="215347"/>
                  <a:pt x="2192000" y="215347"/>
                  <a:pt x="2192000" y="213522"/>
                </a:cubicBezTo>
                <a:cubicBezTo>
                  <a:pt x="2192766" y="213978"/>
                  <a:pt x="2192766" y="214435"/>
                  <a:pt x="2193532" y="214891"/>
                </a:cubicBezTo>
                <a:lnTo>
                  <a:pt x="2193532" y="215347"/>
                </a:lnTo>
                <a:cubicBezTo>
                  <a:pt x="2193532" y="215347"/>
                  <a:pt x="2194298" y="215347"/>
                  <a:pt x="2194298" y="215347"/>
                </a:cubicBezTo>
                <a:cubicBezTo>
                  <a:pt x="2195065" y="215347"/>
                  <a:pt x="2195831" y="215347"/>
                  <a:pt x="2195831" y="215347"/>
                </a:cubicBezTo>
                <a:cubicBezTo>
                  <a:pt x="2195065" y="214891"/>
                  <a:pt x="2195065" y="214891"/>
                  <a:pt x="2194298" y="214891"/>
                </a:cubicBezTo>
                <a:lnTo>
                  <a:pt x="2194298" y="215347"/>
                </a:lnTo>
                <a:lnTo>
                  <a:pt x="2193532" y="214891"/>
                </a:lnTo>
                <a:lnTo>
                  <a:pt x="2193532" y="214435"/>
                </a:lnTo>
                <a:cubicBezTo>
                  <a:pt x="2193532" y="214435"/>
                  <a:pt x="2193532" y="213978"/>
                  <a:pt x="2194298" y="213522"/>
                </a:cubicBezTo>
                <a:cubicBezTo>
                  <a:pt x="2198129" y="217173"/>
                  <a:pt x="2201194" y="213522"/>
                  <a:pt x="2204259" y="217173"/>
                </a:cubicBezTo>
                <a:cubicBezTo>
                  <a:pt x="2203493" y="217173"/>
                  <a:pt x="2202727" y="217173"/>
                  <a:pt x="2201961" y="217173"/>
                </a:cubicBezTo>
                <a:cubicBezTo>
                  <a:pt x="2201961" y="217173"/>
                  <a:pt x="2202727" y="217173"/>
                  <a:pt x="2202727" y="219455"/>
                </a:cubicBezTo>
                <a:cubicBezTo>
                  <a:pt x="2201194" y="219455"/>
                  <a:pt x="2199662" y="219455"/>
                  <a:pt x="2198129" y="221280"/>
                </a:cubicBezTo>
                <a:cubicBezTo>
                  <a:pt x="2198129" y="223105"/>
                  <a:pt x="2198896" y="223105"/>
                  <a:pt x="2199662" y="223105"/>
                </a:cubicBezTo>
                <a:cubicBezTo>
                  <a:pt x="2198896" y="219455"/>
                  <a:pt x="2200428" y="224931"/>
                  <a:pt x="2201194" y="224931"/>
                </a:cubicBezTo>
                <a:cubicBezTo>
                  <a:pt x="2201194" y="223105"/>
                  <a:pt x="2201194" y="221280"/>
                  <a:pt x="2201961" y="221280"/>
                </a:cubicBezTo>
                <a:cubicBezTo>
                  <a:pt x="2202727" y="222193"/>
                  <a:pt x="2203493" y="222649"/>
                  <a:pt x="2205026" y="223105"/>
                </a:cubicBezTo>
                <a:cubicBezTo>
                  <a:pt x="2205026" y="222649"/>
                  <a:pt x="2205026" y="222193"/>
                  <a:pt x="2205026" y="221736"/>
                </a:cubicBezTo>
                <a:cubicBezTo>
                  <a:pt x="2205792" y="221736"/>
                  <a:pt x="2206558" y="221736"/>
                  <a:pt x="2208091" y="221736"/>
                </a:cubicBezTo>
                <a:cubicBezTo>
                  <a:pt x="2208091" y="221280"/>
                  <a:pt x="2210389" y="218085"/>
                  <a:pt x="2214221" y="219911"/>
                </a:cubicBezTo>
                <a:cubicBezTo>
                  <a:pt x="2216519" y="220824"/>
                  <a:pt x="2212688" y="223562"/>
                  <a:pt x="2208857" y="224475"/>
                </a:cubicBezTo>
                <a:lnTo>
                  <a:pt x="2208091" y="224475"/>
                </a:lnTo>
                <a:lnTo>
                  <a:pt x="2208857" y="224931"/>
                </a:lnTo>
                <a:cubicBezTo>
                  <a:pt x="2208857" y="226756"/>
                  <a:pt x="2207324" y="224931"/>
                  <a:pt x="2206558" y="224931"/>
                </a:cubicBezTo>
                <a:cubicBezTo>
                  <a:pt x="2206558" y="226756"/>
                  <a:pt x="2206558" y="226756"/>
                  <a:pt x="2206558" y="226756"/>
                </a:cubicBezTo>
                <a:cubicBezTo>
                  <a:pt x="2196597" y="226756"/>
                  <a:pt x="2185103" y="223105"/>
                  <a:pt x="2175909" y="224931"/>
                </a:cubicBezTo>
                <a:cubicBezTo>
                  <a:pt x="2173610" y="223105"/>
                  <a:pt x="2173610" y="224931"/>
                  <a:pt x="2171311" y="224931"/>
                </a:cubicBezTo>
                <a:cubicBezTo>
                  <a:pt x="2171311" y="226756"/>
                  <a:pt x="2172077" y="226756"/>
                  <a:pt x="2172077" y="229038"/>
                </a:cubicBezTo>
                <a:cubicBezTo>
                  <a:pt x="2174376" y="229038"/>
                  <a:pt x="2174376" y="229038"/>
                  <a:pt x="2175909" y="230864"/>
                </a:cubicBezTo>
                <a:cubicBezTo>
                  <a:pt x="2175909" y="229038"/>
                  <a:pt x="2175909" y="226756"/>
                  <a:pt x="2176675" y="229038"/>
                </a:cubicBezTo>
                <a:cubicBezTo>
                  <a:pt x="2176675" y="230864"/>
                  <a:pt x="2178974" y="230864"/>
                  <a:pt x="2179740" y="229038"/>
                </a:cubicBezTo>
                <a:cubicBezTo>
                  <a:pt x="2181272" y="234514"/>
                  <a:pt x="2184337" y="230864"/>
                  <a:pt x="2185870" y="232689"/>
                </a:cubicBezTo>
                <a:cubicBezTo>
                  <a:pt x="2183571" y="233145"/>
                  <a:pt x="2182038" y="233145"/>
                  <a:pt x="2179740" y="233145"/>
                </a:cubicBezTo>
                <a:lnTo>
                  <a:pt x="2176675" y="233145"/>
                </a:lnTo>
                <a:lnTo>
                  <a:pt x="2177441" y="233602"/>
                </a:lnTo>
                <a:cubicBezTo>
                  <a:pt x="2177441" y="235884"/>
                  <a:pt x="2178207" y="239534"/>
                  <a:pt x="2178207" y="239534"/>
                </a:cubicBezTo>
                <a:cubicBezTo>
                  <a:pt x="2178974" y="239991"/>
                  <a:pt x="2190467" y="241360"/>
                  <a:pt x="2190467" y="241360"/>
                </a:cubicBezTo>
                <a:cubicBezTo>
                  <a:pt x="2204259" y="242273"/>
                  <a:pt x="2245636" y="241360"/>
                  <a:pt x="2257130" y="241360"/>
                </a:cubicBezTo>
                <a:cubicBezTo>
                  <a:pt x="2260195" y="241360"/>
                  <a:pt x="2296208" y="242273"/>
                  <a:pt x="2290844" y="245011"/>
                </a:cubicBezTo>
                <a:cubicBezTo>
                  <a:pt x="2284715" y="247749"/>
                  <a:pt x="2247935" y="245011"/>
                  <a:pt x="2244870" y="245011"/>
                </a:cubicBezTo>
                <a:cubicBezTo>
                  <a:pt x="2234909" y="245923"/>
                  <a:pt x="2222649" y="249574"/>
                  <a:pt x="2214221" y="250487"/>
                </a:cubicBezTo>
                <a:cubicBezTo>
                  <a:pt x="2209623" y="249118"/>
                  <a:pt x="2204259" y="248662"/>
                  <a:pt x="2199662" y="248662"/>
                </a:cubicBezTo>
                <a:cubicBezTo>
                  <a:pt x="2198896" y="248662"/>
                  <a:pt x="2194298" y="252312"/>
                  <a:pt x="2193532" y="252312"/>
                </a:cubicBezTo>
                <a:cubicBezTo>
                  <a:pt x="2186636" y="251856"/>
                  <a:pt x="2182038" y="248662"/>
                  <a:pt x="2178207" y="248662"/>
                </a:cubicBezTo>
                <a:cubicBezTo>
                  <a:pt x="2177441" y="248662"/>
                  <a:pt x="2172844" y="252312"/>
                  <a:pt x="2172077" y="252312"/>
                </a:cubicBezTo>
                <a:cubicBezTo>
                  <a:pt x="2161350" y="253682"/>
                  <a:pt x="2163649" y="249574"/>
                  <a:pt x="2162882" y="248662"/>
                </a:cubicBezTo>
                <a:cubicBezTo>
                  <a:pt x="2160584" y="245467"/>
                  <a:pt x="2162882" y="239991"/>
                  <a:pt x="2161350" y="238165"/>
                </a:cubicBezTo>
                <a:lnTo>
                  <a:pt x="2160584" y="238165"/>
                </a:lnTo>
                <a:cubicBezTo>
                  <a:pt x="2159818" y="238622"/>
                  <a:pt x="2156753" y="239534"/>
                  <a:pt x="2156753" y="239534"/>
                </a:cubicBezTo>
                <a:cubicBezTo>
                  <a:pt x="2154454" y="240903"/>
                  <a:pt x="2143726" y="246836"/>
                  <a:pt x="2144493" y="248662"/>
                </a:cubicBezTo>
                <a:cubicBezTo>
                  <a:pt x="2145259" y="250487"/>
                  <a:pt x="2165947" y="249574"/>
                  <a:pt x="2156753" y="254138"/>
                </a:cubicBezTo>
                <a:cubicBezTo>
                  <a:pt x="2146791" y="259158"/>
                  <a:pt x="2139129" y="250943"/>
                  <a:pt x="2138363" y="249118"/>
                </a:cubicBezTo>
                <a:lnTo>
                  <a:pt x="2137597" y="249118"/>
                </a:lnTo>
                <a:cubicBezTo>
                  <a:pt x="2135298" y="250031"/>
                  <a:pt x="2129168" y="251856"/>
                  <a:pt x="2129168" y="252312"/>
                </a:cubicBezTo>
                <a:cubicBezTo>
                  <a:pt x="2132233" y="255051"/>
                  <a:pt x="2131467" y="256420"/>
                  <a:pt x="2135298" y="257789"/>
                </a:cubicBezTo>
                <a:cubicBezTo>
                  <a:pt x="2148324" y="261896"/>
                  <a:pt x="2162882" y="258245"/>
                  <a:pt x="2178207" y="257789"/>
                </a:cubicBezTo>
                <a:cubicBezTo>
                  <a:pt x="2183571" y="257332"/>
                  <a:pt x="2184337" y="259614"/>
                  <a:pt x="2190467" y="259614"/>
                </a:cubicBezTo>
                <a:cubicBezTo>
                  <a:pt x="2203493" y="258702"/>
                  <a:pt x="2216519" y="257789"/>
                  <a:pt x="2229545" y="255963"/>
                </a:cubicBezTo>
                <a:cubicBezTo>
                  <a:pt x="2245636" y="253225"/>
                  <a:pt x="2263260" y="259158"/>
                  <a:pt x="2244870" y="261440"/>
                </a:cubicBezTo>
                <a:cubicBezTo>
                  <a:pt x="2231078" y="262809"/>
                  <a:pt x="2187402" y="260071"/>
                  <a:pt x="2187402" y="265091"/>
                </a:cubicBezTo>
                <a:cubicBezTo>
                  <a:pt x="2187402" y="266460"/>
                  <a:pt x="2211156" y="268285"/>
                  <a:pt x="2208857" y="270111"/>
                </a:cubicBezTo>
                <a:cubicBezTo>
                  <a:pt x="2204259" y="273305"/>
                  <a:pt x="2194298" y="274674"/>
                  <a:pt x="2184337" y="274674"/>
                </a:cubicBezTo>
                <a:lnTo>
                  <a:pt x="2178974" y="275131"/>
                </a:lnTo>
                <a:cubicBezTo>
                  <a:pt x="2178974" y="276043"/>
                  <a:pt x="2178974" y="278325"/>
                  <a:pt x="2178974" y="278325"/>
                </a:cubicBezTo>
                <a:lnTo>
                  <a:pt x="2179740" y="278325"/>
                </a:lnTo>
                <a:cubicBezTo>
                  <a:pt x="2179740" y="280150"/>
                  <a:pt x="2179740" y="280150"/>
                  <a:pt x="2178974" y="282432"/>
                </a:cubicBezTo>
                <a:cubicBezTo>
                  <a:pt x="2178974" y="276500"/>
                  <a:pt x="2176675" y="280150"/>
                  <a:pt x="2175142" y="280150"/>
                </a:cubicBezTo>
                <a:cubicBezTo>
                  <a:pt x="2174376" y="282432"/>
                  <a:pt x="2172077" y="280150"/>
                  <a:pt x="2171311" y="278325"/>
                </a:cubicBezTo>
                <a:cubicBezTo>
                  <a:pt x="2171311" y="282432"/>
                  <a:pt x="2170545" y="280150"/>
                  <a:pt x="2169779" y="282432"/>
                </a:cubicBezTo>
                <a:cubicBezTo>
                  <a:pt x="2165181" y="278781"/>
                  <a:pt x="2158285" y="280150"/>
                  <a:pt x="2152155" y="280150"/>
                </a:cubicBezTo>
                <a:lnTo>
                  <a:pt x="2150623" y="280150"/>
                </a:lnTo>
                <a:lnTo>
                  <a:pt x="2149090" y="280150"/>
                </a:lnTo>
                <a:cubicBezTo>
                  <a:pt x="2155220" y="286083"/>
                  <a:pt x="2158285" y="276500"/>
                  <a:pt x="2165181" y="284258"/>
                </a:cubicBezTo>
                <a:cubicBezTo>
                  <a:pt x="2165181" y="282432"/>
                  <a:pt x="2166714" y="284258"/>
                  <a:pt x="2167480" y="284258"/>
                </a:cubicBezTo>
                <a:cubicBezTo>
                  <a:pt x="2167480" y="282432"/>
                  <a:pt x="2167480" y="282432"/>
                  <a:pt x="2167480" y="282432"/>
                </a:cubicBezTo>
                <a:cubicBezTo>
                  <a:pt x="2167480" y="284258"/>
                  <a:pt x="2169779" y="282432"/>
                  <a:pt x="2168246" y="282432"/>
                </a:cubicBezTo>
                <a:cubicBezTo>
                  <a:pt x="2172844" y="282432"/>
                  <a:pt x="2182038" y="282432"/>
                  <a:pt x="2187402" y="284258"/>
                </a:cubicBezTo>
                <a:cubicBezTo>
                  <a:pt x="2186636" y="284258"/>
                  <a:pt x="2185103" y="284258"/>
                  <a:pt x="2184337" y="286083"/>
                </a:cubicBezTo>
                <a:cubicBezTo>
                  <a:pt x="2193532" y="286083"/>
                  <a:pt x="2202727" y="285170"/>
                  <a:pt x="2211922" y="286083"/>
                </a:cubicBezTo>
                <a:lnTo>
                  <a:pt x="2213454" y="286540"/>
                </a:lnTo>
                <a:lnTo>
                  <a:pt x="2214987" y="286083"/>
                </a:lnTo>
                <a:cubicBezTo>
                  <a:pt x="2222649" y="285627"/>
                  <a:pt x="2224182" y="288365"/>
                  <a:pt x="2223415" y="288365"/>
                </a:cubicBezTo>
                <a:cubicBezTo>
                  <a:pt x="2222649" y="288365"/>
                  <a:pt x="2222649" y="288365"/>
                  <a:pt x="2221883" y="288365"/>
                </a:cubicBezTo>
                <a:cubicBezTo>
                  <a:pt x="2221117" y="288365"/>
                  <a:pt x="2220350" y="288365"/>
                  <a:pt x="2219584" y="288365"/>
                </a:cubicBezTo>
                <a:lnTo>
                  <a:pt x="2218052" y="288365"/>
                </a:lnTo>
                <a:cubicBezTo>
                  <a:pt x="2217285" y="288365"/>
                  <a:pt x="2216519" y="288365"/>
                  <a:pt x="2215753" y="288365"/>
                </a:cubicBezTo>
                <a:lnTo>
                  <a:pt x="2214987" y="288365"/>
                </a:lnTo>
                <a:lnTo>
                  <a:pt x="2214221" y="287909"/>
                </a:lnTo>
                <a:cubicBezTo>
                  <a:pt x="2211922" y="287909"/>
                  <a:pt x="2209623" y="287452"/>
                  <a:pt x="2208857" y="287452"/>
                </a:cubicBezTo>
                <a:lnTo>
                  <a:pt x="2208091" y="287452"/>
                </a:lnTo>
                <a:cubicBezTo>
                  <a:pt x="2205792" y="286996"/>
                  <a:pt x="2203493" y="287909"/>
                  <a:pt x="2201194" y="289734"/>
                </a:cubicBezTo>
                <a:cubicBezTo>
                  <a:pt x="2202727" y="291559"/>
                  <a:pt x="2205026" y="287909"/>
                  <a:pt x="2205792" y="291559"/>
                </a:cubicBezTo>
                <a:cubicBezTo>
                  <a:pt x="2200428" y="291559"/>
                  <a:pt x="2194298" y="289734"/>
                  <a:pt x="2188935" y="291559"/>
                </a:cubicBezTo>
                <a:cubicBezTo>
                  <a:pt x="2196597" y="293841"/>
                  <a:pt x="2201961" y="293841"/>
                  <a:pt x="2208091" y="297492"/>
                </a:cubicBezTo>
                <a:cubicBezTo>
                  <a:pt x="2201194" y="297492"/>
                  <a:pt x="2198129" y="297492"/>
                  <a:pt x="2191233" y="297492"/>
                </a:cubicBezTo>
                <a:cubicBezTo>
                  <a:pt x="2194298" y="298405"/>
                  <a:pt x="2197363" y="298861"/>
                  <a:pt x="2200428" y="299318"/>
                </a:cubicBezTo>
                <a:lnTo>
                  <a:pt x="2201194" y="299318"/>
                </a:lnTo>
                <a:cubicBezTo>
                  <a:pt x="2201961" y="299318"/>
                  <a:pt x="2203493" y="299318"/>
                  <a:pt x="2204259" y="299318"/>
                </a:cubicBezTo>
                <a:cubicBezTo>
                  <a:pt x="2205792" y="299318"/>
                  <a:pt x="2207324" y="299318"/>
                  <a:pt x="2208857" y="299318"/>
                </a:cubicBezTo>
                <a:cubicBezTo>
                  <a:pt x="2208091" y="299318"/>
                  <a:pt x="2208091" y="299318"/>
                  <a:pt x="2208091" y="299774"/>
                </a:cubicBezTo>
                <a:lnTo>
                  <a:pt x="2208091" y="300230"/>
                </a:lnTo>
                <a:lnTo>
                  <a:pt x="2209623" y="300687"/>
                </a:lnTo>
                <a:cubicBezTo>
                  <a:pt x="2214221" y="302056"/>
                  <a:pt x="2216519" y="305250"/>
                  <a:pt x="2217285" y="308445"/>
                </a:cubicBezTo>
                <a:lnTo>
                  <a:pt x="2216519" y="308445"/>
                </a:lnTo>
                <a:lnTo>
                  <a:pt x="2218052" y="308901"/>
                </a:lnTo>
                <a:cubicBezTo>
                  <a:pt x="2219584" y="309358"/>
                  <a:pt x="2221117" y="309814"/>
                  <a:pt x="2222649" y="310727"/>
                </a:cubicBezTo>
                <a:cubicBezTo>
                  <a:pt x="2219584" y="310727"/>
                  <a:pt x="2216519" y="310727"/>
                  <a:pt x="2213454" y="311183"/>
                </a:cubicBezTo>
                <a:lnTo>
                  <a:pt x="2212688" y="311183"/>
                </a:lnTo>
                <a:lnTo>
                  <a:pt x="2211156" y="311183"/>
                </a:lnTo>
                <a:lnTo>
                  <a:pt x="2210389" y="311639"/>
                </a:lnTo>
                <a:lnTo>
                  <a:pt x="2208091" y="311639"/>
                </a:lnTo>
                <a:cubicBezTo>
                  <a:pt x="2207324" y="311639"/>
                  <a:pt x="2206558" y="312096"/>
                  <a:pt x="2205792" y="312096"/>
                </a:cubicBezTo>
                <a:lnTo>
                  <a:pt x="2204259" y="312552"/>
                </a:lnTo>
                <a:cubicBezTo>
                  <a:pt x="2204259" y="312552"/>
                  <a:pt x="2204259" y="312096"/>
                  <a:pt x="2204259" y="311639"/>
                </a:cubicBezTo>
                <a:lnTo>
                  <a:pt x="2204259" y="311183"/>
                </a:lnTo>
                <a:lnTo>
                  <a:pt x="2203493" y="311183"/>
                </a:lnTo>
                <a:lnTo>
                  <a:pt x="2202727" y="312096"/>
                </a:lnTo>
                <a:cubicBezTo>
                  <a:pt x="2198896" y="315290"/>
                  <a:pt x="2195065" y="316203"/>
                  <a:pt x="2190467" y="314834"/>
                </a:cubicBezTo>
                <a:cubicBezTo>
                  <a:pt x="2190467" y="316659"/>
                  <a:pt x="2190467" y="316659"/>
                  <a:pt x="2190467" y="316659"/>
                </a:cubicBezTo>
                <a:cubicBezTo>
                  <a:pt x="2189701" y="314834"/>
                  <a:pt x="2188168" y="316659"/>
                  <a:pt x="2186636" y="316659"/>
                </a:cubicBezTo>
                <a:cubicBezTo>
                  <a:pt x="2186636" y="320310"/>
                  <a:pt x="2188168" y="314834"/>
                  <a:pt x="2188168" y="318485"/>
                </a:cubicBezTo>
                <a:cubicBezTo>
                  <a:pt x="2184337" y="320310"/>
                  <a:pt x="2182038" y="316659"/>
                  <a:pt x="2178974" y="318485"/>
                </a:cubicBezTo>
                <a:cubicBezTo>
                  <a:pt x="2183571" y="322136"/>
                  <a:pt x="2192000" y="318485"/>
                  <a:pt x="2197363" y="320310"/>
                </a:cubicBezTo>
                <a:cubicBezTo>
                  <a:pt x="2197363" y="320310"/>
                  <a:pt x="2196597" y="320310"/>
                  <a:pt x="2196597" y="320310"/>
                </a:cubicBezTo>
                <a:cubicBezTo>
                  <a:pt x="2197363" y="320310"/>
                  <a:pt x="2199662" y="320310"/>
                  <a:pt x="2200428" y="322136"/>
                </a:cubicBezTo>
                <a:cubicBezTo>
                  <a:pt x="2200428" y="324417"/>
                  <a:pt x="2199662" y="324417"/>
                  <a:pt x="2198896" y="324417"/>
                </a:cubicBezTo>
                <a:cubicBezTo>
                  <a:pt x="2200428" y="324417"/>
                  <a:pt x="2202727" y="326243"/>
                  <a:pt x="2205026" y="322136"/>
                </a:cubicBezTo>
                <a:lnTo>
                  <a:pt x="2205792" y="322136"/>
                </a:lnTo>
                <a:cubicBezTo>
                  <a:pt x="2204259" y="324417"/>
                  <a:pt x="2206558" y="322136"/>
                  <a:pt x="2205792" y="324417"/>
                </a:cubicBezTo>
                <a:cubicBezTo>
                  <a:pt x="2204259" y="328068"/>
                  <a:pt x="2202727" y="326243"/>
                  <a:pt x="2200428" y="326243"/>
                </a:cubicBezTo>
                <a:cubicBezTo>
                  <a:pt x="2196597" y="326243"/>
                  <a:pt x="2192000" y="328068"/>
                  <a:pt x="2188935" y="328068"/>
                </a:cubicBezTo>
                <a:cubicBezTo>
                  <a:pt x="2185870" y="328068"/>
                  <a:pt x="2182805" y="326243"/>
                  <a:pt x="2180506" y="326243"/>
                </a:cubicBezTo>
                <a:cubicBezTo>
                  <a:pt x="2175142" y="328068"/>
                  <a:pt x="2170545" y="329894"/>
                  <a:pt x="2167480" y="328068"/>
                </a:cubicBezTo>
                <a:cubicBezTo>
                  <a:pt x="2167480" y="329894"/>
                  <a:pt x="2167480" y="329894"/>
                  <a:pt x="2167480" y="329894"/>
                </a:cubicBezTo>
                <a:cubicBezTo>
                  <a:pt x="2164415" y="328068"/>
                  <a:pt x="2157519" y="333545"/>
                  <a:pt x="2155986" y="328068"/>
                </a:cubicBezTo>
                <a:lnTo>
                  <a:pt x="2153688" y="329209"/>
                </a:lnTo>
                <a:lnTo>
                  <a:pt x="2151389" y="330350"/>
                </a:lnTo>
                <a:lnTo>
                  <a:pt x="2151389" y="329894"/>
                </a:lnTo>
                <a:lnTo>
                  <a:pt x="2150623" y="329894"/>
                </a:lnTo>
                <a:lnTo>
                  <a:pt x="2151389" y="330350"/>
                </a:lnTo>
                <a:lnTo>
                  <a:pt x="2150623" y="330806"/>
                </a:lnTo>
                <a:cubicBezTo>
                  <a:pt x="2149856" y="332632"/>
                  <a:pt x="2149090" y="331719"/>
                  <a:pt x="2148324" y="330806"/>
                </a:cubicBezTo>
                <a:lnTo>
                  <a:pt x="2147558" y="329894"/>
                </a:lnTo>
                <a:cubicBezTo>
                  <a:pt x="2146025" y="328981"/>
                  <a:pt x="2145259" y="328525"/>
                  <a:pt x="2143726" y="329894"/>
                </a:cubicBezTo>
                <a:cubicBezTo>
                  <a:pt x="2143726" y="329894"/>
                  <a:pt x="2142960" y="329894"/>
                  <a:pt x="2142960" y="329894"/>
                </a:cubicBezTo>
                <a:lnTo>
                  <a:pt x="2142194" y="328981"/>
                </a:lnTo>
                <a:lnTo>
                  <a:pt x="2142194" y="329437"/>
                </a:lnTo>
                <a:cubicBezTo>
                  <a:pt x="2142194" y="329437"/>
                  <a:pt x="2141428" y="329894"/>
                  <a:pt x="2140662" y="329894"/>
                </a:cubicBezTo>
                <a:cubicBezTo>
                  <a:pt x="2140662" y="329894"/>
                  <a:pt x="2139895" y="329894"/>
                  <a:pt x="2139895" y="329894"/>
                </a:cubicBezTo>
                <a:cubicBezTo>
                  <a:pt x="2139129" y="329894"/>
                  <a:pt x="2138363" y="329894"/>
                  <a:pt x="2137597" y="329437"/>
                </a:cubicBezTo>
                <a:lnTo>
                  <a:pt x="2136830" y="329437"/>
                </a:lnTo>
                <a:lnTo>
                  <a:pt x="2137597" y="329894"/>
                </a:lnTo>
                <a:cubicBezTo>
                  <a:pt x="2131467" y="329894"/>
                  <a:pt x="2124570" y="331719"/>
                  <a:pt x="2117674" y="329894"/>
                </a:cubicBezTo>
                <a:cubicBezTo>
                  <a:pt x="2116908" y="329894"/>
                  <a:pt x="2117674" y="328068"/>
                  <a:pt x="2116908" y="326243"/>
                </a:cubicBezTo>
                <a:cubicBezTo>
                  <a:pt x="2116142" y="328068"/>
                  <a:pt x="2116142" y="326243"/>
                  <a:pt x="2115376" y="324417"/>
                </a:cubicBezTo>
                <a:cubicBezTo>
                  <a:pt x="2114609" y="328068"/>
                  <a:pt x="2116142" y="324417"/>
                  <a:pt x="2115376" y="326243"/>
                </a:cubicBezTo>
                <a:cubicBezTo>
                  <a:pt x="2114609" y="328068"/>
                  <a:pt x="2112311" y="326243"/>
                  <a:pt x="2110778" y="326243"/>
                </a:cubicBezTo>
                <a:cubicBezTo>
                  <a:pt x="2110778" y="328068"/>
                  <a:pt x="2110012" y="326243"/>
                  <a:pt x="2110012" y="328068"/>
                </a:cubicBezTo>
                <a:cubicBezTo>
                  <a:pt x="2106947" y="326243"/>
                  <a:pt x="2106181" y="329894"/>
                  <a:pt x="2105415" y="326243"/>
                </a:cubicBezTo>
                <a:cubicBezTo>
                  <a:pt x="2103116" y="329894"/>
                  <a:pt x="2096986" y="324874"/>
                  <a:pt x="2093921" y="328981"/>
                </a:cubicBezTo>
                <a:lnTo>
                  <a:pt x="2093921" y="329437"/>
                </a:lnTo>
                <a:cubicBezTo>
                  <a:pt x="2093155" y="326699"/>
                  <a:pt x="2087791" y="329894"/>
                  <a:pt x="2085492" y="328068"/>
                </a:cubicBezTo>
                <a:cubicBezTo>
                  <a:pt x="2085492" y="328068"/>
                  <a:pt x="2085492" y="327156"/>
                  <a:pt x="2085492" y="326243"/>
                </a:cubicBezTo>
                <a:cubicBezTo>
                  <a:pt x="2084726" y="327156"/>
                  <a:pt x="2082427" y="329894"/>
                  <a:pt x="2081661" y="328068"/>
                </a:cubicBezTo>
                <a:lnTo>
                  <a:pt x="2080895" y="328525"/>
                </a:lnTo>
                <a:lnTo>
                  <a:pt x="2084726" y="328981"/>
                </a:lnTo>
                <a:cubicBezTo>
                  <a:pt x="2086259" y="328981"/>
                  <a:pt x="2087791" y="328981"/>
                  <a:pt x="2089324" y="329437"/>
                </a:cubicBezTo>
                <a:lnTo>
                  <a:pt x="2093155" y="329437"/>
                </a:lnTo>
                <a:lnTo>
                  <a:pt x="2093921" y="329437"/>
                </a:lnTo>
                <a:lnTo>
                  <a:pt x="2094687" y="329437"/>
                </a:lnTo>
                <a:lnTo>
                  <a:pt x="2100817" y="329894"/>
                </a:lnTo>
                <a:lnTo>
                  <a:pt x="2101583" y="329894"/>
                </a:lnTo>
                <a:cubicBezTo>
                  <a:pt x="2103882" y="329437"/>
                  <a:pt x="2107713" y="329437"/>
                  <a:pt x="2109246" y="330350"/>
                </a:cubicBezTo>
                <a:lnTo>
                  <a:pt x="2110012" y="330806"/>
                </a:lnTo>
                <a:lnTo>
                  <a:pt x="2110778" y="330806"/>
                </a:lnTo>
                <a:cubicBezTo>
                  <a:pt x="2111544" y="328525"/>
                  <a:pt x="2109246" y="329894"/>
                  <a:pt x="2110012" y="328068"/>
                </a:cubicBezTo>
                <a:cubicBezTo>
                  <a:pt x="2110012" y="326699"/>
                  <a:pt x="2110778" y="328525"/>
                  <a:pt x="2111544" y="330350"/>
                </a:cubicBezTo>
                <a:lnTo>
                  <a:pt x="2111544" y="330806"/>
                </a:lnTo>
                <a:lnTo>
                  <a:pt x="2117674" y="331263"/>
                </a:lnTo>
                <a:cubicBezTo>
                  <a:pt x="2120739" y="331263"/>
                  <a:pt x="2124570" y="331719"/>
                  <a:pt x="2127635" y="331719"/>
                </a:cubicBezTo>
                <a:lnTo>
                  <a:pt x="2135298" y="332176"/>
                </a:lnTo>
                <a:cubicBezTo>
                  <a:pt x="2135298" y="332176"/>
                  <a:pt x="2136064" y="332176"/>
                  <a:pt x="2136064" y="331719"/>
                </a:cubicBezTo>
                <a:lnTo>
                  <a:pt x="2135298" y="332632"/>
                </a:lnTo>
                <a:lnTo>
                  <a:pt x="2137597" y="332632"/>
                </a:lnTo>
                <a:lnTo>
                  <a:pt x="2138363" y="332176"/>
                </a:lnTo>
                <a:lnTo>
                  <a:pt x="2138363" y="332632"/>
                </a:lnTo>
                <a:lnTo>
                  <a:pt x="2139129" y="332632"/>
                </a:lnTo>
                <a:lnTo>
                  <a:pt x="2139129" y="332176"/>
                </a:lnTo>
                <a:cubicBezTo>
                  <a:pt x="2139129" y="331719"/>
                  <a:pt x="2139129" y="331719"/>
                  <a:pt x="2139129" y="331719"/>
                </a:cubicBezTo>
                <a:cubicBezTo>
                  <a:pt x="2140662" y="331719"/>
                  <a:pt x="2141428" y="333545"/>
                  <a:pt x="2142194" y="329894"/>
                </a:cubicBezTo>
                <a:cubicBezTo>
                  <a:pt x="2142194" y="330806"/>
                  <a:pt x="2142194" y="331719"/>
                  <a:pt x="2142194" y="332632"/>
                </a:cubicBezTo>
                <a:cubicBezTo>
                  <a:pt x="2142194" y="330350"/>
                  <a:pt x="2142960" y="331719"/>
                  <a:pt x="2143726" y="329894"/>
                </a:cubicBezTo>
                <a:cubicBezTo>
                  <a:pt x="2143726" y="331263"/>
                  <a:pt x="2143726" y="331719"/>
                  <a:pt x="2143726" y="332632"/>
                </a:cubicBezTo>
                <a:lnTo>
                  <a:pt x="2143726" y="333088"/>
                </a:lnTo>
                <a:lnTo>
                  <a:pt x="2144493" y="333088"/>
                </a:lnTo>
                <a:cubicBezTo>
                  <a:pt x="2144493" y="332632"/>
                  <a:pt x="2145259" y="333088"/>
                  <a:pt x="2145259" y="331719"/>
                </a:cubicBezTo>
                <a:cubicBezTo>
                  <a:pt x="2145259" y="332632"/>
                  <a:pt x="2144493" y="332176"/>
                  <a:pt x="2144493" y="331719"/>
                </a:cubicBezTo>
                <a:lnTo>
                  <a:pt x="2145259" y="331263"/>
                </a:lnTo>
                <a:cubicBezTo>
                  <a:pt x="2146025" y="330350"/>
                  <a:pt x="2146791" y="331263"/>
                  <a:pt x="2147558" y="330350"/>
                </a:cubicBezTo>
                <a:cubicBezTo>
                  <a:pt x="2147558" y="333088"/>
                  <a:pt x="2146025" y="330350"/>
                  <a:pt x="2146025" y="333088"/>
                </a:cubicBezTo>
                <a:lnTo>
                  <a:pt x="2146791" y="333088"/>
                </a:lnTo>
                <a:lnTo>
                  <a:pt x="2148324" y="333545"/>
                </a:lnTo>
                <a:lnTo>
                  <a:pt x="2148324" y="333088"/>
                </a:lnTo>
                <a:cubicBezTo>
                  <a:pt x="2148324" y="332632"/>
                  <a:pt x="2148324" y="332176"/>
                  <a:pt x="2148324" y="331719"/>
                </a:cubicBezTo>
                <a:cubicBezTo>
                  <a:pt x="2149090" y="331719"/>
                  <a:pt x="2149856" y="332632"/>
                  <a:pt x="2150623" y="333545"/>
                </a:cubicBezTo>
                <a:lnTo>
                  <a:pt x="2152155" y="333545"/>
                </a:lnTo>
                <a:lnTo>
                  <a:pt x="2155220" y="334001"/>
                </a:lnTo>
                <a:lnTo>
                  <a:pt x="2155986" y="334001"/>
                </a:lnTo>
                <a:lnTo>
                  <a:pt x="2155986" y="333545"/>
                </a:lnTo>
                <a:cubicBezTo>
                  <a:pt x="2155220" y="333545"/>
                  <a:pt x="2153688" y="333545"/>
                  <a:pt x="2152921" y="333545"/>
                </a:cubicBezTo>
                <a:cubicBezTo>
                  <a:pt x="2159051" y="329894"/>
                  <a:pt x="2165947" y="335826"/>
                  <a:pt x="2171311" y="329894"/>
                </a:cubicBezTo>
                <a:cubicBezTo>
                  <a:pt x="2172844" y="333545"/>
                  <a:pt x="2176675" y="331719"/>
                  <a:pt x="2178207" y="331719"/>
                </a:cubicBezTo>
                <a:cubicBezTo>
                  <a:pt x="2178207" y="329894"/>
                  <a:pt x="2178207" y="329894"/>
                  <a:pt x="2178207" y="329894"/>
                </a:cubicBezTo>
                <a:cubicBezTo>
                  <a:pt x="2187402" y="333545"/>
                  <a:pt x="2197363" y="328068"/>
                  <a:pt x="2207324" y="333545"/>
                </a:cubicBezTo>
                <a:cubicBezTo>
                  <a:pt x="2206558" y="333545"/>
                  <a:pt x="2205792" y="333545"/>
                  <a:pt x="2205026" y="333545"/>
                </a:cubicBezTo>
                <a:cubicBezTo>
                  <a:pt x="2205026" y="335826"/>
                  <a:pt x="2207324" y="331719"/>
                  <a:pt x="2207324" y="335826"/>
                </a:cubicBezTo>
                <a:cubicBezTo>
                  <a:pt x="2201194" y="337652"/>
                  <a:pt x="2194298" y="335826"/>
                  <a:pt x="2186636" y="337652"/>
                </a:cubicBezTo>
                <a:cubicBezTo>
                  <a:pt x="2187402" y="337652"/>
                  <a:pt x="2187402" y="337652"/>
                  <a:pt x="2187402" y="339477"/>
                </a:cubicBezTo>
                <a:cubicBezTo>
                  <a:pt x="2184337" y="339477"/>
                  <a:pt x="2181272" y="337652"/>
                  <a:pt x="2178974" y="339477"/>
                </a:cubicBezTo>
                <a:cubicBezTo>
                  <a:pt x="2178974" y="339477"/>
                  <a:pt x="2175909" y="337652"/>
                  <a:pt x="2174376" y="339477"/>
                </a:cubicBezTo>
                <a:cubicBezTo>
                  <a:pt x="2175909" y="341303"/>
                  <a:pt x="2177441" y="337652"/>
                  <a:pt x="2178207" y="341303"/>
                </a:cubicBezTo>
                <a:cubicBezTo>
                  <a:pt x="2176675" y="343128"/>
                  <a:pt x="2174376" y="343128"/>
                  <a:pt x="2172077" y="343128"/>
                </a:cubicBezTo>
                <a:cubicBezTo>
                  <a:pt x="2174376" y="349061"/>
                  <a:pt x="2178974" y="343128"/>
                  <a:pt x="2180506" y="344954"/>
                </a:cubicBezTo>
                <a:cubicBezTo>
                  <a:pt x="2182038" y="343128"/>
                  <a:pt x="2185103" y="343128"/>
                  <a:pt x="2186636" y="343128"/>
                </a:cubicBezTo>
                <a:lnTo>
                  <a:pt x="2187402" y="343128"/>
                </a:lnTo>
                <a:cubicBezTo>
                  <a:pt x="2186636" y="344954"/>
                  <a:pt x="2185870" y="343128"/>
                  <a:pt x="2185103" y="344954"/>
                </a:cubicBezTo>
                <a:cubicBezTo>
                  <a:pt x="2185103" y="344954"/>
                  <a:pt x="2183571" y="343128"/>
                  <a:pt x="2183571" y="344954"/>
                </a:cubicBezTo>
                <a:cubicBezTo>
                  <a:pt x="2183571" y="346779"/>
                  <a:pt x="2183571" y="347235"/>
                  <a:pt x="2183571" y="348148"/>
                </a:cubicBezTo>
                <a:lnTo>
                  <a:pt x="2183571" y="348605"/>
                </a:lnTo>
                <a:lnTo>
                  <a:pt x="2182805" y="347692"/>
                </a:lnTo>
                <a:cubicBezTo>
                  <a:pt x="2182038" y="346779"/>
                  <a:pt x="2180506" y="346779"/>
                  <a:pt x="2178207" y="347235"/>
                </a:cubicBezTo>
                <a:lnTo>
                  <a:pt x="2177441" y="347235"/>
                </a:lnTo>
                <a:lnTo>
                  <a:pt x="2175909" y="347235"/>
                </a:lnTo>
                <a:lnTo>
                  <a:pt x="2175909" y="348148"/>
                </a:lnTo>
                <a:lnTo>
                  <a:pt x="2175653" y="348605"/>
                </a:lnTo>
                <a:lnTo>
                  <a:pt x="2175142" y="348605"/>
                </a:lnTo>
                <a:lnTo>
                  <a:pt x="2175142" y="349061"/>
                </a:lnTo>
                <a:lnTo>
                  <a:pt x="2175142" y="349517"/>
                </a:lnTo>
                <a:lnTo>
                  <a:pt x="2175653" y="348605"/>
                </a:lnTo>
                <a:lnTo>
                  <a:pt x="2175909" y="348605"/>
                </a:lnTo>
                <a:lnTo>
                  <a:pt x="2175909" y="348148"/>
                </a:lnTo>
                <a:lnTo>
                  <a:pt x="2177441" y="347692"/>
                </a:lnTo>
                <a:lnTo>
                  <a:pt x="2177441" y="347235"/>
                </a:lnTo>
                <a:lnTo>
                  <a:pt x="2178974" y="347692"/>
                </a:lnTo>
                <a:cubicBezTo>
                  <a:pt x="2179740" y="347692"/>
                  <a:pt x="2180506" y="348148"/>
                  <a:pt x="2181272" y="348148"/>
                </a:cubicBezTo>
                <a:lnTo>
                  <a:pt x="2183571" y="348605"/>
                </a:lnTo>
                <a:lnTo>
                  <a:pt x="2185103" y="348605"/>
                </a:lnTo>
                <a:cubicBezTo>
                  <a:pt x="2188168" y="349061"/>
                  <a:pt x="2191233" y="349061"/>
                  <a:pt x="2195831" y="349061"/>
                </a:cubicBezTo>
                <a:cubicBezTo>
                  <a:pt x="2192766" y="352712"/>
                  <a:pt x="2190467" y="350886"/>
                  <a:pt x="2188168" y="350886"/>
                </a:cubicBezTo>
                <a:cubicBezTo>
                  <a:pt x="2183571" y="350886"/>
                  <a:pt x="2178974" y="351799"/>
                  <a:pt x="2174376" y="351799"/>
                </a:cubicBezTo>
                <a:lnTo>
                  <a:pt x="2172844" y="351799"/>
                </a:lnTo>
                <a:lnTo>
                  <a:pt x="2172077" y="352712"/>
                </a:lnTo>
                <a:cubicBezTo>
                  <a:pt x="2168246" y="354537"/>
                  <a:pt x="2162882" y="354994"/>
                  <a:pt x="2157519" y="354994"/>
                </a:cubicBezTo>
                <a:lnTo>
                  <a:pt x="2152155" y="354994"/>
                </a:lnTo>
                <a:lnTo>
                  <a:pt x="2151389" y="355450"/>
                </a:lnTo>
                <a:cubicBezTo>
                  <a:pt x="2151389" y="355906"/>
                  <a:pt x="2151389" y="356363"/>
                  <a:pt x="2151389" y="356819"/>
                </a:cubicBezTo>
                <a:cubicBezTo>
                  <a:pt x="2158285" y="358644"/>
                  <a:pt x="2163649" y="354537"/>
                  <a:pt x="2169779" y="358644"/>
                </a:cubicBezTo>
                <a:cubicBezTo>
                  <a:pt x="2169779" y="356819"/>
                  <a:pt x="2169012" y="356819"/>
                  <a:pt x="2169779" y="356819"/>
                </a:cubicBezTo>
                <a:cubicBezTo>
                  <a:pt x="2169779" y="356819"/>
                  <a:pt x="2172077" y="356819"/>
                  <a:pt x="2170545" y="354537"/>
                </a:cubicBezTo>
                <a:cubicBezTo>
                  <a:pt x="2172844" y="355678"/>
                  <a:pt x="2174759" y="355222"/>
                  <a:pt x="2176579" y="354708"/>
                </a:cubicBezTo>
                <a:lnTo>
                  <a:pt x="2180533" y="354584"/>
                </a:lnTo>
                <a:lnTo>
                  <a:pt x="2182038" y="357275"/>
                </a:lnTo>
                <a:lnTo>
                  <a:pt x="2182038" y="358188"/>
                </a:lnTo>
                <a:lnTo>
                  <a:pt x="2182805" y="357732"/>
                </a:lnTo>
                <a:cubicBezTo>
                  <a:pt x="2184337" y="357275"/>
                  <a:pt x="2186636" y="357732"/>
                  <a:pt x="2188935" y="358188"/>
                </a:cubicBezTo>
                <a:lnTo>
                  <a:pt x="2191233" y="359557"/>
                </a:lnTo>
                <a:lnTo>
                  <a:pt x="2193532" y="359557"/>
                </a:lnTo>
                <a:cubicBezTo>
                  <a:pt x="2198896" y="359101"/>
                  <a:pt x="2204259" y="358644"/>
                  <a:pt x="2209623" y="358644"/>
                </a:cubicBezTo>
                <a:cubicBezTo>
                  <a:pt x="2208091" y="362295"/>
                  <a:pt x="2205792" y="362295"/>
                  <a:pt x="2203493" y="362295"/>
                </a:cubicBezTo>
                <a:cubicBezTo>
                  <a:pt x="2197363" y="363208"/>
                  <a:pt x="2192000" y="362752"/>
                  <a:pt x="2187402" y="362295"/>
                </a:cubicBezTo>
                <a:lnTo>
                  <a:pt x="2185870" y="362295"/>
                </a:lnTo>
                <a:lnTo>
                  <a:pt x="2185103" y="362295"/>
                </a:lnTo>
                <a:lnTo>
                  <a:pt x="2184337" y="361839"/>
                </a:lnTo>
                <a:cubicBezTo>
                  <a:pt x="2180506" y="361839"/>
                  <a:pt x="2177441" y="361839"/>
                  <a:pt x="2173610" y="362295"/>
                </a:cubicBezTo>
                <a:cubicBezTo>
                  <a:pt x="2173610" y="364121"/>
                  <a:pt x="2172844" y="364121"/>
                  <a:pt x="2172844" y="365946"/>
                </a:cubicBezTo>
                <a:cubicBezTo>
                  <a:pt x="2174376" y="365946"/>
                  <a:pt x="2172844" y="365946"/>
                  <a:pt x="2173610" y="370053"/>
                </a:cubicBezTo>
                <a:cubicBezTo>
                  <a:pt x="2172844" y="369141"/>
                  <a:pt x="2172077" y="367772"/>
                  <a:pt x="2170545" y="366403"/>
                </a:cubicBezTo>
                <a:cubicBezTo>
                  <a:pt x="2171311" y="368228"/>
                  <a:pt x="2172077" y="368228"/>
                  <a:pt x="2171311" y="368228"/>
                </a:cubicBezTo>
                <a:cubicBezTo>
                  <a:pt x="2169012" y="365946"/>
                  <a:pt x="2169012" y="370053"/>
                  <a:pt x="2167480" y="365946"/>
                </a:cubicBezTo>
                <a:cubicBezTo>
                  <a:pt x="2167480" y="368228"/>
                  <a:pt x="2167480" y="368228"/>
                  <a:pt x="2167480" y="368228"/>
                </a:cubicBezTo>
                <a:cubicBezTo>
                  <a:pt x="2164415" y="366859"/>
                  <a:pt x="2159818" y="368228"/>
                  <a:pt x="2156753" y="368684"/>
                </a:cubicBezTo>
                <a:cubicBezTo>
                  <a:pt x="2155220" y="368684"/>
                  <a:pt x="2154454" y="368684"/>
                  <a:pt x="2153688" y="368228"/>
                </a:cubicBezTo>
                <a:cubicBezTo>
                  <a:pt x="2158285" y="364121"/>
                  <a:pt x="2162116" y="370053"/>
                  <a:pt x="2165947" y="364121"/>
                </a:cubicBezTo>
                <a:cubicBezTo>
                  <a:pt x="2166714" y="366859"/>
                  <a:pt x="2168246" y="365490"/>
                  <a:pt x="2169012" y="364577"/>
                </a:cubicBezTo>
                <a:lnTo>
                  <a:pt x="2169012" y="364121"/>
                </a:lnTo>
                <a:lnTo>
                  <a:pt x="2169779" y="365034"/>
                </a:lnTo>
                <a:lnTo>
                  <a:pt x="2170545" y="365946"/>
                </a:lnTo>
                <a:lnTo>
                  <a:pt x="2170545" y="365490"/>
                </a:lnTo>
                <a:cubicBezTo>
                  <a:pt x="2170545" y="365034"/>
                  <a:pt x="2170545" y="364577"/>
                  <a:pt x="2170545" y="364121"/>
                </a:cubicBezTo>
                <a:cubicBezTo>
                  <a:pt x="2170545" y="363664"/>
                  <a:pt x="2169779" y="363664"/>
                  <a:pt x="2169779" y="364121"/>
                </a:cubicBezTo>
                <a:lnTo>
                  <a:pt x="2169012" y="364121"/>
                </a:lnTo>
                <a:lnTo>
                  <a:pt x="2169012" y="363664"/>
                </a:lnTo>
                <a:cubicBezTo>
                  <a:pt x="2168246" y="363208"/>
                  <a:pt x="2167480" y="362752"/>
                  <a:pt x="2165947" y="364121"/>
                </a:cubicBezTo>
                <a:cubicBezTo>
                  <a:pt x="2161350" y="365946"/>
                  <a:pt x="2155986" y="362295"/>
                  <a:pt x="2152921" y="365946"/>
                </a:cubicBezTo>
                <a:cubicBezTo>
                  <a:pt x="2152921" y="364121"/>
                  <a:pt x="2151389" y="365946"/>
                  <a:pt x="2151389" y="364121"/>
                </a:cubicBezTo>
                <a:cubicBezTo>
                  <a:pt x="2150623" y="364121"/>
                  <a:pt x="2151389" y="365946"/>
                  <a:pt x="2151389" y="365946"/>
                </a:cubicBezTo>
                <a:cubicBezTo>
                  <a:pt x="2149856" y="364121"/>
                  <a:pt x="2149856" y="365946"/>
                  <a:pt x="2149090" y="364121"/>
                </a:cubicBezTo>
                <a:cubicBezTo>
                  <a:pt x="2149090" y="364121"/>
                  <a:pt x="2149090" y="365946"/>
                  <a:pt x="2149090" y="365946"/>
                </a:cubicBezTo>
                <a:cubicBezTo>
                  <a:pt x="2148324" y="365946"/>
                  <a:pt x="2148324" y="364121"/>
                  <a:pt x="2146791" y="364121"/>
                </a:cubicBezTo>
                <a:cubicBezTo>
                  <a:pt x="2147558" y="368228"/>
                  <a:pt x="2145259" y="364121"/>
                  <a:pt x="2146791" y="368228"/>
                </a:cubicBezTo>
                <a:cubicBezTo>
                  <a:pt x="2146025" y="368228"/>
                  <a:pt x="2146025" y="365946"/>
                  <a:pt x="2145259" y="364121"/>
                </a:cubicBezTo>
                <a:cubicBezTo>
                  <a:pt x="2145259" y="365946"/>
                  <a:pt x="2142960" y="368228"/>
                  <a:pt x="2143726" y="365946"/>
                </a:cubicBezTo>
                <a:cubicBezTo>
                  <a:pt x="2143726" y="364121"/>
                  <a:pt x="2143726" y="362295"/>
                  <a:pt x="2142960" y="362295"/>
                </a:cubicBezTo>
                <a:cubicBezTo>
                  <a:pt x="2142960" y="365946"/>
                  <a:pt x="2143726" y="368228"/>
                  <a:pt x="2142960" y="368228"/>
                </a:cubicBezTo>
                <a:cubicBezTo>
                  <a:pt x="2142194" y="364121"/>
                  <a:pt x="2141428" y="365946"/>
                  <a:pt x="2139895" y="368228"/>
                </a:cubicBezTo>
                <a:cubicBezTo>
                  <a:pt x="2139895" y="365946"/>
                  <a:pt x="2141428" y="365946"/>
                  <a:pt x="2140662" y="364121"/>
                </a:cubicBezTo>
                <a:cubicBezTo>
                  <a:pt x="2140662" y="365946"/>
                  <a:pt x="2139129" y="362295"/>
                  <a:pt x="2139129" y="365946"/>
                </a:cubicBezTo>
                <a:cubicBezTo>
                  <a:pt x="2138363" y="364121"/>
                  <a:pt x="2137597" y="365946"/>
                  <a:pt x="2138363" y="368228"/>
                </a:cubicBezTo>
                <a:cubicBezTo>
                  <a:pt x="2136830" y="368228"/>
                  <a:pt x="2133765" y="370053"/>
                  <a:pt x="2134532" y="365946"/>
                </a:cubicBezTo>
                <a:cubicBezTo>
                  <a:pt x="2133765" y="367315"/>
                  <a:pt x="2132999" y="366403"/>
                  <a:pt x="2132233" y="365946"/>
                </a:cubicBezTo>
                <a:cubicBezTo>
                  <a:pt x="2132999" y="366403"/>
                  <a:pt x="2132999" y="366859"/>
                  <a:pt x="2132999" y="366859"/>
                </a:cubicBezTo>
                <a:lnTo>
                  <a:pt x="2132999" y="367315"/>
                </a:lnTo>
                <a:lnTo>
                  <a:pt x="2133765" y="367315"/>
                </a:lnTo>
                <a:cubicBezTo>
                  <a:pt x="2133765" y="367315"/>
                  <a:pt x="2133765" y="367772"/>
                  <a:pt x="2133765" y="368228"/>
                </a:cubicBezTo>
                <a:lnTo>
                  <a:pt x="2133765" y="369141"/>
                </a:lnTo>
                <a:cubicBezTo>
                  <a:pt x="2133765" y="370053"/>
                  <a:pt x="2132999" y="370966"/>
                  <a:pt x="2132233" y="371879"/>
                </a:cubicBezTo>
                <a:lnTo>
                  <a:pt x="2130700" y="372335"/>
                </a:lnTo>
                <a:lnTo>
                  <a:pt x="2132233" y="372335"/>
                </a:lnTo>
                <a:cubicBezTo>
                  <a:pt x="2132999" y="371879"/>
                  <a:pt x="2133765" y="371879"/>
                  <a:pt x="2135298" y="371879"/>
                </a:cubicBezTo>
                <a:cubicBezTo>
                  <a:pt x="2134532" y="370053"/>
                  <a:pt x="2137597" y="370053"/>
                  <a:pt x="2138363" y="370053"/>
                </a:cubicBezTo>
                <a:cubicBezTo>
                  <a:pt x="2139895" y="370053"/>
                  <a:pt x="2142194" y="370053"/>
                  <a:pt x="2140662" y="371879"/>
                </a:cubicBezTo>
                <a:lnTo>
                  <a:pt x="2142960" y="371879"/>
                </a:lnTo>
                <a:cubicBezTo>
                  <a:pt x="2142194" y="371879"/>
                  <a:pt x="2142194" y="370053"/>
                  <a:pt x="2142960" y="370053"/>
                </a:cubicBezTo>
                <a:cubicBezTo>
                  <a:pt x="2142960" y="371879"/>
                  <a:pt x="2143726" y="370053"/>
                  <a:pt x="2143726" y="370053"/>
                </a:cubicBezTo>
                <a:cubicBezTo>
                  <a:pt x="2143726" y="371879"/>
                  <a:pt x="2143726" y="370053"/>
                  <a:pt x="2143726" y="371879"/>
                </a:cubicBezTo>
                <a:cubicBezTo>
                  <a:pt x="2143726" y="373704"/>
                  <a:pt x="2145259" y="371879"/>
                  <a:pt x="2145259" y="371879"/>
                </a:cubicBezTo>
                <a:cubicBezTo>
                  <a:pt x="2146791" y="371879"/>
                  <a:pt x="2146791" y="373704"/>
                  <a:pt x="2146791" y="370053"/>
                </a:cubicBezTo>
                <a:cubicBezTo>
                  <a:pt x="2148324" y="375530"/>
                  <a:pt x="2149856" y="371879"/>
                  <a:pt x="2149856" y="370053"/>
                </a:cubicBezTo>
                <a:cubicBezTo>
                  <a:pt x="2149856" y="371879"/>
                  <a:pt x="2153688" y="373704"/>
                  <a:pt x="2152155" y="370053"/>
                </a:cubicBezTo>
                <a:cubicBezTo>
                  <a:pt x="2152921" y="370053"/>
                  <a:pt x="2154454" y="368228"/>
                  <a:pt x="2154454" y="370053"/>
                </a:cubicBezTo>
                <a:cubicBezTo>
                  <a:pt x="2153688" y="370053"/>
                  <a:pt x="2153688" y="370053"/>
                  <a:pt x="2153688" y="371879"/>
                </a:cubicBezTo>
                <a:cubicBezTo>
                  <a:pt x="2154454" y="371879"/>
                  <a:pt x="2155986" y="373704"/>
                  <a:pt x="2155986" y="370053"/>
                </a:cubicBezTo>
                <a:cubicBezTo>
                  <a:pt x="2157519" y="371879"/>
                  <a:pt x="2159818" y="370053"/>
                  <a:pt x="2161350" y="371879"/>
                </a:cubicBezTo>
                <a:cubicBezTo>
                  <a:pt x="2161350" y="370053"/>
                  <a:pt x="2161350" y="370053"/>
                  <a:pt x="2161350" y="370053"/>
                </a:cubicBezTo>
                <a:cubicBezTo>
                  <a:pt x="2162116" y="370053"/>
                  <a:pt x="2162116" y="371879"/>
                  <a:pt x="2162116" y="371879"/>
                </a:cubicBezTo>
                <a:cubicBezTo>
                  <a:pt x="2162882" y="371879"/>
                  <a:pt x="2163649" y="371879"/>
                  <a:pt x="2162882" y="370053"/>
                </a:cubicBezTo>
                <a:cubicBezTo>
                  <a:pt x="2163649" y="371879"/>
                  <a:pt x="2164415" y="368228"/>
                  <a:pt x="2164415" y="371879"/>
                </a:cubicBezTo>
                <a:cubicBezTo>
                  <a:pt x="2169012" y="370053"/>
                  <a:pt x="2177441" y="371879"/>
                  <a:pt x="2183571" y="368228"/>
                </a:cubicBezTo>
                <a:lnTo>
                  <a:pt x="2186636" y="368228"/>
                </a:lnTo>
                <a:cubicBezTo>
                  <a:pt x="2185103" y="368228"/>
                  <a:pt x="2185103" y="368228"/>
                  <a:pt x="2183571" y="370053"/>
                </a:cubicBezTo>
                <a:cubicBezTo>
                  <a:pt x="2192766" y="371879"/>
                  <a:pt x="2203493" y="368228"/>
                  <a:pt x="2211922" y="375530"/>
                </a:cubicBezTo>
                <a:cubicBezTo>
                  <a:pt x="2208857" y="375530"/>
                  <a:pt x="2205026" y="373704"/>
                  <a:pt x="2202727" y="375530"/>
                </a:cubicBezTo>
                <a:cubicBezTo>
                  <a:pt x="2206558" y="377812"/>
                  <a:pt x="2210389" y="375530"/>
                  <a:pt x="2213454" y="379637"/>
                </a:cubicBezTo>
                <a:cubicBezTo>
                  <a:pt x="2209623" y="381463"/>
                  <a:pt x="2204259" y="377812"/>
                  <a:pt x="2200428" y="379637"/>
                </a:cubicBezTo>
                <a:cubicBezTo>
                  <a:pt x="2200428" y="379637"/>
                  <a:pt x="2200428" y="381463"/>
                  <a:pt x="2200428" y="381463"/>
                </a:cubicBezTo>
                <a:cubicBezTo>
                  <a:pt x="2199662" y="381463"/>
                  <a:pt x="2199662" y="379637"/>
                  <a:pt x="2198896" y="379637"/>
                </a:cubicBezTo>
                <a:cubicBezTo>
                  <a:pt x="2195065" y="383288"/>
                  <a:pt x="2189701" y="379637"/>
                  <a:pt x="2185870" y="383288"/>
                </a:cubicBezTo>
                <a:cubicBezTo>
                  <a:pt x="2181272" y="381463"/>
                  <a:pt x="2176675" y="382832"/>
                  <a:pt x="2171311" y="384201"/>
                </a:cubicBezTo>
                <a:cubicBezTo>
                  <a:pt x="2171311" y="384657"/>
                  <a:pt x="2170545" y="384657"/>
                  <a:pt x="2169012" y="385113"/>
                </a:cubicBezTo>
                <a:lnTo>
                  <a:pt x="2168246" y="385113"/>
                </a:lnTo>
                <a:lnTo>
                  <a:pt x="2167480" y="385113"/>
                </a:lnTo>
                <a:cubicBezTo>
                  <a:pt x="2164415" y="386026"/>
                  <a:pt x="2161350" y="386482"/>
                  <a:pt x="2158285" y="385570"/>
                </a:cubicBezTo>
                <a:lnTo>
                  <a:pt x="2157519" y="385570"/>
                </a:lnTo>
                <a:cubicBezTo>
                  <a:pt x="2155220" y="385570"/>
                  <a:pt x="2152155" y="385570"/>
                  <a:pt x="2150623" y="385113"/>
                </a:cubicBezTo>
                <a:lnTo>
                  <a:pt x="2149856" y="385113"/>
                </a:lnTo>
                <a:cubicBezTo>
                  <a:pt x="2149856" y="385570"/>
                  <a:pt x="2149090" y="386026"/>
                  <a:pt x="2148324" y="386939"/>
                </a:cubicBezTo>
                <a:cubicBezTo>
                  <a:pt x="2148324" y="386939"/>
                  <a:pt x="2148324" y="385113"/>
                  <a:pt x="2148324" y="385113"/>
                </a:cubicBezTo>
                <a:cubicBezTo>
                  <a:pt x="2144493" y="386939"/>
                  <a:pt x="2135298" y="389221"/>
                  <a:pt x="2132233" y="389221"/>
                </a:cubicBezTo>
                <a:cubicBezTo>
                  <a:pt x="2132233" y="389221"/>
                  <a:pt x="2132233" y="386939"/>
                  <a:pt x="2132233" y="386939"/>
                </a:cubicBezTo>
                <a:cubicBezTo>
                  <a:pt x="2131467" y="389221"/>
                  <a:pt x="2130700" y="386939"/>
                  <a:pt x="2130700" y="391046"/>
                </a:cubicBezTo>
                <a:cubicBezTo>
                  <a:pt x="2136830" y="391046"/>
                  <a:pt x="2145259" y="386939"/>
                  <a:pt x="2152155" y="389221"/>
                </a:cubicBezTo>
                <a:cubicBezTo>
                  <a:pt x="2150623" y="391046"/>
                  <a:pt x="2146791" y="392872"/>
                  <a:pt x="2144493" y="391046"/>
                </a:cubicBezTo>
                <a:cubicBezTo>
                  <a:pt x="2143726" y="391046"/>
                  <a:pt x="2141428" y="391046"/>
                  <a:pt x="2139895" y="391046"/>
                </a:cubicBezTo>
                <a:cubicBezTo>
                  <a:pt x="2139129" y="392872"/>
                  <a:pt x="2139129" y="392872"/>
                  <a:pt x="2139129" y="392872"/>
                </a:cubicBezTo>
                <a:cubicBezTo>
                  <a:pt x="2138363" y="391046"/>
                  <a:pt x="2137597" y="391046"/>
                  <a:pt x="2136830" y="392872"/>
                </a:cubicBezTo>
                <a:cubicBezTo>
                  <a:pt x="2136064" y="392872"/>
                  <a:pt x="2135298" y="392872"/>
                  <a:pt x="2135298" y="394697"/>
                </a:cubicBezTo>
                <a:cubicBezTo>
                  <a:pt x="2134532" y="392872"/>
                  <a:pt x="2131467" y="392872"/>
                  <a:pt x="2132999" y="394697"/>
                </a:cubicBezTo>
                <a:cubicBezTo>
                  <a:pt x="2132233" y="393784"/>
                  <a:pt x="2130700" y="393328"/>
                  <a:pt x="2129168" y="393328"/>
                </a:cubicBezTo>
                <a:lnTo>
                  <a:pt x="2131467" y="394241"/>
                </a:lnTo>
                <a:cubicBezTo>
                  <a:pt x="2136830" y="396522"/>
                  <a:pt x="2142194" y="398804"/>
                  <a:pt x="2148324" y="400173"/>
                </a:cubicBezTo>
                <a:cubicBezTo>
                  <a:pt x="2185870" y="407019"/>
                  <a:pt x="2177441" y="396066"/>
                  <a:pt x="2243338" y="400173"/>
                </a:cubicBezTo>
                <a:cubicBezTo>
                  <a:pt x="2273221" y="402455"/>
                  <a:pt x="2293909" y="407019"/>
                  <a:pt x="2243338" y="409300"/>
                </a:cubicBezTo>
                <a:cubicBezTo>
                  <a:pt x="2203493" y="411582"/>
                  <a:pt x="2122272" y="405193"/>
                  <a:pt x="2120739" y="412495"/>
                </a:cubicBezTo>
                <a:cubicBezTo>
                  <a:pt x="2119973" y="414320"/>
                  <a:pt x="2158285" y="415690"/>
                  <a:pt x="2153688" y="421622"/>
                </a:cubicBezTo>
                <a:cubicBezTo>
                  <a:pt x="2149856" y="427555"/>
                  <a:pt x="2124570" y="421622"/>
                  <a:pt x="2120739" y="427555"/>
                </a:cubicBezTo>
                <a:cubicBezTo>
                  <a:pt x="2119973" y="427555"/>
                  <a:pt x="2132999" y="437595"/>
                  <a:pt x="2126103" y="439420"/>
                </a:cubicBezTo>
                <a:cubicBezTo>
                  <a:pt x="2119207" y="441246"/>
                  <a:pt x="2100051" y="436226"/>
                  <a:pt x="2087025" y="436226"/>
                </a:cubicBezTo>
                <a:cubicBezTo>
                  <a:pt x="2068635" y="436682"/>
                  <a:pt x="2043349" y="443071"/>
                  <a:pt x="2019596" y="445353"/>
                </a:cubicBezTo>
                <a:cubicBezTo>
                  <a:pt x="1962894" y="450373"/>
                  <a:pt x="1910023" y="452655"/>
                  <a:pt x="1868647" y="457218"/>
                </a:cubicBezTo>
                <a:cubicBezTo>
                  <a:pt x="1847958" y="459500"/>
                  <a:pt x="1826503" y="461326"/>
                  <a:pt x="1806581" y="463151"/>
                </a:cubicBezTo>
                <a:cubicBezTo>
                  <a:pt x="1770568" y="466802"/>
                  <a:pt x="1744516" y="470453"/>
                  <a:pt x="1716931" y="472278"/>
                </a:cubicBezTo>
                <a:cubicBezTo>
                  <a:pt x="1694710" y="473647"/>
                  <a:pt x="1646437" y="484144"/>
                  <a:pt x="1633411" y="481405"/>
                </a:cubicBezTo>
                <a:cubicBezTo>
                  <a:pt x="1632645" y="481405"/>
                  <a:pt x="1632645" y="480949"/>
                  <a:pt x="1632645" y="480949"/>
                </a:cubicBezTo>
                <a:cubicBezTo>
                  <a:pt x="1620385" y="477755"/>
                  <a:pt x="1615787" y="469540"/>
                  <a:pt x="1621917" y="463151"/>
                </a:cubicBezTo>
                <a:cubicBezTo>
                  <a:pt x="1623450" y="461326"/>
                  <a:pt x="1674022" y="477755"/>
                  <a:pt x="1665593" y="463151"/>
                </a:cubicBezTo>
                <a:cubicBezTo>
                  <a:pt x="1658697" y="451286"/>
                  <a:pt x="1575943" y="462238"/>
                  <a:pt x="1559086" y="460413"/>
                </a:cubicBezTo>
                <a:cubicBezTo>
                  <a:pt x="1542995" y="458131"/>
                  <a:pt x="1559086" y="454024"/>
                  <a:pt x="1537631" y="454024"/>
                </a:cubicBezTo>
                <a:cubicBezTo>
                  <a:pt x="1523072" y="454480"/>
                  <a:pt x="1507748" y="455393"/>
                  <a:pt x="1493955" y="457218"/>
                </a:cubicBezTo>
                <a:cubicBezTo>
                  <a:pt x="1457176" y="459044"/>
                  <a:pt x="1418864" y="459044"/>
                  <a:pt x="1382084" y="460413"/>
                </a:cubicBezTo>
                <a:cubicBezTo>
                  <a:pt x="1365227" y="461782"/>
                  <a:pt x="1348370" y="462695"/>
                  <a:pt x="1331513" y="463151"/>
                </a:cubicBezTo>
                <a:cubicBezTo>
                  <a:pt x="1316954" y="462695"/>
                  <a:pt x="1302395" y="458131"/>
                  <a:pt x="1287071" y="457218"/>
                </a:cubicBezTo>
                <a:cubicBezTo>
                  <a:pt x="1227304" y="455393"/>
                  <a:pt x="1167537" y="456306"/>
                  <a:pt x="1107771" y="460413"/>
                </a:cubicBezTo>
                <a:cubicBezTo>
                  <a:pt x="1094745" y="459957"/>
                  <a:pt x="1081718" y="459957"/>
                  <a:pt x="1068692" y="460413"/>
                </a:cubicBezTo>
                <a:cubicBezTo>
                  <a:pt x="1059498" y="461326"/>
                  <a:pt x="1048770" y="467715"/>
                  <a:pt x="1041108" y="469084"/>
                </a:cubicBezTo>
                <a:cubicBezTo>
                  <a:pt x="1024251" y="472735"/>
                  <a:pt x="1005095" y="471822"/>
                  <a:pt x="990536" y="466346"/>
                </a:cubicBezTo>
                <a:cubicBezTo>
                  <a:pt x="962185" y="458131"/>
                  <a:pt x="974445" y="472278"/>
                  <a:pt x="973679" y="472278"/>
                </a:cubicBezTo>
                <a:cubicBezTo>
                  <a:pt x="961419" y="475016"/>
                  <a:pt x="944562" y="471366"/>
                  <a:pt x="917743" y="472278"/>
                </a:cubicBezTo>
                <a:cubicBezTo>
                  <a:pt x="880198" y="473647"/>
                  <a:pt x="811236" y="476385"/>
                  <a:pt x="743807" y="478211"/>
                </a:cubicBezTo>
                <a:cubicBezTo>
                  <a:pt x="690936" y="479580"/>
                  <a:pt x="625040" y="475929"/>
                  <a:pt x="612014" y="477755"/>
                </a:cubicBezTo>
                <a:lnTo>
                  <a:pt x="610481" y="478211"/>
                </a:lnTo>
                <a:lnTo>
                  <a:pt x="611247" y="478211"/>
                </a:lnTo>
                <a:cubicBezTo>
                  <a:pt x="615845" y="479124"/>
                  <a:pt x="618910" y="490076"/>
                  <a:pt x="621208" y="490076"/>
                </a:cubicBezTo>
                <a:cubicBezTo>
                  <a:pt x="615845" y="490533"/>
                  <a:pt x="610481" y="490989"/>
                  <a:pt x="605884" y="490989"/>
                </a:cubicBezTo>
                <a:cubicBezTo>
                  <a:pt x="574468" y="490989"/>
                  <a:pt x="559143" y="480949"/>
                  <a:pt x="542286" y="478211"/>
                </a:cubicBezTo>
                <a:cubicBezTo>
                  <a:pt x="528493" y="476385"/>
                  <a:pt x="513168" y="475473"/>
                  <a:pt x="498610" y="475016"/>
                </a:cubicBezTo>
                <a:cubicBezTo>
                  <a:pt x="495545" y="476385"/>
                  <a:pt x="507038" y="486882"/>
                  <a:pt x="504740" y="486882"/>
                </a:cubicBezTo>
                <a:cubicBezTo>
                  <a:pt x="476389" y="488251"/>
                  <a:pt x="479454" y="479580"/>
                  <a:pt x="464895" y="478211"/>
                </a:cubicBezTo>
                <a:cubicBezTo>
                  <a:pt x="459532" y="477298"/>
                  <a:pt x="454168" y="481862"/>
                  <a:pt x="443441" y="480949"/>
                </a:cubicBezTo>
                <a:cubicBezTo>
                  <a:pt x="437311" y="480949"/>
                  <a:pt x="398999" y="480949"/>
                  <a:pt x="398999" y="480949"/>
                </a:cubicBezTo>
                <a:cubicBezTo>
                  <a:pt x="399765" y="480949"/>
                  <a:pt x="393635" y="471822"/>
                  <a:pt x="393635" y="471822"/>
                </a:cubicBezTo>
                <a:cubicBezTo>
                  <a:pt x="389804" y="469996"/>
                  <a:pt x="381375" y="470909"/>
                  <a:pt x="376778" y="469084"/>
                </a:cubicBezTo>
                <a:cubicBezTo>
                  <a:pt x="368349" y="464520"/>
                  <a:pt x="358388" y="460869"/>
                  <a:pt x="349193" y="457218"/>
                </a:cubicBezTo>
                <a:cubicBezTo>
                  <a:pt x="332336" y="451742"/>
                  <a:pt x="322375" y="454480"/>
                  <a:pt x="304751" y="451286"/>
                </a:cubicBezTo>
                <a:cubicBezTo>
                  <a:pt x="295556" y="448547"/>
                  <a:pt x="285595" y="445353"/>
                  <a:pt x="277167" y="442158"/>
                </a:cubicBezTo>
                <a:cubicBezTo>
                  <a:pt x="244985" y="434857"/>
                  <a:pt x="237322" y="440333"/>
                  <a:pt x="215101" y="442158"/>
                </a:cubicBezTo>
                <a:cubicBezTo>
                  <a:pt x="198244" y="443528"/>
                  <a:pt x="187517" y="448547"/>
                  <a:pt x="170659" y="438964"/>
                </a:cubicBezTo>
                <a:cubicBezTo>
                  <a:pt x="176023" y="442158"/>
                  <a:pt x="176789" y="434400"/>
                  <a:pt x="176789" y="428011"/>
                </a:cubicBezTo>
                <a:lnTo>
                  <a:pt x="176023" y="428011"/>
                </a:lnTo>
                <a:cubicBezTo>
                  <a:pt x="174490" y="428468"/>
                  <a:pt x="172958" y="428924"/>
                  <a:pt x="171426" y="429837"/>
                </a:cubicBezTo>
                <a:cubicBezTo>
                  <a:pt x="171426" y="427099"/>
                  <a:pt x="171426" y="424360"/>
                  <a:pt x="169127" y="427099"/>
                </a:cubicBezTo>
                <a:cubicBezTo>
                  <a:pt x="169127" y="427099"/>
                  <a:pt x="169127" y="432575"/>
                  <a:pt x="166828" y="429837"/>
                </a:cubicBezTo>
                <a:cubicBezTo>
                  <a:pt x="166828" y="427099"/>
                  <a:pt x="166828" y="427099"/>
                  <a:pt x="166828" y="427099"/>
                </a:cubicBezTo>
                <a:cubicBezTo>
                  <a:pt x="155335" y="429837"/>
                  <a:pt x="143841" y="435313"/>
                  <a:pt x="134646" y="432575"/>
                </a:cubicBezTo>
                <a:cubicBezTo>
                  <a:pt x="136945" y="432575"/>
                  <a:pt x="139243" y="432575"/>
                  <a:pt x="141542" y="429837"/>
                </a:cubicBezTo>
                <a:cubicBezTo>
                  <a:pt x="139243" y="424360"/>
                  <a:pt x="136945" y="432575"/>
                  <a:pt x="134646" y="427099"/>
                </a:cubicBezTo>
                <a:cubicBezTo>
                  <a:pt x="134646" y="429837"/>
                  <a:pt x="132347" y="427099"/>
                  <a:pt x="130049" y="429837"/>
                </a:cubicBezTo>
                <a:cubicBezTo>
                  <a:pt x="132347" y="424360"/>
                  <a:pt x="127750" y="429837"/>
                  <a:pt x="127750" y="427099"/>
                </a:cubicBezTo>
                <a:cubicBezTo>
                  <a:pt x="130049" y="424360"/>
                  <a:pt x="132347" y="424360"/>
                  <a:pt x="132347" y="421622"/>
                </a:cubicBezTo>
                <a:cubicBezTo>
                  <a:pt x="127750" y="421622"/>
                  <a:pt x="120854" y="427099"/>
                  <a:pt x="117023" y="421622"/>
                </a:cubicBezTo>
                <a:cubicBezTo>
                  <a:pt x="117023" y="421622"/>
                  <a:pt x="114724" y="418884"/>
                  <a:pt x="114724" y="416146"/>
                </a:cubicBezTo>
                <a:cubicBezTo>
                  <a:pt x="119321" y="414777"/>
                  <a:pt x="123152" y="412495"/>
                  <a:pt x="127750" y="410213"/>
                </a:cubicBezTo>
                <a:lnTo>
                  <a:pt x="130049" y="409300"/>
                </a:lnTo>
                <a:lnTo>
                  <a:pt x="128516" y="408388"/>
                </a:lnTo>
                <a:lnTo>
                  <a:pt x="130285" y="406281"/>
                </a:lnTo>
                <a:lnTo>
                  <a:pt x="131703" y="405661"/>
                </a:lnTo>
                <a:lnTo>
                  <a:pt x="136945" y="403824"/>
                </a:lnTo>
                <a:lnTo>
                  <a:pt x="137711" y="403368"/>
                </a:lnTo>
                <a:lnTo>
                  <a:pt x="136945" y="403368"/>
                </a:lnTo>
                <a:lnTo>
                  <a:pt x="131703" y="405661"/>
                </a:lnTo>
                <a:lnTo>
                  <a:pt x="130432" y="406106"/>
                </a:lnTo>
                <a:lnTo>
                  <a:pt x="130285" y="406281"/>
                </a:lnTo>
                <a:lnTo>
                  <a:pt x="124685" y="408730"/>
                </a:lnTo>
                <a:cubicBezTo>
                  <a:pt x="121045" y="410555"/>
                  <a:pt x="117406" y="412267"/>
                  <a:pt x="112425" y="413408"/>
                </a:cubicBezTo>
                <a:cubicBezTo>
                  <a:pt x="114724" y="410670"/>
                  <a:pt x="112425" y="410670"/>
                  <a:pt x="112425" y="410670"/>
                </a:cubicBezTo>
                <a:cubicBezTo>
                  <a:pt x="114724" y="407931"/>
                  <a:pt x="114724" y="407931"/>
                  <a:pt x="114724" y="410670"/>
                </a:cubicBezTo>
                <a:cubicBezTo>
                  <a:pt x="120087" y="401086"/>
                  <a:pt x="130049" y="403824"/>
                  <a:pt x="136945" y="399261"/>
                </a:cubicBezTo>
                <a:lnTo>
                  <a:pt x="137711" y="398348"/>
                </a:lnTo>
                <a:lnTo>
                  <a:pt x="136945" y="396979"/>
                </a:lnTo>
                <a:lnTo>
                  <a:pt x="136179" y="397435"/>
                </a:lnTo>
                <a:cubicBezTo>
                  <a:pt x="133880" y="397891"/>
                  <a:pt x="132347" y="399717"/>
                  <a:pt x="130049" y="399717"/>
                </a:cubicBezTo>
                <a:cubicBezTo>
                  <a:pt x="130049" y="396979"/>
                  <a:pt x="130049" y="396979"/>
                  <a:pt x="130049" y="396979"/>
                </a:cubicBezTo>
                <a:cubicBezTo>
                  <a:pt x="123152" y="396979"/>
                  <a:pt x="119321" y="402455"/>
                  <a:pt x="112425" y="405193"/>
                </a:cubicBezTo>
                <a:cubicBezTo>
                  <a:pt x="112425" y="399717"/>
                  <a:pt x="117023" y="402455"/>
                  <a:pt x="119321" y="399717"/>
                </a:cubicBezTo>
                <a:cubicBezTo>
                  <a:pt x="117023" y="399717"/>
                  <a:pt x="114724" y="399717"/>
                  <a:pt x="112425" y="399717"/>
                </a:cubicBezTo>
                <a:cubicBezTo>
                  <a:pt x="110126" y="399717"/>
                  <a:pt x="114724" y="396979"/>
                  <a:pt x="117023" y="396979"/>
                </a:cubicBezTo>
                <a:cubicBezTo>
                  <a:pt x="117789" y="396066"/>
                  <a:pt x="119321" y="395610"/>
                  <a:pt x="120087" y="394697"/>
                </a:cubicBezTo>
                <a:lnTo>
                  <a:pt x="122386" y="394241"/>
                </a:lnTo>
                <a:lnTo>
                  <a:pt x="121620" y="393784"/>
                </a:lnTo>
                <a:cubicBezTo>
                  <a:pt x="120854" y="393328"/>
                  <a:pt x="120087" y="392872"/>
                  <a:pt x="120087" y="391959"/>
                </a:cubicBezTo>
                <a:lnTo>
                  <a:pt x="119321" y="392415"/>
                </a:lnTo>
                <a:cubicBezTo>
                  <a:pt x="114724" y="394697"/>
                  <a:pt x="110893" y="396979"/>
                  <a:pt x="110126" y="391502"/>
                </a:cubicBezTo>
                <a:cubicBezTo>
                  <a:pt x="117023" y="388308"/>
                  <a:pt x="125451" y="385570"/>
                  <a:pt x="132347" y="380093"/>
                </a:cubicBezTo>
                <a:cubicBezTo>
                  <a:pt x="123152" y="382832"/>
                  <a:pt x="117023" y="391502"/>
                  <a:pt x="107828" y="385570"/>
                </a:cubicBezTo>
                <a:cubicBezTo>
                  <a:pt x="110126" y="371879"/>
                  <a:pt x="120854" y="377355"/>
                  <a:pt x="125451" y="371879"/>
                </a:cubicBezTo>
                <a:cubicBezTo>
                  <a:pt x="120854" y="371879"/>
                  <a:pt x="117023" y="377355"/>
                  <a:pt x="114724" y="374617"/>
                </a:cubicBezTo>
                <a:cubicBezTo>
                  <a:pt x="117789" y="370510"/>
                  <a:pt x="122386" y="367772"/>
                  <a:pt x="126217" y="365946"/>
                </a:cubicBezTo>
                <a:lnTo>
                  <a:pt x="129282" y="364577"/>
                </a:lnTo>
                <a:lnTo>
                  <a:pt x="129282" y="363664"/>
                </a:lnTo>
                <a:cubicBezTo>
                  <a:pt x="122386" y="364577"/>
                  <a:pt x="116256" y="371879"/>
                  <a:pt x="107828" y="369141"/>
                </a:cubicBezTo>
                <a:cubicBezTo>
                  <a:pt x="114724" y="363664"/>
                  <a:pt x="120854" y="363664"/>
                  <a:pt x="123152" y="358188"/>
                </a:cubicBezTo>
                <a:cubicBezTo>
                  <a:pt x="117023" y="358188"/>
                  <a:pt x="112425" y="366403"/>
                  <a:pt x="105529" y="360926"/>
                </a:cubicBezTo>
                <a:cubicBezTo>
                  <a:pt x="105529" y="358188"/>
                  <a:pt x="107828" y="358188"/>
                  <a:pt x="110126" y="352712"/>
                </a:cubicBezTo>
                <a:cubicBezTo>
                  <a:pt x="107828" y="354537"/>
                  <a:pt x="106295" y="353625"/>
                  <a:pt x="105529" y="350886"/>
                </a:cubicBezTo>
                <a:lnTo>
                  <a:pt x="105529" y="349974"/>
                </a:lnTo>
                <a:lnTo>
                  <a:pt x="103230" y="349974"/>
                </a:lnTo>
                <a:cubicBezTo>
                  <a:pt x="100931" y="349517"/>
                  <a:pt x="98633" y="349517"/>
                  <a:pt x="96334" y="349061"/>
                </a:cubicBezTo>
                <a:cubicBezTo>
                  <a:pt x="90970" y="345866"/>
                  <a:pt x="113191" y="337196"/>
                  <a:pt x="113191" y="337196"/>
                </a:cubicBezTo>
                <a:cubicBezTo>
                  <a:pt x="113958" y="336739"/>
                  <a:pt x="113958" y="336283"/>
                  <a:pt x="114724" y="336283"/>
                </a:cubicBezTo>
                <a:lnTo>
                  <a:pt x="115490" y="334914"/>
                </a:lnTo>
                <a:cubicBezTo>
                  <a:pt x="116256" y="334457"/>
                  <a:pt x="116256" y="334001"/>
                  <a:pt x="117023" y="333088"/>
                </a:cubicBezTo>
                <a:cubicBezTo>
                  <a:pt x="114724" y="335826"/>
                  <a:pt x="112425" y="333088"/>
                  <a:pt x="110126" y="335826"/>
                </a:cubicBezTo>
                <a:cubicBezTo>
                  <a:pt x="114724" y="327612"/>
                  <a:pt x="123152" y="333088"/>
                  <a:pt x="125451" y="324874"/>
                </a:cubicBezTo>
                <a:cubicBezTo>
                  <a:pt x="120854" y="324874"/>
                  <a:pt x="125451" y="322136"/>
                  <a:pt x="125451" y="322136"/>
                </a:cubicBezTo>
                <a:cubicBezTo>
                  <a:pt x="119321" y="324874"/>
                  <a:pt x="107828" y="330350"/>
                  <a:pt x="105529" y="327612"/>
                </a:cubicBezTo>
                <a:cubicBezTo>
                  <a:pt x="103230" y="323505"/>
                  <a:pt x="107061" y="322592"/>
                  <a:pt x="110126" y="321223"/>
                </a:cubicBezTo>
                <a:lnTo>
                  <a:pt x="109360" y="320767"/>
                </a:lnTo>
                <a:lnTo>
                  <a:pt x="107828" y="320310"/>
                </a:lnTo>
                <a:lnTo>
                  <a:pt x="107061" y="320767"/>
                </a:lnTo>
                <a:cubicBezTo>
                  <a:pt x="106295" y="321223"/>
                  <a:pt x="105529" y="321679"/>
                  <a:pt x="105529" y="322136"/>
                </a:cubicBezTo>
                <a:cubicBezTo>
                  <a:pt x="105529" y="321679"/>
                  <a:pt x="106295" y="320767"/>
                  <a:pt x="106295" y="320310"/>
                </a:cubicBezTo>
                <a:lnTo>
                  <a:pt x="107061" y="319854"/>
                </a:lnTo>
                <a:lnTo>
                  <a:pt x="106295" y="319854"/>
                </a:lnTo>
                <a:cubicBezTo>
                  <a:pt x="100165" y="316659"/>
                  <a:pt x="102464" y="313008"/>
                  <a:pt x="106295" y="308901"/>
                </a:cubicBezTo>
                <a:cubicBezTo>
                  <a:pt x="106295" y="308901"/>
                  <a:pt x="105529" y="308901"/>
                  <a:pt x="105529" y="308445"/>
                </a:cubicBezTo>
                <a:cubicBezTo>
                  <a:pt x="106295" y="307532"/>
                  <a:pt x="107828" y="307076"/>
                  <a:pt x="108594" y="306619"/>
                </a:cubicBezTo>
                <a:lnTo>
                  <a:pt x="110893" y="305707"/>
                </a:lnTo>
                <a:lnTo>
                  <a:pt x="112425" y="304338"/>
                </a:lnTo>
                <a:cubicBezTo>
                  <a:pt x="113191" y="303881"/>
                  <a:pt x="113958" y="303425"/>
                  <a:pt x="114724" y="302969"/>
                </a:cubicBezTo>
                <a:lnTo>
                  <a:pt x="116256" y="301599"/>
                </a:lnTo>
                <a:lnTo>
                  <a:pt x="115490" y="302056"/>
                </a:lnTo>
                <a:cubicBezTo>
                  <a:pt x="107828" y="305250"/>
                  <a:pt x="102464" y="303881"/>
                  <a:pt x="98633" y="292016"/>
                </a:cubicBezTo>
                <a:cubicBezTo>
                  <a:pt x="103230" y="294754"/>
                  <a:pt x="100931" y="292016"/>
                  <a:pt x="103230" y="289278"/>
                </a:cubicBezTo>
                <a:cubicBezTo>
                  <a:pt x="105529" y="289278"/>
                  <a:pt x="107828" y="289278"/>
                  <a:pt x="107828" y="286083"/>
                </a:cubicBezTo>
                <a:cubicBezTo>
                  <a:pt x="105529" y="286083"/>
                  <a:pt x="103230" y="289278"/>
                  <a:pt x="100931" y="286083"/>
                </a:cubicBezTo>
                <a:cubicBezTo>
                  <a:pt x="103230" y="285627"/>
                  <a:pt x="105529" y="284714"/>
                  <a:pt x="107061" y="284258"/>
                </a:cubicBezTo>
                <a:lnTo>
                  <a:pt x="109360" y="283345"/>
                </a:lnTo>
                <a:lnTo>
                  <a:pt x="108594" y="281976"/>
                </a:lnTo>
                <a:lnTo>
                  <a:pt x="108594" y="281063"/>
                </a:lnTo>
                <a:lnTo>
                  <a:pt x="107061" y="281520"/>
                </a:lnTo>
                <a:cubicBezTo>
                  <a:pt x="104763" y="281976"/>
                  <a:pt x="101698" y="281976"/>
                  <a:pt x="100931" y="280607"/>
                </a:cubicBezTo>
                <a:cubicBezTo>
                  <a:pt x="103230" y="280607"/>
                  <a:pt x="103230" y="280607"/>
                  <a:pt x="100931" y="277869"/>
                </a:cubicBezTo>
                <a:cubicBezTo>
                  <a:pt x="102464" y="277869"/>
                  <a:pt x="103996" y="277412"/>
                  <a:pt x="105529" y="277412"/>
                </a:cubicBezTo>
                <a:lnTo>
                  <a:pt x="109360" y="276956"/>
                </a:lnTo>
                <a:lnTo>
                  <a:pt x="109360" y="276500"/>
                </a:lnTo>
                <a:lnTo>
                  <a:pt x="110126" y="276500"/>
                </a:lnTo>
                <a:cubicBezTo>
                  <a:pt x="111659" y="276500"/>
                  <a:pt x="113191" y="276500"/>
                  <a:pt x="115490" y="276043"/>
                </a:cubicBezTo>
                <a:lnTo>
                  <a:pt x="118555" y="275587"/>
                </a:lnTo>
                <a:lnTo>
                  <a:pt x="120087" y="275131"/>
                </a:lnTo>
                <a:cubicBezTo>
                  <a:pt x="120854" y="274674"/>
                  <a:pt x="121620" y="274674"/>
                  <a:pt x="121620" y="274674"/>
                </a:cubicBezTo>
                <a:cubicBezTo>
                  <a:pt x="123919" y="273761"/>
                  <a:pt x="126984" y="271480"/>
                  <a:pt x="129282" y="270111"/>
                </a:cubicBezTo>
                <a:lnTo>
                  <a:pt x="130049" y="269654"/>
                </a:lnTo>
                <a:lnTo>
                  <a:pt x="130815" y="268741"/>
                </a:lnTo>
                <a:cubicBezTo>
                  <a:pt x="131581" y="267829"/>
                  <a:pt x="131581" y="267372"/>
                  <a:pt x="132347" y="266460"/>
                </a:cubicBezTo>
                <a:lnTo>
                  <a:pt x="132347" y="264634"/>
                </a:lnTo>
                <a:lnTo>
                  <a:pt x="131581" y="265091"/>
                </a:lnTo>
                <a:lnTo>
                  <a:pt x="130815" y="265091"/>
                </a:lnTo>
                <a:lnTo>
                  <a:pt x="128516" y="266460"/>
                </a:lnTo>
                <a:cubicBezTo>
                  <a:pt x="123152" y="269198"/>
                  <a:pt x="117789" y="272849"/>
                  <a:pt x="112425" y="274218"/>
                </a:cubicBezTo>
                <a:lnTo>
                  <a:pt x="110126" y="275131"/>
                </a:lnTo>
                <a:cubicBezTo>
                  <a:pt x="106295" y="276043"/>
                  <a:pt x="102464" y="276043"/>
                  <a:pt x="98633" y="275131"/>
                </a:cubicBezTo>
                <a:cubicBezTo>
                  <a:pt x="105529" y="269198"/>
                  <a:pt x="113191" y="267372"/>
                  <a:pt x="121620" y="266003"/>
                </a:cubicBezTo>
                <a:lnTo>
                  <a:pt x="126217" y="265091"/>
                </a:lnTo>
                <a:lnTo>
                  <a:pt x="125451" y="265091"/>
                </a:lnTo>
                <a:cubicBezTo>
                  <a:pt x="124685" y="263722"/>
                  <a:pt x="124685" y="262352"/>
                  <a:pt x="125451" y="260983"/>
                </a:cubicBezTo>
                <a:lnTo>
                  <a:pt x="126984" y="259158"/>
                </a:lnTo>
                <a:lnTo>
                  <a:pt x="124685" y="259614"/>
                </a:lnTo>
                <a:cubicBezTo>
                  <a:pt x="117023" y="262809"/>
                  <a:pt x="110893" y="266916"/>
                  <a:pt x="100931" y="266916"/>
                </a:cubicBezTo>
                <a:cubicBezTo>
                  <a:pt x="103230" y="261440"/>
                  <a:pt x="110126" y="264178"/>
                  <a:pt x="114724" y="258702"/>
                </a:cubicBezTo>
                <a:cubicBezTo>
                  <a:pt x="112425" y="258702"/>
                  <a:pt x="110126" y="261440"/>
                  <a:pt x="110126" y="258702"/>
                </a:cubicBezTo>
                <a:cubicBezTo>
                  <a:pt x="110126" y="255963"/>
                  <a:pt x="112425" y="258702"/>
                  <a:pt x="112425" y="255963"/>
                </a:cubicBezTo>
                <a:cubicBezTo>
                  <a:pt x="107828" y="253225"/>
                  <a:pt x="107828" y="258702"/>
                  <a:pt x="103230" y="258702"/>
                </a:cubicBezTo>
                <a:cubicBezTo>
                  <a:pt x="103230" y="250487"/>
                  <a:pt x="110126" y="255963"/>
                  <a:pt x="112425" y="247749"/>
                </a:cubicBezTo>
                <a:cubicBezTo>
                  <a:pt x="110126" y="247749"/>
                  <a:pt x="114724" y="245011"/>
                  <a:pt x="112425" y="245011"/>
                </a:cubicBezTo>
                <a:cubicBezTo>
                  <a:pt x="107828" y="245011"/>
                  <a:pt x="103230" y="250487"/>
                  <a:pt x="100931" y="247749"/>
                </a:cubicBezTo>
                <a:cubicBezTo>
                  <a:pt x="103230" y="247749"/>
                  <a:pt x="103230" y="247749"/>
                  <a:pt x="105529" y="245011"/>
                </a:cubicBezTo>
                <a:cubicBezTo>
                  <a:pt x="103230" y="245011"/>
                  <a:pt x="103230" y="245011"/>
                  <a:pt x="100931" y="245011"/>
                </a:cubicBezTo>
                <a:cubicBezTo>
                  <a:pt x="103230" y="242273"/>
                  <a:pt x="107828" y="242273"/>
                  <a:pt x="107828" y="239534"/>
                </a:cubicBezTo>
                <a:cubicBezTo>
                  <a:pt x="107828" y="239534"/>
                  <a:pt x="107828" y="239534"/>
                  <a:pt x="105529" y="236340"/>
                </a:cubicBezTo>
                <a:lnTo>
                  <a:pt x="106295" y="235884"/>
                </a:lnTo>
                <a:lnTo>
                  <a:pt x="105529" y="235884"/>
                </a:lnTo>
                <a:cubicBezTo>
                  <a:pt x="94802" y="235427"/>
                  <a:pt x="88672" y="232689"/>
                  <a:pt x="81776" y="224018"/>
                </a:cubicBezTo>
                <a:cubicBezTo>
                  <a:pt x="76412" y="216260"/>
                  <a:pt x="89438" y="217173"/>
                  <a:pt x="93269" y="214891"/>
                </a:cubicBezTo>
                <a:cubicBezTo>
                  <a:pt x="109360" y="205764"/>
                  <a:pt x="89438" y="204851"/>
                  <a:pt x="98633" y="193898"/>
                </a:cubicBezTo>
                <a:cubicBezTo>
                  <a:pt x="99399" y="192986"/>
                  <a:pt x="100931" y="192073"/>
                  <a:pt x="102464" y="192073"/>
                </a:cubicBezTo>
                <a:lnTo>
                  <a:pt x="103996" y="191617"/>
                </a:lnTo>
                <a:lnTo>
                  <a:pt x="105529" y="191160"/>
                </a:lnTo>
                <a:lnTo>
                  <a:pt x="107828" y="190247"/>
                </a:lnTo>
                <a:lnTo>
                  <a:pt x="107828" y="188422"/>
                </a:lnTo>
                <a:cubicBezTo>
                  <a:pt x="107828" y="185228"/>
                  <a:pt x="105529" y="182033"/>
                  <a:pt x="105529" y="175644"/>
                </a:cubicBezTo>
                <a:cubicBezTo>
                  <a:pt x="110126" y="172906"/>
                  <a:pt x="110126" y="175644"/>
                  <a:pt x="114724" y="170168"/>
                </a:cubicBezTo>
                <a:cubicBezTo>
                  <a:pt x="114724" y="170168"/>
                  <a:pt x="112425" y="170168"/>
                  <a:pt x="112425" y="170168"/>
                </a:cubicBezTo>
                <a:cubicBezTo>
                  <a:pt x="114724" y="170168"/>
                  <a:pt x="117023" y="167429"/>
                  <a:pt x="120854" y="164691"/>
                </a:cubicBezTo>
                <a:cubicBezTo>
                  <a:pt x="117023" y="164691"/>
                  <a:pt x="114724" y="170168"/>
                  <a:pt x="112425" y="167429"/>
                </a:cubicBezTo>
                <a:cubicBezTo>
                  <a:pt x="114724" y="164691"/>
                  <a:pt x="119321" y="159215"/>
                  <a:pt x="123152" y="159215"/>
                </a:cubicBezTo>
                <a:cubicBezTo>
                  <a:pt x="120854" y="159215"/>
                  <a:pt x="117023" y="159215"/>
                  <a:pt x="117023" y="159215"/>
                </a:cubicBezTo>
                <a:cubicBezTo>
                  <a:pt x="120854" y="156477"/>
                  <a:pt x="130049" y="151000"/>
                  <a:pt x="127750" y="142786"/>
                </a:cubicBezTo>
                <a:cubicBezTo>
                  <a:pt x="134646" y="137310"/>
                  <a:pt x="146140" y="134115"/>
                  <a:pt x="153036" y="128639"/>
                </a:cubicBezTo>
                <a:cubicBezTo>
                  <a:pt x="146140" y="128639"/>
                  <a:pt x="139243" y="137310"/>
                  <a:pt x="130049" y="134115"/>
                </a:cubicBezTo>
                <a:cubicBezTo>
                  <a:pt x="164529" y="114948"/>
                  <a:pt x="202841" y="101257"/>
                  <a:pt x="244218" y="98519"/>
                </a:cubicBezTo>
                <a:cubicBezTo>
                  <a:pt x="246517" y="93043"/>
                  <a:pt x="251114" y="95781"/>
                  <a:pt x="253413" y="93043"/>
                </a:cubicBezTo>
                <a:cubicBezTo>
                  <a:pt x="253413" y="93043"/>
                  <a:pt x="251114" y="93043"/>
                  <a:pt x="251114" y="90305"/>
                </a:cubicBezTo>
                <a:cubicBezTo>
                  <a:pt x="271037" y="93043"/>
                  <a:pt x="287128" y="84372"/>
                  <a:pt x="300920" y="90305"/>
                </a:cubicBezTo>
                <a:cubicBezTo>
                  <a:pt x="300920" y="87566"/>
                  <a:pt x="300920" y="87566"/>
                  <a:pt x="300920" y="87566"/>
                </a:cubicBezTo>
                <a:cubicBezTo>
                  <a:pt x="303219" y="87566"/>
                  <a:pt x="314712" y="87566"/>
                  <a:pt x="317011" y="81634"/>
                </a:cubicBezTo>
                <a:cubicBezTo>
                  <a:pt x="317011" y="84372"/>
                  <a:pt x="317011" y="87566"/>
                  <a:pt x="319310" y="87566"/>
                </a:cubicBezTo>
                <a:cubicBezTo>
                  <a:pt x="326206" y="87566"/>
                  <a:pt x="333102" y="84372"/>
                  <a:pt x="341531" y="87566"/>
                </a:cubicBezTo>
                <a:cubicBezTo>
                  <a:pt x="341531" y="83003"/>
                  <a:pt x="344596" y="85741"/>
                  <a:pt x="344596" y="83915"/>
                </a:cubicBezTo>
                <a:cubicBezTo>
                  <a:pt x="345362" y="84372"/>
                  <a:pt x="346128" y="83459"/>
                  <a:pt x="346128" y="81634"/>
                </a:cubicBezTo>
                <a:cubicBezTo>
                  <a:pt x="346128" y="87566"/>
                  <a:pt x="343829" y="84372"/>
                  <a:pt x="343829" y="87566"/>
                </a:cubicBezTo>
                <a:cubicBezTo>
                  <a:pt x="350726" y="84372"/>
                  <a:pt x="359920" y="87566"/>
                  <a:pt x="364518" y="84372"/>
                </a:cubicBezTo>
                <a:cubicBezTo>
                  <a:pt x="366817" y="84372"/>
                  <a:pt x="373713" y="87566"/>
                  <a:pt x="378310" y="87566"/>
                </a:cubicBezTo>
                <a:cubicBezTo>
                  <a:pt x="382908" y="90305"/>
                  <a:pt x="389804" y="84372"/>
                  <a:pt x="389804" y="90305"/>
                </a:cubicBezTo>
                <a:cubicBezTo>
                  <a:pt x="392103" y="84372"/>
                  <a:pt x="398999" y="87566"/>
                  <a:pt x="398999" y="87566"/>
                </a:cubicBezTo>
                <a:cubicBezTo>
                  <a:pt x="398999" y="84372"/>
                  <a:pt x="403596" y="87566"/>
                  <a:pt x="403596" y="84372"/>
                </a:cubicBezTo>
                <a:cubicBezTo>
                  <a:pt x="403596" y="87566"/>
                  <a:pt x="416622" y="90305"/>
                  <a:pt x="414323" y="87566"/>
                </a:cubicBezTo>
                <a:lnTo>
                  <a:pt x="416622" y="88023"/>
                </a:lnTo>
                <a:lnTo>
                  <a:pt x="416622" y="87566"/>
                </a:lnTo>
                <a:cubicBezTo>
                  <a:pt x="412025" y="83915"/>
                  <a:pt x="423518" y="79352"/>
                  <a:pt x="428882" y="82546"/>
                </a:cubicBezTo>
                <a:cubicBezTo>
                  <a:pt x="431181" y="83915"/>
                  <a:pt x="430415" y="86197"/>
                  <a:pt x="427350" y="88023"/>
                </a:cubicBezTo>
                <a:lnTo>
                  <a:pt x="426583" y="88479"/>
                </a:lnTo>
                <a:lnTo>
                  <a:pt x="428116" y="88479"/>
                </a:lnTo>
                <a:cubicBezTo>
                  <a:pt x="432713" y="88023"/>
                  <a:pt x="437311" y="87566"/>
                  <a:pt x="441908" y="87566"/>
                </a:cubicBezTo>
                <a:cubicBezTo>
                  <a:pt x="439609" y="87566"/>
                  <a:pt x="444207" y="90305"/>
                  <a:pt x="444207" y="87566"/>
                </a:cubicBezTo>
                <a:cubicBezTo>
                  <a:pt x="444207" y="90305"/>
                  <a:pt x="448804" y="93043"/>
                  <a:pt x="448804" y="93043"/>
                </a:cubicBezTo>
                <a:cubicBezTo>
                  <a:pt x="448804" y="90305"/>
                  <a:pt x="446506" y="90305"/>
                  <a:pt x="446506" y="87566"/>
                </a:cubicBezTo>
                <a:cubicBezTo>
                  <a:pt x="455700" y="95781"/>
                  <a:pt x="464895" y="84372"/>
                  <a:pt x="469493" y="93043"/>
                </a:cubicBezTo>
                <a:cubicBezTo>
                  <a:pt x="467194" y="93043"/>
                  <a:pt x="455700" y="90305"/>
                  <a:pt x="453402" y="95781"/>
                </a:cubicBezTo>
                <a:cubicBezTo>
                  <a:pt x="455700" y="95781"/>
                  <a:pt x="457999" y="95781"/>
                  <a:pt x="462597" y="95781"/>
                </a:cubicBezTo>
                <a:cubicBezTo>
                  <a:pt x="460298" y="93043"/>
                  <a:pt x="464895" y="95781"/>
                  <a:pt x="467194" y="95781"/>
                </a:cubicBezTo>
                <a:cubicBezTo>
                  <a:pt x="465662" y="97150"/>
                  <a:pt x="467960" y="98063"/>
                  <a:pt x="469493" y="97606"/>
                </a:cubicBezTo>
                <a:lnTo>
                  <a:pt x="470259" y="97150"/>
                </a:lnTo>
                <a:cubicBezTo>
                  <a:pt x="470259" y="96694"/>
                  <a:pt x="469493" y="96237"/>
                  <a:pt x="469493" y="95781"/>
                </a:cubicBezTo>
                <a:lnTo>
                  <a:pt x="468726" y="95781"/>
                </a:lnTo>
                <a:cubicBezTo>
                  <a:pt x="467194" y="95781"/>
                  <a:pt x="467194" y="95781"/>
                  <a:pt x="467194" y="95781"/>
                </a:cubicBezTo>
                <a:cubicBezTo>
                  <a:pt x="467194" y="95324"/>
                  <a:pt x="467960" y="94868"/>
                  <a:pt x="468726" y="94868"/>
                </a:cubicBezTo>
                <a:lnTo>
                  <a:pt x="469493" y="94412"/>
                </a:lnTo>
                <a:lnTo>
                  <a:pt x="470259" y="93955"/>
                </a:lnTo>
                <a:cubicBezTo>
                  <a:pt x="470259" y="93043"/>
                  <a:pt x="471025" y="93043"/>
                  <a:pt x="471791" y="92586"/>
                </a:cubicBezTo>
                <a:cubicBezTo>
                  <a:pt x="471025" y="92130"/>
                  <a:pt x="469493" y="91674"/>
                  <a:pt x="469493" y="90305"/>
                </a:cubicBezTo>
                <a:cubicBezTo>
                  <a:pt x="473324" y="90761"/>
                  <a:pt x="477155" y="90761"/>
                  <a:pt x="480986" y="90761"/>
                </a:cubicBezTo>
                <a:lnTo>
                  <a:pt x="482519" y="90761"/>
                </a:lnTo>
                <a:lnTo>
                  <a:pt x="482519" y="89392"/>
                </a:lnTo>
                <a:cubicBezTo>
                  <a:pt x="486350" y="80265"/>
                  <a:pt x="510870" y="77070"/>
                  <a:pt x="516233" y="83003"/>
                </a:cubicBezTo>
                <a:cubicBezTo>
                  <a:pt x="516233" y="83003"/>
                  <a:pt x="513935" y="83915"/>
                  <a:pt x="512402" y="85741"/>
                </a:cubicBezTo>
                <a:lnTo>
                  <a:pt x="511636" y="86197"/>
                </a:lnTo>
                <a:lnTo>
                  <a:pt x="513168" y="85741"/>
                </a:lnTo>
                <a:cubicBezTo>
                  <a:pt x="517000" y="84372"/>
                  <a:pt x="518532" y="83003"/>
                  <a:pt x="521597" y="83003"/>
                </a:cubicBezTo>
                <a:cubicBezTo>
                  <a:pt x="529260" y="82546"/>
                  <a:pt x="536922" y="84372"/>
                  <a:pt x="542286" y="83003"/>
                </a:cubicBezTo>
                <a:cubicBezTo>
                  <a:pt x="545351" y="82546"/>
                  <a:pt x="552247" y="76157"/>
                  <a:pt x="554546" y="75701"/>
                </a:cubicBezTo>
                <a:cubicBezTo>
                  <a:pt x="559909" y="74788"/>
                  <a:pt x="566805" y="77983"/>
                  <a:pt x="572935" y="77526"/>
                </a:cubicBezTo>
                <a:cubicBezTo>
                  <a:pt x="580598" y="75701"/>
                  <a:pt x="587494" y="72963"/>
                  <a:pt x="594390" y="70225"/>
                </a:cubicBezTo>
                <a:cubicBezTo>
                  <a:pt x="611247" y="67030"/>
                  <a:pt x="612014" y="75245"/>
                  <a:pt x="621208" y="75701"/>
                </a:cubicBezTo>
                <a:cubicBezTo>
                  <a:pt x="628871" y="76157"/>
                  <a:pt x="630403" y="69768"/>
                  <a:pt x="639598" y="72050"/>
                </a:cubicBezTo>
                <a:cubicBezTo>
                  <a:pt x="646494" y="73876"/>
                  <a:pt x="643429" y="79808"/>
                  <a:pt x="648793" y="81177"/>
                </a:cubicBezTo>
                <a:cubicBezTo>
                  <a:pt x="664118" y="84828"/>
                  <a:pt x="661819" y="75701"/>
                  <a:pt x="664118" y="72050"/>
                </a:cubicBezTo>
                <a:cubicBezTo>
                  <a:pt x="668715" y="63836"/>
                  <a:pt x="663352" y="66117"/>
                  <a:pt x="673313" y="64748"/>
                </a:cubicBezTo>
                <a:cubicBezTo>
                  <a:pt x="673313" y="64748"/>
                  <a:pt x="679443" y="71137"/>
                  <a:pt x="681741" y="72050"/>
                </a:cubicBezTo>
                <a:cubicBezTo>
                  <a:pt x="687871" y="71137"/>
                  <a:pt x="694001" y="71137"/>
                  <a:pt x="700131" y="72050"/>
                </a:cubicBezTo>
                <a:cubicBezTo>
                  <a:pt x="702430" y="72963"/>
                  <a:pt x="702430" y="77526"/>
                  <a:pt x="706261" y="77526"/>
                </a:cubicBezTo>
                <a:cubicBezTo>
                  <a:pt x="707027" y="77526"/>
                  <a:pt x="713157" y="75245"/>
                  <a:pt x="718521" y="73876"/>
                </a:cubicBezTo>
                <a:cubicBezTo>
                  <a:pt x="734612" y="70681"/>
                  <a:pt x="738443" y="75245"/>
                  <a:pt x="751469" y="75701"/>
                </a:cubicBezTo>
                <a:cubicBezTo>
                  <a:pt x="754534" y="75701"/>
                  <a:pt x="779054" y="74332"/>
                  <a:pt x="782119" y="73876"/>
                </a:cubicBezTo>
                <a:cubicBezTo>
                  <a:pt x="787483" y="72963"/>
                  <a:pt x="789781" y="68856"/>
                  <a:pt x="797444" y="68399"/>
                </a:cubicBezTo>
                <a:cubicBezTo>
                  <a:pt x="799742" y="68399"/>
                  <a:pt x="808937" y="70225"/>
                  <a:pt x="815067" y="70225"/>
                </a:cubicBezTo>
                <a:cubicBezTo>
                  <a:pt x="831924" y="70681"/>
                  <a:pt x="841886" y="72050"/>
                  <a:pt x="851847" y="72050"/>
                </a:cubicBezTo>
                <a:cubicBezTo>
                  <a:pt x="854145" y="72050"/>
                  <a:pt x="859509" y="68856"/>
                  <a:pt x="863340" y="68399"/>
                </a:cubicBezTo>
                <a:cubicBezTo>
                  <a:pt x="864873" y="68399"/>
                  <a:pt x="867171" y="67943"/>
                  <a:pt x="868704" y="67943"/>
                </a:cubicBezTo>
                <a:lnTo>
                  <a:pt x="870236" y="67943"/>
                </a:lnTo>
                <a:lnTo>
                  <a:pt x="870236" y="67487"/>
                </a:lnTo>
                <a:cubicBezTo>
                  <a:pt x="870236" y="67030"/>
                  <a:pt x="870236" y="66117"/>
                  <a:pt x="870236" y="64748"/>
                </a:cubicBezTo>
                <a:cubicBezTo>
                  <a:pt x="870236" y="61097"/>
                  <a:pt x="875600" y="58359"/>
                  <a:pt x="880964" y="52883"/>
                </a:cubicBezTo>
                <a:cubicBezTo>
                  <a:pt x="891691" y="42843"/>
                  <a:pt x="946860" y="43299"/>
                  <a:pt x="931536" y="34629"/>
                </a:cubicBezTo>
                <a:cubicBezTo>
                  <a:pt x="927704" y="32803"/>
                  <a:pt x="846483" y="36910"/>
                  <a:pt x="830392" y="34629"/>
                </a:cubicBezTo>
                <a:cubicBezTo>
                  <a:pt x="821963" y="33716"/>
                  <a:pt x="766028" y="36454"/>
                  <a:pt x="763729" y="34629"/>
                </a:cubicBezTo>
                <a:cubicBezTo>
                  <a:pt x="754534" y="29152"/>
                  <a:pt x="780586" y="23220"/>
                  <a:pt x="796677" y="20025"/>
                </a:cubicBezTo>
                <a:lnTo>
                  <a:pt x="798210" y="19569"/>
                </a:lnTo>
                <a:lnTo>
                  <a:pt x="799743" y="19340"/>
                </a:lnTo>
                <a:lnTo>
                  <a:pt x="798976" y="19569"/>
                </a:lnTo>
                <a:lnTo>
                  <a:pt x="801275" y="19112"/>
                </a:lnTo>
                <a:cubicBezTo>
                  <a:pt x="811236" y="18656"/>
                  <a:pt x="825794" y="20481"/>
                  <a:pt x="841119" y="19569"/>
                </a:cubicBezTo>
                <a:cubicBezTo>
                  <a:pt x="857977" y="18656"/>
                  <a:pt x="874834" y="14549"/>
                  <a:pt x="890925" y="13636"/>
                </a:cubicBezTo>
                <a:cubicBezTo>
                  <a:pt x="907782" y="12723"/>
                  <a:pt x="923873" y="14549"/>
                  <a:pt x="941497" y="13636"/>
                </a:cubicBezTo>
                <a:cubicBezTo>
                  <a:pt x="969848" y="12723"/>
                  <a:pt x="999731" y="8616"/>
                  <a:pt x="1025783" y="7703"/>
                </a:cubicBezTo>
                <a:cubicBezTo>
                  <a:pt x="1060264" y="6791"/>
                  <a:pt x="1094745" y="8616"/>
                  <a:pt x="1126160" y="7703"/>
                </a:cubicBezTo>
                <a:cubicBezTo>
                  <a:pt x="1135738" y="7475"/>
                  <a:pt x="1161982" y="4965"/>
                  <a:pt x="1186023" y="4166"/>
                </a:cubicBezTo>
                <a:close/>
                <a:moveTo>
                  <a:pt x="1277493" y="1828"/>
                </a:moveTo>
                <a:cubicBezTo>
                  <a:pt x="1298756" y="1542"/>
                  <a:pt x="1320402" y="3824"/>
                  <a:pt x="1312357" y="9529"/>
                </a:cubicBezTo>
                <a:cubicBezTo>
                  <a:pt x="1310824" y="10441"/>
                  <a:pt x="1293967" y="9529"/>
                  <a:pt x="1290136" y="9529"/>
                </a:cubicBezTo>
                <a:cubicBezTo>
                  <a:pt x="1280175" y="10441"/>
                  <a:pt x="1270213" y="12267"/>
                  <a:pt x="1261019" y="12267"/>
                </a:cubicBezTo>
                <a:cubicBezTo>
                  <a:pt x="1255655" y="12267"/>
                  <a:pt x="1250291" y="11354"/>
                  <a:pt x="1245694" y="9529"/>
                </a:cubicBezTo>
                <a:lnTo>
                  <a:pt x="1244928" y="9529"/>
                </a:lnTo>
                <a:cubicBezTo>
                  <a:pt x="1235350" y="4965"/>
                  <a:pt x="1256230" y="2113"/>
                  <a:pt x="1277493" y="1828"/>
                </a:cubicBezTo>
                <a:close/>
                <a:moveTo>
                  <a:pt x="1569909" y="915"/>
                </a:moveTo>
                <a:cubicBezTo>
                  <a:pt x="1579774" y="1428"/>
                  <a:pt x="1586670" y="4281"/>
                  <a:pt x="1580540" y="9529"/>
                </a:cubicBezTo>
                <a:cubicBezTo>
                  <a:pt x="1579008" y="11354"/>
                  <a:pt x="1572112" y="12267"/>
                  <a:pt x="1564449" y="12267"/>
                </a:cubicBezTo>
                <a:cubicBezTo>
                  <a:pt x="1554488" y="12267"/>
                  <a:pt x="1542995" y="10898"/>
                  <a:pt x="1538397" y="9985"/>
                </a:cubicBezTo>
                <a:lnTo>
                  <a:pt x="1537631" y="9529"/>
                </a:lnTo>
                <a:lnTo>
                  <a:pt x="1538397" y="9529"/>
                </a:lnTo>
                <a:cubicBezTo>
                  <a:pt x="1539930" y="8616"/>
                  <a:pt x="1541462" y="6334"/>
                  <a:pt x="1541462" y="6334"/>
                </a:cubicBezTo>
                <a:cubicBezTo>
                  <a:pt x="1547209" y="2227"/>
                  <a:pt x="1560044" y="401"/>
                  <a:pt x="1569909" y="915"/>
                </a:cubicBezTo>
                <a:close/>
                <a:moveTo>
                  <a:pt x="1503150" y="402"/>
                </a:moveTo>
                <a:cubicBezTo>
                  <a:pt x="1510046" y="3596"/>
                  <a:pt x="1501618" y="6334"/>
                  <a:pt x="1494722" y="6334"/>
                </a:cubicBezTo>
                <a:cubicBezTo>
                  <a:pt x="1490124" y="6334"/>
                  <a:pt x="1486293" y="5421"/>
                  <a:pt x="1486293" y="3140"/>
                </a:cubicBezTo>
                <a:cubicBezTo>
                  <a:pt x="1486293" y="3596"/>
                  <a:pt x="1500085" y="-1424"/>
                  <a:pt x="1503150" y="402"/>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a:solidFill>
                <a:schemeClr val="tx1"/>
              </a:solidFill>
            </a:endParaRPr>
          </a:p>
        </p:txBody>
      </p:sp>
      <p:pic>
        <p:nvPicPr>
          <p:cNvPr id="30" name="图片" descr="茶道"/>
          <p:cNvPicPr>
            <a:picLocks noChangeAspect="1"/>
          </p:cNvPicPr>
          <p:nvPr>
            <p:custDataLst>
              <p:tags r:id="rId5"/>
            </p:custDataLst>
          </p:nvPr>
        </p:nvPicPr>
        <p:blipFill>
          <a:blip r:embed="rId6"/>
          <a:srcRect l="10870" r="10870"/>
          <a:stretch>
            <a:fillRect/>
          </a:stretch>
        </p:blipFill>
        <p:spPr>
          <a:xfrm>
            <a:off x="8456577" y="3918958"/>
            <a:ext cx="2961790" cy="2178192"/>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pic>
        <p:nvPicPr>
          <p:cNvPr id="28" name="图片" descr="茶道"/>
          <p:cNvPicPr>
            <a:picLocks noChangeAspect="1"/>
          </p:cNvPicPr>
          <p:nvPr>
            <p:custDataLst>
              <p:tags r:id="rId7"/>
            </p:custDataLst>
          </p:nvPr>
        </p:nvPicPr>
        <p:blipFill>
          <a:blip r:embed="rId8">
            <a:lum contrast="24000"/>
          </a:blip>
          <a:srcRect l="1449" r="1449"/>
          <a:stretch>
            <a:fillRect/>
          </a:stretch>
        </p:blipFill>
        <p:spPr>
          <a:xfrm>
            <a:off x="4624254" y="3918958"/>
            <a:ext cx="3022611" cy="2075200"/>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pic>
        <p:nvPicPr>
          <p:cNvPr id="29" name="图片" descr="中国茶道"/>
          <p:cNvPicPr>
            <a:picLocks noChangeAspect="1"/>
          </p:cNvPicPr>
          <p:nvPr>
            <p:custDataLst>
              <p:tags r:id="rId9"/>
            </p:custDataLst>
          </p:nvPr>
        </p:nvPicPr>
        <p:blipFill>
          <a:blip r:embed="rId10"/>
          <a:srcRect l="4675" r="4675"/>
          <a:stretch>
            <a:fillRect/>
          </a:stretch>
        </p:blipFill>
        <p:spPr>
          <a:xfrm>
            <a:off x="796370" y="3918958"/>
            <a:ext cx="2828646" cy="2080275"/>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5" name="矩形 2"/>
          <p:cNvSpPr/>
          <p:nvPr>
            <p:custDataLst>
              <p:tags r:id="rId11"/>
            </p:custDataLst>
          </p:nvPr>
        </p:nvSpPr>
        <p:spPr>
          <a:xfrm>
            <a:off x="816030" y="2216826"/>
            <a:ext cx="2876258" cy="874821"/>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ct val="0"/>
              </a:spcBef>
              <a:spcAft>
                <a:spcPct val="0"/>
              </a:spcAft>
            </a:pPr>
            <a:r>
              <a:rPr lang="zh-CN" altLang="en-US" kern="0">
                <a:ln>
                  <a:noFill/>
                  <a:prstDash val="sysDot"/>
                </a:ln>
                <a:solidFill>
                  <a:schemeClr val="tx1">
                    <a:lumMod val="85000"/>
                    <a:lumOff val="15000"/>
                  </a:schemeClr>
                </a:solidFill>
                <a:latin typeface="+mn-ea"/>
                <a:cs typeface="+mn-ea"/>
              </a:rPr>
              <a:t>班级活动是促进同学间相互了解和班级融合的重要途径，通过参与活动，我们可以更快地熟悉彼此。</a:t>
            </a:r>
            <a:endParaRPr lang="zh-CN" altLang="en-US" kern="0">
              <a:ln>
                <a:noFill/>
                <a:prstDash val="sysDot"/>
              </a:ln>
              <a:solidFill>
                <a:schemeClr val="tx1">
                  <a:lumMod val="85000"/>
                  <a:lumOff val="15000"/>
                </a:schemeClr>
              </a:solidFill>
              <a:latin typeface="+mn-ea"/>
              <a:cs typeface="+mn-ea"/>
            </a:endParaRPr>
          </a:p>
        </p:txBody>
      </p:sp>
      <p:sp>
        <p:nvSpPr>
          <p:cNvPr id="9" name="矩形 6"/>
          <p:cNvSpPr/>
          <p:nvPr>
            <p:custDataLst>
              <p:tags r:id="rId12"/>
            </p:custDataLst>
          </p:nvPr>
        </p:nvSpPr>
        <p:spPr>
          <a:xfrm>
            <a:off x="816030" y="1445341"/>
            <a:ext cx="2876256" cy="590346"/>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zh-CN" altLang="en-US" sz="2000" b="1" kern="0" dirty="0">
                <a:solidFill>
                  <a:schemeClr val="tx1"/>
                </a:solidFill>
                <a:latin typeface="+mn-ea"/>
                <a:cs typeface="+mn-ea"/>
              </a:rPr>
              <a:t>班级活动的重要性</a:t>
            </a:r>
            <a:endParaRPr lang="zh-CN" altLang="en-US" sz="2000" b="1" kern="0" dirty="0">
              <a:solidFill>
                <a:schemeClr val="tx1"/>
              </a:solidFill>
              <a:latin typeface="+mn-ea"/>
              <a:cs typeface="+mn-ea"/>
            </a:endParaRPr>
          </a:p>
        </p:txBody>
      </p:sp>
      <p:sp>
        <p:nvSpPr>
          <p:cNvPr id="23" name="矩形 9"/>
          <p:cNvSpPr/>
          <p:nvPr>
            <p:custDataLst>
              <p:tags r:id="rId13"/>
            </p:custDataLst>
          </p:nvPr>
        </p:nvSpPr>
        <p:spPr>
          <a:xfrm>
            <a:off x="4668012" y="2216826"/>
            <a:ext cx="2876258" cy="874821"/>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ct val="0"/>
              </a:spcBef>
              <a:spcAft>
                <a:spcPct val="0"/>
              </a:spcAft>
            </a:pPr>
            <a:r>
              <a:rPr lang="zh-CN" altLang="en-US" kern="0">
                <a:ln>
                  <a:noFill/>
                  <a:prstDash val="sysDot"/>
                </a:ln>
                <a:solidFill>
                  <a:schemeClr val="tx1">
                    <a:lumMod val="85000"/>
                    <a:lumOff val="15000"/>
                  </a:schemeClr>
                </a:solidFill>
                <a:latin typeface="+mn-ea"/>
                <a:cs typeface="+mn-ea"/>
              </a:rPr>
              <a:t>通过集体劳动、文体活动、节日活动等，同学们可以增进了解，形成团结紧密的班集体。</a:t>
            </a:r>
            <a:endParaRPr lang="zh-CN" altLang="en-US" kern="0">
              <a:ln>
                <a:noFill/>
                <a:prstDash val="sysDot"/>
              </a:ln>
              <a:solidFill>
                <a:schemeClr val="tx1">
                  <a:lumMod val="85000"/>
                  <a:lumOff val="15000"/>
                </a:schemeClr>
              </a:solidFill>
              <a:latin typeface="+mn-ea"/>
              <a:cs typeface="+mn-ea"/>
            </a:endParaRPr>
          </a:p>
        </p:txBody>
      </p:sp>
      <p:sp>
        <p:nvSpPr>
          <p:cNvPr id="24" name="矩形 22"/>
          <p:cNvSpPr/>
          <p:nvPr>
            <p:custDataLst>
              <p:tags r:id="rId14"/>
            </p:custDataLst>
          </p:nvPr>
        </p:nvSpPr>
        <p:spPr>
          <a:xfrm>
            <a:off x="4668012" y="1445341"/>
            <a:ext cx="2876256" cy="590346"/>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zh-CN" altLang="en-US" sz="2000" b="1" kern="0" dirty="0">
                <a:solidFill>
                  <a:schemeClr val="tx1"/>
                </a:solidFill>
                <a:latin typeface="+mn-ea"/>
                <a:cs typeface="+mn-ea"/>
              </a:rPr>
              <a:t>通过活动增进了解</a:t>
            </a:r>
            <a:endParaRPr lang="zh-CN" altLang="en-US" sz="2000" b="1" kern="0" dirty="0">
              <a:solidFill>
                <a:schemeClr val="tx1"/>
              </a:solidFill>
              <a:latin typeface="+mn-ea"/>
              <a:cs typeface="+mn-ea"/>
            </a:endParaRPr>
          </a:p>
        </p:txBody>
      </p:sp>
      <p:sp>
        <p:nvSpPr>
          <p:cNvPr id="25" name="矩形 24"/>
          <p:cNvSpPr/>
          <p:nvPr>
            <p:custDataLst>
              <p:tags r:id="rId15"/>
            </p:custDataLst>
          </p:nvPr>
        </p:nvSpPr>
        <p:spPr>
          <a:xfrm>
            <a:off x="8520629" y="2216826"/>
            <a:ext cx="2876258" cy="874821"/>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ct val="0"/>
              </a:spcBef>
              <a:spcAft>
                <a:spcPct val="0"/>
              </a:spcAft>
            </a:pPr>
            <a:r>
              <a:rPr lang="zh-CN" altLang="en-US" kern="0">
                <a:ln>
                  <a:noFill/>
                  <a:prstDash val="sysDot"/>
                </a:ln>
                <a:solidFill>
                  <a:schemeClr val="tx1">
                    <a:lumMod val="85000"/>
                    <a:lumOff val="15000"/>
                  </a:schemeClr>
                </a:solidFill>
                <a:latin typeface="+mn-ea"/>
                <a:cs typeface="+mn-ea"/>
              </a:rPr>
              <a:t>如果没有在一开始时就形成团结的班集体，同学们就可能缺乏集体归属感，因此积极参与班级活动至关重要。</a:t>
            </a:r>
            <a:endParaRPr lang="zh-CN" altLang="en-US" kern="0">
              <a:ln>
                <a:noFill/>
                <a:prstDash val="sysDot"/>
              </a:ln>
              <a:solidFill>
                <a:schemeClr val="tx1">
                  <a:lumMod val="85000"/>
                  <a:lumOff val="15000"/>
                </a:schemeClr>
              </a:solidFill>
              <a:latin typeface="+mn-ea"/>
              <a:cs typeface="+mn-ea"/>
            </a:endParaRPr>
          </a:p>
        </p:txBody>
      </p:sp>
      <p:sp>
        <p:nvSpPr>
          <p:cNvPr id="26" name="矩形 25"/>
          <p:cNvSpPr/>
          <p:nvPr>
            <p:custDataLst>
              <p:tags r:id="rId16"/>
            </p:custDataLst>
          </p:nvPr>
        </p:nvSpPr>
        <p:spPr>
          <a:xfrm>
            <a:off x="8520629" y="1445341"/>
            <a:ext cx="2876255" cy="590346"/>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zh-CN" altLang="en-US" sz="2000" b="1" kern="0">
                <a:solidFill>
                  <a:schemeClr val="tx1"/>
                </a:solidFill>
                <a:latin typeface="+mn-ea"/>
                <a:cs typeface="+mn-ea"/>
              </a:rPr>
              <a:t>形成团结的班集体</a:t>
            </a:r>
            <a:endParaRPr lang="zh-CN" altLang="en-US" sz="2000" b="1" kern="0">
              <a:solidFill>
                <a:schemeClr val="tx1"/>
              </a:solidFill>
              <a:latin typeface="+mn-ea"/>
              <a:cs typeface="+mn-ea"/>
            </a:endParaRPr>
          </a:p>
        </p:txBody>
      </p:sp>
    </p:spTree>
    <p:custDataLst>
      <p:tags r:id="rId17"/>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（四）积极承担班干部职责</a:t>
            </a:r>
            <a:endParaRPr lang="zh-CN" altLang="en-US"/>
          </a:p>
        </p:txBody>
      </p:sp>
      <p:sp>
        <p:nvSpPr>
          <p:cNvPr id="9" name="矩形: 圆角 22"/>
          <p:cNvSpPr/>
          <p:nvPr>
            <p:custDataLst>
              <p:tags r:id="rId2"/>
            </p:custDataLst>
          </p:nvPr>
        </p:nvSpPr>
        <p:spPr>
          <a:xfrm>
            <a:off x="691196" y="1738215"/>
            <a:ext cx="3319496" cy="406597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0" name="矩形: 圆角 33"/>
          <p:cNvSpPr/>
          <p:nvPr>
            <p:custDataLst>
              <p:tags r:id="rId3"/>
            </p:custDataLst>
          </p:nvPr>
        </p:nvSpPr>
        <p:spPr>
          <a:xfrm>
            <a:off x="4428641" y="1738215"/>
            <a:ext cx="3319496" cy="4065970"/>
          </a:xfrm>
          <a:prstGeom prst="roundRect">
            <a:avLst>
              <a:gd name="adj" fmla="val 6347"/>
            </a:avLst>
          </a:prstGeom>
          <a:solidFill>
            <a:srgbClr val="FFFFFF">
              <a:alpha val="5000"/>
            </a:srgbClr>
          </a:solidFill>
          <a:ln w="15875">
            <a:no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1" name="矩形: 圆角 44"/>
          <p:cNvSpPr/>
          <p:nvPr>
            <p:custDataLst>
              <p:tags r:id="rId4"/>
            </p:custDataLst>
          </p:nvPr>
        </p:nvSpPr>
        <p:spPr>
          <a:xfrm>
            <a:off x="8173697" y="1738215"/>
            <a:ext cx="3319496" cy="406597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2" name="矩形: 圆角 2"/>
          <p:cNvSpPr/>
          <p:nvPr>
            <p:custDataLst>
              <p:tags r:id="rId5"/>
            </p:custDataLst>
          </p:nvPr>
        </p:nvSpPr>
        <p:spPr>
          <a:xfrm>
            <a:off x="698807" y="1737581"/>
            <a:ext cx="3319496" cy="4065970"/>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r>
              <a:rPr lang="zh-CN" altLang="zh-CN" sz="2000" dirty="0">
                <a:solidFill>
                  <a:schemeClr val="tx1">
                    <a:lumMod val="85000"/>
                    <a:lumOff val="15000"/>
                  </a:schemeClr>
                </a:solidFill>
                <a:latin typeface="+mn-ea"/>
                <a:cs typeface="+mn-ea"/>
                <a:sym typeface="+mn-ea"/>
              </a:rPr>
              <a:t>班委是班级的核心，承担着领导和服务全班同学的职责，对班级建设起着决定性的作用。</a:t>
            </a:r>
            <a:endParaRPr lang="zh-CN" altLang="zh-CN" sz="2000" dirty="0">
              <a:solidFill>
                <a:schemeClr val="tx1">
                  <a:lumMod val="85000"/>
                  <a:lumOff val="15000"/>
                </a:schemeClr>
              </a:solidFill>
              <a:latin typeface="+mn-ea"/>
              <a:cs typeface="+mn-ea"/>
              <a:sym typeface="+mn-ea"/>
            </a:endParaRPr>
          </a:p>
        </p:txBody>
      </p:sp>
      <p:sp>
        <p:nvSpPr>
          <p:cNvPr id="13" name="任意多边形: 形状 28"/>
          <p:cNvSpPr/>
          <p:nvPr>
            <p:custDataLst>
              <p:tags r:id="rId6"/>
            </p:custDataLst>
          </p:nvPr>
        </p:nvSpPr>
        <p:spPr>
          <a:xfrm>
            <a:off x="1098550" y="1618615"/>
            <a:ext cx="2520315" cy="900430"/>
          </a:xfrm>
          <a:prstGeom prst="round2SameRect">
            <a:avLst>
              <a:gd name="adj1" fmla="val 0"/>
              <a:gd name="adj2" fmla="val 35242"/>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tIns="107950" rtlCol="0" anchor="ctr">
            <a:noAutofit/>
          </a:bodyPr>
          <a:p>
            <a:pPr algn="ctr">
              <a:spcBef>
                <a:spcPct val="0"/>
              </a:spcBef>
              <a:spcAft>
                <a:spcPct val="0"/>
              </a:spcAft>
            </a:pPr>
            <a:r>
              <a:rPr lang="zh-CN" altLang="en-US" sz="2400" b="1">
                <a:solidFill>
                  <a:srgbClr val="FFFFFF"/>
                </a:solidFill>
                <a:latin typeface="+mn-ea"/>
                <a:cs typeface="+mn-ea"/>
                <a:sym typeface="+mn-ea"/>
              </a:rPr>
              <a:t>班委在班级建设中的作用</a:t>
            </a:r>
            <a:endParaRPr lang="zh-CN" altLang="en-US" sz="2400" b="1">
              <a:solidFill>
                <a:srgbClr val="FFFFFF"/>
              </a:solidFill>
              <a:latin typeface="+mn-ea"/>
              <a:cs typeface="+mn-ea"/>
              <a:sym typeface="+mn-ea"/>
            </a:endParaRPr>
          </a:p>
        </p:txBody>
      </p:sp>
      <p:sp>
        <p:nvSpPr>
          <p:cNvPr id="14" name="等腰三角形 24"/>
          <p:cNvSpPr/>
          <p:nvPr>
            <p:custDataLst>
              <p:tags r:id="rId7"/>
            </p:custDataLst>
          </p:nvPr>
        </p:nvSpPr>
        <p:spPr>
          <a:xfrm>
            <a:off x="988644" y="1618348"/>
            <a:ext cx="110223" cy="119971"/>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等腰三角形 25"/>
          <p:cNvSpPr/>
          <p:nvPr>
            <p:custDataLst>
              <p:tags r:id="rId8"/>
            </p:custDataLst>
          </p:nvPr>
        </p:nvSpPr>
        <p:spPr>
          <a:xfrm flipH="1">
            <a:off x="3618745" y="1618348"/>
            <a:ext cx="110223" cy="119971"/>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圆角 35"/>
          <p:cNvSpPr/>
          <p:nvPr>
            <p:custDataLst>
              <p:tags r:id="rId9"/>
            </p:custDataLst>
          </p:nvPr>
        </p:nvSpPr>
        <p:spPr>
          <a:xfrm>
            <a:off x="4436252" y="1737581"/>
            <a:ext cx="3319496" cy="4065970"/>
          </a:xfrm>
          <a:prstGeom prst="roundRect">
            <a:avLst>
              <a:gd name="adj" fmla="val 6347"/>
            </a:avLst>
          </a:prstGeom>
          <a:gradFill flip="none" rotWithShape="1">
            <a:gsLst>
              <a:gs pos="0">
                <a:schemeClr val="accent4">
                  <a:lumMod val="20000"/>
                  <a:lumOff val="80000"/>
                  <a:alpha val="20000"/>
                </a:schemeClr>
              </a:gs>
              <a:gs pos="100000">
                <a:schemeClr val="bg1">
                  <a:alpha val="0"/>
                </a:schemeClr>
              </a:gs>
            </a:gsLst>
            <a:path path="circle">
              <a:fillToRect l="100000" t="100000"/>
            </a:path>
            <a:tileRect r="-100000" b="-100000"/>
          </a:gradFill>
          <a:ln w="15875">
            <a:solidFill>
              <a:schemeClr val="accent4">
                <a:lumMod val="40000"/>
                <a:lumOff val="60000"/>
                <a:alpha val="60000"/>
              </a:schemeClr>
            </a:solid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r>
              <a:rPr lang="zh-CN" altLang="zh-CN" sz="2000" dirty="0">
                <a:solidFill>
                  <a:schemeClr val="tx1">
                    <a:lumMod val="85000"/>
                    <a:lumOff val="15000"/>
                  </a:schemeClr>
                </a:solidFill>
                <a:latin typeface="+mn-ea"/>
                <a:cs typeface="+mn-ea"/>
                <a:sym typeface="+mn-ea"/>
              </a:rPr>
              <a:t>其他同学应该积极配合班委的工作，协助管理班级事务，共同为班级的发展尽一份力。</a:t>
            </a:r>
            <a:endParaRPr lang="zh-CN" altLang="zh-CN" sz="2000" dirty="0">
              <a:solidFill>
                <a:schemeClr val="tx1">
                  <a:lumMod val="85000"/>
                  <a:lumOff val="15000"/>
                </a:schemeClr>
              </a:solidFill>
              <a:latin typeface="+mn-ea"/>
              <a:cs typeface="+mn-ea"/>
              <a:sym typeface="+mn-ea"/>
            </a:endParaRPr>
          </a:p>
        </p:txBody>
      </p:sp>
      <p:sp>
        <p:nvSpPr>
          <p:cNvPr id="18" name="任意多边形: 形状 36"/>
          <p:cNvSpPr/>
          <p:nvPr>
            <p:custDataLst>
              <p:tags r:id="rId10"/>
            </p:custDataLst>
          </p:nvPr>
        </p:nvSpPr>
        <p:spPr>
          <a:xfrm>
            <a:off x="4835525" y="1618615"/>
            <a:ext cx="2520315" cy="900430"/>
          </a:xfrm>
          <a:prstGeom prst="round2SameRect">
            <a:avLst>
              <a:gd name="adj1" fmla="val 0"/>
              <a:gd name="adj2" fmla="val 35242"/>
            </a:avLst>
          </a:prstGeom>
          <a:gradFill flip="none" rotWithShape="1">
            <a:gsLst>
              <a:gs pos="0">
                <a:schemeClr val="accent4">
                  <a:lumMod val="60000"/>
                  <a:lumOff val="40000"/>
                </a:schemeClr>
              </a:gs>
              <a:gs pos="66450">
                <a:schemeClr val="accent4"/>
              </a:gs>
              <a:gs pos="100000">
                <a:schemeClr val="accent4"/>
              </a:gs>
            </a:gsLst>
            <a:lin ang="2700000" scaled="1"/>
            <a:tileRect/>
          </a:gradFill>
          <a:ln>
            <a:noFill/>
          </a:ln>
          <a:effectLst>
            <a:outerShdw blurRad="101600" dist="76200" dir="2700000" algn="tl" rotWithShape="0">
              <a:schemeClr val="accent4">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tIns="107950" rtlCol="0" anchor="ctr">
            <a:noAutofit/>
          </a:bodyPr>
          <a:p>
            <a:pPr algn="ctr">
              <a:spcBef>
                <a:spcPct val="0"/>
              </a:spcBef>
              <a:spcAft>
                <a:spcPct val="0"/>
              </a:spcAft>
            </a:pPr>
            <a:r>
              <a:rPr lang="zh-CN" altLang="en-US" sz="2400" b="1">
                <a:solidFill>
                  <a:srgbClr val="FFFFFF"/>
                </a:solidFill>
                <a:latin typeface="+mn-ea"/>
                <a:cs typeface="+mn-ea"/>
                <a:sym typeface="+mn-ea"/>
              </a:rPr>
              <a:t>配合班委工作</a:t>
            </a:r>
            <a:endParaRPr lang="zh-CN" altLang="en-US" sz="2400" b="1">
              <a:solidFill>
                <a:srgbClr val="FFFFFF"/>
              </a:solidFill>
              <a:latin typeface="+mn-ea"/>
              <a:cs typeface="+mn-ea"/>
              <a:sym typeface="+mn-ea"/>
            </a:endParaRPr>
          </a:p>
        </p:txBody>
      </p:sp>
      <p:sp>
        <p:nvSpPr>
          <p:cNvPr id="19" name="等腰三角形 37"/>
          <p:cNvSpPr/>
          <p:nvPr>
            <p:custDataLst>
              <p:tags r:id="rId11"/>
            </p:custDataLst>
          </p:nvPr>
        </p:nvSpPr>
        <p:spPr>
          <a:xfrm>
            <a:off x="4725455" y="1618348"/>
            <a:ext cx="110223" cy="119971"/>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等腰三角形 38"/>
          <p:cNvSpPr/>
          <p:nvPr>
            <p:custDataLst>
              <p:tags r:id="rId12"/>
            </p:custDataLst>
          </p:nvPr>
        </p:nvSpPr>
        <p:spPr>
          <a:xfrm flipH="1">
            <a:off x="7356191" y="1618348"/>
            <a:ext cx="110223" cy="119971"/>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圆角 42"/>
          <p:cNvSpPr/>
          <p:nvPr>
            <p:custDataLst>
              <p:tags r:id="rId13"/>
            </p:custDataLst>
          </p:nvPr>
        </p:nvSpPr>
        <p:spPr>
          <a:xfrm>
            <a:off x="8181340" y="1737360"/>
            <a:ext cx="3553460" cy="4065905"/>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r>
              <a:rPr lang="zh-CN" altLang="zh-CN" sz="2000" dirty="0">
                <a:solidFill>
                  <a:schemeClr val="tx1">
                    <a:lumMod val="85000"/>
                    <a:lumOff val="15000"/>
                  </a:schemeClr>
                </a:solidFill>
                <a:latin typeface="+mn-ea"/>
                <a:cs typeface="+mn-ea"/>
                <a:sym typeface="+mn-ea"/>
              </a:rPr>
              <a:t>职业学校中，班主任主要履行指导职责，而班级的日常管理和活动组织则主要由班委负责，需要大家共同参与和管理。</a:t>
            </a:r>
            <a:endParaRPr lang="zh-CN" altLang="zh-CN" sz="2000" dirty="0">
              <a:solidFill>
                <a:schemeClr val="tx1">
                  <a:lumMod val="85000"/>
                  <a:lumOff val="15000"/>
                </a:schemeClr>
              </a:solidFill>
              <a:latin typeface="+mn-ea"/>
              <a:cs typeface="+mn-ea"/>
              <a:sym typeface="+mn-ea"/>
            </a:endParaRPr>
          </a:p>
        </p:txBody>
      </p:sp>
      <p:sp>
        <p:nvSpPr>
          <p:cNvPr id="22" name="任意多边形: 形状 43"/>
          <p:cNvSpPr/>
          <p:nvPr>
            <p:custDataLst>
              <p:tags r:id="rId14"/>
            </p:custDataLst>
          </p:nvPr>
        </p:nvSpPr>
        <p:spPr>
          <a:xfrm>
            <a:off x="8580755" y="1618615"/>
            <a:ext cx="2520315" cy="900430"/>
          </a:xfrm>
          <a:prstGeom prst="round2SameRect">
            <a:avLst>
              <a:gd name="adj1" fmla="val 0"/>
              <a:gd name="adj2" fmla="val 35242"/>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tIns="107950" rtlCol="0" anchor="ctr">
            <a:noAutofit/>
          </a:bodyPr>
          <a:p>
            <a:pPr algn="ctr">
              <a:spcBef>
                <a:spcPct val="0"/>
              </a:spcBef>
              <a:spcAft>
                <a:spcPct val="0"/>
              </a:spcAft>
            </a:pPr>
            <a:r>
              <a:rPr lang="zh-CN" altLang="en-US" sz="2400" b="1">
                <a:solidFill>
                  <a:srgbClr val="FFFFFF"/>
                </a:solidFill>
                <a:latin typeface="+mn-ea"/>
                <a:cs typeface="+mn-ea"/>
                <a:sym typeface="+mn-ea"/>
              </a:rPr>
              <a:t>班级事务的共同管理</a:t>
            </a:r>
            <a:endParaRPr lang="zh-CN" altLang="en-US" sz="2400" b="1">
              <a:solidFill>
                <a:srgbClr val="FFFFFF"/>
              </a:solidFill>
              <a:latin typeface="+mn-ea"/>
              <a:cs typeface="+mn-ea"/>
              <a:sym typeface="+mn-ea"/>
            </a:endParaRPr>
          </a:p>
        </p:txBody>
      </p:sp>
      <p:sp>
        <p:nvSpPr>
          <p:cNvPr id="23" name="等腰三角形 44"/>
          <p:cNvSpPr/>
          <p:nvPr>
            <p:custDataLst>
              <p:tags r:id="rId15"/>
            </p:custDataLst>
          </p:nvPr>
        </p:nvSpPr>
        <p:spPr>
          <a:xfrm>
            <a:off x="8470511" y="1618348"/>
            <a:ext cx="110223" cy="119971"/>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等腰三角形 45"/>
          <p:cNvSpPr/>
          <p:nvPr>
            <p:custDataLst>
              <p:tags r:id="rId16"/>
            </p:custDataLst>
          </p:nvPr>
        </p:nvSpPr>
        <p:spPr>
          <a:xfrm flipH="1">
            <a:off x="11101247" y="1618348"/>
            <a:ext cx="110223" cy="119971"/>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7"/>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en-US"/>
              <a:t>（五）为班级增光添彩</a:t>
            </a:r>
            <a:endParaRPr lang="zh-CN" altLang="en-US"/>
          </a:p>
        </p:txBody>
      </p:sp>
      <p:sp>
        <p:nvSpPr>
          <p:cNvPr id="2" name="任意多边形: 形状 16"/>
          <p:cNvSpPr/>
          <p:nvPr>
            <p:custDataLst>
              <p:tags r:id="rId2"/>
            </p:custDataLst>
          </p:nvPr>
        </p:nvSpPr>
        <p:spPr>
          <a:xfrm rot="2700000">
            <a:off x="1972068" y="2057610"/>
            <a:ext cx="1619861" cy="1631269"/>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矩形 5"/>
          <p:cNvSpPr/>
          <p:nvPr>
            <p:custDataLst>
              <p:tags r:id="rId3"/>
            </p:custDataLst>
          </p:nvPr>
        </p:nvSpPr>
        <p:spPr>
          <a:xfrm>
            <a:off x="1492196" y="37554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积极参与班级活动</a:t>
            </a:r>
            <a:endParaRPr lang="zh-CN" altLang="en-US" sz="2000" b="1">
              <a:solidFill>
                <a:schemeClr val="accent1"/>
              </a:solidFill>
              <a:latin typeface="+mn-ea"/>
              <a:cs typeface="+mn-ea"/>
            </a:endParaRPr>
          </a:p>
        </p:txBody>
      </p:sp>
      <p:sp>
        <p:nvSpPr>
          <p:cNvPr id="5" name="矩形 6"/>
          <p:cNvSpPr/>
          <p:nvPr>
            <p:custDataLst>
              <p:tags r:id="rId4"/>
            </p:custDataLst>
          </p:nvPr>
        </p:nvSpPr>
        <p:spPr>
          <a:xfrm>
            <a:off x="1489151" y="4362581"/>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当班级需要我们的时候，我们应该挺身而出，积极参与到班级的文艺演出、体育比赛等活动中去。</a:t>
            </a:r>
            <a:endParaRPr lang="zh-CN" altLang="en-US">
              <a:ln>
                <a:noFill/>
                <a:prstDash val="sysDot"/>
              </a:ln>
              <a:solidFill>
                <a:schemeClr val="tx1">
                  <a:lumMod val="85000"/>
                  <a:lumOff val="15000"/>
                </a:schemeClr>
              </a:solidFill>
              <a:latin typeface="+mn-ea"/>
              <a:cs typeface="+mn-ea"/>
            </a:endParaRPr>
          </a:p>
        </p:txBody>
      </p:sp>
      <p:pic>
        <p:nvPicPr>
          <p:cNvPr id="12" name="图片 44"/>
          <p:cNvPicPr>
            <a:picLocks noChangeAspect="1"/>
          </p:cNvPicPr>
          <p:nvPr>
            <p:custDataLst>
              <p:tags r:id="rId5"/>
            </p:custDataLst>
          </p:nvPr>
        </p:nvPicPr>
        <p:blipFill rotWithShape="1">
          <a:blip r:embed="rId6"/>
          <a:srcRect l="2163" r="2163"/>
          <a:stretch>
            <a:fillRect/>
          </a:stretch>
        </p:blipFill>
        <p:spPr>
          <a:xfrm>
            <a:off x="1664536" y="1925462"/>
            <a:ext cx="2234939" cy="158329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13" name="任意多边形: 形状 67"/>
          <p:cNvSpPr/>
          <p:nvPr>
            <p:custDataLst>
              <p:tags r:id="rId7"/>
            </p:custDataLst>
          </p:nvPr>
        </p:nvSpPr>
        <p:spPr>
          <a:xfrm rot="2700000">
            <a:off x="5284284" y="2057001"/>
            <a:ext cx="1619874" cy="1631444"/>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pic>
        <p:nvPicPr>
          <p:cNvPr id="15" name="图片 32"/>
          <p:cNvPicPr>
            <a:picLocks noChangeAspect="1"/>
          </p:cNvPicPr>
          <p:nvPr>
            <p:custDataLst>
              <p:tags r:id="rId8"/>
            </p:custDataLst>
          </p:nvPr>
        </p:nvPicPr>
        <p:blipFill rotWithShape="1">
          <a:blip r:embed="rId9"/>
          <a:srcRect t="26385" b="26385"/>
          <a:stretch>
            <a:fillRect/>
          </a:stretch>
        </p:blipFill>
        <p:spPr>
          <a:xfrm>
            <a:off x="4976752" y="1925462"/>
            <a:ext cx="2234939" cy="1583335"/>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1"/>
          </a:solidFill>
          <a:ln w="3175">
            <a:solidFill>
              <a:schemeClr val="accent1">
                <a:alpha val="20000"/>
              </a:schemeClr>
            </a:solidFill>
          </a:ln>
        </p:spPr>
      </p:pic>
      <p:sp>
        <p:nvSpPr>
          <p:cNvPr id="16" name="矩形 7"/>
          <p:cNvSpPr/>
          <p:nvPr>
            <p:custDataLst>
              <p:tags r:id="rId10"/>
            </p:custDataLst>
          </p:nvPr>
        </p:nvSpPr>
        <p:spPr>
          <a:xfrm>
            <a:off x="4805021" y="37554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展现班级荣誉感</a:t>
            </a:r>
            <a:endParaRPr lang="zh-CN" altLang="en-US" sz="2000" b="1">
              <a:solidFill>
                <a:schemeClr val="accent1"/>
              </a:solidFill>
              <a:latin typeface="+mn-ea"/>
              <a:cs typeface="+mn-ea"/>
            </a:endParaRPr>
          </a:p>
        </p:txBody>
      </p:sp>
      <p:sp>
        <p:nvSpPr>
          <p:cNvPr id="18" name="矩形 8"/>
          <p:cNvSpPr/>
          <p:nvPr>
            <p:custDataLst>
              <p:tags r:id="rId11"/>
            </p:custDataLst>
          </p:nvPr>
        </p:nvSpPr>
        <p:spPr>
          <a:xfrm>
            <a:off x="4801976" y="4362581"/>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通过参与活动，我们不仅为班级争光，也能增强个人对班级的荣誉感和归属感。</a:t>
            </a:r>
            <a:endParaRPr lang="zh-CN" altLang="en-US">
              <a:ln>
                <a:noFill/>
                <a:prstDash val="sysDot"/>
              </a:ln>
              <a:solidFill>
                <a:schemeClr val="tx1">
                  <a:lumMod val="85000"/>
                  <a:lumOff val="15000"/>
                </a:schemeClr>
              </a:solidFill>
              <a:latin typeface="+mn-ea"/>
              <a:cs typeface="+mn-ea"/>
            </a:endParaRPr>
          </a:p>
        </p:txBody>
      </p:sp>
      <p:sp>
        <p:nvSpPr>
          <p:cNvPr id="19" name="任意多边形: 形状 70"/>
          <p:cNvSpPr/>
          <p:nvPr>
            <p:custDataLst>
              <p:tags r:id="rId12"/>
            </p:custDataLst>
          </p:nvPr>
        </p:nvSpPr>
        <p:spPr>
          <a:xfrm rot="2700000">
            <a:off x="8597109" y="2057610"/>
            <a:ext cx="1619861" cy="1631269"/>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pic>
        <p:nvPicPr>
          <p:cNvPr id="20" name="图片 35"/>
          <p:cNvPicPr>
            <a:picLocks noChangeAspect="1"/>
          </p:cNvPicPr>
          <p:nvPr>
            <p:custDataLst>
              <p:tags r:id="rId13"/>
            </p:custDataLst>
          </p:nvPr>
        </p:nvPicPr>
        <p:blipFill>
          <a:blip r:embed="rId14"/>
          <a:srcRect t="26386" b="26386"/>
          <a:stretch>
            <a:fillRect/>
          </a:stretch>
        </p:blipFill>
        <p:spPr>
          <a:xfrm>
            <a:off x="8289577" y="1925462"/>
            <a:ext cx="2234939" cy="158329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21" name="矩形 9"/>
          <p:cNvSpPr/>
          <p:nvPr>
            <p:custDataLst>
              <p:tags r:id="rId15"/>
            </p:custDataLst>
          </p:nvPr>
        </p:nvSpPr>
        <p:spPr>
          <a:xfrm>
            <a:off x="8117846" y="37554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收获个人成长与自豪</a:t>
            </a:r>
            <a:endParaRPr lang="zh-CN" altLang="en-US" sz="2000" b="1">
              <a:solidFill>
                <a:schemeClr val="accent1"/>
              </a:solidFill>
              <a:latin typeface="+mn-ea"/>
              <a:cs typeface="+mn-ea"/>
            </a:endParaRPr>
          </a:p>
        </p:txBody>
      </p:sp>
      <p:sp>
        <p:nvSpPr>
          <p:cNvPr id="22" name="矩形 10"/>
          <p:cNvSpPr/>
          <p:nvPr>
            <p:custDataLst>
              <p:tags r:id="rId16"/>
            </p:custDataLst>
          </p:nvPr>
        </p:nvSpPr>
        <p:spPr>
          <a:xfrm>
            <a:off x="8114801" y="4362581"/>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在为班级荣誉而战的过程中，我们会收获掌声和欢呼声，同时也会为自己的努力和贡献感到自豪。</a:t>
            </a:r>
            <a:endParaRPr lang="zh-CN" altLang="en-US">
              <a:ln>
                <a:noFill/>
                <a:prstDash val="sysDot"/>
              </a:ln>
              <a:solidFill>
                <a:schemeClr val="tx1">
                  <a:lumMod val="85000"/>
                  <a:lumOff val="15000"/>
                </a:schemeClr>
              </a:solidFill>
              <a:latin typeface="+mn-ea"/>
              <a:cs typeface="+mn-ea"/>
            </a:endParaRPr>
          </a:p>
        </p:txBody>
      </p:sp>
      <p:cxnSp>
        <p:nvCxnSpPr>
          <p:cNvPr id="23" name="直接连接符 13"/>
          <p:cNvCxnSpPr/>
          <p:nvPr>
            <p:custDataLst>
              <p:tags r:id="rId17"/>
            </p:custDataLst>
          </p:nvPr>
        </p:nvCxnSpPr>
        <p:spPr>
          <a:xfrm>
            <a:off x="1694375" y="3506362"/>
            <a:ext cx="8803954"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1bb8ca9d-45c0-11f0-aa26-92abd1d26961.jpg1bb8ca9d-45c0-11f0-aa26-92abd1d26961"/>
          <p:cNvPicPr>
            <a:picLocks noChangeAspect="1"/>
          </p:cNvPicPr>
          <p:nvPr>
            <p:custDataLst>
              <p:tags r:id="rId1"/>
            </p:custDataLst>
          </p:nvPr>
        </p:nvPicPr>
        <p:blipFill>
          <a:blip r:embed="rId2"/>
          <a:srcRect t="41" b="4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a:solidFill>
                  <a:srgbClr val="000000"/>
                </a:solidFill>
              </a:rPr>
              <a:t>三、了解学校其他情况</a:t>
            </a:r>
            <a:endParaRPr lang="zh-CN" altLang="en-US">
              <a:solidFill>
                <a:srgbClr val="000000"/>
              </a:solidFill>
            </a:endParaRPr>
          </a:p>
        </p:txBody>
      </p:sp>
      <p:sp>
        <p:nvSpPr>
          <p:cNvPr id="4" name="矩形 3"/>
          <p:cNvSpPr/>
          <p:nvPr>
            <p:custDataLst>
              <p:tags r:id="rId5"/>
            </p:custDataLst>
          </p:nvPr>
        </p:nvSpPr>
        <p:spPr>
          <a:xfrm>
            <a:off x="7041515" y="4785360"/>
            <a:ext cx="414020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solidFill>
                  <a:srgbClr val="000000"/>
                </a:solidFill>
                <a:latin typeface="+mn-ea"/>
                <a:cs typeface="+mn-ea"/>
                <a:sym typeface="+mn-ea"/>
              </a:rPr>
              <a:t>了解图书馆、热水房、澡堂及寝室规则，有助于快速适应并融入新生活</a:t>
            </a:r>
            <a:endParaRPr lang="zh-CN" altLang="en-US" sz="2000" dirty="0">
              <a:solidFill>
                <a:srgbClr val="000000"/>
              </a:solidFill>
              <a:latin typeface="+mn-ea"/>
              <a:cs typeface="+mn-ea"/>
              <a:sym typeface="+mn-ea"/>
            </a:endParaRPr>
          </a:p>
        </p:txBody>
      </p:sp>
      <p:sp>
        <p:nvSpPr>
          <p:cNvPr id="6" name="矩形 5"/>
          <p:cNvSpPr/>
          <p:nvPr>
            <p:custDataLst>
              <p:tags r:id="rId6"/>
            </p:custDataLst>
          </p:nvPr>
        </p:nvSpPr>
        <p:spPr>
          <a:xfrm>
            <a:off x="704151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适应新环境</a:t>
            </a:r>
            <a:endParaRPr lang="zh-CN" altLang="en-US" sz="2400" b="1">
              <a:solidFill>
                <a:schemeClr val="accent1"/>
              </a:solidFill>
              <a:latin typeface="+mn-ea"/>
              <a:cs typeface="+mn-ea"/>
              <a:sym typeface="+mn-ea"/>
            </a:endParaRPr>
          </a:p>
        </p:txBody>
      </p:sp>
      <p:sp>
        <p:nvSpPr>
          <p:cNvPr id="9" name="矩形 8"/>
          <p:cNvSpPr/>
          <p:nvPr>
            <p:custDataLst>
              <p:tags r:id="rId7"/>
            </p:custDataLst>
          </p:nvPr>
        </p:nvSpPr>
        <p:spPr>
          <a:xfrm>
            <a:off x="1527175" y="4785361"/>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solidFill>
                  <a:srgbClr val="000000"/>
                </a:solidFill>
                <a:latin typeface="+mn-ea"/>
                <a:cs typeface="+mn-ea"/>
                <a:sym typeface="+mn-ea"/>
              </a:rPr>
              <a:t>校园生活包括饮食与日常活动，食堂饭菜可口、价格公道且干净卫生</a:t>
            </a:r>
            <a:endParaRPr lang="zh-CN" altLang="en-US" sz="2000" dirty="0">
              <a:solidFill>
                <a:srgbClr val="000000"/>
              </a:solidFill>
              <a:latin typeface="+mn-ea"/>
              <a:cs typeface="+mn-ea"/>
              <a:sym typeface="+mn-ea"/>
            </a:endParaRPr>
          </a:p>
        </p:txBody>
      </p:sp>
      <p:sp>
        <p:nvSpPr>
          <p:cNvPr id="10" name="矩形 9"/>
          <p:cNvSpPr/>
          <p:nvPr>
            <p:custDataLst>
              <p:tags r:id="rId8"/>
            </p:custDataLst>
          </p:nvPr>
        </p:nvSpPr>
        <p:spPr>
          <a:xfrm>
            <a:off x="152717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校园饮食与活动</a:t>
            </a:r>
            <a:endParaRPr lang="zh-CN" altLang="en-US" sz="2400" b="1" dirty="0">
              <a:solidFill>
                <a:schemeClr val="accent1"/>
              </a:solidFill>
              <a:latin typeface="+mn-ea"/>
              <a:cs typeface="+mn-ea"/>
              <a:sym typeface="+mn-ea"/>
            </a:endParaRPr>
          </a:p>
        </p:txBody>
      </p:sp>
    </p:spTree>
    <p:custDataLst>
      <p:tags r:id="rId9"/>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建立同学间的友谊</a:t>
            </a:r>
            <a:endParaRPr lang="zh-CN" altLang="en-US"/>
          </a:p>
        </p:txBody>
      </p:sp>
      <p:sp>
        <p:nvSpPr>
          <p:cNvPr id="6" name="节编号"/>
          <p:cNvSpPr>
            <a:spLocks noGrp="1"/>
          </p:cNvSpPr>
          <p:nvPr>
            <p:ph type="body" sz="quarter" idx="13"/>
            <p:custDataLst>
              <p:tags r:id="rId2"/>
            </p:custDataLst>
          </p:nvPr>
        </p:nvSpPr>
        <p:spPr/>
        <p:txBody>
          <a:bodyPr/>
          <a:lstStyle/>
          <a:p>
            <a:r>
              <a:rPr lang="zh-CN" altLang="en-US" sz="5400"/>
              <a:t>第三节</a:t>
            </a:r>
            <a:endParaRPr lang="zh-CN" altLang="en-US" sz="5400"/>
          </a:p>
        </p:txBody>
      </p:sp>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sz="1600" dirty="0">
                <a:solidFill>
                  <a:schemeClr val="tx1">
                    <a:lumMod val="85000"/>
                    <a:lumOff val="15000"/>
                  </a:schemeClr>
                </a:solidFill>
                <a:latin typeface="+mn-ea"/>
                <a:cs typeface="+mn-ea"/>
              </a:rPr>
              <a:t>学习并理解第一印象的重要性以及如何在交往中留下良好的第一印象；掌握有效沟通的基本技巧，包括清晰的表达、有效的倾听和适当的非语言沟通（如</a:t>
            </a:r>
            <a:r>
              <a:rPr lang="en-US" altLang="zh-CN" sz="1600" dirty="0">
                <a:solidFill>
                  <a:schemeClr val="tx1">
                    <a:lumMod val="85000"/>
                    <a:lumOff val="15000"/>
                  </a:schemeClr>
                </a:solidFill>
                <a:latin typeface="+mn-ea"/>
                <a:cs typeface="+mn-ea"/>
              </a:rPr>
              <a:t>SOLER </a:t>
            </a:r>
            <a:r>
              <a:rPr lang="zh-CN" altLang="en-US" sz="1600" dirty="0">
                <a:solidFill>
                  <a:schemeClr val="tx1">
                    <a:lumMod val="85000"/>
                    <a:lumOff val="15000"/>
                  </a:schemeClr>
                </a:solidFill>
                <a:latin typeface="+mn-ea"/>
                <a:cs typeface="+mn-ea"/>
              </a:rPr>
              <a:t>技术）；认识到共同兴趣和目标在建立和深化友谊中的作用，并能够发现和分享个人特长和兴趣。</a:t>
            </a:r>
            <a:endParaRPr lang="zh-CN" altLang="en-US" sz="1600"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通过案例分析和实际体验，学会在不同情境下运用适当的交友策略和方法；在团队挑战活动和破冰游戏中，实践协作和策略思考技能，提升解决问题的能力；利用自我介绍和团队活动等机会，练习社交技巧并增进对他人的了解。</a:t>
            </a:r>
            <a:endParaRPr lang="zh-CN" altLang="en-US" sz="1600">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22165"/>
            <a:ext cx="8996045" cy="1420495"/>
          </a:xfrm>
          <a:prstGeom prst="rect">
            <a:avLst/>
          </a:prstGeom>
          <a:noFill/>
        </p:spPr>
        <p:txBody>
          <a:bodyPr wrap="square" lIns="0" tIns="0" rIns="0" bIns="0" rtlCol="0" anchor="ctr" anchorCtr="0">
            <a:noAutofit/>
          </a:bodyPr>
          <a:p>
            <a:pPr>
              <a:lnSpc>
                <a:spcPct val="130000"/>
              </a:lnSpc>
              <a:spcBef>
                <a:spcPct val="0"/>
              </a:spcBef>
              <a:spcAft>
                <a:spcPct val="0"/>
              </a:spcAft>
            </a:pPr>
            <a:r>
              <a:rPr lang="zh-CN" altLang="en-US" sz="1600">
                <a:solidFill>
                  <a:schemeClr val="tx1">
                    <a:lumMod val="85000"/>
                    <a:lumOff val="15000"/>
                  </a:schemeClr>
                </a:solidFill>
                <a:latin typeface="+mn-ea"/>
                <a:cs typeface="+mn-ea"/>
              </a:rPr>
              <a:t>培养对多元背景同学的包容和尊重，积极展现适应新环境和建立友谊的意愿；形成积极主动的交友态度，主动与他人打招呼，寻找共同话题，努力构建基于平等、诚信和互爱的师生和同学关系；通过参与迎新交友季等活动，加深彼此的了解，建立并深化基于共同兴趣和目标的友谊，从而增强班级凝聚力和校园归属感。</a:t>
            </a:r>
            <a:endParaRPr lang="zh-CN" altLang="en-US" sz="1600">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概述</a:t>
            </a:r>
            <a:endParaRPr lang="zh-CN" altLang="en-US"/>
          </a:p>
        </p:txBody>
      </p:sp>
      <p:sp>
        <p:nvSpPr>
          <p:cNvPr id="2" name="矩形 1"/>
          <p:cNvSpPr/>
          <p:nvPr>
            <p:custDataLst>
              <p:tags r:id="rId2"/>
            </p:custDataLst>
          </p:nvPr>
        </p:nvSpPr>
        <p:spPr>
          <a:xfrm>
            <a:off x="695960" y="1416072"/>
            <a:ext cx="3358599"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3"/>
          <p:cNvSpPr/>
          <p:nvPr>
            <p:custDataLst>
              <p:tags r:id="rId3"/>
            </p:custDataLst>
          </p:nvPr>
        </p:nvSpPr>
        <p:spPr>
          <a:xfrm>
            <a:off x="4417279" y="1416072"/>
            <a:ext cx="3358599"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4"/>
          <p:cNvSpPr/>
          <p:nvPr>
            <p:custDataLst>
              <p:tags r:id="rId4"/>
            </p:custDataLst>
          </p:nvPr>
        </p:nvSpPr>
        <p:spPr>
          <a:xfrm>
            <a:off x="8137963" y="1416072"/>
            <a:ext cx="3358599"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8" descr="/data/temp/1a7b81f9-45c0-11f0-a09a-d26541248f02.jpg@base@tag=imgScale&amp;m=1&amp;w=932&amp;h=529&amp;q=951a7b81f9-45c0-11f0-a09a-d26541248f02"/>
          <p:cNvPicPr>
            <a:picLocks noChangeAspect="1"/>
          </p:cNvPicPr>
          <p:nvPr>
            <p:custDataLst>
              <p:tags r:id="rId5"/>
            </p:custDataLst>
          </p:nvPr>
        </p:nvPicPr>
        <p:blipFill rotWithShape="1">
          <a:blip r:embed="rId6"/>
          <a:srcRect t="7403" b="7403"/>
          <a:stretch>
            <a:fillRect/>
          </a:stretch>
        </p:blipFill>
        <p:spPr>
          <a:xfrm>
            <a:off x="8137963" y="1416072"/>
            <a:ext cx="3358599" cy="1906365"/>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18" descr="/data/temp/1a7b826e-45c0-11f0-a09a-d26541248f02.jpg@base@tag=imgScale&amp;m=1&amp;w=932&amp;h=529&amp;q=951a7b826e-45c0-11f0-a09a-d26541248f02"/>
          <p:cNvPicPr>
            <a:picLocks noChangeAspect="1"/>
          </p:cNvPicPr>
          <p:nvPr>
            <p:custDataLst>
              <p:tags r:id="rId7"/>
            </p:custDataLst>
          </p:nvPr>
        </p:nvPicPr>
        <p:blipFill rotWithShape="1">
          <a:blip r:embed="rId8"/>
          <a:srcRect t="7456" b="7456"/>
          <a:stretch>
            <a:fillRect/>
          </a:stretch>
        </p:blipFill>
        <p:spPr>
          <a:xfrm>
            <a:off x="4417279" y="1416072"/>
            <a:ext cx="3358599" cy="1906365"/>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19" descr="/data/temp/1a7b83e8-45c0-11f0-a09a-d26541248f02.jpg@base@tag=imgScale&amp;m=1&amp;w=932&amp;h=529&amp;q=951a7b83e8-45c0-11f0-a09a-d26541248f02"/>
          <p:cNvPicPr>
            <a:picLocks noChangeAspect="1"/>
          </p:cNvPicPr>
          <p:nvPr>
            <p:custDataLst>
              <p:tags r:id="rId9"/>
            </p:custDataLst>
          </p:nvPr>
        </p:nvPicPr>
        <p:blipFill rotWithShape="1">
          <a:blip r:embed="rId10"/>
          <a:srcRect t="7993" b="7993"/>
          <a:stretch>
            <a:fillRect/>
          </a:stretch>
        </p:blipFill>
        <p:spPr>
          <a:xfrm>
            <a:off x="695960" y="1416072"/>
            <a:ext cx="3358599" cy="1906365"/>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1"/>
            </p:custDataLst>
          </p:nvPr>
        </p:nvSpPr>
        <p:spPr>
          <a:xfrm>
            <a:off x="1052830" y="3505835"/>
            <a:ext cx="2804795" cy="532765"/>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tx1">
                    <a:lumMod val="85000"/>
                    <a:lumOff val="15000"/>
                  </a:schemeClr>
                </a:solidFill>
                <a:latin typeface="+mn-ea"/>
                <a:cs typeface="+mn-ea"/>
              </a:rPr>
              <a:t>第一印象的重要性</a:t>
            </a:r>
            <a:endParaRPr lang="zh-CN" altLang="en-US" sz="2000" b="1" dirty="0">
              <a:solidFill>
                <a:schemeClr val="tx1">
                  <a:lumMod val="85000"/>
                  <a:lumOff val="15000"/>
                </a:schemeClr>
              </a:solidFill>
              <a:latin typeface="+mn-ea"/>
              <a:cs typeface="+mn-ea"/>
            </a:endParaRPr>
          </a:p>
        </p:txBody>
      </p:sp>
      <p:sp>
        <p:nvSpPr>
          <p:cNvPr id="22" name="矩形 21"/>
          <p:cNvSpPr/>
          <p:nvPr>
            <p:custDataLst>
              <p:tags r:id="rId12"/>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在建立同学间友谊的过程中，第一印象起着至关重要的作用</a:t>
            </a:r>
            <a:endParaRPr lang="zh-CN" altLang="en-US" sz="2000" dirty="0">
              <a:solidFill>
                <a:schemeClr val="tx1">
                  <a:lumMod val="85000"/>
                  <a:lumOff val="15000"/>
                </a:schemeClr>
              </a:solidFill>
              <a:latin typeface="+mn-ea"/>
              <a:cs typeface="+mn-ea"/>
            </a:endParaRPr>
          </a:p>
        </p:txBody>
      </p:sp>
      <p:sp>
        <p:nvSpPr>
          <p:cNvPr id="23" name="矩形 22"/>
          <p:cNvSpPr/>
          <p:nvPr>
            <p:custDataLst>
              <p:tags r:id="rId13"/>
            </p:custDataLst>
          </p:nvPr>
        </p:nvSpPr>
        <p:spPr>
          <a:xfrm>
            <a:off x="4773930" y="3505835"/>
            <a:ext cx="2803525" cy="532765"/>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rgbClr val="FFFFFF"/>
                </a:solidFill>
                <a:latin typeface="+mn-ea"/>
                <a:cs typeface="+mn-ea"/>
              </a:rPr>
              <a:t>建立良好关系的基础</a:t>
            </a:r>
            <a:endParaRPr lang="zh-CN" altLang="en-US" sz="2000" b="1" dirty="0">
              <a:solidFill>
                <a:srgbClr val="FFFFFF"/>
              </a:solidFill>
              <a:latin typeface="+mn-ea"/>
              <a:cs typeface="+mn-ea"/>
            </a:endParaRPr>
          </a:p>
        </p:txBody>
      </p:sp>
      <p:sp>
        <p:nvSpPr>
          <p:cNvPr id="24" name="矩形 23"/>
          <p:cNvSpPr/>
          <p:nvPr>
            <p:custDataLst>
              <p:tags r:id="rId14"/>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rgbClr val="FFFFFF"/>
                </a:solidFill>
                <a:latin typeface="+mn-ea"/>
                <a:cs typeface="+mn-ea"/>
              </a:rPr>
              <a:t>第一次见面时给对方留下的印象会影响是否有兴趣与对方深入交往</a:t>
            </a:r>
            <a:endParaRPr lang="zh-CN" altLang="en-US" sz="2000">
              <a:solidFill>
                <a:srgbClr val="FFFFFF"/>
              </a:solidFill>
              <a:latin typeface="+mn-ea"/>
              <a:cs typeface="+mn-ea"/>
            </a:endParaRPr>
          </a:p>
        </p:txBody>
      </p:sp>
      <p:sp>
        <p:nvSpPr>
          <p:cNvPr id="25" name="矩形 24"/>
          <p:cNvSpPr/>
          <p:nvPr>
            <p:custDataLst>
              <p:tags r:id="rId15"/>
            </p:custDataLst>
          </p:nvPr>
        </p:nvSpPr>
        <p:spPr>
          <a:xfrm>
            <a:off x="8496300" y="3505835"/>
            <a:ext cx="2800985" cy="532765"/>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tx1">
                    <a:lumMod val="85000"/>
                    <a:lumOff val="15000"/>
                  </a:schemeClr>
                </a:solidFill>
                <a:latin typeface="+mn-ea"/>
                <a:cs typeface="+mn-ea"/>
              </a:rPr>
              <a:t>留下美好第一印象的准备</a:t>
            </a:r>
            <a:endParaRPr lang="zh-CN" altLang="en-US" sz="2000" b="1" dirty="0">
              <a:solidFill>
                <a:schemeClr val="tx1">
                  <a:lumMod val="85000"/>
                  <a:lumOff val="15000"/>
                </a:schemeClr>
              </a:solidFill>
              <a:latin typeface="+mn-ea"/>
              <a:cs typeface="+mn-ea"/>
            </a:endParaRPr>
          </a:p>
        </p:txBody>
      </p:sp>
      <p:sp>
        <p:nvSpPr>
          <p:cNvPr id="26" name="矩形 25"/>
          <p:cNvSpPr/>
          <p:nvPr>
            <p:custDataLst>
              <p:tags r:id="rId16"/>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为了给对方留下美好的第一印象，可以从以下三个方面准备</a:t>
            </a:r>
            <a:endParaRPr lang="zh-CN" altLang="en-US" sz="2000">
              <a:solidFill>
                <a:schemeClr val="tx1">
                  <a:lumMod val="85000"/>
                  <a:lumOff val="15000"/>
                </a:schemeClr>
              </a:solidFill>
              <a:latin typeface="+mn-ea"/>
              <a:cs typeface="+mn-ea"/>
            </a:endParaRPr>
          </a:p>
        </p:txBody>
      </p:sp>
    </p:spTree>
    <p:custDataLst>
      <p:tags r:id="rId17"/>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data/temp/1c1faae2-45c0-11f0-889e-de5f574d6cb4.jpg1c1faae2-45c0-11f0-889e-de5f574d6cb4"/>
          <p:cNvPicPr>
            <a:picLocks noChangeAspect="1"/>
          </p:cNvPicPr>
          <p:nvPr>
            <p:custDataLst>
              <p:tags r:id="rId1"/>
            </p:custDataLst>
          </p:nvPr>
        </p:nvPicPr>
        <p:blipFill rotWithShape="1">
          <a:blip r:embed="rId2"/>
          <a:srcRect t="210" b="210"/>
          <a:stretch>
            <a:fillRect/>
          </a:stretch>
        </p:blipFill>
        <p:spPr>
          <a:xfrm>
            <a:off x="5447761" y="1235247"/>
            <a:ext cx="6047199" cy="2923200"/>
          </a:xfrm>
          <a:custGeom>
            <a:avLst/>
            <a:gdLst>
              <a:gd name="connsiteX0" fmla="*/ 0 w 6884130"/>
              <a:gd name="connsiteY0" fmla="*/ 0 h 2935140"/>
              <a:gd name="connsiteX1" fmla="*/ 6884130 w 6884130"/>
              <a:gd name="connsiteY1" fmla="*/ 0 h 2935140"/>
              <a:gd name="connsiteX2" fmla="*/ 6884130 w 6884130"/>
              <a:gd name="connsiteY2" fmla="*/ 2935140 h 2935140"/>
              <a:gd name="connsiteX3" fmla="*/ 0 w 6884130"/>
              <a:gd name="connsiteY3" fmla="*/ 2935140 h 2935140"/>
            </a:gdLst>
            <a:ahLst/>
            <a:cxnLst>
              <a:cxn ang="0">
                <a:pos x="connsiteX0" y="connsiteY0"/>
              </a:cxn>
              <a:cxn ang="0">
                <a:pos x="connsiteX1" y="connsiteY1"/>
              </a:cxn>
              <a:cxn ang="0">
                <a:pos x="connsiteX2" y="connsiteY2"/>
              </a:cxn>
              <a:cxn ang="0">
                <a:pos x="connsiteX3" y="connsiteY3"/>
              </a:cxn>
            </a:cxnLst>
            <a:rect l="l" t="t" r="r" b="b"/>
            <a:pathLst>
              <a:path w="6884130" h="2935140">
                <a:moveTo>
                  <a:pt x="0" y="0"/>
                </a:moveTo>
                <a:lnTo>
                  <a:pt x="6884130" y="0"/>
                </a:lnTo>
                <a:lnTo>
                  <a:pt x="6884130" y="2935140"/>
                </a:lnTo>
                <a:lnTo>
                  <a:pt x="0" y="2935140"/>
                </a:lnTo>
                <a:close/>
              </a:path>
            </a:pathLst>
          </a:custGeom>
          <a:solidFill>
            <a:schemeClr val="accent1"/>
          </a:solidFill>
          <a:ln w="6350"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695325" y="1228897"/>
            <a:ext cx="4752438" cy="293514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5"/>
          <p:cNvSpPr>
            <a:spLocks noGrp="1"/>
          </p:cNvSpPr>
          <p:nvPr>
            <p:ph type="title"/>
            <p:custDataLst>
              <p:tags r:id="rId4"/>
            </p:custDataLst>
          </p:nvPr>
        </p:nvSpPr>
        <p:spPr>
          <a:xfrm>
            <a:off x="1290955" y="1880235"/>
            <a:ext cx="3917950" cy="1632585"/>
          </a:xfrm>
        </p:spPr>
        <p:txBody>
          <a:bodyPr lIns="0" tIns="0" rIns="0" bIns="0">
            <a:normAutofit/>
          </a:bodyPr>
          <a:lstStyle/>
          <a:p>
            <a:pPr algn="l">
              <a:lnSpc>
                <a:spcPct val="120000"/>
              </a:lnSpc>
            </a:pPr>
            <a:r>
              <a:rPr lang="zh-CN" altLang="en-US" dirty="0">
                <a:solidFill>
                  <a:schemeClr val="lt1">
                    <a:lumMod val="100000"/>
                  </a:schemeClr>
                </a:solidFill>
                <a:latin typeface="+mj-lt"/>
                <a:ea typeface="+mj-lt"/>
                <a:cs typeface="+mj-lt"/>
              </a:rPr>
              <a:t>一、言语准备</a:t>
            </a:r>
            <a:endParaRPr lang="zh-CN" altLang="en-US" dirty="0">
              <a:solidFill>
                <a:schemeClr val="lt1">
                  <a:lumMod val="100000"/>
                </a:schemeClr>
              </a:solidFill>
              <a:latin typeface="+mj-lt"/>
              <a:ea typeface="+mj-lt"/>
              <a:cs typeface="+mj-lt"/>
            </a:endParaRPr>
          </a:p>
        </p:txBody>
      </p:sp>
      <p:sp>
        <p:nvSpPr>
          <p:cNvPr id="2" name="矩形 1"/>
          <p:cNvSpPr/>
          <p:nvPr>
            <p:custDataLst>
              <p:tags r:id="rId5"/>
            </p:custDataLst>
          </p:nvPr>
        </p:nvSpPr>
        <p:spPr>
          <a:xfrm>
            <a:off x="696961" y="5093085"/>
            <a:ext cx="2872890" cy="73016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在交谈前组织好语言，避免说话显得不诚实或啰唆</a:t>
            </a:r>
            <a:endParaRPr lang="zh-CN" altLang="en-US" sz="2000">
              <a:ln>
                <a:noFill/>
                <a:prstDash val="sysDot"/>
              </a:ln>
              <a:solidFill>
                <a:schemeClr val="tx1">
                  <a:lumMod val="85000"/>
                  <a:lumOff val="15000"/>
                </a:schemeClr>
              </a:solidFill>
              <a:latin typeface="+mn-ea"/>
              <a:cs typeface="+mn-ea"/>
            </a:endParaRPr>
          </a:p>
        </p:txBody>
      </p:sp>
      <p:sp>
        <p:nvSpPr>
          <p:cNvPr id="4" name="矩形 3"/>
          <p:cNvSpPr/>
          <p:nvPr>
            <p:custDataLst>
              <p:tags r:id="rId6"/>
            </p:custDataLst>
          </p:nvPr>
        </p:nvSpPr>
        <p:spPr>
          <a:xfrm>
            <a:off x="696961" y="4428366"/>
            <a:ext cx="2872890" cy="64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言语准备</a:t>
            </a:r>
            <a:endParaRPr lang="zh-CN" altLang="en-US" sz="2400" b="1">
              <a:solidFill>
                <a:schemeClr val="accent1"/>
              </a:solidFill>
              <a:latin typeface="+mn-ea"/>
              <a:cs typeface="+mn-ea"/>
            </a:endParaRPr>
          </a:p>
        </p:txBody>
      </p:sp>
      <p:sp>
        <p:nvSpPr>
          <p:cNvPr id="5" name="矩形 4"/>
          <p:cNvSpPr/>
          <p:nvPr>
            <p:custDataLst>
              <p:tags r:id="rId7"/>
            </p:custDataLst>
          </p:nvPr>
        </p:nvSpPr>
        <p:spPr>
          <a:xfrm>
            <a:off x="4658995" y="5093335"/>
            <a:ext cx="3255010" cy="73025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应该清晰、准确地表达意见，并注意说话的语速和语调</a:t>
            </a:r>
            <a:endParaRPr lang="zh-CN" altLang="en-US" sz="2000">
              <a:ln>
                <a:noFill/>
                <a:prstDash val="sysDot"/>
              </a:ln>
              <a:solidFill>
                <a:schemeClr val="tx1">
                  <a:lumMod val="85000"/>
                  <a:lumOff val="15000"/>
                </a:schemeClr>
              </a:solidFill>
              <a:latin typeface="+mn-ea"/>
              <a:cs typeface="+mn-ea"/>
            </a:endParaRPr>
          </a:p>
        </p:txBody>
      </p:sp>
      <p:sp>
        <p:nvSpPr>
          <p:cNvPr id="7" name="矩形 6"/>
          <p:cNvSpPr/>
          <p:nvPr>
            <p:custDataLst>
              <p:tags r:id="rId8"/>
            </p:custDataLst>
          </p:nvPr>
        </p:nvSpPr>
        <p:spPr>
          <a:xfrm>
            <a:off x="4659246" y="4428366"/>
            <a:ext cx="2872890" cy="64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表达技巧</a:t>
            </a:r>
            <a:endParaRPr lang="zh-CN" altLang="en-US" sz="2400" b="1">
              <a:solidFill>
                <a:schemeClr val="accent1"/>
              </a:solidFill>
              <a:latin typeface="+mn-ea"/>
              <a:cs typeface="+mn-ea"/>
            </a:endParaRPr>
          </a:p>
        </p:txBody>
      </p:sp>
      <p:sp>
        <p:nvSpPr>
          <p:cNvPr id="8" name="矩形 7"/>
          <p:cNvSpPr/>
          <p:nvPr>
            <p:custDataLst>
              <p:tags r:id="rId9"/>
            </p:custDataLst>
          </p:nvPr>
        </p:nvSpPr>
        <p:spPr>
          <a:xfrm>
            <a:off x="8622030" y="5093335"/>
            <a:ext cx="2632075" cy="73025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避免使用粗俗或损人的词汇</a:t>
            </a:r>
            <a:endParaRPr lang="zh-CN" altLang="en-US" sz="2000">
              <a:ln>
                <a:noFill/>
                <a:prstDash val="sysDot"/>
              </a:ln>
              <a:solidFill>
                <a:schemeClr val="tx1">
                  <a:lumMod val="85000"/>
                  <a:lumOff val="15000"/>
                </a:schemeClr>
              </a:solidFill>
              <a:latin typeface="+mn-ea"/>
              <a:cs typeface="+mn-ea"/>
            </a:endParaRPr>
          </a:p>
        </p:txBody>
      </p:sp>
      <p:sp>
        <p:nvSpPr>
          <p:cNvPr id="9" name="矩形 8"/>
          <p:cNvSpPr/>
          <p:nvPr>
            <p:custDataLst>
              <p:tags r:id="rId10"/>
            </p:custDataLst>
          </p:nvPr>
        </p:nvSpPr>
        <p:spPr>
          <a:xfrm>
            <a:off x="8622166" y="4428366"/>
            <a:ext cx="2872890" cy="64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避免不当用词</a:t>
            </a:r>
            <a:endParaRPr lang="zh-CN" altLang="en-US" sz="2400" b="1">
              <a:solidFill>
                <a:schemeClr val="accent1"/>
              </a:solidFill>
              <a:latin typeface="+mn-ea"/>
              <a:cs typeface="+mn-ea"/>
            </a:endParaRPr>
          </a:p>
        </p:txBody>
      </p:sp>
    </p:spTree>
    <p:custDataLst>
      <p:tags r:id="rId1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mn-ea"/>
                <a:cs typeface="+mn-ea"/>
              </a:rPr>
              <a:t>熟悉学校环境，包括重要建筑和设施的位置。了解并能够遵循学校的管理制度和规范。能够使用校园地图或导航</a:t>
            </a:r>
            <a:r>
              <a:rPr lang="en-US" altLang="zh-CN" dirty="0">
                <a:solidFill>
                  <a:schemeClr val="tx1">
                    <a:lumMod val="85000"/>
                    <a:lumOff val="15000"/>
                  </a:schemeClr>
                </a:solidFill>
                <a:latin typeface="+mn-ea"/>
                <a:cs typeface="+mn-ea"/>
              </a:rPr>
              <a:t> APP</a:t>
            </a:r>
            <a:r>
              <a:rPr lang="zh-CN" altLang="en-US" dirty="0">
                <a:solidFill>
                  <a:schemeClr val="tx1">
                    <a:lumMod val="85000"/>
                    <a:lumOff val="15000"/>
                  </a:schemeClr>
                </a:solidFill>
                <a:latin typeface="+mn-ea"/>
                <a:cs typeface="+mn-ea"/>
              </a:rPr>
              <a:t>，有效利用学校提供的学习资源和服务。</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通过实践活动，如</a:t>
            </a:r>
            <a:r>
              <a:rPr lang="en-US" altLang="zh-CN">
                <a:solidFill>
                  <a:schemeClr val="tx1">
                    <a:lumMod val="85000"/>
                    <a:lumOff val="15000"/>
                  </a:schemeClr>
                </a:solidFill>
                <a:latin typeface="+mn-ea"/>
                <a:cs typeface="+mn-ea"/>
              </a:rPr>
              <a:t>“</a:t>
            </a:r>
            <a:r>
              <a:rPr lang="zh-CN" altLang="en-US">
                <a:solidFill>
                  <a:schemeClr val="tx1">
                    <a:lumMod val="85000"/>
                    <a:lumOff val="15000"/>
                  </a:schemeClr>
                </a:solidFill>
                <a:latin typeface="+mn-ea"/>
                <a:cs typeface="+mn-ea"/>
              </a:rPr>
              <a:t>校园探索之旅</a:t>
            </a:r>
            <a:r>
              <a:rPr lang="en-US" altLang="zh-CN">
                <a:solidFill>
                  <a:schemeClr val="tx1">
                    <a:lumMod val="85000"/>
                    <a:lumOff val="15000"/>
                  </a:schemeClr>
                </a:solidFill>
                <a:latin typeface="+mn-ea"/>
                <a:cs typeface="+mn-ea"/>
              </a:rPr>
              <a:t>”</a:t>
            </a:r>
            <a:r>
              <a:rPr lang="zh-CN" altLang="en-US">
                <a:solidFill>
                  <a:schemeClr val="tx1">
                    <a:lumMod val="85000"/>
                    <a:lumOff val="15000"/>
                  </a:schemeClr>
                </a:solidFill>
                <a:latin typeface="+mn-ea"/>
                <a:cs typeface="+mn-ea"/>
              </a:rPr>
              <a:t>和</a:t>
            </a:r>
            <a:r>
              <a:rPr lang="en-US" altLang="zh-CN">
                <a:solidFill>
                  <a:schemeClr val="tx1">
                    <a:lumMod val="85000"/>
                    <a:lumOff val="15000"/>
                  </a:schemeClr>
                </a:solidFill>
                <a:latin typeface="+mn-ea"/>
                <a:cs typeface="+mn-ea"/>
              </a:rPr>
              <a:t>“</a:t>
            </a:r>
            <a:r>
              <a:rPr lang="zh-CN" altLang="en-US">
                <a:solidFill>
                  <a:schemeClr val="tx1">
                    <a:lumMod val="85000"/>
                    <a:lumOff val="15000"/>
                  </a:schemeClr>
                </a:solidFill>
                <a:latin typeface="+mn-ea"/>
                <a:cs typeface="+mn-ea"/>
              </a:rPr>
              <a:t>定向探索挑战</a:t>
            </a:r>
            <a:r>
              <a:rPr lang="en-US" altLang="zh-CN">
                <a:solidFill>
                  <a:schemeClr val="tx1">
                    <a:lumMod val="85000"/>
                    <a:lumOff val="15000"/>
                  </a:schemeClr>
                </a:solidFill>
                <a:latin typeface="+mn-ea"/>
                <a:cs typeface="+mn-ea"/>
              </a:rPr>
              <a:t>”</a:t>
            </a:r>
            <a:r>
              <a:rPr lang="zh-CN" altLang="en-US">
                <a:solidFill>
                  <a:schemeClr val="tx1">
                    <a:lumMod val="85000"/>
                    <a:lumOff val="15000"/>
                  </a:schemeClr>
                </a:solidFill>
                <a:latin typeface="+mn-ea"/>
                <a:cs typeface="+mn-ea"/>
              </a:rPr>
              <a:t>，能主动探索校园，增进对学校的认识。在探索过程中学会记录和反思。</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8996045" cy="142049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培养对学校的归属感和认同感，树立自信心，发展积极向上的情感态度。树立正确的思想政治教育观念，明确人才培养目标，积极参与社会主义核心价值观的培育和实践。</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96000" y="394405"/>
            <a:ext cx="10800000" cy="792000"/>
          </a:xfrm>
        </p:spPr>
        <p:txBody>
          <a:bodyPr lIns="0" tIns="0" rIns="0" bIns="0">
            <a:noAutofit/>
          </a:bodyPr>
          <a:lstStyle/>
          <a:p>
            <a:r>
              <a:rPr lang="zh-CN" altLang="en-US" dirty="0">
                <a:sym typeface="+mn-ea"/>
              </a:rPr>
              <a:t>二、态度准备</a:t>
            </a:r>
            <a:endParaRPr lang="zh-CN" altLang="en-US" dirty="0">
              <a:sym typeface="+mn-ea"/>
            </a:endParaRPr>
          </a:p>
        </p:txBody>
      </p:sp>
      <p:sp>
        <p:nvSpPr>
          <p:cNvPr id="5" name="矩形: 圆角 3"/>
          <p:cNvSpPr/>
          <p:nvPr>
            <p:custDataLst>
              <p:tags r:id="rId2"/>
            </p:custDataLst>
          </p:nvPr>
        </p:nvSpPr>
        <p:spPr>
          <a:xfrm>
            <a:off x="8619808" y="2813050"/>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圆角 1"/>
          <p:cNvSpPr/>
          <p:nvPr>
            <p:custDataLst>
              <p:tags r:id="rId3"/>
            </p:custDataLst>
          </p:nvPr>
        </p:nvSpPr>
        <p:spPr>
          <a:xfrm>
            <a:off x="4656137" y="2813050"/>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圆角 2"/>
          <p:cNvSpPr/>
          <p:nvPr>
            <p:custDataLst>
              <p:tags r:id="rId4"/>
            </p:custDataLst>
          </p:nvPr>
        </p:nvSpPr>
        <p:spPr>
          <a:xfrm>
            <a:off x="692467" y="2813050"/>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custDataLst>
              <p:tags r:id="rId5"/>
            </p:custDataLst>
          </p:nvPr>
        </p:nvSpPr>
        <p:spPr>
          <a:xfrm>
            <a:off x="778827" y="5106670"/>
            <a:ext cx="2700000" cy="1281600"/>
          </a:xfrm>
          <a:prstGeom prst="rect">
            <a:avLst/>
          </a:prstGeom>
        </p:spPr>
        <p:txBody>
          <a:bodyPr wrap="square" lIns="0" tIns="0" rIns="0" bIns="0">
            <a:noAutofit/>
          </a:bodyPr>
          <a:p>
            <a:pPr algn="ctr">
              <a:lnSpc>
                <a:spcPct val="150000"/>
              </a:lnSpc>
              <a:spcBef>
                <a:spcPct val="0"/>
              </a:spcBef>
              <a:spcAft>
                <a:spcPct val="0"/>
              </a:spcAft>
            </a:pPr>
            <a:r>
              <a:rPr lang="zh-CN" altLang="en-US" sz="2000">
                <a:solidFill>
                  <a:schemeClr val="tx1">
                    <a:lumMod val="85000"/>
                    <a:lumOff val="15000"/>
                  </a:schemeClr>
                </a:solidFill>
                <a:latin typeface="+mn-ea"/>
                <a:cs typeface="+mn-ea"/>
              </a:rPr>
              <a:t>保持真诚和热情的态度</a:t>
            </a:r>
            <a:endParaRPr lang="zh-CN" altLang="en-US" sz="2000">
              <a:solidFill>
                <a:schemeClr val="tx1">
                  <a:lumMod val="85000"/>
                  <a:lumOff val="15000"/>
                </a:schemeClr>
              </a:solidFill>
              <a:latin typeface="+mn-ea"/>
              <a:cs typeface="+mn-ea"/>
            </a:endParaRPr>
          </a:p>
        </p:txBody>
      </p:sp>
      <p:sp>
        <p:nvSpPr>
          <p:cNvPr id="23" name="矩形 22"/>
          <p:cNvSpPr/>
          <p:nvPr>
            <p:custDataLst>
              <p:tags r:id="rId6"/>
            </p:custDataLst>
          </p:nvPr>
        </p:nvSpPr>
        <p:spPr>
          <a:xfrm>
            <a:off x="998537" y="3965575"/>
            <a:ext cx="2260599" cy="867312"/>
          </a:xfrm>
          <a:prstGeom prst="rect">
            <a:avLst/>
          </a:prstGeom>
          <a:noFill/>
        </p:spPr>
        <p:txBody>
          <a:bodyPr wrap="square" lIns="0" tIns="0" rIns="0" bIns="0" rtlCol="0" anchor="ctr">
            <a:noAutofit/>
          </a:bodyPr>
          <a:p>
            <a:pPr algn="ctr">
              <a:spcBef>
                <a:spcPct val="0"/>
              </a:spcBef>
              <a:spcAft>
                <a:spcPct val="0"/>
              </a:spcAft>
            </a:pPr>
            <a:r>
              <a:rPr kumimoji="1" lang="zh-CN" altLang="en-US" sz="2400" b="1" dirty="0">
                <a:solidFill>
                  <a:srgbClr val="FFFFFF"/>
                </a:solidFill>
                <a:latin typeface="+mn-ea"/>
                <a:cs typeface="+mn-ea"/>
              </a:rPr>
              <a:t>态度准备</a:t>
            </a:r>
            <a:endParaRPr kumimoji="1" lang="zh-CN" altLang="en-US" sz="2400" b="1" dirty="0">
              <a:solidFill>
                <a:srgbClr val="FFFFFF"/>
              </a:solidFill>
              <a:latin typeface="+mn-ea"/>
              <a:cs typeface="+mn-ea"/>
            </a:endParaRPr>
          </a:p>
        </p:txBody>
      </p:sp>
      <p:sp>
        <p:nvSpPr>
          <p:cNvPr id="24" name="矩形 23"/>
          <p:cNvSpPr/>
          <p:nvPr>
            <p:custDataLst>
              <p:tags r:id="rId7"/>
            </p:custDataLst>
          </p:nvPr>
        </p:nvSpPr>
        <p:spPr>
          <a:xfrm>
            <a:off x="4742497" y="5106670"/>
            <a:ext cx="2700000" cy="1281600"/>
          </a:xfrm>
          <a:prstGeom prst="rect">
            <a:avLst/>
          </a:prstGeom>
        </p:spPr>
        <p:txBody>
          <a:bodyPr wrap="square" lIns="0" tIns="0" rIns="0" bIns="0">
            <a:noAutofit/>
          </a:bodyPr>
          <a:p>
            <a:pPr algn="ctr">
              <a:lnSpc>
                <a:spcPct val="150000"/>
              </a:lnSpc>
              <a:spcBef>
                <a:spcPct val="0"/>
              </a:spcBef>
              <a:spcAft>
                <a:spcPct val="0"/>
              </a:spcAft>
            </a:pPr>
            <a:r>
              <a:rPr lang="zh-CN" altLang="en-US" sz="2000">
                <a:solidFill>
                  <a:schemeClr val="tx1">
                    <a:lumMod val="85000"/>
                    <a:lumOff val="15000"/>
                  </a:schemeClr>
                </a:solidFill>
                <a:latin typeface="+mn-ea"/>
                <a:cs typeface="+mn-ea"/>
              </a:rPr>
              <a:t>虚情假意或拐弯抹角会破坏形象和谈话氛围</a:t>
            </a:r>
            <a:endParaRPr lang="zh-CN" altLang="en-US" sz="2000">
              <a:solidFill>
                <a:schemeClr val="tx1">
                  <a:lumMod val="85000"/>
                  <a:lumOff val="15000"/>
                </a:schemeClr>
              </a:solidFill>
              <a:latin typeface="+mn-ea"/>
              <a:cs typeface="+mn-ea"/>
            </a:endParaRPr>
          </a:p>
        </p:txBody>
      </p:sp>
      <p:sp>
        <p:nvSpPr>
          <p:cNvPr id="25" name="矩形 24"/>
          <p:cNvSpPr/>
          <p:nvPr>
            <p:custDataLst>
              <p:tags r:id="rId8"/>
            </p:custDataLst>
          </p:nvPr>
        </p:nvSpPr>
        <p:spPr>
          <a:xfrm>
            <a:off x="4962207" y="3965575"/>
            <a:ext cx="2260599" cy="867312"/>
          </a:xfrm>
          <a:prstGeom prst="rect">
            <a:avLst/>
          </a:prstGeom>
          <a:noFill/>
        </p:spPr>
        <p:txBody>
          <a:bodyPr wrap="square" lIns="0" tIns="0" rIns="0" bIns="0" rtlCol="0" anchor="ctr">
            <a:noAutofit/>
          </a:bodyPr>
          <a:p>
            <a:pPr algn="ctr">
              <a:spcBef>
                <a:spcPct val="0"/>
              </a:spcBef>
              <a:spcAft>
                <a:spcPct val="0"/>
              </a:spcAft>
            </a:pPr>
            <a:r>
              <a:rPr kumimoji="1" lang="zh-CN" altLang="en-US" sz="2400" b="1">
                <a:solidFill>
                  <a:srgbClr val="FFFFFF"/>
                </a:solidFill>
                <a:latin typeface="+mn-ea"/>
                <a:cs typeface="+mn-ea"/>
              </a:rPr>
              <a:t>交流技巧</a:t>
            </a:r>
            <a:endParaRPr kumimoji="1" lang="zh-CN" altLang="en-US" sz="2400" b="1">
              <a:solidFill>
                <a:srgbClr val="FFFFFF"/>
              </a:solidFill>
              <a:latin typeface="+mn-ea"/>
              <a:cs typeface="+mn-ea"/>
            </a:endParaRPr>
          </a:p>
        </p:txBody>
      </p:sp>
      <p:sp>
        <p:nvSpPr>
          <p:cNvPr id="26" name="矩形 25"/>
          <p:cNvSpPr/>
          <p:nvPr>
            <p:custDataLst>
              <p:tags r:id="rId9"/>
            </p:custDataLst>
          </p:nvPr>
        </p:nvSpPr>
        <p:spPr>
          <a:xfrm>
            <a:off x="8706168" y="5106670"/>
            <a:ext cx="2700000" cy="1279656"/>
          </a:xfrm>
          <a:prstGeom prst="rect">
            <a:avLst/>
          </a:prstGeom>
        </p:spPr>
        <p:txBody>
          <a:bodyPr wrap="square" lIns="0" tIns="0" rIns="0" bIns="0">
            <a:noAutofit/>
          </a:bodyPr>
          <a:p>
            <a:pPr algn="ctr">
              <a:lnSpc>
                <a:spcPct val="150000"/>
              </a:lnSpc>
              <a:spcBef>
                <a:spcPct val="0"/>
              </a:spcBef>
              <a:spcAft>
                <a:spcPct val="0"/>
              </a:spcAft>
            </a:pPr>
            <a:r>
              <a:rPr lang="zh-CN" altLang="en-US" sz="2000">
                <a:solidFill>
                  <a:schemeClr val="tx1">
                    <a:lumMod val="85000"/>
                    <a:lumOff val="15000"/>
                  </a:schemeClr>
                </a:solidFill>
                <a:latin typeface="+mn-ea"/>
                <a:cs typeface="+mn-ea"/>
              </a:rPr>
              <a:t>聆听别人讲话时要专注，显示出对对方的尊重</a:t>
            </a:r>
            <a:endParaRPr lang="zh-CN" altLang="en-US" sz="2000">
              <a:solidFill>
                <a:schemeClr val="tx1">
                  <a:lumMod val="85000"/>
                  <a:lumOff val="15000"/>
                </a:schemeClr>
              </a:solidFill>
              <a:latin typeface="+mn-ea"/>
              <a:cs typeface="+mn-ea"/>
            </a:endParaRPr>
          </a:p>
        </p:txBody>
      </p:sp>
      <p:sp>
        <p:nvSpPr>
          <p:cNvPr id="27" name="矩形 26"/>
          <p:cNvSpPr/>
          <p:nvPr>
            <p:custDataLst>
              <p:tags r:id="rId10"/>
            </p:custDataLst>
          </p:nvPr>
        </p:nvSpPr>
        <p:spPr>
          <a:xfrm>
            <a:off x="8925878" y="3965575"/>
            <a:ext cx="2260600" cy="867312"/>
          </a:xfrm>
          <a:prstGeom prst="rect">
            <a:avLst/>
          </a:prstGeom>
          <a:noFill/>
        </p:spPr>
        <p:txBody>
          <a:bodyPr wrap="square" lIns="0" tIns="0" rIns="0" bIns="0" rtlCol="0" anchor="ctr">
            <a:noAutofit/>
          </a:bodyPr>
          <a:p>
            <a:pPr algn="ctr">
              <a:spcBef>
                <a:spcPct val="0"/>
              </a:spcBef>
              <a:spcAft>
                <a:spcPct val="0"/>
              </a:spcAft>
            </a:pPr>
            <a:r>
              <a:rPr kumimoji="1" lang="zh-CN" altLang="en-US" sz="2400" b="1">
                <a:solidFill>
                  <a:srgbClr val="FFFFFF"/>
                </a:solidFill>
                <a:latin typeface="+mn-ea"/>
                <a:cs typeface="+mn-ea"/>
              </a:rPr>
              <a:t>倾听的重要性</a:t>
            </a:r>
            <a:endParaRPr kumimoji="1" lang="zh-CN" altLang="en-US" sz="2400" b="1">
              <a:solidFill>
                <a:srgbClr val="FFFFFF"/>
              </a:solidFill>
              <a:latin typeface="+mn-ea"/>
              <a:cs typeface="+mn-ea"/>
            </a:endParaRPr>
          </a:p>
        </p:txBody>
      </p:sp>
      <p:pic>
        <p:nvPicPr>
          <p:cNvPr id="28" name="图片 27" descr="/data/temp/1e0d0afe-45c0-11f0-bc96-5e5e25f797a5.jpg@base@tag=imgScale&amp;m=1&amp;w=620&amp;h=620&amp;q=951e0d0afe-45c0-11f0-bc96-5e5e25f797a5"/>
          <p:cNvPicPr>
            <a:picLocks noChangeAspect="1"/>
          </p:cNvPicPr>
          <p:nvPr>
            <p:custDataLst>
              <p:tags r:id="rId11"/>
            </p:custDataLst>
          </p:nvPr>
        </p:nvPicPr>
        <p:blipFill rotWithShape="1">
          <a:blip r:embed="rId12"/>
          <a:srcRect t="16667" b="16667"/>
          <a:stretch>
            <a:fillRect/>
          </a:stretch>
        </p:blipFill>
        <p:spPr>
          <a:xfrm>
            <a:off x="1013141" y="1656080"/>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pic>
        <p:nvPicPr>
          <p:cNvPr id="29" name="图片 28" descr="/data/temp/1e0d0be3-45c0-11f0-bc96-5e5e25f797a5.jpg@base@tag=imgScale&amp;m=1&amp;w=620&amp;h=620&amp;q=951e0d0be3-45c0-11f0-bc96-5e5e25f797a5"/>
          <p:cNvPicPr>
            <a:picLocks noChangeAspect="1"/>
          </p:cNvPicPr>
          <p:nvPr>
            <p:custDataLst>
              <p:tags r:id="rId13"/>
            </p:custDataLst>
          </p:nvPr>
        </p:nvPicPr>
        <p:blipFill>
          <a:blip r:embed="rId14"/>
          <a:srcRect l="16667" r="16667"/>
          <a:stretch>
            <a:fillRect/>
          </a:stretch>
        </p:blipFill>
        <p:spPr>
          <a:xfrm>
            <a:off x="4976812" y="1656080"/>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pic>
        <p:nvPicPr>
          <p:cNvPr id="30" name="图片 29" descr="/data/temp/1e0d0b48-45c0-11f0-bc96-5e5e25f797a5.jpg1e0d0b48-45c0-11f0-bc96-5e5e25f797a5"/>
          <p:cNvPicPr>
            <a:picLocks noChangeAspect="1"/>
          </p:cNvPicPr>
          <p:nvPr>
            <p:custDataLst>
              <p:tags r:id="rId15"/>
            </p:custDataLst>
          </p:nvPr>
        </p:nvPicPr>
        <p:blipFill>
          <a:blip r:embed="rId16"/>
          <a:srcRect/>
          <a:stretch>
            <a:fillRect/>
          </a:stretch>
        </p:blipFill>
        <p:spPr>
          <a:xfrm>
            <a:off x="8939848" y="1656080"/>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Tree>
    <p:custDataLst>
      <p:tags r:id="rId17"/>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1cb0d5f6-45c0-11f0-a02a-768ae75437a4.jpg1cb0d5f6-45c0-11f0-a02a-768ae75437a4"/>
          <p:cNvPicPr>
            <a:picLocks noChangeAspect="1"/>
          </p:cNvPicPr>
          <p:nvPr>
            <p:custDataLst>
              <p:tags r:id="rId1"/>
            </p:custDataLst>
          </p:nvPr>
        </p:nvPicPr>
        <p:blipFill rotWithShape="1">
          <a:blip r:embed="rId2"/>
          <a:srcRect l="921" r="921"/>
          <a:stretch>
            <a:fillRect/>
          </a:stretch>
        </p:blipFill>
        <p:spPr>
          <a:xfrm>
            <a:off x="696595" y="1411605"/>
            <a:ext cx="10800080" cy="299339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7" name="标题 6"/>
          <p:cNvSpPr>
            <a:spLocks noGrp="1"/>
          </p:cNvSpPr>
          <p:nvPr>
            <p:ph type="title"/>
            <p:custDataLst>
              <p:tags r:id="rId5"/>
            </p:custDataLst>
          </p:nvPr>
        </p:nvSpPr>
        <p:spPr/>
        <p:txBody>
          <a:bodyPr/>
          <a:lstStyle/>
          <a:p>
            <a:r>
              <a:rPr lang="zh-CN"/>
              <a:t>三、内涵准备</a:t>
            </a:r>
            <a:endParaRPr lang="zh-CN"/>
          </a:p>
        </p:txBody>
      </p:sp>
      <p:sp>
        <p:nvSpPr>
          <p:cNvPr id="5" name="矩形 4"/>
          <p:cNvSpPr/>
          <p:nvPr>
            <p:custDataLst>
              <p:tags r:id="rId6"/>
            </p:custDataLst>
          </p:nvPr>
        </p:nvSpPr>
        <p:spPr>
          <a:xfrm>
            <a:off x="695960" y="5215573"/>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solidFill>
                  <a:srgbClr val="000000"/>
                </a:solidFill>
                <a:latin typeface="+mn-ea"/>
                <a:cs typeface="+mn-ea"/>
                <a:sym typeface="+mn-ea"/>
              </a:rPr>
              <a:t>选择交往对象重内涵，价值观匹配，长期关系基础</a:t>
            </a:r>
            <a:endParaRPr lang="zh-CN" altLang="en-US" sz="2000" dirty="0">
              <a:solidFill>
                <a:srgbClr val="000000"/>
              </a:solidFill>
              <a:latin typeface="+mn-ea"/>
              <a:cs typeface="+mn-ea"/>
              <a:sym typeface="+mn-ea"/>
            </a:endParaRPr>
          </a:p>
        </p:txBody>
      </p:sp>
      <p:sp>
        <p:nvSpPr>
          <p:cNvPr id="6" name="矩形 5"/>
          <p:cNvSpPr/>
          <p:nvPr>
            <p:custDataLst>
              <p:tags r:id="rId7"/>
            </p:custDataLst>
          </p:nvPr>
        </p:nvSpPr>
        <p:spPr>
          <a:xfrm>
            <a:off x="695960" y="4755833"/>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内涵准备</a:t>
            </a:r>
            <a:endParaRPr lang="zh-CN" altLang="en-US" sz="2400" b="1" dirty="0">
              <a:solidFill>
                <a:schemeClr val="accent1"/>
              </a:solidFill>
              <a:latin typeface="+mn-ea"/>
              <a:cs typeface="+mn-ea"/>
              <a:sym typeface="+mn-ea"/>
            </a:endParaRPr>
          </a:p>
        </p:txBody>
      </p:sp>
      <p:sp>
        <p:nvSpPr>
          <p:cNvPr id="8" name="矩形 7"/>
          <p:cNvSpPr/>
          <p:nvPr>
            <p:custDataLst>
              <p:tags r:id="rId8"/>
            </p:custDataLst>
          </p:nvPr>
        </p:nvSpPr>
        <p:spPr>
          <a:xfrm>
            <a:off x="7522210" y="5215573"/>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a:solidFill>
                  <a:srgbClr val="000000"/>
                </a:solidFill>
                <a:latin typeface="+mn-ea"/>
                <a:cs typeface="+mn-ea"/>
                <a:sym typeface="+mn-ea"/>
              </a:rPr>
              <a:t>逻辑清晰，举例介绍兴趣特长，运用SOLER技术，建立好印象</a:t>
            </a:r>
            <a:endParaRPr lang="zh-CN" altLang="en-US" sz="2000">
              <a:solidFill>
                <a:srgbClr val="000000"/>
              </a:solidFill>
              <a:latin typeface="+mn-ea"/>
              <a:cs typeface="+mn-ea"/>
              <a:sym typeface="+mn-ea"/>
            </a:endParaRPr>
          </a:p>
        </p:txBody>
      </p:sp>
      <p:sp>
        <p:nvSpPr>
          <p:cNvPr id="9" name="矩形 8"/>
          <p:cNvSpPr/>
          <p:nvPr>
            <p:custDataLst>
              <p:tags r:id="rId9"/>
            </p:custDataLst>
          </p:nvPr>
        </p:nvSpPr>
        <p:spPr>
          <a:xfrm>
            <a:off x="7522210" y="4755833"/>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自我介绍</a:t>
            </a:r>
            <a:endParaRPr lang="zh-CN" altLang="en-US" sz="2400" b="1">
              <a:solidFill>
                <a:schemeClr val="accent1"/>
              </a:solidFill>
              <a:latin typeface="+mn-ea"/>
              <a:cs typeface="+mn-ea"/>
              <a:sym typeface="+mn-ea"/>
            </a:endParaRPr>
          </a:p>
        </p:txBody>
      </p:sp>
      <p:sp>
        <p:nvSpPr>
          <p:cNvPr id="14" name="矩形 13"/>
          <p:cNvSpPr/>
          <p:nvPr>
            <p:custDataLst>
              <p:tags r:id="rId10"/>
            </p:custDataLst>
          </p:nvPr>
        </p:nvSpPr>
        <p:spPr>
          <a:xfrm>
            <a:off x="4109085" y="5215573"/>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a:solidFill>
                  <a:srgbClr val="000000"/>
                </a:solidFill>
                <a:latin typeface="+mn-ea"/>
                <a:cs typeface="+mn-ea"/>
                <a:sym typeface="+mn-ea"/>
              </a:rPr>
              <a:t>主动是前提，破冰活动助克服障碍，找共同话题深聊</a:t>
            </a:r>
            <a:endParaRPr lang="zh-CN" altLang="en-US" sz="2000">
              <a:solidFill>
                <a:srgbClr val="000000"/>
              </a:solidFill>
              <a:latin typeface="+mn-ea"/>
              <a:cs typeface="+mn-ea"/>
              <a:sym typeface="+mn-ea"/>
            </a:endParaRPr>
          </a:p>
        </p:txBody>
      </p:sp>
      <p:sp>
        <p:nvSpPr>
          <p:cNvPr id="15" name="矩形 14"/>
          <p:cNvSpPr/>
          <p:nvPr>
            <p:custDataLst>
              <p:tags r:id="rId11"/>
            </p:custDataLst>
          </p:nvPr>
        </p:nvSpPr>
        <p:spPr>
          <a:xfrm>
            <a:off x="4109085" y="4755833"/>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主动交往</a:t>
            </a:r>
            <a:endParaRPr lang="zh-CN" altLang="en-US" sz="2400" b="1">
              <a:solidFill>
                <a:schemeClr val="accent1"/>
              </a:solidFill>
              <a:latin typeface="+mn-ea"/>
              <a:cs typeface="+mn-ea"/>
              <a:sym typeface="+mn-ea"/>
            </a:endParaRPr>
          </a:p>
        </p:txBody>
      </p:sp>
    </p:spTree>
    <p:custDataLst>
      <p:tags r:id="rId12"/>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algn="ctr"/>
            <a:r>
              <a:rPr lang="zh-CN" altLang="en-US"/>
              <a:t>内涵准备</a:t>
            </a:r>
            <a:endParaRPr lang="zh-CN" altLang="en-US"/>
          </a:p>
        </p:txBody>
      </p:sp>
      <p:sp>
        <p:nvSpPr>
          <p:cNvPr id="4" name="图形 1" descr="未标题-1 [已恢复]"/>
          <p:cNvSpPr/>
          <p:nvPr>
            <p:custDataLst>
              <p:tags r:id="rId2"/>
            </p:custDataLst>
          </p:nvPr>
        </p:nvSpPr>
        <p:spPr>
          <a:xfrm>
            <a:off x="9235307" y="159468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1"/>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dirty="0">
                <a:solidFill>
                  <a:srgbClr val="FFFFFF"/>
                </a:solidFill>
                <a:latin typeface="+mn-ea"/>
              </a:rPr>
              <a:t>05</a:t>
            </a:r>
            <a:endParaRPr lang="zh-CN" altLang="zh-CN" sz="5400" b="1" dirty="0">
              <a:solidFill>
                <a:srgbClr val="FFFFFF"/>
              </a:solidFill>
              <a:latin typeface="+mn-ea"/>
            </a:endParaRPr>
          </a:p>
        </p:txBody>
      </p:sp>
      <p:pic>
        <p:nvPicPr>
          <p:cNvPr id="7" name="图片 6"/>
          <p:cNvPicPr>
            <a:picLocks noChangeAspect="1"/>
          </p:cNvPicPr>
          <p:nvPr>
            <p:custDataLst>
              <p:tags r:id="rId3"/>
            </p:custDataLst>
          </p:nvPr>
        </p:nvPicPr>
        <p:blipFill>
          <a:blip r:embed="rId4">
            <a:alphaModFix amt="30000"/>
          </a:blip>
          <a:srcRect l="-15650" t="21046" r="2867" b="15144"/>
          <a:stretch>
            <a:fillRect/>
          </a:stretch>
        </p:blipFill>
        <p:spPr>
          <a:xfrm rot="16200000">
            <a:off x="10264068" y="1990312"/>
            <a:ext cx="187336" cy="2236602"/>
          </a:xfrm>
          <a:prstGeom prst="rect">
            <a:avLst/>
          </a:prstGeom>
        </p:spPr>
      </p:pic>
      <p:sp>
        <p:nvSpPr>
          <p:cNvPr id="10" name="圆角矩形 9"/>
          <p:cNvSpPr/>
          <p:nvPr>
            <p:custDataLst>
              <p:tags r:id="rId5"/>
            </p:custDataLst>
          </p:nvPr>
        </p:nvSpPr>
        <p:spPr>
          <a:xfrm>
            <a:off x="9235440" y="3083560"/>
            <a:ext cx="2240915" cy="3267075"/>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矩形 12"/>
          <p:cNvSpPr/>
          <p:nvPr>
            <p:custDataLst>
              <p:tags r:id="rId6"/>
            </p:custDataLst>
          </p:nvPr>
        </p:nvSpPr>
        <p:spPr>
          <a:xfrm>
            <a:off x="9468485" y="3253740"/>
            <a:ext cx="1908175" cy="373380"/>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kern="0" dirty="0">
                <a:solidFill>
                  <a:schemeClr val="accent1"/>
                </a:solidFill>
                <a:latin typeface="+mn-ea"/>
                <a:cs typeface="+mn-ea"/>
              </a:rPr>
              <a:t>Relax（放松）</a:t>
            </a:r>
            <a:endParaRPr lang="zh-CN" altLang="en-US" sz="2400" b="1" kern="0" dirty="0">
              <a:solidFill>
                <a:schemeClr val="accent1"/>
              </a:solidFill>
              <a:latin typeface="+mn-ea"/>
              <a:cs typeface="+mn-ea"/>
            </a:endParaRPr>
          </a:p>
        </p:txBody>
      </p:sp>
      <p:sp>
        <p:nvSpPr>
          <p:cNvPr id="16" name="矩形 15"/>
          <p:cNvSpPr/>
          <p:nvPr>
            <p:custDataLst>
              <p:tags r:id="rId7"/>
            </p:custDataLst>
          </p:nvPr>
        </p:nvSpPr>
        <p:spPr>
          <a:xfrm>
            <a:off x="9636651" y="3710629"/>
            <a:ext cx="1651097" cy="1638397"/>
          </a:xfrm>
          <a:prstGeom prst="rect">
            <a:avLst/>
          </a:prstGeom>
        </p:spPr>
        <p:txBody>
          <a:bodyPr wrap="square" lIns="0" tIns="0" rIns="0" bIns="0">
            <a:noAutofit/>
          </a:bodyPr>
          <a:lstStyle/>
          <a:p>
            <a:pPr algn="ctr">
              <a:lnSpc>
                <a:spcPct val="150000"/>
              </a:lnSpc>
              <a:spcBef>
                <a:spcPct val="0"/>
              </a:spcBef>
              <a:spcAft>
                <a:spcPct val="0"/>
              </a:spcAft>
            </a:pPr>
            <a:r>
              <a:rPr lang="zh-CN" altLang="en-US" kern="0" dirty="0">
                <a:ln>
                  <a:noFill/>
                  <a:prstDash val="sysDot"/>
                </a:ln>
                <a:solidFill>
                  <a:srgbClr val="262626"/>
                </a:solidFill>
                <a:latin typeface="+mn-ea"/>
                <a:cs typeface="+mn-ea"/>
              </a:rPr>
              <a:t>放松有助于提升社交自信，建立平等互信的师生关系促进学生创新</a:t>
            </a:r>
            <a:endParaRPr lang="zh-CN" altLang="en-US" kern="0" dirty="0">
              <a:ln>
                <a:noFill/>
                <a:prstDash val="sysDot"/>
              </a:ln>
              <a:solidFill>
                <a:srgbClr val="262626"/>
              </a:solidFill>
              <a:latin typeface="+mn-ea"/>
              <a:cs typeface="+mn-ea"/>
            </a:endParaRPr>
          </a:p>
        </p:txBody>
      </p:sp>
      <p:pic>
        <p:nvPicPr>
          <p:cNvPr id="18" name="图片 17"/>
          <p:cNvPicPr>
            <a:picLocks noChangeAspect="1"/>
          </p:cNvPicPr>
          <p:nvPr>
            <p:custDataLst>
              <p:tags r:id="rId8"/>
            </p:custDataLst>
          </p:nvPr>
        </p:nvPicPr>
        <p:blipFill>
          <a:blip r:embed="rId4">
            <a:alphaModFix amt="80000"/>
            <a:duotone>
              <a:schemeClr val="accent1">
                <a:shade val="45000"/>
                <a:satMod val="135000"/>
              </a:schemeClr>
              <a:prstClr val="white"/>
            </a:duotone>
          </a:blip>
          <a:srcRect l="5333" t="59039"/>
          <a:stretch>
            <a:fillRect/>
          </a:stretch>
        </p:blipFill>
        <p:spPr>
          <a:xfrm>
            <a:off x="9283570" y="3097182"/>
            <a:ext cx="123832" cy="2523004"/>
          </a:xfrm>
          <a:prstGeom prst="rect">
            <a:avLst/>
          </a:prstGeom>
        </p:spPr>
      </p:pic>
      <p:pic>
        <p:nvPicPr>
          <p:cNvPr id="19" name="图片 18"/>
          <p:cNvPicPr>
            <a:picLocks noChangeAspect="1"/>
          </p:cNvPicPr>
          <p:nvPr>
            <p:custDataLst>
              <p:tags r:id="rId9"/>
            </p:custDataLst>
          </p:nvPr>
        </p:nvPicPr>
        <p:blipFill>
          <a:blip r:embed="rId4">
            <a:duotone>
              <a:schemeClr val="accent1">
                <a:shade val="45000"/>
                <a:satMod val="135000"/>
              </a:schemeClr>
              <a:prstClr val="white"/>
            </a:duotone>
          </a:blip>
          <a:srcRect l="5333" t="73015" b="6887"/>
          <a:stretch>
            <a:fillRect/>
          </a:stretch>
        </p:blipFill>
        <p:spPr>
          <a:xfrm flipV="1">
            <a:off x="9262614" y="1789005"/>
            <a:ext cx="160664" cy="1308812"/>
          </a:xfrm>
          <a:prstGeom prst="rect">
            <a:avLst/>
          </a:prstGeom>
        </p:spPr>
      </p:pic>
      <p:sp>
        <p:nvSpPr>
          <p:cNvPr id="20" name="图形 1" descr="未标题-1 [已恢复]"/>
          <p:cNvSpPr/>
          <p:nvPr>
            <p:custDataLst>
              <p:tags r:id="rId10"/>
            </p:custDataLst>
          </p:nvPr>
        </p:nvSpPr>
        <p:spPr>
          <a:xfrm>
            <a:off x="7108567" y="159468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1">
              <a:lumMod val="60000"/>
              <a:lumOff val="40000"/>
            </a:schemeClr>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a:solidFill>
                  <a:srgbClr val="FFFFFF"/>
                </a:solidFill>
                <a:latin typeface="+mn-ea"/>
              </a:rPr>
              <a:t>04</a:t>
            </a:r>
            <a:endParaRPr lang="zh-CN" altLang="zh-CN" sz="5400" b="1">
              <a:solidFill>
                <a:srgbClr val="FFFFFF"/>
              </a:solidFill>
              <a:latin typeface="+mn-ea"/>
            </a:endParaRPr>
          </a:p>
        </p:txBody>
      </p:sp>
      <p:pic>
        <p:nvPicPr>
          <p:cNvPr id="21" name="图片 20"/>
          <p:cNvPicPr>
            <a:picLocks noChangeAspect="1"/>
          </p:cNvPicPr>
          <p:nvPr>
            <p:custDataLst>
              <p:tags r:id="rId11"/>
            </p:custDataLst>
          </p:nvPr>
        </p:nvPicPr>
        <p:blipFill>
          <a:blip r:embed="rId4">
            <a:alphaModFix amt="30000"/>
          </a:blip>
          <a:srcRect l="-15650" t="21046" r="2867" b="15144"/>
          <a:stretch>
            <a:fillRect/>
          </a:stretch>
        </p:blipFill>
        <p:spPr>
          <a:xfrm rot="16200000">
            <a:off x="8137328" y="1990312"/>
            <a:ext cx="187336" cy="2236602"/>
          </a:xfrm>
          <a:prstGeom prst="rect">
            <a:avLst/>
          </a:prstGeom>
        </p:spPr>
      </p:pic>
      <p:sp>
        <p:nvSpPr>
          <p:cNvPr id="22" name="圆角矩形 21"/>
          <p:cNvSpPr/>
          <p:nvPr>
            <p:custDataLst>
              <p:tags r:id="rId12"/>
            </p:custDataLst>
          </p:nvPr>
        </p:nvSpPr>
        <p:spPr>
          <a:xfrm>
            <a:off x="7108825" y="3083560"/>
            <a:ext cx="2240915" cy="3267075"/>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3" name="矩形 22"/>
          <p:cNvSpPr/>
          <p:nvPr>
            <p:custDataLst>
              <p:tags r:id="rId13"/>
            </p:custDataLst>
          </p:nvPr>
        </p:nvSpPr>
        <p:spPr>
          <a:xfrm>
            <a:off x="7341870" y="3253740"/>
            <a:ext cx="1908175" cy="373380"/>
          </a:xfrm>
          <a:prstGeom prst="rect">
            <a:avLst/>
          </a:prstGeom>
          <a:noFill/>
        </p:spPr>
        <p:txBody>
          <a:bodyPr wrap="square" lIns="0" tIns="0" rIns="0" bIns="0" rtlCol="0" anchor="ctr" anchorCtr="0">
            <a:noAutofit/>
          </a:bodyPr>
          <a:lstStyle/>
          <a:p>
            <a:pPr algn="ctr">
              <a:spcBef>
                <a:spcPct val="0"/>
              </a:spcBef>
              <a:spcAft>
                <a:spcPct val="0"/>
              </a:spcAft>
            </a:pPr>
            <a:r>
              <a:rPr lang="en-US" altLang="zh-CN" sz="2400" b="1" kern="0">
                <a:solidFill>
                  <a:schemeClr val="accent1"/>
                </a:solidFill>
                <a:latin typeface="+mn-ea"/>
                <a:cs typeface="+mn-ea"/>
              </a:rPr>
              <a:t>Eye- contact</a:t>
            </a:r>
            <a:r>
              <a:rPr lang="zh-CN" altLang="en-US" sz="2400" b="1" kern="0">
                <a:solidFill>
                  <a:schemeClr val="accent1"/>
                </a:solidFill>
                <a:latin typeface="+mn-ea"/>
                <a:cs typeface="+mn-ea"/>
              </a:rPr>
              <a:t>（眼神交流）</a:t>
            </a:r>
            <a:endParaRPr lang="zh-CN" altLang="en-US" sz="2400" b="1" kern="0">
              <a:solidFill>
                <a:schemeClr val="accent1"/>
              </a:solidFill>
              <a:latin typeface="+mn-ea"/>
              <a:cs typeface="+mn-ea"/>
            </a:endParaRPr>
          </a:p>
        </p:txBody>
      </p:sp>
      <p:sp>
        <p:nvSpPr>
          <p:cNvPr id="24" name="矩形 23"/>
          <p:cNvSpPr/>
          <p:nvPr>
            <p:custDataLst>
              <p:tags r:id="rId14"/>
            </p:custDataLst>
          </p:nvPr>
        </p:nvSpPr>
        <p:spPr>
          <a:xfrm>
            <a:off x="7396480" y="3710940"/>
            <a:ext cx="1871980" cy="1638300"/>
          </a:xfrm>
          <a:prstGeom prst="rect">
            <a:avLst/>
          </a:prstGeom>
        </p:spPr>
        <p:txBody>
          <a:bodyPr wrap="square" lIns="0" tIns="0" rIns="0" bIns="0">
            <a:noAutofit/>
          </a:bodyPr>
          <a:lstStyle/>
          <a:p>
            <a:pPr algn="ctr">
              <a:lnSpc>
                <a:spcPct val="150000"/>
              </a:lnSpc>
              <a:spcBef>
                <a:spcPct val="0"/>
              </a:spcBef>
              <a:spcAft>
                <a:spcPct val="0"/>
              </a:spcAft>
            </a:pPr>
            <a:r>
              <a:rPr lang="zh-CN" altLang="en-US" kern="0" dirty="0">
                <a:ln>
                  <a:noFill/>
                  <a:prstDash val="sysDot"/>
                </a:ln>
                <a:solidFill>
                  <a:srgbClr val="262626"/>
                </a:solidFill>
                <a:latin typeface="+mn-ea"/>
                <a:cs typeface="+mn-ea"/>
              </a:rPr>
              <a:t>适当的眼神交流可以表达你的自信和诚意，同时也能更好地捕捉对方的情绪和非语言线索。</a:t>
            </a:r>
            <a:endParaRPr lang="zh-CN" altLang="en-US" kern="0" dirty="0">
              <a:ln>
                <a:noFill/>
                <a:prstDash val="sysDot"/>
              </a:ln>
              <a:solidFill>
                <a:srgbClr val="262626"/>
              </a:solidFill>
              <a:latin typeface="+mn-ea"/>
              <a:cs typeface="+mn-ea"/>
            </a:endParaRPr>
          </a:p>
        </p:txBody>
      </p:sp>
      <p:pic>
        <p:nvPicPr>
          <p:cNvPr id="25" name="图片 24"/>
          <p:cNvPicPr>
            <a:picLocks noChangeAspect="1"/>
          </p:cNvPicPr>
          <p:nvPr>
            <p:custDataLst>
              <p:tags r:id="rId15"/>
            </p:custDataLst>
          </p:nvPr>
        </p:nvPicPr>
        <p:blipFill>
          <a:blip r:embed="rId4">
            <a:alphaModFix amt="80000"/>
            <a:duotone>
              <a:schemeClr val="accent1">
                <a:shade val="45000"/>
                <a:satMod val="135000"/>
              </a:schemeClr>
              <a:prstClr val="white"/>
            </a:duotone>
          </a:blip>
          <a:srcRect l="5333" t="59039"/>
          <a:stretch>
            <a:fillRect/>
          </a:stretch>
        </p:blipFill>
        <p:spPr>
          <a:xfrm>
            <a:off x="7156830" y="3097182"/>
            <a:ext cx="123832" cy="2523004"/>
          </a:xfrm>
          <a:prstGeom prst="rect">
            <a:avLst/>
          </a:prstGeom>
        </p:spPr>
      </p:pic>
      <p:pic>
        <p:nvPicPr>
          <p:cNvPr id="26" name="图片 25"/>
          <p:cNvPicPr>
            <a:picLocks noChangeAspect="1"/>
          </p:cNvPicPr>
          <p:nvPr>
            <p:custDataLst>
              <p:tags r:id="rId16"/>
            </p:custDataLst>
          </p:nvPr>
        </p:nvPicPr>
        <p:blipFill>
          <a:blip r:embed="rId4">
            <a:duotone>
              <a:schemeClr val="accent1">
                <a:shade val="45000"/>
                <a:satMod val="135000"/>
              </a:schemeClr>
              <a:prstClr val="white"/>
            </a:duotone>
          </a:blip>
          <a:srcRect l="5333" t="73015" b="6887"/>
          <a:stretch>
            <a:fillRect/>
          </a:stretch>
        </p:blipFill>
        <p:spPr>
          <a:xfrm flipV="1">
            <a:off x="7135873" y="1789005"/>
            <a:ext cx="160664" cy="1308812"/>
          </a:xfrm>
          <a:prstGeom prst="rect">
            <a:avLst/>
          </a:prstGeom>
        </p:spPr>
      </p:pic>
      <p:sp>
        <p:nvSpPr>
          <p:cNvPr id="27" name="图形 1" descr="未标题-1 [已恢复]"/>
          <p:cNvSpPr/>
          <p:nvPr>
            <p:custDataLst>
              <p:tags r:id="rId17"/>
            </p:custDataLst>
          </p:nvPr>
        </p:nvSpPr>
        <p:spPr>
          <a:xfrm>
            <a:off x="4981826" y="159468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1"/>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a:solidFill>
                  <a:srgbClr val="FFFFFF"/>
                </a:solidFill>
                <a:latin typeface="+mn-ea"/>
              </a:rPr>
              <a:t>03</a:t>
            </a:r>
            <a:endParaRPr lang="zh-CN" altLang="zh-CN" sz="5400" b="1">
              <a:solidFill>
                <a:srgbClr val="FFFFFF"/>
              </a:solidFill>
              <a:latin typeface="+mn-ea"/>
            </a:endParaRPr>
          </a:p>
        </p:txBody>
      </p:sp>
      <p:pic>
        <p:nvPicPr>
          <p:cNvPr id="28" name="图片 27"/>
          <p:cNvPicPr>
            <a:picLocks noChangeAspect="1"/>
          </p:cNvPicPr>
          <p:nvPr>
            <p:custDataLst>
              <p:tags r:id="rId18"/>
            </p:custDataLst>
          </p:nvPr>
        </p:nvPicPr>
        <p:blipFill>
          <a:blip r:embed="rId4">
            <a:alphaModFix amt="30000"/>
          </a:blip>
          <a:srcRect l="-15650" t="21046" r="2867" b="15144"/>
          <a:stretch>
            <a:fillRect/>
          </a:stretch>
        </p:blipFill>
        <p:spPr>
          <a:xfrm rot="16200000">
            <a:off x="6010587" y="1990312"/>
            <a:ext cx="187336" cy="2236602"/>
          </a:xfrm>
          <a:prstGeom prst="rect">
            <a:avLst/>
          </a:prstGeom>
        </p:spPr>
      </p:pic>
      <p:sp>
        <p:nvSpPr>
          <p:cNvPr id="29" name="圆角矩形 28"/>
          <p:cNvSpPr/>
          <p:nvPr>
            <p:custDataLst>
              <p:tags r:id="rId19"/>
            </p:custDataLst>
          </p:nvPr>
        </p:nvSpPr>
        <p:spPr>
          <a:xfrm>
            <a:off x="4981575" y="3083560"/>
            <a:ext cx="2240915" cy="3267075"/>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0" name="矩形 29"/>
          <p:cNvSpPr/>
          <p:nvPr>
            <p:custDataLst>
              <p:tags r:id="rId20"/>
            </p:custDataLst>
          </p:nvPr>
        </p:nvSpPr>
        <p:spPr>
          <a:xfrm>
            <a:off x="5214620" y="3253740"/>
            <a:ext cx="1908175" cy="373380"/>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kern="0">
                <a:solidFill>
                  <a:schemeClr val="accent1"/>
                </a:solidFill>
                <a:latin typeface="+mn-ea"/>
                <a:cs typeface="+mn-ea"/>
              </a:rPr>
              <a:t>Lean（倾斜）</a:t>
            </a:r>
            <a:endParaRPr lang="zh-CN" altLang="en-US" sz="2400" b="1" kern="0">
              <a:solidFill>
                <a:schemeClr val="accent1"/>
              </a:solidFill>
              <a:latin typeface="+mn-ea"/>
              <a:cs typeface="+mn-ea"/>
            </a:endParaRPr>
          </a:p>
        </p:txBody>
      </p:sp>
      <p:sp>
        <p:nvSpPr>
          <p:cNvPr id="31" name="矩形 30"/>
          <p:cNvSpPr/>
          <p:nvPr>
            <p:custDataLst>
              <p:tags r:id="rId21"/>
            </p:custDataLst>
          </p:nvPr>
        </p:nvSpPr>
        <p:spPr>
          <a:xfrm>
            <a:off x="5383170" y="3710629"/>
            <a:ext cx="1651097" cy="1638397"/>
          </a:xfrm>
          <a:prstGeom prst="rect">
            <a:avLst/>
          </a:prstGeom>
        </p:spPr>
        <p:txBody>
          <a:bodyPr wrap="square" lIns="0" tIns="0" rIns="0" bIns="0">
            <a:noAutofit/>
          </a:bodyPr>
          <a:lstStyle/>
          <a:p>
            <a:pPr algn="ctr">
              <a:lnSpc>
                <a:spcPct val="150000"/>
              </a:lnSpc>
              <a:spcBef>
                <a:spcPct val="0"/>
              </a:spcBef>
              <a:spcAft>
                <a:spcPct val="0"/>
              </a:spcAft>
            </a:pPr>
            <a:r>
              <a:rPr lang="zh-CN" altLang="en-US" kern="0" dirty="0">
                <a:ln>
                  <a:noFill/>
                  <a:prstDash val="sysDot"/>
                </a:ln>
                <a:solidFill>
                  <a:srgbClr val="262626"/>
                </a:solidFill>
                <a:latin typeface="+mn-ea"/>
                <a:cs typeface="+mn-ea"/>
              </a:rPr>
              <a:t>身体稍微前倾，表示你在认真倾听对方说话，并对谈话内容感兴趣。</a:t>
            </a:r>
            <a:endParaRPr lang="zh-CN" altLang="en-US" kern="0" dirty="0">
              <a:ln>
                <a:noFill/>
                <a:prstDash val="sysDot"/>
              </a:ln>
              <a:solidFill>
                <a:srgbClr val="262626"/>
              </a:solidFill>
              <a:latin typeface="+mn-ea"/>
              <a:cs typeface="+mn-ea"/>
            </a:endParaRPr>
          </a:p>
        </p:txBody>
      </p:sp>
      <p:pic>
        <p:nvPicPr>
          <p:cNvPr id="32" name="图片 31"/>
          <p:cNvPicPr>
            <a:picLocks noChangeAspect="1"/>
          </p:cNvPicPr>
          <p:nvPr>
            <p:custDataLst>
              <p:tags r:id="rId22"/>
            </p:custDataLst>
          </p:nvPr>
        </p:nvPicPr>
        <p:blipFill>
          <a:blip r:embed="rId4">
            <a:alphaModFix amt="80000"/>
            <a:duotone>
              <a:schemeClr val="accent1">
                <a:shade val="45000"/>
                <a:satMod val="135000"/>
              </a:schemeClr>
              <a:prstClr val="white"/>
            </a:duotone>
          </a:blip>
          <a:srcRect l="5333" t="59039"/>
          <a:stretch>
            <a:fillRect/>
          </a:stretch>
        </p:blipFill>
        <p:spPr>
          <a:xfrm>
            <a:off x="5030089" y="3097182"/>
            <a:ext cx="123832" cy="2523004"/>
          </a:xfrm>
          <a:prstGeom prst="rect">
            <a:avLst/>
          </a:prstGeom>
        </p:spPr>
      </p:pic>
      <p:pic>
        <p:nvPicPr>
          <p:cNvPr id="33" name="图片 32"/>
          <p:cNvPicPr>
            <a:picLocks noChangeAspect="1"/>
          </p:cNvPicPr>
          <p:nvPr>
            <p:custDataLst>
              <p:tags r:id="rId23"/>
            </p:custDataLst>
          </p:nvPr>
        </p:nvPicPr>
        <p:blipFill>
          <a:blip r:embed="rId4">
            <a:duotone>
              <a:schemeClr val="accent1">
                <a:shade val="45000"/>
                <a:satMod val="135000"/>
              </a:schemeClr>
              <a:prstClr val="white"/>
            </a:duotone>
          </a:blip>
          <a:srcRect l="5333" t="73015" b="6887"/>
          <a:stretch>
            <a:fillRect/>
          </a:stretch>
        </p:blipFill>
        <p:spPr>
          <a:xfrm flipV="1">
            <a:off x="5009133" y="1789005"/>
            <a:ext cx="160664" cy="1308812"/>
          </a:xfrm>
          <a:prstGeom prst="rect">
            <a:avLst/>
          </a:prstGeom>
        </p:spPr>
      </p:pic>
      <p:sp>
        <p:nvSpPr>
          <p:cNvPr id="34" name="图形 1" descr="未标题-1 [已恢复]"/>
          <p:cNvSpPr/>
          <p:nvPr>
            <p:custDataLst>
              <p:tags r:id="rId24"/>
            </p:custDataLst>
          </p:nvPr>
        </p:nvSpPr>
        <p:spPr>
          <a:xfrm>
            <a:off x="2855086" y="159468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1">
              <a:lumMod val="60000"/>
              <a:lumOff val="40000"/>
            </a:schemeClr>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dirty="0">
                <a:solidFill>
                  <a:srgbClr val="FFFFFF"/>
                </a:solidFill>
                <a:latin typeface="+mn-ea"/>
              </a:rPr>
              <a:t>02</a:t>
            </a:r>
            <a:endParaRPr lang="zh-CN" altLang="zh-CN" sz="5400" b="1" dirty="0">
              <a:solidFill>
                <a:srgbClr val="FFFFFF"/>
              </a:solidFill>
              <a:latin typeface="+mn-ea"/>
            </a:endParaRPr>
          </a:p>
        </p:txBody>
      </p:sp>
      <p:pic>
        <p:nvPicPr>
          <p:cNvPr id="35" name="图片 34"/>
          <p:cNvPicPr>
            <a:picLocks noChangeAspect="1"/>
          </p:cNvPicPr>
          <p:nvPr>
            <p:custDataLst>
              <p:tags r:id="rId25"/>
            </p:custDataLst>
          </p:nvPr>
        </p:nvPicPr>
        <p:blipFill>
          <a:blip r:embed="rId4">
            <a:alphaModFix amt="30000"/>
          </a:blip>
          <a:srcRect l="-15650" t="21046" r="2867" b="15144"/>
          <a:stretch>
            <a:fillRect/>
          </a:stretch>
        </p:blipFill>
        <p:spPr>
          <a:xfrm rot="16200000">
            <a:off x="3883846" y="1990312"/>
            <a:ext cx="187336" cy="2236602"/>
          </a:xfrm>
          <a:prstGeom prst="rect">
            <a:avLst/>
          </a:prstGeom>
        </p:spPr>
      </p:pic>
      <p:sp>
        <p:nvSpPr>
          <p:cNvPr id="36" name="圆角矩形 35"/>
          <p:cNvSpPr/>
          <p:nvPr>
            <p:custDataLst>
              <p:tags r:id="rId26"/>
            </p:custDataLst>
          </p:nvPr>
        </p:nvSpPr>
        <p:spPr>
          <a:xfrm>
            <a:off x="2854960" y="3083560"/>
            <a:ext cx="2240915" cy="3267075"/>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7" name="矩形 36"/>
          <p:cNvSpPr/>
          <p:nvPr>
            <p:custDataLst>
              <p:tags r:id="rId27"/>
            </p:custDataLst>
          </p:nvPr>
        </p:nvSpPr>
        <p:spPr>
          <a:xfrm>
            <a:off x="3088005" y="3253740"/>
            <a:ext cx="1908175" cy="373380"/>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kern="0">
                <a:solidFill>
                  <a:schemeClr val="accent1"/>
                </a:solidFill>
                <a:latin typeface="+mn-ea"/>
                <a:cs typeface="+mn-ea"/>
              </a:rPr>
              <a:t>Open（开放）</a:t>
            </a:r>
            <a:endParaRPr lang="zh-CN" altLang="en-US" sz="2400" b="1" kern="0">
              <a:solidFill>
                <a:schemeClr val="accent1"/>
              </a:solidFill>
              <a:latin typeface="+mn-ea"/>
              <a:cs typeface="+mn-ea"/>
            </a:endParaRPr>
          </a:p>
        </p:txBody>
      </p:sp>
      <p:sp>
        <p:nvSpPr>
          <p:cNvPr id="38" name="矩形 37"/>
          <p:cNvSpPr/>
          <p:nvPr>
            <p:custDataLst>
              <p:tags r:id="rId28"/>
            </p:custDataLst>
          </p:nvPr>
        </p:nvSpPr>
        <p:spPr>
          <a:xfrm>
            <a:off x="3256429" y="3710629"/>
            <a:ext cx="1651097" cy="1638397"/>
          </a:xfrm>
          <a:prstGeom prst="rect">
            <a:avLst/>
          </a:prstGeom>
        </p:spPr>
        <p:txBody>
          <a:bodyPr wrap="square" lIns="0" tIns="0" rIns="0" bIns="0">
            <a:noAutofit/>
          </a:bodyPr>
          <a:lstStyle/>
          <a:p>
            <a:pPr algn="ctr">
              <a:lnSpc>
                <a:spcPct val="150000"/>
              </a:lnSpc>
              <a:spcBef>
                <a:spcPct val="0"/>
              </a:spcBef>
              <a:spcAft>
                <a:spcPct val="0"/>
              </a:spcAft>
            </a:pPr>
            <a:r>
              <a:rPr lang="zh-CN" altLang="en-US" kern="0" dirty="0">
                <a:ln>
                  <a:noFill/>
                  <a:prstDash val="sysDot"/>
                </a:ln>
                <a:solidFill>
                  <a:srgbClr val="262626"/>
                </a:solidFill>
                <a:latin typeface="+mn-ea"/>
                <a:cs typeface="+mn-ea"/>
              </a:rPr>
              <a:t>保持身体的开放姿态，避免交叉手臂或腿部，这样可以显得更加友好和可接近。</a:t>
            </a:r>
            <a:endParaRPr lang="zh-CN" altLang="en-US" kern="0" dirty="0">
              <a:ln>
                <a:noFill/>
                <a:prstDash val="sysDot"/>
              </a:ln>
              <a:solidFill>
                <a:srgbClr val="262626"/>
              </a:solidFill>
              <a:latin typeface="+mn-ea"/>
              <a:cs typeface="+mn-ea"/>
            </a:endParaRPr>
          </a:p>
        </p:txBody>
      </p:sp>
      <p:pic>
        <p:nvPicPr>
          <p:cNvPr id="39" name="图片 38"/>
          <p:cNvPicPr>
            <a:picLocks noChangeAspect="1"/>
          </p:cNvPicPr>
          <p:nvPr>
            <p:custDataLst>
              <p:tags r:id="rId29"/>
            </p:custDataLst>
          </p:nvPr>
        </p:nvPicPr>
        <p:blipFill>
          <a:blip r:embed="rId4">
            <a:alphaModFix amt="80000"/>
            <a:duotone>
              <a:schemeClr val="accent1">
                <a:shade val="45000"/>
                <a:satMod val="135000"/>
              </a:schemeClr>
              <a:prstClr val="white"/>
            </a:duotone>
          </a:blip>
          <a:srcRect l="5333" t="59039"/>
          <a:stretch>
            <a:fillRect/>
          </a:stretch>
        </p:blipFill>
        <p:spPr>
          <a:xfrm>
            <a:off x="2903349" y="3097182"/>
            <a:ext cx="123832" cy="2523004"/>
          </a:xfrm>
          <a:prstGeom prst="rect">
            <a:avLst/>
          </a:prstGeom>
        </p:spPr>
      </p:pic>
      <p:pic>
        <p:nvPicPr>
          <p:cNvPr id="40" name="图片 39"/>
          <p:cNvPicPr>
            <a:picLocks noChangeAspect="1"/>
          </p:cNvPicPr>
          <p:nvPr>
            <p:custDataLst>
              <p:tags r:id="rId30"/>
            </p:custDataLst>
          </p:nvPr>
        </p:nvPicPr>
        <p:blipFill>
          <a:blip r:embed="rId4">
            <a:duotone>
              <a:schemeClr val="accent1">
                <a:shade val="45000"/>
                <a:satMod val="135000"/>
              </a:schemeClr>
              <a:prstClr val="white"/>
            </a:duotone>
          </a:blip>
          <a:srcRect l="5333" t="73015" b="6887"/>
          <a:stretch>
            <a:fillRect/>
          </a:stretch>
        </p:blipFill>
        <p:spPr>
          <a:xfrm flipV="1">
            <a:off x="2882392" y="1789005"/>
            <a:ext cx="160664" cy="1308812"/>
          </a:xfrm>
          <a:prstGeom prst="rect">
            <a:avLst/>
          </a:prstGeom>
        </p:spPr>
      </p:pic>
      <p:sp>
        <p:nvSpPr>
          <p:cNvPr id="41" name="图形 1" descr="未标题-1 [已恢复]"/>
          <p:cNvSpPr/>
          <p:nvPr>
            <p:custDataLst>
              <p:tags r:id="rId31"/>
            </p:custDataLst>
          </p:nvPr>
        </p:nvSpPr>
        <p:spPr>
          <a:xfrm>
            <a:off x="728345" y="159468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1"/>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dirty="0">
                <a:solidFill>
                  <a:srgbClr val="FFFFFF"/>
                </a:solidFill>
                <a:latin typeface="+mn-ea"/>
              </a:rPr>
              <a:t>01</a:t>
            </a:r>
            <a:endParaRPr lang="zh-CN" altLang="zh-CN" sz="5400" b="1" dirty="0">
              <a:solidFill>
                <a:srgbClr val="FFFFFF"/>
              </a:solidFill>
              <a:latin typeface="+mn-ea"/>
            </a:endParaRPr>
          </a:p>
        </p:txBody>
      </p:sp>
      <p:pic>
        <p:nvPicPr>
          <p:cNvPr id="42" name="图片 41"/>
          <p:cNvPicPr>
            <a:picLocks noChangeAspect="1"/>
          </p:cNvPicPr>
          <p:nvPr>
            <p:custDataLst>
              <p:tags r:id="rId32"/>
            </p:custDataLst>
          </p:nvPr>
        </p:nvPicPr>
        <p:blipFill>
          <a:blip r:embed="rId4">
            <a:alphaModFix amt="30000"/>
          </a:blip>
          <a:srcRect l="-15650" t="21046" r="2867" b="15144"/>
          <a:stretch>
            <a:fillRect/>
          </a:stretch>
        </p:blipFill>
        <p:spPr>
          <a:xfrm rot="16200000">
            <a:off x="1757106" y="1990312"/>
            <a:ext cx="187336" cy="2236602"/>
          </a:xfrm>
          <a:prstGeom prst="rect">
            <a:avLst/>
          </a:prstGeom>
        </p:spPr>
      </p:pic>
      <p:sp>
        <p:nvSpPr>
          <p:cNvPr id="43" name="圆角矩形 42"/>
          <p:cNvSpPr/>
          <p:nvPr>
            <p:custDataLst>
              <p:tags r:id="rId33"/>
            </p:custDataLst>
          </p:nvPr>
        </p:nvSpPr>
        <p:spPr>
          <a:xfrm>
            <a:off x="728345" y="3083560"/>
            <a:ext cx="2240915" cy="3267075"/>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7" name="矩形 46"/>
          <p:cNvSpPr/>
          <p:nvPr>
            <p:custDataLst>
              <p:tags r:id="rId34"/>
            </p:custDataLst>
          </p:nvPr>
        </p:nvSpPr>
        <p:spPr>
          <a:xfrm>
            <a:off x="854710" y="3253740"/>
            <a:ext cx="1908175" cy="373380"/>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kern="0" dirty="0">
                <a:solidFill>
                  <a:schemeClr val="accent1"/>
                </a:solidFill>
                <a:latin typeface="+mn-ea"/>
                <a:cs typeface="+mn-ea"/>
              </a:rPr>
              <a:t>Sit（坐）</a:t>
            </a:r>
            <a:endParaRPr lang="zh-CN" altLang="en-US" sz="2400" b="1" kern="0" dirty="0">
              <a:solidFill>
                <a:schemeClr val="accent1"/>
              </a:solidFill>
              <a:latin typeface="+mn-ea"/>
              <a:cs typeface="+mn-ea"/>
            </a:endParaRPr>
          </a:p>
        </p:txBody>
      </p:sp>
      <p:sp>
        <p:nvSpPr>
          <p:cNvPr id="48" name="矩形 47"/>
          <p:cNvSpPr/>
          <p:nvPr>
            <p:custDataLst>
              <p:tags r:id="rId35"/>
            </p:custDataLst>
          </p:nvPr>
        </p:nvSpPr>
        <p:spPr>
          <a:xfrm>
            <a:off x="1023002" y="3710629"/>
            <a:ext cx="1651097" cy="1638397"/>
          </a:xfrm>
          <a:prstGeom prst="rect">
            <a:avLst/>
          </a:prstGeom>
        </p:spPr>
        <p:txBody>
          <a:bodyPr wrap="square" lIns="0" tIns="0" rIns="0" bIns="0">
            <a:noAutofit/>
          </a:bodyPr>
          <a:lstStyle/>
          <a:p>
            <a:pPr algn="ctr">
              <a:lnSpc>
                <a:spcPct val="150000"/>
              </a:lnSpc>
              <a:spcBef>
                <a:spcPct val="0"/>
              </a:spcBef>
              <a:spcAft>
                <a:spcPct val="0"/>
              </a:spcAft>
            </a:pPr>
            <a:r>
              <a:rPr lang="zh-CN" altLang="en-US" kern="0">
                <a:ln>
                  <a:noFill/>
                  <a:prstDash val="sysDot"/>
                </a:ln>
                <a:solidFill>
                  <a:srgbClr val="262626"/>
                </a:solidFill>
                <a:latin typeface="+mn-ea"/>
                <a:cs typeface="+mn-ea"/>
              </a:rPr>
              <a:t>面对面坐着，这有助于保持平等的交流氛围，并显示出你对对方的尊重和关注。</a:t>
            </a:r>
            <a:endParaRPr lang="zh-CN" altLang="en-US" kern="0">
              <a:ln>
                <a:noFill/>
                <a:prstDash val="sysDot"/>
              </a:ln>
              <a:solidFill>
                <a:srgbClr val="262626"/>
              </a:solidFill>
              <a:latin typeface="+mn-ea"/>
              <a:cs typeface="+mn-ea"/>
            </a:endParaRPr>
          </a:p>
        </p:txBody>
      </p:sp>
    </p:spTree>
    <p:custDataLst>
      <p:tags r:id="rId36"/>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谢谢</a:t>
            </a:r>
            <a:endParaRPr lang="zh-CN" altLang="en-US"/>
          </a:p>
        </p:txBody>
      </p:sp>
      <p:sp>
        <p:nvSpPr>
          <p:cNvPr id="5" name="副标题"/>
          <p:cNvSpPr>
            <a:spLocks noGrp="1"/>
          </p:cNvSpPr>
          <p:nvPr>
            <p:ph type="subTitle" idx="1"/>
            <p:custDataLst>
              <p:tags r:id="rId2"/>
            </p:custDataLst>
          </p:nvPr>
        </p:nvSpPr>
        <p:spPr/>
        <p:txBody>
          <a:bodyPr/>
          <a:lstStyle/>
          <a:p>
            <a:r>
              <a:rPr lang="en-US" altLang="zh-CN"/>
              <a:t>Thank you</a:t>
            </a:r>
            <a:endParaRPr lang="en-US" altLang="zh-CN"/>
          </a:p>
        </p:txBody>
      </p:sp>
      <p:sp>
        <p:nvSpPr>
          <p:cNvPr id="10" name="署名"/>
          <p:cNvSpPr>
            <a:spLocks noGrp="1"/>
          </p:cNvSpPr>
          <p:nvPr>
            <p:ph type="body" sz="quarter" idx="17"/>
            <p:custDataLst>
              <p:tags r:id="rId3"/>
            </p:custDataLst>
          </p:nvPr>
        </p:nvSpPr>
        <p:spPr/>
        <p:txBody>
          <a:bodyPr>
            <a:noAutofit/>
          </a:bodyPr>
          <a:lstStyle/>
          <a:p>
            <a:r>
              <a:rPr lang="zh-CN" altLang="en-US" sz="2400"/>
              <a:t>北京出版社</a:t>
            </a:r>
            <a:endParaRPr lang="zh-CN" altLang="en-US" sz="2400"/>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572135" y="2028825"/>
            <a:ext cx="5010150" cy="705485"/>
          </a:xfrm>
        </p:spPr>
        <p:txBody>
          <a:bodyPr>
            <a:normAutofit fontScale="90000"/>
          </a:bodyPr>
          <a:lstStyle/>
          <a:p>
            <a:r>
              <a:rPr lang="zh-CN" altLang="en-US"/>
              <a:t>概述</a:t>
            </a:r>
            <a:endParaRPr lang="zh-CN" altLang="en-US"/>
          </a:p>
        </p:txBody>
      </p:sp>
      <p:sp>
        <p:nvSpPr>
          <p:cNvPr id="3" name="Union-3714&amp;1694"/>
          <p:cNvSpPr/>
          <p:nvPr>
            <p:custDataLst>
              <p:tags r:id="rId2"/>
            </p:custDataLst>
          </p:nvPr>
        </p:nvSpPr>
        <p:spPr>
          <a:xfrm rot="13918800">
            <a:off x="5390221" y="520523"/>
            <a:ext cx="2160488" cy="2319611"/>
          </a:xfrm>
          <a:custGeom>
            <a:avLst/>
            <a:gdLst/>
            <a:ahLst/>
            <a:cxnLst/>
            <a:rect l="l" t="t" r="r" b="b"/>
            <a:pathLst>
              <a:path w="2160488" h="2319611">
                <a:moveTo>
                  <a:pt x="2082305" y="868727"/>
                </a:moveTo>
                <a:cubicBezTo>
                  <a:pt x="2083397" y="877724"/>
                  <a:pt x="2079295" y="884442"/>
                  <a:pt x="2074824" y="891769"/>
                </a:cubicBezTo>
                <a:cubicBezTo>
                  <a:pt x="2074405" y="892452"/>
                  <a:pt x="2073986" y="893139"/>
                  <a:pt x="2073567" y="893834"/>
                </a:cubicBezTo>
                <a:cubicBezTo>
                  <a:pt x="2072538" y="895562"/>
                  <a:pt x="2071713" y="897352"/>
                  <a:pt x="2070913" y="899104"/>
                </a:cubicBezTo>
                <a:cubicBezTo>
                  <a:pt x="2068525" y="904279"/>
                  <a:pt x="2066290" y="909142"/>
                  <a:pt x="2059115" y="911219"/>
                </a:cubicBezTo>
                <a:cubicBezTo>
                  <a:pt x="2054149" y="912670"/>
                  <a:pt x="2051533" y="916907"/>
                  <a:pt x="2048878" y="921207"/>
                </a:cubicBezTo>
                <a:cubicBezTo>
                  <a:pt x="2045932" y="925979"/>
                  <a:pt x="2042935" y="930827"/>
                  <a:pt x="2036636" y="932042"/>
                </a:cubicBezTo>
                <a:cubicBezTo>
                  <a:pt x="2035937" y="932183"/>
                  <a:pt x="2035226" y="933785"/>
                  <a:pt x="2035035" y="934822"/>
                </a:cubicBezTo>
                <a:cubicBezTo>
                  <a:pt x="2034946" y="935341"/>
                  <a:pt x="2034807" y="935893"/>
                  <a:pt x="2034680" y="936454"/>
                </a:cubicBezTo>
                <a:cubicBezTo>
                  <a:pt x="2034235" y="938381"/>
                  <a:pt x="2033753" y="940422"/>
                  <a:pt x="2034515" y="941699"/>
                </a:cubicBezTo>
                <a:cubicBezTo>
                  <a:pt x="2037982" y="947640"/>
                  <a:pt x="2035874" y="953229"/>
                  <a:pt x="2033714" y="958949"/>
                </a:cubicBezTo>
                <a:cubicBezTo>
                  <a:pt x="2031416" y="965069"/>
                  <a:pt x="2029054" y="971339"/>
                  <a:pt x="2033384" y="978352"/>
                </a:cubicBezTo>
                <a:cubicBezTo>
                  <a:pt x="2037004" y="984206"/>
                  <a:pt x="2037321" y="992172"/>
                  <a:pt x="2037639" y="1000027"/>
                </a:cubicBezTo>
                <a:cubicBezTo>
                  <a:pt x="2037753" y="1002920"/>
                  <a:pt x="2037867" y="1005799"/>
                  <a:pt x="2038147" y="1008550"/>
                </a:cubicBezTo>
                <a:cubicBezTo>
                  <a:pt x="2038287" y="1009823"/>
                  <a:pt x="2035454" y="1012461"/>
                  <a:pt x="2033816" y="1012603"/>
                </a:cubicBezTo>
                <a:cubicBezTo>
                  <a:pt x="2031594" y="1012802"/>
                  <a:pt x="2029282" y="1012646"/>
                  <a:pt x="2026984" y="1012490"/>
                </a:cubicBezTo>
                <a:cubicBezTo>
                  <a:pt x="2023313" y="1012242"/>
                  <a:pt x="2019694" y="1011997"/>
                  <a:pt x="2016620" y="1013215"/>
                </a:cubicBezTo>
                <a:cubicBezTo>
                  <a:pt x="2000364" y="1019763"/>
                  <a:pt x="1984629" y="1027066"/>
                  <a:pt x="1978876" y="1046522"/>
                </a:cubicBezTo>
                <a:cubicBezTo>
                  <a:pt x="1977415" y="1051469"/>
                  <a:pt x="1974888" y="1056109"/>
                  <a:pt x="1972361" y="1060750"/>
                </a:cubicBezTo>
                <a:cubicBezTo>
                  <a:pt x="1969821" y="1065390"/>
                  <a:pt x="1967294" y="1070031"/>
                  <a:pt x="1965833" y="1074978"/>
                </a:cubicBezTo>
                <a:cubicBezTo>
                  <a:pt x="1964525" y="1079381"/>
                  <a:pt x="1960982" y="1081110"/>
                  <a:pt x="1957515" y="1082807"/>
                </a:cubicBezTo>
                <a:cubicBezTo>
                  <a:pt x="1953743" y="1084651"/>
                  <a:pt x="1950047" y="1086456"/>
                  <a:pt x="1949387" y="1091608"/>
                </a:cubicBezTo>
                <a:cubicBezTo>
                  <a:pt x="1948536" y="1098156"/>
                  <a:pt x="1945805" y="1102020"/>
                  <a:pt x="1937753" y="1097874"/>
                </a:cubicBezTo>
                <a:cubicBezTo>
                  <a:pt x="1932762" y="1095282"/>
                  <a:pt x="1926400" y="1094058"/>
                  <a:pt x="1920748" y="1094293"/>
                </a:cubicBezTo>
                <a:cubicBezTo>
                  <a:pt x="1917852" y="1094411"/>
                  <a:pt x="1914906" y="1092939"/>
                  <a:pt x="1912125" y="1091550"/>
                </a:cubicBezTo>
                <a:cubicBezTo>
                  <a:pt x="1908188" y="1089590"/>
                  <a:pt x="1904594" y="1087794"/>
                  <a:pt x="1901952" y="1090855"/>
                </a:cubicBezTo>
                <a:lnTo>
                  <a:pt x="1901469" y="1091400"/>
                </a:lnTo>
                <a:cubicBezTo>
                  <a:pt x="1895132" y="1098705"/>
                  <a:pt x="1887233" y="1107812"/>
                  <a:pt x="1892389" y="1119027"/>
                </a:cubicBezTo>
                <a:cubicBezTo>
                  <a:pt x="1895373" y="1125579"/>
                  <a:pt x="1893278" y="1129994"/>
                  <a:pt x="1890928" y="1134976"/>
                </a:cubicBezTo>
                <a:cubicBezTo>
                  <a:pt x="1890420" y="1136047"/>
                  <a:pt x="1889900" y="1137145"/>
                  <a:pt x="1889417" y="1138296"/>
                </a:cubicBezTo>
                <a:cubicBezTo>
                  <a:pt x="1888490" y="1140440"/>
                  <a:pt x="1889201" y="1143451"/>
                  <a:pt x="1889900" y="1146355"/>
                </a:cubicBezTo>
                <a:cubicBezTo>
                  <a:pt x="1890611" y="1149387"/>
                  <a:pt x="1891297" y="1152299"/>
                  <a:pt x="1890078" y="1153984"/>
                </a:cubicBezTo>
                <a:cubicBezTo>
                  <a:pt x="1884363" y="1161940"/>
                  <a:pt x="1877149" y="1168833"/>
                  <a:pt x="1869986" y="1175687"/>
                </a:cubicBezTo>
                <a:cubicBezTo>
                  <a:pt x="1868742" y="1176870"/>
                  <a:pt x="1867510" y="1178051"/>
                  <a:pt x="1866278" y="1179236"/>
                </a:cubicBezTo>
                <a:cubicBezTo>
                  <a:pt x="1865109" y="1180366"/>
                  <a:pt x="1861566" y="1179989"/>
                  <a:pt x="1859636" y="1179142"/>
                </a:cubicBezTo>
                <a:cubicBezTo>
                  <a:pt x="1854505" y="1176833"/>
                  <a:pt x="1850835" y="1176456"/>
                  <a:pt x="1850073" y="1183428"/>
                </a:cubicBezTo>
                <a:cubicBezTo>
                  <a:pt x="1849666" y="1187244"/>
                  <a:pt x="1849222" y="1191056"/>
                  <a:pt x="1848764" y="1194866"/>
                </a:cubicBezTo>
                <a:cubicBezTo>
                  <a:pt x="1847698" y="1203855"/>
                  <a:pt x="1846631" y="1212840"/>
                  <a:pt x="1846161" y="1221872"/>
                </a:cubicBezTo>
                <a:cubicBezTo>
                  <a:pt x="1845970" y="1225594"/>
                  <a:pt x="1846351" y="1229404"/>
                  <a:pt x="1846732" y="1233192"/>
                </a:cubicBezTo>
                <a:cubicBezTo>
                  <a:pt x="1847291" y="1238653"/>
                  <a:pt x="1847837" y="1244067"/>
                  <a:pt x="1846644" y="1249102"/>
                </a:cubicBezTo>
                <a:cubicBezTo>
                  <a:pt x="1845780" y="1252686"/>
                  <a:pt x="1843354" y="1255616"/>
                  <a:pt x="1840802" y="1258691"/>
                </a:cubicBezTo>
                <a:cubicBezTo>
                  <a:pt x="1838198" y="1261839"/>
                  <a:pt x="1835468" y="1265140"/>
                  <a:pt x="1834147" y="1269454"/>
                </a:cubicBezTo>
                <a:cubicBezTo>
                  <a:pt x="1833080" y="1272972"/>
                  <a:pt x="1831543" y="1276287"/>
                  <a:pt x="1829981" y="1279639"/>
                </a:cubicBezTo>
                <a:cubicBezTo>
                  <a:pt x="1827771" y="1284402"/>
                  <a:pt x="1825523" y="1289241"/>
                  <a:pt x="1824495" y="1294943"/>
                </a:cubicBezTo>
                <a:cubicBezTo>
                  <a:pt x="1821345" y="1312228"/>
                  <a:pt x="1802778" y="1318120"/>
                  <a:pt x="1789392" y="1305827"/>
                </a:cubicBezTo>
                <a:cubicBezTo>
                  <a:pt x="1779626" y="1296822"/>
                  <a:pt x="1768361" y="1292035"/>
                  <a:pt x="1756880" y="1287158"/>
                </a:cubicBezTo>
                <a:cubicBezTo>
                  <a:pt x="1755673" y="1286637"/>
                  <a:pt x="1754467" y="1286129"/>
                  <a:pt x="1753260" y="1285608"/>
                </a:cubicBezTo>
                <a:cubicBezTo>
                  <a:pt x="1749209" y="1283868"/>
                  <a:pt x="1744777" y="1287691"/>
                  <a:pt x="1745399" y="1292250"/>
                </a:cubicBezTo>
                <a:cubicBezTo>
                  <a:pt x="1745513" y="1293178"/>
                  <a:pt x="1745882" y="1294130"/>
                  <a:pt x="1746237" y="1295070"/>
                </a:cubicBezTo>
                <a:cubicBezTo>
                  <a:pt x="1746758" y="1296441"/>
                  <a:pt x="1747279" y="1297775"/>
                  <a:pt x="1746999" y="1298943"/>
                </a:cubicBezTo>
                <a:cubicBezTo>
                  <a:pt x="1742758" y="1316380"/>
                  <a:pt x="1753260" y="1324851"/>
                  <a:pt x="1766545" y="1331646"/>
                </a:cubicBezTo>
                <a:cubicBezTo>
                  <a:pt x="1770901" y="1333868"/>
                  <a:pt x="1771180" y="1331265"/>
                  <a:pt x="1771460" y="1328763"/>
                </a:cubicBezTo>
                <a:cubicBezTo>
                  <a:pt x="1771548" y="1327937"/>
                  <a:pt x="1771637" y="1327125"/>
                  <a:pt x="1771866" y="1326502"/>
                </a:cubicBezTo>
                <a:cubicBezTo>
                  <a:pt x="1776159" y="1315288"/>
                  <a:pt x="1779359" y="1312850"/>
                  <a:pt x="1789214" y="1316330"/>
                </a:cubicBezTo>
                <a:cubicBezTo>
                  <a:pt x="1790154" y="1316660"/>
                  <a:pt x="1791081" y="1317003"/>
                  <a:pt x="1791995" y="1317346"/>
                </a:cubicBezTo>
                <a:cubicBezTo>
                  <a:pt x="1796237" y="1318920"/>
                  <a:pt x="1800212" y="1320406"/>
                  <a:pt x="1805369" y="1320292"/>
                </a:cubicBezTo>
                <a:cubicBezTo>
                  <a:pt x="1811261" y="1320152"/>
                  <a:pt x="1814411" y="1326604"/>
                  <a:pt x="1814551" y="1333106"/>
                </a:cubicBezTo>
                <a:cubicBezTo>
                  <a:pt x="1814690" y="1338326"/>
                  <a:pt x="1812392" y="1342758"/>
                  <a:pt x="1807629" y="1343990"/>
                </a:cubicBezTo>
                <a:lnTo>
                  <a:pt x="1807286" y="1344066"/>
                </a:lnTo>
                <a:cubicBezTo>
                  <a:pt x="1801571" y="1345502"/>
                  <a:pt x="1796110" y="1346860"/>
                  <a:pt x="1792414" y="1351712"/>
                </a:cubicBezTo>
                <a:cubicBezTo>
                  <a:pt x="1787398" y="1358240"/>
                  <a:pt x="1780972" y="1357732"/>
                  <a:pt x="1774457" y="1357211"/>
                </a:cubicBezTo>
                <a:cubicBezTo>
                  <a:pt x="1772882" y="1357097"/>
                  <a:pt x="1771307" y="1356970"/>
                  <a:pt x="1769745" y="1356944"/>
                </a:cubicBezTo>
                <a:cubicBezTo>
                  <a:pt x="1768196" y="1356944"/>
                  <a:pt x="1765376" y="1359243"/>
                  <a:pt x="1765325" y="1360564"/>
                </a:cubicBezTo>
                <a:cubicBezTo>
                  <a:pt x="1765275" y="1362494"/>
                  <a:pt x="1766824" y="1364856"/>
                  <a:pt x="1768386" y="1366368"/>
                </a:cubicBezTo>
                <a:cubicBezTo>
                  <a:pt x="1769859" y="1367803"/>
                  <a:pt x="1771942" y="1368666"/>
                  <a:pt x="1773923" y="1369504"/>
                </a:cubicBezTo>
                <a:cubicBezTo>
                  <a:pt x="1774088" y="1369568"/>
                  <a:pt x="1774254" y="1369644"/>
                  <a:pt x="1774419" y="1369708"/>
                </a:cubicBezTo>
                <a:cubicBezTo>
                  <a:pt x="1790484" y="1376731"/>
                  <a:pt x="1791945" y="1378661"/>
                  <a:pt x="1786903" y="1395057"/>
                </a:cubicBezTo>
                <a:cubicBezTo>
                  <a:pt x="1785252" y="1400416"/>
                  <a:pt x="1783283" y="1397394"/>
                  <a:pt x="1781632" y="1394841"/>
                </a:cubicBezTo>
                <a:cubicBezTo>
                  <a:pt x="1781353" y="1394409"/>
                  <a:pt x="1781086" y="1394003"/>
                  <a:pt x="1780819" y="1393635"/>
                </a:cubicBezTo>
                <a:cubicBezTo>
                  <a:pt x="1780146" y="1392733"/>
                  <a:pt x="1779130" y="1392098"/>
                  <a:pt x="1778102" y="1391450"/>
                </a:cubicBezTo>
                <a:cubicBezTo>
                  <a:pt x="1777632" y="1391158"/>
                  <a:pt x="1777162" y="1390853"/>
                  <a:pt x="1776717" y="1390536"/>
                </a:cubicBezTo>
                <a:cubicBezTo>
                  <a:pt x="1776184" y="1392098"/>
                  <a:pt x="1775625" y="1393673"/>
                  <a:pt x="1775066" y="1395247"/>
                </a:cubicBezTo>
                <a:cubicBezTo>
                  <a:pt x="1774063" y="1398067"/>
                  <a:pt x="1773060" y="1400886"/>
                  <a:pt x="1772158" y="1403718"/>
                </a:cubicBezTo>
                <a:cubicBezTo>
                  <a:pt x="1769237" y="1413053"/>
                  <a:pt x="1761960" y="1416101"/>
                  <a:pt x="1750339" y="1412862"/>
                </a:cubicBezTo>
                <a:cubicBezTo>
                  <a:pt x="1742008" y="1410551"/>
                  <a:pt x="1736966" y="1413662"/>
                  <a:pt x="1735353" y="1422375"/>
                </a:cubicBezTo>
                <a:cubicBezTo>
                  <a:pt x="1735099" y="1423835"/>
                  <a:pt x="1735099" y="1425346"/>
                  <a:pt x="1735087" y="1426858"/>
                </a:cubicBezTo>
                <a:cubicBezTo>
                  <a:pt x="1735074" y="1428928"/>
                  <a:pt x="1735074" y="1430973"/>
                  <a:pt x="1734414" y="1432789"/>
                </a:cubicBezTo>
                <a:cubicBezTo>
                  <a:pt x="1728102" y="1449705"/>
                  <a:pt x="1730413" y="1464069"/>
                  <a:pt x="1745437" y="1475423"/>
                </a:cubicBezTo>
                <a:cubicBezTo>
                  <a:pt x="1746949" y="1476553"/>
                  <a:pt x="1748790" y="1479944"/>
                  <a:pt x="1748320" y="1480464"/>
                </a:cubicBezTo>
                <a:cubicBezTo>
                  <a:pt x="1748130" y="1480680"/>
                  <a:pt x="1747952" y="1480909"/>
                  <a:pt x="1747761" y="1481125"/>
                </a:cubicBezTo>
                <a:cubicBezTo>
                  <a:pt x="1745729" y="1483538"/>
                  <a:pt x="1743265" y="1486472"/>
                  <a:pt x="1740726" y="1486687"/>
                </a:cubicBezTo>
                <a:cubicBezTo>
                  <a:pt x="1733906" y="1487234"/>
                  <a:pt x="1727048" y="1487348"/>
                  <a:pt x="1720190" y="1487462"/>
                </a:cubicBezTo>
                <a:cubicBezTo>
                  <a:pt x="1715364" y="1487551"/>
                  <a:pt x="1710538" y="1487627"/>
                  <a:pt x="1705724" y="1487869"/>
                </a:cubicBezTo>
                <a:cubicBezTo>
                  <a:pt x="1700022" y="1488148"/>
                  <a:pt x="1695412" y="1493660"/>
                  <a:pt x="1694612" y="1499553"/>
                </a:cubicBezTo>
                <a:cubicBezTo>
                  <a:pt x="1693482" y="1507884"/>
                  <a:pt x="1695221" y="1515567"/>
                  <a:pt x="1697533" y="1523568"/>
                </a:cubicBezTo>
                <a:cubicBezTo>
                  <a:pt x="1700124" y="1532661"/>
                  <a:pt x="1695552" y="1536014"/>
                  <a:pt x="1684198" y="1535494"/>
                </a:cubicBezTo>
                <a:cubicBezTo>
                  <a:pt x="1681937" y="1535405"/>
                  <a:pt x="1679397" y="1535684"/>
                  <a:pt x="1677467" y="1536713"/>
                </a:cubicBezTo>
                <a:cubicBezTo>
                  <a:pt x="1675524" y="1537703"/>
                  <a:pt x="1673504" y="1539634"/>
                  <a:pt x="1672895" y="1541615"/>
                </a:cubicBezTo>
                <a:cubicBezTo>
                  <a:pt x="1672514" y="1542847"/>
                  <a:pt x="1674355" y="1545387"/>
                  <a:pt x="1675854" y="1546428"/>
                </a:cubicBezTo>
                <a:cubicBezTo>
                  <a:pt x="1676921" y="1547139"/>
                  <a:pt x="1678216" y="1547457"/>
                  <a:pt x="1679524" y="1547762"/>
                </a:cubicBezTo>
                <a:cubicBezTo>
                  <a:pt x="1680540" y="1548003"/>
                  <a:pt x="1681544" y="1548257"/>
                  <a:pt x="1682458" y="1548689"/>
                </a:cubicBezTo>
                <a:cubicBezTo>
                  <a:pt x="1686979" y="1550848"/>
                  <a:pt x="1690091" y="1557680"/>
                  <a:pt x="1687347" y="1559001"/>
                </a:cubicBezTo>
                <a:cubicBezTo>
                  <a:pt x="1684477" y="1560411"/>
                  <a:pt x="1680426" y="1562011"/>
                  <a:pt x="1677835" y="1561033"/>
                </a:cubicBezTo>
                <a:cubicBezTo>
                  <a:pt x="1671650" y="1558658"/>
                  <a:pt x="1665567" y="1556029"/>
                  <a:pt x="1659471" y="1553401"/>
                </a:cubicBezTo>
                <a:cubicBezTo>
                  <a:pt x="1652829" y="1550543"/>
                  <a:pt x="1646199" y="1547686"/>
                  <a:pt x="1639443" y="1545146"/>
                </a:cubicBezTo>
                <a:cubicBezTo>
                  <a:pt x="1637271" y="1544345"/>
                  <a:pt x="1633131" y="1546987"/>
                  <a:pt x="1630731" y="1549057"/>
                </a:cubicBezTo>
                <a:cubicBezTo>
                  <a:pt x="1627518" y="1551788"/>
                  <a:pt x="1628800" y="1555509"/>
                  <a:pt x="1631391" y="1558011"/>
                </a:cubicBezTo>
                <a:cubicBezTo>
                  <a:pt x="1632242" y="1558836"/>
                  <a:pt x="1633118" y="1559636"/>
                  <a:pt x="1633969" y="1560424"/>
                </a:cubicBezTo>
                <a:cubicBezTo>
                  <a:pt x="1639824" y="1565783"/>
                  <a:pt x="1645310" y="1570825"/>
                  <a:pt x="1644574" y="1581048"/>
                </a:cubicBezTo>
                <a:cubicBezTo>
                  <a:pt x="1644510" y="1582026"/>
                  <a:pt x="1644447" y="1582928"/>
                  <a:pt x="1644383" y="1583779"/>
                </a:cubicBezTo>
                <a:cubicBezTo>
                  <a:pt x="1643596" y="1595260"/>
                  <a:pt x="1643532" y="1596225"/>
                  <a:pt x="1631290" y="1602105"/>
                </a:cubicBezTo>
                <a:cubicBezTo>
                  <a:pt x="1626057" y="1604607"/>
                  <a:pt x="1620838" y="1607147"/>
                  <a:pt x="1616075" y="1610347"/>
                </a:cubicBezTo>
                <a:cubicBezTo>
                  <a:pt x="1615148" y="1610982"/>
                  <a:pt x="1615542" y="1613865"/>
                  <a:pt x="1615834" y="1616062"/>
                </a:cubicBezTo>
                <a:cubicBezTo>
                  <a:pt x="1615872" y="1616316"/>
                  <a:pt x="1615897" y="1616570"/>
                  <a:pt x="1615935" y="1616812"/>
                </a:cubicBezTo>
                <a:cubicBezTo>
                  <a:pt x="1616075" y="1617701"/>
                  <a:pt x="1617205" y="1618742"/>
                  <a:pt x="1618094" y="1619263"/>
                </a:cubicBezTo>
                <a:cubicBezTo>
                  <a:pt x="1619923" y="1620279"/>
                  <a:pt x="1621879" y="1621193"/>
                  <a:pt x="1623835" y="1622120"/>
                </a:cubicBezTo>
                <a:cubicBezTo>
                  <a:pt x="1630312" y="1625156"/>
                  <a:pt x="1636878" y="1628229"/>
                  <a:pt x="1639303" y="1635608"/>
                </a:cubicBezTo>
                <a:cubicBezTo>
                  <a:pt x="1641272" y="1641602"/>
                  <a:pt x="1638059" y="1646504"/>
                  <a:pt x="1634884" y="1651356"/>
                </a:cubicBezTo>
                <a:cubicBezTo>
                  <a:pt x="1633436" y="1653553"/>
                  <a:pt x="1632001" y="1655750"/>
                  <a:pt x="1631061" y="1658036"/>
                </a:cubicBezTo>
                <a:cubicBezTo>
                  <a:pt x="1630020" y="1660550"/>
                  <a:pt x="1629118" y="1663192"/>
                  <a:pt x="1628204" y="1665834"/>
                </a:cubicBezTo>
                <a:cubicBezTo>
                  <a:pt x="1624660" y="1676070"/>
                  <a:pt x="1621053" y="1686522"/>
                  <a:pt x="1609712" y="1691945"/>
                </a:cubicBezTo>
                <a:cubicBezTo>
                  <a:pt x="1609255" y="1692161"/>
                  <a:pt x="1609369" y="1693304"/>
                  <a:pt x="1609496" y="1694612"/>
                </a:cubicBezTo>
                <a:cubicBezTo>
                  <a:pt x="1609611" y="1695869"/>
                  <a:pt x="1609750" y="1697292"/>
                  <a:pt x="1609433" y="1698257"/>
                </a:cubicBezTo>
                <a:cubicBezTo>
                  <a:pt x="1606893" y="1705661"/>
                  <a:pt x="1599070" y="1712062"/>
                  <a:pt x="1594726" y="1708722"/>
                </a:cubicBezTo>
                <a:cubicBezTo>
                  <a:pt x="1584033" y="1700428"/>
                  <a:pt x="1578381" y="1704810"/>
                  <a:pt x="1571930" y="1713522"/>
                </a:cubicBezTo>
                <a:cubicBezTo>
                  <a:pt x="1568298" y="1718374"/>
                  <a:pt x="1562316" y="1719555"/>
                  <a:pt x="1556106" y="1719466"/>
                </a:cubicBezTo>
                <a:cubicBezTo>
                  <a:pt x="1547762" y="1719326"/>
                  <a:pt x="1539570" y="1720596"/>
                  <a:pt x="1533728" y="1727518"/>
                </a:cubicBezTo>
                <a:cubicBezTo>
                  <a:pt x="1532268" y="1729270"/>
                  <a:pt x="1531112" y="1731289"/>
                  <a:pt x="1529969" y="1733309"/>
                </a:cubicBezTo>
                <a:cubicBezTo>
                  <a:pt x="1529461" y="1734210"/>
                  <a:pt x="1528940" y="1735125"/>
                  <a:pt x="1528394" y="1736001"/>
                </a:cubicBezTo>
                <a:cubicBezTo>
                  <a:pt x="1529042" y="1736242"/>
                  <a:pt x="1529677" y="1736535"/>
                  <a:pt x="1530325" y="1736839"/>
                </a:cubicBezTo>
                <a:cubicBezTo>
                  <a:pt x="1531798" y="1737525"/>
                  <a:pt x="1533284" y="1738211"/>
                  <a:pt x="1534757" y="1738211"/>
                </a:cubicBezTo>
                <a:cubicBezTo>
                  <a:pt x="1546873" y="1738211"/>
                  <a:pt x="1553515" y="1745793"/>
                  <a:pt x="1560106" y="1754607"/>
                </a:cubicBezTo>
                <a:cubicBezTo>
                  <a:pt x="1566990" y="1763801"/>
                  <a:pt x="1560525" y="1773364"/>
                  <a:pt x="1550264" y="1774723"/>
                </a:cubicBezTo>
                <a:cubicBezTo>
                  <a:pt x="1548333" y="1774977"/>
                  <a:pt x="1546200" y="1774152"/>
                  <a:pt x="1544117" y="1773339"/>
                </a:cubicBezTo>
                <a:cubicBezTo>
                  <a:pt x="1541856" y="1772450"/>
                  <a:pt x="1539634" y="1771599"/>
                  <a:pt x="1537780" y="1772133"/>
                </a:cubicBezTo>
                <a:cubicBezTo>
                  <a:pt x="1535773" y="1772730"/>
                  <a:pt x="1534211" y="1774635"/>
                  <a:pt x="1532623" y="1776565"/>
                </a:cubicBezTo>
                <a:cubicBezTo>
                  <a:pt x="1531201" y="1778292"/>
                  <a:pt x="1529766" y="1780032"/>
                  <a:pt x="1527975" y="1780946"/>
                </a:cubicBezTo>
                <a:cubicBezTo>
                  <a:pt x="1525905" y="1781975"/>
                  <a:pt x="1523441" y="1782166"/>
                  <a:pt x="1520939" y="1782343"/>
                </a:cubicBezTo>
                <a:cubicBezTo>
                  <a:pt x="1518780" y="1782508"/>
                  <a:pt x="1516596" y="1782674"/>
                  <a:pt x="1514640" y="1783398"/>
                </a:cubicBezTo>
                <a:cubicBezTo>
                  <a:pt x="1506779" y="1786319"/>
                  <a:pt x="1503807" y="1793329"/>
                  <a:pt x="1507249" y="1800123"/>
                </a:cubicBezTo>
                <a:cubicBezTo>
                  <a:pt x="1509852" y="1805267"/>
                  <a:pt x="1512773" y="1810271"/>
                  <a:pt x="1515694" y="1815287"/>
                </a:cubicBezTo>
                <a:cubicBezTo>
                  <a:pt x="1516888" y="1817345"/>
                  <a:pt x="1518082" y="1819389"/>
                  <a:pt x="1519263" y="1821459"/>
                </a:cubicBezTo>
                <a:cubicBezTo>
                  <a:pt x="1521092" y="1824660"/>
                  <a:pt x="1521524" y="1827771"/>
                  <a:pt x="1519022" y="1830883"/>
                </a:cubicBezTo>
                <a:cubicBezTo>
                  <a:pt x="1517358" y="1832953"/>
                  <a:pt x="1515720" y="1835036"/>
                  <a:pt x="1514069" y="1837131"/>
                </a:cubicBezTo>
                <a:cubicBezTo>
                  <a:pt x="1510729" y="1841373"/>
                  <a:pt x="1507388" y="1845628"/>
                  <a:pt x="1503858" y="1849730"/>
                </a:cubicBezTo>
                <a:cubicBezTo>
                  <a:pt x="1502435" y="1851381"/>
                  <a:pt x="1499946" y="1852600"/>
                  <a:pt x="1497775" y="1852879"/>
                </a:cubicBezTo>
                <a:cubicBezTo>
                  <a:pt x="1495755" y="1853159"/>
                  <a:pt x="1493571" y="1852206"/>
                  <a:pt x="1491450" y="1851279"/>
                </a:cubicBezTo>
                <a:cubicBezTo>
                  <a:pt x="1488008" y="1849780"/>
                  <a:pt x="1484719" y="1848358"/>
                  <a:pt x="1482509" y="1852219"/>
                </a:cubicBezTo>
                <a:cubicBezTo>
                  <a:pt x="1481938" y="1853235"/>
                  <a:pt x="1481785" y="1854518"/>
                  <a:pt x="1481633" y="1855775"/>
                </a:cubicBezTo>
                <a:cubicBezTo>
                  <a:pt x="1481290" y="1858543"/>
                  <a:pt x="1480960" y="1861210"/>
                  <a:pt x="1476197" y="1860652"/>
                </a:cubicBezTo>
                <a:cubicBezTo>
                  <a:pt x="1468285" y="1859763"/>
                  <a:pt x="1462164" y="1862112"/>
                  <a:pt x="1458862" y="1869326"/>
                </a:cubicBezTo>
                <a:cubicBezTo>
                  <a:pt x="1457643" y="1871993"/>
                  <a:pt x="1456055" y="1874558"/>
                  <a:pt x="1454480" y="1877136"/>
                </a:cubicBezTo>
                <a:cubicBezTo>
                  <a:pt x="1449959" y="1884490"/>
                  <a:pt x="1445412" y="1891894"/>
                  <a:pt x="1449108" y="1901596"/>
                </a:cubicBezTo>
                <a:cubicBezTo>
                  <a:pt x="1450492" y="1905279"/>
                  <a:pt x="1448613" y="1906257"/>
                  <a:pt x="1446695" y="1907261"/>
                </a:cubicBezTo>
                <a:cubicBezTo>
                  <a:pt x="1445819" y="1907718"/>
                  <a:pt x="1444930" y="1908175"/>
                  <a:pt x="1444346" y="1908899"/>
                </a:cubicBezTo>
                <a:cubicBezTo>
                  <a:pt x="1443177" y="1910385"/>
                  <a:pt x="1441933" y="1911845"/>
                  <a:pt x="1440688" y="1913306"/>
                </a:cubicBezTo>
                <a:cubicBezTo>
                  <a:pt x="1433703" y="1921523"/>
                  <a:pt x="1426642" y="1929816"/>
                  <a:pt x="1432192" y="1942490"/>
                </a:cubicBezTo>
                <a:cubicBezTo>
                  <a:pt x="1433474" y="1945361"/>
                  <a:pt x="1433652" y="1947342"/>
                  <a:pt x="1430642" y="1948142"/>
                </a:cubicBezTo>
                <a:cubicBezTo>
                  <a:pt x="1421384" y="1950618"/>
                  <a:pt x="1417866" y="1957819"/>
                  <a:pt x="1414348" y="1965020"/>
                </a:cubicBezTo>
                <a:cubicBezTo>
                  <a:pt x="1412240" y="1969325"/>
                  <a:pt x="1410132" y="1973631"/>
                  <a:pt x="1406804" y="1976933"/>
                </a:cubicBezTo>
                <a:cubicBezTo>
                  <a:pt x="1403134" y="1980552"/>
                  <a:pt x="1398892" y="1980832"/>
                  <a:pt x="1395209" y="1975803"/>
                </a:cubicBezTo>
                <a:cubicBezTo>
                  <a:pt x="1395057" y="1975574"/>
                  <a:pt x="1394879" y="1975345"/>
                  <a:pt x="1394714" y="1975117"/>
                </a:cubicBezTo>
                <a:cubicBezTo>
                  <a:pt x="1392911" y="1972704"/>
                  <a:pt x="1390777" y="1969859"/>
                  <a:pt x="1395171" y="1967319"/>
                </a:cubicBezTo>
                <a:cubicBezTo>
                  <a:pt x="1396302" y="1966658"/>
                  <a:pt x="1397508" y="1966125"/>
                  <a:pt x="1398715" y="1965579"/>
                </a:cubicBezTo>
                <a:cubicBezTo>
                  <a:pt x="1400721" y="1964690"/>
                  <a:pt x="1402702" y="1963801"/>
                  <a:pt x="1404264" y="1962417"/>
                </a:cubicBezTo>
                <a:cubicBezTo>
                  <a:pt x="1412126" y="1955394"/>
                  <a:pt x="1411516" y="1949844"/>
                  <a:pt x="1402283" y="1943760"/>
                </a:cubicBezTo>
                <a:cubicBezTo>
                  <a:pt x="1397826" y="1940814"/>
                  <a:pt x="1393038" y="1938388"/>
                  <a:pt x="1388275" y="1935963"/>
                </a:cubicBezTo>
                <a:cubicBezTo>
                  <a:pt x="1387856" y="1935759"/>
                  <a:pt x="1387437" y="1935543"/>
                  <a:pt x="1387018" y="1935328"/>
                </a:cubicBezTo>
                <a:cubicBezTo>
                  <a:pt x="1382217" y="1932876"/>
                  <a:pt x="1380655" y="1936788"/>
                  <a:pt x="1380325" y="1939989"/>
                </a:cubicBezTo>
                <a:cubicBezTo>
                  <a:pt x="1380160" y="1941601"/>
                  <a:pt x="1379919" y="1943278"/>
                  <a:pt x="1379677" y="1944954"/>
                </a:cubicBezTo>
                <a:cubicBezTo>
                  <a:pt x="1378877" y="1950530"/>
                  <a:pt x="1378052" y="1956257"/>
                  <a:pt x="1379906" y="1960817"/>
                </a:cubicBezTo>
                <a:cubicBezTo>
                  <a:pt x="1384757" y="1972767"/>
                  <a:pt x="1381608" y="1983575"/>
                  <a:pt x="1378496" y="1994319"/>
                </a:cubicBezTo>
                <a:cubicBezTo>
                  <a:pt x="1377493" y="1997774"/>
                  <a:pt x="1376490" y="2001203"/>
                  <a:pt x="1375753" y="2004670"/>
                </a:cubicBezTo>
                <a:cubicBezTo>
                  <a:pt x="1372883" y="2018195"/>
                  <a:pt x="1371994" y="2018297"/>
                  <a:pt x="1357059" y="2019376"/>
                </a:cubicBezTo>
                <a:cubicBezTo>
                  <a:pt x="1350975" y="2019846"/>
                  <a:pt x="1345565" y="2020697"/>
                  <a:pt x="1341463" y="2025637"/>
                </a:cubicBezTo>
                <a:cubicBezTo>
                  <a:pt x="1339342" y="2028190"/>
                  <a:pt x="1339240" y="2029930"/>
                  <a:pt x="1341831" y="2031009"/>
                </a:cubicBezTo>
                <a:cubicBezTo>
                  <a:pt x="1343304" y="2031619"/>
                  <a:pt x="1344803" y="2032165"/>
                  <a:pt x="1346302" y="2032699"/>
                </a:cubicBezTo>
                <a:cubicBezTo>
                  <a:pt x="1349096" y="2033702"/>
                  <a:pt x="1351877" y="2034705"/>
                  <a:pt x="1354417" y="2036153"/>
                </a:cubicBezTo>
                <a:cubicBezTo>
                  <a:pt x="1355636" y="2036851"/>
                  <a:pt x="1356487" y="2041233"/>
                  <a:pt x="1355636" y="2042135"/>
                </a:cubicBezTo>
                <a:cubicBezTo>
                  <a:pt x="1354023" y="2043786"/>
                  <a:pt x="1352309" y="2045360"/>
                  <a:pt x="1350607" y="2046948"/>
                </a:cubicBezTo>
                <a:cubicBezTo>
                  <a:pt x="1345032" y="2052091"/>
                  <a:pt x="1339482" y="2057210"/>
                  <a:pt x="1337031" y="2064931"/>
                </a:cubicBezTo>
                <a:cubicBezTo>
                  <a:pt x="1327849" y="2060131"/>
                  <a:pt x="1323188" y="2065274"/>
                  <a:pt x="1318451" y="2070506"/>
                </a:cubicBezTo>
                <a:cubicBezTo>
                  <a:pt x="1317015" y="2072094"/>
                  <a:pt x="1315568" y="2073681"/>
                  <a:pt x="1313993" y="2075015"/>
                </a:cubicBezTo>
                <a:cubicBezTo>
                  <a:pt x="1307402" y="2080527"/>
                  <a:pt x="1303350" y="2086508"/>
                  <a:pt x="1303109" y="2095690"/>
                </a:cubicBezTo>
                <a:cubicBezTo>
                  <a:pt x="1302830" y="2107235"/>
                  <a:pt x="1297508" y="2115769"/>
                  <a:pt x="1284592" y="2117230"/>
                </a:cubicBezTo>
                <a:cubicBezTo>
                  <a:pt x="1283487" y="2117344"/>
                  <a:pt x="1282421" y="2117852"/>
                  <a:pt x="1281354" y="2118360"/>
                </a:cubicBezTo>
                <a:cubicBezTo>
                  <a:pt x="1280236" y="2118893"/>
                  <a:pt x="1279131" y="2119414"/>
                  <a:pt x="1278001" y="2119490"/>
                </a:cubicBezTo>
                <a:cubicBezTo>
                  <a:pt x="1266365" y="2120189"/>
                  <a:pt x="1261088" y="2126691"/>
                  <a:pt x="1262172" y="2137766"/>
                </a:cubicBezTo>
                <a:cubicBezTo>
                  <a:pt x="1263208" y="2148269"/>
                  <a:pt x="1258404" y="2155812"/>
                  <a:pt x="1251619" y="2162645"/>
                </a:cubicBezTo>
                <a:cubicBezTo>
                  <a:pt x="1250460" y="2163813"/>
                  <a:pt x="1248819" y="2164652"/>
                  <a:pt x="1247177" y="2165502"/>
                </a:cubicBezTo>
                <a:cubicBezTo>
                  <a:pt x="1243013" y="2167649"/>
                  <a:pt x="1238844" y="2169795"/>
                  <a:pt x="1242527" y="2177288"/>
                </a:cubicBezTo>
                <a:cubicBezTo>
                  <a:pt x="1242950" y="2178190"/>
                  <a:pt x="1236261" y="2184121"/>
                  <a:pt x="1232163" y="2185251"/>
                </a:cubicBezTo>
                <a:cubicBezTo>
                  <a:pt x="1225379" y="2187143"/>
                  <a:pt x="1222833" y="2190725"/>
                  <a:pt x="1222033" y="2197316"/>
                </a:cubicBezTo>
                <a:cubicBezTo>
                  <a:pt x="1221703" y="2200288"/>
                  <a:pt x="1218452" y="2205558"/>
                  <a:pt x="1217132" y="2205419"/>
                </a:cubicBezTo>
                <a:cubicBezTo>
                  <a:pt x="1201308" y="2203348"/>
                  <a:pt x="1198103" y="2213483"/>
                  <a:pt x="1195005" y="2223275"/>
                </a:cubicBezTo>
                <a:cubicBezTo>
                  <a:pt x="1193935" y="2226666"/>
                  <a:pt x="1192877" y="2230006"/>
                  <a:pt x="1191316" y="2232787"/>
                </a:cubicBezTo>
                <a:cubicBezTo>
                  <a:pt x="1189939" y="2235225"/>
                  <a:pt x="1189487" y="2238083"/>
                  <a:pt x="1189034" y="2240953"/>
                </a:cubicBezTo>
                <a:cubicBezTo>
                  <a:pt x="1188121" y="2246719"/>
                  <a:pt x="1187201" y="2252536"/>
                  <a:pt x="1178738" y="2255126"/>
                </a:cubicBezTo>
                <a:lnTo>
                  <a:pt x="1178196" y="2255291"/>
                </a:lnTo>
                <a:cubicBezTo>
                  <a:pt x="1168952" y="2258098"/>
                  <a:pt x="1160856" y="2260549"/>
                  <a:pt x="1152308" y="2254085"/>
                </a:cubicBezTo>
                <a:cubicBezTo>
                  <a:pt x="1150564" y="2252764"/>
                  <a:pt x="1148634" y="2254606"/>
                  <a:pt x="1148351" y="2257476"/>
                </a:cubicBezTo>
                <a:lnTo>
                  <a:pt x="1148348" y="2257514"/>
                </a:lnTo>
                <a:cubicBezTo>
                  <a:pt x="1148254" y="2258593"/>
                  <a:pt x="1148121" y="2260117"/>
                  <a:pt x="1148726" y="2260727"/>
                </a:cubicBezTo>
                <a:cubicBezTo>
                  <a:pt x="1149670" y="2261616"/>
                  <a:pt x="1150751" y="2262353"/>
                  <a:pt x="1151839" y="2263089"/>
                </a:cubicBezTo>
                <a:cubicBezTo>
                  <a:pt x="1152655" y="2263648"/>
                  <a:pt x="1153472" y="2264194"/>
                  <a:pt x="1154240" y="2264829"/>
                </a:cubicBezTo>
                <a:cubicBezTo>
                  <a:pt x="1158197" y="2267979"/>
                  <a:pt x="1160741" y="2272030"/>
                  <a:pt x="1156642" y="2276323"/>
                </a:cubicBezTo>
                <a:cubicBezTo>
                  <a:pt x="1156270" y="2276704"/>
                  <a:pt x="1155893" y="2277123"/>
                  <a:pt x="1155508" y="2277542"/>
                </a:cubicBezTo>
                <a:cubicBezTo>
                  <a:pt x="1152867" y="2280450"/>
                  <a:pt x="1149810" y="2283803"/>
                  <a:pt x="1144960" y="2281174"/>
                </a:cubicBezTo>
                <a:cubicBezTo>
                  <a:pt x="1137139" y="2276983"/>
                  <a:pt x="1131862" y="2277123"/>
                  <a:pt x="1130732" y="2287727"/>
                </a:cubicBezTo>
                <a:cubicBezTo>
                  <a:pt x="1129631" y="2298332"/>
                  <a:pt x="1120458" y="2302193"/>
                  <a:pt x="1112878" y="2305393"/>
                </a:cubicBezTo>
                <a:cubicBezTo>
                  <a:pt x="1112350" y="2305609"/>
                  <a:pt x="1111830" y="2305825"/>
                  <a:pt x="1111321" y="2306053"/>
                </a:cubicBezTo>
                <a:cubicBezTo>
                  <a:pt x="1107490" y="2307692"/>
                  <a:pt x="1103527" y="2309000"/>
                  <a:pt x="1099557" y="2310308"/>
                </a:cubicBezTo>
                <a:cubicBezTo>
                  <a:pt x="1092591" y="2312607"/>
                  <a:pt x="1085599" y="2314905"/>
                  <a:pt x="1079237" y="2319045"/>
                </a:cubicBezTo>
                <a:cubicBezTo>
                  <a:pt x="1076364" y="2320938"/>
                  <a:pt x="1072972" y="2317737"/>
                  <a:pt x="1071135" y="2314385"/>
                </a:cubicBezTo>
                <a:cubicBezTo>
                  <a:pt x="1070841" y="2313838"/>
                  <a:pt x="1070602" y="2313229"/>
                  <a:pt x="1070365" y="2312619"/>
                </a:cubicBezTo>
                <a:cubicBezTo>
                  <a:pt x="1069417" y="2310181"/>
                  <a:pt x="1068473" y="2307755"/>
                  <a:pt x="1064068" y="2309305"/>
                </a:cubicBezTo>
                <a:cubicBezTo>
                  <a:pt x="1060888" y="2310397"/>
                  <a:pt x="1057587" y="2311146"/>
                  <a:pt x="1054282" y="2311908"/>
                </a:cubicBezTo>
                <a:cubicBezTo>
                  <a:pt x="1050780" y="2312708"/>
                  <a:pt x="1047274" y="2313508"/>
                  <a:pt x="1043904" y="2314715"/>
                </a:cubicBezTo>
                <a:cubicBezTo>
                  <a:pt x="1033963" y="2318296"/>
                  <a:pt x="1026662" y="2318245"/>
                  <a:pt x="1020301" y="2307514"/>
                </a:cubicBezTo>
                <a:cubicBezTo>
                  <a:pt x="1018628" y="2304656"/>
                  <a:pt x="1015083" y="2303018"/>
                  <a:pt x="1011460" y="2301342"/>
                </a:cubicBezTo>
                <a:cubicBezTo>
                  <a:pt x="1008451" y="2299957"/>
                  <a:pt x="1005388" y="2298548"/>
                  <a:pt x="1003295" y="2296389"/>
                </a:cubicBezTo>
                <a:cubicBezTo>
                  <a:pt x="1001599" y="2294636"/>
                  <a:pt x="999811" y="2292947"/>
                  <a:pt x="998021" y="2291258"/>
                </a:cubicBezTo>
                <a:cubicBezTo>
                  <a:pt x="991399" y="2284997"/>
                  <a:pt x="984724" y="2278685"/>
                  <a:pt x="982424" y="2268779"/>
                </a:cubicBezTo>
                <a:cubicBezTo>
                  <a:pt x="980822" y="2261908"/>
                  <a:pt x="975594" y="2254936"/>
                  <a:pt x="968291" y="2254745"/>
                </a:cubicBezTo>
                <a:cubicBezTo>
                  <a:pt x="953072" y="2254377"/>
                  <a:pt x="947115" y="2243938"/>
                  <a:pt x="941088" y="2233358"/>
                </a:cubicBezTo>
                <a:cubicBezTo>
                  <a:pt x="940827" y="2232901"/>
                  <a:pt x="940567" y="2232444"/>
                  <a:pt x="940305" y="2231987"/>
                </a:cubicBezTo>
                <a:cubicBezTo>
                  <a:pt x="939033" y="2229790"/>
                  <a:pt x="938386" y="2227224"/>
                  <a:pt x="937738" y="2224659"/>
                </a:cubicBezTo>
                <a:cubicBezTo>
                  <a:pt x="937233" y="2222652"/>
                  <a:pt x="936728" y="2220646"/>
                  <a:pt x="935925" y="2218804"/>
                </a:cubicBezTo>
                <a:cubicBezTo>
                  <a:pt x="932203" y="2210181"/>
                  <a:pt x="926550" y="2209140"/>
                  <a:pt x="917269" y="2216391"/>
                </a:cubicBezTo>
                <a:cubicBezTo>
                  <a:pt x="913122" y="2219643"/>
                  <a:pt x="909730" y="2221344"/>
                  <a:pt x="904925" y="2219122"/>
                </a:cubicBezTo>
                <a:cubicBezTo>
                  <a:pt x="904535" y="2218944"/>
                  <a:pt x="904154" y="2218766"/>
                  <a:pt x="903776" y="2218576"/>
                </a:cubicBezTo>
                <a:cubicBezTo>
                  <a:pt x="901201" y="2217344"/>
                  <a:pt x="898850" y="2216201"/>
                  <a:pt x="895316" y="2217153"/>
                </a:cubicBezTo>
                <a:cubicBezTo>
                  <a:pt x="882124" y="2220735"/>
                  <a:pt x="881935" y="2220405"/>
                  <a:pt x="882359" y="2211502"/>
                </a:cubicBezTo>
                <a:cubicBezTo>
                  <a:pt x="882506" y="2208149"/>
                  <a:pt x="882673" y="2204796"/>
                  <a:pt x="882839" y="2201443"/>
                </a:cubicBezTo>
                <a:cubicBezTo>
                  <a:pt x="883312" y="2191931"/>
                  <a:pt x="883784" y="2182419"/>
                  <a:pt x="883820" y="2172907"/>
                </a:cubicBezTo>
                <a:cubicBezTo>
                  <a:pt x="883820" y="2169947"/>
                  <a:pt x="881653" y="2164804"/>
                  <a:pt x="879674" y="2164385"/>
                </a:cubicBezTo>
                <a:cubicBezTo>
                  <a:pt x="869074" y="2162124"/>
                  <a:pt x="868980" y="2156371"/>
                  <a:pt x="871052" y="2147380"/>
                </a:cubicBezTo>
                <a:cubicBezTo>
                  <a:pt x="872218" y="2142350"/>
                  <a:pt x="867479" y="2141372"/>
                  <a:pt x="863341" y="2140522"/>
                </a:cubicBezTo>
                <a:cubicBezTo>
                  <a:pt x="862632" y="2140369"/>
                  <a:pt x="861940" y="2140229"/>
                  <a:pt x="861300" y="2140077"/>
                </a:cubicBezTo>
                <a:cubicBezTo>
                  <a:pt x="855976" y="2138756"/>
                  <a:pt x="852726" y="2135264"/>
                  <a:pt x="855270" y="2130133"/>
                </a:cubicBezTo>
                <a:cubicBezTo>
                  <a:pt x="855911" y="2128850"/>
                  <a:pt x="856630" y="2127618"/>
                  <a:pt x="857339" y="2126399"/>
                </a:cubicBezTo>
                <a:cubicBezTo>
                  <a:pt x="860588" y="2120824"/>
                  <a:pt x="863600" y="2115655"/>
                  <a:pt x="857720" y="2108225"/>
                </a:cubicBezTo>
                <a:cubicBezTo>
                  <a:pt x="856587" y="2106790"/>
                  <a:pt x="857828" y="2104898"/>
                  <a:pt x="859210" y="2102790"/>
                </a:cubicBezTo>
                <a:cubicBezTo>
                  <a:pt x="861102" y="2099907"/>
                  <a:pt x="863256" y="2096630"/>
                  <a:pt x="859935" y="2093570"/>
                </a:cubicBezTo>
                <a:cubicBezTo>
                  <a:pt x="857888" y="2091715"/>
                  <a:pt x="854668" y="2091144"/>
                  <a:pt x="851441" y="2090572"/>
                </a:cubicBezTo>
                <a:cubicBezTo>
                  <a:pt x="849914" y="2090293"/>
                  <a:pt x="848385" y="2090026"/>
                  <a:pt x="846978" y="2089620"/>
                </a:cubicBezTo>
                <a:cubicBezTo>
                  <a:pt x="842409" y="2088248"/>
                  <a:pt x="838215" y="2086559"/>
                  <a:pt x="836944" y="2081086"/>
                </a:cubicBezTo>
                <a:cubicBezTo>
                  <a:pt x="836144" y="2077669"/>
                  <a:pt x="833836" y="2077187"/>
                  <a:pt x="830456" y="2076463"/>
                </a:cubicBezTo>
                <a:cubicBezTo>
                  <a:pt x="830251" y="2076425"/>
                  <a:pt x="830043" y="2076374"/>
                  <a:pt x="829829" y="2076336"/>
                </a:cubicBezTo>
                <a:cubicBezTo>
                  <a:pt x="819795" y="2074113"/>
                  <a:pt x="817910" y="2072475"/>
                  <a:pt x="820266" y="2067141"/>
                </a:cubicBezTo>
                <a:cubicBezTo>
                  <a:pt x="822423" y="2062302"/>
                  <a:pt x="821337" y="2058200"/>
                  <a:pt x="820261" y="2054136"/>
                </a:cubicBezTo>
                <a:cubicBezTo>
                  <a:pt x="819622" y="2051723"/>
                  <a:pt x="818989" y="2049323"/>
                  <a:pt x="819041" y="2046795"/>
                </a:cubicBezTo>
                <a:cubicBezTo>
                  <a:pt x="819229" y="2038883"/>
                  <a:pt x="813906" y="2032521"/>
                  <a:pt x="807310" y="2030819"/>
                </a:cubicBezTo>
                <a:cubicBezTo>
                  <a:pt x="797463" y="2028330"/>
                  <a:pt x="790444" y="2023847"/>
                  <a:pt x="785026" y="2015465"/>
                </a:cubicBezTo>
                <a:cubicBezTo>
                  <a:pt x="782293" y="2011223"/>
                  <a:pt x="777301" y="2010334"/>
                  <a:pt x="772872" y="2013763"/>
                </a:cubicBezTo>
                <a:cubicBezTo>
                  <a:pt x="768132" y="2017408"/>
                  <a:pt x="762851" y="2017179"/>
                  <a:pt x="757582" y="2016963"/>
                </a:cubicBezTo>
                <a:cubicBezTo>
                  <a:pt x="755886" y="2016887"/>
                  <a:pt x="754193" y="2016824"/>
                  <a:pt x="752519" y="2016874"/>
                </a:cubicBezTo>
                <a:cubicBezTo>
                  <a:pt x="744682" y="2017116"/>
                  <a:pt x="744651" y="2016925"/>
                  <a:pt x="742720" y="2006143"/>
                </a:cubicBezTo>
                <a:lnTo>
                  <a:pt x="742626" y="2005622"/>
                </a:lnTo>
                <a:cubicBezTo>
                  <a:pt x="740364" y="1993087"/>
                  <a:pt x="735418" y="1982292"/>
                  <a:pt x="726373" y="1972640"/>
                </a:cubicBezTo>
                <a:cubicBezTo>
                  <a:pt x="722085" y="1968068"/>
                  <a:pt x="718364" y="1964817"/>
                  <a:pt x="712428" y="1963788"/>
                </a:cubicBezTo>
                <a:cubicBezTo>
                  <a:pt x="706492" y="1962747"/>
                  <a:pt x="701358" y="1961236"/>
                  <a:pt x="700791" y="1953514"/>
                </a:cubicBezTo>
                <a:cubicBezTo>
                  <a:pt x="700132" y="1944662"/>
                  <a:pt x="694431" y="1938630"/>
                  <a:pt x="687318" y="1934007"/>
                </a:cubicBezTo>
                <a:cubicBezTo>
                  <a:pt x="685744" y="1932991"/>
                  <a:pt x="684177" y="1931962"/>
                  <a:pt x="682610" y="1930933"/>
                </a:cubicBezTo>
                <a:cubicBezTo>
                  <a:pt x="676339" y="1926819"/>
                  <a:pt x="670066" y="1922704"/>
                  <a:pt x="663431" y="1919313"/>
                </a:cubicBezTo>
                <a:cubicBezTo>
                  <a:pt x="656129" y="1915541"/>
                  <a:pt x="654528" y="1909750"/>
                  <a:pt x="653303" y="1902346"/>
                </a:cubicBezTo>
                <a:cubicBezTo>
                  <a:pt x="652854" y="1899653"/>
                  <a:pt x="650408" y="1898548"/>
                  <a:pt x="647802" y="1897367"/>
                </a:cubicBezTo>
                <a:cubicBezTo>
                  <a:pt x="644127" y="1895704"/>
                  <a:pt x="640133" y="1893887"/>
                  <a:pt x="640960" y="1887271"/>
                </a:cubicBezTo>
                <a:cubicBezTo>
                  <a:pt x="641761" y="1880959"/>
                  <a:pt x="635354" y="1875396"/>
                  <a:pt x="628994" y="1871205"/>
                </a:cubicBezTo>
                <a:cubicBezTo>
                  <a:pt x="621965" y="1866557"/>
                  <a:pt x="617243" y="1859851"/>
                  <a:pt x="612454" y="1853070"/>
                </a:cubicBezTo>
                <a:cubicBezTo>
                  <a:pt x="607934" y="1846656"/>
                  <a:pt x="603355" y="1840154"/>
                  <a:pt x="596722" y="1835214"/>
                </a:cubicBezTo>
                <a:cubicBezTo>
                  <a:pt x="585038" y="1826552"/>
                  <a:pt x="573684" y="1815059"/>
                  <a:pt x="569586" y="1799412"/>
                </a:cubicBezTo>
                <a:cubicBezTo>
                  <a:pt x="563874" y="1794866"/>
                  <a:pt x="558941" y="1789519"/>
                  <a:pt x="553998" y="1784147"/>
                </a:cubicBezTo>
                <a:cubicBezTo>
                  <a:pt x="547159" y="1776730"/>
                  <a:pt x="540301" y="1769301"/>
                  <a:pt x="531331" y="1763941"/>
                </a:cubicBezTo>
                <a:cubicBezTo>
                  <a:pt x="529952" y="1763116"/>
                  <a:pt x="528565" y="1762290"/>
                  <a:pt x="527177" y="1761465"/>
                </a:cubicBezTo>
                <a:cubicBezTo>
                  <a:pt x="514541" y="1753972"/>
                  <a:pt x="501743" y="1746390"/>
                  <a:pt x="491852" y="1735061"/>
                </a:cubicBezTo>
                <a:cubicBezTo>
                  <a:pt x="484749" y="1733639"/>
                  <a:pt x="482050" y="1728191"/>
                  <a:pt x="479397" y="1722819"/>
                </a:cubicBezTo>
                <a:cubicBezTo>
                  <a:pt x="477370" y="1718729"/>
                  <a:pt x="475370" y="1714678"/>
                  <a:pt x="471452" y="1712532"/>
                </a:cubicBezTo>
                <a:cubicBezTo>
                  <a:pt x="467416" y="1710347"/>
                  <a:pt x="462887" y="1708950"/>
                  <a:pt x="458382" y="1707553"/>
                </a:cubicBezTo>
                <a:cubicBezTo>
                  <a:pt x="452738" y="1705813"/>
                  <a:pt x="447131" y="1704086"/>
                  <a:pt x="442573" y="1700809"/>
                </a:cubicBezTo>
                <a:cubicBezTo>
                  <a:pt x="432821" y="1693786"/>
                  <a:pt x="423870" y="1684033"/>
                  <a:pt x="420384" y="1672209"/>
                </a:cubicBezTo>
                <a:cubicBezTo>
                  <a:pt x="418593" y="1666088"/>
                  <a:pt x="417416" y="1665618"/>
                  <a:pt x="411809" y="1665846"/>
                </a:cubicBezTo>
                <a:cubicBezTo>
                  <a:pt x="407099" y="1666037"/>
                  <a:pt x="403047" y="1660474"/>
                  <a:pt x="403800" y="1656715"/>
                </a:cubicBezTo>
                <a:cubicBezTo>
                  <a:pt x="404884" y="1651203"/>
                  <a:pt x="405449" y="1647901"/>
                  <a:pt x="399042" y="1646822"/>
                </a:cubicBezTo>
                <a:cubicBezTo>
                  <a:pt x="398471" y="1646720"/>
                  <a:pt x="397901" y="1646619"/>
                  <a:pt x="397330" y="1646517"/>
                </a:cubicBezTo>
                <a:cubicBezTo>
                  <a:pt x="395590" y="1646199"/>
                  <a:pt x="393844" y="1645869"/>
                  <a:pt x="392069" y="1645869"/>
                </a:cubicBezTo>
                <a:cubicBezTo>
                  <a:pt x="381894" y="1645730"/>
                  <a:pt x="373696" y="1641348"/>
                  <a:pt x="367948" y="1633385"/>
                </a:cubicBezTo>
                <a:cubicBezTo>
                  <a:pt x="364687" y="1628877"/>
                  <a:pt x="360105" y="1625524"/>
                  <a:pt x="355523" y="1622184"/>
                </a:cubicBezTo>
                <a:cubicBezTo>
                  <a:pt x="347925" y="1616634"/>
                  <a:pt x="340326" y="1611084"/>
                  <a:pt x="338739" y="1600175"/>
                </a:cubicBezTo>
                <a:cubicBezTo>
                  <a:pt x="338456" y="1598333"/>
                  <a:pt x="335865" y="1595844"/>
                  <a:pt x="333934" y="1595374"/>
                </a:cubicBezTo>
                <a:cubicBezTo>
                  <a:pt x="319745" y="1591805"/>
                  <a:pt x="311429" y="1581582"/>
                  <a:pt x="303115" y="1571371"/>
                </a:cubicBezTo>
                <a:cubicBezTo>
                  <a:pt x="298924" y="1566228"/>
                  <a:pt x="294733" y="1561084"/>
                  <a:pt x="289791" y="1556791"/>
                </a:cubicBezTo>
                <a:cubicBezTo>
                  <a:pt x="281075" y="1549197"/>
                  <a:pt x="281357" y="1541615"/>
                  <a:pt x="288942" y="1532623"/>
                </a:cubicBezTo>
                <a:cubicBezTo>
                  <a:pt x="292994" y="1527810"/>
                  <a:pt x="289132" y="1519568"/>
                  <a:pt x="282960" y="1519517"/>
                </a:cubicBezTo>
                <a:cubicBezTo>
                  <a:pt x="282439" y="1519517"/>
                  <a:pt x="281926" y="1519530"/>
                  <a:pt x="281421" y="1519530"/>
                </a:cubicBezTo>
                <a:cubicBezTo>
                  <a:pt x="276081" y="1519580"/>
                  <a:pt x="271631" y="1519606"/>
                  <a:pt x="267931" y="1514577"/>
                </a:cubicBezTo>
                <a:cubicBezTo>
                  <a:pt x="260958" y="1505102"/>
                  <a:pt x="252385" y="1497051"/>
                  <a:pt x="241596" y="1492199"/>
                </a:cubicBezTo>
                <a:cubicBezTo>
                  <a:pt x="234753" y="1489113"/>
                  <a:pt x="231898" y="1483157"/>
                  <a:pt x="229042" y="1477213"/>
                </a:cubicBezTo>
                <a:cubicBezTo>
                  <a:pt x="226844" y="1472629"/>
                  <a:pt x="224645" y="1468057"/>
                  <a:pt x="220631" y="1464780"/>
                </a:cubicBezTo>
                <a:cubicBezTo>
                  <a:pt x="214648" y="1459878"/>
                  <a:pt x="212480" y="1453426"/>
                  <a:pt x="217239" y="1446124"/>
                </a:cubicBezTo>
                <a:cubicBezTo>
                  <a:pt x="217851" y="1445133"/>
                  <a:pt x="218699" y="1443101"/>
                  <a:pt x="218699" y="1443101"/>
                </a:cubicBezTo>
                <a:cubicBezTo>
                  <a:pt x="211798" y="1439494"/>
                  <a:pt x="209046" y="1432928"/>
                  <a:pt x="206282" y="1426324"/>
                </a:cubicBezTo>
                <a:cubicBezTo>
                  <a:pt x="203631" y="1419987"/>
                  <a:pt x="200970" y="1413624"/>
                  <a:pt x="194626" y="1409852"/>
                </a:cubicBezTo>
                <a:cubicBezTo>
                  <a:pt x="189821" y="1406970"/>
                  <a:pt x="185062" y="1402499"/>
                  <a:pt x="182659" y="1397546"/>
                </a:cubicBezTo>
                <a:cubicBezTo>
                  <a:pt x="180671" y="1393508"/>
                  <a:pt x="179391" y="1389113"/>
                  <a:pt x="178111" y="1384706"/>
                </a:cubicBezTo>
                <a:cubicBezTo>
                  <a:pt x="176812" y="1380249"/>
                  <a:pt x="175511" y="1375791"/>
                  <a:pt x="173472" y="1371689"/>
                </a:cubicBezTo>
                <a:cubicBezTo>
                  <a:pt x="171955" y="1368654"/>
                  <a:pt x="169426" y="1365898"/>
                  <a:pt x="166948" y="1363205"/>
                </a:cubicBezTo>
                <a:cubicBezTo>
                  <a:pt x="163575" y="1359535"/>
                  <a:pt x="160299" y="1355966"/>
                  <a:pt x="159810" y="1351940"/>
                </a:cubicBezTo>
                <a:cubicBezTo>
                  <a:pt x="158662" y="1342250"/>
                  <a:pt x="154090" y="1335253"/>
                  <a:pt x="149361" y="1328001"/>
                </a:cubicBezTo>
                <a:cubicBezTo>
                  <a:pt x="148460" y="1326629"/>
                  <a:pt x="147555" y="1325232"/>
                  <a:pt x="146666" y="1323823"/>
                </a:cubicBezTo>
                <a:cubicBezTo>
                  <a:pt x="143582" y="1318895"/>
                  <a:pt x="141022" y="1313663"/>
                  <a:pt x="138457" y="1308418"/>
                </a:cubicBezTo>
                <a:cubicBezTo>
                  <a:pt x="136944" y="1305319"/>
                  <a:pt x="135429" y="1302220"/>
                  <a:pt x="133805" y="1299185"/>
                </a:cubicBezTo>
                <a:cubicBezTo>
                  <a:pt x="129988" y="1292022"/>
                  <a:pt x="125937" y="1284910"/>
                  <a:pt x="121885" y="1277887"/>
                </a:cubicBezTo>
                <a:cubicBezTo>
                  <a:pt x="112840" y="1262151"/>
                  <a:pt x="110248" y="1245145"/>
                  <a:pt x="112227" y="1227384"/>
                </a:cubicBezTo>
                <a:cubicBezTo>
                  <a:pt x="113169" y="1218715"/>
                  <a:pt x="111520" y="1211743"/>
                  <a:pt x="105302" y="1205052"/>
                </a:cubicBezTo>
                <a:cubicBezTo>
                  <a:pt x="96539" y="1195677"/>
                  <a:pt x="88765" y="1185784"/>
                  <a:pt x="88765" y="1171368"/>
                </a:cubicBezTo>
                <a:cubicBezTo>
                  <a:pt x="88765" y="1166327"/>
                  <a:pt x="84008" y="1160673"/>
                  <a:pt x="80192" y="1156386"/>
                </a:cubicBezTo>
                <a:cubicBezTo>
                  <a:pt x="75678" y="1151377"/>
                  <a:pt x="74128" y="1145134"/>
                  <a:pt x="72586" y="1138926"/>
                </a:cubicBezTo>
                <a:cubicBezTo>
                  <a:pt x="71054" y="1132756"/>
                  <a:pt x="69530" y="1126620"/>
                  <a:pt x="65115" y="1121759"/>
                </a:cubicBezTo>
                <a:cubicBezTo>
                  <a:pt x="62767" y="1119158"/>
                  <a:pt x="63550" y="1116971"/>
                  <a:pt x="64383" y="1114649"/>
                </a:cubicBezTo>
                <a:cubicBezTo>
                  <a:pt x="64636" y="1113944"/>
                  <a:pt x="64894" y="1113225"/>
                  <a:pt x="65069" y="1112478"/>
                </a:cubicBezTo>
                <a:cubicBezTo>
                  <a:pt x="66341" y="1106872"/>
                  <a:pt x="67047" y="1101124"/>
                  <a:pt x="67707" y="1095425"/>
                </a:cubicBezTo>
                <a:cubicBezTo>
                  <a:pt x="68884" y="1084965"/>
                  <a:pt x="69827" y="1074978"/>
                  <a:pt x="61676" y="1065839"/>
                </a:cubicBezTo>
                <a:cubicBezTo>
                  <a:pt x="57503" y="1061182"/>
                  <a:pt x="55296" y="1054517"/>
                  <a:pt x="53222" y="1048252"/>
                </a:cubicBezTo>
                <a:cubicBezTo>
                  <a:pt x="53071" y="1047798"/>
                  <a:pt x="52922" y="1047347"/>
                  <a:pt x="52773" y="1046899"/>
                </a:cubicBezTo>
                <a:cubicBezTo>
                  <a:pt x="51783" y="1043931"/>
                  <a:pt x="52160" y="1039503"/>
                  <a:pt x="53809" y="1036865"/>
                </a:cubicBezTo>
                <a:cubicBezTo>
                  <a:pt x="54958" y="1035011"/>
                  <a:pt x="56727" y="1033407"/>
                  <a:pt x="58461" y="1031834"/>
                </a:cubicBezTo>
                <a:cubicBezTo>
                  <a:pt x="60781" y="1029733"/>
                  <a:pt x="63036" y="1027688"/>
                  <a:pt x="63656" y="1025181"/>
                </a:cubicBezTo>
                <a:cubicBezTo>
                  <a:pt x="64085" y="1023349"/>
                  <a:pt x="62151" y="1021032"/>
                  <a:pt x="60101" y="1018576"/>
                </a:cubicBezTo>
                <a:cubicBezTo>
                  <a:pt x="58776" y="1016988"/>
                  <a:pt x="57403" y="1015342"/>
                  <a:pt x="56589" y="1013733"/>
                </a:cubicBezTo>
                <a:cubicBezTo>
                  <a:pt x="55882" y="1012320"/>
                  <a:pt x="56824" y="1008880"/>
                  <a:pt x="58143" y="1007891"/>
                </a:cubicBezTo>
                <a:cubicBezTo>
                  <a:pt x="64126" y="1003557"/>
                  <a:pt x="68367" y="999976"/>
                  <a:pt x="64739" y="990930"/>
                </a:cubicBezTo>
                <a:cubicBezTo>
                  <a:pt x="63251" y="987241"/>
                  <a:pt x="63777" y="983215"/>
                  <a:pt x="64318" y="979082"/>
                </a:cubicBezTo>
                <a:cubicBezTo>
                  <a:pt x="64993" y="973927"/>
                  <a:pt x="65689" y="968605"/>
                  <a:pt x="62525" y="963559"/>
                </a:cubicBezTo>
                <a:cubicBezTo>
                  <a:pt x="61677" y="962193"/>
                  <a:pt x="64975" y="957340"/>
                  <a:pt x="67283" y="954984"/>
                </a:cubicBezTo>
                <a:cubicBezTo>
                  <a:pt x="71476" y="950745"/>
                  <a:pt x="73078" y="946882"/>
                  <a:pt x="65728" y="945986"/>
                </a:cubicBezTo>
                <a:cubicBezTo>
                  <a:pt x="60165" y="945307"/>
                  <a:pt x="57542" y="941767"/>
                  <a:pt x="54959" y="938282"/>
                </a:cubicBezTo>
                <a:cubicBezTo>
                  <a:pt x="53605" y="936456"/>
                  <a:pt x="52262" y="934644"/>
                  <a:pt x="50511" y="933266"/>
                </a:cubicBezTo>
                <a:cubicBezTo>
                  <a:pt x="38215" y="923562"/>
                  <a:pt x="34164" y="913526"/>
                  <a:pt x="36284" y="897132"/>
                </a:cubicBezTo>
                <a:cubicBezTo>
                  <a:pt x="38357" y="881209"/>
                  <a:pt x="31478" y="865567"/>
                  <a:pt x="16967" y="854685"/>
                </a:cubicBezTo>
                <a:cubicBezTo>
                  <a:pt x="10136" y="849597"/>
                  <a:pt x="10043" y="843472"/>
                  <a:pt x="13906" y="835981"/>
                </a:cubicBezTo>
                <a:cubicBezTo>
                  <a:pt x="16591" y="830798"/>
                  <a:pt x="19323" y="825570"/>
                  <a:pt x="22715" y="820858"/>
                </a:cubicBezTo>
                <a:cubicBezTo>
                  <a:pt x="28180" y="813227"/>
                  <a:pt x="25966" y="809222"/>
                  <a:pt x="18192" y="804746"/>
                </a:cubicBezTo>
                <a:cubicBezTo>
                  <a:pt x="13199" y="801873"/>
                  <a:pt x="10042" y="796125"/>
                  <a:pt x="19229" y="792215"/>
                </a:cubicBezTo>
                <a:cubicBezTo>
                  <a:pt x="23312" y="790481"/>
                  <a:pt x="21506" y="787803"/>
                  <a:pt x="19862" y="785364"/>
                </a:cubicBezTo>
                <a:cubicBezTo>
                  <a:pt x="19495" y="784821"/>
                  <a:pt x="19136" y="784289"/>
                  <a:pt x="18853" y="783782"/>
                </a:cubicBezTo>
                <a:cubicBezTo>
                  <a:pt x="13435" y="774029"/>
                  <a:pt x="13340" y="773746"/>
                  <a:pt x="22998" y="771815"/>
                </a:cubicBezTo>
                <a:cubicBezTo>
                  <a:pt x="23509" y="771713"/>
                  <a:pt x="24021" y="771620"/>
                  <a:pt x="24529" y="771529"/>
                </a:cubicBezTo>
                <a:cubicBezTo>
                  <a:pt x="28702" y="770778"/>
                  <a:pt x="32536" y="770089"/>
                  <a:pt x="32326" y="764418"/>
                </a:cubicBezTo>
                <a:cubicBezTo>
                  <a:pt x="32043" y="756362"/>
                  <a:pt x="26249" y="751322"/>
                  <a:pt x="18853" y="752594"/>
                </a:cubicBezTo>
                <a:cubicBezTo>
                  <a:pt x="17184" y="752895"/>
                  <a:pt x="15571" y="753528"/>
                  <a:pt x="13960" y="754159"/>
                </a:cubicBezTo>
                <a:cubicBezTo>
                  <a:pt x="12297" y="754812"/>
                  <a:pt x="10635" y="755463"/>
                  <a:pt x="8912" y="755750"/>
                </a:cubicBezTo>
                <a:cubicBezTo>
                  <a:pt x="4106" y="756503"/>
                  <a:pt x="-1405" y="750851"/>
                  <a:pt x="1091" y="747128"/>
                </a:cubicBezTo>
                <a:cubicBezTo>
                  <a:pt x="4887" y="741396"/>
                  <a:pt x="3942" y="736423"/>
                  <a:pt x="2882" y="730849"/>
                </a:cubicBezTo>
                <a:cubicBezTo>
                  <a:pt x="2705" y="729919"/>
                  <a:pt x="2525" y="728971"/>
                  <a:pt x="2364" y="728001"/>
                </a:cubicBezTo>
                <a:cubicBezTo>
                  <a:pt x="2156" y="726727"/>
                  <a:pt x="1932" y="725452"/>
                  <a:pt x="1707" y="724174"/>
                </a:cubicBezTo>
                <a:cubicBezTo>
                  <a:pt x="404" y="716766"/>
                  <a:pt x="-912" y="709278"/>
                  <a:pt x="856" y="701242"/>
                </a:cubicBezTo>
                <a:cubicBezTo>
                  <a:pt x="1083" y="700173"/>
                  <a:pt x="1206" y="699108"/>
                  <a:pt x="1326" y="698076"/>
                </a:cubicBezTo>
                <a:cubicBezTo>
                  <a:pt x="1702" y="694830"/>
                  <a:pt x="2042" y="691888"/>
                  <a:pt x="5473" y="690029"/>
                </a:cubicBezTo>
                <a:cubicBezTo>
                  <a:pt x="5667" y="689925"/>
                  <a:pt x="5861" y="689821"/>
                  <a:pt x="6053" y="689717"/>
                </a:cubicBezTo>
                <a:cubicBezTo>
                  <a:pt x="13012" y="685977"/>
                  <a:pt x="18053" y="683266"/>
                  <a:pt x="14706" y="672080"/>
                </a:cubicBezTo>
                <a:cubicBezTo>
                  <a:pt x="12365" y="664169"/>
                  <a:pt x="12152" y="655672"/>
                  <a:pt x="11938" y="647140"/>
                </a:cubicBezTo>
                <a:cubicBezTo>
                  <a:pt x="11800" y="641598"/>
                  <a:pt x="11661" y="636040"/>
                  <a:pt x="10937" y="630622"/>
                </a:cubicBezTo>
                <a:cubicBezTo>
                  <a:pt x="9607" y="620541"/>
                  <a:pt x="7683" y="610554"/>
                  <a:pt x="5760" y="600565"/>
                </a:cubicBezTo>
                <a:cubicBezTo>
                  <a:pt x="4618" y="594636"/>
                  <a:pt x="3476" y="588706"/>
                  <a:pt x="2458" y="582756"/>
                </a:cubicBezTo>
                <a:cubicBezTo>
                  <a:pt x="1610" y="577809"/>
                  <a:pt x="3400" y="573523"/>
                  <a:pt x="7781" y="570743"/>
                </a:cubicBezTo>
                <a:cubicBezTo>
                  <a:pt x="11233" y="568559"/>
                  <a:pt x="14713" y="566409"/>
                  <a:pt x="18195" y="564260"/>
                </a:cubicBezTo>
                <a:cubicBezTo>
                  <a:pt x="23646" y="560893"/>
                  <a:pt x="29099" y="557526"/>
                  <a:pt x="34447" y="554018"/>
                </a:cubicBezTo>
                <a:cubicBezTo>
                  <a:pt x="38640" y="551287"/>
                  <a:pt x="41231" y="547140"/>
                  <a:pt x="37839" y="542383"/>
                </a:cubicBezTo>
                <a:cubicBezTo>
                  <a:pt x="37537" y="541959"/>
                  <a:pt x="37238" y="541510"/>
                  <a:pt x="36933" y="541054"/>
                </a:cubicBezTo>
                <a:cubicBezTo>
                  <a:pt x="34764" y="537807"/>
                  <a:pt x="32338" y="534173"/>
                  <a:pt x="27050" y="536447"/>
                </a:cubicBezTo>
                <a:lnTo>
                  <a:pt x="26840" y="536536"/>
                </a:lnTo>
                <a:cubicBezTo>
                  <a:pt x="23714" y="537870"/>
                  <a:pt x="20753" y="539135"/>
                  <a:pt x="17250" y="537200"/>
                </a:cubicBezTo>
                <a:cubicBezTo>
                  <a:pt x="13434" y="535080"/>
                  <a:pt x="12304" y="527966"/>
                  <a:pt x="15131" y="525092"/>
                </a:cubicBezTo>
                <a:cubicBezTo>
                  <a:pt x="19225" y="520997"/>
                  <a:pt x="24206" y="519883"/>
                  <a:pt x="29514" y="518696"/>
                </a:cubicBezTo>
                <a:cubicBezTo>
                  <a:pt x="29947" y="518599"/>
                  <a:pt x="30382" y="518502"/>
                  <a:pt x="30819" y="518403"/>
                </a:cubicBezTo>
                <a:cubicBezTo>
                  <a:pt x="40854" y="516094"/>
                  <a:pt x="42926" y="513503"/>
                  <a:pt x="42879" y="504505"/>
                </a:cubicBezTo>
                <a:cubicBezTo>
                  <a:pt x="42879" y="499994"/>
                  <a:pt x="42406" y="495483"/>
                  <a:pt x="41932" y="490959"/>
                </a:cubicBezTo>
                <a:cubicBezTo>
                  <a:pt x="41673" y="488490"/>
                  <a:pt x="41414" y="486018"/>
                  <a:pt x="41231" y="483540"/>
                </a:cubicBezTo>
                <a:cubicBezTo>
                  <a:pt x="40854" y="478122"/>
                  <a:pt x="43869" y="476992"/>
                  <a:pt x="50747" y="480195"/>
                </a:cubicBezTo>
                <a:cubicBezTo>
                  <a:pt x="51682" y="480620"/>
                  <a:pt x="52511" y="481341"/>
                  <a:pt x="53334" y="482058"/>
                </a:cubicBezTo>
                <a:cubicBezTo>
                  <a:pt x="54336" y="482930"/>
                  <a:pt x="55330" y="483795"/>
                  <a:pt x="56495" y="484105"/>
                </a:cubicBezTo>
                <a:cubicBezTo>
                  <a:pt x="61300" y="485424"/>
                  <a:pt x="66482" y="484765"/>
                  <a:pt x="68649" y="479913"/>
                </a:cubicBezTo>
                <a:cubicBezTo>
                  <a:pt x="68804" y="479560"/>
                  <a:pt x="68960" y="479205"/>
                  <a:pt x="69115" y="478852"/>
                </a:cubicBezTo>
                <a:cubicBezTo>
                  <a:pt x="74115" y="467505"/>
                  <a:pt x="79241" y="455867"/>
                  <a:pt x="72936" y="443165"/>
                </a:cubicBezTo>
                <a:cubicBezTo>
                  <a:pt x="70487" y="438219"/>
                  <a:pt x="71570" y="433272"/>
                  <a:pt x="75339" y="430539"/>
                </a:cubicBezTo>
                <a:cubicBezTo>
                  <a:pt x="85327" y="423285"/>
                  <a:pt x="83442" y="414946"/>
                  <a:pt x="78778" y="406136"/>
                </a:cubicBezTo>
                <a:cubicBezTo>
                  <a:pt x="76611" y="401989"/>
                  <a:pt x="75763" y="398786"/>
                  <a:pt x="77082" y="393556"/>
                </a:cubicBezTo>
                <a:cubicBezTo>
                  <a:pt x="81086" y="377821"/>
                  <a:pt x="86221" y="362557"/>
                  <a:pt x="92440" y="347670"/>
                </a:cubicBezTo>
                <a:cubicBezTo>
                  <a:pt x="94136" y="343572"/>
                  <a:pt x="96822" y="338012"/>
                  <a:pt x="100309" y="336881"/>
                </a:cubicBezTo>
                <a:cubicBezTo>
                  <a:pt x="106093" y="335009"/>
                  <a:pt x="105409" y="330900"/>
                  <a:pt x="104722" y="326776"/>
                </a:cubicBezTo>
                <a:cubicBezTo>
                  <a:pt x="104062" y="322806"/>
                  <a:pt x="103399" y="318823"/>
                  <a:pt x="108506" y="316813"/>
                </a:cubicBezTo>
                <a:cubicBezTo>
                  <a:pt x="115407" y="314119"/>
                  <a:pt x="113937" y="309165"/>
                  <a:pt x="112483" y="304269"/>
                </a:cubicBezTo>
                <a:cubicBezTo>
                  <a:pt x="111903" y="302315"/>
                  <a:pt x="111325" y="300369"/>
                  <a:pt x="111285" y="298581"/>
                </a:cubicBezTo>
                <a:cubicBezTo>
                  <a:pt x="111218" y="295445"/>
                  <a:pt x="112173" y="292363"/>
                  <a:pt x="113131" y="289269"/>
                </a:cubicBezTo>
                <a:cubicBezTo>
                  <a:pt x="114879" y="283623"/>
                  <a:pt x="116640" y="277938"/>
                  <a:pt x="112227" y="271821"/>
                </a:cubicBezTo>
                <a:cubicBezTo>
                  <a:pt x="111002" y="270125"/>
                  <a:pt x="112840" y="264189"/>
                  <a:pt x="115007" y="262492"/>
                </a:cubicBezTo>
                <a:cubicBezTo>
                  <a:pt x="117628" y="260450"/>
                  <a:pt x="120479" y="258684"/>
                  <a:pt x="123330" y="256917"/>
                </a:cubicBezTo>
                <a:cubicBezTo>
                  <a:pt x="130216" y="252650"/>
                  <a:pt x="137098" y="248385"/>
                  <a:pt x="140730" y="240256"/>
                </a:cubicBezTo>
                <a:cubicBezTo>
                  <a:pt x="150434" y="238890"/>
                  <a:pt x="159009" y="236770"/>
                  <a:pt x="159857" y="224144"/>
                </a:cubicBezTo>
                <a:cubicBezTo>
                  <a:pt x="160108" y="220312"/>
                  <a:pt x="163815" y="219066"/>
                  <a:pt x="167400" y="217862"/>
                </a:cubicBezTo>
                <a:cubicBezTo>
                  <a:pt x="168532" y="217481"/>
                  <a:pt x="169650" y="217105"/>
                  <a:pt x="170646" y="216653"/>
                </a:cubicBezTo>
                <a:cubicBezTo>
                  <a:pt x="173740" y="215227"/>
                  <a:pt x="176784" y="213656"/>
                  <a:pt x="179828" y="212085"/>
                </a:cubicBezTo>
                <a:cubicBezTo>
                  <a:pt x="185127" y="209349"/>
                  <a:pt x="190426" y="206615"/>
                  <a:pt x="195991" y="204640"/>
                </a:cubicBezTo>
                <a:cubicBezTo>
                  <a:pt x="198943" y="203594"/>
                  <a:pt x="200538" y="200755"/>
                  <a:pt x="202115" y="197951"/>
                </a:cubicBezTo>
                <a:cubicBezTo>
                  <a:pt x="204516" y="193683"/>
                  <a:pt x="206872" y="189494"/>
                  <a:pt x="213893" y="191826"/>
                </a:cubicBezTo>
                <a:cubicBezTo>
                  <a:pt x="217734" y="182307"/>
                  <a:pt x="225647" y="177202"/>
                  <a:pt x="233600" y="172072"/>
                </a:cubicBezTo>
                <a:cubicBezTo>
                  <a:pt x="235016" y="171159"/>
                  <a:pt x="236432" y="170246"/>
                  <a:pt x="237827" y="169306"/>
                </a:cubicBezTo>
                <a:cubicBezTo>
                  <a:pt x="239146" y="168411"/>
                  <a:pt x="239900" y="165019"/>
                  <a:pt x="239382" y="163229"/>
                </a:cubicBezTo>
                <a:cubicBezTo>
                  <a:pt x="237303" y="156133"/>
                  <a:pt x="242291" y="152549"/>
                  <a:pt x="246444" y="149565"/>
                </a:cubicBezTo>
                <a:cubicBezTo>
                  <a:pt x="246620" y="149440"/>
                  <a:pt x="246794" y="149314"/>
                  <a:pt x="246967" y="149189"/>
                </a:cubicBezTo>
                <a:cubicBezTo>
                  <a:pt x="252500" y="145212"/>
                  <a:pt x="258542" y="141896"/>
                  <a:pt x="264569" y="138586"/>
                </a:cubicBezTo>
                <a:cubicBezTo>
                  <a:pt x="266752" y="137387"/>
                  <a:pt x="268933" y="136190"/>
                  <a:pt x="271088" y="134962"/>
                </a:cubicBezTo>
                <a:cubicBezTo>
                  <a:pt x="272738" y="134017"/>
                  <a:pt x="274430" y="133140"/>
                  <a:pt x="276121" y="132265"/>
                </a:cubicBezTo>
                <a:cubicBezTo>
                  <a:pt x="282684" y="128868"/>
                  <a:pt x="289201" y="125496"/>
                  <a:pt x="292947" y="118190"/>
                </a:cubicBezTo>
                <a:cubicBezTo>
                  <a:pt x="294455" y="115269"/>
                  <a:pt x="297518" y="112537"/>
                  <a:pt x="300533" y="111076"/>
                </a:cubicBezTo>
                <a:cubicBezTo>
                  <a:pt x="304235" y="109309"/>
                  <a:pt x="308091" y="107814"/>
                  <a:pt x="311941" y="106320"/>
                </a:cubicBezTo>
                <a:cubicBezTo>
                  <a:pt x="317842" y="104032"/>
                  <a:pt x="323731" y="101748"/>
                  <a:pt x="329034" y="98498"/>
                </a:cubicBezTo>
                <a:cubicBezTo>
                  <a:pt x="332391" y="96451"/>
                  <a:pt x="335378" y="93851"/>
                  <a:pt x="338379" y="91239"/>
                </a:cubicBezTo>
                <a:cubicBezTo>
                  <a:pt x="343256" y="86995"/>
                  <a:pt x="348167" y="82719"/>
                  <a:pt x="354758" y="80736"/>
                </a:cubicBezTo>
                <a:cubicBezTo>
                  <a:pt x="359046" y="79464"/>
                  <a:pt x="364603" y="77674"/>
                  <a:pt x="366676" y="74377"/>
                </a:cubicBezTo>
                <a:cubicBezTo>
                  <a:pt x="374556" y="61641"/>
                  <a:pt x="386773" y="63026"/>
                  <a:pt x="397533" y="64246"/>
                </a:cubicBezTo>
                <a:cubicBezTo>
                  <a:pt x="399510" y="64470"/>
                  <a:pt x="401439" y="64688"/>
                  <a:pt x="403282" y="64813"/>
                </a:cubicBezTo>
                <a:cubicBezTo>
                  <a:pt x="429523" y="66509"/>
                  <a:pt x="453739" y="59866"/>
                  <a:pt x="478095" y="52658"/>
                </a:cubicBezTo>
                <a:cubicBezTo>
                  <a:pt x="485021" y="50632"/>
                  <a:pt x="484643" y="45450"/>
                  <a:pt x="482194" y="38807"/>
                </a:cubicBezTo>
                <a:cubicBezTo>
                  <a:pt x="479273" y="30798"/>
                  <a:pt x="481487" y="29385"/>
                  <a:pt x="491287" y="30846"/>
                </a:cubicBezTo>
                <a:cubicBezTo>
                  <a:pt x="492246" y="30989"/>
                  <a:pt x="493239" y="31475"/>
                  <a:pt x="494229" y="31960"/>
                </a:cubicBezTo>
                <a:cubicBezTo>
                  <a:pt x="496503" y="33072"/>
                  <a:pt x="498763" y="34179"/>
                  <a:pt x="500568" y="31128"/>
                </a:cubicBezTo>
                <a:cubicBezTo>
                  <a:pt x="506127" y="21659"/>
                  <a:pt x="514323" y="23449"/>
                  <a:pt x="522144" y="25899"/>
                </a:cubicBezTo>
                <a:cubicBezTo>
                  <a:pt x="523023" y="26176"/>
                  <a:pt x="523886" y="26472"/>
                  <a:pt x="524736" y="26763"/>
                </a:cubicBezTo>
                <a:cubicBezTo>
                  <a:pt x="530398" y="28706"/>
                  <a:pt x="535502" y="30458"/>
                  <a:pt x="541318" y="25051"/>
                </a:cubicBezTo>
                <a:cubicBezTo>
                  <a:pt x="544333" y="22224"/>
                  <a:pt x="549845" y="20858"/>
                  <a:pt x="554227" y="20905"/>
                </a:cubicBezTo>
                <a:cubicBezTo>
                  <a:pt x="566429" y="20999"/>
                  <a:pt x="576889" y="19209"/>
                  <a:pt x="584991" y="8420"/>
                </a:cubicBezTo>
                <a:cubicBezTo>
                  <a:pt x="589815" y="2036"/>
                  <a:pt x="596793" y="1992"/>
                  <a:pt x="603866" y="1948"/>
                </a:cubicBezTo>
                <a:cubicBezTo>
                  <a:pt x="608534" y="1919"/>
                  <a:pt x="613245" y="1889"/>
                  <a:pt x="617404" y="34"/>
                </a:cubicBezTo>
                <a:cubicBezTo>
                  <a:pt x="618487" y="-437"/>
                  <a:pt x="622398" y="4039"/>
                  <a:pt x="624282" y="6772"/>
                </a:cubicBezTo>
                <a:cubicBezTo>
                  <a:pt x="625197" y="8083"/>
                  <a:pt x="625997" y="9516"/>
                  <a:pt x="626795" y="10947"/>
                </a:cubicBezTo>
                <a:cubicBezTo>
                  <a:pt x="629404" y="15630"/>
                  <a:pt x="632000" y="20287"/>
                  <a:pt x="638604" y="20575"/>
                </a:cubicBezTo>
                <a:cubicBezTo>
                  <a:pt x="647885" y="20952"/>
                  <a:pt x="649534" y="26653"/>
                  <a:pt x="650476" y="34473"/>
                </a:cubicBezTo>
                <a:cubicBezTo>
                  <a:pt x="651229" y="40786"/>
                  <a:pt x="655281" y="41822"/>
                  <a:pt x="659898" y="37912"/>
                </a:cubicBezTo>
                <a:cubicBezTo>
                  <a:pt x="660457" y="37433"/>
                  <a:pt x="661038" y="36959"/>
                  <a:pt x="661622" y="36484"/>
                </a:cubicBezTo>
                <a:cubicBezTo>
                  <a:pt x="663792" y="34716"/>
                  <a:pt x="666006" y="32912"/>
                  <a:pt x="667342" y="30610"/>
                </a:cubicBezTo>
                <a:cubicBezTo>
                  <a:pt x="670357" y="25428"/>
                  <a:pt x="671723" y="20575"/>
                  <a:pt x="665458" y="15393"/>
                </a:cubicBezTo>
                <a:cubicBezTo>
                  <a:pt x="660747" y="11530"/>
                  <a:pt x="663668" y="4086"/>
                  <a:pt x="669086" y="3332"/>
                </a:cubicBezTo>
                <a:cubicBezTo>
                  <a:pt x="675681" y="2484"/>
                  <a:pt x="689202" y="11059"/>
                  <a:pt x="690049" y="16853"/>
                </a:cubicBezTo>
                <a:cubicBezTo>
                  <a:pt x="690127" y="17394"/>
                  <a:pt x="689783" y="17977"/>
                  <a:pt x="689431" y="18572"/>
                </a:cubicBezTo>
                <a:cubicBezTo>
                  <a:pt x="689139" y="19065"/>
                  <a:pt x="688842" y="19565"/>
                  <a:pt x="688778" y="20057"/>
                </a:cubicBezTo>
                <a:cubicBezTo>
                  <a:pt x="688678" y="21021"/>
                  <a:pt x="688580" y="21912"/>
                  <a:pt x="688490" y="22737"/>
                </a:cubicBezTo>
                <a:cubicBezTo>
                  <a:pt x="687428" y="32423"/>
                  <a:pt x="687380" y="32858"/>
                  <a:pt x="696975" y="33814"/>
                </a:cubicBezTo>
                <a:cubicBezTo>
                  <a:pt x="697551" y="33868"/>
                  <a:pt x="698133" y="33916"/>
                  <a:pt x="698717" y="33964"/>
                </a:cubicBezTo>
                <a:cubicBezTo>
                  <a:pt x="701662" y="34208"/>
                  <a:pt x="704658" y="34456"/>
                  <a:pt x="707292" y="35557"/>
                </a:cubicBezTo>
                <a:cubicBezTo>
                  <a:pt x="708679" y="36127"/>
                  <a:pt x="710098" y="36808"/>
                  <a:pt x="711530" y="37495"/>
                </a:cubicBezTo>
                <a:cubicBezTo>
                  <a:pt x="717785" y="40495"/>
                  <a:pt x="724313" y="43626"/>
                  <a:pt x="729718" y="38336"/>
                </a:cubicBezTo>
                <a:cubicBezTo>
                  <a:pt x="732527" y="35591"/>
                  <a:pt x="733078" y="30545"/>
                  <a:pt x="733633" y="25472"/>
                </a:cubicBezTo>
                <a:cubicBezTo>
                  <a:pt x="733889" y="23143"/>
                  <a:pt x="734143" y="20810"/>
                  <a:pt x="734618" y="18691"/>
                </a:cubicBezTo>
                <a:cubicBezTo>
                  <a:pt x="736502" y="10116"/>
                  <a:pt x="740035" y="7619"/>
                  <a:pt x="749645" y="8656"/>
                </a:cubicBezTo>
                <a:cubicBezTo>
                  <a:pt x="753020" y="9014"/>
                  <a:pt x="756387" y="9563"/>
                  <a:pt x="759751" y="10111"/>
                </a:cubicBezTo>
                <a:cubicBezTo>
                  <a:pt x="765687" y="11078"/>
                  <a:pt x="771613" y="12044"/>
                  <a:pt x="777536" y="11954"/>
                </a:cubicBezTo>
                <a:cubicBezTo>
                  <a:pt x="793100" y="11727"/>
                  <a:pt x="804362" y="19981"/>
                  <a:pt x="815598" y="28216"/>
                </a:cubicBezTo>
                <a:cubicBezTo>
                  <a:pt x="818374" y="30252"/>
                  <a:pt x="821149" y="32286"/>
                  <a:pt x="823987" y="34190"/>
                </a:cubicBezTo>
                <a:cubicBezTo>
                  <a:pt x="826108" y="35604"/>
                  <a:pt x="825119" y="40786"/>
                  <a:pt x="821632" y="43000"/>
                </a:cubicBezTo>
                <a:cubicBezTo>
                  <a:pt x="820906" y="43462"/>
                  <a:pt x="819963" y="43805"/>
                  <a:pt x="819015" y="44151"/>
                </a:cubicBezTo>
                <a:cubicBezTo>
                  <a:pt x="816577" y="45039"/>
                  <a:pt x="814107" y="45938"/>
                  <a:pt x="815226" y="48889"/>
                </a:cubicBezTo>
                <a:cubicBezTo>
                  <a:pt x="818147" y="56616"/>
                  <a:pt x="815744" y="62363"/>
                  <a:pt x="811362" y="68346"/>
                </a:cubicBezTo>
                <a:cubicBezTo>
                  <a:pt x="808441" y="72304"/>
                  <a:pt x="808676" y="76826"/>
                  <a:pt x="810184" y="81632"/>
                </a:cubicBezTo>
                <a:cubicBezTo>
                  <a:pt x="815791" y="99298"/>
                  <a:pt x="817345" y="100241"/>
                  <a:pt x="834352" y="94163"/>
                </a:cubicBezTo>
                <a:cubicBezTo>
                  <a:pt x="835050" y="93914"/>
                  <a:pt x="835755" y="93675"/>
                  <a:pt x="836460" y="93436"/>
                </a:cubicBezTo>
                <a:cubicBezTo>
                  <a:pt x="839085" y="92546"/>
                  <a:pt x="841718" y="91654"/>
                  <a:pt x="844057" y="90206"/>
                </a:cubicBezTo>
                <a:cubicBezTo>
                  <a:pt x="844264" y="90079"/>
                  <a:pt x="844475" y="89952"/>
                  <a:pt x="844690" y="89824"/>
                </a:cubicBezTo>
                <a:cubicBezTo>
                  <a:pt x="847264" y="88285"/>
                  <a:pt x="850179" y="86543"/>
                  <a:pt x="847874" y="82150"/>
                </a:cubicBezTo>
                <a:cubicBezTo>
                  <a:pt x="846569" y="79698"/>
                  <a:pt x="845490" y="77128"/>
                  <a:pt x="844410" y="74559"/>
                </a:cubicBezTo>
                <a:cubicBezTo>
                  <a:pt x="843229" y="71745"/>
                  <a:pt x="842048" y="68932"/>
                  <a:pt x="840571" y="66273"/>
                </a:cubicBezTo>
                <a:cubicBezTo>
                  <a:pt x="837179" y="60243"/>
                  <a:pt x="837791" y="55391"/>
                  <a:pt x="843068" y="50915"/>
                </a:cubicBezTo>
                <a:cubicBezTo>
                  <a:pt x="849051" y="45874"/>
                  <a:pt x="856353" y="43943"/>
                  <a:pt x="862477" y="48183"/>
                </a:cubicBezTo>
                <a:cubicBezTo>
                  <a:pt x="871993" y="54778"/>
                  <a:pt x="880805" y="62740"/>
                  <a:pt x="888954" y="71031"/>
                </a:cubicBezTo>
                <a:cubicBezTo>
                  <a:pt x="890693" y="72800"/>
                  <a:pt x="891160" y="75747"/>
                  <a:pt x="891635" y="78745"/>
                </a:cubicBezTo>
                <a:cubicBezTo>
                  <a:pt x="891920" y="80540"/>
                  <a:pt x="892207" y="82352"/>
                  <a:pt x="892771" y="83940"/>
                </a:cubicBezTo>
                <a:cubicBezTo>
                  <a:pt x="895410" y="91243"/>
                  <a:pt x="907327" y="101136"/>
                  <a:pt x="913310" y="100052"/>
                </a:cubicBezTo>
                <a:cubicBezTo>
                  <a:pt x="916076" y="99566"/>
                  <a:pt x="918608" y="97942"/>
                  <a:pt x="921156" y="96307"/>
                </a:cubicBezTo>
                <a:cubicBezTo>
                  <a:pt x="922557" y="95408"/>
                  <a:pt x="923964" y="94505"/>
                  <a:pt x="925419" y="93786"/>
                </a:cubicBezTo>
                <a:cubicBezTo>
                  <a:pt x="925767" y="93613"/>
                  <a:pt x="926153" y="93401"/>
                  <a:pt x="926562" y="93177"/>
                </a:cubicBezTo>
                <a:cubicBezTo>
                  <a:pt x="929262" y="91696"/>
                  <a:pt x="932951" y="89672"/>
                  <a:pt x="932910" y="94540"/>
                </a:cubicBezTo>
                <a:cubicBezTo>
                  <a:pt x="932863" y="106742"/>
                  <a:pt x="938986" y="113997"/>
                  <a:pt x="948456" y="119792"/>
                </a:cubicBezTo>
                <a:cubicBezTo>
                  <a:pt x="951895" y="121865"/>
                  <a:pt x="952979" y="125775"/>
                  <a:pt x="951471" y="128742"/>
                </a:cubicBezTo>
                <a:cubicBezTo>
                  <a:pt x="951227" y="129219"/>
                  <a:pt x="950980" y="129687"/>
                  <a:pt x="950735" y="130151"/>
                </a:cubicBezTo>
                <a:cubicBezTo>
                  <a:pt x="948135" y="135058"/>
                  <a:pt x="945952" y="139178"/>
                  <a:pt x="954863" y="140426"/>
                </a:cubicBezTo>
                <a:cubicBezTo>
                  <a:pt x="962401" y="141463"/>
                  <a:pt x="967631" y="145703"/>
                  <a:pt x="971777" y="151780"/>
                </a:cubicBezTo>
                <a:cubicBezTo>
                  <a:pt x="976630" y="158942"/>
                  <a:pt x="983271" y="163087"/>
                  <a:pt x="992034" y="164172"/>
                </a:cubicBezTo>
                <a:cubicBezTo>
                  <a:pt x="1000703" y="165255"/>
                  <a:pt x="1008854" y="169777"/>
                  <a:pt x="1011398" y="177645"/>
                </a:cubicBezTo>
                <a:cubicBezTo>
                  <a:pt x="1015778" y="191271"/>
                  <a:pt x="1025825" y="199153"/>
                  <a:pt x="1035883" y="207042"/>
                </a:cubicBezTo>
                <a:cubicBezTo>
                  <a:pt x="1039457" y="209845"/>
                  <a:pt x="1043032" y="212648"/>
                  <a:pt x="1046354" y="215711"/>
                </a:cubicBezTo>
                <a:cubicBezTo>
                  <a:pt x="1047078" y="216381"/>
                  <a:pt x="1047806" y="217048"/>
                  <a:pt x="1048534" y="217715"/>
                </a:cubicBezTo>
                <a:cubicBezTo>
                  <a:pt x="1050365" y="219392"/>
                  <a:pt x="1052200" y="221073"/>
                  <a:pt x="1053987" y="222825"/>
                </a:cubicBezTo>
                <a:cubicBezTo>
                  <a:pt x="1055870" y="224662"/>
                  <a:pt x="1053986" y="230693"/>
                  <a:pt x="1051018" y="231446"/>
                </a:cubicBezTo>
                <a:cubicBezTo>
                  <a:pt x="1049527" y="231825"/>
                  <a:pt x="1047962" y="231968"/>
                  <a:pt x="1046400" y="232112"/>
                </a:cubicBezTo>
                <a:cubicBezTo>
                  <a:pt x="1044458" y="232291"/>
                  <a:pt x="1042524" y="232468"/>
                  <a:pt x="1040747" y="233096"/>
                </a:cubicBezTo>
                <a:cubicBezTo>
                  <a:pt x="1032833" y="235875"/>
                  <a:pt x="1028264" y="249443"/>
                  <a:pt x="1033116" y="255426"/>
                </a:cubicBezTo>
                <a:cubicBezTo>
                  <a:pt x="1036037" y="259053"/>
                  <a:pt x="1039334" y="262446"/>
                  <a:pt x="1042679" y="265650"/>
                </a:cubicBezTo>
                <a:cubicBezTo>
                  <a:pt x="1045600" y="268475"/>
                  <a:pt x="1049463" y="266544"/>
                  <a:pt x="1050028" y="260514"/>
                </a:cubicBezTo>
                <a:cubicBezTo>
                  <a:pt x="1050547" y="254861"/>
                  <a:pt x="1054034" y="249961"/>
                  <a:pt x="1057614" y="250810"/>
                </a:cubicBezTo>
                <a:cubicBezTo>
                  <a:pt x="1059852" y="251320"/>
                  <a:pt x="1062133" y="251757"/>
                  <a:pt x="1064423" y="252195"/>
                </a:cubicBezTo>
                <a:cubicBezTo>
                  <a:pt x="1074374" y="254102"/>
                  <a:pt x="1084490" y="256040"/>
                  <a:pt x="1091959" y="264236"/>
                </a:cubicBezTo>
                <a:cubicBezTo>
                  <a:pt x="1094038" y="266522"/>
                  <a:pt x="1096080" y="268846"/>
                  <a:pt x="1098126" y="271174"/>
                </a:cubicBezTo>
                <a:cubicBezTo>
                  <a:pt x="1100717" y="274122"/>
                  <a:pt x="1103313" y="277076"/>
                  <a:pt x="1105997" y="279972"/>
                </a:cubicBezTo>
                <a:cubicBezTo>
                  <a:pt x="1111933" y="286379"/>
                  <a:pt x="1115797" y="294152"/>
                  <a:pt x="1113253" y="302396"/>
                </a:cubicBezTo>
                <a:cubicBezTo>
                  <a:pt x="1110137" y="312574"/>
                  <a:pt x="1113945" y="321066"/>
                  <a:pt x="1117634" y="329296"/>
                </a:cubicBezTo>
                <a:cubicBezTo>
                  <a:pt x="1118128" y="330399"/>
                  <a:pt x="1118621" y="331498"/>
                  <a:pt x="1119095" y="332595"/>
                </a:cubicBezTo>
                <a:cubicBezTo>
                  <a:pt x="1131815" y="362039"/>
                  <a:pt x="1132144" y="364960"/>
                  <a:pt x="1117822" y="394688"/>
                </a:cubicBezTo>
                <a:cubicBezTo>
                  <a:pt x="1117741" y="394860"/>
                  <a:pt x="1117656" y="395037"/>
                  <a:pt x="1117568" y="395219"/>
                </a:cubicBezTo>
                <a:cubicBezTo>
                  <a:pt x="1116694" y="397027"/>
                  <a:pt x="1115621" y="399254"/>
                  <a:pt x="1116221" y="400624"/>
                </a:cubicBezTo>
                <a:cubicBezTo>
                  <a:pt x="1118363" y="405771"/>
                  <a:pt x="1119204" y="411325"/>
                  <a:pt x="1120043" y="416884"/>
                </a:cubicBezTo>
                <a:cubicBezTo>
                  <a:pt x="1121457" y="426232"/>
                  <a:pt x="1122873" y="435596"/>
                  <a:pt x="1130496" y="443071"/>
                </a:cubicBezTo>
                <a:cubicBezTo>
                  <a:pt x="1133809" y="446301"/>
                  <a:pt x="1134938" y="450811"/>
                  <a:pt x="1136081" y="455378"/>
                </a:cubicBezTo>
                <a:cubicBezTo>
                  <a:pt x="1137506" y="461068"/>
                  <a:pt x="1138953" y="466847"/>
                  <a:pt x="1144676" y="470348"/>
                </a:cubicBezTo>
                <a:cubicBezTo>
                  <a:pt x="1145195" y="470679"/>
                  <a:pt x="1145289" y="472516"/>
                  <a:pt x="1144911" y="473363"/>
                </a:cubicBezTo>
                <a:cubicBezTo>
                  <a:pt x="1142437" y="478932"/>
                  <a:pt x="1142542" y="485079"/>
                  <a:pt x="1142644" y="491216"/>
                </a:cubicBezTo>
                <a:cubicBezTo>
                  <a:pt x="1142794" y="500035"/>
                  <a:pt x="1142943" y="508831"/>
                  <a:pt x="1135442" y="515859"/>
                </a:cubicBezTo>
                <a:cubicBezTo>
                  <a:pt x="1128329" y="522501"/>
                  <a:pt x="1131297" y="527778"/>
                  <a:pt x="1136526" y="533620"/>
                </a:cubicBezTo>
                <a:cubicBezTo>
                  <a:pt x="1141849" y="539603"/>
                  <a:pt x="1141990" y="546198"/>
                  <a:pt x="1137279" y="552841"/>
                </a:cubicBezTo>
                <a:cubicBezTo>
                  <a:pt x="1136178" y="554416"/>
                  <a:pt x="1135216" y="556249"/>
                  <a:pt x="1134260" y="558075"/>
                </a:cubicBezTo>
                <a:cubicBezTo>
                  <a:pt x="1132354" y="561713"/>
                  <a:pt x="1130459" y="565328"/>
                  <a:pt x="1127479" y="566833"/>
                </a:cubicBezTo>
                <a:cubicBezTo>
                  <a:pt x="1121362" y="569918"/>
                  <a:pt x="1121749" y="574829"/>
                  <a:pt x="1122125" y="579610"/>
                </a:cubicBezTo>
                <a:cubicBezTo>
                  <a:pt x="1122432" y="583519"/>
                  <a:pt x="1122733" y="587342"/>
                  <a:pt x="1119471" y="590012"/>
                </a:cubicBezTo>
                <a:cubicBezTo>
                  <a:pt x="1120188" y="591652"/>
                  <a:pt x="1120779" y="593433"/>
                  <a:pt x="1121368" y="595213"/>
                </a:cubicBezTo>
                <a:cubicBezTo>
                  <a:pt x="1122676" y="599162"/>
                  <a:pt x="1123984" y="603109"/>
                  <a:pt x="1126679" y="605512"/>
                </a:cubicBezTo>
                <a:cubicBezTo>
                  <a:pt x="1139400" y="616913"/>
                  <a:pt x="1149952" y="616394"/>
                  <a:pt x="1168090" y="605841"/>
                </a:cubicBezTo>
                <a:cubicBezTo>
                  <a:pt x="1169827" y="604827"/>
                  <a:pt x="1171755" y="604114"/>
                  <a:pt x="1173671" y="603405"/>
                </a:cubicBezTo>
                <a:cubicBezTo>
                  <a:pt x="1176118" y="602499"/>
                  <a:pt x="1178545" y="601600"/>
                  <a:pt x="1180527" y="600094"/>
                </a:cubicBezTo>
                <a:cubicBezTo>
                  <a:pt x="1185427" y="596419"/>
                  <a:pt x="1188254" y="590860"/>
                  <a:pt x="1184721" y="584830"/>
                </a:cubicBezTo>
                <a:cubicBezTo>
                  <a:pt x="1180527" y="577621"/>
                  <a:pt x="1180245" y="571591"/>
                  <a:pt x="1188066" y="567163"/>
                </a:cubicBezTo>
                <a:cubicBezTo>
                  <a:pt x="1193599" y="564039"/>
                  <a:pt x="1196476" y="558583"/>
                  <a:pt x="1199276" y="553273"/>
                </a:cubicBezTo>
                <a:cubicBezTo>
                  <a:pt x="1202008" y="548095"/>
                  <a:pt x="1204665" y="543056"/>
                  <a:pt x="1209643" y="540451"/>
                </a:cubicBezTo>
                <a:cubicBezTo>
                  <a:pt x="1218170" y="535976"/>
                  <a:pt x="1219347" y="533102"/>
                  <a:pt x="1215155" y="525375"/>
                </a:cubicBezTo>
                <a:cubicBezTo>
                  <a:pt x="1213601" y="522454"/>
                  <a:pt x="1215155" y="517978"/>
                  <a:pt x="1219018" y="517083"/>
                </a:cubicBezTo>
                <a:cubicBezTo>
                  <a:pt x="1221863" y="516390"/>
                  <a:pt x="1224806" y="516096"/>
                  <a:pt x="1227746" y="515804"/>
                </a:cubicBezTo>
                <a:cubicBezTo>
                  <a:pt x="1230600" y="515520"/>
                  <a:pt x="1233452" y="515236"/>
                  <a:pt x="1236213" y="514586"/>
                </a:cubicBezTo>
                <a:cubicBezTo>
                  <a:pt x="1239700" y="513786"/>
                  <a:pt x="1242573" y="510158"/>
                  <a:pt x="1240784" y="506813"/>
                </a:cubicBezTo>
                <a:cubicBezTo>
                  <a:pt x="1234799" y="495742"/>
                  <a:pt x="1236449" y="486602"/>
                  <a:pt x="1246107" y="478876"/>
                </a:cubicBezTo>
                <a:cubicBezTo>
                  <a:pt x="1250748" y="475172"/>
                  <a:pt x="1252684" y="470158"/>
                  <a:pt x="1254676" y="464995"/>
                </a:cubicBezTo>
                <a:cubicBezTo>
                  <a:pt x="1254788" y="464707"/>
                  <a:pt x="1254898" y="464419"/>
                  <a:pt x="1255011" y="464130"/>
                </a:cubicBezTo>
                <a:cubicBezTo>
                  <a:pt x="1256895" y="459231"/>
                  <a:pt x="1261229" y="457299"/>
                  <a:pt x="1265941" y="456498"/>
                </a:cubicBezTo>
                <a:cubicBezTo>
                  <a:pt x="1270787" y="455696"/>
                  <a:pt x="1275271" y="454519"/>
                  <a:pt x="1276680" y="449195"/>
                </a:cubicBezTo>
                <a:cubicBezTo>
                  <a:pt x="1279296" y="439468"/>
                  <a:pt x="1286116" y="433504"/>
                  <a:pt x="1293254" y="427269"/>
                </a:cubicBezTo>
                <a:cubicBezTo>
                  <a:pt x="1294105" y="426527"/>
                  <a:pt x="1294956" y="425783"/>
                  <a:pt x="1295806" y="425027"/>
                </a:cubicBezTo>
                <a:cubicBezTo>
                  <a:pt x="1303122" y="418485"/>
                  <a:pt x="1309294" y="410639"/>
                  <a:pt x="1315453" y="402808"/>
                </a:cubicBezTo>
                <a:cubicBezTo>
                  <a:pt x="1317244" y="400545"/>
                  <a:pt x="1319022" y="398283"/>
                  <a:pt x="1320825" y="396055"/>
                </a:cubicBezTo>
                <a:cubicBezTo>
                  <a:pt x="1321714" y="394923"/>
                  <a:pt x="1320737" y="391908"/>
                  <a:pt x="1320076" y="389929"/>
                </a:cubicBezTo>
                <a:cubicBezTo>
                  <a:pt x="1317816" y="383381"/>
                  <a:pt x="1320597" y="378670"/>
                  <a:pt x="1325207" y="374477"/>
                </a:cubicBezTo>
                <a:cubicBezTo>
                  <a:pt x="1327112" y="372744"/>
                  <a:pt x="1329169" y="371199"/>
                  <a:pt x="1331214" y="369658"/>
                </a:cubicBezTo>
                <a:cubicBezTo>
                  <a:pt x="1337310" y="365083"/>
                  <a:pt x="1343368" y="360543"/>
                  <a:pt x="1345082" y="351203"/>
                </a:cubicBezTo>
                <a:cubicBezTo>
                  <a:pt x="1346327" y="344644"/>
                  <a:pt x="1352550" y="344935"/>
                  <a:pt x="1358392" y="345206"/>
                </a:cubicBezTo>
                <a:cubicBezTo>
                  <a:pt x="1360094" y="345285"/>
                  <a:pt x="1361770" y="345364"/>
                  <a:pt x="1363269" y="345267"/>
                </a:cubicBezTo>
                <a:cubicBezTo>
                  <a:pt x="1369974" y="344837"/>
                  <a:pt x="1368882" y="341859"/>
                  <a:pt x="1367625" y="338428"/>
                </a:cubicBezTo>
                <a:cubicBezTo>
                  <a:pt x="1367371" y="337737"/>
                  <a:pt x="1367104" y="337028"/>
                  <a:pt x="1366901" y="336316"/>
                </a:cubicBezTo>
                <a:cubicBezTo>
                  <a:pt x="1365910" y="332971"/>
                  <a:pt x="1365771" y="328826"/>
                  <a:pt x="1369632" y="327224"/>
                </a:cubicBezTo>
                <a:cubicBezTo>
                  <a:pt x="1375842" y="324612"/>
                  <a:pt x="1380579" y="319896"/>
                  <a:pt x="1385303" y="315201"/>
                </a:cubicBezTo>
                <a:cubicBezTo>
                  <a:pt x="1391222" y="309312"/>
                  <a:pt x="1397114" y="303456"/>
                  <a:pt x="1405814" y="301831"/>
                </a:cubicBezTo>
                <a:cubicBezTo>
                  <a:pt x="1415326" y="300057"/>
                  <a:pt x="1417447" y="293972"/>
                  <a:pt x="1420139" y="286299"/>
                </a:cubicBezTo>
                <a:cubicBezTo>
                  <a:pt x="1420228" y="286028"/>
                  <a:pt x="1420330" y="285756"/>
                  <a:pt x="1420419" y="285483"/>
                </a:cubicBezTo>
                <a:cubicBezTo>
                  <a:pt x="1422679" y="279029"/>
                  <a:pt x="1428902" y="274458"/>
                  <a:pt x="1437234" y="279876"/>
                </a:cubicBezTo>
                <a:cubicBezTo>
                  <a:pt x="1439786" y="281526"/>
                  <a:pt x="1445158" y="281196"/>
                  <a:pt x="1443977" y="276673"/>
                </a:cubicBezTo>
                <a:cubicBezTo>
                  <a:pt x="1438326" y="254578"/>
                  <a:pt x="1452270" y="246851"/>
                  <a:pt x="1469174" y="242235"/>
                </a:cubicBezTo>
                <a:cubicBezTo>
                  <a:pt x="1477518" y="239973"/>
                  <a:pt x="1484579" y="237806"/>
                  <a:pt x="1488491" y="229279"/>
                </a:cubicBezTo>
                <a:cubicBezTo>
                  <a:pt x="1492923" y="219715"/>
                  <a:pt x="1501216" y="216182"/>
                  <a:pt x="1511529" y="216606"/>
                </a:cubicBezTo>
                <a:cubicBezTo>
                  <a:pt x="1523784" y="217124"/>
                  <a:pt x="1531315" y="212131"/>
                  <a:pt x="1533398" y="199222"/>
                </a:cubicBezTo>
                <a:cubicBezTo>
                  <a:pt x="1534287" y="193852"/>
                  <a:pt x="1539329" y="192061"/>
                  <a:pt x="1544320" y="194370"/>
                </a:cubicBezTo>
                <a:cubicBezTo>
                  <a:pt x="1549171" y="196630"/>
                  <a:pt x="1552804" y="198280"/>
                  <a:pt x="1553223" y="190694"/>
                </a:cubicBezTo>
                <a:cubicBezTo>
                  <a:pt x="1553235" y="190461"/>
                  <a:pt x="1553261" y="190224"/>
                  <a:pt x="1553274" y="189984"/>
                </a:cubicBezTo>
                <a:cubicBezTo>
                  <a:pt x="1553388" y="187867"/>
                  <a:pt x="1553515" y="185594"/>
                  <a:pt x="1554404" y="183816"/>
                </a:cubicBezTo>
                <a:cubicBezTo>
                  <a:pt x="1554569" y="183477"/>
                  <a:pt x="1554747" y="183124"/>
                  <a:pt x="1554925" y="182764"/>
                </a:cubicBezTo>
                <a:cubicBezTo>
                  <a:pt x="1556309" y="179935"/>
                  <a:pt x="1557909" y="176665"/>
                  <a:pt x="1560246" y="175619"/>
                </a:cubicBezTo>
                <a:cubicBezTo>
                  <a:pt x="1570457" y="171155"/>
                  <a:pt x="1580921" y="167309"/>
                  <a:pt x="1591348" y="163473"/>
                </a:cubicBezTo>
                <a:cubicBezTo>
                  <a:pt x="1592809" y="162937"/>
                  <a:pt x="1594269" y="162400"/>
                  <a:pt x="1595717" y="161863"/>
                </a:cubicBezTo>
                <a:cubicBezTo>
                  <a:pt x="1597292" y="161286"/>
                  <a:pt x="1598943" y="160901"/>
                  <a:pt x="1600594" y="160514"/>
                </a:cubicBezTo>
                <a:cubicBezTo>
                  <a:pt x="1602321" y="160111"/>
                  <a:pt x="1604048" y="159708"/>
                  <a:pt x="1605712" y="159083"/>
                </a:cubicBezTo>
                <a:cubicBezTo>
                  <a:pt x="1608938" y="157852"/>
                  <a:pt x="1611020" y="154658"/>
                  <a:pt x="1613040" y="151569"/>
                </a:cubicBezTo>
                <a:cubicBezTo>
                  <a:pt x="1615796" y="147325"/>
                  <a:pt x="1618437" y="143281"/>
                  <a:pt x="1623759" y="144808"/>
                </a:cubicBezTo>
                <a:cubicBezTo>
                  <a:pt x="1628915" y="146284"/>
                  <a:pt x="1633563" y="145658"/>
                  <a:pt x="1638160" y="145039"/>
                </a:cubicBezTo>
                <a:cubicBezTo>
                  <a:pt x="1641196" y="144630"/>
                  <a:pt x="1644193" y="144225"/>
                  <a:pt x="1647304" y="144431"/>
                </a:cubicBezTo>
                <a:cubicBezTo>
                  <a:pt x="1652448" y="144761"/>
                  <a:pt x="1654607" y="141793"/>
                  <a:pt x="1657350" y="137224"/>
                </a:cubicBezTo>
                <a:cubicBezTo>
                  <a:pt x="1667383" y="120499"/>
                  <a:pt x="1681328" y="114657"/>
                  <a:pt x="1700784" y="117907"/>
                </a:cubicBezTo>
                <a:cubicBezTo>
                  <a:pt x="1701724" y="118069"/>
                  <a:pt x="1702740" y="118425"/>
                  <a:pt x="1703756" y="118782"/>
                </a:cubicBezTo>
                <a:cubicBezTo>
                  <a:pt x="1706321" y="119675"/>
                  <a:pt x="1708874" y="120568"/>
                  <a:pt x="1710157" y="118379"/>
                </a:cubicBezTo>
                <a:cubicBezTo>
                  <a:pt x="1713586" y="112532"/>
                  <a:pt x="1719390" y="111244"/>
                  <a:pt x="1725181" y="109957"/>
                </a:cubicBezTo>
                <a:cubicBezTo>
                  <a:pt x="1730769" y="108714"/>
                  <a:pt x="1736357" y="107473"/>
                  <a:pt x="1739786" y="102125"/>
                </a:cubicBezTo>
                <a:cubicBezTo>
                  <a:pt x="1741348" y="99675"/>
                  <a:pt x="1745399" y="97932"/>
                  <a:pt x="1748498" y="97555"/>
                </a:cubicBezTo>
                <a:cubicBezTo>
                  <a:pt x="1749704" y="97406"/>
                  <a:pt x="1750911" y="97244"/>
                  <a:pt x="1752130" y="97081"/>
                </a:cubicBezTo>
                <a:cubicBezTo>
                  <a:pt x="1758950" y="96166"/>
                  <a:pt x="1765922" y="95232"/>
                  <a:pt x="1772437" y="96472"/>
                </a:cubicBezTo>
                <a:cubicBezTo>
                  <a:pt x="1776997" y="97340"/>
                  <a:pt x="1778406" y="101336"/>
                  <a:pt x="1779842" y="105455"/>
                </a:cubicBezTo>
                <a:cubicBezTo>
                  <a:pt x="1780832" y="108266"/>
                  <a:pt x="1781835" y="111134"/>
                  <a:pt x="1783880" y="113102"/>
                </a:cubicBezTo>
                <a:cubicBezTo>
                  <a:pt x="1785328" y="114466"/>
                  <a:pt x="1786674" y="115933"/>
                  <a:pt x="1788033" y="117415"/>
                </a:cubicBezTo>
                <a:cubicBezTo>
                  <a:pt x="1788262" y="117673"/>
                  <a:pt x="1788503" y="117932"/>
                  <a:pt x="1788732" y="118190"/>
                </a:cubicBezTo>
                <a:cubicBezTo>
                  <a:pt x="1792224" y="122006"/>
                  <a:pt x="1796186" y="123938"/>
                  <a:pt x="1800708" y="120263"/>
                </a:cubicBezTo>
                <a:cubicBezTo>
                  <a:pt x="1803616" y="117898"/>
                  <a:pt x="1806372" y="115337"/>
                  <a:pt x="1809128" y="112770"/>
                </a:cubicBezTo>
                <a:cubicBezTo>
                  <a:pt x="1810664" y="111349"/>
                  <a:pt x="1812188" y="109925"/>
                  <a:pt x="1813750" y="108532"/>
                </a:cubicBezTo>
                <a:cubicBezTo>
                  <a:pt x="1827987" y="95812"/>
                  <a:pt x="1841640" y="93457"/>
                  <a:pt x="1857845" y="104292"/>
                </a:cubicBezTo>
                <a:cubicBezTo>
                  <a:pt x="1865909" y="109710"/>
                  <a:pt x="1873301" y="114044"/>
                  <a:pt x="1882915" y="115269"/>
                </a:cubicBezTo>
                <a:cubicBezTo>
                  <a:pt x="1887461" y="115879"/>
                  <a:pt x="1890103" y="119995"/>
                  <a:pt x="1892770" y="124171"/>
                </a:cubicBezTo>
                <a:lnTo>
                  <a:pt x="1892808" y="124221"/>
                </a:lnTo>
                <a:cubicBezTo>
                  <a:pt x="1900758" y="136637"/>
                  <a:pt x="1901139" y="136423"/>
                  <a:pt x="1912823" y="130001"/>
                </a:cubicBezTo>
                <a:lnTo>
                  <a:pt x="1912874" y="129968"/>
                </a:lnTo>
                <a:cubicBezTo>
                  <a:pt x="1913395" y="129685"/>
                  <a:pt x="1913865" y="129344"/>
                  <a:pt x="1914335" y="129003"/>
                </a:cubicBezTo>
                <a:cubicBezTo>
                  <a:pt x="1914804" y="128661"/>
                  <a:pt x="1915274" y="128320"/>
                  <a:pt x="1915795" y="128036"/>
                </a:cubicBezTo>
                <a:cubicBezTo>
                  <a:pt x="1921739" y="124692"/>
                  <a:pt x="1927288" y="125822"/>
                  <a:pt x="1931632" y="130533"/>
                </a:cubicBezTo>
                <a:cubicBezTo>
                  <a:pt x="1937982" y="137425"/>
                  <a:pt x="1944116" y="144513"/>
                  <a:pt x="1950250" y="151605"/>
                </a:cubicBezTo>
                <a:cubicBezTo>
                  <a:pt x="1953171" y="154982"/>
                  <a:pt x="1956092" y="158361"/>
                  <a:pt x="1959051" y="161721"/>
                </a:cubicBezTo>
                <a:cubicBezTo>
                  <a:pt x="1959788" y="162564"/>
                  <a:pt x="1960524" y="163407"/>
                  <a:pt x="1961261" y="164252"/>
                </a:cubicBezTo>
                <a:cubicBezTo>
                  <a:pt x="1973542" y="178275"/>
                  <a:pt x="1985810" y="192275"/>
                  <a:pt x="2004644" y="198186"/>
                </a:cubicBezTo>
                <a:cubicBezTo>
                  <a:pt x="2007895" y="199222"/>
                  <a:pt x="2011718" y="200965"/>
                  <a:pt x="2013509" y="203556"/>
                </a:cubicBezTo>
                <a:cubicBezTo>
                  <a:pt x="2018449" y="210754"/>
                  <a:pt x="2025688" y="212138"/>
                  <a:pt x="2032914" y="213516"/>
                </a:cubicBezTo>
                <a:cubicBezTo>
                  <a:pt x="2036991" y="214293"/>
                  <a:pt x="2041055" y="215071"/>
                  <a:pt x="2044700" y="216889"/>
                </a:cubicBezTo>
                <a:cubicBezTo>
                  <a:pt x="2047291" y="218208"/>
                  <a:pt x="2048891" y="222165"/>
                  <a:pt x="2050021" y="225275"/>
                </a:cubicBezTo>
                <a:cubicBezTo>
                  <a:pt x="2050301" y="226023"/>
                  <a:pt x="2047240" y="228255"/>
                  <a:pt x="2045487" y="229531"/>
                </a:cubicBezTo>
                <a:lnTo>
                  <a:pt x="2045449" y="229561"/>
                </a:lnTo>
                <a:cubicBezTo>
                  <a:pt x="2034476" y="237476"/>
                  <a:pt x="2026272" y="234697"/>
                  <a:pt x="2019389" y="223484"/>
                </a:cubicBezTo>
                <a:cubicBezTo>
                  <a:pt x="2017128" y="219762"/>
                  <a:pt x="2011667" y="220657"/>
                  <a:pt x="2011388" y="224003"/>
                </a:cubicBezTo>
                <a:cubicBezTo>
                  <a:pt x="2011197" y="226217"/>
                  <a:pt x="2011477" y="228572"/>
                  <a:pt x="2011858" y="230787"/>
                </a:cubicBezTo>
                <a:cubicBezTo>
                  <a:pt x="2012048" y="231870"/>
                  <a:pt x="2012798" y="233190"/>
                  <a:pt x="2013737" y="233661"/>
                </a:cubicBezTo>
                <a:cubicBezTo>
                  <a:pt x="2017154" y="235476"/>
                  <a:pt x="2020341" y="237940"/>
                  <a:pt x="2023542" y="240405"/>
                </a:cubicBezTo>
                <a:cubicBezTo>
                  <a:pt x="2032203" y="247087"/>
                  <a:pt x="2040877" y="253790"/>
                  <a:pt x="2054162" y="247700"/>
                </a:cubicBezTo>
                <a:cubicBezTo>
                  <a:pt x="2055901" y="246898"/>
                  <a:pt x="2060804" y="250008"/>
                  <a:pt x="2062366" y="252458"/>
                </a:cubicBezTo>
                <a:cubicBezTo>
                  <a:pt x="2064321" y="255669"/>
                  <a:pt x="2065947" y="259093"/>
                  <a:pt x="2067573" y="262513"/>
                </a:cubicBezTo>
                <a:cubicBezTo>
                  <a:pt x="2069440" y="266469"/>
                  <a:pt x="2071319" y="270421"/>
                  <a:pt x="2073720" y="274036"/>
                </a:cubicBezTo>
                <a:cubicBezTo>
                  <a:pt x="2076069" y="277522"/>
                  <a:pt x="2080882" y="281290"/>
                  <a:pt x="2084743" y="281526"/>
                </a:cubicBezTo>
                <a:cubicBezTo>
                  <a:pt x="2100745" y="282418"/>
                  <a:pt x="2109064" y="294221"/>
                  <a:pt x="2116480" y="304753"/>
                </a:cubicBezTo>
                <a:cubicBezTo>
                  <a:pt x="2117293" y="305904"/>
                  <a:pt x="2118093" y="307039"/>
                  <a:pt x="2118893" y="308144"/>
                </a:cubicBezTo>
                <a:cubicBezTo>
                  <a:pt x="2123592" y="314611"/>
                  <a:pt x="2128266" y="321132"/>
                  <a:pt x="2132965" y="327664"/>
                </a:cubicBezTo>
                <a:cubicBezTo>
                  <a:pt x="2137118" y="333454"/>
                  <a:pt x="2141284" y="339254"/>
                  <a:pt x="2145462" y="345032"/>
                </a:cubicBezTo>
                <a:cubicBezTo>
                  <a:pt x="2148523" y="349272"/>
                  <a:pt x="2148103" y="353983"/>
                  <a:pt x="2143112" y="356763"/>
                </a:cubicBezTo>
                <a:cubicBezTo>
                  <a:pt x="2142300" y="357210"/>
                  <a:pt x="2141347" y="357549"/>
                  <a:pt x="2140420" y="357882"/>
                </a:cubicBezTo>
                <a:cubicBezTo>
                  <a:pt x="2137232" y="359020"/>
                  <a:pt x="2134260" y="360081"/>
                  <a:pt x="2137829" y="365149"/>
                </a:cubicBezTo>
                <a:cubicBezTo>
                  <a:pt x="2139379" y="367344"/>
                  <a:pt x="2141144" y="369397"/>
                  <a:pt x="2142896" y="371451"/>
                </a:cubicBezTo>
                <a:cubicBezTo>
                  <a:pt x="2144954" y="373849"/>
                  <a:pt x="2147011" y="376244"/>
                  <a:pt x="2148713" y="378859"/>
                </a:cubicBezTo>
                <a:cubicBezTo>
                  <a:pt x="2150224" y="381191"/>
                  <a:pt x="2150758" y="384185"/>
                  <a:pt x="2151278" y="387092"/>
                </a:cubicBezTo>
                <a:cubicBezTo>
                  <a:pt x="2151380" y="387651"/>
                  <a:pt x="2151482" y="388205"/>
                  <a:pt x="2151596" y="388751"/>
                </a:cubicBezTo>
                <a:cubicBezTo>
                  <a:pt x="2152815" y="394970"/>
                  <a:pt x="2148853" y="399823"/>
                  <a:pt x="2142071" y="400247"/>
                </a:cubicBezTo>
                <a:cubicBezTo>
                  <a:pt x="2139760" y="400412"/>
                  <a:pt x="2137461" y="400388"/>
                  <a:pt x="2135149" y="400365"/>
                </a:cubicBezTo>
                <a:cubicBezTo>
                  <a:pt x="2132838" y="400341"/>
                  <a:pt x="2130527" y="400317"/>
                  <a:pt x="2128228" y="400482"/>
                </a:cubicBezTo>
                <a:cubicBezTo>
                  <a:pt x="2125345" y="400718"/>
                  <a:pt x="2124354" y="403262"/>
                  <a:pt x="2126475" y="405571"/>
                </a:cubicBezTo>
                <a:cubicBezTo>
                  <a:pt x="2131187" y="410751"/>
                  <a:pt x="2136064" y="415765"/>
                  <a:pt x="2140941" y="420779"/>
                </a:cubicBezTo>
                <a:cubicBezTo>
                  <a:pt x="2143392" y="423287"/>
                  <a:pt x="2145830" y="425795"/>
                  <a:pt x="2148243" y="428325"/>
                </a:cubicBezTo>
                <a:cubicBezTo>
                  <a:pt x="2148650" y="428737"/>
                  <a:pt x="2149069" y="429139"/>
                  <a:pt x="2149500" y="429543"/>
                </a:cubicBezTo>
                <a:cubicBezTo>
                  <a:pt x="2150783" y="430759"/>
                  <a:pt x="2152079" y="431987"/>
                  <a:pt x="2152726" y="433507"/>
                </a:cubicBezTo>
                <a:cubicBezTo>
                  <a:pt x="2154555" y="437982"/>
                  <a:pt x="2154555" y="442788"/>
                  <a:pt x="2151266" y="446604"/>
                </a:cubicBezTo>
                <a:cubicBezTo>
                  <a:pt x="2147672" y="450760"/>
                  <a:pt x="2144128" y="448749"/>
                  <a:pt x="2140610" y="446759"/>
                </a:cubicBezTo>
                <a:cubicBezTo>
                  <a:pt x="2140064" y="446448"/>
                  <a:pt x="2139518" y="446137"/>
                  <a:pt x="2138959" y="445850"/>
                </a:cubicBezTo>
                <a:lnTo>
                  <a:pt x="2138680" y="445699"/>
                </a:lnTo>
                <a:cubicBezTo>
                  <a:pt x="2136737" y="444679"/>
                  <a:pt x="2134260" y="443379"/>
                  <a:pt x="2132559" y="443873"/>
                </a:cubicBezTo>
                <a:cubicBezTo>
                  <a:pt x="2128482" y="445150"/>
                  <a:pt x="2129625" y="447388"/>
                  <a:pt x="2130755" y="449593"/>
                </a:cubicBezTo>
                <a:cubicBezTo>
                  <a:pt x="2131200" y="450477"/>
                  <a:pt x="2131644" y="451354"/>
                  <a:pt x="2131759" y="452163"/>
                </a:cubicBezTo>
                <a:cubicBezTo>
                  <a:pt x="2132889" y="460691"/>
                  <a:pt x="2135530" y="468464"/>
                  <a:pt x="2145703" y="469783"/>
                </a:cubicBezTo>
                <a:cubicBezTo>
                  <a:pt x="2153298" y="470779"/>
                  <a:pt x="2155584" y="476123"/>
                  <a:pt x="2158022" y="481792"/>
                </a:cubicBezTo>
                <a:cubicBezTo>
                  <a:pt x="2158352" y="482561"/>
                  <a:pt x="2158683" y="483335"/>
                  <a:pt x="2159038" y="484105"/>
                </a:cubicBezTo>
                <a:cubicBezTo>
                  <a:pt x="2161985" y="490609"/>
                  <a:pt x="2159876" y="496308"/>
                  <a:pt x="2157755" y="502037"/>
                </a:cubicBezTo>
                <a:cubicBezTo>
                  <a:pt x="2156295" y="506019"/>
                  <a:pt x="2154822" y="510015"/>
                  <a:pt x="2155025" y="514304"/>
                </a:cubicBezTo>
                <a:cubicBezTo>
                  <a:pt x="2155495" y="523443"/>
                  <a:pt x="2154695" y="532959"/>
                  <a:pt x="2143112" y="537200"/>
                </a:cubicBezTo>
                <a:cubicBezTo>
                  <a:pt x="2140598" y="538113"/>
                  <a:pt x="2138858" y="541106"/>
                  <a:pt x="2137105" y="544096"/>
                </a:cubicBezTo>
                <a:cubicBezTo>
                  <a:pt x="2136343" y="545423"/>
                  <a:pt x="2135569" y="546750"/>
                  <a:pt x="2134730" y="547895"/>
                </a:cubicBezTo>
                <a:cubicBezTo>
                  <a:pt x="2132889" y="550438"/>
                  <a:pt x="2133498" y="552134"/>
                  <a:pt x="2135899" y="553688"/>
                </a:cubicBezTo>
                <a:cubicBezTo>
                  <a:pt x="2136419" y="554011"/>
                  <a:pt x="2137004" y="554361"/>
                  <a:pt x="2137626" y="554728"/>
                </a:cubicBezTo>
                <a:cubicBezTo>
                  <a:pt x="2140433" y="556396"/>
                  <a:pt x="2143824" y="558406"/>
                  <a:pt x="2143633" y="559719"/>
                </a:cubicBezTo>
                <a:cubicBezTo>
                  <a:pt x="2142681" y="565847"/>
                  <a:pt x="2144497" y="571403"/>
                  <a:pt x="2146300" y="576927"/>
                </a:cubicBezTo>
                <a:cubicBezTo>
                  <a:pt x="2147722" y="581298"/>
                  <a:pt x="2149145" y="585649"/>
                  <a:pt x="2149183" y="590248"/>
                </a:cubicBezTo>
                <a:cubicBezTo>
                  <a:pt x="2149208" y="592577"/>
                  <a:pt x="2148942" y="595010"/>
                  <a:pt x="2148688" y="597440"/>
                </a:cubicBezTo>
                <a:cubicBezTo>
                  <a:pt x="2148180" y="602281"/>
                  <a:pt x="2147672" y="607102"/>
                  <a:pt x="2149323" y="611024"/>
                </a:cubicBezTo>
                <a:cubicBezTo>
                  <a:pt x="2157806" y="631140"/>
                  <a:pt x="2148764" y="642023"/>
                  <a:pt x="2131708" y="649938"/>
                </a:cubicBezTo>
                <a:cubicBezTo>
                  <a:pt x="2130997" y="650260"/>
                  <a:pt x="2130374" y="650782"/>
                  <a:pt x="2129752" y="651307"/>
                </a:cubicBezTo>
                <a:cubicBezTo>
                  <a:pt x="2129460" y="651547"/>
                  <a:pt x="2129180" y="651788"/>
                  <a:pt x="2128888" y="652010"/>
                </a:cubicBezTo>
                <a:cubicBezTo>
                  <a:pt x="2120875" y="658183"/>
                  <a:pt x="2119313" y="664637"/>
                  <a:pt x="2123986" y="673304"/>
                </a:cubicBezTo>
                <a:cubicBezTo>
                  <a:pt x="2125955" y="676960"/>
                  <a:pt x="2127961" y="680597"/>
                  <a:pt x="2129968" y="684232"/>
                </a:cubicBezTo>
                <a:cubicBezTo>
                  <a:pt x="2133575" y="690767"/>
                  <a:pt x="2137181" y="697299"/>
                  <a:pt x="2140560" y="703928"/>
                </a:cubicBezTo>
                <a:cubicBezTo>
                  <a:pt x="2145373" y="713303"/>
                  <a:pt x="2142922" y="718532"/>
                  <a:pt x="2132279" y="722584"/>
                </a:cubicBezTo>
                <a:cubicBezTo>
                  <a:pt x="2131111" y="723024"/>
                  <a:pt x="2129815" y="723066"/>
                  <a:pt x="2128520" y="723108"/>
                </a:cubicBezTo>
                <a:cubicBezTo>
                  <a:pt x="2127453" y="723142"/>
                  <a:pt x="2126399" y="723177"/>
                  <a:pt x="2125396" y="723431"/>
                </a:cubicBezTo>
                <a:cubicBezTo>
                  <a:pt x="2123923" y="723816"/>
                  <a:pt x="2122538" y="724527"/>
                  <a:pt x="2121141" y="725240"/>
                </a:cubicBezTo>
                <a:cubicBezTo>
                  <a:pt x="2120494" y="725575"/>
                  <a:pt x="2119846" y="725909"/>
                  <a:pt x="2119173" y="726211"/>
                </a:cubicBezTo>
                <a:cubicBezTo>
                  <a:pt x="2122297" y="730929"/>
                  <a:pt x="2120722" y="735946"/>
                  <a:pt x="2119135" y="740969"/>
                </a:cubicBezTo>
                <a:cubicBezTo>
                  <a:pt x="2117281" y="746878"/>
                  <a:pt x="2115426" y="752796"/>
                  <a:pt x="2121205" y="758247"/>
                </a:cubicBezTo>
                <a:cubicBezTo>
                  <a:pt x="2123326" y="760258"/>
                  <a:pt x="2125231" y="762531"/>
                  <a:pt x="2127110" y="764793"/>
                </a:cubicBezTo>
                <a:cubicBezTo>
                  <a:pt x="2127491" y="765235"/>
                  <a:pt x="2127860" y="765675"/>
                  <a:pt x="2128228" y="766115"/>
                </a:cubicBezTo>
                <a:cubicBezTo>
                  <a:pt x="2130997" y="769413"/>
                  <a:pt x="2129688" y="772239"/>
                  <a:pt x="2126996" y="774831"/>
                </a:cubicBezTo>
                <a:cubicBezTo>
                  <a:pt x="2126234" y="775580"/>
                  <a:pt x="2125307" y="776312"/>
                  <a:pt x="2124367" y="777046"/>
                </a:cubicBezTo>
                <a:cubicBezTo>
                  <a:pt x="2122246" y="778708"/>
                  <a:pt x="2120125" y="780378"/>
                  <a:pt x="2119935" y="782274"/>
                </a:cubicBezTo>
                <a:cubicBezTo>
                  <a:pt x="2119008" y="790129"/>
                  <a:pt x="2116138" y="797395"/>
                  <a:pt x="2113267" y="804692"/>
                </a:cubicBezTo>
                <a:cubicBezTo>
                  <a:pt x="2109445" y="814421"/>
                  <a:pt x="2105597" y="824205"/>
                  <a:pt x="2106270" y="835510"/>
                </a:cubicBezTo>
                <a:cubicBezTo>
                  <a:pt x="2107235" y="851181"/>
                  <a:pt x="2099323" y="864326"/>
                  <a:pt x="2082305" y="868727"/>
                </a:cubicBezTo>
                <a:moveTo>
                  <a:pt x="2081162" y="867797"/>
                </a:moveTo>
                <a:cubicBezTo>
                  <a:pt x="2081162" y="865857"/>
                  <a:pt x="2081136" y="863938"/>
                  <a:pt x="2081060" y="861987"/>
                </a:cubicBezTo>
                <a:cubicBezTo>
                  <a:pt x="2080831" y="851670"/>
                  <a:pt x="2078241" y="849314"/>
                  <a:pt x="2068017" y="848890"/>
                </a:cubicBezTo>
                <a:cubicBezTo>
                  <a:pt x="2063534" y="848702"/>
                  <a:pt x="2063382" y="851226"/>
                  <a:pt x="2063242" y="853738"/>
                </a:cubicBezTo>
                <a:cubicBezTo>
                  <a:pt x="2063204" y="854367"/>
                  <a:pt x="2063166" y="854994"/>
                  <a:pt x="2063064" y="855580"/>
                </a:cubicBezTo>
                <a:cubicBezTo>
                  <a:pt x="2062505" y="858736"/>
                  <a:pt x="2061604" y="863777"/>
                  <a:pt x="2065757" y="863542"/>
                </a:cubicBezTo>
                <a:cubicBezTo>
                  <a:pt x="2071726" y="863232"/>
                  <a:pt x="2076323" y="865457"/>
                  <a:pt x="2081162" y="867797"/>
                </a:cubicBezTo>
                <a:moveTo>
                  <a:pt x="1370495" y="1064177"/>
                </a:moveTo>
                <a:cubicBezTo>
                  <a:pt x="1370521" y="1064539"/>
                  <a:pt x="1370546" y="1064904"/>
                  <a:pt x="1370571" y="1065273"/>
                </a:cubicBezTo>
                <a:lnTo>
                  <a:pt x="1370482" y="1065273"/>
                </a:lnTo>
                <a:cubicBezTo>
                  <a:pt x="1370292" y="1065781"/>
                  <a:pt x="1370127" y="1066469"/>
                  <a:pt x="1369949" y="1067236"/>
                </a:cubicBezTo>
                <a:cubicBezTo>
                  <a:pt x="1369454" y="1069308"/>
                  <a:pt x="1368819" y="1071963"/>
                  <a:pt x="1367142" y="1073235"/>
                </a:cubicBezTo>
                <a:cubicBezTo>
                  <a:pt x="1356297" y="1081432"/>
                  <a:pt x="1353807" y="1092408"/>
                  <a:pt x="1356436" y="1104516"/>
                </a:cubicBezTo>
                <a:cubicBezTo>
                  <a:pt x="1358468" y="1113779"/>
                  <a:pt x="1353934" y="1120021"/>
                  <a:pt x="1349426" y="1126241"/>
                </a:cubicBezTo>
                <a:cubicBezTo>
                  <a:pt x="1347953" y="1128279"/>
                  <a:pt x="1346479" y="1130315"/>
                  <a:pt x="1345235" y="1132454"/>
                </a:cubicBezTo>
                <a:cubicBezTo>
                  <a:pt x="1343393" y="1135563"/>
                  <a:pt x="1339202" y="1133773"/>
                  <a:pt x="1336231" y="1131559"/>
                </a:cubicBezTo>
                <a:cubicBezTo>
                  <a:pt x="1327087" y="1124727"/>
                  <a:pt x="1319454" y="1124868"/>
                  <a:pt x="1313904" y="1136317"/>
                </a:cubicBezTo>
                <a:cubicBezTo>
                  <a:pt x="1313282" y="1137683"/>
                  <a:pt x="1309751" y="1138437"/>
                  <a:pt x="1307732" y="1138154"/>
                </a:cubicBezTo>
                <a:cubicBezTo>
                  <a:pt x="1303579" y="1137636"/>
                  <a:pt x="1302639" y="1134008"/>
                  <a:pt x="1302880" y="1130522"/>
                </a:cubicBezTo>
                <a:cubicBezTo>
                  <a:pt x="1302906" y="1130155"/>
                  <a:pt x="1302931" y="1129781"/>
                  <a:pt x="1302944" y="1129400"/>
                </a:cubicBezTo>
                <a:cubicBezTo>
                  <a:pt x="1303147" y="1126254"/>
                  <a:pt x="1303363" y="1122719"/>
                  <a:pt x="1305039" y="1120535"/>
                </a:cubicBezTo>
                <a:cubicBezTo>
                  <a:pt x="1315784" y="1106542"/>
                  <a:pt x="1309751" y="1094435"/>
                  <a:pt x="1301750" y="1082327"/>
                </a:cubicBezTo>
                <a:cubicBezTo>
                  <a:pt x="1293838" y="1070267"/>
                  <a:pt x="1293076" y="1066780"/>
                  <a:pt x="1301369" y="1059195"/>
                </a:cubicBezTo>
                <a:cubicBezTo>
                  <a:pt x="1310272" y="1051046"/>
                  <a:pt x="1318374" y="1043130"/>
                  <a:pt x="1319365" y="1030315"/>
                </a:cubicBezTo>
                <a:cubicBezTo>
                  <a:pt x="1319784" y="1024663"/>
                  <a:pt x="1323467" y="1021695"/>
                  <a:pt x="1328649" y="1022637"/>
                </a:cubicBezTo>
                <a:cubicBezTo>
                  <a:pt x="1333449" y="1023532"/>
                  <a:pt x="1337412" y="1028102"/>
                  <a:pt x="1336370" y="1032624"/>
                </a:cubicBezTo>
                <a:cubicBezTo>
                  <a:pt x="1336142" y="1033591"/>
                  <a:pt x="1335824" y="1034496"/>
                  <a:pt x="1335519" y="1035360"/>
                </a:cubicBezTo>
                <a:cubicBezTo>
                  <a:pt x="1334414" y="1038452"/>
                  <a:pt x="1333513" y="1041001"/>
                  <a:pt x="1337932" y="1043837"/>
                </a:cubicBezTo>
                <a:cubicBezTo>
                  <a:pt x="1345984" y="1049020"/>
                  <a:pt x="1354506" y="1052035"/>
                  <a:pt x="1364031" y="1053118"/>
                </a:cubicBezTo>
                <a:cubicBezTo>
                  <a:pt x="1369746" y="1053782"/>
                  <a:pt x="1370089" y="1058488"/>
                  <a:pt x="1370495" y="1064177"/>
                </a:cubicBezTo>
                <a:moveTo>
                  <a:pt x="1935074" y="289968"/>
                </a:moveTo>
                <a:cubicBezTo>
                  <a:pt x="1935899" y="290267"/>
                  <a:pt x="1936699" y="290556"/>
                  <a:pt x="1937423" y="290854"/>
                </a:cubicBezTo>
                <a:lnTo>
                  <a:pt x="1937474" y="290807"/>
                </a:lnTo>
                <a:cubicBezTo>
                  <a:pt x="1946504" y="290694"/>
                  <a:pt x="1954263" y="293980"/>
                  <a:pt x="1961947" y="297230"/>
                </a:cubicBezTo>
                <a:cubicBezTo>
                  <a:pt x="1967078" y="299405"/>
                  <a:pt x="1972183" y="301564"/>
                  <a:pt x="1977606" y="302679"/>
                </a:cubicBezTo>
                <a:cubicBezTo>
                  <a:pt x="1980311" y="313875"/>
                  <a:pt x="1988680" y="315528"/>
                  <a:pt x="1997062" y="317181"/>
                </a:cubicBezTo>
                <a:cubicBezTo>
                  <a:pt x="1999932" y="317746"/>
                  <a:pt x="2002803" y="318313"/>
                  <a:pt x="2005444" y="319261"/>
                </a:cubicBezTo>
                <a:lnTo>
                  <a:pt x="2005597" y="319321"/>
                </a:lnTo>
                <a:cubicBezTo>
                  <a:pt x="2006638" y="319726"/>
                  <a:pt x="2007705" y="320143"/>
                  <a:pt x="2008556" y="320817"/>
                </a:cubicBezTo>
                <a:cubicBezTo>
                  <a:pt x="2012277" y="323832"/>
                  <a:pt x="2015109" y="327271"/>
                  <a:pt x="2014360" y="332595"/>
                </a:cubicBezTo>
                <a:cubicBezTo>
                  <a:pt x="2013598" y="337871"/>
                  <a:pt x="2009877" y="340510"/>
                  <a:pt x="2005546" y="342346"/>
                </a:cubicBezTo>
                <a:cubicBezTo>
                  <a:pt x="2003565" y="343195"/>
                  <a:pt x="2000453" y="343902"/>
                  <a:pt x="1998904" y="342960"/>
                </a:cubicBezTo>
                <a:cubicBezTo>
                  <a:pt x="1986610" y="335610"/>
                  <a:pt x="1976564" y="339425"/>
                  <a:pt x="1967624" y="348706"/>
                </a:cubicBezTo>
                <a:cubicBezTo>
                  <a:pt x="1962442" y="354124"/>
                  <a:pt x="1957261" y="353795"/>
                  <a:pt x="1953577" y="347858"/>
                </a:cubicBezTo>
                <a:cubicBezTo>
                  <a:pt x="1949615" y="341474"/>
                  <a:pt x="1943633" y="340392"/>
                  <a:pt x="1937614" y="339305"/>
                </a:cubicBezTo>
                <a:cubicBezTo>
                  <a:pt x="1935772" y="338973"/>
                  <a:pt x="1933931" y="338639"/>
                  <a:pt x="1932140" y="338154"/>
                </a:cubicBezTo>
                <a:cubicBezTo>
                  <a:pt x="1926730" y="336694"/>
                  <a:pt x="1924279" y="332830"/>
                  <a:pt x="1924799" y="327978"/>
                </a:cubicBezTo>
                <a:cubicBezTo>
                  <a:pt x="1924837" y="327560"/>
                  <a:pt x="1924888" y="327141"/>
                  <a:pt x="1924926" y="326720"/>
                </a:cubicBezTo>
                <a:cubicBezTo>
                  <a:pt x="1925726" y="319096"/>
                  <a:pt x="1926552" y="311203"/>
                  <a:pt x="1929460" y="304328"/>
                </a:cubicBezTo>
                <a:cubicBezTo>
                  <a:pt x="1931492" y="299540"/>
                  <a:pt x="1929206" y="298078"/>
                  <a:pt x="1926958" y="296642"/>
                </a:cubicBezTo>
                <a:cubicBezTo>
                  <a:pt x="1925815" y="295915"/>
                  <a:pt x="1924685" y="295196"/>
                  <a:pt x="1924139" y="294057"/>
                </a:cubicBezTo>
                <a:cubicBezTo>
                  <a:pt x="1923148" y="292125"/>
                  <a:pt x="1922069" y="289441"/>
                  <a:pt x="1922678" y="287650"/>
                </a:cubicBezTo>
                <a:cubicBezTo>
                  <a:pt x="1923669" y="284777"/>
                  <a:pt x="1925879" y="285247"/>
                  <a:pt x="1928470" y="286944"/>
                </a:cubicBezTo>
                <a:cubicBezTo>
                  <a:pt x="1930514" y="288309"/>
                  <a:pt x="1932915" y="289179"/>
                  <a:pt x="1935074" y="289968"/>
                </a:cubicBezTo>
                <a:moveTo>
                  <a:pt x="1682826" y="1133187"/>
                </a:moveTo>
                <a:cubicBezTo>
                  <a:pt x="1682432" y="1133307"/>
                  <a:pt x="1682052" y="1133428"/>
                  <a:pt x="1681696" y="1133584"/>
                </a:cubicBezTo>
                <a:lnTo>
                  <a:pt x="1681658" y="1133678"/>
                </a:lnTo>
                <a:cubicBezTo>
                  <a:pt x="1681366" y="1133622"/>
                  <a:pt x="1681036" y="1133587"/>
                  <a:pt x="1680705" y="1133551"/>
                </a:cubicBezTo>
                <a:cubicBezTo>
                  <a:pt x="1679918" y="1133469"/>
                  <a:pt x="1679118" y="1133382"/>
                  <a:pt x="1678915" y="1133019"/>
                </a:cubicBezTo>
                <a:cubicBezTo>
                  <a:pt x="1677937" y="1131040"/>
                  <a:pt x="1677276" y="1128874"/>
                  <a:pt x="1676654" y="1126706"/>
                </a:cubicBezTo>
                <a:cubicBezTo>
                  <a:pt x="1673263" y="1114881"/>
                  <a:pt x="1666862" y="1110595"/>
                  <a:pt x="1657299" y="1114505"/>
                </a:cubicBezTo>
                <a:cubicBezTo>
                  <a:pt x="1655420" y="1115272"/>
                  <a:pt x="1653832" y="1116655"/>
                  <a:pt x="1652245" y="1118046"/>
                </a:cubicBezTo>
                <a:cubicBezTo>
                  <a:pt x="1651203" y="1118961"/>
                  <a:pt x="1650149" y="1119881"/>
                  <a:pt x="1649006" y="1120629"/>
                </a:cubicBezTo>
                <a:cubicBezTo>
                  <a:pt x="1647444" y="1121665"/>
                  <a:pt x="1644485" y="1123126"/>
                  <a:pt x="1643875" y="1122561"/>
                </a:cubicBezTo>
                <a:cubicBezTo>
                  <a:pt x="1643723" y="1122415"/>
                  <a:pt x="1643558" y="1122266"/>
                  <a:pt x="1643405" y="1122115"/>
                </a:cubicBezTo>
                <a:cubicBezTo>
                  <a:pt x="1641107" y="1119923"/>
                  <a:pt x="1638249" y="1117196"/>
                  <a:pt x="1638071" y="1114551"/>
                </a:cubicBezTo>
                <a:cubicBezTo>
                  <a:pt x="1637132" y="1101124"/>
                  <a:pt x="1643164" y="1092928"/>
                  <a:pt x="1656169" y="1088357"/>
                </a:cubicBezTo>
                <a:cubicBezTo>
                  <a:pt x="1662811" y="1093634"/>
                  <a:pt x="1665923" y="1089724"/>
                  <a:pt x="1668844" y="1083928"/>
                </a:cubicBezTo>
                <a:cubicBezTo>
                  <a:pt x="1669263" y="1083128"/>
                  <a:pt x="1672895" y="1083316"/>
                  <a:pt x="1674686" y="1084024"/>
                </a:cubicBezTo>
                <a:cubicBezTo>
                  <a:pt x="1676146" y="1084602"/>
                  <a:pt x="1677175" y="1085966"/>
                  <a:pt x="1678191" y="1087312"/>
                </a:cubicBezTo>
                <a:cubicBezTo>
                  <a:pt x="1679816" y="1089471"/>
                  <a:pt x="1681404" y="1091584"/>
                  <a:pt x="1684719" y="1090336"/>
                </a:cubicBezTo>
                <a:cubicBezTo>
                  <a:pt x="1685341" y="1090098"/>
                  <a:pt x="1685125" y="1087703"/>
                  <a:pt x="1684884" y="1085139"/>
                </a:cubicBezTo>
                <a:cubicBezTo>
                  <a:pt x="1684744" y="1083640"/>
                  <a:pt x="1684604" y="1082083"/>
                  <a:pt x="1684617" y="1080867"/>
                </a:cubicBezTo>
                <a:cubicBezTo>
                  <a:pt x="1684807" y="1072340"/>
                  <a:pt x="1688998" y="1069230"/>
                  <a:pt x="1697203" y="1071538"/>
                </a:cubicBezTo>
                <a:cubicBezTo>
                  <a:pt x="1698269" y="1071841"/>
                  <a:pt x="1699336" y="1072281"/>
                  <a:pt x="1700403" y="1072719"/>
                </a:cubicBezTo>
                <a:cubicBezTo>
                  <a:pt x="1702511" y="1073584"/>
                  <a:pt x="1704607" y="1074443"/>
                  <a:pt x="1706575" y="1074224"/>
                </a:cubicBezTo>
                <a:cubicBezTo>
                  <a:pt x="1707591" y="1074094"/>
                  <a:pt x="1708633" y="1073725"/>
                  <a:pt x="1709649" y="1073368"/>
                </a:cubicBezTo>
                <a:cubicBezTo>
                  <a:pt x="1712633" y="1072309"/>
                  <a:pt x="1715351" y="1071344"/>
                  <a:pt x="1716659" y="1076909"/>
                </a:cubicBezTo>
                <a:cubicBezTo>
                  <a:pt x="1716989" y="1078278"/>
                  <a:pt x="1717561" y="1079642"/>
                  <a:pt x="1718145" y="1081006"/>
                </a:cubicBezTo>
                <a:cubicBezTo>
                  <a:pt x="1719796" y="1084898"/>
                  <a:pt x="1721447" y="1088799"/>
                  <a:pt x="1717357" y="1092881"/>
                </a:cubicBezTo>
                <a:cubicBezTo>
                  <a:pt x="1714919" y="1095331"/>
                  <a:pt x="1712277" y="1097685"/>
                  <a:pt x="1709547" y="1099853"/>
                </a:cubicBezTo>
                <a:cubicBezTo>
                  <a:pt x="1706626" y="1102208"/>
                  <a:pt x="1695412" y="1116341"/>
                  <a:pt x="1692681" y="1120864"/>
                </a:cubicBezTo>
                <a:cubicBezTo>
                  <a:pt x="1690319" y="1124774"/>
                  <a:pt x="1687589" y="1128497"/>
                  <a:pt x="1684807" y="1132171"/>
                </a:cubicBezTo>
                <a:cubicBezTo>
                  <a:pt x="1684401" y="1132705"/>
                  <a:pt x="1683614" y="1132947"/>
                  <a:pt x="1682826" y="1133187"/>
                </a:cubicBezTo>
                <a:moveTo>
                  <a:pt x="1531976" y="1338148"/>
                </a:moveTo>
                <a:cubicBezTo>
                  <a:pt x="1536357" y="1339507"/>
                  <a:pt x="1538580" y="1344320"/>
                  <a:pt x="1536268" y="1350963"/>
                </a:cubicBezTo>
                <a:lnTo>
                  <a:pt x="1536319" y="1350963"/>
                </a:lnTo>
                <a:cubicBezTo>
                  <a:pt x="1534947" y="1354823"/>
                  <a:pt x="1529994" y="1356944"/>
                  <a:pt x="1525803" y="1355954"/>
                </a:cubicBezTo>
                <a:cubicBezTo>
                  <a:pt x="1515682" y="1353591"/>
                  <a:pt x="1506538" y="1348842"/>
                  <a:pt x="1500696" y="1339456"/>
                </a:cubicBezTo>
                <a:cubicBezTo>
                  <a:pt x="1497203" y="1333856"/>
                  <a:pt x="1499794" y="1329550"/>
                  <a:pt x="1502537" y="1324991"/>
                </a:cubicBezTo>
                <a:cubicBezTo>
                  <a:pt x="1502791" y="1324572"/>
                  <a:pt x="1503032" y="1324153"/>
                  <a:pt x="1503286" y="1323721"/>
                </a:cubicBezTo>
                <a:cubicBezTo>
                  <a:pt x="1505928" y="1319301"/>
                  <a:pt x="1505458" y="1314590"/>
                  <a:pt x="1500175" y="1312469"/>
                </a:cubicBezTo>
                <a:cubicBezTo>
                  <a:pt x="1495095" y="1310437"/>
                  <a:pt x="1492072" y="1307046"/>
                  <a:pt x="1494333" y="1302245"/>
                </a:cubicBezTo>
                <a:cubicBezTo>
                  <a:pt x="1496225" y="1298334"/>
                  <a:pt x="1500137" y="1295133"/>
                  <a:pt x="1503718" y="1292352"/>
                </a:cubicBezTo>
                <a:cubicBezTo>
                  <a:pt x="1504696" y="1291552"/>
                  <a:pt x="1509408" y="1293152"/>
                  <a:pt x="1509598" y="1294143"/>
                </a:cubicBezTo>
                <a:cubicBezTo>
                  <a:pt x="1510005" y="1296619"/>
                  <a:pt x="1509954" y="1299159"/>
                  <a:pt x="1509903" y="1301712"/>
                </a:cubicBezTo>
                <a:cubicBezTo>
                  <a:pt x="1509865" y="1303388"/>
                  <a:pt x="1509840" y="1305065"/>
                  <a:pt x="1509928" y="1306716"/>
                </a:cubicBezTo>
                <a:cubicBezTo>
                  <a:pt x="1510779" y="1321651"/>
                  <a:pt x="1516151" y="1333246"/>
                  <a:pt x="1531976" y="1338148"/>
                </a:cubicBezTo>
                <a:moveTo>
                  <a:pt x="1438834" y="1784121"/>
                </a:moveTo>
                <a:cubicBezTo>
                  <a:pt x="1439139" y="1783994"/>
                  <a:pt x="1439431" y="1783867"/>
                  <a:pt x="1439685" y="1783728"/>
                </a:cubicBezTo>
                <a:lnTo>
                  <a:pt x="1439647" y="1783677"/>
                </a:lnTo>
                <a:cubicBezTo>
                  <a:pt x="1441183" y="1783474"/>
                  <a:pt x="1441641" y="1783321"/>
                  <a:pt x="1441653" y="1783334"/>
                </a:cubicBezTo>
                <a:cubicBezTo>
                  <a:pt x="1441666" y="1783385"/>
                  <a:pt x="1439863" y="1784147"/>
                  <a:pt x="1441437" y="1786687"/>
                </a:cubicBezTo>
                <a:lnTo>
                  <a:pt x="1441641" y="1787017"/>
                </a:lnTo>
                <a:cubicBezTo>
                  <a:pt x="1444231" y="1791145"/>
                  <a:pt x="1447292" y="1796021"/>
                  <a:pt x="1451559" y="1794091"/>
                </a:cubicBezTo>
                <a:cubicBezTo>
                  <a:pt x="1460970" y="1789875"/>
                  <a:pt x="1465567" y="1794916"/>
                  <a:pt x="1470139" y="1799933"/>
                </a:cubicBezTo>
                <a:cubicBezTo>
                  <a:pt x="1472451" y="1802473"/>
                  <a:pt x="1474775" y="1805026"/>
                  <a:pt x="1477709" y="1806334"/>
                </a:cubicBezTo>
                <a:cubicBezTo>
                  <a:pt x="1480490" y="1807604"/>
                  <a:pt x="1480020" y="1810156"/>
                  <a:pt x="1476718" y="1811185"/>
                </a:cubicBezTo>
                <a:cubicBezTo>
                  <a:pt x="1473010" y="1812366"/>
                  <a:pt x="1470546" y="1815186"/>
                  <a:pt x="1468069" y="1818018"/>
                </a:cubicBezTo>
                <a:cubicBezTo>
                  <a:pt x="1465186" y="1821332"/>
                  <a:pt x="1462278" y="1824660"/>
                  <a:pt x="1457350" y="1825371"/>
                </a:cubicBezTo>
                <a:cubicBezTo>
                  <a:pt x="1456309" y="1825523"/>
                  <a:pt x="1455217" y="1825943"/>
                  <a:pt x="1454150" y="1826362"/>
                </a:cubicBezTo>
                <a:cubicBezTo>
                  <a:pt x="1451077" y="1827543"/>
                  <a:pt x="1448143" y="1828673"/>
                  <a:pt x="1446708" y="1823441"/>
                </a:cubicBezTo>
                <a:cubicBezTo>
                  <a:pt x="1445057" y="1817408"/>
                  <a:pt x="1441666" y="1813077"/>
                  <a:pt x="1436954" y="1809445"/>
                </a:cubicBezTo>
                <a:cubicBezTo>
                  <a:pt x="1436129" y="1808823"/>
                  <a:pt x="1435176" y="1808226"/>
                  <a:pt x="1434211" y="1807642"/>
                </a:cubicBezTo>
                <a:cubicBezTo>
                  <a:pt x="1430960" y="1805635"/>
                  <a:pt x="1427556" y="1803540"/>
                  <a:pt x="1428572" y="1799552"/>
                </a:cubicBezTo>
                <a:cubicBezTo>
                  <a:pt x="1429525" y="1795780"/>
                  <a:pt x="1432014" y="1792389"/>
                  <a:pt x="1434478" y="1789024"/>
                </a:cubicBezTo>
                <a:cubicBezTo>
                  <a:pt x="1435392" y="1787754"/>
                  <a:pt x="1436307" y="1786496"/>
                  <a:pt x="1437145" y="1785226"/>
                </a:cubicBezTo>
                <a:cubicBezTo>
                  <a:pt x="1437475" y="1784706"/>
                  <a:pt x="1438161" y="1784414"/>
                  <a:pt x="1438834" y="1784121"/>
                </a:cubicBezTo>
                <a:moveTo>
                  <a:pt x="1562138" y="707964"/>
                </a:moveTo>
                <a:cubicBezTo>
                  <a:pt x="1561744" y="707948"/>
                  <a:pt x="1561351" y="707932"/>
                  <a:pt x="1560957" y="707932"/>
                </a:cubicBezTo>
                <a:cubicBezTo>
                  <a:pt x="1547482" y="707414"/>
                  <a:pt x="1547241" y="706990"/>
                  <a:pt x="1545171" y="690924"/>
                </a:cubicBezTo>
                <a:cubicBezTo>
                  <a:pt x="1545082" y="690197"/>
                  <a:pt x="1545019" y="689468"/>
                  <a:pt x="1544955" y="688748"/>
                </a:cubicBezTo>
                <a:cubicBezTo>
                  <a:pt x="1544638" y="684949"/>
                  <a:pt x="1544333" y="681373"/>
                  <a:pt x="1539939" y="679193"/>
                </a:cubicBezTo>
                <a:cubicBezTo>
                  <a:pt x="1538757" y="678597"/>
                  <a:pt x="1537195" y="678518"/>
                  <a:pt x="1535633" y="678442"/>
                </a:cubicBezTo>
                <a:cubicBezTo>
                  <a:pt x="1532534" y="678288"/>
                  <a:pt x="1529486" y="678137"/>
                  <a:pt x="1529677" y="673871"/>
                </a:cubicBezTo>
                <a:cubicBezTo>
                  <a:pt x="1529817" y="670550"/>
                  <a:pt x="1532115" y="667259"/>
                  <a:pt x="1534312" y="664120"/>
                </a:cubicBezTo>
                <a:cubicBezTo>
                  <a:pt x="1534859" y="663340"/>
                  <a:pt x="1535392" y="662569"/>
                  <a:pt x="1535887" y="661810"/>
                </a:cubicBezTo>
                <a:cubicBezTo>
                  <a:pt x="1537919" y="658748"/>
                  <a:pt x="1540129" y="659313"/>
                  <a:pt x="1540548" y="662940"/>
                </a:cubicBezTo>
                <a:cubicBezTo>
                  <a:pt x="1541310" y="669347"/>
                  <a:pt x="1543622" y="673871"/>
                  <a:pt x="1551013" y="673635"/>
                </a:cubicBezTo>
                <a:cubicBezTo>
                  <a:pt x="1552169" y="673599"/>
                  <a:pt x="1553350" y="673529"/>
                  <a:pt x="1554518" y="673459"/>
                </a:cubicBezTo>
                <a:cubicBezTo>
                  <a:pt x="1558074" y="673247"/>
                  <a:pt x="1561630" y="673033"/>
                  <a:pt x="1564958" y="673776"/>
                </a:cubicBezTo>
                <a:cubicBezTo>
                  <a:pt x="1566126" y="674044"/>
                  <a:pt x="1567459" y="674163"/>
                  <a:pt x="1568831" y="674286"/>
                </a:cubicBezTo>
                <a:cubicBezTo>
                  <a:pt x="1573238" y="674681"/>
                  <a:pt x="1577962" y="675105"/>
                  <a:pt x="1578432" y="680607"/>
                </a:cubicBezTo>
                <a:cubicBezTo>
                  <a:pt x="1578801" y="684633"/>
                  <a:pt x="1574305" y="686457"/>
                  <a:pt x="1570317" y="688078"/>
                </a:cubicBezTo>
                <a:cubicBezTo>
                  <a:pt x="1569644" y="688354"/>
                  <a:pt x="1568971" y="688624"/>
                  <a:pt x="1568348" y="688899"/>
                </a:cubicBezTo>
                <a:cubicBezTo>
                  <a:pt x="1561440" y="691947"/>
                  <a:pt x="1564348" y="694047"/>
                  <a:pt x="1567574" y="696382"/>
                </a:cubicBezTo>
                <a:cubicBezTo>
                  <a:pt x="1568094" y="696754"/>
                  <a:pt x="1568615" y="697132"/>
                  <a:pt x="1569098" y="697521"/>
                </a:cubicBezTo>
                <a:cubicBezTo>
                  <a:pt x="1570609" y="698698"/>
                  <a:pt x="1571879" y="701148"/>
                  <a:pt x="1571879" y="703033"/>
                </a:cubicBezTo>
                <a:cubicBezTo>
                  <a:pt x="1571930" y="707370"/>
                  <a:pt x="1568679" y="707608"/>
                  <a:pt x="1565618" y="707836"/>
                </a:cubicBezTo>
                <a:cubicBezTo>
                  <a:pt x="1565224" y="707865"/>
                  <a:pt x="1564818" y="707894"/>
                  <a:pt x="1564437" y="707932"/>
                </a:cubicBezTo>
                <a:cubicBezTo>
                  <a:pt x="1563688" y="708026"/>
                  <a:pt x="1562913" y="707995"/>
                  <a:pt x="1562138" y="707964"/>
                </a:cubicBezTo>
                <a:moveTo>
                  <a:pt x="750635" y="1630045"/>
                </a:moveTo>
                <a:cubicBezTo>
                  <a:pt x="749126" y="1629931"/>
                  <a:pt x="749512" y="1629956"/>
                  <a:pt x="750565" y="1630045"/>
                </a:cubicBezTo>
                <a:cubicBezTo>
                  <a:pt x="750589" y="1630045"/>
                  <a:pt x="750612" y="1630045"/>
                  <a:pt x="750635" y="1630045"/>
                </a:cubicBezTo>
                <a:moveTo>
                  <a:pt x="1542237" y="492196"/>
                </a:moveTo>
                <a:cubicBezTo>
                  <a:pt x="1542263" y="491192"/>
                  <a:pt x="1542301" y="490259"/>
                  <a:pt x="1542301" y="489429"/>
                </a:cubicBezTo>
                <a:cubicBezTo>
                  <a:pt x="1543431" y="479395"/>
                  <a:pt x="1546911" y="476851"/>
                  <a:pt x="1556474" y="480242"/>
                </a:cubicBezTo>
                <a:cubicBezTo>
                  <a:pt x="1562278" y="482316"/>
                  <a:pt x="1567078" y="482597"/>
                  <a:pt x="1573060" y="481326"/>
                </a:cubicBezTo>
                <a:cubicBezTo>
                  <a:pt x="1583855" y="479017"/>
                  <a:pt x="1584173" y="479772"/>
                  <a:pt x="1587005" y="490277"/>
                </a:cubicBezTo>
                <a:cubicBezTo>
                  <a:pt x="1587068" y="490531"/>
                  <a:pt x="1587144" y="490797"/>
                  <a:pt x="1587221" y="491070"/>
                </a:cubicBezTo>
                <a:cubicBezTo>
                  <a:pt x="1588059" y="494047"/>
                  <a:pt x="1589164" y="497980"/>
                  <a:pt x="1584414" y="498239"/>
                </a:cubicBezTo>
                <a:cubicBezTo>
                  <a:pt x="1578839" y="498523"/>
                  <a:pt x="1573251" y="498310"/>
                  <a:pt x="1567650" y="498095"/>
                </a:cubicBezTo>
                <a:cubicBezTo>
                  <a:pt x="1563967" y="497956"/>
                  <a:pt x="1560297" y="497815"/>
                  <a:pt x="1556614" y="497815"/>
                </a:cubicBezTo>
                <a:cubicBezTo>
                  <a:pt x="1553134" y="497815"/>
                  <a:pt x="1550022" y="498851"/>
                  <a:pt x="1548003" y="502479"/>
                </a:cubicBezTo>
                <a:cubicBezTo>
                  <a:pt x="1546390" y="505399"/>
                  <a:pt x="1543329" y="507520"/>
                  <a:pt x="1542529" y="501913"/>
                </a:cubicBezTo>
                <a:cubicBezTo>
                  <a:pt x="1542047" y="498528"/>
                  <a:pt x="1542148" y="495066"/>
                  <a:pt x="1542237" y="492196"/>
                </a:cubicBezTo>
                <a:moveTo>
                  <a:pt x="2019440" y="647724"/>
                </a:moveTo>
                <a:cubicBezTo>
                  <a:pt x="2011007" y="654602"/>
                  <a:pt x="2000263" y="656957"/>
                  <a:pt x="1990522" y="654507"/>
                </a:cubicBezTo>
                <a:lnTo>
                  <a:pt x="1990471" y="654460"/>
                </a:lnTo>
                <a:cubicBezTo>
                  <a:pt x="1985289" y="653754"/>
                  <a:pt x="1982838" y="652010"/>
                  <a:pt x="1987118" y="646264"/>
                </a:cubicBezTo>
                <a:cubicBezTo>
                  <a:pt x="1988477" y="644445"/>
                  <a:pt x="1988909" y="641906"/>
                  <a:pt x="1989328" y="639384"/>
                </a:cubicBezTo>
                <a:cubicBezTo>
                  <a:pt x="1989506" y="638377"/>
                  <a:pt x="1989671" y="637371"/>
                  <a:pt x="1989900" y="636416"/>
                </a:cubicBezTo>
                <a:cubicBezTo>
                  <a:pt x="1991741" y="628785"/>
                  <a:pt x="1996351" y="627418"/>
                  <a:pt x="2002676" y="631093"/>
                </a:cubicBezTo>
                <a:cubicBezTo>
                  <a:pt x="2006397" y="633260"/>
                  <a:pt x="2008746" y="632412"/>
                  <a:pt x="2011058" y="629209"/>
                </a:cubicBezTo>
                <a:cubicBezTo>
                  <a:pt x="2011159" y="629061"/>
                  <a:pt x="2011274" y="628909"/>
                  <a:pt x="2011388" y="628755"/>
                </a:cubicBezTo>
                <a:cubicBezTo>
                  <a:pt x="2013166" y="626309"/>
                  <a:pt x="2015300" y="623367"/>
                  <a:pt x="2017560" y="628597"/>
                </a:cubicBezTo>
                <a:cubicBezTo>
                  <a:pt x="2019402" y="632836"/>
                  <a:pt x="2020849" y="637311"/>
                  <a:pt x="2021700" y="641787"/>
                </a:cubicBezTo>
                <a:cubicBezTo>
                  <a:pt x="2022031" y="643625"/>
                  <a:pt x="2020900" y="646546"/>
                  <a:pt x="2019440" y="647724"/>
                </a:cubicBezTo>
                <a:moveTo>
                  <a:pt x="924382" y="908108"/>
                </a:moveTo>
                <a:cubicBezTo>
                  <a:pt x="919813" y="903303"/>
                  <a:pt x="919531" y="898121"/>
                  <a:pt x="923582" y="892468"/>
                </a:cubicBezTo>
                <a:cubicBezTo>
                  <a:pt x="925142" y="888039"/>
                  <a:pt x="922633" y="885365"/>
                  <a:pt x="920116" y="882683"/>
                </a:cubicBezTo>
                <a:cubicBezTo>
                  <a:pt x="918832" y="881314"/>
                  <a:pt x="917546" y="879942"/>
                  <a:pt x="916798" y="878335"/>
                </a:cubicBezTo>
                <a:cubicBezTo>
                  <a:pt x="915666" y="875885"/>
                  <a:pt x="915384" y="873953"/>
                  <a:pt x="918069" y="872634"/>
                </a:cubicBezTo>
                <a:cubicBezTo>
                  <a:pt x="918614" y="872362"/>
                  <a:pt x="919203" y="872043"/>
                  <a:pt x="919814" y="871711"/>
                </a:cubicBezTo>
                <a:cubicBezTo>
                  <a:pt x="922379" y="870323"/>
                  <a:pt x="925330" y="868726"/>
                  <a:pt x="926927" y="869525"/>
                </a:cubicBezTo>
                <a:cubicBezTo>
                  <a:pt x="938516" y="875273"/>
                  <a:pt x="941437" y="885213"/>
                  <a:pt x="936113" y="897368"/>
                </a:cubicBezTo>
                <a:cubicBezTo>
                  <a:pt x="935036" y="899798"/>
                  <a:pt x="934122" y="902292"/>
                  <a:pt x="933207" y="904785"/>
                </a:cubicBezTo>
                <a:cubicBezTo>
                  <a:pt x="932561" y="906545"/>
                  <a:pt x="931916" y="908305"/>
                  <a:pt x="931214" y="910040"/>
                </a:cubicBezTo>
                <a:cubicBezTo>
                  <a:pt x="930942" y="910788"/>
                  <a:pt x="930425" y="911461"/>
                  <a:pt x="929912" y="912132"/>
                </a:cubicBezTo>
                <a:cubicBezTo>
                  <a:pt x="929712" y="912392"/>
                  <a:pt x="929513" y="912651"/>
                  <a:pt x="929330" y="912914"/>
                </a:cubicBezTo>
                <a:cubicBezTo>
                  <a:pt x="928780" y="912379"/>
                  <a:pt x="928219" y="911851"/>
                  <a:pt x="927659" y="911322"/>
                </a:cubicBezTo>
                <a:cubicBezTo>
                  <a:pt x="926539" y="910265"/>
                  <a:pt x="925419" y="909208"/>
                  <a:pt x="924382" y="908108"/>
                </a:cubicBezTo>
                <a:moveTo>
                  <a:pt x="898284" y="961022"/>
                </a:moveTo>
                <a:cubicBezTo>
                  <a:pt x="898408" y="961785"/>
                  <a:pt x="898534" y="962546"/>
                  <a:pt x="898707" y="963182"/>
                </a:cubicBezTo>
                <a:lnTo>
                  <a:pt x="898707" y="963276"/>
                </a:lnTo>
                <a:cubicBezTo>
                  <a:pt x="898301" y="963831"/>
                  <a:pt x="897926" y="964507"/>
                  <a:pt x="897551" y="965178"/>
                </a:cubicBezTo>
                <a:cubicBezTo>
                  <a:pt x="896747" y="966617"/>
                  <a:pt x="895951" y="968046"/>
                  <a:pt x="894890" y="968270"/>
                </a:cubicBezTo>
                <a:cubicBezTo>
                  <a:pt x="885091" y="970344"/>
                  <a:pt x="876799" y="966668"/>
                  <a:pt x="869592" y="960261"/>
                </a:cubicBezTo>
                <a:cubicBezTo>
                  <a:pt x="868790" y="959508"/>
                  <a:pt x="867519" y="957811"/>
                  <a:pt x="867754" y="957529"/>
                </a:cubicBezTo>
                <a:cubicBezTo>
                  <a:pt x="873078" y="950462"/>
                  <a:pt x="878543" y="943536"/>
                  <a:pt x="884008" y="936611"/>
                </a:cubicBezTo>
                <a:cubicBezTo>
                  <a:pt x="884367" y="937075"/>
                  <a:pt x="884826" y="937543"/>
                  <a:pt x="885284" y="938012"/>
                </a:cubicBezTo>
                <a:cubicBezTo>
                  <a:pt x="886271" y="939019"/>
                  <a:pt x="887258" y="940029"/>
                  <a:pt x="887258" y="940993"/>
                </a:cubicBezTo>
                <a:cubicBezTo>
                  <a:pt x="887023" y="948578"/>
                  <a:pt x="889191" y="954231"/>
                  <a:pt x="896869" y="957246"/>
                </a:cubicBezTo>
                <a:cubicBezTo>
                  <a:pt x="897717" y="957572"/>
                  <a:pt x="898002" y="959301"/>
                  <a:pt x="898284" y="961022"/>
                </a:cubicBezTo>
                <a:moveTo>
                  <a:pt x="2029498" y="541539"/>
                </a:moveTo>
                <a:cubicBezTo>
                  <a:pt x="2028838" y="541741"/>
                  <a:pt x="2028165" y="541942"/>
                  <a:pt x="2027593" y="542193"/>
                </a:cubicBezTo>
                <a:cubicBezTo>
                  <a:pt x="2027276" y="541974"/>
                  <a:pt x="2026933" y="541776"/>
                  <a:pt x="2026602" y="541576"/>
                </a:cubicBezTo>
                <a:cubicBezTo>
                  <a:pt x="2025917" y="541179"/>
                  <a:pt x="2025244" y="540780"/>
                  <a:pt x="2024761" y="540215"/>
                </a:cubicBezTo>
                <a:cubicBezTo>
                  <a:pt x="2020672" y="535457"/>
                  <a:pt x="2018309" y="528861"/>
                  <a:pt x="2021992" y="524292"/>
                </a:cubicBezTo>
                <a:cubicBezTo>
                  <a:pt x="2026069" y="519231"/>
                  <a:pt x="2031340" y="515115"/>
                  <a:pt x="2036623" y="511002"/>
                </a:cubicBezTo>
                <a:cubicBezTo>
                  <a:pt x="2038414" y="509601"/>
                  <a:pt x="2040217" y="508202"/>
                  <a:pt x="2041957" y="506766"/>
                </a:cubicBezTo>
                <a:cubicBezTo>
                  <a:pt x="2042528" y="506294"/>
                  <a:pt x="2044700" y="506672"/>
                  <a:pt x="2045170" y="507331"/>
                </a:cubicBezTo>
                <a:lnTo>
                  <a:pt x="2045208" y="507394"/>
                </a:lnTo>
                <a:cubicBezTo>
                  <a:pt x="2046478" y="509186"/>
                  <a:pt x="2048459" y="511962"/>
                  <a:pt x="2047850" y="513173"/>
                </a:cubicBezTo>
                <a:cubicBezTo>
                  <a:pt x="2043240" y="522219"/>
                  <a:pt x="2038236" y="531029"/>
                  <a:pt x="2032965" y="539697"/>
                </a:cubicBezTo>
                <a:cubicBezTo>
                  <a:pt x="2032381" y="540666"/>
                  <a:pt x="2030933" y="541103"/>
                  <a:pt x="2029498" y="541539"/>
                </a:cubicBezTo>
                <a:moveTo>
                  <a:pt x="1652511" y="403615"/>
                </a:moveTo>
                <a:cubicBezTo>
                  <a:pt x="1652765" y="403501"/>
                  <a:pt x="1653019" y="403388"/>
                  <a:pt x="1653248" y="403262"/>
                </a:cubicBezTo>
                <a:lnTo>
                  <a:pt x="1653286" y="403309"/>
                </a:lnTo>
                <a:cubicBezTo>
                  <a:pt x="1653565" y="403536"/>
                  <a:pt x="1653870" y="403748"/>
                  <a:pt x="1654188" y="403960"/>
                </a:cubicBezTo>
                <a:cubicBezTo>
                  <a:pt x="1654848" y="404412"/>
                  <a:pt x="1655521" y="404868"/>
                  <a:pt x="1655839" y="405477"/>
                </a:cubicBezTo>
                <a:cubicBezTo>
                  <a:pt x="1656982" y="407716"/>
                  <a:pt x="1658074" y="409983"/>
                  <a:pt x="1659166" y="412250"/>
                </a:cubicBezTo>
                <a:cubicBezTo>
                  <a:pt x="1660512" y="415037"/>
                  <a:pt x="1661846" y="417824"/>
                  <a:pt x="1663281" y="420552"/>
                </a:cubicBezTo>
                <a:cubicBezTo>
                  <a:pt x="1666202" y="426157"/>
                  <a:pt x="1659319" y="439396"/>
                  <a:pt x="1652676" y="440668"/>
                </a:cubicBezTo>
                <a:cubicBezTo>
                  <a:pt x="1649755" y="441234"/>
                  <a:pt x="1640243" y="431246"/>
                  <a:pt x="1642034" y="429692"/>
                </a:cubicBezTo>
                <a:cubicBezTo>
                  <a:pt x="1646809" y="425464"/>
                  <a:pt x="1647660" y="419971"/>
                  <a:pt x="1648498" y="414518"/>
                </a:cubicBezTo>
                <a:cubicBezTo>
                  <a:pt x="1649019" y="411099"/>
                  <a:pt x="1649539" y="407695"/>
                  <a:pt x="1651025" y="404628"/>
                </a:cubicBezTo>
                <a:cubicBezTo>
                  <a:pt x="1651267" y="404164"/>
                  <a:pt x="1651889" y="403887"/>
                  <a:pt x="1652511" y="403615"/>
                </a:cubicBezTo>
                <a:moveTo>
                  <a:pt x="1639164" y="1161616"/>
                </a:moveTo>
                <a:cubicBezTo>
                  <a:pt x="1650035" y="1156999"/>
                  <a:pt x="1658849" y="1160202"/>
                  <a:pt x="1662951" y="1171886"/>
                </a:cubicBezTo>
                <a:lnTo>
                  <a:pt x="1662900" y="1171933"/>
                </a:lnTo>
                <a:cubicBezTo>
                  <a:pt x="1663560" y="1174383"/>
                  <a:pt x="1662481" y="1175796"/>
                  <a:pt x="1659560" y="1175890"/>
                </a:cubicBezTo>
                <a:cubicBezTo>
                  <a:pt x="1658430" y="1175937"/>
                  <a:pt x="1657109" y="1175749"/>
                  <a:pt x="1656207" y="1175184"/>
                </a:cubicBezTo>
                <a:cubicBezTo>
                  <a:pt x="1647457" y="1169671"/>
                  <a:pt x="1641323" y="1172451"/>
                  <a:pt x="1636801" y="1181073"/>
                </a:cubicBezTo>
                <a:cubicBezTo>
                  <a:pt x="1636509" y="1181631"/>
                  <a:pt x="1636332" y="1182365"/>
                  <a:pt x="1636141" y="1183112"/>
                </a:cubicBezTo>
                <a:cubicBezTo>
                  <a:pt x="1635531" y="1185521"/>
                  <a:pt x="1634896" y="1188060"/>
                  <a:pt x="1630578" y="1185219"/>
                </a:cubicBezTo>
                <a:cubicBezTo>
                  <a:pt x="1627810" y="1183381"/>
                  <a:pt x="1626019" y="1177068"/>
                  <a:pt x="1628178" y="1174006"/>
                </a:cubicBezTo>
                <a:cubicBezTo>
                  <a:pt x="1629004" y="1172862"/>
                  <a:pt x="1629728" y="1171658"/>
                  <a:pt x="1630439" y="1170456"/>
                </a:cubicBezTo>
                <a:cubicBezTo>
                  <a:pt x="1632496" y="1167007"/>
                  <a:pt x="1634541" y="1163573"/>
                  <a:pt x="1639164" y="1161616"/>
                </a:cubicBezTo>
                <a:moveTo>
                  <a:pt x="1259619" y="1411186"/>
                </a:moveTo>
                <a:cubicBezTo>
                  <a:pt x="1258941" y="1411135"/>
                  <a:pt x="1258325" y="1411097"/>
                  <a:pt x="1257791" y="1411072"/>
                </a:cubicBezTo>
                <a:lnTo>
                  <a:pt x="1257838" y="1411072"/>
                </a:lnTo>
                <a:cubicBezTo>
                  <a:pt x="1254775" y="1410119"/>
                  <a:pt x="1251740" y="1409916"/>
                  <a:pt x="1248837" y="1409713"/>
                </a:cubicBezTo>
                <a:cubicBezTo>
                  <a:pt x="1244239" y="1409408"/>
                  <a:pt x="1239972" y="1409116"/>
                  <a:pt x="1236449" y="1405941"/>
                </a:cubicBezTo>
                <a:cubicBezTo>
                  <a:pt x="1234891" y="1404557"/>
                  <a:pt x="1234006" y="1402334"/>
                  <a:pt x="1233198" y="1400302"/>
                </a:cubicBezTo>
                <a:lnTo>
                  <a:pt x="1233057" y="1399959"/>
                </a:lnTo>
                <a:cubicBezTo>
                  <a:pt x="1232115" y="1397737"/>
                  <a:pt x="1233528" y="1395425"/>
                  <a:pt x="1236449" y="1395527"/>
                </a:cubicBezTo>
                <a:cubicBezTo>
                  <a:pt x="1243777" y="1395781"/>
                  <a:pt x="1251105" y="1396365"/>
                  <a:pt x="1258432" y="1396937"/>
                </a:cubicBezTo>
                <a:cubicBezTo>
                  <a:pt x="1260433" y="1397102"/>
                  <a:pt x="1262433" y="1397254"/>
                  <a:pt x="1264434" y="1397406"/>
                </a:cubicBezTo>
                <a:cubicBezTo>
                  <a:pt x="1265517" y="1397508"/>
                  <a:pt x="1266883" y="1397838"/>
                  <a:pt x="1267544" y="1398588"/>
                </a:cubicBezTo>
                <a:cubicBezTo>
                  <a:pt x="1268078" y="1399210"/>
                  <a:pt x="1268663" y="1399832"/>
                  <a:pt x="1269252" y="1400467"/>
                </a:cubicBezTo>
                <a:cubicBezTo>
                  <a:pt x="1271105" y="1402436"/>
                  <a:pt x="1272985" y="1404455"/>
                  <a:pt x="1273531" y="1406741"/>
                </a:cubicBezTo>
                <a:cubicBezTo>
                  <a:pt x="1274509" y="1410970"/>
                  <a:pt x="1271181" y="1411084"/>
                  <a:pt x="1268420" y="1411173"/>
                </a:cubicBezTo>
                <a:cubicBezTo>
                  <a:pt x="1267892" y="1411199"/>
                  <a:pt x="1267384" y="1411211"/>
                  <a:pt x="1266930" y="1411262"/>
                </a:cubicBezTo>
                <a:cubicBezTo>
                  <a:pt x="1264338" y="1411542"/>
                  <a:pt x="1261693" y="1411351"/>
                  <a:pt x="1259619" y="1411186"/>
                </a:cubicBezTo>
                <a:moveTo>
                  <a:pt x="932547" y="841927"/>
                </a:moveTo>
                <a:cubicBezTo>
                  <a:pt x="932649" y="841513"/>
                  <a:pt x="932753" y="841084"/>
                  <a:pt x="932816" y="840645"/>
                </a:cubicBezTo>
                <a:cubicBezTo>
                  <a:pt x="930554" y="829103"/>
                  <a:pt x="938704" y="823967"/>
                  <a:pt x="946902" y="819398"/>
                </a:cubicBezTo>
                <a:cubicBezTo>
                  <a:pt x="951330" y="816948"/>
                  <a:pt x="955853" y="818598"/>
                  <a:pt x="959386" y="822319"/>
                </a:cubicBezTo>
                <a:cubicBezTo>
                  <a:pt x="961977" y="825099"/>
                  <a:pt x="960046" y="830423"/>
                  <a:pt x="954863" y="832589"/>
                </a:cubicBezTo>
                <a:cubicBezTo>
                  <a:pt x="953809" y="833030"/>
                  <a:pt x="952739" y="833441"/>
                  <a:pt x="951672" y="833852"/>
                </a:cubicBezTo>
                <a:cubicBezTo>
                  <a:pt x="945200" y="836341"/>
                  <a:pt x="938855" y="838782"/>
                  <a:pt x="937197" y="847194"/>
                </a:cubicBezTo>
                <a:cubicBezTo>
                  <a:pt x="937066" y="847818"/>
                  <a:pt x="936316" y="848327"/>
                  <a:pt x="935571" y="848834"/>
                </a:cubicBezTo>
                <a:cubicBezTo>
                  <a:pt x="935247" y="849055"/>
                  <a:pt x="934924" y="849274"/>
                  <a:pt x="934653" y="849502"/>
                </a:cubicBezTo>
                <a:cubicBezTo>
                  <a:pt x="934428" y="849012"/>
                  <a:pt x="934187" y="848525"/>
                  <a:pt x="933947" y="848039"/>
                </a:cubicBezTo>
                <a:cubicBezTo>
                  <a:pt x="933332" y="846794"/>
                  <a:pt x="932717" y="845546"/>
                  <a:pt x="932344" y="844225"/>
                </a:cubicBezTo>
                <a:cubicBezTo>
                  <a:pt x="932156" y="843534"/>
                  <a:pt x="932345" y="842759"/>
                  <a:pt x="932547" y="841927"/>
                </a:cubicBezTo>
                <a:moveTo>
                  <a:pt x="700209" y="1274699"/>
                </a:moveTo>
                <a:cubicBezTo>
                  <a:pt x="700797" y="1274369"/>
                  <a:pt x="701392" y="1274039"/>
                  <a:pt x="701876" y="1273696"/>
                </a:cubicBezTo>
                <a:lnTo>
                  <a:pt x="701876" y="1273645"/>
                </a:lnTo>
                <a:cubicBezTo>
                  <a:pt x="706272" y="1277391"/>
                  <a:pt x="711484" y="1277861"/>
                  <a:pt x="716707" y="1278331"/>
                </a:cubicBezTo>
                <a:cubicBezTo>
                  <a:pt x="719430" y="1278585"/>
                  <a:pt x="722155" y="1278827"/>
                  <a:pt x="724771" y="1279538"/>
                </a:cubicBezTo>
                <a:cubicBezTo>
                  <a:pt x="725808" y="1279817"/>
                  <a:pt x="726891" y="1280859"/>
                  <a:pt x="727268" y="1281798"/>
                </a:cubicBezTo>
                <a:cubicBezTo>
                  <a:pt x="727456" y="1282319"/>
                  <a:pt x="726326" y="1283729"/>
                  <a:pt x="725526" y="1284148"/>
                </a:cubicBezTo>
                <a:cubicBezTo>
                  <a:pt x="717469" y="1288352"/>
                  <a:pt x="709412" y="1292543"/>
                  <a:pt x="701168" y="1296264"/>
                </a:cubicBezTo>
                <a:cubicBezTo>
                  <a:pt x="700552" y="1296556"/>
                  <a:pt x="699338" y="1295552"/>
                  <a:pt x="698133" y="1294562"/>
                </a:cubicBezTo>
                <a:cubicBezTo>
                  <a:pt x="697584" y="1294117"/>
                  <a:pt x="697037" y="1293660"/>
                  <a:pt x="696551" y="1293343"/>
                </a:cubicBezTo>
                <a:cubicBezTo>
                  <a:pt x="699111" y="1289812"/>
                  <a:pt x="698589" y="1286116"/>
                  <a:pt x="698068" y="1282433"/>
                </a:cubicBezTo>
                <a:cubicBezTo>
                  <a:pt x="697803" y="1280566"/>
                  <a:pt x="697539" y="1278700"/>
                  <a:pt x="697682" y="1276845"/>
                </a:cubicBezTo>
                <a:cubicBezTo>
                  <a:pt x="697746" y="1276083"/>
                  <a:pt x="698962" y="1275398"/>
                  <a:pt x="700209" y="1274699"/>
                </a:cubicBezTo>
                <a:moveTo>
                  <a:pt x="767276" y="1127549"/>
                </a:moveTo>
                <a:cubicBezTo>
                  <a:pt x="768043" y="1127308"/>
                  <a:pt x="768811" y="1127065"/>
                  <a:pt x="769574" y="1126800"/>
                </a:cubicBezTo>
                <a:lnTo>
                  <a:pt x="769574" y="1126753"/>
                </a:lnTo>
                <a:cubicBezTo>
                  <a:pt x="777677" y="1128309"/>
                  <a:pt x="784461" y="1135375"/>
                  <a:pt x="784037" y="1143100"/>
                </a:cubicBezTo>
                <a:cubicBezTo>
                  <a:pt x="783896" y="1145974"/>
                  <a:pt x="781446" y="1149367"/>
                  <a:pt x="779043" y="1151392"/>
                </a:cubicBezTo>
                <a:cubicBezTo>
                  <a:pt x="776075" y="1153937"/>
                  <a:pt x="773297" y="1152430"/>
                  <a:pt x="771270" y="1148895"/>
                </a:cubicBezTo>
                <a:cubicBezTo>
                  <a:pt x="769611" y="1146020"/>
                  <a:pt x="767724" y="1143241"/>
                  <a:pt x="765839" y="1140464"/>
                </a:cubicBezTo>
                <a:cubicBezTo>
                  <a:pt x="764513" y="1138511"/>
                  <a:pt x="763187" y="1136559"/>
                  <a:pt x="761943" y="1134574"/>
                </a:cubicBezTo>
                <a:cubicBezTo>
                  <a:pt x="760387" y="1132077"/>
                  <a:pt x="760858" y="1130004"/>
                  <a:pt x="763120" y="1129015"/>
                </a:cubicBezTo>
                <a:cubicBezTo>
                  <a:pt x="764464" y="1128434"/>
                  <a:pt x="765866" y="1127994"/>
                  <a:pt x="767276" y="1127549"/>
                </a:cubicBezTo>
                <a:moveTo>
                  <a:pt x="2026552" y="587091"/>
                </a:moveTo>
                <a:cubicBezTo>
                  <a:pt x="2025383" y="596372"/>
                  <a:pt x="2016430" y="605182"/>
                  <a:pt x="2009026" y="605041"/>
                </a:cubicBezTo>
                <a:cubicBezTo>
                  <a:pt x="2008518" y="604542"/>
                  <a:pt x="2007959" y="604067"/>
                  <a:pt x="2007413" y="603590"/>
                </a:cubicBezTo>
                <a:cubicBezTo>
                  <a:pt x="2006181" y="602539"/>
                  <a:pt x="2004962" y="601486"/>
                  <a:pt x="2004174" y="600188"/>
                </a:cubicBezTo>
                <a:cubicBezTo>
                  <a:pt x="2003146" y="598540"/>
                  <a:pt x="2002155" y="595523"/>
                  <a:pt x="2002955" y="594299"/>
                </a:cubicBezTo>
                <a:cubicBezTo>
                  <a:pt x="2007527" y="587233"/>
                  <a:pt x="2014068" y="582804"/>
                  <a:pt x="2022742" y="582804"/>
                </a:cubicBezTo>
                <a:cubicBezTo>
                  <a:pt x="2024101" y="582804"/>
                  <a:pt x="2026742" y="585772"/>
                  <a:pt x="2026552" y="587091"/>
                </a:cubicBezTo>
                <a:moveTo>
                  <a:pt x="427422" y="1180399"/>
                </a:moveTo>
                <a:cubicBezTo>
                  <a:pt x="428008" y="1180067"/>
                  <a:pt x="428593" y="1179736"/>
                  <a:pt x="429146" y="1179377"/>
                </a:cubicBezTo>
                <a:cubicBezTo>
                  <a:pt x="431596" y="1177775"/>
                  <a:pt x="433292" y="1178481"/>
                  <a:pt x="434235" y="1181496"/>
                </a:cubicBezTo>
                <a:lnTo>
                  <a:pt x="434240" y="1181511"/>
                </a:lnTo>
                <a:cubicBezTo>
                  <a:pt x="434945" y="1183674"/>
                  <a:pt x="435649" y="1185836"/>
                  <a:pt x="436401" y="1187952"/>
                </a:cubicBezTo>
                <a:cubicBezTo>
                  <a:pt x="436740" y="1188877"/>
                  <a:pt x="437192" y="1189839"/>
                  <a:pt x="437651" y="1190810"/>
                </a:cubicBezTo>
                <a:cubicBezTo>
                  <a:pt x="439613" y="1194979"/>
                  <a:pt x="441662" y="1199327"/>
                  <a:pt x="435129" y="1201849"/>
                </a:cubicBezTo>
                <a:cubicBezTo>
                  <a:pt x="431455" y="1203263"/>
                  <a:pt x="426084" y="1202745"/>
                  <a:pt x="422693" y="1198551"/>
                </a:cubicBezTo>
                <a:cubicBezTo>
                  <a:pt x="419158" y="1194264"/>
                  <a:pt x="419252" y="1188423"/>
                  <a:pt x="423634" y="1183193"/>
                </a:cubicBezTo>
                <a:cubicBezTo>
                  <a:pt x="424599" y="1181994"/>
                  <a:pt x="426011" y="1181195"/>
                  <a:pt x="427422" y="1180399"/>
                </a:cubicBezTo>
                <a:moveTo>
                  <a:pt x="1696072" y="1029477"/>
                </a:moveTo>
                <a:cubicBezTo>
                  <a:pt x="1696072" y="1029760"/>
                  <a:pt x="1696085" y="1030039"/>
                  <a:pt x="1696110" y="1030270"/>
                </a:cubicBezTo>
                <a:cubicBezTo>
                  <a:pt x="1696021" y="1033520"/>
                  <a:pt x="1683068" y="1042707"/>
                  <a:pt x="1680616" y="1041104"/>
                </a:cubicBezTo>
                <a:cubicBezTo>
                  <a:pt x="1679816" y="1040586"/>
                  <a:pt x="1679067" y="1039078"/>
                  <a:pt x="1679207" y="1038136"/>
                </a:cubicBezTo>
                <a:cubicBezTo>
                  <a:pt x="1680426" y="1030740"/>
                  <a:pt x="1679067" y="1024710"/>
                  <a:pt x="1671333" y="1021554"/>
                </a:cubicBezTo>
                <a:cubicBezTo>
                  <a:pt x="1667891" y="1020140"/>
                  <a:pt x="1668043" y="1018396"/>
                  <a:pt x="1671764" y="1017596"/>
                </a:cubicBezTo>
                <a:cubicBezTo>
                  <a:pt x="1678737" y="1016074"/>
                  <a:pt x="1683588" y="1019678"/>
                  <a:pt x="1688440" y="1023289"/>
                </a:cubicBezTo>
                <a:cubicBezTo>
                  <a:pt x="1690789" y="1025040"/>
                  <a:pt x="1693139" y="1026791"/>
                  <a:pt x="1695742" y="1027961"/>
                </a:cubicBezTo>
                <a:cubicBezTo>
                  <a:pt x="1696009" y="1028061"/>
                  <a:pt x="1696034" y="1028781"/>
                  <a:pt x="1696072" y="1029477"/>
                </a:cubicBezTo>
                <a:moveTo>
                  <a:pt x="1761325" y="967339"/>
                </a:moveTo>
                <a:cubicBezTo>
                  <a:pt x="1762023" y="967320"/>
                  <a:pt x="1762658" y="967302"/>
                  <a:pt x="1763205" y="967283"/>
                </a:cubicBezTo>
                <a:cubicBezTo>
                  <a:pt x="1764475" y="967541"/>
                  <a:pt x="1765567" y="967746"/>
                  <a:pt x="1766545" y="967929"/>
                </a:cubicBezTo>
                <a:cubicBezTo>
                  <a:pt x="1768742" y="968346"/>
                  <a:pt x="1770317" y="968642"/>
                  <a:pt x="1771828" y="969165"/>
                </a:cubicBezTo>
                <a:cubicBezTo>
                  <a:pt x="1774609" y="970154"/>
                  <a:pt x="1775358" y="972133"/>
                  <a:pt x="1774457" y="974631"/>
                </a:cubicBezTo>
                <a:cubicBezTo>
                  <a:pt x="1774317" y="975044"/>
                  <a:pt x="1774254" y="975553"/>
                  <a:pt x="1774190" y="976046"/>
                </a:cubicBezTo>
                <a:cubicBezTo>
                  <a:pt x="1774076" y="976845"/>
                  <a:pt x="1773974" y="977600"/>
                  <a:pt x="1773568" y="977834"/>
                </a:cubicBezTo>
                <a:cubicBezTo>
                  <a:pt x="1773238" y="978016"/>
                  <a:pt x="1772907" y="978197"/>
                  <a:pt x="1772577" y="978380"/>
                </a:cubicBezTo>
                <a:cubicBezTo>
                  <a:pt x="1768907" y="980421"/>
                  <a:pt x="1765211" y="982472"/>
                  <a:pt x="1761274" y="983770"/>
                </a:cubicBezTo>
                <a:cubicBezTo>
                  <a:pt x="1753972" y="986173"/>
                  <a:pt x="1748790" y="981555"/>
                  <a:pt x="1748079" y="972981"/>
                </a:cubicBezTo>
                <a:cubicBezTo>
                  <a:pt x="1747850" y="970060"/>
                  <a:pt x="1748511" y="968129"/>
                  <a:pt x="1751470" y="967847"/>
                </a:cubicBezTo>
                <a:cubicBezTo>
                  <a:pt x="1755038" y="967511"/>
                  <a:pt x="1758658" y="967412"/>
                  <a:pt x="1761325" y="967339"/>
                </a:cubicBezTo>
                <a:moveTo>
                  <a:pt x="714911" y="86486"/>
                </a:moveTo>
                <a:cubicBezTo>
                  <a:pt x="714943" y="87218"/>
                  <a:pt x="714974" y="87949"/>
                  <a:pt x="715067" y="88651"/>
                </a:cubicBezTo>
                <a:cubicBezTo>
                  <a:pt x="714878" y="93033"/>
                  <a:pt x="708942" y="96802"/>
                  <a:pt x="705503" y="94493"/>
                </a:cubicBezTo>
                <a:cubicBezTo>
                  <a:pt x="703665" y="93268"/>
                  <a:pt x="702064" y="91666"/>
                  <a:pt x="700556" y="90018"/>
                </a:cubicBezTo>
                <a:cubicBezTo>
                  <a:pt x="697446" y="86531"/>
                  <a:pt x="695373" y="82527"/>
                  <a:pt x="698106" y="78145"/>
                </a:cubicBezTo>
                <a:cubicBezTo>
                  <a:pt x="699049" y="76638"/>
                  <a:pt x="701780" y="75837"/>
                  <a:pt x="703806" y="75554"/>
                </a:cubicBezTo>
                <a:cubicBezTo>
                  <a:pt x="708989" y="74800"/>
                  <a:pt x="712145" y="78051"/>
                  <a:pt x="714171" y="82197"/>
                </a:cubicBezTo>
                <a:cubicBezTo>
                  <a:pt x="714775" y="83439"/>
                  <a:pt x="714842" y="84961"/>
                  <a:pt x="714911" y="86486"/>
                </a:cubicBezTo>
                <a:moveTo>
                  <a:pt x="1955089" y="173609"/>
                </a:moveTo>
                <a:cubicBezTo>
                  <a:pt x="1955114" y="174494"/>
                  <a:pt x="1955152" y="175447"/>
                  <a:pt x="1955279" y="176420"/>
                </a:cubicBezTo>
                <a:cubicBezTo>
                  <a:pt x="1954187" y="176435"/>
                  <a:pt x="1953019" y="176595"/>
                  <a:pt x="1951850" y="176754"/>
                </a:cubicBezTo>
                <a:cubicBezTo>
                  <a:pt x="1949437" y="177082"/>
                  <a:pt x="1947075" y="177405"/>
                  <a:pt x="1945615" y="176420"/>
                </a:cubicBezTo>
                <a:cubicBezTo>
                  <a:pt x="1938579" y="171686"/>
                  <a:pt x="1936344" y="163897"/>
                  <a:pt x="1934147" y="156234"/>
                </a:cubicBezTo>
                <a:cubicBezTo>
                  <a:pt x="1933880" y="155280"/>
                  <a:pt x="1933600" y="154327"/>
                  <a:pt x="1933321" y="153383"/>
                </a:cubicBezTo>
                <a:cubicBezTo>
                  <a:pt x="1933181" y="152818"/>
                  <a:pt x="1934642" y="151451"/>
                  <a:pt x="1935582" y="151027"/>
                </a:cubicBezTo>
                <a:cubicBezTo>
                  <a:pt x="1936242" y="150791"/>
                  <a:pt x="1937614" y="151309"/>
                  <a:pt x="1938172" y="151922"/>
                </a:cubicBezTo>
                <a:cubicBezTo>
                  <a:pt x="1939011" y="152805"/>
                  <a:pt x="1939849" y="153688"/>
                  <a:pt x="1940674" y="154573"/>
                </a:cubicBezTo>
                <a:cubicBezTo>
                  <a:pt x="1945284" y="159443"/>
                  <a:pt x="1949933" y="164351"/>
                  <a:pt x="1954238" y="169494"/>
                </a:cubicBezTo>
                <a:cubicBezTo>
                  <a:pt x="1954987" y="170398"/>
                  <a:pt x="1955038" y="171878"/>
                  <a:pt x="1955089" y="173609"/>
                </a:cubicBezTo>
                <a:moveTo>
                  <a:pt x="904606" y="2188324"/>
                </a:moveTo>
                <a:cubicBezTo>
                  <a:pt x="903707" y="2188553"/>
                  <a:pt x="902806" y="2188782"/>
                  <a:pt x="901911" y="2189023"/>
                </a:cubicBezTo>
                <a:lnTo>
                  <a:pt x="901911" y="2189074"/>
                </a:lnTo>
                <a:cubicBezTo>
                  <a:pt x="901777" y="2188426"/>
                  <a:pt x="901553" y="2187727"/>
                  <a:pt x="901328" y="2187042"/>
                </a:cubicBezTo>
                <a:cubicBezTo>
                  <a:pt x="900834" y="2185530"/>
                  <a:pt x="900341" y="2184019"/>
                  <a:pt x="900828" y="2182940"/>
                </a:cubicBezTo>
                <a:cubicBezTo>
                  <a:pt x="901846" y="2180730"/>
                  <a:pt x="903214" y="2178672"/>
                  <a:pt x="904584" y="2176628"/>
                </a:cubicBezTo>
                <a:cubicBezTo>
                  <a:pt x="905683" y="2174977"/>
                  <a:pt x="906783" y="2173338"/>
                  <a:pt x="907705" y="2171598"/>
                </a:cubicBezTo>
                <a:cubicBezTo>
                  <a:pt x="909919" y="2167496"/>
                  <a:pt x="912651" y="2168487"/>
                  <a:pt x="915525" y="2170316"/>
                </a:cubicBezTo>
                <a:cubicBezTo>
                  <a:pt x="918352" y="2172106"/>
                  <a:pt x="921038" y="2174138"/>
                  <a:pt x="923676" y="2176259"/>
                </a:cubicBezTo>
                <a:cubicBezTo>
                  <a:pt x="923912" y="2176450"/>
                  <a:pt x="923157" y="2178139"/>
                  <a:pt x="922591" y="2178888"/>
                </a:cubicBezTo>
                <a:cubicBezTo>
                  <a:pt x="918021" y="2184921"/>
                  <a:pt x="911327" y="2186623"/>
                  <a:pt x="904606" y="2188324"/>
                </a:cubicBezTo>
                <a:moveTo>
                  <a:pt x="901281" y="900441"/>
                </a:moveTo>
                <a:cubicBezTo>
                  <a:pt x="901410" y="900707"/>
                  <a:pt x="901539" y="900972"/>
                  <a:pt x="901675" y="901230"/>
                </a:cubicBezTo>
                <a:lnTo>
                  <a:pt x="901722" y="901230"/>
                </a:lnTo>
                <a:cubicBezTo>
                  <a:pt x="901633" y="901499"/>
                  <a:pt x="901567" y="901823"/>
                  <a:pt x="901501" y="902150"/>
                </a:cubicBezTo>
                <a:cubicBezTo>
                  <a:pt x="901357" y="902854"/>
                  <a:pt x="901214" y="903567"/>
                  <a:pt x="900828" y="903727"/>
                </a:cubicBezTo>
                <a:cubicBezTo>
                  <a:pt x="899881" y="904126"/>
                  <a:pt x="898935" y="904557"/>
                  <a:pt x="897988" y="904991"/>
                </a:cubicBezTo>
                <a:cubicBezTo>
                  <a:pt x="894782" y="906454"/>
                  <a:pt x="891558" y="907927"/>
                  <a:pt x="888248" y="908108"/>
                </a:cubicBezTo>
                <a:cubicBezTo>
                  <a:pt x="885892" y="908249"/>
                  <a:pt x="882501" y="905046"/>
                  <a:pt x="881135" y="902550"/>
                </a:cubicBezTo>
                <a:cubicBezTo>
                  <a:pt x="879156" y="898923"/>
                  <a:pt x="882453" y="896330"/>
                  <a:pt x="885280" y="894776"/>
                </a:cubicBezTo>
                <a:cubicBezTo>
                  <a:pt x="891075" y="891620"/>
                  <a:pt x="896069" y="893315"/>
                  <a:pt x="900026" y="898309"/>
                </a:cubicBezTo>
                <a:cubicBezTo>
                  <a:pt x="900548" y="898936"/>
                  <a:pt x="900916" y="899691"/>
                  <a:pt x="901281" y="900441"/>
                </a:cubicBezTo>
                <a:moveTo>
                  <a:pt x="1494053" y="906507"/>
                </a:moveTo>
                <a:cubicBezTo>
                  <a:pt x="1486941" y="906790"/>
                  <a:pt x="1478597" y="896896"/>
                  <a:pt x="1479880" y="890253"/>
                </a:cubicBezTo>
                <a:lnTo>
                  <a:pt x="1479918" y="890253"/>
                </a:lnTo>
                <a:cubicBezTo>
                  <a:pt x="1480541" y="890003"/>
                  <a:pt x="1481176" y="889659"/>
                  <a:pt x="1481811" y="889316"/>
                </a:cubicBezTo>
                <a:cubicBezTo>
                  <a:pt x="1483220" y="888564"/>
                  <a:pt x="1484617" y="887813"/>
                  <a:pt x="1485811" y="888040"/>
                </a:cubicBezTo>
                <a:cubicBezTo>
                  <a:pt x="1493914" y="889688"/>
                  <a:pt x="1497876" y="894164"/>
                  <a:pt x="1497775" y="901654"/>
                </a:cubicBezTo>
                <a:cubicBezTo>
                  <a:pt x="1497724" y="903351"/>
                  <a:pt x="1495425" y="906460"/>
                  <a:pt x="1494053" y="906507"/>
                </a:cubicBezTo>
                <a:moveTo>
                  <a:pt x="1661871" y="629166"/>
                </a:moveTo>
                <a:cubicBezTo>
                  <a:pt x="1661719" y="624835"/>
                  <a:pt x="1654645" y="618847"/>
                  <a:pt x="1650136" y="619693"/>
                </a:cubicBezTo>
                <a:cubicBezTo>
                  <a:pt x="1644485" y="620823"/>
                  <a:pt x="1644434" y="625392"/>
                  <a:pt x="1644713" y="629868"/>
                </a:cubicBezTo>
                <a:cubicBezTo>
                  <a:pt x="1645044" y="635098"/>
                  <a:pt x="1648574" y="638537"/>
                  <a:pt x="1652778" y="637454"/>
                </a:cubicBezTo>
                <a:cubicBezTo>
                  <a:pt x="1657198" y="636323"/>
                  <a:pt x="1660449" y="633686"/>
                  <a:pt x="1661871" y="629166"/>
                </a:cubicBezTo>
                <a:moveTo>
                  <a:pt x="1514805" y="627046"/>
                </a:moveTo>
                <a:cubicBezTo>
                  <a:pt x="1514399" y="626996"/>
                  <a:pt x="1514005" y="626947"/>
                  <a:pt x="1513611" y="626947"/>
                </a:cubicBezTo>
                <a:lnTo>
                  <a:pt x="1513611" y="626994"/>
                </a:lnTo>
                <a:cubicBezTo>
                  <a:pt x="1512761" y="626147"/>
                  <a:pt x="1511249" y="624591"/>
                  <a:pt x="1511249" y="624591"/>
                </a:cubicBezTo>
                <a:cubicBezTo>
                  <a:pt x="1515910" y="618137"/>
                  <a:pt x="1520673" y="611730"/>
                  <a:pt x="1525575" y="605465"/>
                </a:cubicBezTo>
                <a:cubicBezTo>
                  <a:pt x="1526019" y="604884"/>
                  <a:pt x="1526807" y="604591"/>
                  <a:pt x="1527581" y="604299"/>
                </a:cubicBezTo>
                <a:cubicBezTo>
                  <a:pt x="1527950" y="604163"/>
                  <a:pt x="1528305" y="604027"/>
                  <a:pt x="1528636" y="603862"/>
                </a:cubicBezTo>
                <a:cubicBezTo>
                  <a:pt x="1528839" y="604482"/>
                  <a:pt x="1529093" y="605098"/>
                  <a:pt x="1529347" y="605713"/>
                </a:cubicBezTo>
                <a:cubicBezTo>
                  <a:pt x="1529906" y="607060"/>
                  <a:pt x="1530452" y="608407"/>
                  <a:pt x="1530515" y="609799"/>
                </a:cubicBezTo>
                <a:cubicBezTo>
                  <a:pt x="1530985" y="619362"/>
                  <a:pt x="1525664" y="624639"/>
                  <a:pt x="1516901" y="627042"/>
                </a:cubicBezTo>
                <a:cubicBezTo>
                  <a:pt x="1516240" y="627221"/>
                  <a:pt x="1515529" y="627134"/>
                  <a:pt x="1514805" y="627046"/>
                </a:cubicBezTo>
                <a:moveTo>
                  <a:pt x="1000581" y="1765059"/>
                </a:moveTo>
                <a:cubicBezTo>
                  <a:pt x="1001363" y="1765554"/>
                  <a:pt x="1002221" y="1766113"/>
                  <a:pt x="1003200" y="1766672"/>
                </a:cubicBezTo>
                <a:lnTo>
                  <a:pt x="1003200" y="1766710"/>
                </a:lnTo>
                <a:cubicBezTo>
                  <a:pt x="1002002" y="1768119"/>
                  <a:pt x="1000822" y="1769504"/>
                  <a:pt x="999650" y="1770888"/>
                </a:cubicBezTo>
                <a:cubicBezTo>
                  <a:pt x="996677" y="1774393"/>
                  <a:pt x="993757" y="1777835"/>
                  <a:pt x="990716" y="1781175"/>
                </a:cubicBezTo>
                <a:cubicBezTo>
                  <a:pt x="990340" y="1781556"/>
                  <a:pt x="988266" y="1781137"/>
                  <a:pt x="987654" y="1780477"/>
                </a:cubicBezTo>
                <a:cubicBezTo>
                  <a:pt x="984496" y="1777086"/>
                  <a:pt x="984261" y="1768272"/>
                  <a:pt x="986946" y="1764640"/>
                </a:cubicBezTo>
                <a:cubicBezTo>
                  <a:pt x="989399" y="1761350"/>
                  <a:pt x="992735" y="1762100"/>
                  <a:pt x="995801" y="1762785"/>
                </a:cubicBezTo>
                <a:cubicBezTo>
                  <a:pt x="995976" y="1762824"/>
                  <a:pt x="996150" y="1762862"/>
                  <a:pt x="996321" y="1762900"/>
                </a:cubicBezTo>
                <a:cubicBezTo>
                  <a:pt x="997711" y="1763217"/>
                  <a:pt x="998993" y="1764043"/>
                  <a:pt x="1000581" y="1765059"/>
                </a:cubicBezTo>
                <a:moveTo>
                  <a:pt x="1322362" y="2022285"/>
                </a:moveTo>
                <a:cubicBezTo>
                  <a:pt x="1321968" y="2022246"/>
                  <a:pt x="1321575" y="2022196"/>
                  <a:pt x="1321206" y="2022196"/>
                </a:cubicBezTo>
                <a:lnTo>
                  <a:pt x="1321156" y="2022196"/>
                </a:lnTo>
                <a:cubicBezTo>
                  <a:pt x="1320889" y="2021992"/>
                  <a:pt x="1320584" y="2021789"/>
                  <a:pt x="1320267" y="2021599"/>
                </a:cubicBezTo>
                <a:cubicBezTo>
                  <a:pt x="1319517" y="2021116"/>
                  <a:pt x="1318743" y="2020621"/>
                  <a:pt x="1318616" y="2019986"/>
                </a:cubicBezTo>
                <a:cubicBezTo>
                  <a:pt x="1318501" y="2019491"/>
                  <a:pt x="1318870" y="2018932"/>
                  <a:pt x="1319238" y="2018335"/>
                </a:cubicBezTo>
                <a:cubicBezTo>
                  <a:pt x="1319530" y="2017852"/>
                  <a:pt x="1319848" y="2017357"/>
                  <a:pt x="1319936" y="2016874"/>
                </a:cubicBezTo>
                <a:cubicBezTo>
                  <a:pt x="1321905" y="2005101"/>
                  <a:pt x="1331379" y="2003311"/>
                  <a:pt x="1340612" y="2001609"/>
                </a:cubicBezTo>
                <a:cubicBezTo>
                  <a:pt x="1341692" y="2001431"/>
                  <a:pt x="1343584" y="2003730"/>
                  <a:pt x="1344574" y="2005190"/>
                </a:cubicBezTo>
                <a:cubicBezTo>
                  <a:pt x="1345082" y="2005901"/>
                  <a:pt x="1344765" y="2008022"/>
                  <a:pt x="1344105" y="2008492"/>
                </a:cubicBezTo>
                <a:cubicBezTo>
                  <a:pt x="1337742" y="2013153"/>
                  <a:pt x="1331239" y="2017674"/>
                  <a:pt x="1324648" y="2022107"/>
                </a:cubicBezTo>
                <a:cubicBezTo>
                  <a:pt x="1324089" y="2022462"/>
                  <a:pt x="1323226" y="2022373"/>
                  <a:pt x="1322362" y="2022285"/>
                </a:cubicBezTo>
                <a:moveTo>
                  <a:pt x="2027009" y="393568"/>
                </a:moveTo>
                <a:cubicBezTo>
                  <a:pt x="2026628" y="393516"/>
                  <a:pt x="2026260" y="393463"/>
                  <a:pt x="2025942" y="393463"/>
                </a:cubicBezTo>
                <a:cubicBezTo>
                  <a:pt x="2022831" y="392520"/>
                  <a:pt x="2019910" y="385077"/>
                  <a:pt x="2021230" y="381403"/>
                </a:cubicBezTo>
                <a:cubicBezTo>
                  <a:pt x="2022691" y="377350"/>
                  <a:pt x="2028533" y="374900"/>
                  <a:pt x="2032686" y="376691"/>
                </a:cubicBezTo>
                <a:cubicBezTo>
                  <a:pt x="2033626" y="377115"/>
                  <a:pt x="2035035" y="377916"/>
                  <a:pt x="2035175" y="378764"/>
                </a:cubicBezTo>
                <a:cubicBezTo>
                  <a:pt x="2036102" y="384285"/>
                  <a:pt x="2032965" y="388173"/>
                  <a:pt x="2029879" y="392010"/>
                </a:cubicBezTo>
                <a:cubicBezTo>
                  <a:pt x="2029498" y="392494"/>
                  <a:pt x="2029104" y="392977"/>
                  <a:pt x="2028723" y="393463"/>
                </a:cubicBezTo>
                <a:cubicBezTo>
                  <a:pt x="2028469" y="393776"/>
                  <a:pt x="2027746" y="393672"/>
                  <a:pt x="2027009" y="393568"/>
                </a:cubicBezTo>
                <a:moveTo>
                  <a:pt x="1675460" y="493295"/>
                </a:moveTo>
                <a:cubicBezTo>
                  <a:pt x="1676121" y="493351"/>
                  <a:pt x="1676768" y="493405"/>
                  <a:pt x="1677416" y="493433"/>
                </a:cubicBezTo>
                <a:cubicBezTo>
                  <a:pt x="1678064" y="493546"/>
                  <a:pt x="1678737" y="493622"/>
                  <a:pt x="1679410" y="493697"/>
                </a:cubicBezTo>
                <a:cubicBezTo>
                  <a:pt x="1680985" y="493871"/>
                  <a:pt x="1682547" y="494047"/>
                  <a:pt x="1683868" y="494706"/>
                </a:cubicBezTo>
                <a:cubicBezTo>
                  <a:pt x="1685239" y="495412"/>
                  <a:pt x="1686179" y="497343"/>
                  <a:pt x="1686789" y="498945"/>
                </a:cubicBezTo>
                <a:cubicBezTo>
                  <a:pt x="1687030" y="499510"/>
                  <a:pt x="1685849" y="500924"/>
                  <a:pt x="1685049" y="501537"/>
                </a:cubicBezTo>
                <a:cubicBezTo>
                  <a:pt x="1677556" y="507331"/>
                  <a:pt x="1673555" y="507331"/>
                  <a:pt x="1668272" y="501254"/>
                </a:cubicBezTo>
                <a:cubicBezTo>
                  <a:pt x="1667294" y="500148"/>
                  <a:pt x="1666608" y="498771"/>
                  <a:pt x="1665923" y="497388"/>
                </a:cubicBezTo>
                <a:cubicBezTo>
                  <a:pt x="1665618" y="496769"/>
                  <a:pt x="1665313" y="496151"/>
                  <a:pt x="1664970" y="495554"/>
                </a:cubicBezTo>
                <a:cubicBezTo>
                  <a:pt x="1665656" y="495295"/>
                  <a:pt x="1666316" y="494985"/>
                  <a:pt x="1666977" y="494678"/>
                </a:cubicBezTo>
                <a:cubicBezTo>
                  <a:pt x="1668234" y="494090"/>
                  <a:pt x="1669491" y="493508"/>
                  <a:pt x="1670812" y="493292"/>
                </a:cubicBezTo>
                <a:cubicBezTo>
                  <a:pt x="1672323" y="493025"/>
                  <a:pt x="1673885" y="493160"/>
                  <a:pt x="1675460" y="493295"/>
                </a:cubicBezTo>
                <a:moveTo>
                  <a:pt x="761622" y="1678330"/>
                </a:moveTo>
                <a:cubicBezTo>
                  <a:pt x="762566" y="1679423"/>
                  <a:pt x="763603" y="1680616"/>
                  <a:pt x="764816" y="1681912"/>
                </a:cubicBezTo>
                <a:lnTo>
                  <a:pt x="764863" y="1681963"/>
                </a:lnTo>
                <a:cubicBezTo>
                  <a:pt x="763318" y="1682636"/>
                  <a:pt x="761878" y="1683309"/>
                  <a:pt x="760500" y="1683944"/>
                </a:cubicBezTo>
                <a:cubicBezTo>
                  <a:pt x="757551" y="1685315"/>
                  <a:pt x="754889" y="1686560"/>
                  <a:pt x="752095" y="1687424"/>
                </a:cubicBezTo>
                <a:cubicBezTo>
                  <a:pt x="750494" y="1687894"/>
                  <a:pt x="747385" y="1687284"/>
                  <a:pt x="746583" y="1686065"/>
                </a:cubicBezTo>
                <a:cubicBezTo>
                  <a:pt x="743852" y="1681874"/>
                  <a:pt x="744087" y="1677340"/>
                  <a:pt x="747432" y="1673441"/>
                </a:cubicBezTo>
                <a:cubicBezTo>
                  <a:pt x="750211" y="1670139"/>
                  <a:pt x="753839" y="1671269"/>
                  <a:pt x="756571" y="1673250"/>
                </a:cubicBezTo>
                <a:cubicBezTo>
                  <a:pt x="758335" y="1674546"/>
                  <a:pt x="759813" y="1676248"/>
                  <a:pt x="761622" y="1678330"/>
                </a:cubicBezTo>
                <a:moveTo>
                  <a:pt x="1116082" y="1440955"/>
                </a:moveTo>
                <a:cubicBezTo>
                  <a:pt x="1116642" y="1440929"/>
                  <a:pt x="1117222" y="1440891"/>
                  <a:pt x="1117822" y="1440840"/>
                </a:cubicBezTo>
                <a:lnTo>
                  <a:pt x="1117822" y="1440891"/>
                </a:lnTo>
                <a:cubicBezTo>
                  <a:pt x="1118696" y="1441120"/>
                  <a:pt x="1119609" y="1441336"/>
                  <a:pt x="1120544" y="1441552"/>
                </a:cubicBezTo>
                <a:cubicBezTo>
                  <a:pt x="1122684" y="1442047"/>
                  <a:pt x="1124939" y="1442568"/>
                  <a:pt x="1127103" y="1443393"/>
                </a:cubicBezTo>
                <a:cubicBezTo>
                  <a:pt x="1130684" y="1444752"/>
                  <a:pt x="1131767" y="1448054"/>
                  <a:pt x="1130353" y="1451216"/>
                </a:cubicBezTo>
                <a:cubicBezTo>
                  <a:pt x="1129741" y="1452575"/>
                  <a:pt x="1126255" y="1454036"/>
                  <a:pt x="1124890" y="1453477"/>
                </a:cubicBezTo>
                <a:cubicBezTo>
                  <a:pt x="1120397" y="1451712"/>
                  <a:pt x="1116165" y="1449311"/>
                  <a:pt x="1111929" y="1446911"/>
                </a:cubicBezTo>
                <a:cubicBezTo>
                  <a:pt x="1111413" y="1446619"/>
                  <a:pt x="1110896" y="1446314"/>
                  <a:pt x="1110379" y="1446022"/>
                </a:cubicBezTo>
                <a:cubicBezTo>
                  <a:pt x="1109530" y="1445552"/>
                  <a:pt x="1108776" y="1444231"/>
                  <a:pt x="1108729" y="1443253"/>
                </a:cubicBezTo>
                <a:cubicBezTo>
                  <a:pt x="1108682" y="1442682"/>
                  <a:pt x="1110050" y="1441641"/>
                  <a:pt x="1110945" y="1441501"/>
                </a:cubicBezTo>
                <a:cubicBezTo>
                  <a:pt x="1112572" y="1441183"/>
                  <a:pt x="1114228" y="1441082"/>
                  <a:pt x="1116082" y="1440955"/>
                </a:cubicBezTo>
                <a:moveTo>
                  <a:pt x="231560" y="614793"/>
                </a:moveTo>
                <a:cubicBezTo>
                  <a:pt x="240607" y="615311"/>
                  <a:pt x="243997" y="618703"/>
                  <a:pt x="244234" y="626712"/>
                </a:cubicBezTo>
                <a:lnTo>
                  <a:pt x="244281" y="626712"/>
                </a:lnTo>
                <a:cubicBezTo>
                  <a:pt x="244206" y="627000"/>
                  <a:pt x="244140" y="627292"/>
                  <a:pt x="244075" y="627583"/>
                </a:cubicBezTo>
                <a:cubicBezTo>
                  <a:pt x="243896" y="628383"/>
                  <a:pt x="243719" y="629177"/>
                  <a:pt x="243338" y="629868"/>
                </a:cubicBezTo>
                <a:cubicBezTo>
                  <a:pt x="241878" y="632601"/>
                  <a:pt x="239805" y="633025"/>
                  <a:pt x="237921" y="630810"/>
                </a:cubicBezTo>
                <a:cubicBezTo>
                  <a:pt x="235289" y="627694"/>
                  <a:pt x="232759" y="624474"/>
                  <a:pt x="230237" y="621266"/>
                </a:cubicBezTo>
                <a:cubicBezTo>
                  <a:pt x="229329" y="620111"/>
                  <a:pt x="228421" y="618956"/>
                  <a:pt x="227509" y="617808"/>
                </a:cubicBezTo>
                <a:cubicBezTo>
                  <a:pt x="227936" y="617470"/>
                  <a:pt x="228365" y="617041"/>
                  <a:pt x="228794" y="616613"/>
                </a:cubicBezTo>
                <a:cubicBezTo>
                  <a:pt x="229743" y="615668"/>
                  <a:pt x="230685" y="614728"/>
                  <a:pt x="231560" y="614793"/>
                </a:cubicBezTo>
                <a:moveTo>
                  <a:pt x="805757" y="1141688"/>
                </a:moveTo>
                <a:cubicBezTo>
                  <a:pt x="809996" y="1142818"/>
                  <a:pt x="813058" y="1147247"/>
                  <a:pt x="812209" y="1150309"/>
                </a:cubicBezTo>
                <a:lnTo>
                  <a:pt x="812162" y="1150309"/>
                </a:lnTo>
                <a:cubicBezTo>
                  <a:pt x="810325" y="1159119"/>
                  <a:pt x="805473" y="1158413"/>
                  <a:pt x="800951" y="1157752"/>
                </a:cubicBezTo>
                <a:lnTo>
                  <a:pt x="800658" y="1157708"/>
                </a:lnTo>
                <a:cubicBezTo>
                  <a:pt x="797626" y="1157239"/>
                  <a:pt x="793020" y="1156527"/>
                  <a:pt x="795438" y="1152194"/>
                </a:cubicBezTo>
                <a:cubicBezTo>
                  <a:pt x="796014" y="1151166"/>
                  <a:pt x="796459" y="1149887"/>
                  <a:pt x="796916" y="1148573"/>
                </a:cubicBezTo>
                <a:cubicBezTo>
                  <a:pt x="798323" y="1144520"/>
                  <a:pt x="799851" y="1140122"/>
                  <a:pt x="805757" y="1141688"/>
                </a:cubicBezTo>
                <a:moveTo>
                  <a:pt x="1800885" y="897564"/>
                </a:moveTo>
                <a:cubicBezTo>
                  <a:pt x="1800835" y="897894"/>
                  <a:pt x="1800797" y="898228"/>
                  <a:pt x="1800797" y="898545"/>
                </a:cubicBezTo>
                <a:lnTo>
                  <a:pt x="1800797" y="898592"/>
                </a:lnTo>
                <a:cubicBezTo>
                  <a:pt x="1795526" y="904952"/>
                  <a:pt x="1787601" y="907261"/>
                  <a:pt x="1779791" y="904528"/>
                </a:cubicBezTo>
                <a:cubicBezTo>
                  <a:pt x="1778800" y="904198"/>
                  <a:pt x="1777568" y="903021"/>
                  <a:pt x="1777530" y="902125"/>
                </a:cubicBezTo>
                <a:cubicBezTo>
                  <a:pt x="1777492" y="901395"/>
                  <a:pt x="1778267" y="900571"/>
                  <a:pt x="1778965" y="899832"/>
                </a:cubicBezTo>
                <a:cubicBezTo>
                  <a:pt x="1779118" y="899664"/>
                  <a:pt x="1779270" y="899502"/>
                  <a:pt x="1779410" y="899347"/>
                </a:cubicBezTo>
                <a:cubicBezTo>
                  <a:pt x="1784591" y="893834"/>
                  <a:pt x="1791284" y="892940"/>
                  <a:pt x="1798307" y="893599"/>
                </a:cubicBezTo>
                <a:cubicBezTo>
                  <a:pt x="1799196" y="893646"/>
                  <a:pt x="1800276" y="894870"/>
                  <a:pt x="1800797" y="895812"/>
                </a:cubicBezTo>
                <a:cubicBezTo>
                  <a:pt x="1801051" y="896281"/>
                  <a:pt x="1800962" y="896915"/>
                  <a:pt x="1800885" y="897564"/>
                </a:cubicBezTo>
                <a:moveTo>
                  <a:pt x="1731683" y="1037901"/>
                </a:moveTo>
                <a:cubicBezTo>
                  <a:pt x="1735264" y="1033473"/>
                  <a:pt x="1739367" y="1030080"/>
                  <a:pt x="1745679" y="1031635"/>
                </a:cubicBezTo>
                <a:cubicBezTo>
                  <a:pt x="1745882" y="1031933"/>
                  <a:pt x="1746148" y="1032232"/>
                  <a:pt x="1746428" y="1032530"/>
                </a:cubicBezTo>
                <a:cubicBezTo>
                  <a:pt x="1746974" y="1033127"/>
                  <a:pt x="1747520" y="1033724"/>
                  <a:pt x="1747520" y="1034321"/>
                </a:cubicBezTo>
                <a:lnTo>
                  <a:pt x="1747507" y="1034604"/>
                </a:lnTo>
                <a:cubicBezTo>
                  <a:pt x="1747469" y="1036629"/>
                  <a:pt x="1747418" y="1039094"/>
                  <a:pt x="1746237" y="1040398"/>
                </a:cubicBezTo>
                <a:cubicBezTo>
                  <a:pt x="1742897" y="1044119"/>
                  <a:pt x="1738186" y="1043554"/>
                  <a:pt x="1733855" y="1042471"/>
                </a:cubicBezTo>
                <a:cubicBezTo>
                  <a:pt x="1730985" y="1041764"/>
                  <a:pt x="1730223" y="1039692"/>
                  <a:pt x="1731683" y="1037901"/>
                </a:cubicBezTo>
                <a:moveTo>
                  <a:pt x="1023869" y="1294867"/>
                </a:moveTo>
                <a:cubicBezTo>
                  <a:pt x="1024162" y="1294905"/>
                  <a:pt x="1024459" y="1294943"/>
                  <a:pt x="1024730" y="1294943"/>
                </a:cubicBezTo>
                <a:lnTo>
                  <a:pt x="1024683" y="1294892"/>
                </a:lnTo>
                <a:cubicBezTo>
                  <a:pt x="1030148" y="1299794"/>
                  <a:pt x="1032787" y="1305636"/>
                  <a:pt x="1030855" y="1313028"/>
                </a:cubicBezTo>
                <a:cubicBezTo>
                  <a:pt x="1030572" y="1314069"/>
                  <a:pt x="1029960" y="1315060"/>
                  <a:pt x="1029252" y="1315911"/>
                </a:cubicBezTo>
                <a:cubicBezTo>
                  <a:pt x="1027934" y="1317460"/>
                  <a:pt x="1026331" y="1316711"/>
                  <a:pt x="1025342" y="1313688"/>
                </a:cubicBezTo>
                <a:cubicBezTo>
                  <a:pt x="1023647" y="1308418"/>
                  <a:pt x="1022186" y="1303045"/>
                  <a:pt x="1020820" y="1297623"/>
                </a:cubicBezTo>
                <a:cubicBezTo>
                  <a:pt x="1020632" y="1296924"/>
                  <a:pt x="1021668" y="1295603"/>
                  <a:pt x="1022422" y="1294943"/>
                </a:cubicBezTo>
                <a:cubicBezTo>
                  <a:pt x="1022734" y="1294727"/>
                  <a:pt x="1023294" y="1294790"/>
                  <a:pt x="1023869" y="1294867"/>
                </a:cubicBezTo>
                <a:moveTo>
                  <a:pt x="1710373" y="1448283"/>
                </a:moveTo>
                <a:lnTo>
                  <a:pt x="1709776" y="1449324"/>
                </a:lnTo>
                <a:lnTo>
                  <a:pt x="1709826" y="1449375"/>
                </a:lnTo>
                <a:cubicBezTo>
                  <a:pt x="1709039" y="1448968"/>
                  <a:pt x="1708353" y="1448676"/>
                  <a:pt x="1707756" y="1448435"/>
                </a:cubicBezTo>
                <a:cubicBezTo>
                  <a:pt x="1706778" y="1448029"/>
                  <a:pt x="1706080" y="1447737"/>
                  <a:pt x="1705724" y="1447203"/>
                </a:cubicBezTo>
                <a:cubicBezTo>
                  <a:pt x="1705318" y="1446568"/>
                  <a:pt x="1704848" y="1445908"/>
                  <a:pt x="1704365" y="1445235"/>
                </a:cubicBezTo>
                <a:cubicBezTo>
                  <a:pt x="1702803" y="1443038"/>
                  <a:pt x="1701165" y="1440739"/>
                  <a:pt x="1701203" y="1438542"/>
                </a:cubicBezTo>
                <a:cubicBezTo>
                  <a:pt x="1701254" y="1434059"/>
                  <a:pt x="1711236" y="1430007"/>
                  <a:pt x="1715618" y="1432077"/>
                </a:cubicBezTo>
                <a:cubicBezTo>
                  <a:pt x="1716608" y="1432509"/>
                  <a:pt x="1718069" y="1434160"/>
                  <a:pt x="1717878" y="1434529"/>
                </a:cubicBezTo>
                <a:cubicBezTo>
                  <a:pt x="1715478" y="1439215"/>
                  <a:pt x="1712913" y="1443774"/>
                  <a:pt x="1710373" y="1448283"/>
                </a:cubicBezTo>
                <a:moveTo>
                  <a:pt x="1436573" y="675519"/>
                </a:moveTo>
                <a:cubicBezTo>
                  <a:pt x="1439024" y="677922"/>
                  <a:pt x="1440777" y="680749"/>
                  <a:pt x="1439354" y="684517"/>
                </a:cubicBezTo>
                <a:lnTo>
                  <a:pt x="1439405" y="684470"/>
                </a:lnTo>
                <a:cubicBezTo>
                  <a:pt x="1438974" y="684952"/>
                  <a:pt x="1438554" y="685542"/>
                  <a:pt x="1438135" y="686137"/>
                </a:cubicBezTo>
                <a:cubicBezTo>
                  <a:pt x="1437246" y="687407"/>
                  <a:pt x="1436332" y="688689"/>
                  <a:pt x="1435214" y="688946"/>
                </a:cubicBezTo>
                <a:cubicBezTo>
                  <a:pt x="1431773" y="689700"/>
                  <a:pt x="1428763" y="688003"/>
                  <a:pt x="1428052" y="684235"/>
                </a:cubicBezTo>
                <a:cubicBezTo>
                  <a:pt x="1427632" y="682067"/>
                  <a:pt x="1427810" y="679665"/>
                  <a:pt x="1428331" y="677545"/>
                </a:cubicBezTo>
                <a:cubicBezTo>
                  <a:pt x="1428712" y="676057"/>
                  <a:pt x="1429487" y="674666"/>
                  <a:pt x="1430274" y="673285"/>
                </a:cubicBezTo>
                <a:cubicBezTo>
                  <a:pt x="1430579" y="672743"/>
                  <a:pt x="1430884" y="672201"/>
                  <a:pt x="1431163" y="671656"/>
                </a:cubicBezTo>
                <a:cubicBezTo>
                  <a:pt x="1431709" y="672032"/>
                  <a:pt x="1432255" y="672391"/>
                  <a:pt x="1432814" y="672749"/>
                </a:cubicBezTo>
                <a:cubicBezTo>
                  <a:pt x="1434135" y="673605"/>
                  <a:pt x="1435456" y="674456"/>
                  <a:pt x="1436573" y="675519"/>
                </a:cubicBezTo>
                <a:moveTo>
                  <a:pt x="1134218" y="653141"/>
                </a:moveTo>
                <a:cubicBezTo>
                  <a:pt x="1132898" y="650927"/>
                  <a:pt x="1135677" y="645509"/>
                  <a:pt x="1138363" y="645132"/>
                </a:cubicBezTo>
                <a:lnTo>
                  <a:pt x="1138315" y="645132"/>
                </a:lnTo>
                <a:cubicBezTo>
                  <a:pt x="1143074" y="644473"/>
                  <a:pt x="1150517" y="650220"/>
                  <a:pt x="1150423" y="654601"/>
                </a:cubicBezTo>
                <a:cubicBezTo>
                  <a:pt x="1150423" y="655309"/>
                  <a:pt x="1149764" y="656251"/>
                  <a:pt x="1149152" y="656722"/>
                </a:cubicBezTo>
                <a:cubicBezTo>
                  <a:pt x="1145195" y="659643"/>
                  <a:pt x="1136856" y="657569"/>
                  <a:pt x="1134218" y="653141"/>
                </a:cubicBezTo>
                <a:moveTo>
                  <a:pt x="551942" y="1456436"/>
                </a:moveTo>
                <a:cubicBezTo>
                  <a:pt x="552671" y="1456195"/>
                  <a:pt x="553399" y="1455941"/>
                  <a:pt x="554039" y="1455636"/>
                </a:cubicBezTo>
                <a:cubicBezTo>
                  <a:pt x="560022" y="1457008"/>
                  <a:pt x="565723" y="1463980"/>
                  <a:pt x="563179" y="1467180"/>
                </a:cubicBezTo>
                <a:cubicBezTo>
                  <a:pt x="562002" y="1468641"/>
                  <a:pt x="559032" y="1469581"/>
                  <a:pt x="557007" y="1469390"/>
                </a:cubicBezTo>
                <a:cubicBezTo>
                  <a:pt x="549753" y="1468780"/>
                  <a:pt x="545135" y="1463040"/>
                  <a:pt x="548197" y="1458506"/>
                </a:cubicBezTo>
                <a:cubicBezTo>
                  <a:pt x="548898" y="1457465"/>
                  <a:pt x="550419" y="1456944"/>
                  <a:pt x="551942" y="1456436"/>
                </a:cubicBezTo>
                <a:moveTo>
                  <a:pt x="1619339" y="635265"/>
                </a:moveTo>
                <a:cubicBezTo>
                  <a:pt x="1618539" y="635409"/>
                  <a:pt x="1617777" y="635549"/>
                  <a:pt x="1617066" y="635710"/>
                </a:cubicBezTo>
                <a:lnTo>
                  <a:pt x="1617015" y="635663"/>
                </a:lnTo>
                <a:lnTo>
                  <a:pt x="1611313" y="631847"/>
                </a:lnTo>
                <a:cubicBezTo>
                  <a:pt x="1611782" y="631287"/>
                  <a:pt x="1612214" y="630635"/>
                  <a:pt x="1612646" y="629982"/>
                </a:cubicBezTo>
                <a:cubicBezTo>
                  <a:pt x="1613560" y="628603"/>
                  <a:pt x="1614462" y="627224"/>
                  <a:pt x="1615745" y="626712"/>
                </a:cubicBezTo>
                <a:cubicBezTo>
                  <a:pt x="1618450" y="625594"/>
                  <a:pt x="1621549" y="625378"/>
                  <a:pt x="1624546" y="625170"/>
                </a:cubicBezTo>
                <a:cubicBezTo>
                  <a:pt x="1624825" y="625151"/>
                  <a:pt x="1625117" y="625131"/>
                  <a:pt x="1625397" y="625111"/>
                </a:cubicBezTo>
                <a:cubicBezTo>
                  <a:pt x="1626108" y="625064"/>
                  <a:pt x="1627619" y="626712"/>
                  <a:pt x="1627619" y="627512"/>
                </a:cubicBezTo>
                <a:cubicBezTo>
                  <a:pt x="1627569" y="629539"/>
                  <a:pt x="1627378" y="632695"/>
                  <a:pt x="1626159" y="633307"/>
                </a:cubicBezTo>
                <a:cubicBezTo>
                  <a:pt x="1624038" y="634417"/>
                  <a:pt x="1621574" y="634863"/>
                  <a:pt x="1619339" y="635265"/>
                </a:cubicBezTo>
                <a:moveTo>
                  <a:pt x="1198712" y="2134375"/>
                </a:moveTo>
                <a:cubicBezTo>
                  <a:pt x="1206251" y="2133003"/>
                  <a:pt x="1211669" y="2135696"/>
                  <a:pt x="1211999" y="2140598"/>
                </a:cubicBezTo>
                <a:cubicBezTo>
                  <a:pt x="1211716" y="2144738"/>
                  <a:pt x="1209407" y="2146910"/>
                  <a:pt x="1205497" y="2147049"/>
                </a:cubicBezTo>
                <a:cubicBezTo>
                  <a:pt x="1199938" y="2147278"/>
                  <a:pt x="1197770" y="2143138"/>
                  <a:pt x="1195791" y="2138947"/>
                </a:cubicBezTo>
                <a:cubicBezTo>
                  <a:pt x="1194708" y="2136686"/>
                  <a:pt x="1195697" y="2134895"/>
                  <a:pt x="1198712" y="2134375"/>
                </a:cubicBezTo>
                <a:moveTo>
                  <a:pt x="1790332" y="515488"/>
                </a:moveTo>
                <a:cubicBezTo>
                  <a:pt x="1790256" y="515230"/>
                  <a:pt x="1790217" y="514932"/>
                  <a:pt x="1790167" y="514634"/>
                </a:cubicBezTo>
                <a:cubicBezTo>
                  <a:pt x="1790078" y="514006"/>
                  <a:pt x="1789976" y="513377"/>
                  <a:pt x="1789633" y="513126"/>
                </a:cubicBezTo>
                <a:cubicBezTo>
                  <a:pt x="1784972" y="509828"/>
                  <a:pt x="1780261" y="506625"/>
                  <a:pt x="1775447" y="503610"/>
                </a:cubicBezTo>
                <a:cubicBezTo>
                  <a:pt x="1774838" y="503232"/>
                  <a:pt x="1772577" y="503940"/>
                  <a:pt x="1772488" y="504411"/>
                </a:cubicBezTo>
                <a:lnTo>
                  <a:pt x="1772450" y="504604"/>
                </a:lnTo>
                <a:cubicBezTo>
                  <a:pt x="1772120" y="506414"/>
                  <a:pt x="1771714" y="508700"/>
                  <a:pt x="1772488" y="510064"/>
                </a:cubicBezTo>
                <a:cubicBezTo>
                  <a:pt x="1775739" y="515717"/>
                  <a:pt x="1781251" y="517366"/>
                  <a:pt x="1787423" y="517177"/>
                </a:cubicBezTo>
                <a:cubicBezTo>
                  <a:pt x="1788071" y="517177"/>
                  <a:pt x="1788706" y="516686"/>
                  <a:pt x="1789341" y="516188"/>
                </a:cubicBezTo>
                <a:cubicBezTo>
                  <a:pt x="1789671" y="515935"/>
                  <a:pt x="1790001" y="515680"/>
                  <a:pt x="1790332" y="515488"/>
                </a:cubicBezTo>
                <a:moveTo>
                  <a:pt x="1505356" y="551805"/>
                </a:moveTo>
                <a:cubicBezTo>
                  <a:pt x="1508849" y="552558"/>
                  <a:pt x="1514119" y="560521"/>
                  <a:pt x="1513980" y="564478"/>
                </a:cubicBezTo>
                <a:cubicBezTo>
                  <a:pt x="1513751" y="564737"/>
                  <a:pt x="1513484" y="565085"/>
                  <a:pt x="1513230" y="565427"/>
                </a:cubicBezTo>
                <a:cubicBezTo>
                  <a:pt x="1512735" y="566078"/>
                  <a:pt x="1512253" y="566706"/>
                  <a:pt x="1512100" y="566645"/>
                </a:cubicBezTo>
                <a:lnTo>
                  <a:pt x="1511846" y="566522"/>
                </a:lnTo>
                <a:cubicBezTo>
                  <a:pt x="1509332" y="565290"/>
                  <a:pt x="1506792" y="564043"/>
                  <a:pt x="1504607" y="562310"/>
                </a:cubicBezTo>
                <a:cubicBezTo>
                  <a:pt x="1501826" y="560097"/>
                  <a:pt x="1501546" y="556939"/>
                  <a:pt x="1503058" y="553830"/>
                </a:cubicBezTo>
                <a:cubicBezTo>
                  <a:pt x="1503477" y="552935"/>
                  <a:pt x="1504747" y="551663"/>
                  <a:pt x="1505356" y="551805"/>
                </a:cubicBezTo>
                <a:moveTo>
                  <a:pt x="539105" y="1391793"/>
                </a:moveTo>
                <a:cubicBezTo>
                  <a:pt x="539378" y="1392085"/>
                  <a:pt x="539656" y="1392377"/>
                  <a:pt x="539952" y="1392657"/>
                </a:cubicBezTo>
                <a:cubicBezTo>
                  <a:pt x="537355" y="1397114"/>
                  <a:pt x="532994" y="1397965"/>
                  <a:pt x="528674" y="1398803"/>
                </a:cubicBezTo>
                <a:cubicBezTo>
                  <a:pt x="527665" y="1398994"/>
                  <a:pt x="526659" y="1399197"/>
                  <a:pt x="525677" y="1399438"/>
                </a:cubicBezTo>
                <a:cubicBezTo>
                  <a:pt x="525253" y="1399527"/>
                  <a:pt x="523935" y="1397838"/>
                  <a:pt x="523841" y="1396886"/>
                </a:cubicBezTo>
                <a:cubicBezTo>
                  <a:pt x="523747" y="1395895"/>
                  <a:pt x="524265" y="1394485"/>
                  <a:pt x="524971" y="1393736"/>
                </a:cubicBezTo>
                <a:cubicBezTo>
                  <a:pt x="528363" y="1390206"/>
                  <a:pt x="532510" y="1388885"/>
                  <a:pt x="537268" y="1390345"/>
                </a:cubicBezTo>
                <a:cubicBezTo>
                  <a:pt x="537945" y="1390574"/>
                  <a:pt x="538512" y="1391171"/>
                  <a:pt x="539105" y="1391793"/>
                </a:cubicBezTo>
                <a:moveTo>
                  <a:pt x="698200" y="47476"/>
                </a:moveTo>
                <a:cubicBezTo>
                  <a:pt x="705644" y="46015"/>
                  <a:pt x="709413" y="48654"/>
                  <a:pt x="709836" y="55155"/>
                </a:cubicBezTo>
                <a:lnTo>
                  <a:pt x="709836" y="55202"/>
                </a:lnTo>
                <a:cubicBezTo>
                  <a:pt x="709487" y="55625"/>
                  <a:pt x="709060" y="56174"/>
                  <a:pt x="708631" y="56726"/>
                </a:cubicBezTo>
                <a:cubicBezTo>
                  <a:pt x="707673" y="57959"/>
                  <a:pt x="706702" y="59210"/>
                  <a:pt x="706539" y="59112"/>
                </a:cubicBezTo>
                <a:cubicBezTo>
                  <a:pt x="702770" y="56851"/>
                  <a:pt x="699049" y="54401"/>
                  <a:pt x="695703" y="51574"/>
                </a:cubicBezTo>
                <a:cubicBezTo>
                  <a:pt x="694007" y="50114"/>
                  <a:pt x="695138" y="48041"/>
                  <a:pt x="698200" y="47476"/>
                </a:cubicBezTo>
                <a:moveTo>
                  <a:pt x="1341158" y="1272223"/>
                </a:moveTo>
                <a:cubicBezTo>
                  <a:pt x="1342060" y="1272591"/>
                  <a:pt x="1342987" y="1272972"/>
                  <a:pt x="1343952" y="1273315"/>
                </a:cubicBezTo>
                <a:cubicBezTo>
                  <a:pt x="1343254" y="1274077"/>
                  <a:pt x="1342644" y="1274788"/>
                  <a:pt x="1342073" y="1275436"/>
                </a:cubicBezTo>
                <a:cubicBezTo>
                  <a:pt x="1340929" y="1276744"/>
                  <a:pt x="1339977" y="1277836"/>
                  <a:pt x="1338872" y="1278788"/>
                </a:cubicBezTo>
                <a:cubicBezTo>
                  <a:pt x="1335519" y="1281608"/>
                  <a:pt x="1332890" y="1279589"/>
                  <a:pt x="1330960" y="1276896"/>
                </a:cubicBezTo>
                <a:cubicBezTo>
                  <a:pt x="1330223" y="1275867"/>
                  <a:pt x="1329944" y="1274483"/>
                  <a:pt x="1329652" y="1273099"/>
                </a:cubicBezTo>
                <a:cubicBezTo>
                  <a:pt x="1329538" y="1272515"/>
                  <a:pt x="1329411" y="1271943"/>
                  <a:pt x="1329258" y="1271384"/>
                </a:cubicBezTo>
                <a:cubicBezTo>
                  <a:pt x="1329919" y="1271270"/>
                  <a:pt x="1330579" y="1271092"/>
                  <a:pt x="1331239" y="1270927"/>
                </a:cubicBezTo>
                <a:cubicBezTo>
                  <a:pt x="1332700" y="1270546"/>
                  <a:pt x="1334173" y="1270165"/>
                  <a:pt x="1335570" y="1270394"/>
                </a:cubicBezTo>
                <a:cubicBezTo>
                  <a:pt x="1337424" y="1270686"/>
                  <a:pt x="1339240" y="1271435"/>
                  <a:pt x="1341158" y="1272223"/>
                </a:cubicBezTo>
                <a:moveTo>
                  <a:pt x="1304722" y="1268537"/>
                </a:moveTo>
                <a:cubicBezTo>
                  <a:pt x="1303858" y="1269312"/>
                  <a:pt x="1302969" y="1270102"/>
                  <a:pt x="1302169" y="1270965"/>
                </a:cubicBezTo>
                <a:cubicBezTo>
                  <a:pt x="1301623" y="1270241"/>
                  <a:pt x="1301039" y="1269600"/>
                  <a:pt x="1300480" y="1269002"/>
                </a:cubicBezTo>
                <a:cubicBezTo>
                  <a:pt x="1299400" y="1267828"/>
                  <a:pt x="1298499" y="1266840"/>
                  <a:pt x="1298499" y="1265874"/>
                </a:cubicBezTo>
                <a:cubicBezTo>
                  <a:pt x="1298512" y="1265268"/>
                  <a:pt x="1298512" y="1264622"/>
                  <a:pt x="1298499" y="1263959"/>
                </a:cubicBezTo>
                <a:cubicBezTo>
                  <a:pt x="1298448" y="1260189"/>
                  <a:pt x="1298397" y="1255912"/>
                  <a:pt x="1303719" y="1255791"/>
                </a:cubicBezTo>
                <a:cubicBezTo>
                  <a:pt x="1307262" y="1255697"/>
                  <a:pt x="1309853" y="1260079"/>
                  <a:pt x="1308900" y="1263377"/>
                </a:cubicBezTo>
                <a:cubicBezTo>
                  <a:pt x="1308367" y="1265302"/>
                  <a:pt x="1306589" y="1266878"/>
                  <a:pt x="1304722" y="1268537"/>
                </a:cubicBezTo>
                <a:moveTo>
                  <a:pt x="1596263" y="1156048"/>
                </a:moveTo>
                <a:cubicBezTo>
                  <a:pt x="1596847" y="1155831"/>
                  <a:pt x="1597558" y="1155654"/>
                  <a:pt x="1598282" y="1155475"/>
                </a:cubicBezTo>
                <a:cubicBezTo>
                  <a:pt x="1599883" y="1155076"/>
                  <a:pt x="1601521" y="1154670"/>
                  <a:pt x="1601851" y="1153795"/>
                </a:cubicBezTo>
                <a:cubicBezTo>
                  <a:pt x="1603070" y="1150403"/>
                  <a:pt x="1601851" y="1146964"/>
                  <a:pt x="1597800" y="1146305"/>
                </a:cubicBezTo>
                <a:cubicBezTo>
                  <a:pt x="1596009" y="1146023"/>
                  <a:pt x="1592618" y="1147011"/>
                  <a:pt x="1592237" y="1148189"/>
                </a:cubicBezTo>
                <a:cubicBezTo>
                  <a:pt x="1591107" y="1151574"/>
                  <a:pt x="1592377" y="1154678"/>
                  <a:pt x="1596263" y="1156048"/>
                </a:cubicBezTo>
                <a:moveTo>
                  <a:pt x="2044129" y="866132"/>
                </a:moveTo>
                <a:cubicBezTo>
                  <a:pt x="2047469" y="865379"/>
                  <a:pt x="2050771" y="866840"/>
                  <a:pt x="2052612" y="870231"/>
                </a:cubicBezTo>
                <a:lnTo>
                  <a:pt x="2052650" y="870231"/>
                </a:lnTo>
                <a:cubicBezTo>
                  <a:pt x="2052002" y="873765"/>
                  <a:pt x="2050542" y="877015"/>
                  <a:pt x="2046529" y="877062"/>
                </a:cubicBezTo>
                <a:cubicBezTo>
                  <a:pt x="2044598" y="877109"/>
                  <a:pt x="2041677" y="875744"/>
                  <a:pt x="2040966" y="874189"/>
                </a:cubicBezTo>
                <a:cubicBezTo>
                  <a:pt x="2039506" y="870985"/>
                  <a:pt x="2039988" y="867075"/>
                  <a:pt x="2044129" y="866132"/>
                </a:cubicBezTo>
                <a:moveTo>
                  <a:pt x="1746339" y="1009587"/>
                </a:moveTo>
                <a:cubicBezTo>
                  <a:pt x="1749057" y="1010994"/>
                  <a:pt x="1749539" y="1012541"/>
                  <a:pt x="1746936" y="1015249"/>
                </a:cubicBezTo>
                <a:cubicBezTo>
                  <a:pt x="1746529" y="1015596"/>
                  <a:pt x="1746110" y="1015992"/>
                  <a:pt x="1745691" y="1016399"/>
                </a:cubicBezTo>
                <a:cubicBezTo>
                  <a:pt x="1743393" y="1018595"/>
                  <a:pt x="1740776" y="1021081"/>
                  <a:pt x="1736776" y="1017549"/>
                </a:cubicBezTo>
                <a:cubicBezTo>
                  <a:pt x="1734515" y="1015571"/>
                  <a:pt x="1731683" y="1012461"/>
                  <a:pt x="1734274" y="1009870"/>
                </a:cubicBezTo>
                <a:cubicBezTo>
                  <a:pt x="1737576" y="1006572"/>
                  <a:pt x="1742148" y="1007467"/>
                  <a:pt x="1746339" y="1009587"/>
                </a:cubicBezTo>
                <a:moveTo>
                  <a:pt x="785915" y="2032203"/>
                </a:moveTo>
                <a:cubicBezTo>
                  <a:pt x="784948" y="2031009"/>
                  <a:pt x="783887" y="2029689"/>
                  <a:pt x="782950" y="2028266"/>
                </a:cubicBezTo>
                <a:lnTo>
                  <a:pt x="782950" y="2028228"/>
                </a:lnTo>
                <a:cubicBezTo>
                  <a:pt x="781284" y="2028774"/>
                  <a:pt x="779612" y="2029269"/>
                  <a:pt x="777949" y="2029778"/>
                </a:cubicBezTo>
                <a:cubicBezTo>
                  <a:pt x="774300" y="2030870"/>
                  <a:pt x="770692" y="2031962"/>
                  <a:pt x="767262" y="2033448"/>
                </a:cubicBezTo>
                <a:cubicBezTo>
                  <a:pt x="763539" y="2035099"/>
                  <a:pt x="763163" y="2039442"/>
                  <a:pt x="765377" y="2041931"/>
                </a:cubicBezTo>
                <a:cubicBezTo>
                  <a:pt x="766651" y="2043367"/>
                  <a:pt x="768133" y="2044624"/>
                  <a:pt x="769610" y="2045868"/>
                </a:cubicBezTo>
                <a:cubicBezTo>
                  <a:pt x="773158" y="2048853"/>
                  <a:pt x="776684" y="2051825"/>
                  <a:pt x="777249" y="2057387"/>
                </a:cubicBezTo>
                <a:cubicBezTo>
                  <a:pt x="777485" y="2059838"/>
                  <a:pt x="780406" y="2059597"/>
                  <a:pt x="781773" y="2056536"/>
                </a:cubicBezTo>
                <a:cubicBezTo>
                  <a:pt x="782248" y="2055457"/>
                  <a:pt x="782735" y="2054365"/>
                  <a:pt x="783224" y="2053273"/>
                </a:cubicBezTo>
                <a:cubicBezTo>
                  <a:pt x="785492" y="2048231"/>
                  <a:pt x="787778" y="2043151"/>
                  <a:pt x="788980" y="2037829"/>
                </a:cubicBezTo>
                <a:cubicBezTo>
                  <a:pt x="789290" y="2036382"/>
                  <a:pt x="787770" y="2034502"/>
                  <a:pt x="785915" y="2032203"/>
                </a:cubicBezTo>
              </a:path>
            </a:pathLst>
          </a:custGeom>
          <a:solidFill>
            <a:schemeClr val="accent1">
              <a:lumMod val="60000"/>
              <a:lumOff val="40000"/>
            </a:schemeClr>
          </a:solidFill>
        </p:spPr>
      </p:sp>
      <p:sp>
        <p:nvSpPr>
          <p:cNvPr id="4" name="Vector-3714&amp;1697"/>
          <p:cNvSpPr/>
          <p:nvPr>
            <p:custDataLst>
              <p:tags r:id="rId3"/>
            </p:custDataLst>
          </p:nvPr>
        </p:nvSpPr>
        <p:spPr>
          <a:xfrm rot="9358800">
            <a:off x="7014434" y="1967035"/>
            <a:ext cx="596900" cy="914400"/>
          </a:xfrm>
          <a:custGeom>
            <a:avLst/>
            <a:gdLst/>
            <a:ahLst/>
            <a:cxnLst/>
            <a:rect l="l" t="t" r="r" b="b"/>
            <a:pathLst>
              <a:path w="596900" h="914400">
                <a:moveTo>
                  <a:pt x="576115" y="359499"/>
                </a:moveTo>
                <a:cubicBezTo>
                  <a:pt x="559380" y="267404"/>
                  <a:pt x="530663" y="176460"/>
                  <a:pt x="491717" y="91585"/>
                </a:cubicBezTo>
                <a:cubicBezTo>
                  <a:pt x="470333" y="44962"/>
                  <a:pt x="441253" y="-1977"/>
                  <a:pt x="384073" y="64"/>
                </a:cubicBezTo>
                <a:cubicBezTo>
                  <a:pt x="336657" y="1791"/>
                  <a:pt x="292598" y="38578"/>
                  <a:pt x="267133" y="76567"/>
                </a:cubicBezTo>
                <a:cubicBezTo>
                  <a:pt x="250295" y="101684"/>
                  <a:pt x="240067" y="128474"/>
                  <a:pt x="235109" y="156051"/>
                </a:cubicBezTo>
                <a:cubicBezTo>
                  <a:pt x="219457" y="138469"/>
                  <a:pt x="202775" y="121830"/>
                  <a:pt x="184954" y="106707"/>
                </a:cubicBezTo>
                <a:cubicBezTo>
                  <a:pt x="151122" y="77927"/>
                  <a:pt x="110420" y="59246"/>
                  <a:pt x="67135" y="78869"/>
                </a:cubicBezTo>
                <a:cubicBezTo>
                  <a:pt x="29532" y="95928"/>
                  <a:pt x="6651" y="134126"/>
                  <a:pt x="1434" y="174523"/>
                </a:cubicBezTo>
                <a:cubicBezTo>
                  <a:pt x="-5126" y="225123"/>
                  <a:pt x="12127" y="276926"/>
                  <a:pt x="26744" y="324701"/>
                </a:cubicBezTo>
                <a:cubicBezTo>
                  <a:pt x="39915" y="367713"/>
                  <a:pt x="56082" y="409732"/>
                  <a:pt x="74419" y="450705"/>
                </a:cubicBezTo>
                <a:cubicBezTo>
                  <a:pt x="92859" y="491938"/>
                  <a:pt x="107269" y="534637"/>
                  <a:pt x="129118" y="574352"/>
                </a:cubicBezTo>
                <a:cubicBezTo>
                  <a:pt x="151431" y="614906"/>
                  <a:pt x="175863" y="655565"/>
                  <a:pt x="205254" y="691304"/>
                </a:cubicBezTo>
                <a:cubicBezTo>
                  <a:pt x="270902" y="770998"/>
                  <a:pt x="348691" y="844046"/>
                  <a:pt x="449464" y="872773"/>
                </a:cubicBezTo>
                <a:cubicBezTo>
                  <a:pt x="452460" y="873611"/>
                  <a:pt x="455611" y="873926"/>
                  <a:pt x="458814" y="873717"/>
                </a:cubicBezTo>
                <a:cubicBezTo>
                  <a:pt x="470281" y="881252"/>
                  <a:pt x="482884" y="884914"/>
                  <a:pt x="495332" y="885386"/>
                </a:cubicBezTo>
                <a:cubicBezTo>
                  <a:pt x="504062" y="912857"/>
                  <a:pt x="543782" y="929025"/>
                  <a:pt x="568575" y="895798"/>
                </a:cubicBezTo>
                <a:cubicBezTo>
                  <a:pt x="593316" y="862623"/>
                  <a:pt x="588823" y="816366"/>
                  <a:pt x="588513" y="777069"/>
                </a:cubicBezTo>
                <a:cubicBezTo>
                  <a:pt x="588151" y="730655"/>
                  <a:pt x="593936" y="685234"/>
                  <a:pt x="595847" y="638715"/>
                </a:cubicBezTo>
                <a:cubicBezTo>
                  <a:pt x="599721" y="545050"/>
                  <a:pt x="592851" y="451856"/>
                  <a:pt x="576115" y="359499"/>
                </a:cubicBezTo>
                <a:moveTo>
                  <a:pt x="433814" y="346470"/>
                </a:moveTo>
                <a:cubicBezTo>
                  <a:pt x="428339" y="330562"/>
                  <a:pt x="422864" y="314654"/>
                  <a:pt x="417285" y="298799"/>
                </a:cubicBezTo>
                <a:cubicBezTo>
                  <a:pt x="418267" y="293305"/>
                  <a:pt x="418577" y="287759"/>
                  <a:pt x="418267" y="282212"/>
                </a:cubicBezTo>
                <a:cubicBezTo>
                  <a:pt x="422140" y="296393"/>
                  <a:pt x="425756" y="310573"/>
                  <a:pt x="429062" y="324858"/>
                </a:cubicBezTo>
                <a:cubicBezTo>
                  <a:pt x="430766" y="332028"/>
                  <a:pt x="432213" y="339249"/>
                  <a:pt x="433762" y="346418"/>
                </a:cubicBezTo>
                <a:lnTo>
                  <a:pt x="433814" y="346470"/>
                </a:lnTo>
                <a:moveTo>
                  <a:pt x="369147" y="141347"/>
                </a:moveTo>
                <a:cubicBezTo>
                  <a:pt x="376017" y="157411"/>
                  <a:pt x="382679" y="173528"/>
                  <a:pt x="388774" y="189907"/>
                </a:cubicBezTo>
                <a:cubicBezTo>
                  <a:pt x="395901" y="209006"/>
                  <a:pt x="402358" y="228316"/>
                  <a:pt x="408297" y="247833"/>
                </a:cubicBezTo>
                <a:cubicBezTo>
                  <a:pt x="405406" y="242548"/>
                  <a:pt x="401945" y="237473"/>
                  <a:pt x="397864" y="232816"/>
                </a:cubicBezTo>
                <a:cubicBezTo>
                  <a:pt x="391408" y="225490"/>
                  <a:pt x="385003" y="218111"/>
                  <a:pt x="378546" y="210784"/>
                </a:cubicBezTo>
                <a:cubicBezTo>
                  <a:pt x="368061" y="198802"/>
                  <a:pt x="354890" y="192261"/>
                  <a:pt x="340995" y="190116"/>
                </a:cubicBezTo>
                <a:cubicBezTo>
                  <a:pt x="345798" y="171279"/>
                  <a:pt x="354632" y="154428"/>
                  <a:pt x="369095" y="141347"/>
                </a:cubicBezTo>
                <a:lnTo>
                  <a:pt x="369147" y="141347"/>
                </a:lnTo>
                <a:moveTo>
                  <a:pt x="86970" y="134126"/>
                </a:moveTo>
                <a:cubicBezTo>
                  <a:pt x="104893" y="124080"/>
                  <a:pt x="121163" y="133447"/>
                  <a:pt x="135471" y="145586"/>
                </a:cubicBezTo>
                <a:cubicBezTo>
                  <a:pt x="165223" y="170859"/>
                  <a:pt x="190946" y="203041"/>
                  <a:pt x="213208" y="235433"/>
                </a:cubicBezTo>
                <a:cubicBezTo>
                  <a:pt x="187640" y="204664"/>
                  <a:pt x="157527" y="180071"/>
                  <a:pt x="124780" y="177872"/>
                </a:cubicBezTo>
                <a:cubicBezTo>
                  <a:pt x="119150" y="172588"/>
                  <a:pt x="113364" y="167458"/>
                  <a:pt x="107166" y="162592"/>
                </a:cubicBezTo>
                <a:cubicBezTo>
                  <a:pt x="95957" y="153749"/>
                  <a:pt x="82786" y="148674"/>
                  <a:pt x="69873" y="150349"/>
                </a:cubicBezTo>
                <a:cubicBezTo>
                  <a:pt x="74367" y="143703"/>
                  <a:pt x="80100" y="137946"/>
                  <a:pt x="86970" y="134126"/>
                </a:cubicBezTo>
              </a:path>
            </a:pathLst>
          </a:custGeom>
          <a:solidFill>
            <a:schemeClr val="accent3"/>
          </a:solidFill>
        </p:spPr>
      </p:sp>
      <p:sp>
        <p:nvSpPr>
          <p:cNvPr id="5" name="Vector-3714&amp;1698"/>
          <p:cNvSpPr/>
          <p:nvPr>
            <p:custDataLst>
              <p:tags r:id="rId4"/>
            </p:custDataLst>
          </p:nvPr>
        </p:nvSpPr>
        <p:spPr>
          <a:xfrm rot="8317800">
            <a:off x="6493153" y="2581111"/>
            <a:ext cx="342900" cy="546100"/>
          </a:xfrm>
          <a:custGeom>
            <a:avLst/>
            <a:gdLst/>
            <a:ahLst/>
            <a:cxnLst/>
            <a:rect l="l" t="t" r="r" b="b"/>
            <a:pathLst>
              <a:path w="342900" h="546100">
                <a:moveTo>
                  <a:pt x="301595" y="26212"/>
                </a:moveTo>
                <a:cubicBezTo>
                  <a:pt x="286932" y="-5696"/>
                  <a:pt x="240689" y="-7416"/>
                  <a:pt x="218388" y="15316"/>
                </a:cubicBezTo>
                <a:cubicBezTo>
                  <a:pt x="197265" y="36848"/>
                  <a:pt x="179784" y="61040"/>
                  <a:pt x="166146" y="87056"/>
                </a:cubicBezTo>
                <a:cubicBezTo>
                  <a:pt x="161635" y="82103"/>
                  <a:pt x="157022" y="77358"/>
                  <a:pt x="152100" y="72978"/>
                </a:cubicBezTo>
                <a:cubicBezTo>
                  <a:pt x="119442" y="43834"/>
                  <a:pt x="71148" y="37890"/>
                  <a:pt x="37466" y="69277"/>
                </a:cubicBezTo>
                <a:cubicBezTo>
                  <a:pt x="8807" y="95971"/>
                  <a:pt x="2040" y="137159"/>
                  <a:pt x="297" y="174749"/>
                </a:cubicBezTo>
                <a:cubicBezTo>
                  <a:pt x="-3189" y="248001"/>
                  <a:pt x="24393" y="322661"/>
                  <a:pt x="63715" y="382932"/>
                </a:cubicBezTo>
                <a:cubicBezTo>
                  <a:pt x="84119" y="414213"/>
                  <a:pt x="108061" y="442471"/>
                  <a:pt x="134259" y="468852"/>
                </a:cubicBezTo>
                <a:cubicBezTo>
                  <a:pt x="161635" y="496381"/>
                  <a:pt x="194907" y="515515"/>
                  <a:pt x="224591" y="540280"/>
                </a:cubicBezTo>
                <a:cubicBezTo>
                  <a:pt x="235101" y="549038"/>
                  <a:pt x="246841" y="547004"/>
                  <a:pt x="254121" y="540174"/>
                </a:cubicBezTo>
                <a:cubicBezTo>
                  <a:pt x="273962" y="540540"/>
                  <a:pt x="293238" y="529486"/>
                  <a:pt x="299236" y="505555"/>
                </a:cubicBezTo>
                <a:cubicBezTo>
                  <a:pt x="338917" y="347633"/>
                  <a:pt x="372445" y="180327"/>
                  <a:pt x="301544" y="26212"/>
                </a:cubicBezTo>
                <a:lnTo>
                  <a:pt x="301595" y="26212"/>
                </a:lnTo>
                <a:moveTo>
                  <a:pt x="220797" y="334913"/>
                </a:moveTo>
                <a:cubicBezTo>
                  <a:pt x="228180" y="330272"/>
                  <a:pt x="233923" y="324068"/>
                  <a:pt x="238075" y="316874"/>
                </a:cubicBezTo>
                <a:cubicBezTo>
                  <a:pt x="236332" y="330741"/>
                  <a:pt x="234230" y="344557"/>
                  <a:pt x="231872" y="358322"/>
                </a:cubicBezTo>
                <a:cubicBezTo>
                  <a:pt x="228078" y="350553"/>
                  <a:pt x="224437" y="342732"/>
                  <a:pt x="220797" y="334860"/>
                </a:cubicBezTo>
                <a:lnTo>
                  <a:pt x="220797" y="334913"/>
                </a:lnTo>
                <a:moveTo>
                  <a:pt x="241766" y="201026"/>
                </a:moveTo>
                <a:cubicBezTo>
                  <a:pt x="243355" y="220055"/>
                  <a:pt x="243611" y="239295"/>
                  <a:pt x="242894" y="258585"/>
                </a:cubicBezTo>
                <a:cubicBezTo>
                  <a:pt x="242689" y="257542"/>
                  <a:pt x="242433" y="256499"/>
                  <a:pt x="242228" y="255457"/>
                </a:cubicBezTo>
                <a:cubicBezTo>
                  <a:pt x="239511" y="237260"/>
                  <a:pt x="239408" y="218961"/>
                  <a:pt x="241766" y="200974"/>
                </a:cubicBezTo>
                <a:lnTo>
                  <a:pt x="241766" y="201026"/>
                </a:lnTo>
              </a:path>
            </a:pathLst>
          </a:custGeom>
          <a:solidFill>
            <a:schemeClr val="accent3"/>
          </a:solidFill>
        </p:spPr>
      </p:sp>
      <p:pic>
        <p:nvPicPr>
          <p:cNvPr id="2" name="图片 1" descr="E:/设计图片素材/7742080_.jpg7742080_"/>
          <p:cNvPicPr>
            <a:picLocks noChangeAspect="1"/>
          </p:cNvPicPr>
          <p:nvPr>
            <p:custDataLst>
              <p:tags r:id="rId5"/>
            </p:custDataLst>
          </p:nvPr>
        </p:nvPicPr>
        <p:blipFill>
          <a:blip r:embed="rId6"/>
          <a:srcRect t="23800" b="23800"/>
          <a:stretch>
            <a:fillRect/>
          </a:stretch>
        </p:blipFill>
        <p:spPr>
          <a:xfrm>
            <a:off x="3603625" y="7620"/>
            <a:ext cx="8596630" cy="3863975"/>
          </a:xfrm>
          <a:custGeom>
            <a:avLst/>
            <a:gdLst/>
            <a:ahLst/>
            <a:cxnLst>
              <a:cxn ang="3">
                <a:pos x="hc" y="t"/>
              </a:cxn>
              <a:cxn ang="cd2">
                <a:pos x="l" y="vc"/>
              </a:cxn>
              <a:cxn ang="cd4">
                <a:pos x="hc" y="b"/>
              </a:cxn>
              <a:cxn ang="0">
                <a:pos x="r" y="vc"/>
              </a:cxn>
            </a:cxnLst>
            <a:rect l="l" t="t" r="r" b="b"/>
            <a:pathLst>
              <a:path w="13299" h="5480">
                <a:moveTo>
                  <a:pt x="29" y="0"/>
                </a:moveTo>
                <a:lnTo>
                  <a:pt x="13299" y="0"/>
                </a:lnTo>
                <a:lnTo>
                  <a:pt x="13299" y="1753"/>
                </a:lnTo>
                <a:cubicBezTo>
                  <a:pt x="13299" y="1773"/>
                  <a:pt x="13181" y="1842"/>
                  <a:pt x="13164" y="1855"/>
                </a:cubicBezTo>
                <a:cubicBezTo>
                  <a:pt x="12791" y="2136"/>
                  <a:pt x="12468" y="2431"/>
                  <a:pt x="12228" y="2834"/>
                </a:cubicBezTo>
                <a:cubicBezTo>
                  <a:pt x="12045" y="3143"/>
                  <a:pt x="11932" y="3484"/>
                  <a:pt x="11776" y="3805"/>
                </a:cubicBezTo>
                <a:cubicBezTo>
                  <a:pt x="11465" y="4447"/>
                  <a:pt x="11010" y="5056"/>
                  <a:pt x="10321" y="5317"/>
                </a:cubicBezTo>
                <a:cubicBezTo>
                  <a:pt x="9716" y="5547"/>
                  <a:pt x="9030" y="5520"/>
                  <a:pt x="8420" y="5323"/>
                </a:cubicBezTo>
                <a:cubicBezTo>
                  <a:pt x="7708" y="5093"/>
                  <a:pt x="7070" y="4635"/>
                  <a:pt x="6573" y="4081"/>
                </a:cubicBezTo>
                <a:cubicBezTo>
                  <a:pt x="6321" y="3800"/>
                  <a:pt x="6096" y="3500"/>
                  <a:pt x="5830" y="3229"/>
                </a:cubicBezTo>
                <a:cubicBezTo>
                  <a:pt x="5626" y="3022"/>
                  <a:pt x="5421" y="2808"/>
                  <a:pt x="5174" y="2651"/>
                </a:cubicBezTo>
                <a:cubicBezTo>
                  <a:pt x="4990" y="2533"/>
                  <a:pt x="4777" y="2463"/>
                  <a:pt x="4567" y="2409"/>
                </a:cubicBezTo>
                <a:cubicBezTo>
                  <a:pt x="3962" y="2256"/>
                  <a:pt x="3352" y="2278"/>
                  <a:pt x="2737" y="2210"/>
                </a:cubicBezTo>
                <a:cubicBezTo>
                  <a:pt x="2336" y="2166"/>
                  <a:pt x="1934" y="2102"/>
                  <a:pt x="1550" y="1976"/>
                </a:cubicBezTo>
                <a:cubicBezTo>
                  <a:pt x="858" y="1750"/>
                  <a:pt x="129" y="1262"/>
                  <a:pt x="13" y="486"/>
                </a:cubicBezTo>
                <a:cubicBezTo>
                  <a:pt x="9" y="456"/>
                  <a:pt x="-22" y="0"/>
                  <a:pt x="29" y="0"/>
                </a:cubicBezTo>
                <a:close/>
              </a:path>
            </a:pathLst>
          </a:custGeom>
          <a:solidFill>
            <a:schemeClr val="accent1"/>
          </a:solidFill>
          <a:ln w="6350">
            <a:solidFill>
              <a:schemeClr val="accent1">
                <a:alpha val="10000"/>
              </a:schemeClr>
            </a:solidFill>
          </a:ln>
        </p:spPr>
      </p:pic>
      <p:sp>
        <p:nvSpPr>
          <p:cNvPr id="23" name="Vector-3714&amp;1714"/>
          <p:cNvSpPr/>
          <p:nvPr>
            <p:custDataLst>
              <p:tags r:id="rId7"/>
            </p:custDataLst>
          </p:nvPr>
        </p:nvSpPr>
        <p:spPr>
          <a:xfrm>
            <a:off x="10536802" y="1404426"/>
            <a:ext cx="1591724" cy="1711494"/>
          </a:xfrm>
          <a:custGeom>
            <a:avLst/>
            <a:gdLst/>
            <a:ahLst/>
            <a:cxnLst/>
            <a:rect l="l" t="t" r="r" b="b"/>
            <a:pathLst>
              <a:path w="1591724" h="1711494">
                <a:moveTo>
                  <a:pt x="148930" y="264952"/>
                </a:moveTo>
                <a:lnTo>
                  <a:pt x="148980" y="265013"/>
                </a:lnTo>
                <a:cubicBezTo>
                  <a:pt x="149441" y="265598"/>
                  <a:pt x="149902" y="266182"/>
                  <a:pt x="150411" y="266682"/>
                </a:cubicBezTo>
                <a:cubicBezTo>
                  <a:pt x="150936" y="267204"/>
                  <a:pt x="151409" y="267987"/>
                  <a:pt x="151888" y="268779"/>
                </a:cubicBezTo>
                <a:cubicBezTo>
                  <a:pt x="153286" y="271094"/>
                  <a:pt x="154737" y="273495"/>
                  <a:pt x="157687" y="269723"/>
                </a:cubicBezTo>
                <a:cubicBezTo>
                  <a:pt x="158803" y="268305"/>
                  <a:pt x="159802" y="266827"/>
                  <a:pt x="160796" y="265354"/>
                </a:cubicBezTo>
                <a:cubicBezTo>
                  <a:pt x="163281" y="261671"/>
                  <a:pt x="165744" y="258023"/>
                  <a:pt x="169948" y="255448"/>
                </a:cubicBezTo>
                <a:cubicBezTo>
                  <a:pt x="172855" y="253667"/>
                  <a:pt x="174932" y="250462"/>
                  <a:pt x="176948" y="247350"/>
                </a:cubicBezTo>
                <a:cubicBezTo>
                  <a:pt x="177438" y="246596"/>
                  <a:pt x="177923" y="245847"/>
                  <a:pt x="178415" y="245125"/>
                </a:cubicBezTo>
                <a:cubicBezTo>
                  <a:pt x="178994" y="244276"/>
                  <a:pt x="179000" y="243035"/>
                  <a:pt x="179007" y="241803"/>
                </a:cubicBezTo>
                <a:cubicBezTo>
                  <a:pt x="179009" y="241247"/>
                  <a:pt x="179013" y="240692"/>
                  <a:pt x="179069" y="240175"/>
                </a:cubicBezTo>
                <a:cubicBezTo>
                  <a:pt x="177239" y="239978"/>
                  <a:pt x="175430" y="239664"/>
                  <a:pt x="173609" y="239601"/>
                </a:cubicBezTo>
                <a:lnTo>
                  <a:pt x="173471" y="239597"/>
                </a:lnTo>
                <a:cubicBezTo>
                  <a:pt x="165832" y="239367"/>
                  <a:pt x="165470" y="239356"/>
                  <a:pt x="162524" y="249443"/>
                </a:cubicBezTo>
                <a:cubicBezTo>
                  <a:pt x="161357" y="253411"/>
                  <a:pt x="159055" y="255303"/>
                  <a:pt x="156065" y="257487"/>
                </a:cubicBezTo>
                <a:cubicBezTo>
                  <a:pt x="154103" y="258902"/>
                  <a:pt x="152488" y="260808"/>
                  <a:pt x="150871" y="262717"/>
                </a:cubicBezTo>
                <a:cubicBezTo>
                  <a:pt x="150231" y="263472"/>
                  <a:pt x="149592" y="264227"/>
                  <a:pt x="148930" y="264952"/>
                </a:cubicBezTo>
                <a:moveTo>
                  <a:pt x="152550" y="225251"/>
                </a:moveTo>
                <a:cubicBezTo>
                  <a:pt x="140632" y="237543"/>
                  <a:pt x="138421" y="250622"/>
                  <a:pt x="148497" y="265044"/>
                </a:cubicBezTo>
                <a:cubicBezTo>
                  <a:pt x="148182" y="266007"/>
                  <a:pt x="147776" y="266987"/>
                  <a:pt x="147370" y="267965"/>
                </a:cubicBezTo>
                <a:cubicBezTo>
                  <a:pt x="146345" y="270434"/>
                  <a:pt x="145325" y="272891"/>
                  <a:pt x="145810" y="275026"/>
                </a:cubicBezTo>
                <a:cubicBezTo>
                  <a:pt x="147772" y="283679"/>
                  <a:pt x="147141" y="291134"/>
                  <a:pt x="142226" y="298823"/>
                </a:cubicBezTo>
                <a:cubicBezTo>
                  <a:pt x="135772" y="308917"/>
                  <a:pt x="140053" y="318234"/>
                  <a:pt x="144276" y="327429"/>
                </a:cubicBezTo>
                <a:cubicBezTo>
                  <a:pt x="145004" y="329011"/>
                  <a:pt x="145729" y="330589"/>
                  <a:pt x="146398" y="332167"/>
                </a:cubicBezTo>
                <a:cubicBezTo>
                  <a:pt x="151954" y="332553"/>
                  <a:pt x="153731" y="336301"/>
                  <a:pt x="155594" y="340232"/>
                </a:cubicBezTo>
                <a:cubicBezTo>
                  <a:pt x="156086" y="341268"/>
                  <a:pt x="156583" y="342317"/>
                  <a:pt x="157159" y="343322"/>
                </a:cubicBezTo>
                <a:cubicBezTo>
                  <a:pt x="158627" y="345867"/>
                  <a:pt x="160691" y="348056"/>
                  <a:pt x="162762" y="350255"/>
                </a:cubicBezTo>
                <a:cubicBezTo>
                  <a:pt x="164468" y="352066"/>
                  <a:pt x="166180" y="353882"/>
                  <a:pt x="167568" y="355906"/>
                </a:cubicBezTo>
                <a:lnTo>
                  <a:pt x="168190" y="356795"/>
                </a:lnTo>
                <a:cubicBezTo>
                  <a:pt x="171042" y="360853"/>
                  <a:pt x="173835" y="364829"/>
                  <a:pt x="172776" y="370986"/>
                </a:cubicBezTo>
                <a:cubicBezTo>
                  <a:pt x="170896" y="381803"/>
                  <a:pt x="177109" y="390503"/>
                  <a:pt x="183351" y="398704"/>
                </a:cubicBezTo>
                <a:lnTo>
                  <a:pt x="183783" y="399278"/>
                </a:lnTo>
                <a:cubicBezTo>
                  <a:pt x="186973" y="403511"/>
                  <a:pt x="190233" y="407836"/>
                  <a:pt x="194253" y="411185"/>
                </a:cubicBezTo>
                <a:cubicBezTo>
                  <a:pt x="202786" y="418261"/>
                  <a:pt x="206861" y="427145"/>
                  <a:pt x="205144" y="437755"/>
                </a:cubicBezTo>
                <a:cubicBezTo>
                  <a:pt x="203684" y="446775"/>
                  <a:pt x="208497" y="452327"/>
                  <a:pt x="213393" y="457973"/>
                </a:cubicBezTo>
                <a:cubicBezTo>
                  <a:pt x="214427" y="459165"/>
                  <a:pt x="215464" y="460361"/>
                  <a:pt x="216446" y="461594"/>
                </a:cubicBezTo>
                <a:cubicBezTo>
                  <a:pt x="218840" y="464580"/>
                  <a:pt x="221583" y="463894"/>
                  <a:pt x="224380" y="463193"/>
                </a:cubicBezTo>
                <a:cubicBezTo>
                  <a:pt x="225106" y="463012"/>
                  <a:pt x="225835" y="462829"/>
                  <a:pt x="226563" y="462709"/>
                </a:cubicBezTo>
                <a:cubicBezTo>
                  <a:pt x="227637" y="462537"/>
                  <a:pt x="228756" y="462773"/>
                  <a:pt x="229883" y="463009"/>
                </a:cubicBezTo>
                <a:cubicBezTo>
                  <a:pt x="230406" y="463118"/>
                  <a:pt x="230930" y="463229"/>
                  <a:pt x="231452" y="463299"/>
                </a:cubicBezTo>
                <a:cubicBezTo>
                  <a:pt x="230939" y="464936"/>
                  <a:pt x="230764" y="466810"/>
                  <a:pt x="229815" y="468154"/>
                </a:cubicBezTo>
                <a:cubicBezTo>
                  <a:pt x="225019" y="474965"/>
                  <a:pt x="223421" y="481176"/>
                  <a:pt x="226581" y="481841"/>
                </a:cubicBezTo>
                <a:cubicBezTo>
                  <a:pt x="231576" y="482920"/>
                  <a:pt x="235408" y="480621"/>
                  <a:pt x="238582" y="476997"/>
                </a:cubicBezTo>
                <a:cubicBezTo>
                  <a:pt x="239004" y="476522"/>
                  <a:pt x="239386" y="476001"/>
                  <a:pt x="239768" y="475482"/>
                </a:cubicBezTo>
                <a:cubicBezTo>
                  <a:pt x="240508" y="474476"/>
                  <a:pt x="241242" y="473476"/>
                  <a:pt x="242239" y="472835"/>
                </a:cubicBezTo>
                <a:cubicBezTo>
                  <a:pt x="245731" y="470574"/>
                  <a:pt x="245881" y="472836"/>
                  <a:pt x="246023" y="474980"/>
                </a:cubicBezTo>
                <a:cubicBezTo>
                  <a:pt x="246046" y="475334"/>
                  <a:pt x="246070" y="475686"/>
                  <a:pt x="246108" y="476014"/>
                </a:cubicBezTo>
                <a:cubicBezTo>
                  <a:pt x="246150" y="476353"/>
                  <a:pt x="246123" y="476741"/>
                  <a:pt x="246098" y="477120"/>
                </a:cubicBezTo>
                <a:cubicBezTo>
                  <a:pt x="246052" y="477773"/>
                  <a:pt x="246010" y="478399"/>
                  <a:pt x="246320" y="478714"/>
                </a:cubicBezTo>
                <a:cubicBezTo>
                  <a:pt x="253829" y="486444"/>
                  <a:pt x="257456" y="494983"/>
                  <a:pt x="254342" y="505988"/>
                </a:cubicBezTo>
                <a:cubicBezTo>
                  <a:pt x="253479" y="509043"/>
                  <a:pt x="253723" y="512425"/>
                  <a:pt x="253966" y="515799"/>
                </a:cubicBezTo>
                <a:cubicBezTo>
                  <a:pt x="254061" y="517119"/>
                  <a:pt x="254156" y="518437"/>
                  <a:pt x="254185" y="519734"/>
                </a:cubicBezTo>
                <a:cubicBezTo>
                  <a:pt x="254207" y="521081"/>
                  <a:pt x="254438" y="522432"/>
                  <a:pt x="254671" y="523789"/>
                </a:cubicBezTo>
                <a:cubicBezTo>
                  <a:pt x="254752" y="524265"/>
                  <a:pt x="254834" y="524742"/>
                  <a:pt x="254907" y="525220"/>
                </a:cubicBezTo>
                <a:cubicBezTo>
                  <a:pt x="256176" y="533128"/>
                  <a:pt x="259884" y="537633"/>
                  <a:pt x="267920" y="536214"/>
                </a:cubicBezTo>
                <a:cubicBezTo>
                  <a:pt x="277969" y="534454"/>
                  <a:pt x="283370" y="538345"/>
                  <a:pt x="287588" y="546237"/>
                </a:cubicBezTo>
                <a:cubicBezTo>
                  <a:pt x="287879" y="546797"/>
                  <a:pt x="288122" y="547395"/>
                  <a:pt x="288366" y="547992"/>
                </a:cubicBezTo>
                <a:cubicBezTo>
                  <a:pt x="288842" y="549158"/>
                  <a:pt x="289317" y="550319"/>
                  <a:pt x="290132" y="551186"/>
                </a:cubicBezTo>
                <a:cubicBezTo>
                  <a:pt x="293000" y="554303"/>
                  <a:pt x="296067" y="555128"/>
                  <a:pt x="299361" y="551444"/>
                </a:cubicBezTo>
                <a:cubicBezTo>
                  <a:pt x="300415" y="550291"/>
                  <a:pt x="303764" y="549432"/>
                  <a:pt x="303764" y="549432"/>
                </a:cubicBezTo>
                <a:cubicBezTo>
                  <a:pt x="307090" y="555649"/>
                  <a:pt x="311770" y="558395"/>
                  <a:pt x="319151" y="558187"/>
                </a:cubicBezTo>
                <a:cubicBezTo>
                  <a:pt x="321936" y="558077"/>
                  <a:pt x="321944" y="568693"/>
                  <a:pt x="318919" y="570340"/>
                </a:cubicBezTo>
                <a:cubicBezTo>
                  <a:pt x="318027" y="570824"/>
                  <a:pt x="317012" y="571043"/>
                  <a:pt x="315994" y="571263"/>
                </a:cubicBezTo>
                <a:cubicBezTo>
                  <a:pt x="315214" y="571430"/>
                  <a:pt x="314433" y="571598"/>
                  <a:pt x="313705" y="571886"/>
                </a:cubicBezTo>
                <a:cubicBezTo>
                  <a:pt x="304380" y="575611"/>
                  <a:pt x="301088" y="581015"/>
                  <a:pt x="304342" y="588179"/>
                </a:cubicBezTo>
                <a:cubicBezTo>
                  <a:pt x="309631" y="599826"/>
                  <a:pt x="315124" y="611419"/>
                  <a:pt x="320878" y="622861"/>
                </a:cubicBezTo>
                <a:cubicBezTo>
                  <a:pt x="324571" y="630235"/>
                  <a:pt x="328205" y="631130"/>
                  <a:pt x="336889" y="627465"/>
                </a:cubicBezTo>
                <a:cubicBezTo>
                  <a:pt x="338167" y="626932"/>
                  <a:pt x="339357" y="626201"/>
                  <a:pt x="340544" y="625472"/>
                </a:cubicBezTo>
                <a:cubicBezTo>
                  <a:pt x="341683" y="624773"/>
                  <a:pt x="342820" y="624074"/>
                  <a:pt x="344032" y="623553"/>
                </a:cubicBezTo>
                <a:cubicBezTo>
                  <a:pt x="346128" y="622615"/>
                  <a:pt x="349687" y="625659"/>
                  <a:pt x="349529" y="628103"/>
                </a:cubicBezTo>
                <a:cubicBezTo>
                  <a:pt x="349391" y="629914"/>
                  <a:pt x="349002" y="631708"/>
                  <a:pt x="348582" y="633485"/>
                </a:cubicBezTo>
                <a:cubicBezTo>
                  <a:pt x="346222" y="643037"/>
                  <a:pt x="346319" y="643092"/>
                  <a:pt x="353499" y="645476"/>
                </a:cubicBezTo>
                <a:cubicBezTo>
                  <a:pt x="356113" y="646341"/>
                  <a:pt x="358851" y="647061"/>
                  <a:pt x="361575" y="647432"/>
                </a:cubicBezTo>
                <a:cubicBezTo>
                  <a:pt x="367373" y="648244"/>
                  <a:pt x="368845" y="651758"/>
                  <a:pt x="368891" y="657069"/>
                </a:cubicBezTo>
                <a:cubicBezTo>
                  <a:pt x="368916" y="660692"/>
                  <a:pt x="369720" y="664465"/>
                  <a:pt x="370997" y="667866"/>
                </a:cubicBezTo>
                <a:cubicBezTo>
                  <a:pt x="372449" y="671713"/>
                  <a:pt x="376224" y="673335"/>
                  <a:pt x="379984" y="672884"/>
                </a:cubicBezTo>
                <a:cubicBezTo>
                  <a:pt x="381398" y="672727"/>
                  <a:pt x="382717" y="671866"/>
                  <a:pt x="384056" y="670993"/>
                </a:cubicBezTo>
                <a:cubicBezTo>
                  <a:pt x="385079" y="670326"/>
                  <a:pt x="386114" y="669651"/>
                  <a:pt x="387209" y="669279"/>
                </a:cubicBezTo>
                <a:cubicBezTo>
                  <a:pt x="390743" y="668096"/>
                  <a:pt x="395164" y="671594"/>
                  <a:pt x="394716" y="674988"/>
                </a:cubicBezTo>
                <a:lnTo>
                  <a:pt x="394481" y="676882"/>
                </a:lnTo>
                <a:cubicBezTo>
                  <a:pt x="393887" y="681700"/>
                  <a:pt x="393292" y="686511"/>
                  <a:pt x="392205" y="691239"/>
                </a:cubicBezTo>
                <a:cubicBezTo>
                  <a:pt x="391621" y="693824"/>
                  <a:pt x="389475" y="696194"/>
                  <a:pt x="386287" y="695127"/>
                </a:cubicBezTo>
                <a:cubicBezTo>
                  <a:pt x="384777" y="694599"/>
                  <a:pt x="382883" y="692862"/>
                  <a:pt x="382632" y="691427"/>
                </a:cubicBezTo>
                <a:cubicBezTo>
                  <a:pt x="382519" y="690801"/>
                  <a:pt x="382431" y="690156"/>
                  <a:pt x="382345" y="689525"/>
                </a:cubicBezTo>
                <a:cubicBezTo>
                  <a:pt x="381813" y="685611"/>
                  <a:pt x="381352" y="682217"/>
                  <a:pt x="375451" y="687024"/>
                </a:cubicBezTo>
                <a:cubicBezTo>
                  <a:pt x="374841" y="687530"/>
                  <a:pt x="374009" y="687851"/>
                  <a:pt x="373201" y="688165"/>
                </a:cubicBezTo>
                <a:cubicBezTo>
                  <a:pt x="372147" y="688572"/>
                  <a:pt x="371132" y="688966"/>
                  <a:pt x="370690" y="689732"/>
                </a:cubicBezTo>
                <a:cubicBezTo>
                  <a:pt x="364368" y="700189"/>
                  <a:pt x="354881" y="700651"/>
                  <a:pt x="344165" y="701175"/>
                </a:cubicBezTo>
                <a:cubicBezTo>
                  <a:pt x="343456" y="701209"/>
                  <a:pt x="342743" y="701244"/>
                  <a:pt x="342024" y="701283"/>
                </a:cubicBezTo>
                <a:cubicBezTo>
                  <a:pt x="339846" y="701398"/>
                  <a:pt x="337626" y="701441"/>
                  <a:pt x="335388" y="701486"/>
                </a:cubicBezTo>
                <a:cubicBezTo>
                  <a:pt x="325716" y="701679"/>
                  <a:pt x="315697" y="701878"/>
                  <a:pt x="307166" y="707840"/>
                </a:cubicBezTo>
                <a:cubicBezTo>
                  <a:pt x="304218" y="709875"/>
                  <a:pt x="301706" y="712507"/>
                  <a:pt x="298988" y="714892"/>
                </a:cubicBezTo>
                <a:cubicBezTo>
                  <a:pt x="294979" y="708064"/>
                  <a:pt x="289528" y="709945"/>
                  <a:pt x="285118" y="713543"/>
                </a:cubicBezTo>
                <a:cubicBezTo>
                  <a:pt x="274574" y="722150"/>
                  <a:pt x="261957" y="724318"/>
                  <a:pt x="249164" y="725740"/>
                </a:cubicBezTo>
                <a:cubicBezTo>
                  <a:pt x="246536" y="726035"/>
                  <a:pt x="243942" y="726511"/>
                  <a:pt x="241344" y="726986"/>
                </a:cubicBezTo>
                <a:cubicBezTo>
                  <a:pt x="235812" y="728001"/>
                  <a:pt x="230274" y="729016"/>
                  <a:pt x="224401" y="728287"/>
                </a:cubicBezTo>
                <a:cubicBezTo>
                  <a:pt x="220280" y="727751"/>
                  <a:pt x="215872" y="728895"/>
                  <a:pt x="211550" y="730015"/>
                </a:cubicBezTo>
                <a:cubicBezTo>
                  <a:pt x="210435" y="730305"/>
                  <a:pt x="209325" y="730593"/>
                  <a:pt x="208227" y="730849"/>
                </a:cubicBezTo>
                <a:cubicBezTo>
                  <a:pt x="204385" y="731760"/>
                  <a:pt x="201866" y="734692"/>
                  <a:pt x="199507" y="737439"/>
                </a:cubicBezTo>
                <a:cubicBezTo>
                  <a:pt x="197686" y="739560"/>
                  <a:pt x="195958" y="741571"/>
                  <a:pt x="193792" y="742453"/>
                </a:cubicBezTo>
                <a:cubicBezTo>
                  <a:pt x="190986" y="743594"/>
                  <a:pt x="187253" y="742163"/>
                  <a:pt x="183363" y="740670"/>
                </a:cubicBezTo>
                <a:cubicBezTo>
                  <a:pt x="180834" y="739701"/>
                  <a:pt x="178239" y="738707"/>
                  <a:pt x="175792" y="738377"/>
                </a:cubicBezTo>
                <a:cubicBezTo>
                  <a:pt x="172418" y="737932"/>
                  <a:pt x="168109" y="739183"/>
                  <a:pt x="165315" y="741180"/>
                </a:cubicBezTo>
                <a:cubicBezTo>
                  <a:pt x="164208" y="741961"/>
                  <a:pt x="163059" y="742705"/>
                  <a:pt x="161906" y="743452"/>
                </a:cubicBezTo>
                <a:cubicBezTo>
                  <a:pt x="157653" y="746205"/>
                  <a:pt x="153339" y="748998"/>
                  <a:pt x="150882" y="753900"/>
                </a:cubicBezTo>
                <a:cubicBezTo>
                  <a:pt x="150184" y="755259"/>
                  <a:pt x="148059" y="756094"/>
                  <a:pt x="146399" y="756726"/>
                </a:cubicBezTo>
                <a:cubicBezTo>
                  <a:pt x="145110" y="757208"/>
                  <a:pt x="144744" y="757462"/>
                  <a:pt x="144727" y="757439"/>
                </a:cubicBezTo>
                <a:cubicBezTo>
                  <a:pt x="144696" y="757401"/>
                  <a:pt x="145672" y="756568"/>
                  <a:pt x="144841" y="754709"/>
                </a:cubicBezTo>
                <a:cubicBezTo>
                  <a:pt x="141882" y="748096"/>
                  <a:pt x="138085" y="749309"/>
                  <a:pt x="134212" y="750546"/>
                </a:cubicBezTo>
                <a:cubicBezTo>
                  <a:pt x="132455" y="751108"/>
                  <a:pt x="130682" y="751675"/>
                  <a:pt x="128966" y="751515"/>
                </a:cubicBezTo>
                <a:cubicBezTo>
                  <a:pt x="127616" y="751389"/>
                  <a:pt x="126289" y="751181"/>
                  <a:pt x="124994" y="750978"/>
                </a:cubicBezTo>
                <a:cubicBezTo>
                  <a:pt x="119132" y="750058"/>
                  <a:pt x="113899" y="749237"/>
                  <a:pt x="109871" y="756519"/>
                </a:cubicBezTo>
                <a:cubicBezTo>
                  <a:pt x="107518" y="760745"/>
                  <a:pt x="101714" y="762937"/>
                  <a:pt x="97666" y="761717"/>
                </a:cubicBezTo>
                <a:cubicBezTo>
                  <a:pt x="92232" y="760054"/>
                  <a:pt x="87190" y="761632"/>
                  <a:pt x="82163" y="763205"/>
                </a:cubicBezTo>
                <a:cubicBezTo>
                  <a:pt x="76791" y="764885"/>
                  <a:pt x="71435" y="766562"/>
                  <a:pt x="65633" y="764277"/>
                </a:cubicBezTo>
                <a:cubicBezTo>
                  <a:pt x="61997" y="762866"/>
                  <a:pt x="58065" y="766009"/>
                  <a:pt x="57232" y="769696"/>
                </a:cubicBezTo>
                <a:cubicBezTo>
                  <a:pt x="56460" y="773128"/>
                  <a:pt x="53675" y="774925"/>
                  <a:pt x="50917" y="776704"/>
                </a:cubicBezTo>
                <a:cubicBezTo>
                  <a:pt x="47564" y="778868"/>
                  <a:pt x="44253" y="781004"/>
                  <a:pt x="44653" y="786022"/>
                </a:cubicBezTo>
                <a:cubicBezTo>
                  <a:pt x="44118" y="786067"/>
                  <a:pt x="43572" y="786102"/>
                  <a:pt x="43029" y="786138"/>
                </a:cubicBezTo>
                <a:cubicBezTo>
                  <a:pt x="38038" y="786461"/>
                  <a:pt x="33264" y="786773"/>
                  <a:pt x="38902" y="794560"/>
                </a:cubicBezTo>
                <a:cubicBezTo>
                  <a:pt x="40871" y="797287"/>
                  <a:pt x="38478" y="799859"/>
                  <a:pt x="35880" y="801065"/>
                </a:cubicBezTo>
                <a:cubicBezTo>
                  <a:pt x="31630" y="803038"/>
                  <a:pt x="26792" y="804756"/>
                  <a:pt x="22462" y="802599"/>
                </a:cubicBezTo>
                <a:cubicBezTo>
                  <a:pt x="17090" y="799929"/>
                  <a:pt x="14523" y="801755"/>
                  <a:pt x="11265" y="805975"/>
                </a:cubicBezTo>
                <a:cubicBezTo>
                  <a:pt x="4824" y="814287"/>
                  <a:pt x="-27" y="822613"/>
                  <a:pt x="1768" y="833877"/>
                </a:cubicBezTo>
                <a:cubicBezTo>
                  <a:pt x="2216" y="836619"/>
                  <a:pt x="1575" y="839495"/>
                  <a:pt x="930" y="842394"/>
                </a:cubicBezTo>
                <a:cubicBezTo>
                  <a:pt x="558" y="844059"/>
                  <a:pt x="186" y="845731"/>
                  <a:pt x="17" y="847388"/>
                </a:cubicBezTo>
                <a:cubicBezTo>
                  <a:pt x="-129" y="848765"/>
                  <a:pt x="685" y="851470"/>
                  <a:pt x="1367" y="851563"/>
                </a:cubicBezTo>
                <a:cubicBezTo>
                  <a:pt x="9275" y="852800"/>
                  <a:pt x="8770" y="857519"/>
                  <a:pt x="8253" y="862358"/>
                </a:cubicBezTo>
                <a:cubicBezTo>
                  <a:pt x="8109" y="863703"/>
                  <a:pt x="7964" y="865057"/>
                  <a:pt x="7999" y="866348"/>
                </a:cubicBezTo>
                <a:cubicBezTo>
                  <a:pt x="8137" y="872091"/>
                  <a:pt x="8407" y="877837"/>
                  <a:pt x="8676" y="883581"/>
                </a:cubicBezTo>
                <a:cubicBezTo>
                  <a:pt x="8916" y="888689"/>
                  <a:pt x="9155" y="893796"/>
                  <a:pt x="9303" y="898896"/>
                </a:cubicBezTo>
                <a:cubicBezTo>
                  <a:pt x="9393" y="902238"/>
                  <a:pt x="11420" y="902567"/>
                  <a:pt x="13482" y="902903"/>
                </a:cubicBezTo>
                <a:cubicBezTo>
                  <a:pt x="13978" y="902984"/>
                  <a:pt x="14476" y="903064"/>
                  <a:pt x="14950" y="903187"/>
                </a:cubicBezTo>
                <a:cubicBezTo>
                  <a:pt x="15266" y="903268"/>
                  <a:pt x="15599" y="903346"/>
                  <a:pt x="15939" y="903426"/>
                </a:cubicBezTo>
                <a:cubicBezTo>
                  <a:pt x="18474" y="904018"/>
                  <a:pt x="21416" y="904706"/>
                  <a:pt x="21046" y="907524"/>
                </a:cubicBezTo>
                <a:cubicBezTo>
                  <a:pt x="19860" y="916765"/>
                  <a:pt x="22114" y="916003"/>
                  <a:pt x="28867" y="911868"/>
                </a:cubicBezTo>
                <a:cubicBezTo>
                  <a:pt x="32325" y="909770"/>
                  <a:pt x="36911" y="909335"/>
                  <a:pt x="41364" y="908915"/>
                </a:cubicBezTo>
                <a:cubicBezTo>
                  <a:pt x="42567" y="908802"/>
                  <a:pt x="43759" y="908689"/>
                  <a:pt x="44917" y="908544"/>
                </a:cubicBezTo>
                <a:cubicBezTo>
                  <a:pt x="45419" y="908482"/>
                  <a:pt x="45777" y="908414"/>
                  <a:pt x="46023" y="908354"/>
                </a:cubicBezTo>
                <a:cubicBezTo>
                  <a:pt x="45634" y="908667"/>
                  <a:pt x="45220" y="909390"/>
                  <a:pt x="45705" y="910847"/>
                </a:cubicBezTo>
                <a:cubicBezTo>
                  <a:pt x="45945" y="911630"/>
                  <a:pt x="45808" y="912840"/>
                  <a:pt x="45320" y="913460"/>
                </a:cubicBezTo>
                <a:cubicBezTo>
                  <a:pt x="38990" y="921579"/>
                  <a:pt x="29902" y="922948"/>
                  <a:pt x="20483" y="922495"/>
                </a:cubicBezTo>
                <a:cubicBezTo>
                  <a:pt x="17109" y="922351"/>
                  <a:pt x="15184" y="923517"/>
                  <a:pt x="13501" y="925683"/>
                </a:cubicBezTo>
                <a:cubicBezTo>
                  <a:pt x="11800" y="927880"/>
                  <a:pt x="10354" y="930311"/>
                  <a:pt x="9139" y="932788"/>
                </a:cubicBezTo>
                <a:cubicBezTo>
                  <a:pt x="5398" y="940468"/>
                  <a:pt x="3347" y="948436"/>
                  <a:pt x="6987" y="956725"/>
                </a:cubicBezTo>
                <a:cubicBezTo>
                  <a:pt x="9890" y="963299"/>
                  <a:pt x="15178" y="966567"/>
                  <a:pt x="22446" y="966553"/>
                </a:cubicBezTo>
                <a:cubicBezTo>
                  <a:pt x="23048" y="966556"/>
                  <a:pt x="24168" y="967462"/>
                  <a:pt x="24158" y="967928"/>
                </a:cubicBezTo>
                <a:cubicBezTo>
                  <a:pt x="24050" y="975901"/>
                  <a:pt x="28516" y="977448"/>
                  <a:pt x="34839" y="974954"/>
                </a:cubicBezTo>
                <a:cubicBezTo>
                  <a:pt x="39061" y="973292"/>
                  <a:pt x="43184" y="974495"/>
                  <a:pt x="47300" y="975697"/>
                </a:cubicBezTo>
                <a:cubicBezTo>
                  <a:pt x="52073" y="977088"/>
                  <a:pt x="56835" y="978478"/>
                  <a:pt x="61724" y="975394"/>
                </a:cubicBezTo>
                <a:cubicBezTo>
                  <a:pt x="63636" y="974178"/>
                  <a:pt x="64875" y="975925"/>
                  <a:pt x="65743" y="978016"/>
                </a:cubicBezTo>
                <a:cubicBezTo>
                  <a:pt x="68765" y="985131"/>
                  <a:pt x="74774" y="986624"/>
                  <a:pt x="81816" y="986178"/>
                </a:cubicBezTo>
                <a:cubicBezTo>
                  <a:pt x="88320" y="985766"/>
                  <a:pt x="94797" y="985552"/>
                  <a:pt x="101296" y="985523"/>
                </a:cubicBezTo>
                <a:cubicBezTo>
                  <a:pt x="105667" y="985512"/>
                  <a:pt x="108277" y="988178"/>
                  <a:pt x="108218" y="992397"/>
                </a:cubicBezTo>
                <a:cubicBezTo>
                  <a:pt x="108150" y="998202"/>
                  <a:pt x="110855" y="1002127"/>
                  <a:pt x="116278" y="999844"/>
                </a:cubicBezTo>
                <a:cubicBezTo>
                  <a:pt x="124225" y="996483"/>
                  <a:pt x="130025" y="997814"/>
                  <a:pt x="136663" y="1002934"/>
                </a:cubicBezTo>
                <a:cubicBezTo>
                  <a:pt x="137359" y="1003475"/>
                  <a:pt x="138064" y="1004049"/>
                  <a:pt x="138782" y="1004634"/>
                </a:cubicBezTo>
                <a:cubicBezTo>
                  <a:pt x="143171" y="1008205"/>
                  <a:pt x="148008" y="1012142"/>
                  <a:pt x="153831" y="1010999"/>
                </a:cubicBezTo>
                <a:cubicBezTo>
                  <a:pt x="162724" y="1009254"/>
                  <a:pt x="171346" y="1010027"/>
                  <a:pt x="180048" y="1010808"/>
                </a:cubicBezTo>
                <a:cubicBezTo>
                  <a:pt x="181456" y="1010935"/>
                  <a:pt x="182867" y="1011061"/>
                  <a:pt x="184282" y="1011178"/>
                </a:cubicBezTo>
                <a:cubicBezTo>
                  <a:pt x="188750" y="1011523"/>
                  <a:pt x="190939" y="1008705"/>
                  <a:pt x="191295" y="1004570"/>
                </a:cubicBezTo>
                <a:cubicBezTo>
                  <a:pt x="191906" y="997617"/>
                  <a:pt x="196529" y="996937"/>
                  <a:pt x="201129" y="996262"/>
                </a:cubicBezTo>
                <a:cubicBezTo>
                  <a:pt x="202778" y="996019"/>
                  <a:pt x="204424" y="995778"/>
                  <a:pt x="205882" y="995247"/>
                </a:cubicBezTo>
                <a:cubicBezTo>
                  <a:pt x="208262" y="994344"/>
                  <a:pt x="208926" y="995587"/>
                  <a:pt x="208384" y="998324"/>
                </a:cubicBezTo>
                <a:cubicBezTo>
                  <a:pt x="207381" y="1003503"/>
                  <a:pt x="208816" y="1007382"/>
                  <a:pt x="214873" y="1008043"/>
                </a:cubicBezTo>
                <a:cubicBezTo>
                  <a:pt x="219387" y="1008536"/>
                  <a:pt x="223926" y="1008049"/>
                  <a:pt x="228467" y="1007560"/>
                </a:cubicBezTo>
                <a:cubicBezTo>
                  <a:pt x="235744" y="1006776"/>
                  <a:pt x="243026" y="1005991"/>
                  <a:pt x="250220" y="1009246"/>
                </a:cubicBezTo>
                <a:cubicBezTo>
                  <a:pt x="251314" y="1009748"/>
                  <a:pt x="254159" y="1008339"/>
                  <a:pt x="254987" y="1007055"/>
                </a:cubicBezTo>
                <a:cubicBezTo>
                  <a:pt x="259710" y="999771"/>
                  <a:pt x="262412" y="999656"/>
                  <a:pt x="268063" y="1007387"/>
                </a:cubicBezTo>
                <a:cubicBezTo>
                  <a:pt x="274338" y="1016028"/>
                  <a:pt x="284869" y="1015012"/>
                  <a:pt x="294450" y="1014087"/>
                </a:cubicBezTo>
                <a:cubicBezTo>
                  <a:pt x="295124" y="1014023"/>
                  <a:pt x="295793" y="1013958"/>
                  <a:pt x="296456" y="1013897"/>
                </a:cubicBezTo>
                <a:cubicBezTo>
                  <a:pt x="297659" y="1013800"/>
                  <a:pt x="298881" y="1013268"/>
                  <a:pt x="300109" y="1012732"/>
                </a:cubicBezTo>
                <a:cubicBezTo>
                  <a:pt x="302350" y="1011756"/>
                  <a:pt x="304613" y="1010770"/>
                  <a:pt x="306823" y="1012406"/>
                </a:cubicBezTo>
                <a:cubicBezTo>
                  <a:pt x="314645" y="1018144"/>
                  <a:pt x="322528" y="1016152"/>
                  <a:pt x="330404" y="1014162"/>
                </a:cubicBezTo>
                <a:cubicBezTo>
                  <a:pt x="331394" y="1013912"/>
                  <a:pt x="332384" y="1013662"/>
                  <a:pt x="333374" y="1013428"/>
                </a:cubicBezTo>
                <a:cubicBezTo>
                  <a:pt x="337125" y="1012543"/>
                  <a:pt x="340404" y="1012029"/>
                  <a:pt x="343946" y="1014203"/>
                </a:cubicBezTo>
                <a:cubicBezTo>
                  <a:pt x="349507" y="1017671"/>
                  <a:pt x="354070" y="1016654"/>
                  <a:pt x="358358" y="1011396"/>
                </a:cubicBezTo>
                <a:cubicBezTo>
                  <a:pt x="361490" y="1007525"/>
                  <a:pt x="366034" y="1006666"/>
                  <a:pt x="370608" y="1005801"/>
                </a:cubicBezTo>
                <a:cubicBezTo>
                  <a:pt x="373299" y="1005290"/>
                  <a:pt x="376001" y="1004780"/>
                  <a:pt x="378431" y="1003651"/>
                </a:cubicBezTo>
                <a:cubicBezTo>
                  <a:pt x="380305" y="1002798"/>
                  <a:pt x="384901" y="1004120"/>
                  <a:pt x="385910" y="1005818"/>
                </a:cubicBezTo>
                <a:cubicBezTo>
                  <a:pt x="389462" y="1011866"/>
                  <a:pt x="394426" y="1014045"/>
                  <a:pt x="401038" y="1015543"/>
                </a:cubicBezTo>
                <a:cubicBezTo>
                  <a:pt x="407618" y="1017021"/>
                  <a:pt x="410821" y="1021878"/>
                  <a:pt x="409108" y="1028064"/>
                </a:cubicBezTo>
                <a:cubicBezTo>
                  <a:pt x="406956" y="1035851"/>
                  <a:pt x="408736" y="1043010"/>
                  <a:pt x="410514" y="1050167"/>
                </a:cubicBezTo>
                <a:cubicBezTo>
                  <a:pt x="411324" y="1053429"/>
                  <a:pt x="412135" y="1056692"/>
                  <a:pt x="412572" y="1060013"/>
                </a:cubicBezTo>
                <a:cubicBezTo>
                  <a:pt x="412704" y="1061008"/>
                  <a:pt x="412827" y="1062013"/>
                  <a:pt x="412952" y="1063022"/>
                </a:cubicBezTo>
                <a:cubicBezTo>
                  <a:pt x="413615" y="1068431"/>
                  <a:pt x="414294" y="1073964"/>
                  <a:pt x="416429" y="1078781"/>
                </a:cubicBezTo>
                <a:cubicBezTo>
                  <a:pt x="416691" y="1079373"/>
                  <a:pt x="416954" y="1079953"/>
                  <a:pt x="417214" y="1080525"/>
                </a:cubicBezTo>
                <a:cubicBezTo>
                  <a:pt x="419557" y="1085699"/>
                  <a:pt x="421608" y="1090224"/>
                  <a:pt x="419371" y="1096592"/>
                </a:cubicBezTo>
                <a:cubicBezTo>
                  <a:pt x="418534" y="1098953"/>
                  <a:pt x="420449" y="1099595"/>
                  <a:pt x="422628" y="1100327"/>
                </a:cubicBezTo>
                <a:cubicBezTo>
                  <a:pt x="424928" y="1101098"/>
                  <a:pt x="427523" y="1101969"/>
                  <a:pt x="427490" y="1105061"/>
                </a:cubicBezTo>
                <a:cubicBezTo>
                  <a:pt x="427388" y="1111748"/>
                  <a:pt x="430465" y="1114727"/>
                  <a:pt x="437819" y="1113817"/>
                </a:cubicBezTo>
                <a:cubicBezTo>
                  <a:pt x="441383" y="1113361"/>
                  <a:pt x="445165" y="1114308"/>
                  <a:pt x="448854" y="1115231"/>
                </a:cubicBezTo>
                <a:cubicBezTo>
                  <a:pt x="449703" y="1115444"/>
                  <a:pt x="450548" y="1115656"/>
                  <a:pt x="451382" y="1115849"/>
                </a:cubicBezTo>
                <a:cubicBezTo>
                  <a:pt x="452091" y="1116043"/>
                  <a:pt x="452989" y="1119354"/>
                  <a:pt x="452566" y="1119711"/>
                </a:cubicBezTo>
                <a:cubicBezTo>
                  <a:pt x="451841" y="1120299"/>
                  <a:pt x="451141" y="1120915"/>
                  <a:pt x="450444" y="1121527"/>
                </a:cubicBezTo>
                <a:cubicBezTo>
                  <a:pt x="447158" y="1124416"/>
                  <a:pt x="443937" y="1127247"/>
                  <a:pt x="438400" y="1126956"/>
                </a:cubicBezTo>
                <a:cubicBezTo>
                  <a:pt x="430470" y="1126546"/>
                  <a:pt x="429452" y="1132876"/>
                  <a:pt x="432393" y="1138484"/>
                </a:cubicBezTo>
                <a:cubicBezTo>
                  <a:pt x="432900" y="1139440"/>
                  <a:pt x="433452" y="1140370"/>
                  <a:pt x="433997" y="1141287"/>
                </a:cubicBezTo>
                <a:cubicBezTo>
                  <a:pt x="436656" y="1145757"/>
                  <a:pt x="439125" y="1149908"/>
                  <a:pt x="435003" y="1155372"/>
                </a:cubicBezTo>
                <a:cubicBezTo>
                  <a:pt x="436443" y="1170169"/>
                  <a:pt x="438954" y="1184681"/>
                  <a:pt x="445403" y="1198287"/>
                </a:cubicBezTo>
                <a:cubicBezTo>
                  <a:pt x="445624" y="1198770"/>
                  <a:pt x="446573" y="1198968"/>
                  <a:pt x="447391" y="1199137"/>
                </a:cubicBezTo>
                <a:cubicBezTo>
                  <a:pt x="447561" y="1199172"/>
                  <a:pt x="447726" y="1199206"/>
                  <a:pt x="447877" y="1199242"/>
                </a:cubicBezTo>
                <a:cubicBezTo>
                  <a:pt x="454128" y="1200616"/>
                  <a:pt x="454478" y="1205847"/>
                  <a:pt x="453335" y="1209999"/>
                </a:cubicBezTo>
                <a:cubicBezTo>
                  <a:pt x="448845" y="1226438"/>
                  <a:pt x="454979" y="1241241"/>
                  <a:pt x="460874" y="1255470"/>
                </a:cubicBezTo>
                <a:lnTo>
                  <a:pt x="461830" y="1257785"/>
                </a:lnTo>
                <a:lnTo>
                  <a:pt x="461984" y="1258156"/>
                </a:lnTo>
                <a:cubicBezTo>
                  <a:pt x="465181" y="1265893"/>
                  <a:pt x="467898" y="1272477"/>
                  <a:pt x="467366" y="1281138"/>
                </a:cubicBezTo>
                <a:cubicBezTo>
                  <a:pt x="466975" y="1287056"/>
                  <a:pt x="469593" y="1294486"/>
                  <a:pt x="473450" y="1299032"/>
                </a:cubicBezTo>
                <a:cubicBezTo>
                  <a:pt x="474285" y="1300036"/>
                  <a:pt x="475178" y="1300899"/>
                  <a:pt x="476011" y="1301712"/>
                </a:cubicBezTo>
                <a:cubicBezTo>
                  <a:pt x="479285" y="1304887"/>
                  <a:pt x="481639" y="1307173"/>
                  <a:pt x="475981" y="1312913"/>
                </a:cubicBezTo>
                <a:cubicBezTo>
                  <a:pt x="473297" y="1315618"/>
                  <a:pt x="476993" y="1321791"/>
                  <a:pt x="481244" y="1324458"/>
                </a:cubicBezTo>
                <a:cubicBezTo>
                  <a:pt x="486576" y="1327798"/>
                  <a:pt x="489731" y="1331468"/>
                  <a:pt x="486010" y="1337907"/>
                </a:cubicBezTo>
                <a:cubicBezTo>
                  <a:pt x="485192" y="1339329"/>
                  <a:pt x="484565" y="1342365"/>
                  <a:pt x="485235" y="1342923"/>
                </a:cubicBezTo>
                <a:cubicBezTo>
                  <a:pt x="490248" y="1346975"/>
                  <a:pt x="490407" y="1352601"/>
                  <a:pt x="490567" y="1358265"/>
                </a:cubicBezTo>
                <a:cubicBezTo>
                  <a:pt x="490722" y="1363713"/>
                  <a:pt x="490877" y="1369200"/>
                  <a:pt x="495369" y="1373353"/>
                </a:cubicBezTo>
                <a:cubicBezTo>
                  <a:pt x="497308" y="1375156"/>
                  <a:pt x="497366" y="1380820"/>
                  <a:pt x="496183" y="1383919"/>
                </a:cubicBezTo>
                <a:cubicBezTo>
                  <a:pt x="493224" y="1391666"/>
                  <a:pt x="494008" y="1398092"/>
                  <a:pt x="499002" y="1404709"/>
                </a:cubicBezTo>
                <a:cubicBezTo>
                  <a:pt x="501087" y="1407465"/>
                  <a:pt x="502415" y="1411453"/>
                  <a:pt x="502533" y="1414907"/>
                </a:cubicBezTo>
                <a:cubicBezTo>
                  <a:pt x="502873" y="1424483"/>
                  <a:pt x="505019" y="1433703"/>
                  <a:pt x="507166" y="1442923"/>
                </a:cubicBezTo>
                <a:cubicBezTo>
                  <a:pt x="508323" y="1447889"/>
                  <a:pt x="509480" y="1452855"/>
                  <a:pt x="510352" y="1457884"/>
                </a:cubicBezTo>
                <a:cubicBezTo>
                  <a:pt x="511663" y="1465339"/>
                  <a:pt x="515017" y="1471359"/>
                  <a:pt x="520968" y="1476769"/>
                </a:cubicBezTo>
                <a:cubicBezTo>
                  <a:pt x="521514" y="1477264"/>
                  <a:pt x="522107" y="1477772"/>
                  <a:pt x="522714" y="1478280"/>
                </a:cubicBezTo>
                <a:cubicBezTo>
                  <a:pt x="527155" y="1482039"/>
                  <a:pt x="532407" y="1486472"/>
                  <a:pt x="526124" y="1494790"/>
                </a:cubicBezTo>
                <a:cubicBezTo>
                  <a:pt x="524100" y="1497457"/>
                  <a:pt x="527816" y="1499476"/>
                  <a:pt x="531321" y="1501394"/>
                </a:cubicBezTo>
                <a:cubicBezTo>
                  <a:pt x="532555" y="1502054"/>
                  <a:pt x="533766" y="1502715"/>
                  <a:pt x="534687" y="1503388"/>
                </a:cubicBezTo>
                <a:cubicBezTo>
                  <a:pt x="539946" y="1507147"/>
                  <a:pt x="541078" y="1511325"/>
                  <a:pt x="536779" y="1514729"/>
                </a:cubicBezTo>
                <a:cubicBezTo>
                  <a:pt x="528598" y="1521270"/>
                  <a:pt x="524709" y="1528000"/>
                  <a:pt x="530573" y="1538135"/>
                </a:cubicBezTo>
                <a:cubicBezTo>
                  <a:pt x="532369" y="1541234"/>
                  <a:pt x="533256" y="1545006"/>
                  <a:pt x="533973" y="1548562"/>
                </a:cubicBezTo>
                <a:cubicBezTo>
                  <a:pt x="534236" y="1549908"/>
                  <a:pt x="534358" y="1551318"/>
                  <a:pt x="534480" y="1552727"/>
                </a:cubicBezTo>
                <a:cubicBezTo>
                  <a:pt x="534844" y="1556918"/>
                  <a:pt x="535207" y="1561122"/>
                  <a:pt x="539311" y="1563713"/>
                </a:cubicBezTo>
                <a:cubicBezTo>
                  <a:pt x="542402" y="1565694"/>
                  <a:pt x="542895" y="1568844"/>
                  <a:pt x="543385" y="1571981"/>
                </a:cubicBezTo>
                <a:cubicBezTo>
                  <a:pt x="543891" y="1575232"/>
                  <a:pt x="544393" y="1578445"/>
                  <a:pt x="547747" y="1580312"/>
                </a:cubicBezTo>
                <a:cubicBezTo>
                  <a:pt x="553930" y="1583754"/>
                  <a:pt x="553869" y="1588580"/>
                  <a:pt x="550724" y="1594320"/>
                </a:cubicBezTo>
                <a:cubicBezTo>
                  <a:pt x="548383" y="1598600"/>
                  <a:pt x="547812" y="1604454"/>
                  <a:pt x="551691" y="1607172"/>
                </a:cubicBezTo>
                <a:cubicBezTo>
                  <a:pt x="554628" y="1609230"/>
                  <a:pt x="557135" y="1611808"/>
                  <a:pt x="559627" y="1614373"/>
                </a:cubicBezTo>
                <a:cubicBezTo>
                  <a:pt x="563321" y="1618171"/>
                  <a:pt x="566986" y="1621942"/>
                  <a:pt x="571989" y="1623962"/>
                </a:cubicBezTo>
                <a:cubicBezTo>
                  <a:pt x="572665" y="1624228"/>
                  <a:pt x="573416" y="1624419"/>
                  <a:pt x="574166" y="1624609"/>
                </a:cubicBezTo>
                <a:cubicBezTo>
                  <a:pt x="576138" y="1625105"/>
                  <a:pt x="578089" y="1625600"/>
                  <a:pt x="578546" y="1627569"/>
                </a:cubicBezTo>
                <a:cubicBezTo>
                  <a:pt x="579125" y="1630007"/>
                  <a:pt x="578150" y="1632966"/>
                  <a:pt x="577284" y="1635519"/>
                </a:cubicBezTo>
                <a:cubicBezTo>
                  <a:pt x="576430" y="1638122"/>
                  <a:pt x="574965" y="1640586"/>
                  <a:pt x="573523" y="1642936"/>
                </a:cubicBezTo>
                <a:cubicBezTo>
                  <a:pt x="570640" y="1647622"/>
                  <a:pt x="571304" y="1651495"/>
                  <a:pt x="575962" y="1654658"/>
                </a:cubicBezTo>
                <a:lnTo>
                  <a:pt x="575998" y="1654683"/>
                </a:lnTo>
                <a:cubicBezTo>
                  <a:pt x="578293" y="1656220"/>
                  <a:pt x="580616" y="1657769"/>
                  <a:pt x="582691" y="1659611"/>
                </a:cubicBezTo>
                <a:cubicBezTo>
                  <a:pt x="585607" y="1662201"/>
                  <a:pt x="583625" y="1664056"/>
                  <a:pt x="581543" y="1665872"/>
                </a:cubicBezTo>
                <a:cubicBezTo>
                  <a:pt x="577068" y="1669733"/>
                  <a:pt x="578632" y="1673085"/>
                  <a:pt x="581209" y="1677746"/>
                </a:cubicBezTo>
                <a:cubicBezTo>
                  <a:pt x="582632" y="1680350"/>
                  <a:pt x="585027" y="1681836"/>
                  <a:pt x="587441" y="1683321"/>
                </a:cubicBezTo>
                <a:cubicBezTo>
                  <a:pt x="590838" y="1685417"/>
                  <a:pt x="594274" y="1687538"/>
                  <a:pt x="595092" y="1692859"/>
                </a:cubicBezTo>
                <a:cubicBezTo>
                  <a:pt x="597275" y="1707261"/>
                  <a:pt x="609627" y="1710271"/>
                  <a:pt x="621918" y="1711439"/>
                </a:cubicBezTo>
                <a:cubicBezTo>
                  <a:pt x="625399" y="1711770"/>
                  <a:pt x="629216" y="1710627"/>
                  <a:pt x="632616" y="1709445"/>
                </a:cubicBezTo>
                <a:cubicBezTo>
                  <a:pt x="637435" y="1707769"/>
                  <a:pt x="642367" y="1706423"/>
                  <a:pt x="647283" y="1705077"/>
                </a:cubicBezTo>
                <a:cubicBezTo>
                  <a:pt x="652918" y="1703540"/>
                  <a:pt x="658532" y="1702003"/>
                  <a:pt x="663924" y="1699984"/>
                </a:cubicBezTo>
                <a:cubicBezTo>
                  <a:pt x="671797" y="1697050"/>
                  <a:pt x="676258" y="1697774"/>
                  <a:pt x="679823" y="1704785"/>
                </a:cubicBezTo>
                <a:cubicBezTo>
                  <a:pt x="680876" y="1706842"/>
                  <a:pt x="681681" y="1707693"/>
                  <a:pt x="684027" y="1707375"/>
                </a:cubicBezTo>
                <a:cubicBezTo>
                  <a:pt x="688585" y="1706740"/>
                  <a:pt x="693212" y="1706359"/>
                  <a:pt x="697803" y="1706055"/>
                </a:cubicBezTo>
                <a:cubicBezTo>
                  <a:pt x="705924" y="1705458"/>
                  <a:pt x="706552" y="1705039"/>
                  <a:pt x="708820" y="1696771"/>
                </a:cubicBezTo>
                <a:cubicBezTo>
                  <a:pt x="709096" y="1695742"/>
                  <a:pt x="709290" y="1694586"/>
                  <a:pt x="709484" y="1693405"/>
                </a:cubicBezTo>
                <a:cubicBezTo>
                  <a:pt x="709957" y="1690573"/>
                  <a:pt x="710438" y="1687678"/>
                  <a:pt x="712085" y="1686624"/>
                </a:cubicBezTo>
                <a:cubicBezTo>
                  <a:pt x="728428" y="1676210"/>
                  <a:pt x="729945" y="1659204"/>
                  <a:pt x="731154" y="1642897"/>
                </a:cubicBezTo>
                <a:cubicBezTo>
                  <a:pt x="731479" y="1638478"/>
                  <a:pt x="732453" y="1634084"/>
                  <a:pt x="733426" y="1629689"/>
                </a:cubicBezTo>
                <a:cubicBezTo>
                  <a:pt x="735267" y="1621396"/>
                  <a:pt x="737104" y="1613129"/>
                  <a:pt x="734548" y="1604683"/>
                </a:cubicBezTo>
                <a:cubicBezTo>
                  <a:pt x="732714" y="1598638"/>
                  <a:pt x="734689" y="1592872"/>
                  <a:pt x="736660" y="1587132"/>
                </a:cubicBezTo>
                <a:cubicBezTo>
                  <a:pt x="739120" y="1579956"/>
                  <a:pt x="741575" y="1572806"/>
                  <a:pt x="736595" y="1565135"/>
                </a:cubicBezTo>
                <a:cubicBezTo>
                  <a:pt x="735782" y="1563840"/>
                  <a:pt x="738005" y="1560144"/>
                  <a:pt x="739437" y="1557960"/>
                </a:cubicBezTo>
                <a:cubicBezTo>
                  <a:pt x="742558" y="1553235"/>
                  <a:pt x="744384" y="1548270"/>
                  <a:pt x="744932" y="1542529"/>
                </a:cubicBezTo>
                <a:cubicBezTo>
                  <a:pt x="745339" y="1538186"/>
                  <a:pt x="745571" y="1533843"/>
                  <a:pt x="745804" y="1529512"/>
                </a:cubicBezTo>
                <a:cubicBezTo>
                  <a:pt x="746249" y="1521168"/>
                  <a:pt x="746697" y="1512824"/>
                  <a:pt x="748369" y="1504467"/>
                </a:cubicBezTo>
                <a:cubicBezTo>
                  <a:pt x="750846" y="1492021"/>
                  <a:pt x="751630" y="1478686"/>
                  <a:pt x="750232" y="1466063"/>
                </a:cubicBezTo>
                <a:cubicBezTo>
                  <a:pt x="748739" y="1452778"/>
                  <a:pt x="751552" y="1441171"/>
                  <a:pt x="755687" y="1428991"/>
                </a:cubicBezTo>
                <a:cubicBezTo>
                  <a:pt x="758914" y="1419504"/>
                  <a:pt x="761693" y="1409078"/>
                  <a:pt x="761035" y="1399299"/>
                </a:cubicBezTo>
                <a:cubicBezTo>
                  <a:pt x="760315" y="1388491"/>
                  <a:pt x="761486" y="1377874"/>
                  <a:pt x="762654" y="1367269"/>
                </a:cubicBezTo>
                <a:cubicBezTo>
                  <a:pt x="763599" y="1358710"/>
                  <a:pt x="764541" y="1350150"/>
                  <a:pt x="764485" y="1341514"/>
                </a:cubicBezTo>
                <a:cubicBezTo>
                  <a:pt x="764470" y="1339177"/>
                  <a:pt x="764430" y="1336815"/>
                  <a:pt x="764389" y="1334453"/>
                </a:cubicBezTo>
                <a:cubicBezTo>
                  <a:pt x="764301" y="1329436"/>
                  <a:pt x="764214" y="1324420"/>
                  <a:pt x="764381" y="1319543"/>
                </a:cubicBezTo>
                <a:cubicBezTo>
                  <a:pt x="764574" y="1313853"/>
                  <a:pt x="764408" y="1308113"/>
                  <a:pt x="764242" y="1302385"/>
                </a:cubicBezTo>
                <a:cubicBezTo>
                  <a:pt x="763876" y="1289710"/>
                  <a:pt x="763509" y="1277023"/>
                  <a:pt x="767015" y="1264606"/>
                </a:cubicBezTo>
                <a:cubicBezTo>
                  <a:pt x="768261" y="1260127"/>
                  <a:pt x="766258" y="1257982"/>
                  <a:pt x="763013" y="1255593"/>
                </a:cubicBezTo>
                <a:cubicBezTo>
                  <a:pt x="762696" y="1255362"/>
                  <a:pt x="762345" y="1255127"/>
                  <a:pt x="761986" y="1254886"/>
                </a:cubicBezTo>
                <a:cubicBezTo>
                  <a:pt x="759454" y="1253193"/>
                  <a:pt x="756465" y="1251194"/>
                  <a:pt x="761124" y="1247714"/>
                </a:cubicBezTo>
                <a:cubicBezTo>
                  <a:pt x="772970" y="1238871"/>
                  <a:pt x="771830" y="1227299"/>
                  <a:pt x="767876" y="1215133"/>
                </a:cubicBezTo>
                <a:cubicBezTo>
                  <a:pt x="762328" y="1211200"/>
                  <a:pt x="764239" y="1206759"/>
                  <a:pt x="766152" y="1202318"/>
                </a:cubicBezTo>
                <a:cubicBezTo>
                  <a:pt x="767842" y="1198390"/>
                  <a:pt x="769532" y="1194460"/>
                  <a:pt x="766060" y="1190883"/>
                </a:cubicBezTo>
                <a:cubicBezTo>
                  <a:pt x="766441" y="1190572"/>
                  <a:pt x="766808" y="1190239"/>
                  <a:pt x="767175" y="1189909"/>
                </a:cubicBezTo>
                <a:cubicBezTo>
                  <a:pt x="767993" y="1189170"/>
                  <a:pt x="768805" y="1188436"/>
                  <a:pt x="769747" y="1187941"/>
                </a:cubicBezTo>
                <a:cubicBezTo>
                  <a:pt x="773478" y="1185970"/>
                  <a:pt x="775195" y="1182623"/>
                  <a:pt x="774409" y="1178818"/>
                </a:cubicBezTo>
                <a:cubicBezTo>
                  <a:pt x="772334" y="1168639"/>
                  <a:pt x="772025" y="1158621"/>
                  <a:pt x="774766" y="1148559"/>
                </a:cubicBezTo>
                <a:cubicBezTo>
                  <a:pt x="776839" y="1141076"/>
                  <a:pt x="775635" y="1133507"/>
                  <a:pt x="772792" y="1126753"/>
                </a:cubicBezTo>
                <a:cubicBezTo>
                  <a:pt x="769301" y="1118494"/>
                  <a:pt x="770298" y="1110135"/>
                  <a:pt x="771291" y="1101801"/>
                </a:cubicBezTo>
                <a:cubicBezTo>
                  <a:pt x="772206" y="1094132"/>
                  <a:pt x="773118" y="1086482"/>
                  <a:pt x="770527" y="1078954"/>
                </a:cubicBezTo>
                <a:cubicBezTo>
                  <a:pt x="775628" y="1072490"/>
                  <a:pt x="775753" y="1065045"/>
                  <a:pt x="775877" y="1057596"/>
                </a:cubicBezTo>
                <a:cubicBezTo>
                  <a:pt x="775920" y="1054943"/>
                  <a:pt x="775965" y="1052290"/>
                  <a:pt x="776234" y="1049680"/>
                </a:cubicBezTo>
                <a:cubicBezTo>
                  <a:pt x="776660" y="1045501"/>
                  <a:pt x="778867" y="1042951"/>
                  <a:pt x="783215" y="1042755"/>
                </a:cubicBezTo>
                <a:cubicBezTo>
                  <a:pt x="786943" y="1042586"/>
                  <a:pt x="790665" y="1042501"/>
                  <a:pt x="794382" y="1042499"/>
                </a:cubicBezTo>
                <a:cubicBezTo>
                  <a:pt x="796399" y="1042501"/>
                  <a:pt x="798426" y="1042446"/>
                  <a:pt x="800454" y="1042391"/>
                </a:cubicBezTo>
                <a:cubicBezTo>
                  <a:pt x="805852" y="1042245"/>
                  <a:pt x="811252" y="1042097"/>
                  <a:pt x="816456" y="1043041"/>
                </a:cubicBezTo>
                <a:cubicBezTo>
                  <a:pt x="819140" y="1043532"/>
                  <a:pt x="821837" y="1044994"/>
                  <a:pt x="824459" y="1046414"/>
                </a:cubicBezTo>
                <a:cubicBezTo>
                  <a:pt x="827905" y="1048281"/>
                  <a:pt x="831220" y="1050078"/>
                  <a:pt x="834202" y="1049505"/>
                </a:cubicBezTo>
                <a:cubicBezTo>
                  <a:pt x="838721" y="1048633"/>
                  <a:pt x="842749" y="1045213"/>
                  <a:pt x="846773" y="1041796"/>
                </a:cubicBezTo>
                <a:cubicBezTo>
                  <a:pt x="848510" y="1040322"/>
                  <a:pt x="850246" y="1038847"/>
                  <a:pt x="852021" y="1037579"/>
                </a:cubicBezTo>
                <a:cubicBezTo>
                  <a:pt x="852754" y="1037058"/>
                  <a:pt x="853553" y="1036573"/>
                  <a:pt x="854333" y="1036121"/>
                </a:cubicBezTo>
                <a:cubicBezTo>
                  <a:pt x="856398" y="1034863"/>
                  <a:pt x="857374" y="1035643"/>
                  <a:pt x="857498" y="1038421"/>
                </a:cubicBezTo>
                <a:cubicBezTo>
                  <a:pt x="857531" y="1039108"/>
                  <a:pt x="857559" y="1039797"/>
                  <a:pt x="857587" y="1040489"/>
                </a:cubicBezTo>
                <a:cubicBezTo>
                  <a:pt x="857706" y="1043489"/>
                  <a:pt x="857828" y="1046519"/>
                  <a:pt x="858354" y="1049442"/>
                </a:cubicBezTo>
                <a:cubicBezTo>
                  <a:pt x="859050" y="1053324"/>
                  <a:pt x="863699" y="1055750"/>
                  <a:pt x="866813" y="1054025"/>
                </a:cubicBezTo>
                <a:cubicBezTo>
                  <a:pt x="869074" y="1052765"/>
                  <a:pt x="871273" y="1051375"/>
                  <a:pt x="873474" y="1049983"/>
                </a:cubicBezTo>
                <a:cubicBezTo>
                  <a:pt x="875182" y="1048902"/>
                  <a:pt x="876892" y="1047821"/>
                  <a:pt x="878633" y="1046800"/>
                </a:cubicBezTo>
                <a:cubicBezTo>
                  <a:pt x="885154" y="1042916"/>
                  <a:pt x="888194" y="1043640"/>
                  <a:pt x="891115" y="1051082"/>
                </a:cubicBezTo>
                <a:cubicBezTo>
                  <a:pt x="891297" y="1051546"/>
                  <a:pt x="891470" y="1052003"/>
                  <a:pt x="891639" y="1052452"/>
                </a:cubicBezTo>
                <a:cubicBezTo>
                  <a:pt x="893083" y="1056267"/>
                  <a:pt x="894300" y="1059480"/>
                  <a:pt x="899527" y="1060538"/>
                </a:cubicBezTo>
                <a:cubicBezTo>
                  <a:pt x="905750" y="1061810"/>
                  <a:pt x="910368" y="1061297"/>
                  <a:pt x="913699" y="1055529"/>
                </a:cubicBezTo>
                <a:cubicBezTo>
                  <a:pt x="916363" y="1050837"/>
                  <a:pt x="918921" y="1051797"/>
                  <a:pt x="921625" y="1055722"/>
                </a:cubicBezTo>
                <a:cubicBezTo>
                  <a:pt x="924237" y="1059508"/>
                  <a:pt x="927931" y="1059621"/>
                  <a:pt x="931032" y="1056944"/>
                </a:cubicBezTo>
                <a:cubicBezTo>
                  <a:pt x="932815" y="1055384"/>
                  <a:pt x="934361" y="1053558"/>
                  <a:pt x="935906" y="1051733"/>
                </a:cubicBezTo>
                <a:cubicBezTo>
                  <a:pt x="937312" y="1050073"/>
                  <a:pt x="938717" y="1048414"/>
                  <a:pt x="940299" y="1046955"/>
                </a:cubicBezTo>
                <a:cubicBezTo>
                  <a:pt x="941075" y="1046286"/>
                  <a:pt x="943567" y="1047208"/>
                  <a:pt x="945143" y="1047774"/>
                </a:cubicBezTo>
                <a:cubicBezTo>
                  <a:pt x="945537" y="1047915"/>
                  <a:pt x="945881" y="1049790"/>
                  <a:pt x="945512" y="1050351"/>
                </a:cubicBezTo>
                <a:cubicBezTo>
                  <a:pt x="944099" y="1052500"/>
                  <a:pt x="942617" y="1054694"/>
                  <a:pt x="940680" y="1056326"/>
                </a:cubicBezTo>
                <a:cubicBezTo>
                  <a:pt x="938832" y="1057881"/>
                  <a:pt x="937782" y="1059250"/>
                  <a:pt x="939319" y="1060480"/>
                </a:cubicBezTo>
                <a:cubicBezTo>
                  <a:pt x="939955" y="1060996"/>
                  <a:pt x="940589" y="1061519"/>
                  <a:pt x="941222" y="1062044"/>
                </a:cubicBezTo>
                <a:cubicBezTo>
                  <a:pt x="947012" y="1066828"/>
                  <a:pt x="952844" y="1071645"/>
                  <a:pt x="961169" y="1070991"/>
                </a:cubicBezTo>
                <a:cubicBezTo>
                  <a:pt x="963875" y="1070792"/>
                  <a:pt x="967195" y="1070432"/>
                  <a:pt x="968933" y="1068771"/>
                </a:cubicBezTo>
                <a:cubicBezTo>
                  <a:pt x="970083" y="1067689"/>
                  <a:pt x="970467" y="1065809"/>
                  <a:pt x="970853" y="1063909"/>
                </a:cubicBezTo>
                <a:cubicBezTo>
                  <a:pt x="971038" y="1063005"/>
                  <a:pt x="971224" y="1062097"/>
                  <a:pt x="971492" y="1061268"/>
                </a:cubicBezTo>
                <a:cubicBezTo>
                  <a:pt x="973162" y="1056131"/>
                  <a:pt x="978298" y="1053897"/>
                  <a:pt x="981337" y="1057242"/>
                </a:cubicBezTo>
                <a:cubicBezTo>
                  <a:pt x="983289" y="1059391"/>
                  <a:pt x="985032" y="1061723"/>
                  <a:pt x="986773" y="1064050"/>
                </a:cubicBezTo>
                <a:cubicBezTo>
                  <a:pt x="987814" y="1065441"/>
                  <a:pt x="988852" y="1066829"/>
                  <a:pt x="989933" y="1068177"/>
                </a:cubicBezTo>
                <a:cubicBezTo>
                  <a:pt x="992586" y="1071449"/>
                  <a:pt x="995661" y="1070741"/>
                  <a:pt x="998780" y="1070022"/>
                </a:cubicBezTo>
                <a:cubicBezTo>
                  <a:pt x="1000971" y="1069518"/>
                  <a:pt x="1003184" y="1069007"/>
                  <a:pt x="1005291" y="1069868"/>
                </a:cubicBezTo>
                <a:cubicBezTo>
                  <a:pt x="1007265" y="1070679"/>
                  <a:pt x="1008714" y="1072068"/>
                  <a:pt x="1010196" y="1073488"/>
                </a:cubicBezTo>
                <a:cubicBezTo>
                  <a:pt x="1012384" y="1075585"/>
                  <a:pt x="1014641" y="1077747"/>
                  <a:pt x="1018758" y="1078203"/>
                </a:cubicBezTo>
                <a:cubicBezTo>
                  <a:pt x="1029141" y="1079384"/>
                  <a:pt x="1039298" y="1078633"/>
                  <a:pt x="1048353" y="1075524"/>
                </a:cubicBezTo>
                <a:cubicBezTo>
                  <a:pt x="1058178" y="1072130"/>
                  <a:pt x="1066046" y="1073923"/>
                  <a:pt x="1073884" y="1078535"/>
                </a:cubicBezTo>
                <a:cubicBezTo>
                  <a:pt x="1084376" y="1084764"/>
                  <a:pt x="1095380" y="1087336"/>
                  <a:pt x="1107535" y="1087092"/>
                </a:cubicBezTo>
                <a:cubicBezTo>
                  <a:pt x="1109190" y="1087060"/>
                  <a:pt x="1110851" y="1086988"/>
                  <a:pt x="1112515" y="1086916"/>
                </a:cubicBezTo>
                <a:cubicBezTo>
                  <a:pt x="1119104" y="1086629"/>
                  <a:pt x="1125748" y="1086338"/>
                  <a:pt x="1132383" y="1088591"/>
                </a:cubicBezTo>
                <a:cubicBezTo>
                  <a:pt x="1141945" y="1091791"/>
                  <a:pt x="1148434" y="1087288"/>
                  <a:pt x="1152341" y="1078501"/>
                </a:cubicBezTo>
                <a:cubicBezTo>
                  <a:pt x="1152554" y="1078001"/>
                  <a:pt x="1152849" y="1077535"/>
                  <a:pt x="1153193" y="1077116"/>
                </a:cubicBezTo>
                <a:cubicBezTo>
                  <a:pt x="1153443" y="1076813"/>
                  <a:pt x="1153720" y="1076533"/>
                  <a:pt x="1154008" y="1076284"/>
                </a:cubicBezTo>
                <a:cubicBezTo>
                  <a:pt x="1154695" y="1075693"/>
                  <a:pt x="1155586" y="1075348"/>
                  <a:pt x="1156385" y="1074865"/>
                </a:cubicBezTo>
                <a:cubicBezTo>
                  <a:pt x="1156517" y="1076358"/>
                  <a:pt x="1156962" y="1077905"/>
                  <a:pt x="1156696" y="1079340"/>
                </a:cubicBezTo>
                <a:lnTo>
                  <a:pt x="1156693" y="1079354"/>
                </a:lnTo>
                <a:cubicBezTo>
                  <a:pt x="1154631" y="1090179"/>
                  <a:pt x="1154565" y="1090524"/>
                  <a:pt x="1163621" y="1091072"/>
                </a:cubicBezTo>
                <a:cubicBezTo>
                  <a:pt x="1166840" y="1091263"/>
                  <a:pt x="1170034" y="1091744"/>
                  <a:pt x="1173227" y="1092225"/>
                </a:cubicBezTo>
                <a:cubicBezTo>
                  <a:pt x="1180897" y="1093380"/>
                  <a:pt x="1188566" y="1094534"/>
                  <a:pt x="1196593" y="1091675"/>
                </a:cubicBezTo>
                <a:cubicBezTo>
                  <a:pt x="1200729" y="1090204"/>
                  <a:pt x="1205970" y="1091291"/>
                  <a:pt x="1210801" y="1092294"/>
                </a:cubicBezTo>
                <a:cubicBezTo>
                  <a:pt x="1211561" y="1092451"/>
                  <a:pt x="1212309" y="1092608"/>
                  <a:pt x="1213043" y="1092751"/>
                </a:cubicBezTo>
                <a:cubicBezTo>
                  <a:pt x="1213749" y="1092890"/>
                  <a:pt x="1214453" y="1093034"/>
                  <a:pt x="1215155" y="1093179"/>
                </a:cubicBezTo>
                <a:cubicBezTo>
                  <a:pt x="1219923" y="1094165"/>
                  <a:pt x="1224585" y="1095129"/>
                  <a:pt x="1229501" y="1093661"/>
                </a:cubicBezTo>
                <a:cubicBezTo>
                  <a:pt x="1234307" y="1092224"/>
                  <a:pt x="1238447" y="1093884"/>
                  <a:pt x="1242642" y="1096349"/>
                </a:cubicBezTo>
                <a:cubicBezTo>
                  <a:pt x="1250643" y="1101054"/>
                  <a:pt x="1256633" y="1098239"/>
                  <a:pt x="1261473" y="1090980"/>
                </a:cubicBezTo>
                <a:cubicBezTo>
                  <a:pt x="1262918" y="1088850"/>
                  <a:pt x="1265399" y="1086199"/>
                  <a:pt x="1267568" y="1086034"/>
                </a:cubicBezTo>
                <a:cubicBezTo>
                  <a:pt x="1268952" y="1085914"/>
                  <a:pt x="1270470" y="1087242"/>
                  <a:pt x="1271981" y="1088570"/>
                </a:cubicBezTo>
                <a:cubicBezTo>
                  <a:pt x="1272667" y="1089165"/>
                  <a:pt x="1273340" y="1089760"/>
                  <a:pt x="1274013" y="1090225"/>
                </a:cubicBezTo>
                <a:cubicBezTo>
                  <a:pt x="1278865" y="1093582"/>
                  <a:pt x="1284415" y="1095239"/>
                  <a:pt x="1289952" y="1096898"/>
                </a:cubicBezTo>
                <a:cubicBezTo>
                  <a:pt x="1293076" y="1097832"/>
                  <a:pt x="1296213" y="1098768"/>
                  <a:pt x="1299210" y="1100009"/>
                </a:cubicBezTo>
                <a:cubicBezTo>
                  <a:pt x="1301636" y="1100978"/>
                  <a:pt x="1306665" y="1099755"/>
                  <a:pt x="1306919" y="1094447"/>
                </a:cubicBezTo>
                <a:cubicBezTo>
                  <a:pt x="1306970" y="1093097"/>
                  <a:pt x="1308303" y="1091762"/>
                  <a:pt x="1309065" y="1090440"/>
                </a:cubicBezTo>
                <a:cubicBezTo>
                  <a:pt x="1313625" y="1093165"/>
                  <a:pt x="1318044" y="1092064"/>
                  <a:pt x="1322451" y="1090966"/>
                </a:cubicBezTo>
                <a:cubicBezTo>
                  <a:pt x="1324267" y="1090515"/>
                  <a:pt x="1326071" y="1090065"/>
                  <a:pt x="1327887" y="1089878"/>
                </a:cubicBezTo>
                <a:cubicBezTo>
                  <a:pt x="1330858" y="1089580"/>
                  <a:pt x="1333271" y="1090880"/>
                  <a:pt x="1334745" y="1093493"/>
                </a:cubicBezTo>
                <a:lnTo>
                  <a:pt x="1334834" y="1093647"/>
                </a:lnTo>
                <a:cubicBezTo>
                  <a:pt x="1336675" y="1096870"/>
                  <a:pt x="1338555" y="1100172"/>
                  <a:pt x="1342771" y="1100238"/>
                </a:cubicBezTo>
                <a:cubicBezTo>
                  <a:pt x="1352944" y="1100437"/>
                  <a:pt x="1362913" y="1101728"/>
                  <a:pt x="1372819" y="1104348"/>
                </a:cubicBezTo>
                <a:cubicBezTo>
                  <a:pt x="1375702" y="1105111"/>
                  <a:pt x="1377074" y="1101307"/>
                  <a:pt x="1376159" y="1098630"/>
                </a:cubicBezTo>
                <a:cubicBezTo>
                  <a:pt x="1375956" y="1098029"/>
                  <a:pt x="1375740" y="1097450"/>
                  <a:pt x="1375524" y="1096888"/>
                </a:cubicBezTo>
                <a:cubicBezTo>
                  <a:pt x="1374216" y="1093455"/>
                  <a:pt x="1373137" y="1090628"/>
                  <a:pt x="1378052" y="1087262"/>
                </a:cubicBezTo>
                <a:cubicBezTo>
                  <a:pt x="1380795" y="1085380"/>
                  <a:pt x="1382535" y="1082045"/>
                  <a:pt x="1384275" y="1078685"/>
                </a:cubicBezTo>
                <a:cubicBezTo>
                  <a:pt x="1385164" y="1076968"/>
                  <a:pt x="1386053" y="1075244"/>
                  <a:pt x="1387094" y="1073705"/>
                </a:cubicBezTo>
                <a:cubicBezTo>
                  <a:pt x="1387754" y="1072712"/>
                  <a:pt x="1388720" y="1071916"/>
                  <a:pt x="1389685" y="1071123"/>
                </a:cubicBezTo>
                <a:cubicBezTo>
                  <a:pt x="1390142" y="1070752"/>
                  <a:pt x="1390587" y="1070381"/>
                  <a:pt x="1391006" y="1069993"/>
                </a:cubicBezTo>
                <a:cubicBezTo>
                  <a:pt x="1392098" y="1071178"/>
                  <a:pt x="1393622" y="1072192"/>
                  <a:pt x="1394193" y="1073597"/>
                </a:cubicBezTo>
                <a:cubicBezTo>
                  <a:pt x="1397025" y="1080517"/>
                  <a:pt x="1399819" y="1087368"/>
                  <a:pt x="1395019" y="1094781"/>
                </a:cubicBezTo>
                <a:cubicBezTo>
                  <a:pt x="1393584" y="1096961"/>
                  <a:pt x="1394778" y="1100658"/>
                  <a:pt x="1398143" y="1100751"/>
                </a:cubicBezTo>
                <a:cubicBezTo>
                  <a:pt x="1400480" y="1100813"/>
                  <a:pt x="1403909" y="1099442"/>
                  <a:pt x="1405001" y="1097623"/>
                </a:cubicBezTo>
                <a:cubicBezTo>
                  <a:pt x="1406055" y="1095879"/>
                  <a:pt x="1406525" y="1093790"/>
                  <a:pt x="1406995" y="1091678"/>
                </a:cubicBezTo>
                <a:cubicBezTo>
                  <a:pt x="1407312" y="1090207"/>
                  <a:pt x="1407643" y="1088724"/>
                  <a:pt x="1408176" y="1087337"/>
                </a:cubicBezTo>
                <a:cubicBezTo>
                  <a:pt x="1408506" y="1086457"/>
                  <a:pt x="1410703" y="1086094"/>
                  <a:pt x="1412088" y="1085947"/>
                </a:cubicBezTo>
                <a:cubicBezTo>
                  <a:pt x="1412786" y="1085873"/>
                  <a:pt x="1413802" y="1086721"/>
                  <a:pt x="1414297" y="1087436"/>
                </a:cubicBezTo>
                <a:cubicBezTo>
                  <a:pt x="1416520" y="1090614"/>
                  <a:pt x="1417942" y="1094223"/>
                  <a:pt x="1414297" y="1097017"/>
                </a:cubicBezTo>
                <a:cubicBezTo>
                  <a:pt x="1413828" y="1097382"/>
                  <a:pt x="1413332" y="1097736"/>
                  <a:pt x="1412824" y="1098093"/>
                </a:cubicBezTo>
                <a:cubicBezTo>
                  <a:pt x="1410183" y="1099981"/>
                  <a:pt x="1407478" y="1101912"/>
                  <a:pt x="1408392" y="1105296"/>
                </a:cubicBezTo>
                <a:cubicBezTo>
                  <a:pt x="1409802" y="1110587"/>
                  <a:pt x="1413751" y="1109769"/>
                  <a:pt x="1417472" y="1109000"/>
                </a:cubicBezTo>
                <a:cubicBezTo>
                  <a:pt x="1418298" y="1108831"/>
                  <a:pt x="1419098" y="1108664"/>
                  <a:pt x="1419860" y="1108565"/>
                </a:cubicBezTo>
                <a:cubicBezTo>
                  <a:pt x="1421613" y="1108349"/>
                  <a:pt x="1423378" y="1108184"/>
                  <a:pt x="1425131" y="1108018"/>
                </a:cubicBezTo>
                <a:cubicBezTo>
                  <a:pt x="1432382" y="1107332"/>
                  <a:pt x="1439570" y="1106653"/>
                  <a:pt x="1446352" y="1102505"/>
                </a:cubicBezTo>
                <a:cubicBezTo>
                  <a:pt x="1452232" y="1098898"/>
                  <a:pt x="1459992" y="1102904"/>
                  <a:pt x="1460729" y="1110244"/>
                </a:cubicBezTo>
                <a:cubicBezTo>
                  <a:pt x="1461389" y="1117246"/>
                  <a:pt x="1462659" y="1117976"/>
                  <a:pt x="1467955" y="1114417"/>
                </a:cubicBezTo>
                <a:cubicBezTo>
                  <a:pt x="1476781" y="1119040"/>
                  <a:pt x="1486408" y="1116136"/>
                  <a:pt x="1492707" y="1111955"/>
                </a:cubicBezTo>
                <a:cubicBezTo>
                  <a:pt x="1506334" y="1102888"/>
                  <a:pt x="1519923" y="1093937"/>
                  <a:pt x="1534008" y="1085484"/>
                </a:cubicBezTo>
                <a:cubicBezTo>
                  <a:pt x="1542999" y="1080102"/>
                  <a:pt x="1551013" y="1073092"/>
                  <a:pt x="1559052" y="1066053"/>
                </a:cubicBezTo>
                <a:cubicBezTo>
                  <a:pt x="1564907" y="1060933"/>
                  <a:pt x="1570787" y="1055797"/>
                  <a:pt x="1577061" y="1051260"/>
                </a:cubicBezTo>
                <a:cubicBezTo>
                  <a:pt x="1578254" y="1050399"/>
                  <a:pt x="1579397" y="1048267"/>
                  <a:pt x="1579245" y="1046889"/>
                </a:cubicBezTo>
                <a:cubicBezTo>
                  <a:pt x="1578559" y="1040928"/>
                  <a:pt x="1582229" y="1038873"/>
                  <a:pt x="1586027" y="1036739"/>
                </a:cubicBezTo>
                <a:cubicBezTo>
                  <a:pt x="1586979" y="1036207"/>
                  <a:pt x="1587932" y="1035671"/>
                  <a:pt x="1588834" y="1035068"/>
                </a:cubicBezTo>
                <a:cubicBezTo>
                  <a:pt x="1592275" y="1032761"/>
                  <a:pt x="1592923" y="1028879"/>
                  <a:pt x="1589240" y="1025980"/>
                </a:cubicBezTo>
                <a:cubicBezTo>
                  <a:pt x="1588872" y="1025689"/>
                  <a:pt x="1588503" y="1025404"/>
                  <a:pt x="1588135" y="1025122"/>
                </a:cubicBezTo>
                <a:cubicBezTo>
                  <a:pt x="1584808" y="1022581"/>
                  <a:pt x="1581696" y="1020194"/>
                  <a:pt x="1582395" y="1015069"/>
                </a:cubicBezTo>
                <a:cubicBezTo>
                  <a:pt x="1582611" y="1013430"/>
                  <a:pt x="1582242" y="1010636"/>
                  <a:pt x="1581163" y="1010018"/>
                </a:cubicBezTo>
                <a:cubicBezTo>
                  <a:pt x="1576629" y="1007433"/>
                  <a:pt x="1572311" y="1004334"/>
                  <a:pt x="1567993" y="1001235"/>
                </a:cubicBezTo>
                <a:cubicBezTo>
                  <a:pt x="1555877" y="992544"/>
                  <a:pt x="1543761" y="983855"/>
                  <a:pt x="1526832" y="986466"/>
                </a:cubicBezTo>
                <a:cubicBezTo>
                  <a:pt x="1524686" y="986817"/>
                  <a:pt x="1524076" y="985923"/>
                  <a:pt x="1523149" y="984599"/>
                </a:cubicBezTo>
                <a:cubicBezTo>
                  <a:pt x="1523022" y="984415"/>
                  <a:pt x="1522895" y="984223"/>
                  <a:pt x="1522755" y="984025"/>
                </a:cubicBezTo>
                <a:cubicBezTo>
                  <a:pt x="1518780" y="978647"/>
                  <a:pt x="1513078" y="975552"/>
                  <a:pt x="1507401" y="972476"/>
                </a:cubicBezTo>
                <a:cubicBezTo>
                  <a:pt x="1502499" y="969818"/>
                  <a:pt x="1497622" y="967174"/>
                  <a:pt x="1493914" y="963082"/>
                </a:cubicBezTo>
                <a:cubicBezTo>
                  <a:pt x="1488846" y="957491"/>
                  <a:pt x="1483271" y="955692"/>
                  <a:pt x="1476870" y="955994"/>
                </a:cubicBezTo>
                <a:cubicBezTo>
                  <a:pt x="1466799" y="956451"/>
                  <a:pt x="1461249" y="951480"/>
                  <a:pt x="1458163" y="942743"/>
                </a:cubicBezTo>
                <a:cubicBezTo>
                  <a:pt x="1456639" y="938507"/>
                  <a:pt x="1454125" y="937617"/>
                  <a:pt x="1449730" y="938261"/>
                </a:cubicBezTo>
                <a:cubicBezTo>
                  <a:pt x="1446543" y="938733"/>
                  <a:pt x="1443241" y="938519"/>
                  <a:pt x="1439939" y="938303"/>
                </a:cubicBezTo>
                <a:cubicBezTo>
                  <a:pt x="1438631" y="938219"/>
                  <a:pt x="1437335" y="938134"/>
                  <a:pt x="1436040" y="938091"/>
                </a:cubicBezTo>
                <a:cubicBezTo>
                  <a:pt x="1432116" y="937965"/>
                  <a:pt x="1426578" y="934362"/>
                  <a:pt x="1420978" y="930717"/>
                </a:cubicBezTo>
                <a:cubicBezTo>
                  <a:pt x="1418717" y="929242"/>
                  <a:pt x="1416444" y="927762"/>
                  <a:pt x="1414259" y="926501"/>
                </a:cubicBezTo>
                <a:cubicBezTo>
                  <a:pt x="1412519" y="925512"/>
                  <a:pt x="1410729" y="924655"/>
                  <a:pt x="1408925" y="923799"/>
                </a:cubicBezTo>
                <a:cubicBezTo>
                  <a:pt x="1404455" y="921667"/>
                  <a:pt x="1400010" y="919546"/>
                  <a:pt x="1396695" y="915457"/>
                </a:cubicBezTo>
                <a:cubicBezTo>
                  <a:pt x="1386040" y="915156"/>
                  <a:pt x="1377340" y="910190"/>
                  <a:pt x="1368628" y="905220"/>
                </a:cubicBezTo>
                <a:cubicBezTo>
                  <a:pt x="1365301" y="903324"/>
                  <a:pt x="1361973" y="901429"/>
                  <a:pt x="1358544" y="899791"/>
                </a:cubicBezTo>
                <a:cubicBezTo>
                  <a:pt x="1356004" y="898581"/>
                  <a:pt x="1353426" y="899591"/>
                  <a:pt x="1350937" y="901371"/>
                </a:cubicBezTo>
                <a:cubicBezTo>
                  <a:pt x="1345438" y="905284"/>
                  <a:pt x="1345349" y="901924"/>
                  <a:pt x="1346352" y="897562"/>
                </a:cubicBezTo>
                <a:cubicBezTo>
                  <a:pt x="1347432" y="892772"/>
                  <a:pt x="1344486" y="890386"/>
                  <a:pt x="1340536" y="890256"/>
                </a:cubicBezTo>
                <a:cubicBezTo>
                  <a:pt x="1337374" y="890165"/>
                  <a:pt x="1334072" y="891209"/>
                  <a:pt x="1330909" y="892209"/>
                </a:cubicBezTo>
                <a:lnTo>
                  <a:pt x="1329842" y="892545"/>
                </a:lnTo>
                <a:cubicBezTo>
                  <a:pt x="1328712" y="892884"/>
                  <a:pt x="1327734" y="893716"/>
                  <a:pt x="1326756" y="894549"/>
                </a:cubicBezTo>
                <a:cubicBezTo>
                  <a:pt x="1326337" y="894904"/>
                  <a:pt x="1325931" y="895260"/>
                  <a:pt x="1325499" y="895577"/>
                </a:cubicBezTo>
                <a:cubicBezTo>
                  <a:pt x="1325778" y="893209"/>
                  <a:pt x="1325867" y="890811"/>
                  <a:pt x="1326388" y="888489"/>
                </a:cubicBezTo>
                <a:cubicBezTo>
                  <a:pt x="1327290" y="884540"/>
                  <a:pt x="1326680" y="881179"/>
                  <a:pt x="1323188" y="878775"/>
                </a:cubicBezTo>
                <a:lnTo>
                  <a:pt x="1322324" y="878186"/>
                </a:lnTo>
                <a:cubicBezTo>
                  <a:pt x="1315618" y="873596"/>
                  <a:pt x="1308697" y="868857"/>
                  <a:pt x="1300112" y="871812"/>
                </a:cubicBezTo>
                <a:cubicBezTo>
                  <a:pt x="1296340" y="873091"/>
                  <a:pt x="1293165" y="871938"/>
                  <a:pt x="1290117" y="870829"/>
                </a:cubicBezTo>
                <a:cubicBezTo>
                  <a:pt x="1288148" y="870116"/>
                  <a:pt x="1286243" y="869423"/>
                  <a:pt x="1284249" y="869404"/>
                </a:cubicBezTo>
                <a:cubicBezTo>
                  <a:pt x="1276248" y="869339"/>
                  <a:pt x="1272045" y="867124"/>
                  <a:pt x="1272654" y="858882"/>
                </a:cubicBezTo>
                <a:cubicBezTo>
                  <a:pt x="1272985" y="854729"/>
                  <a:pt x="1272451" y="852359"/>
                  <a:pt x="1267477" y="851682"/>
                </a:cubicBezTo>
                <a:cubicBezTo>
                  <a:pt x="1266906" y="851605"/>
                  <a:pt x="1266332" y="851530"/>
                  <a:pt x="1265758" y="851456"/>
                </a:cubicBezTo>
                <a:cubicBezTo>
                  <a:pt x="1259294" y="850618"/>
                  <a:pt x="1252775" y="849774"/>
                  <a:pt x="1248106" y="843764"/>
                </a:cubicBezTo>
                <a:cubicBezTo>
                  <a:pt x="1245944" y="840925"/>
                  <a:pt x="1242940" y="843058"/>
                  <a:pt x="1241109" y="845181"/>
                </a:cubicBezTo>
                <a:cubicBezTo>
                  <a:pt x="1240155" y="846276"/>
                  <a:pt x="1239406" y="847547"/>
                  <a:pt x="1238654" y="848822"/>
                </a:cubicBezTo>
                <a:cubicBezTo>
                  <a:pt x="1237991" y="849944"/>
                  <a:pt x="1237328" y="851068"/>
                  <a:pt x="1236525" y="852073"/>
                </a:cubicBezTo>
                <a:cubicBezTo>
                  <a:pt x="1233296" y="856094"/>
                  <a:pt x="1225401" y="855920"/>
                  <a:pt x="1222405" y="851827"/>
                </a:cubicBezTo>
                <a:cubicBezTo>
                  <a:pt x="1222136" y="851473"/>
                  <a:pt x="1221833" y="851113"/>
                  <a:pt x="1221525" y="850750"/>
                </a:cubicBezTo>
                <a:cubicBezTo>
                  <a:pt x="1220575" y="849626"/>
                  <a:pt x="1219591" y="848460"/>
                  <a:pt x="1219472" y="847254"/>
                </a:cubicBezTo>
                <a:cubicBezTo>
                  <a:pt x="1218297" y="833943"/>
                  <a:pt x="1209754" y="826435"/>
                  <a:pt x="1199938" y="818661"/>
                </a:cubicBezTo>
                <a:cubicBezTo>
                  <a:pt x="1198966" y="817897"/>
                  <a:pt x="1198056" y="817062"/>
                  <a:pt x="1197164" y="816247"/>
                </a:cubicBezTo>
                <a:cubicBezTo>
                  <a:pt x="1193938" y="813297"/>
                  <a:pt x="1190972" y="810584"/>
                  <a:pt x="1186377" y="812207"/>
                </a:cubicBezTo>
                <a:cubicBezTo>
                  <a:pt x="1176823" y="815584"/>
                  <a:pt x="1171519" y="810847"/>
                  <a:pt x="1169281" y="803196"/>
                </a:cubicBezTo>
                <a:cubicBezTo>
                  <a:pt x="1167895" y="798422"/>
                  <a:pt x="1164327" y="796569"/>
                  <a:pt x="1160793" y="794733"/>
                </a:cubicBezTo>
                <a:cubicBezTo>
                  <a:pt x="1158057" y="793311"/>
                  <a:pt x="1155339" y="791900"/>
                  <a:pt x="1153664" y="789151"/>
                </a:cubicBezTo>
                <a:cubicBezTo>
                  <a:pt x="1150461" y="783910"/>
                  <a:pt x="1144610" y="783546"/>
                  <a:pt x="1139005" y="783196"/>
                </a:cubicBezTo>
                <a:lnTo>
                  <a:pt x="1138786" y="783184"/>
                </a:lnTo>
                <a:cubicBezTo>
                  <a:pt x="1132779" y="782809"/>
                  <a:pt x="1128748" y="779536"/>
                  <a:pt x="1125193" y="774690"/>
                </a:cubicBezTo>
                <a:cubicBezTo>
                  <a:pt x="1122679" y="771262"/>
                  <a:pt x="1118384" y="772563"/>
                  <a:pt x="1115200" y="774334"/>
                </a:cubicBezTo>
                <a:cubicBezTo>
                  <a:pt x="1114387" y="774784"/>
                  <a:pt x="1113629" y="775373"/>
                  <a:pt x="1112892" y="775946"/>
                </a:cubicBezTo>
                <a:cubicBezTo>
                  <a:pt x="1110289" y="777969"/>
                  <a:pt x="1107961" y="779779"/>
                  <a:pt x="1104510" y="774436"/>
                </a:cubicBezTo>
                <a:cubicBezTo>
                  <a:pt x="1101099" y="769183"/>
                  <a:pt x="1097170" y="764278"/>
                  <a:pt x="1093236" y="759369"/>
                </a:cubicBezTo>
                <a:cubicBezTo>
                  <a:pt x="1090840" y="756376"/>
                  <a:pt x="1088442" y="753382"/>
                  <a:pt x="1086159" y="750306"/>
                </a:cubicBezTo>
                <a:cubicBezTo>
                  <a:pt x="1082382" y="745247"/>
                  <a:pt x="1077445" y="742869"/>
                  <a:pt x="1071669" y="744863"/>
                </a:cubicBezTo>
                <a:cubicBezTo>
                  <a:pt x="1063348" y="747749"/>
                  <a:pt x="1057318" y="747490"/>
                  <a:pt x="1054834" y="737420"/>
                </a:cubicBezTo>
                <a:cubicBezTo>
                  <a:pt x="1053597" y="732452"/>
                  <a:pt x="1049814" y="730397"/>
                  <a:pt x="1044656" y="729825"/>
                </a:cubicBezTo>
                <a:cubicBezTo>
                  <a:pt x="1041353" y="729469"/>
                  <a:pt x="1038083" y="728758"/>
                  <a:pt x="1034811" y="728047"/>
                </a:cubicBezTo>
                <a:cubicBezTo>
                  <a:pt x="1032641" y="727575"/>
                  <a:pt x="1030470" y="727104"/>
                  <a:pt x="1028289" y="726735"/>
                </a:cubicBezTo>
                <a:cubicBezTo>
                  <a:pt x="1014623" y="724431"/>
                  <a:pt x="1011095" y="722008"/>
                  <a:pt x="1004513" y="705790"/>
                </a:cubicBezTo>
                <a:cubicBezTo>
                  <a:pt x="1003705" y="703815"/>
                  <a:pt x="1002010" y="703194"/>
                  <a:pt x="1000469" y="702629"/>
                </a:cubicBezTo>
                <a:cubicBezTo>
                  <a:pt x="998762" y="702004"/>
                  <a:pt x="997246" y="701449"/>
                  <a:pt x="997341" y="699200"/>
                </a:cubicBezTo>
                <a:cubicBezTo>
                  <a:pt x="997527" y="694237"/>
                  <a:pt x="996710" y="690113"/>
                  <a:pt x="992149" y="687307"/>
                </a:cubicBezTo>
                <a:cubicBezTo>
                  <a:pt x="986654" y="683877"/>
                  <a:pt x="985403" y="678558"/>
                  <a:pt x="986573" y="672789"/>
                </a:cubicBezTo>
                <a:cubicBezTo>
                  <a:pt x="987645" y="667564"/>
                  <a:pt x="986545" y="663706"/>
                  <a:pt x="981533" y="661458"/>
                </a:cubicBezTo>
                <a:cubicBezTo>
                  <a:pt x="978727" y="660180"/>
                  <a:pt x="976437" y="657784"/>
                  <a:pt x="977184" y="655293"/>
                </a:cubicBezTo>
                <a:cubicBezTo>
                  <a:pt x="978502" y="650810"/>
                  <a:pt x="978212" y="646208"/>
                  <a:pt x="977923" y="641614"/>
                </a:cubicBezTo>
                <a:cubicBezTo>
                  <a:pt x="977574" y="636046"/>
                  <a:pt x="977223" y="630493"/>
                  <a:pt x="979741" y="625189"/>
                </a:cubicBezTo>
                <a:cubicBezTo>
                  <a:pt x="981934" y="620568"/>
                  <a:pt x="980984" y="615852"/>
                  <a:pt x="978464" y="611906"/>
                </a:cubicBezTo>
                <a:cubicBezTo>
                  <a:pt x="975180" y="606744"/>
                  <a:pt x="975283" y="601475"/>
                  <a:pt x="975655" y="595889"/>
                </a:cubicBezTo>
                <a:cubicBezTo>
                  <a:pt x="975765" y="594091"/>
                  <a:pt x="975895" y="592289"/>
                  <a:pt x="976024" y="590484"/>
                </a:cubicBezTo>
                <a:cubicBezTo>
                  <a:pt x="976493" y="583966"/>
                  <a:pt x="976963" y="577425"/>
                  <a:pt x="976575" y="570941"/>
                </a:cubicBezTo>
                <a:cubicBezTo>
                  <a:pt x="976506" y="569705"/>
                  <a:pt x="976452" y="568469"/>
                  <a:pt x="976400" y="567232"/>
                </a:cubicBezTo>
                <a:cubicBezTo>
                  <a:pt x="976105" y="560294"/>
                  <a:pt x="975811" y="553372"/>
                  <a:pt x="972335" y="546623"/>
                </a:cubicBezTo>
                <a:cubicBezTo>
                  <a:pt x="968296" y="538710"/>
                  <a:pt x="969023" y="538298"/>
                  <a:pt x="977779" y="533350"/>
                </a:cubicBezTo>
                <a:lnTo>
                  <a:pt x="979279" y="532500"/>
                </a:lnTo>
                <a:cubicBezTo>
                  <a:pt x="985030" y="529203"/>
                  <a:pt x="987819" y="524970"/>
                  <a:pt x="977913" y="522516"/>
                </a:cubicBezTo>
                <a:cubicBezTo>
                  <a:pt x="976721" y="522220"/>
                  <a:pt x="975994" y="520019"/>
                  <a:pt x="975276" y="517855"/>
                </a:cubicBezTo>
                <a:cubicBezTo>
                  <a:pt x="974970" y="516929"/>
                  <a:pt x="974667" y="516010"/>
                  <a:pt x="974329" y="515249"/>
                </a:cubicBezTo>
                <a:cubicBezTo>
                  <a:pt x="973729" y="513886"/>
                  <a:pt x="973381" y="512323"/>
                  <a:pt x="973032" y="510761"/>
                </a:cubicBezTo>
                <a:cubicBezTo>
                  <a:pt x="972011" y="506183"/>
                  <a:pt x="970991" y="501608"/>
                  <a:pt x="963685" y="502098"/>
                </a:cubicBezTo>
                <a:cubicBezTo>
                  <a:pt x="963654" y="501179"/>
                  <a:pt x="963285" y="500021"/>
                  <a:pt x="963708" y="499363"/>
                </a:cubicBezTo>
                <a:cubicBezTo>
                  <a:pt x="964625" y="498001"/>
                  <a:pt x="966023" y="495802"/>
                  <a:pt x="967109" y="495869"/>
                </a:cubicBezTo>
                <a:cubicBezTo>
                  <a:pt x="968590" y="495981"/>
                  <a:pt x="970016" y="496515"/>
                  <a:pt x="971448" y="497053"/>
                </a:cubicBezTo>
                <a:cubicBezTo>
                  <a:pt x="972577" y="497477"/>
                  <a:pt x="973713" y="497903"/>
                  <a:pt x="974882" y="498123"/>
                </a:cubicBezTo>
                <a:cubicBezTo>
                  <a:pt x="975246" y="498193"/>
                  <a:pt x="975699" y="498344"/>
                  <a:pt x="976184" y="498505"/>
                </a:cubicBezTo>
                <a:cubicBezTo>
                  <a:pt x="978242" y="499190"/>
                  <a:pt x="980860" y="500060"/>
                  <a:pt x="979523" y="495775"/>
                </a:cubicBezTo>
                <a:cubicBezTo>
                  <a:pt x="979199" y="494765"/>
                  <a:pt x="978743" y="493813"/>
                  <a:pt x="978287" y="492865"/>
                </a:cubicBezTo>
                <a:cubicBezTo>
                  <a:pt x="977224" y="490648"/>
                  <a:pt x="976173" y="488456"/>
                  <a:pt x="976876" y="485611"/>
                </a:cubicBezTo>
                <a:cubicBezTo>
                  <a:pt x="981616" y="466176"/>
                  <a:pt x="979428" y="447511"/>
                  <a:pt x="969518" y="430018"/>
                </a:cubicBezTo>
                <a:cubicBezTo>
                  <a:pt x="967348" y="426143"/>
                  <a:pt x="967844" y="423036"/>
                  <a:pt x="969608" y="419757"/>
                </a:cubicBezTo>
                <a:cubicBezTo>
                  <a:pt x="970869" y="417377"/>
                  <a:pt x="972477" y="415019"/>
                  <a:pt x="974080" y="412670"/>
                </a:cubicBezTo>
                <a:cubicBezTo>
                  <a:pt x="977419" y="407778"/>
                  <a:pt x="980735" y="402916"/>
                  <a:pt x="980864" y="397941"/>
                </a:cubicBezTo>
                <a:cubicBezTo>
                  <a:pt x="981013" y="391166"/>
                  <a:pt x="975439" y="388282"/>
                  <a:pt x="969759" y="385342"/>
                </a:cubicBezTo>
                <a:cubicBezTo>
                  <a:pt x="966760" y="383790"/>
                  <a:pt x="963731" y="382222"/>
                  <a:pt x="961499" y="380058"/>
                </a:cubicBezTo>
                <a:cubicBezTo>
                  <a:pt x="958325" y="377022"/>
                  <a:pt x="958491" y="373292"/>
                  <a:pt x="960008" y="369915"/>
                </a:cubicBezTo>
                <a:cubicBezTo>
                  <a:pt x="961451" y="366667"/>
                  <a:pt x="963456" y="363270"/>
                  <a:pt x="966140" y="361166"/>
                </a:cubicBezTo>
                <a:cubicBezTo>
                  <a:pt x="966738" y="360698"/>
                  <a:pt x="967376" y="360290"/>
                  <a:pt x="967997" y="359893"/>
                </a:cubicBezTo>
                <a:cubicBezTo>
                  <a:pt x="970326" y="358403"/>
                  <a:pt x="972425" y="357061"/>
                  <a:pt x="971338" y="353211"/>
                </a:cubicBezTo>
                <a:cubicBezTo>
                  <a:pt x="971175" y="352655"/>
                  <a:pt x="970978" y="352067"/>
                  <a:pt x="970775" y="351466"/>
                </a:cubicBezTo>
                <a:cubicBezTo>
                  <a:pt x="970021" y="349220"/>
                  <a:pt x="969206" y="346796"/>
                  <a:pt x="969957" y="345196"/>
                </a:cubicBezTo>
                <a:cubicBezTo>
                  <a:pt x="972896" y="339063"/>
                  <a:pt x="973342" y="332454"/>
                  <a:pt x="973789" y="325816"/>
                </a:cubicBezTo>
                <a:cubicBezTo>
                  <a:pt x="974273" y="318648"/>
                  <a:pt x="974758" y="311447"/>
                  <a:pt x="978386" y="304776"/>
                </a:cubicBezTo>
                <a:cubicBezTo>
                  <a:pt x="981122" y="299738"/>
                  <a:pt x="980878" y="291776"/>
                  <a:pt x="979225" y="285882"/>
                </a:cubicBezTo>
                <a:cubicBezTo>
                  <a:pt x="976142" y="274784"/>
                  <a:pt x="971780" y="264027"/>
                  <a:pt x="967425" y="253286"/>
                </a:cubicBezTo>
                <a:lnTo>
                  <a:pt x="965973" y="249701"/>
                </a:lnTo>
                <a:cubicBezTo>
                  <a:pt x="960774" y="236774"/>
                  <a:pt x="961913" y="228365"/>
                  <a:pt x="973201" y="218769"/>
                </a:cubicBezTo>
                <a:cubicBezTo>
                  <a:pt x="976935" y="215604"/>
                  <a:pt x="979316" y="211789"/>
                  <a:pt x="981693" y="207978"/>
                </a:cubicBezTo>
                <a:cubicBezTo>
                  <a:pt x="982656" y="206435"/>
                  <a:pt x="983619" y="204892"/>
                  <a:pt x="984672" y="203393"/>
                </a:cubicBezTo>
                <a:cubicBezTo>
                  <a:pt x="987080" y="199970"/>
                  <a:pt x="986566" y="196366"/>
                  <a:pt x="982823" y="193946"/>
                </a:cubicBezTo>
                <a:cubicBezTo>
                  <a:pt x="981273" y="192950"/>
                  <a:pt x="979428" y="192100"/>
                  <a:pt x="977598" y="191257"/>
                </a:cubicBezTo>
                <a:cubicBezTo>
                  <a:pt x="973990" y="189596"/>
                  <a:pt x="970434" y="187957"/>
                  <a:pt x="969289" y="185274"/>
                </a:cubicBezTo>
                <a:cubicBezTo>
                  <a:pt x="967481" y="181017"/>
                  <a:pt x="970501" y="178764"/>
                  <a:pt x="973684" y="176390"/>
                </a:cubicBezTo>
                <a:cubicBezTo>
                  <a:pt x="975821" y="174795"/>
                  <a:pt x="978031" y="173147"/>
                  <a:pt x="978899" y="170800"/>
                </a:cubicBezTo>
                <a:cubicBezTo>
                  <a:pt x="979621" y="168817"/>
                  <a:pt x="980780" y="167018"/>
                  <a:pt x="981944" y="165214"/>
                </a:cubicBezTo>
                <a:cubicBezTo>
                  <a:pt x="982801" y="163883"/>
                  <a:pt x="983661" y="162551"/>
                  <a:pt x="984347" y="161140"/>
                </a:cubicBezTo>
                <a:cubicBezTo>
                  <a:pt x="985980" y="157787"/>
                  <a:pt x="987091" y="153916"/>
                  <a:pt x="984019" y="150853"/>
                </a:cubicBezTo>
                <a:cubicBezTo>
                  <a:pt x="981083" y="147905"/>
                  <a:pt x="981611" y="144743"/>
                  <a:pt x="982138" y="141588"/>
                </a:cubicBezTo>
                <a:cubicBezTo>
                  <a:pt x="982353" y="140306"/>
                  <a:pt x="982566" y="139024"/>
                  <a:pt x="982547" y="137759"/>
                </a:cubicBezTo>
                <a:cubicBezTo>
                  <a:pt x="982459" y="130275"/>
                  <a:pt x="982139" y="123645"/>
                  <a:pt x="974477" y="118576"/>
                </a:cubicBezTo>
                <a:cubicBezTo>
                  <a:pt x="969848" y="115517"/>
                  <a:pt x="970154" y="108475"/>
                  <a:pt x="972106" y="103071"/>
                </a:cubicBezTo>
                <a:cubicBezTo>
                  <a:pt x="973911" y="98226"/>
                  <a:pt x="978091" y="96601"/>
                  <a:pt x="983257" y="97307"/>
                </a:cubicBezTo>
                <a:cubicBezTo>
                  <a:pt x="984105" y="97410"/>
                  <a:pt x="985803" y="97015"/>
                  <a:pt x="985835" y="96733"/>
                </a:cubicBezTo>
                <a:cubicBezTo>
                  <a:pt x="985937" y="95659"/>
                  <a:pt x="986064" y="94577"/>
                  <a:pt x="986191" y="93493"/>
                </a:cubicBezTo>
                <a:cubicBezTo>
                  <a:pt x="986603" y="89975"/>
                  <a:pt x="987020" y="86434"/>
                  <a:pt x="986577" y="83025"/>
                </a:cubicBezTo>
                <a:cubicBezTo>
                  <a:pt x="986075" y="79070"/>
                  <a:pt x="982316" y="78136"/>
                  <a:pt x="978776" y="77256"/>
                </a:cubicBezTo>
                <a:lnTo>
                  <a:pt x="978193" y="77110"/>
                </a:lnTo>
                <a:cubicBezTo>
                  <a:pt x="971358" y="75399"/>
                  <a:pt x="967017" y="69670"/>
                  <a:pt x="968983" y="64617"/>
                </a:cubicBezTo>
                <a:cubicBezTo>
                  <a:pt x="970143" y="61596"/>
                  <a:pt x="971672" y="58713"/>
                  <a:pt x="973202" y="55827"/>
                </a:cubicBezTo>
                <a:cubicBezTo>
                  <a:pt x="974273" y="53808"/>
                  <a:pt x="975345" y="51787"/>
                  <a:pt x="976291" y="49716"/>
                </a:cubicBezTo>
                <a:cubicBezTo>
                  <a:pt x="978116" y="45657"/>
                  <a:pt x="975957" y="42735"/>
                  <a:pt x="972651" y="40526"/>
                </a:cubicBezTo>
                <a:cubicBezTo>
                  <a:pt x="969594" y="38461"/>
                  <a:pt x="966114" y="37914"/>
                  <a:pt x="962664" y="37372"/>
                </a:cubicBezTo>
                <a:cubicBezTo>
                  <a:pt x="960674" y="37060"/>
                  <a:pt x="958694" y="36749"/>
                  <a:pt x="956812" y="36149"/>
                </a:cubicBezTo>
                <a:lnTo>
                  <a:pt x="956428" y="36027"/>
                </a:lnTo>
                <a:cubicBezTo>
                  <a:pt x="945308" y="32498"/>
                  <a:pt x="934281" y="28998"/>
                  <a:pt x="932156" y="13880"/>
                </a:cubicBezTo>
                <a:cubicBezTo>
                  <a:pt x="930251" y="191"/>
                  <a:pt x="927137" y="-705"/>
                  <a:pt x="913381" y="290"/>
                </a:cubicBezTo>
                <a:cubicBezTo>
                  <a:pt x="906488" y="779"/>
                  <a:pt x="900888" y="3218"/>
                  <a:pt x="896465" y="8484"/>
                </a:cubicBezTo>
                <a:cubicBezTo>
                  <a:pt x="893407" y="12133"/>
                  <a:pt x="890015" y="11721"/>
                  <a:pt x="887157" y="8438"/>
                </a:cubicBezTo>
                <a:lnTo>
                  <a:pt x="886891" y="8132"/>
                </a:lnTo>
                <a:cubicBezTo>
                  <a:pt x="884471" y="5354"/>
                  <a:pt x="882914" y="3566"/>
                  <a:pt x="878543" y="6515"/>
                </a:cubicBezTo>
                <a:cubicBezTo>
                  <a:pt x="875236" y="8761"/>
                  <a:pt x="873106" y="12122"/>
                  <a:pt x="870979" y="15478"/>
                </a:cubicBezTo>
                <a:cubicBezTo>
                  <a:pt x="867893" y="20347"/>
                  <a:pt x="864813" y="25204"/>
                  <a:pt x="858158" y="26628"/>
                </a:cubicBezTo>
                <a:cubicBezTo>
                  <a:pt x="855483" y="27200"/>
                  <a:pt x="856007" y="29291"/>
                  <a:pt x="856521" y="31346"/>
                </a:cubicBezTo>
                <a:cubicBezTo>
                  <a:pt x="856728" y="32168"/>
                  <a:pt x="856933" y="32985"/>
                  <a:pt x="856930" y="33696"/>
                </a:cubicBezTo>
                <a:cubicBezTo>
                  <a:pt x="856882" y="41788"/>
                  <a:pt x="856630" y="42073"/>
                  <a:pt x="849763" y="40944"/>
                </a:cubicBezTo>
                <a:cubicBezTo>
                  <a:pt x="836985" y="38815"/>
                  <a:pt x="836971" y="38843"/>
                  <a:pt x="831930" y="49369"/>
                </a:cubicBezTo>
                <a:lnTo>
                  <a:pt x="831700" y="49850"/>
                </a:lnTo>
                <a:cubicBezTo>
                  <a:pt x="830214" y="52932"/>
                  <a:pt x="828156" y="55763"/>
                  <a:pt x="826097" y="58593"/>
                </a:cubicBezTo>
                <a:cubicBezTo>
                  <a:pt x="825125" y="59929"/>
                  <a:pt x="824154" y="61265"/>
                  <a:pt x="823243" y="62627"/>
                </a:cubicBezTo>
                <a:cubicBezTo>
                  <a:pt x="814639" y="60538"/>
                  <a:pt x="809628" y="67571"/>
                  <a:pt x="809400" y="72681"/>
                </a:cubicBezTo>
                <a:cubicBezTo>
                  <a:pt x="809065" y="79492"/>
                  <a:pt x="805242" y="84479"/>
                  <a:pt x="801467" y="89405"/>
                </a:cubicBezTo>
                <a:cubicBezTo>
                  <a:pt x="797621" y="94422"/>
                  <a:pt x="793824" y="99376"/>
                  <a:pt x="793805" y="106129"/>
                </a:cubicBezTo>
                <a:cubicBezTo>
                  <a:pt x="787403" y="107669"/>
                  <a:pt x="785838" y="112591"/>
                  <a:pt x="784254" y="117573"/>
                </a:cubicBezTo>
                <a:cubicBezTo>
                  <a:pt x="783342" y="120440"/>
                  <a:pt x="782424" y="123327"/>
                  <a:pt x="780574" y="125602"/>
                </a:cubicBezTo>
                <a:cubicBezTo>
                  <a:pt x="775242" y="132142"/>
                  <a:pt x="774268" y="141770"/>
                  <a:pt x="773363" y="150738"/>
                </a:cubicBezTo>
                <a:lnTo>
                  <a:pt x="773288" y="151472"/>
                </a:lnTo>
                <a:cubicBezTo>
                  <a:pt x="772956" y="154890"/>
                  <a:pt x="771552" y="159794"/>
                  <a:pt x="769064" y="161107"/>
                </a:cubicBezTo>
                <a:cubicBezTo>
                  <a:pt x="762559" y="164617"/>
                  <a:pt x="761665" y="170388"/>
                  <a:pt x="760780" y="176098"/>
                </a:cubicBezTo>
                <a:cubicBezTo>
                  <a:pt x="760434" y="178323"/>
                  <a:pt x="760091" y="180538"/>
                  <a:pt x="759417" y="182607"/>
                </a:cubicBezTo>
                <a:cubicBezTo>
                  <a:pt x="758419" y="185683"/>
                  <a:pt x="759620" y="190115"/>
                  <a:pt x="761274" y="193088"/>
                </a:cubicBezTo>
                <a:cubicBezTo>
                  <a:pt x="761707" y="193879"/>
                  <a:pt x="763353" y="193893"/>
                  <a:pt x="765161" y="193910"/>
                </a:cubicBezTo>
                <a:cubicBezTo>
                  <a:pt x="766514" y="193923"/>
                  <a:pt x="767960" y="193935"/>
                  <a:pt x="769060" y="194274"/>
                </a:cubicBezTo>
                <a:cubicBezTo>
                  <a:pt x="773271" y="195589"/>
                  <a:pt x="774603" y="199194"/>
                  <a:pt x="772343" y="202960"/>
                </a:cubicBezTo>
                <a:cubicBezTo>
                  <a:pt x="770487" y="206099"/>
                  <a:pt x="768515" y="209514"/>
                  <a:pt x="765697" y="211626"/>
                </a:cubicBezTo>
                <a:cubicBezTo>
                  <a:pt x="762564" y="213985"/>
                  <a:pt x="758791" y="213783"/>
                  <a:pt x="756616" y="209391"/>
                </a:cubicBezTo>
                <a:cubicBezTo>
                  <a:pt x="754543" y="205273"/>
                  <a:pt x="751728" y="203561"/>
                  <a:pt x="749562" y="208885"/>
                </a:cubicBezTo>
                <a:cubicBezTo>
                  <a:pt x="749035" y="210156"/>
                  <a:pt x="748716" y="211469"/>
                  <a:pt x="748397" y="212783"/>
                </a:cubicBezTo>
                <a:cubicBezTo>
                  <a:pt x="747716" y="215590"/>
                  <a:pt x="747036" y="218398"/>
                  <a:pt x="744319" y="220810"/>
                </a:cubicBezTo>
                <a:cubicBezTo>
                  <a:pt x="739870" y="224772"/>
                  <a:pt x="742610" y="229234"/>
                  <a:pt x="746916" y="232105"/>
                </a:cubicBezTo>
                <a:cubicBezTo>
                  <a:pt x="751299" y="235067"/>
                  <a:pt x="750245" y="238539"/>
                  <a:pt x="747352" y="241080"/>
                </a:cubicBezTo>
                <a:cubicBezTo>
                  <a:pt x="746547" y="241788"/>
                  <a:pt x="745654" y="242393"/>
                  <a:pt x="744766" y="242997"/>
                </a:cubicBezTo>
                <a:cubicBezTo>
                  <a:pt x="742662" y="244424"/>
                  <a:pt x="740578" y="245839"/>
                  <a:pt x="739703" y="248566"/>
                </a:cubicBezTo>
                <a:cubicBezTo>
                  <a:pt x="738029" y="253787"/>
                  <a:pt x="742298" y="260162"/>
                  <a:pt x="747385" y="259662"/>
                </a:cubicBezTo>
                <a:cubicBezTo>
                  <a:pt x="749649" y="259443"/>
                  <a:pt x="751896" y="259053"/>
                  <a:pt x="754141" y="258663"/>
                </a:cubicBezTo>
                <a:cubicBezTo>
                  <a:pt x="756387" y="258274"/>
                  <a:pt x="758632" y="257884"/>
                  <a:pt x="760898" y="257665"/>
                </a:cubicBezTo>
                <a:cubicBezTo>
                  <a:pt x="765131" y="257231"/>
                  <a:pt x="769372" y="257171"/>
                  <a:pt x="773629" y="257113"/>
                </a:cubicBezTo>
                <a:lnTo>
                  <a:pt x="774578" y="257100"/>
                </a:lnTo>
                <a:cubicBezTo>
                  <a:pt x="775166" y="257053"/>
                  <a:pt x="776096" y="257762"/>
                  <a:pt x="776281" y="258341"/>
                </a:cubicBezTo>
                <a:cubicBezTo>
                  <a:pt x="776506" y="259072"/>
                  <a:pt x="776430" y="260403"/>
                  <a:pt x="775975" y="260742"/>
                </a:cubicBezTo>
                <a:cubicBezTo>
                  <a:pt x="773415" y="262536"/>
                  <a:pt x="770721" y="264132"/>
                  <a:pt x="768027" y="265727"/>
                </a:cubicBezTo>
                <a:cubicBezTo>
                  <a:pt x="762090" y="269244"/>
                  <a:pt x="756153" y="272762"/>
                  <a:pt x="751646" y="278406"/>
                </a:cubicBezTo>
                <a:cubicBezTo>
                  <a:pt x="750526" y="279822"/>
                  <a:pt x="746215" y="279653"/>
                  <a:pt x="743727" y="278947"/>
                </a:cubicBezTo>
                <a:cubicBezTo>
                  <a:pt x="737196" y="277077"/>
                  <a:pt x="734544" y="280881"/>
                  <a:pt x="731664" y="285013"/>
                </a:cubicBezTo>
                <a:cubicBezTo>
                  <a:pt x="731355" y="285457"/>
                  <a:pt x="731044" y="285905"/>
                  <a:pt x="730724" y="286348"/>
                </a:cubicBezTo>
                <a:cubicBezTo>
                  <a:pt x="728287" y="289740"/>
                  <a:pt x="727836" y="293474"/>
                  <a:pt x="727382" y="297217"/>
                </a:cubicBezTo>
                <a:cubicBezTo>
                  <a:pt x="727184" y="298869"/>
                  <a:pt x="726985" y="300523"/>
                  <a:pt x="726614" y="302151"/>
                </a:cubicBezTo>
                <a:cubicBezTo>
                  <a:pt x="725987" y="304884"/>
                  <a:pt x="726394" y="307866"/>
                  <a:pt x="726802" y="310850"/>
                </a:cubicBezTo>
                <a:cubicBezTo>
                  <a:pt x="727617" y="316817"/>
                  <a:pt x="728435" y="322797"/>
                  <a:pt x="721003" y="326840"/>
                </a:cubicBezTo>
                <a:cubicBezTo>
                  <a:pt x="720730" y="326991"/>
                  <a:pt x="720504" y="327402"/>
                  <a:pt x="720362" y="327871"/>
                </a:cubicBezTo>
                <a:cubicBezTo>
                  <a:pt x="720207" y="328381"/>
                  <a:pt x="720155" y="328958"/>
                  <a:pt x="720256" y="329330"/>
                </a:cubicBezTo>
                <a:cubicBezTo>
                  <a:pt x="722594" y="337555"/>
                  <a:pt x="721712" y="345596"/>
                  <a:pt x="719174" y="353585"/>
                </a:cubicBezTo>
                <a:cubicBezTo>
                  <a:pt x="723603" y="359382"/>
                  <a:pt x="720416" y="362797"/>
                  <a:pt x="717169" y="366276"/>
                </a:cubicBezTo>
                <a:cubicBezTo>
                  <a:pt x="714948" y="368656"/>
                  <a:pt x="712699" y="371066"/>
                  <a:pt x="712838" y="374288"/>
                </a:cubicBezTo>
                <a:cubicBezTo>
                  <a:pt x="713028" y="378957"/>
                  <a:pt x="712600" y="383647"/>
                  <a:pt x="712172" y="388347"/>
                </a:cubicBezTo>
                <a:cubicBezTo>
                  <a:pt x="711849" y="391885"/>
                  <a:pt x="711526" y="395430"/>
                  <a:pt x="711464" y="398974"/>
                </a:cubicBezTo>
                <a:cubicBezTo>
                  <a:pt x="711418" y="402820"/>
                  <a:pt x="713238" y="401999"/>
                  <a:pt x="715051" y="401183"/>
                </a:cubicBezTo>
                <a:cubicBezTo>
                  <a:pt x="715651" y="400912"/>
                  <a:pt x="716252" y="400641"/>
                  <a:pt x="716784" y="400541"/>
                </a:cubicBezTo>
                <a:cubicBezTo>
                  <a:pt x="717470" y="400425"/>
                  <a:pt x="718208" y="400243"/>
                  <a:pt x="718953" y="400059"/>
                </a:cubicBezTo>
                <a:cubicBezTo>
                  <a:pt x="721018" y="399548"/>
                  <a:pt x="723156" y="399021"/>
                  <a:pt x="724512" y="399805"/>
                </a:cubicBezTo>
                <a:cubicBezTo>
                  <a:pt x="732509" y="404293"/>
                  <a:pt x="736365" y="399559"/>
                  <a:pt x="740321" y="393979"/>
                </a:cubicBezTo>
                <a:cubicBezTo>
                  <a:pt x="741761" y="391932"/>
                  <a:pt x="743528" y="392092"/>
                  <a:pt x="744661" y="393949"/>
                </a:cubicBezTo>
                <a:cubicBezTo>
                  <a:pt x="745136" y="394697"/>
                  <a:pt x="745691" y="395533"/>
                  <a:pt x="745810" y="396375"/>
                </a:cubicBezTo>
                <a:cubicBezTo>
                  <a:pt x="746524" y="402847"/>
                  <a:pt x="743000" y="408502"/>
                  <a:pt x="737318" y="408014"/>
                </a:cubicBezTo>
                <a:cubicBezTo>
                  <a:pt x="729819" y="407379"/>
                  <a:pt x="722753" y="407941"/>
                  <a:pt x="715486" y="409675"/>
                </a:cubicBezTo>
                <a:cubicBezTo>
                  <a:pt x="709253" y="411189"/>
                  <a:pt x="705467" y="414976"/>
                  <a:pt x="703965" y="420425"/>
                </a:cubicBezTo>
                <a:cubicBezTo>
                  <a:pt x="699804" y="435338"/>
                  <a:pt x="696154" y="450418"/>
                  <a:pt x="692653" y="465540"/>
                </a:cubicBezTo>
                <a:cubicBezTo>
                  <a:pt x="691354" y="471235"/>
                  <a:pt x="693035" y="476030"/>
                  <a:pt x="697950" y="480243"/>
                </a:cubicBezTo>
                <a:cubicBezTo>
                  <a:pt x="700838" y="482726"/>
                  <a:pt x="698467" y="488705"/>
                  <a:pt x="694954" y="488352"/>
                </a:cubicBezTo>
                <a:cubicBezTo>
                  <a:pt x="686848" y="487497"/>
                  <a:pt x="683288" y="489695"/>
                  <a:pt x="682567" y="498431"/>
                </a:cubicBezTo>
                <a:cubicBezTo>
                  <a:pt x="682019" y="505591"/>
                  <a:pt x="674759" y="508660"/>
                  <a:pt x="668349" y="505990"/>
                </a:cubicBezTo>
                <a:cubicBezTo>
                  <a:pt x="662249" y="503457"/>
                  <a:pt x="657259" y="499673"/>
                  <a:pt x="652921" y="494462"/>
                </a:cubicBezTo>
                <a:cubicBezTo>
                  <a:pt x="652115" y="493492"/>
                  <a:pt x="651318" y="492505"/>
                  <a:pt x="650519" y="491514"/>
                </a:cubicBezTo>
                <a:cubicBezTo>
                  <a:pt x="644448" y="483983"/>
                  <a:pt x="638277" y="476330"/>
                  <a:pt x="627109" y="475694"/>
                </a:cubicBezTo>
                <a:cubicBezTo>
                  <a:pt x="625144" y="472272"/>
                  <a:pt x="621902" y="470315"/>
                  <a:pt x="618635" y="468343"/>
                </a:cubicBezTo>
                <a:cubicBezTo>
                  <a:pt x="615024" y="466164"/>
                  <a:pt x="611382" y="463965"/>
                  <a:pt x="609393" y="459749"/>
                </a:cubicBezTo>
                <a:cubicBezTo>
                  <a:pt x="607172" y="454986"/>
                  <a:pt x="604044" y="450000"/>
                  <a:pt x="597272" y="449528"/>
                </a:cubicBezTo>
                <a:cubicBezTo>
                  <a:pt x="593270" y="449261"/>
                  <a:pt x="591086" y="446451"/>
                  <a:pt x="588886" y="443621"/>
                </a:cubicBezTo>
                <a:cubicBezTo>
                  <a:pt x="587060" y="441273"/>
                  <a:pt x="585225" y="438911"/>
                  <a:pt x="582332" y="437981"/>
                </a:cubicBezTo>
                <a:cubicBezTo>
                  <a:pt x="576035" y="435936"/>
                  <a:pt x="570117" y="433163"/>
                  <a:pt x="565807" y="428053"/>
                </a:cubicBezTo>
                <a:cubicBezTo>
                  <a:pt x="561685" y="423140"/>
                  <a:pt x="557958" y="418968"/>
                  <a:pt x="551042" y="416650"/>
                </a:cubicBezTo>
                <a:cubicBezTo>
                  <a:pt x="546898" y="415253"/>
                  <a:pt x="543465" y="411846"/>
                  <a:pt x="539996" y="408404"/>
                </a:cubicBezTo>
                <a:cubicBezTo>
                  <a:pt x="538077" y="406499"/>
                  <a:pt x="536147" y="404583"/>
                  <a:pt x="534079" y="402990"/>
                </a:cubicBezTo>
                <a:cubicBezTo>
                  <a:pt x="530278" y="400067"/>
                  <a:pt x="525701" y="398713"/>
                  <a:pt x="521278" y="401959"/>
                </a:cubicBezTo>
                <a:cubicBezTo>
                  <a:pt x="516278" y="405604"/>
                  <a:pt x="511529" y="404322"/>
                  <a:pt x="510497" y="399000"/>
                </a:cubicBezTo>
                <a:cubicBezTo>
                  <a:pt x="508658" y="389716"/>
                  <a:pt x="502778" y="383408"/>
                  <a:pt x="496912" y="377114"/>
                </a:cubicBezTo>
                <a:cubicBezTo>
                  <a:pt x="494011" y="374001"/>
                  <a:pt x="491112" y="370892"/>
                  <a:pt x="488707" y="367428"/>
                </a:cubicBezTo>
                <a:cubicBezTo>
                  <a:pt x="484039" y="360693"/>
                  <a:pt x="477382" y="358225"/>
                  <a:pt x="469436" y="363305"/>
                </a:cubicBezTo>
                <a:cubicBezTo>
                  <a:pt x="468340" y="364005"/>
                  <a:pt x="465955" y="362971"/>
                  <a:pt x="464316" y="362369"/>
                </a:cubicBezTo>
                <a:cubicBezTo>
                  <a:pt x="463761" y="362134"/>
                  <a:pt x="463489" y="360731"/>
                  <a:pt x="463357" y="359838"/>
                </a:cubicBezTo>
                <a:cubicBezTo>
                  <a:pt x="462069" y="350971"/>
                  <a:pt x="455832" y="346305"/>
                  <a:pt x="449577" y="341626"/>
                </a:cubicBezTo>
                <a:cubicBezTo>
                  <a:pt x="445412" y="338510"/>
                  <a:pt x="441237" y="335387"/>
                  <a:pt x="438512" y="331014"/>
                </a:cubicBezTo>
                <a:cubicBezTo>
                  <a:pt x="437398" y="329236"/>
                  <a:pt x="435016" y="330472"/>
                  <a:pt x="432784" y="331629"/>
                </a:cubicBezTo>
                <a:cubicBezTo>
                  <a:pt x="432313" y="331874"/>
                  <a:pt x="431847" y="332115"/>
                  <a:pt x="431402" y="332323"/>
                </a:cubicBezTo>
                <a:cubicBezTo>
                  <a:pt x="424791" y="335467"/>
                  <a:pt x="423220" y="335117"/>
                  <a:pt x="421651" y="328628"/>
                </a:cubicBezTo>
                <a:cubicBezTo>
                  <a:pt x="419147" y="318072"/>
                  <a:pt x="413875" y="308412"/>
                  <a:pt x="404339" y="305097"/>
                </a:cubicBezTo>
                <a:cubicBezTo>
                  <a:pt x="399572" y="303439"/>
                  <a:pt x="395235" y="301084"/>
                  <a:pt x="390905" y="298732"/>
                </a:cubicBezTo>
                <a:cubicBezTo>
                  <a:pt x="386048" y="296094"/>
                  <a:pt x="381197" y="293459"/>
                  <a:pt x="375750" y="291813"/>
                </a:cubicBezTo>
                <a:cubicBezTo>
                  <a:pt x="362580" y="287838"/>
                  <a:pt x="349654" y="283094"/>
                  <a:pt x="336720" y="278350"/>
                </a:cubicBezTo>
                <a:cubicBezTo>
                  <a:pt x="322078" y="272976"/>
                  <a:pt x="307428" y="267602"/>
                  <a:pt x="292407" y="263332"/>
                </a:cubicBezTo>
                <a:cubicBezTo>
                  <a:pt x="288058" y="262109"/>
                  <a:pt x="282625" y="259918"/>
                  <a:pt x="280595" y="256470"/>
                </a:cubicBezTo>
                <a:cubicBezTo>
                  <a:pt x="276827" y="250054"/>
                  <a:pt x="271526" y="248520"/>
                  <a:pt x="265474" y="246770"/>
                </a:cubicBezTo>
                <a:cubicBezTo>
                  <a:pt x="264597" y="246516"/>
                  <a:pt x="263704" y="246257"/>
                  <a:pt x="262797" y="245979"/>
                </a:cubicBezTo>
                <a:cubicBezTo>
                  <a:pt x="259420" y="244933"/>
                  <a:pt x="257002" y="244094"/>
                  <a:pt x="255170" y="243459"/>
                </a:cubicBezTo>
                <a:cubicBezTo>
                  <a:pt x="250375" y="241798"/>
                  <a:pt x="249588" y="241525"/>
                  <a:pt x="246149" y="242553"/>
                </a:cubicBezTo>
                <a:lnTo>
                  <a:pt x="245828" y="242649"/>
                </a:lnTo>
                <a:cubicBezTo>
                  <a:pt x="238266" y="244889"/>
                  <a:pt x="237824" y="245020"/>
                  <a:pt x="233917" y="237468"/>
                </a:cubicBezTo>
                <a:cubicBezTo>
                  <a:pt x="229820" y="229517"/>
                  <a:pt x="224984" y="223073"/>
                  <a:pt x="214997" y="224053"/>
                </a:cubicBezTo>
                <a:cubicBezTo>
                  <a:pt x="203393" y="225217"/>
                  <a:pt x="195204" y="221433"/>
                  <a:pt x="191319" y="209824"/>
                </a:cubicBezTo>
                <a:cubicBezTo>
                  <a:pt x="191280" y="209678"/>
                  <a:pt x="190576" y="209866"/>
                  <a:pt x="189622" y="210119"/>
                </a:cubicBezTo>
                <a:cubicBezTo>
                  <a:pt x="187900" y="210576"/>
                  <a:pt x="185364" y="211251"/>
                  <a:pt x="184443" y="210581"/>
                </a:cubicBezTo>
                <a:cubicBezTo>
                  <a:pt x="183338" y="209771"/>
                  <a:pt x="182535" y="207994"/>
                  <a:pt x="181820" y="206413"/>
                </a:cubicBezTo>
                <a:cubicBezTo>
                  <a:pt x="181101" y="204822"/>
                  <a:pt x="180471" y="203430"/>
                  <a:pt x="179715" y="203425"/>
                </a:cubicBezTo>
                <a:cubicBezTo>
                  <a:pt x="175228" y="203412"/>
                  <a:pt x="170308" y="204525"/>
                  <a:pt x="166479" y="206739"/>
                </a:cubicBezTo>
                <a:cubicBezTo>
                  <a:pt x="163225" y="208622"/>
                  <a:pt x="164346" y="212385"/>
                  <a:pt x="165339" y="215727"/>
                </a:cubicBezTo>
                <a:cubicBezTo>
                  <a:pt x="165435" y="216051"/>
                  <a:pt x="165531" y="216371"/>
                  <a:pt x="165621" y="216685"/>
                </a:cubicBezTo>
                <a:cubicBezTo>
                  <a:pt x="166352" y="219385"/>
                  <a:pt x="166260" y="222167"/>
                  <a:pt x="162301" y="221686"/>
                </a:cubicBezTo>
                <a:cubicBezTo>
                  <a:pt x="158311" y="221187"/>
                  <a:pt x="155416" y="222308"/>
                  <a:pt x="152550" y="225251"/>
                </a:cubicBezTo>
                <a:moveTo>
                  <a:pt x="473906" y="557823"/>
                </a:moveTo>
                <a:cubicBezTo>
                  <a:pt x="474172" y="557665"/>
                  <a:pt x="474439" y="557505"/>
                  <a:pt x="474650" y="557347"/>
                </a:cubicBezTo>
                <a:lnTo>
                  <a:pt x="474618" y="557328"/>
                </a:lnTo>
                <a:cubicBezTo>
                  <a:pt x="476030" y="555780"/>
                  <a:pt x="484175" y="555671"/>
                  <a:pt x="485061" y="557428"/>
                </a:cubicBezTo>
                <a:cubicBezTo>
                  <a:pt x="490068" y="567376"/>
                  <a:pt x="492229" y="578129"/>
                  <a:pt x="494387" y="588866"/>
                </a:cubicBezTo>
                <a:cubicBezTo>
                  <a:pt x="494909" y="591467"/>
                  <a:pt x="495431" y="594067"/>
                  <a:pt x="495993" y="596654"/>
                </a:cubicBezTo>
                <a:cubicBezTo>
                  <a:pt x="496049" y="596857"/>
                  <a:pt x="494838" y="597532"/>
                  <a:pt x="494180" y="597625"/>
                </a:cubicBezTo>
                <a:cubicBezTo>
                  <a:pt x="493354" y="597706"/>
                  <a:pt x="492149" y="597699"/>
                  <a:pt x="491607" y="597215"/>
                </a:cubicBezTo>
                <a:cubicBezTo>
                  <a:pt x="489881" y="595593"/>
                  <a:pt x="488013" y="594043"/>
                  <a:pt x="486142" y="592491"/>
                </a:cubicBezTo>
                <a:cubicBezTo>
                  <a:pt x="481575" y="588701"/>
                  <a:pt x="476998" y="584902"/>
                  <a:pt x="474462" y="580053"/>
                </a:cubicBezTo>
                <a:cubicBezTo>
                  <a:pt x="472288" y="575918"/>
                  <a:pt x="472477" y="570545"/>
                  <a:pt x="472665" y="565206"/>
                </a:cubicBezTo>
                <a:cubicBezTo>
                  <a:pt x="472740" y="563060"/>
                  <a:pt x="472816" y="560917"/>
                  <a:pt x="472737" y="558864"/>
                </a:cubicBezTo>
                <a:cubicBezTo>
                  <a:pt x="472722" y="558529"/>
                  <a:pt x="473314" y="558176"/>
                  <a:pt x="473906" y="557823"/>
                </a:cubicBezTo>
                <a:moveTo>
                  <a:pt x="711865" y="712199"/>
                </a:moveTo>
                <a:cubicBezTo>
                  <a:pt x="712770" y="712597"/>
                  <a:pt x="713608" y="712964"/>
                  <a:pt x="714361" y="713275"/>
                </a:cubicBezTo>
                <a:lnTo>
                  <a:pt x="714348" y="713224"/>
                </a:lnTo>
                <a:cubicBezTo>
                  <a:pt x="715507" y="713993"/>
                  <a:pt x="716549" y="714652"/>
                  <a:pt x="717500" y="715254"/>
                </a:cubicBezTo>
                <a:cubicBezTo>
                  <a:pt x="719423" y="716469"/>
                  <a:pt x="720976" y="717451"/>
                  <a:pt x="722376" y="718632"/>
                </a:cubicBezTo>
                <a:cubicBezTo>
                  <a:pt x="725138" y="720957"/>
                  <a:pt x="728123" y="723497"/>
                  <a:pt x="726102" y="727746"/>
                </a:cubicBezTo>
                <a:cubicBezTo>
                  <a:pt x="724670" y="730828"/>
                  <a:pt x="717238" y="733669"/>
                  <a:pt x="714296" y="732400"/>
                </a:cubicBezTo>
                <a:cubicBezTo>
                  <a:pt x="712629" y="731697"/>
                  <a:pt x="711059" y="730747"/>
                  <a:pt x="709559" y="729752"/>
                </a:cubicBezTo>
                <a:cubicBezTo>
                  <a:pt x="707909" y="728687"/>
                  <a:pt x="706657" y="727172"/>
                  <a:pt x="705397" y="725644"/>
                </a:cubicBezTo>
                <a:cubicBezTo>
                  <a:pt x="703290" y="723091"/>
                  <a:pt x="701156" y="720504"/>
                  <a:pt x="697081" y="719926"/>
                </a:cubicBezTo>
                <a:cubicBezTo>
                  <a:pt x="694588" y="719604"/>
                  <a:pt x="696032" y="715455"/>
                  <a:pt x="697297" y="713264"/>
                </a:cubicBezTo>
                <a:cubicBezTo>
                  <a:pt x="697443" y="713005"/>
                  <a:pt x="697587" y="712734"/>
                  <a:pt x="697732" y="712459"/>
                </a:cubicBezTo>
                <a:cubicBezTo>
                  <a:pt x="698867" y="710319"/>
                  <a:pt x="700138" y="707921"/>
                  <a:pt x="703115" y="708801"/>
                </a:cubicBezTo>
                <a:cubicBezTo>
                  <a:pt x="706293" y="709750"/>
                  <a:pt x="709338" y="711088"/>
                  <a:pt x="711865" y="712199"/>
                </a:cubicBezTo>
                <a:moveTo>
                  <a:pt x="343851" y="441317"/>
                </a:moveTo>
                <a:cubicBezTo>
                  <a:pt x="343325" y="441264"/>
                  <a:pt x="342801" y="441211"/>
                  <a:pt x="342279" y="441178"/>
                </a:cubicBezTo>
                <a:lnTo>
                  <a:pt x="342312" y="441197"/>
                </a:lnTo>
                <a:cubicBezTo>
                  <a:pt x="337845" y="438744"/>
                  <a:pt x="335492" y="434635"/>
                  <a:pt x="333141" y="430530"/>
                </a:cubicBezTo>
                <a:cubicBezTo>
                  <a:pt x="332280" y="429026"/>
                  <a:pt x="331420" y="427524"/>
                  <a:pt x="330457" y="426103"/>
                </a:cubicBezTo>
                <a:cubicBezTo>
                  <a:pt x="329098" y="424115"/>
                  <a:pt x="330595" y="419350"/>
                  <a:pt x="332467" y="419401"/>
                </a:cubicBezTo>
                <a:cubicBezTo>
                  <a:pt x="334256" y="419445"/>
                  <a:pt x="336231" y="419468"/>
                  <a:pt x="337778" y="420233"/>
                </a:cubicBezTo>
                <a:cubicBezTo>
                  <a:pt x="343345" y="422946"/>
                  <a:pt x="346269" y="428004"/>
                  <a:pt x="349190" y="433057"/>
                </a:cubicBezTo>
                <a:cubicBezTo>
                  <a:pt x="349526" y="433638"/>
                  <a:pt x="349861" y="434218"/>
                  <a:pt x="350200" y="434795"/>
                </a:cubicBezTo>
                <a:cubicBezTo>
                  <a:pt x="351361" y="436753"/>
                  <a:pt x="349733" y="441142"/>
                  <a:pt x="347541" y="441423"/>
                </a:cubicBezTo>
                <a:cubicBezTo>
                  <a:pt x="346333" y="441570"/>
                  <a:pt x="345091" y="441444"/>
                  <a:pt x="343851" y="441317"/>
                </a:cubicBezTo>
                <a:moveTo>
                  <a:pt x="386940" y="502008"/>
                </a:moveTo>
                <a:cubicBezTo>
                  <a:pt x="387039" y="501435"/>
                  <a:pt x="387137" y="500865"/>
                  <a:pt x="387179" y="500314"/>
                </a:cubicBezTo>
                <a:lnTo>
                  <a:pt x="387165" y="500263"/>
                </a:lnTo>
                <a:cubicBezTo>
                  <a:pt x="389100" y="496612"/>
                  <a:pt x="392727" y="495870"/>
                  <a:pt x="396283" y="495173"/>
                </a:cubicBezTo>
                <a:cubicBezTo>
                  <a:pt x="399818" y="494488"/>
                  <a:pt x="400055" y="496729"/>
                  <a:pt x="400315" y="499171"/>
                </a:cubicBezTo>
                <a:cubicBezTo>
                  <a:pt x="400338" y="499387"/>
                  <a:pt x="400361" y="499603"/>
                  <a:pt x="400387" y="499820"/>
                </a:cubicBezTo>
                <a:cubicBezTo>
                  <a:pt x="400684" y="502343"/>
                  <a:pt x="401373" y="504788"/>
                  <a:pt x="402058" y="507214"/>
                </a:cubicBezTo>
                <a:lnTo>
                  <a:pt x="402179" y="507643"/>
                </a:lnTo>
                <a:cubicBezTo>
                  <a:pt x="402354" y="508284"/>
                  <a:pt x="402651" y="508927"/>
                  <a:pt x="402946" y="509562"/>
                </a:cubicBezTo>
                <a:cubicBezTo>
                  <a:pt x="403446" y="510643"/>
                  <a:pt x="403937" y="511702"/>
                  <a:pt x="403795" y="512702"/>
                </a:cubicBezTo>
                <a:cubicBezTo>
                  <a:pt x="403612" y="514143"/>
                  <a:pt x="401895" y="515470"/>
                  <a:pt x="400627" y="516543"/>
                </a:cubicBezTo>
                <a:cubicBezTo>
                  <a:pt x="400098" y="517011"/>
                  <a:pt x="398790" y="517030"/>
                  <a:pt x="398055" y="516734"/>
                </a:cubicBezTo>
                <a:cubicBezTo>
                  <a:pt x="392788" y="514553"/>
                  <a:pt x="388563" y="511167"/>
                  <a:pt x="386845" y="505535"/>
                </a:cubicBezTo>
                <a:cubicBezTo>
                  <a:pt x="386518" y="504468"/>
                  <a:pt x="386729" y="503234"/>
                  <a:pt x="386940" y="502008"/>
                </a:cubicBezTo>
                <a:moveTo>
                  <a:pt x="1205752" y="935838"/>
                </a:moveTo>
                <a:cubicBezTo>
                  <a:pt x="1206127" y="936612"/>
                  <a:pt x="1206036" y="937591"/>
                  <a:pt x="1206170" y="938484"/>
                </a:cubicBezTo>
                <a:cubicBezTo>
                  <a:pt x="1202855" y="945422"/>
                  <a:pt x="1194911" y="949301"/>
                  <a:pt x="1188560" y="947052"/>
                </a:cubicBezTo>
                <a:cubicBezTo>
                  <a:pt x="1187935" y="946862"/>
                  <a:pt x="1187099" y="945392"/>
                  <a:pt x="1187099" y="945392"/>
                </a:cubicBezTo>
                <a:lnTo>
                  <a:pt x="1187698" y="944691"/>
                </a:lnTo>
                <a:cubicBezTo>
                  <a:pt x="1192002" y="939646"/>
                  <a:pt x="1196349" y="934552"/>
                  <a:pt x="1203942" y="934707"/>
                </a:cubicBezTo>
                <a:cubicBezTo>
                  <a:pt x="1204596" y="934697"/>
                  <a:pt x="1205466" y="935286"/>
                  <a:pt x="1205752" y="935838"/>
                </a:cubicBezTo>
                <a:moveTo>
                  <a:pt x="1370800" y="933807"/>
                </a:moveTo>
                <a:cubicBezTo>
                  <a:pt x="1368870" y="937677"/>
                  <a:pt x="1366025" y="939302"/>
                  <a:pt x="1362164" y="938661"/>
                </a:cubicBezTo>
                <a:cubicBezTo>
                  <a:pt x="1359878" y="938284"/>
                  <a:pt x="1358570" y="936800"/>
                  <a:pt x="1359230" y="934688"/>
                </a:cubicBezTo>
                <a:cubicBezTo>
                  <a:pt x="1360030" y="932184"/>
                  <a:pt x="1361059" y="929561"/>
                  <a:pt x="1362685" y="927576"/>
                </a:cubicBezTo>
                <a:cubicBezTo>
                  <a:pt x="1364348" y="925526"/>
                  <a:pt x="1366850" y="923662"/>
                  <a:pt x="1369530" y="926417"/>
                </a:cubicBezTo>
                <a:cubicBezTo>
                  <a:pt x="1371613" y="928516"/>
                  <a:pt x="1372184" y="931038"/>
                  <a:pt x="1370800" y="933807"/>
                </a:cubicBezTo>
                <a:moveTo>
                  <a:pt x="1012737" y="1009641"/>
                </a:moveTo>
                <a:cubicBezTo>
                  <a:pt x="1012825" y="1010037"/>
                  <a:pt x="1012895" y="1010456"/>
                  <a:pt x="1013018" y="1010825"/>
                </a:cubicBezTo>
                <a:cubicBezTo>
                  <a:pt x="1012341" y="1011250"/>
                  <a:pt x="1011672" y="1011809"/>
                  <a:pt x="1010935" y="1012114"/>
                </a:cubicBezTo>
                <a:cubicBezTo>
                  <a:pt x="1005784" y="1014297"/>
                  <a:pt x="1000652" y="1015028"/>
                  <a:pt x="996080" y="1010971"/>
                </a:cubicBezTo>
                <a:cubicBezTo>
                  <a:pt x="995187" y="1010197"/>
                  <a:pt x="994632" y="1007341"/>
                  <a:pt x="995124" y="1006939"/>
                </a:cubicBezTo>
                <a:cubicBezTo>
                  <a:pt x="999515" y="1003372"/>
                  <a:pt x="1007344" y="1004112"/>
                  <a:pt x="1012156" y="1008351"/>
                </a:cubicBezTo>
                <a:cubicBezTo>
                  <a:pt x="1012482" y="1008637"/>
                  <a:pt x="1012624" y="1009120"/>
                  <a:pt x="1012737" y="1009641"/>
                </a:cubicBezTo>
                <a:moveTo>
                  <a:pt x="337969" y="389534"/>
                </a:moveTo>
                <a:cubicBezTo>
                  <a:pt x="338139" y="390312"/>
                  <a:pt x="338332" y="391188"/>
                  <a:pt x="338630" y="392109"/>
                </a:cubicBezTo>
                <a:lnTo>
                  <a:pt x="338662" y="392128"/>
                </a:lnTo>
                <a:lnTo>
                  <a:pt x="326629" y="396952"/>
                </a:lnTo>
                <a:cubicBezTo>
                  <a:pt x="326407" y="396163"/>
                  <a:pt x="326130" y="395375"/>
                  <a:pt x="325855" y="394592"/>
                </a:cubicBezTo>
                <a:cubicBezTo>
                  <a:pt x="325218" y="392782"/>
                  <a:pt x="324587" y="390986"/>
                  <a:pt x="324632" y="389183"/>
                </a:cubicBezTo>
                <a:cubicBezTo>
                  <a:pt x="324693" y="386683"/>
                  <a:pt x="325396" y="383221"/>
                  <a:pt x="329278" y="383830"/>
                </a:cubicBezTo>
                <a:cubicBezTo>
                  <a:pt x="331869" y="384208"/>
                  <a:pt x="334542" y="385194"/>
                  <a:pt x="336754" y="386599"/>
                </a:cubicBezTo>
                <a:cubicBezTo>
                  <a:pt x="337419" y="387039"/>
                  <a:pt x="337659" y="388125"/>
                  <a:pt x="337969" y="389534"/>
                </a:cubicBezTo>
                <a:moveTo>
                  <a:pt x="694836" y="1067746"/>
                </a:moveTo>
                <a:cubicBezTo>
                  <a:pt x="695072" y="1068608"/>
                  <a:pt x="695310" y="1069472"/>
                  <a:pt x="695550" y="1070341"/>
                </a:cubicBezTo>
                <a:cubicBezTo>
                  <a:pt x="694705" y="1070604"/>
                  <a:pt x="693939" y="1070929"/>
                  <a:pt x="693256" y="1071218"/>
                </a:cubicBezTo>
                <a:cubicBezTo>
                  <a:pt x="692024" y="1071742"/>
                  <a:pt x="691062" y="1072151"/>
                  <a:pt x="690387" y="1071872"/>
                </a:cubicBezTo>
                <a:cubicBezTo>
                  <a:pt x="683370" y="1068981"/>
                  <a:pt x="682382" y="1062309"/>
                  <a:pt x="687766" y="1056653"/>
                </a:cubicBezTo>
                <a:cubicBezTo>
                  <a:pt x="689657" y="1054650"/>
                  <a:pt x="691024" y="1054752"/>
                  <a:pt x="691844" y="1057373"/>
                </a:cubicBezTo>
                <a:cubicBezTo>
                  <a:pt x="692923" y="1060790"/>
                  <a:pt x="693872" y="1064242"/>
                  <a:pt x="694836" y="1067746"/>
                </a:cubicBezTo>
                <a:moveTo>
                  <a:pt x="435780" y="555358"/>
                </a:moveTo>
                <a:cubicBezTo>
                  <a:pt x="435172" y="556038"/>
                  <a:pt x="432727" y="555184"/>
                  <a:pt x="431127" y="555034"/>
                </a:cubicBezTo>
                <a:cubicBezTo>
                  <a:pt x="424729" y="551297"/>
                  <a:pt x="423530" y="547684"/>
                  <a:pt x="427393" y="542566"/>
                </a:cubicBezTo>
                <a:cubicBezTo>
                  <a:pt x="428229" y="541416"/>
                  <a:pt x="430860" y="540229"/>
                  <a:pt x="431587" y="540691"/>
                </a:cubicBezTo>
                <a:cubicBezTo>
                  <a:pt x="434263" y="542493"/>
                  <a:pt x="437365" y="553437"/>
                  <a:pt x="435780" y="555358"/>
                </a:cubicBezTo>
                <a:moveTo>
                  <a:pt x="829887" y="108829"/>
                </a:moveTo>
                <a:cubicBezTo>
                  <a:pt x="825450" y="109104"/>
                  <a:pt x="820995" y="109109"/>
                  <a:pt x="817056" y="109197"/>
                </a:cubicBezTo>
                <a:lnTo>
                  <a:pt x="817009" y="109128"/>
                </a:lnTo>
                <a:cubicBezTo>
                  <a:pt x="816555" y="108246"/>
                  <a:pt x="816088" y="107484"/>
                  <a:pt x="815666" y="106796"/>
                </a:cubicBezTo>
                <a:cubicBezTo>
                  <a:pt x="814859" y="105479"/>
                  <a:pt x="814220" y="104437"/>
                  <a:pt x="814160" y="103358"/>
                </a:cubicBezTo>
                <a:cubicBezTo>
                  <a:pt x="813954" y="99673"/>
                  <a:pt x="816741" y="99262"/>
                  <a:pt x="819517" y="99919"/>
                </a:cubicBezTo>
                <a:cubicBezTo>
                  <a:pt x="821600" y="100420"/>
                  <a:pt x="823627" y="101093"/>
                  <a:pt x="825655" y="101766"/>
                </a:cubicBezTo>
                <a:cubicBezTo>
                  <a:pt x="827101" y="102246"/>
                  <a:pt x="828547" y="102727"/>
                  <a:pt x="830015" y="103145"/>
                </a:cubicBezTo>
                <a:cubicBezTo>
                  <a:pt x="832025" y="103704"/>
                  <a:pt x="832695" y="104864"/>
                  <a:pt x="831671" y="106937"/>
                </a:cubicBezTo>
                <a:cubicBezTo>
                  <a:pt x="831309" y="107715"/>
                  <a:pt x="830527" y="108769"/>
                  <a:pt x="829887" y="108829"/>
                </a:cubicBezTo>
                <a:moveTo>
                  <a:pt x="896176" y="1010952"/>
                </a:moveTo>
                <a:cubicBezTo>
                  <a:pt x="893972" y="1009679"/>
                  <a:pt x="892103" y="1007828"/>
                  <a:pt x="893897" y="1004868"/>
                </a:cubicBezTo>
                <a:lnTo>
                  <a:pt x="893865" y="1004849"/>
                </a:lnTo>
                <a:cubicBezTo>
                  <a:pt x="896692" y="1002271"/>
                  <a:pt x="899691" y="1001123"/>
                  <a:pt x="903162" y="1003643"/>
                </a:cubicBezTo>
                <a:cubicBezTo>
                  <a:pt x="905670" y="1005435"/>
                  <a:pt x="906255" y="1007791"/>
                  <a:pt x="904831" y="1010407"/>
                </a:cubicBezTo>
                <a:cubicBezTo>
                  <a:pt x="902512" y="1014701"/>
                  <a:pt x="899556" y="1012951"/>
                  <a:pt x="896846" y="1011345"/>
                </a:cubicBezTo>
                <a:cubicBezTo>
                  <a:pt x="896621" y="1011212"/>
                  <a:pt x="896398" y="1011080"/>
                  <a:pt x="896176" y="1010952"/>
                </a:cubicBezTo>
                <a:moveTo>
                  <a:pt x="1135606" y="929326"/>
                </a:moveTo>
                <a:cubicBezTo>
                  <a:pt x="1135045" y="929174"/>
                  <a:pt x="1134481" y="929020"/>
                  <a:pt x="1133975" y="928943"/>
                </a:cubicBezTo>
                <a:lnTo>
                  <a:pt x="1133944" y="928924"/>
                </a:lnTo>
                <a:cubicBezTo>
                  <a:pt x="1133570" y="928149"/>
                  <a:pt x="1132672" y="926859"/>
                  <a:pt x="1132905" y="926606"/>
                </a:cubicBezTo>
                <a:cubicBezTo>
                  <a:pt x="1135219" y="923945"/>
                  <a:pt x="1137657" y="921443"/>
                  <a:pt x="1140206" y="919048"/>
                </a:cubicBezTo>
                <a:cubicBezTo>
                  <a:pt x="1140736" y="918581"/>
                  <a:pt x="1142693" y="918637"/>
                  <a:pt x="1142747" y="918840"/>
                </a:cubicBezTo>
                <a:cubicBezTo>
                  <a:pt x="1143231" y="920322"/>
                  <a:pt x="1144126" y="922214"/>
                  <a:pt x="1143559" y="923347"/>
                </a:cubicBezTo>
                <a:cubicBezTo>
                  <a:pt x="1142387" y="925678"/>
                  <a:pt x="1140700" y="927925"/>
                  <a:pt x="1138699" y="929521"/>
                </a:cubicBezTo>
                <a:cubicBezTo>
                  <a:pt x="1138094" y="930001"/>
                  <a:pt x="1136852" y="929664"/>
                  <a:pt x="1135606" y="929326"/>
                </a:cubicBezTo>
                <a:moveTo>
                  <a:pt x="1066541" y="896713"/>
                </a:moveTo>
                <a:cubicBezTo>
                  <a:pt x="1066075" y="896099"/>
                  <a:pt x="1066309" y="894946"/>
                  <a:pt x="1066226" y="894039"/>
                </a:cubicBezTo>
                <a:lnTo>
                  <a:pt x="1066245" y="894006"/>
                </a:lnTo>
                <a:cubicBezTo>
                  <a:pt x="1066832" y="893977"/>
                  <a:pt x="1067438" y="893848"/>
                  <a:pt x="1068029" y="893807"/>
                </a:cubicBezTo>
                <a:cubicBezTo>
                  <a:pt x="1068337" y="893785"/>
                  <a:pt x="1068640" y="893788"/>
                  <a:pt x="1068934" y="893840"/>
                </a:cubicBezTo>
                <a:cubicBezTo>
                  <a:pt x="1072747" y="894495"/>
                  <a:pt x="1075925" y="896329"/>
                  <a:pt x="1077271" y="899986"/>
                </a:cubicBezTo>
                <a:cubicBezTo>
                  <a:pt x="1077704" y="901181"/>
                  <a:pt x="1076672" y="903120"/>
                  <a:pt x="1075903" y="904524"/>
                </a:cubicBezTo>
                <a:cubicBezTo>
                  <a:pt x="1075638" y="905058"/>
                  <a:pt x="1073705" y="905488"/>
                  <a:pt x="1073422" y="905153"/>
                </a:cubicBezTo>
                <a:cubicBezTo>
                  <a:pt x="1070999" y="902466"/>
                  <a:pt x="1068701" y="899635"/>
                  <a:pt x="1066541" y="896713"/>
                </a:cubicBezTo>
                <a:moveTo>
                  <a:pt x="57531" y="955704"/>
                </a:moveTo>
                <a:cubicBezTo>
                  <a:pt x="57694" y="956221"/>
                  <a:pt x="57856" y="956737"/>
                  <a:pt x="58038" y="957153"/>
                </a:cubicBezTo>
                <a:lnTo>
                  <a:pt x="58005" y="957134"/>
                </a:lnTo>
                <a:cubicBezTo>
                  <a:pt x="56450" y="960576"/>
                  <a:pt x="49527" y="963884"/>
                  <a:pt x="47009" y="962257"/>
                </a:cubicBezTo>
                <a:cubicBezTo>
                  <a:pt x="46509" y="961926"/>
                  <a:pt x="46256" y="960792"/>
                  <a:pt x="46364" y="960081"/>
                </a:cubicBezTo>
                <a:cubicBezTo>
                  <a:pt x="47087" y="955686"/>
                  <a:pt x="51543" y="952459"/>
                  <a:pt x="56265" y="953337"/>
                </a:cubicBezTo>
                <a:cubicBezTo>
                  <a:pt x="56821" y="953453"/>
                  <a:pt x="57176" y="954580"/>
                  <a:pt x="57531" y="955704"/>
                </a:cubicBezTo>
                <a:moveTo>
                  <a:pt x="146191" y="1000056"/>
                </a:moveTo>
                <a:cubicBezTo>
                  <a:pt x="143814" y="997137"/>
                  <a:pt x="143848" y="991615"/>
                  <a:pt x="146089" y="987581"/>
                </a:cubicBezTo>
                <a:lnTo>
                  <a:pt x="146108" y="987548"/>
                </a:lnTo>
                <a:cubicBezTo>
                  <a:pt x="146356" y="987440"/>
                  <a:pt x="146606" y="987302"/>
                  <a:pt x="146858" y="987162"/>
                </a:cubicBezTo>
                <a:cubicBezTo>
                  <a:pt x="147420" y="986848"/>
                  <a:pt x="147983" y="986535"/>
                  <a:pt x="148525" y="986580"/>
                </a:cubicBezTo>
                <a:cubicBezTo>
                  <a:pt x="148975" y="986625"/>
                  <a:pt x="149677" y="987805"/>
                  <a:pt x="149722" y="988475"/>
                </a:cubicBezTo>
                <a:cubicBezTo>
                  <a:pt x="149910" y="991892"/>
                  <a:pt x="150047" y="995323"/>
                  <a:pt x="149953" y="998705"/>
                </a:cubicBezTo>
                <a:cubicBezTo>
                  <a:pt x="149945" y="998997"/>
                  <a:pt x="149636" y="999324"/>
                  <a:pt x="149239" y="999609"/>
                </a:cubicBezTo>
                <a:cubicBezTo>
                  <a:pt x="148888" y="999862"/>
                  <a:pt x="148468" y="1000084"/>
                  <a:pt x="148123" y="1000227"/>
                </a:cubicBezTo>
                <a:cubicBezTo>
                  <a:pt x="147557" y="1000459"/>
                  <a:pt x="146505" y="1000409"/>
                  <a:pt x="146191" y="1000056"/>
                </a:cubicBezTo>
                <a:moveTo>
                  <a:pt x="797428" y="651066"/>
                </a:moveTo>
                <a:cubicBezTo>
                  <a:pt x="796106" y="653654"/>
                  <a:pt x="793572" y="654298"/>
                  <a:pt x="790715" y="653335"/>
                </a:cubicBezTo>
                <a:lnTo>
                  <a:pt x="787497" y="649628"/>
                </a:lnTo>
                <a:cubicBezTo>
                  <a:pt x="791098" y="647282"/>
                  <a:pt x="794751" y="644923"/>
                  <a:pt x="798430" y="642666"/>
                </a:cubicBezTo>
                <a:cubicBezTo>
                  <a:pt x="798570" y="642574"/>
                  <a:pt x="799723" y="643496"/>
                  <a:pt x="799658" y="643759"/>
                </a:cubicBezTo>
                <a:cubicBezTo>
                  <a:pt x="799545" y="644214"/>
                  <a:pt x="799438" y="644672"/>
                  <a:pt x="799330" y="645132"/>
                </a:cubicBezTo>
                <a:cubicBezTo>
                  <a:pt x="798850" y="647183"/>
                  <a:pt x="798366" y="649256"/>
                  <a:pt x="797428" y="651066"/>
                </a:cubicBezTo>
                <a:moveTo>
                  <a:pt x="404932" y="1001462"/>
                </a:moveTo>
                <a:cubicBezTo>
                  <a:pt x="403064" y="1004251"/>
                  <a:pt x="395535" y="1004115"/>
                  <a:pt x="392722" y="1001503"/>
                </a:cubicBezTo>
                <a:lnTo>
                  <a:pt x="392704" y="1001535"/>
                </a:lnTo>
                <a:cubicBezTo>
                  <a:pt x="392693" y="1001286"/>
                  <a:pt x="392659" y="1001028"/>
                  <a:pt x="392623" y="1000770"/>
                </a:cubicBezTo>
                <a:cubicBezTo>
                  <a:pt x="392540" y="1000162"/>
                  <a:pt x="392459" y="999562"/>
                  <a:pt x="392708" y="999132"/>
                </a:cubicBezTo>
                <a:cubicBezTo>
                  <a:pt x="393117" y="998423"/>
                  <a:pt x="394070" y="997596"/>
                  <a:pt x="394825" y="997561"/>
                </a:cubicBezTo>
                <a:cubicBezTo>
                  <a:pt x="397463" y="997407"/>
                  <a:pt x="400171" y="997209"/>
                  <a:pt x="402681" y="997800"/>
                </a:cubicBezTo>
                <a:cubicBezTo>
                  <a:pt x="403706" y="998047"/>
                  <a:pt x="405299" y="1000901"/>
                  <a:pt x="404932" y="1001462"/>
                </a:cubicBezTo>
              </a:path>
            </a:pathLst>
          </a:custGeom>
          <a:solidFill>
            <a:schemeClr val="accent2">
              <a:lumMod val="60000"/>
              <a:lumOff val="40000"/>
            </a:schemeClr>
          </a:solidFill>
        </p:spPr>
      </p:sp>
      <p:sp>
        <p:nvSpPr>
          <p:cNvPr id="10" name="TAPE_9_-3713&amp;3229"/>
          <p:cNvSpPr/>
          <p:nvPr>
            <p:custDataLst>
              <p:tags r:id="rId8"/>
            </p:custDataLst>
          </p:nvPr>
        </p:nvSpPr>
        <p:spPr>
          <a:xfrm>
            <a:off x="1071880" y="3250883"/>
            <a:ext cx="3175000" cy="469900"/>
          </a:xfrm>
          <a:custGeom>
            <a:avLst/>
            <a:gdLst/>
            <a:ahLst/>
            <a:cxnLst/>
            <a:rect l="l" t="t" r="r" b="b"/>
            <a:pathLst>
              <a:path w="3175000" h="469900">
                <a:moveTo>
                  <a:pt x="3167380" y="356422"/>
                </a:moveTo>
                <a:cubicBezTo>
                  <a:pt x="3140240" y="299996"/>
                  <a:pt x="3067304" y="303008"/>
                  <a:pt x="3015056" y="283329"/>
                </a:cubicBezTo>
                <a:cubicBezTo>
                  <a:pt x="3113265" y="187747"/>
                  <a:pt x="2987586" y="171682"/>
                  <a:pt x="2917355" y="145377"/>
                </a:cubicBezTo>
                <a:cubicBezTo>
                  <a:pt x="3066631" y="-4824"/>
                  <a:pt x="2840177" y="18871"/>
                  <a:pt x="2753500" y="17666"/>
                </a:cubicBezTo>
                <a:cubicBezTo>
                  <a:pt x="2593886" y="15458"/>
                  <a:pt x="493780" y="1602"/>
                  <a:pt x="353163" y="197"/>
                </a:cubicBezTo>
                <a:cubicBezTo>
                  <a:pt x="298036" y="-406"/>
                  <a:pt x="-32556" y="-5627"/>
                  <a:pt x="75493" y="112446"/>
                </a:cubicBezTo>
                <a:cubicBezTo>
                  <a:pt x="-170628" y="199594"/>
                  <a:pt x="269710" y="265057"/>
                  <a:pt x="201861" y="274695"/>
                </a:cubicBezTo>
                <a:cubicBezTo>
                  <a:pt x="94999" y="289956"/>
                  <a:pt x="-41207" y="406622"/>
                  <a:pt x="138253" y="453008"/>
                </a:cubicBezTo>
                <a:cubicBezTo>
                  <a:pt x="196433" y="468069"/>
                  <a:pt x="2619159" y="475298"/>
                  <a:pt x="2804058" y="465257"/>
                </a:cubicBezTo>
                <a:cubicBezTo>
                  <a:pt x="2890901" y="460437"/>
                  <a:pt x="2993009" y="470277"/>
                  <a:pt x="3078328" y="448992"/>
                </a:cubicBezTo>
                <a:cubicBezTo>
                  <a:pt x="3096654" y="444374"/>
                  <a:pt x="3204185" y="433128"/>
                  <a:pt x="3167380" y="356422"/>
                </a:cubicBezTo>
              </a:path>
            </a:pathLst>
          </a:custGeom>
          <a:solidFill>
            <a:schemeClr val="accent1"/>
          </a:solidFill>
        </p:spPr>
      </p:sp>
      <p:sp>
        <p:nvSpPr>
          <p:cNvPr id="12" name="Union-3713&amp;3230"/>
          <p:cNvSpPr/>
          <p:nvPr>
            <p:custDataLst>
              <p:tags r:id="rId9"/>
            </p:custDataLst>
          </p:nvPr>
        </p:nvSpPr>
        <p:spPr>
          <a:xfrm>
            <a:off x="1202690" y="3341053"/>
            <a:ext cx="2682240" cy="365125"/>
          </a:xfrm>
          <a:custGeom>
            <a:avLst/>
            <a:gdLst/>
            <a:ahLst/>
            <a:cxnLst/>
            <a:rect l="l" t="t" r="r" b="b"/>
            <a:pathLst>
              <a:path w="2682092" h="365364">
                <a:moveTo>
                  <a:pt x="19827" y="25424"/>
                </a:moveTo>
                <a:cubicBezTo>
                  <a:pt x="11527" y="25933"/>
                  <a:pt x="10002" y="19157"/>
                  <a:pt x="9833" y="12550"/>
                </a:cubicBezTo>
                <a:cubicBezTo>
                  <a:pt x="9664" y="6282"/>
                  <a:pt x="11527" y="184"/>
                  <a:pt x="18980" y="15"/>
                </a:cubicBezTo>
                <a:cubicBezTo>
                  <a:pt x="26095" y="-324"/>
                  <a:pt x="28466" y="5266"/>
                  <a:pt x="29822" y="11025"/>
                </a:cubicBezTo>
                <a:cubicBezTo>
                  <a:pt x="29724" y="11501"/>
                  <a:pt x="29629" y="11980"/>
                  <a:pt x="29534" y="12459"/>
                </a:cubicBezTo>
                <a:cubicBezTo>
                  <a:pt x="28309" y="18645"/>
                  <a:pt x="27059" y="24953"/>
                  <a:pt x="19827" y="25424"/>
                </a:cubicBezTo>
                <a:moveTo>
                  <a:pt x="1020308" y="30167"/>
                </a:moveTo>
                <a:cubicBezTo>
                  <a:pt x="1014887" y="27626"/>
                  <a:pt x="1011668" y="22883"/>
                  <a:pt x="1014548" y="16784"/>
                </a:cubicBezTo>
                <a:cubicBezTo>
                  <a:pt x="1017427" y="10686"/>
                  <a:pt x="1023696" y="10178"/>
                  <a:pt x="1028777" y="12380"/>
                </a:cubicBezTo>
                <a:cubicBezTo>
                  <a:pt x="1034368" y="14752"/>
                  <a:pt x="1037247" y="20172"/>
                  <a:pt x="1036231" y="26779"/>
                </a:cubicBezTo>
                <a:cubicBezTo>
                  <a:pt x="1031657" y="32538"/>
                  <a:pt x="1025898" y="32708"/>
                  <a:pt x="1020308" y="30167"/>
                </a:cubicBezTo>
                <a:moveTo>
                  <a:pt x="1168170" y="166701"/>
                </a:moveTo>
                <a:cubicBezTo>
                  <a:pt x="1165290" y="173477"/>
                  <a:pt x="1169864" y="177881"/>
                  <a:pt x="1175624" y="180423"/>
                </a:cubicBezTo>
                <a:cubicBezTo>
                  <a:pt x="1181552" y="183133"/>
                  <a:pt x="1188498" y="184657"/>
                  <a:pt x="1191547" y="177034"/>
                </a:cubicBezTo>
                <a:cubicBezTo>
                  <a:pt x="1194246" y="170207"/>
                  <a:pt x="1189058" y="166356"/>
                  <a:pt x="1183933" y="162552"/>
                </a:cubicBezTo>
                <a:cubicBezTo>
                  <a:pt x="1183590" y="162297"/>
                  <a:pt x="1183248" y="162043"/>
                  <a:pt x="1182908" y="161789"/>
                </a:cubicBezTo>
                <a:cubicBezTo>
                  <a:pt x="1177149" y="160434"/>
                  <a:pt x="1171049" y="160095"/>
                  <a:pt x="1168170" y="166701"/>
                </a:cubicBezTo>
                <a:moveTo>
                  <a:pt x="941183" y="194145"/>
                </a:moveTo>
                <a:cubicBezTo>
                  <a:pt x="932884" y="194653"/>
                  <a:pt x="932036" y="187538"/>
                  <a:pt x="932036" y="181949"/>
                </a:cubicBezTo>
                <a:cubicBezTo>
                  <a:pt x="932036" y="176188"/>
                  <a:pt x="935086" y="170599"/>
                  <a:pt x="941861" y="171107"/>
                </a:cubicBezTo>
                <a:cubicBezTo>
                  <a:pt x="948299" y="171615"/>
                  <a:pt x="951009" y="176527"/>
                  <a:pt x="950670" y="180593"/>
                </a:cubicBezTo>
                <a:cubicBezTo>
                  <a:pt x="950501" y="189233"/>
                  <a:pt x="947790" y="193806"/>
                  <a:pt x="941183" y="194145"/>
                </a:cubicBezTo>
                <a:moveTo>
                  <a:pt x="1102458" y="356088"/>
                </a:moveTo>
                <a:cubicBezTo>
                  <a:pt x="1099069" y="360661"/>
                  <a:pt x="1094835" y="364388"/>
                  <a:pt x="1089076" y="360323"/>
                </a:cubicBezTo>
                <a:cubicBezTo>
                  <a:pt x="1085348" y="357612"/>
                  <a:pt x="1085519" y="353378"/>
                  <a:pt x="1087551" y="348803"/>
                </a:cubicBezTo>
                <a:cubicBezTo>
                  <a:pt x="1090939" y="341520"/>
                  <a:pt x="1096020" y="341012"/>
                  <a:pt x="1102458" y="344230"/>
                </a:cubicBezTo>
                <a:lnTo>
                  <a:pt x="1102458" y="356088"/>
                </a:lnTo>
                <a:moveTo>
                  <a:pt x="1616494" y="181949"/>
                </a:moveTo>
                <a:cubicBezTo>
                  <a:pt x="1616494" y="187538"/>
                  <a:pt x="1617345" y="194653"/>
                  <a:pt x="1625638" y="194145"/>
                </a:cubicBezTo>
                <a:cubicBezTo>
                  <a:pt x="1632255" y="193806"/>
                  <a:pt x="1634960" y="189233"/>
                  <a:pt x="1635125" y="180593"/>
                </a:cubicBezTo>
                <a:cubicBezTo>
                  <a:pt x="1635468" y="176527"/>
                  <a:pt x="1632763" y="171615"/>
                  <a:pt x="1626324" y="171107"/>
                </a:cubicBezTo>
                <a:cubicBezTo>
                  <a:pt x="1619542" y="170599"/>
                  <a:pt x="1616494" y="176188"/>
                  <a:pt x="1616494" y="181949"/>
                </a:cubicBezTo>
                <a:moveTo>
                  <a:pt x="2310105" y="194145"/>
                </a:moveTo>
                <a:cubicBezTo>
                  <a:pt x="2301799" y="194653"/>
                  <a:pt x="2300961" y="187538"/>
                  <a:pt x="2300961" y="181949"/>
                </a:cubicBezTo>
                <a:cubicBezTo>
                  <a:pt x="2300961" y="176188"/>
                  <a:pt x="2304009" y="170599"/>
                  <a:pt x="2310778" y="171107"/>
                </a:cubicBezTo>
                <a:cubicBezTo>
                  <a:pt x="2317217" y="171615"/>
                  <a:pt x="2319934" y="176527"/>
                  <a:pt x="2319592" y="180593"/>
                </a:cubicBezTo>
                <a:cubicBezTo>
                  <a:pt x="2319426" y="189233"/>
                  <a:pt x="2316709" y="193806"/>
                  <a:pt x="2310105" y="194145"/>
                </a:cubicBezTo>
                <a:moveTo>
                  <a:pt x="1860080" y="180423"/>
                </a:moveTo>
                <a:cubicBezTo>
                  <a:pt x="1854327" y="177881"/>
                  <a:pt x="1849755" y="173477"/>
                  <a:pt x="1852625" y="166701"/>
                </a:cubicBezTo>
                <a:cubicBezTo>
                  <a:pt x="1855508" y="160095"/>
                  <a:pt x="1861604" y="160434"/>
                  <a:pt x="1867370" y="161789"/>
                </a:cubicBezTo>
                <a:cubicBezTo>
                  <a:pt x="1867713" y="162043"/>
                  <a:pt x="1868056" y="162297"/>
                  <a:pt x="1868399" y="162552"/>
                </a:cubicBezTo>
                <a:cubicBezTo>
                  <a:pt x="1873517" y="166356"/>
                  <a:pt x="1878711" y="170207"/>
                  <a:pt x="1876006" y="177034"/>
                </a:cubicBezTo>
                <a:cubicBezTo>
                  <a:pt x="1872958" y="184657"/>
                  <a:pt x="1866011" y="183133"/>
                  <a:pt x="1860080" y="180423"/>
                </a:cubicBezTo>
                <a:moveTo>
                  <a:pt x="2537092" y="166701"/>
                </a:moveTo>
                <a:cubicBezTo>
                  <a:pt x="2534209" y="173477"/>
                  <a:pt x="2538781" y="177881"/>
                  <a:pt x="2544547" y="180423"/>
                </a:cubicBezTo>
                <a:cubicBezTo>
                  <a:pt x="2550477" y="183133"/>
                  <a:pt x="2557424" y="184657"/>
                  <a:pt x="2560472" y="177034"/>
                </a:cubicBezTo>
                <a:cubicBezTo>
                  <a:pt x="2563165" y="170207"/>
                  <a:pt x="2557983" y="166356"/>
                  <a:pt x="2552852" y="162552"/>
                </a:cubicBezTo>
                <a:cubicBezTo>
                  <a:pt x="2552510" y="162297"/>
                  <a:pt x="2552167" y="162043"/>
                  <a:pt x="2551824" y="161789"/>
                </a:cubicBezTo>
                <a:cubicBezTo>
                  <a:pt x="2546071" y="160434"/>
                  <a:pt x="2539975" y="160095"/>
                  <a:pt x="2537092" y="166701"/>
                </a:cubicBezTo>
                <a:moveTo>
                  <a:pt x="1699006" y="16784"/>
                </a:moveTo>
                <a:cubicBezTo>
                  <a:pt x="1696123" y="22883"/>
                  <a:pt x="1699349" y="27626"/>
                  <a:pt x="1704772" y="30167"/>
                </a:cubicBezTo>
                <a:cubicBezTo>
                  <a:pt x="1710360" y="32708"/>
                  <a:pt x="1716113" y="32538"/>
                  <a:pt x="1720698" y="26779"/>
                </a:cubicBezTo>
                <a:cubicBezTo>
                  <a:pt x="1721714" y="20172"/>
                  <a:pt x="1718831" y="14752"/>
                  <a:pt x="1713243" y="12380"/>
                </a:cubicBezTo>
                <a:cubicBezTo>
                  <a:pt x="1708150" y="10178"/>
                  <a:pt x="1701889" y="10686"/>
                  <a:pt x="1699006" y="16784"/>
                </a:cubicBezTo>
                <a:moveTo>
                  <a:pt x="2389226" y="30167"/>
                </a:moveTo>
                <a:cubicBezTo>
                  <a:pt x="2383803" y="27626"/>
                  <a:pt x="2380590" y="22883"/>
                  <a:pt x="2383473" y="16784"/>
                </a:cubicBezTo>
                <a:cubicBezTo>
                  <a:pt x="2386343" y="10686"/>
                  <a:pt x="2392617" y="10178"/>
                  <a:pt x="2397697" y="12380"/>
                </a:cubicBezTo>
                <a:cubicBezTo>
                  <a:pt x="2403285" y="14752"/>
                  <a:pt x="2406167" y="20172"/>
                  <a:pt x="2405151" y="26779"/>
                </a:cubicBezTo>
                <a:cubicBezTo>
                  <a:pt x="2400579" y="32538"/>
                  <a:pt x="2394814" y="32708"/>
                  <a:pt x="2389226" y="30167"/>
                </a:cubicBezTo>
                <a:moveTo>
                  <a:pt x="1288606" y="348127"/>
                </a:moveTo>
                <a:cubicBezTo>
                  <a:pt x="1284542" y="354226"/>
                  <a:pt x="1288275" y="359646"/>
                  <a:pt x="1293863" y="362527"/>
                </a:cubicBezTo>
                <a:cubicBezTo>
                  <a:pt x="1299959" y="365745"/>
                  <a:pt x="1307744" y="367439"/>
                  <a:pt x="1311821" y="360832"/>
                </a:cubicBezTo>
                <a:cubicBezTo>
                  <a:pt x="1315720" y="354808"/>
                  <a:pt x="1310399" y="349877"/>
                  <a:pt x="1305763" y="345592"/>
                </a:cubicBezTo>
                <a:lnTo>
                  <a:pt x="1305204" y="345078"/>
                </a:lnTo>
                <a:cubicBezTo>
                  <a:pt x="1299108" y="342538"/>
                  <a:pt x="1292670" y="342199"/>
                  <a:pt x="1288606" y="348127"/>
                </a:cubicBezTo>
                <a:moveTo>
                  <a:pt x="1978317" y="362527"/>
                </a:moveTo>
                <a:cubicBezTo>
                  <a:pt x="1972729" y="359646"/>
                  <a:pt x="1969008" y="354226"/>
                  <a:pt x="1973072" y="348127"/>
                </a:cubicBezTo>
                <a:cubicBezTo>
                  <a:pt x="1977136" y="342199"/>
                  <a:pt x="1983575" y="342538"/>
                  <a:pt x="1989671" y="345078"/>
                </a:cubicBezTo>
                <a:lnTo>
                  <a:pt x="1990230" y="345592"/>
                </a:lnTo>
                <a:cubicBezTo>
                  <a:pt x="1994852" y="349877"/>
                  <a:pt x="2000187" y="354808"/>
                  <a:pt x="1996275" y="360832"/>
                </a:cubicBezTo>
                <a:cubicBezTo>
                  <a:pt x="1992211" y="367439"/>
                  <a:pt x="1984413" y="365745"/>
                  <a:pt x="1978317" y="362527"/>
                </a:cubicBezTo>
                <a:moveTo>
                  <a:pt x="2657526" y="348127"/>
                </a:moveTo>
                <a:cubicBezTo>
                  <a:pt x="2653462" y="354226"/>
                  <a:pt x="2657196" y="359646"/>
                  <a:pt x="2662784" y="362527"/>
                </a:cubicBezTo>
                <a:cubicBezTo>
                  <a:pt x="2668880" y="365745"/>
                  <a:pt x="2676665" y="367439"/>
                  <a:pt x="2680741" y="360832"/>
                </a:cubicBezTo>
                <a:cubicBezTo>
                  <a:pt x="2684640" y="354808"/>
                  <a:pt x="2679319" y="349877"/>
                  <a:pt x="2674684" y="345592"/>
                </a:cubicBezTo>
                <a:lnTo>
                  <a:pt x="2674125" y="345078"/>
                </a:lnTo>
                <a:cubicBezTo>
                  <a:pt x="2668029" y="342538"/>
                  <a:pt x="2661590" y="342199"/>
                  <a:pt x="2657526" y="348127"/>
                </a:cubicBezTo>
                <a:moveTo>
                  <a:pt x="721628" y="169581"/>
                </a:moveTo>
                <a:cubicBezTo>
                  <a:pt x="721798" y="163313"/>
                  <a:pt x="725016" y="157554"/>
                  <a:pt x="732300" y="158570"/>
                </a:cubicBezTo>
                <a:cubicBezTo>
                  <a:pt x="739585" y="159586"/>
                  <a:pt x="742126" y="165515"/>
                  <a:pt x="742126" y="172122"/>
                </a:cubicBezTo>
                <a:lnTo>
                  <a:pt x="741892" y="172912"/>
                </a:lnTo>
                <a:cubicBezTo>
                  <a:pt x="740096" y="178996"/>
                  <a:pt x="738087" y="185807"/>
                  <a:pt x="730945" y="184996"/>
                </a:cubicBezTo>
                <a:cubicBezTo>
                  <a:pt x="723322" y="184149"/>
                  <a:pt x="721459" y="176356"/>
                  <a:pt x="721628" y="169581"/>
                </a:cubicBezTo>
                <a:moveTo>
                  <a:pt x="1416761" y="158570"/>
                </a:moveTo>
                <a:cubicBezTo>
                  <a:pt x="1409471" y="157554"/>
                  <a:pt x="1406258" y="163313"/>
                  <a:pt x="1406093" y="169581"/>
                </a:cubicBezTo>
                <a:cubicBezTo>
                  <a:pt x="1405915" y="176356"/>
                  <a:pt x="1407782" y="184149"/>
                  <a:pt x="1415402" y="184996"/>
                </a:cubicBezTo>
                <a:cubicBezTo>
                  <a:pt x="1422552" y="185807"/>
                  <a:pt x="1424559" y="178996"/>
                  <a:pt x="1426350" y="172912"/>
                </a:cubicBezTo>
                <a:lnTo>
                  <a:pt x="1426591" y="172122"/>
                </a:lnTo>
                <a:cubicBezTo>
                  <a:pt x="1426591" y="165515"/>
                  <a:pt x="1424051" y="159586"/>
                  <a:pt x="1416761" y="158570"/>
                </a:cubicBezTo>
                <a:moveTo>
                  <a:pt x="2090547" y="169581"/>
                </a:moveTo>
                <a:cubicBezTo>
                  <a:pt x="2090725" y="163313"/>
                  <a:pt x="2093938" y="157554"/>
                  <a:pt x="2101228" y="158570"/>
                </a:cubicBezTo>
                <a:cubicBezTo>
                  <a:pt x="2108505" y="159586"/>
                  <a:pt x="2111045" y="165515"/>
                  <a:pt x="2111045" y="172122"/>
                </a:cubicBezTo>
                <a:lnTo>
                  <a:pt x="2110816" y="172912"/>
                </a:lnTo>
                <a:cubicBezTo>
                  <a:pt x="2109013" y="178996"/>
                  <a:pt x="2107006" y="185807"/>
                  <a:pt x="2099869" y="184996"/>
                </a:cubicBezTo>
                <a:cubicBezTo>
                  <a:pt x="2092249" y="184149"/>
                  <a:pt x="2090382" y="176356"/>
                  <a:pt x="2090547" y="169581"/>
                </a:cubicBezTo>
                <a:moveTo>
                  <a:pt x="576130" y="351683"/>
                </a:moveTo>
                <a:cubicBezTo>
                  <a:pt x="576299" y="345924"/>
                  <a:pt x="572573" y="340672"/>
                  <a:pt x="566306" y="340333"/>
                </a:cubicBezTo>
                <a:cubicBezTo>
                  <a:pt x="558852" y="339994"/>
                  <a:pt x="557158" y="346263"/>
                  <a:pt x="555972" y="352191"/>
                </a:cubicBezTo>
                <a:cubicBezTo>
                  <a:pt x="556650" y="357951"/>
                  <a:pt x="558005" y="363879"/>
                  <a:pt x="564951" y="364218"/>
                </a:cubicBezTo>
                <a:cubicBezTo>
                  <a:pt x="572743" y="364388"/>
                  <a:pt x="576130" y="358290"/>
                  <a:pt x="576130" y="351683"/>
                </a:cubicBezTo>
                <a:moveTo>
                  <a:pt x="776027" y="351346"/>
                </a:moveTo>
                <a:cubicBezTo>
                  <a:pt x="772300" y="351514"/>
                  <a:pt x="769591" y="347619"/>
                  <a:pt x="769591" y="343045"/>
                </a:cubicBezTo>
                <a:cubicBezTo>
                  <a:pt x="769591" y="337964"/>
                  <a:pt x="770607" y="333559"/>
                  <a:pt x="777043" y="333389"/>
                </a:cubicBezTo>
                <a:cubicBezTo>
                  <a:pt x="781889" y="333238"/>
                  <a:pt x="782809" y="336471"/>
                  <a:pt x="783797" y="339941"/>
                </a:cubicBezTo>
                <a:cubicBezTo>
                  <a:pt x="783914" y="340354"/>
                  <a:pt x="784032" y="340769"/>
                  <a:pt x="784158" y="341182"/>
                </a:cubicBezTo>
                <a:cubicBezTo>
                  <a:pt x="783142" y="345925"/>
                  <a:pt x="781108" y="351006"/>
                  <a:pt x="776027" y="351346"/>
                </a:cubicBezTo>
                <a:moveTo>
                  <a:pt x="665061" y="36774"/>
                </a:moveTo>
                <a:cubicBezTo>
                  <a:pt x="667602" y="30676"/>
                  <a:pt x="664722" y="26272"/>
                  <a:pt x="656930" y="22375"/>
                </a:cubicBezTo>
                <a:cubicBezTo>
                  <a:pt x="653373" y="20343"/>
                  <a:pt x="647783" y="20512"/>
                  <a:pt x="644564" y="26102"/>
                </a:cubicBezTo>
                <a:cubicBezTo>
                  <a:pt x="641176" y="32031"/>
                  <a:pt x="644733" y="37283"/>
                  <a:pt x="649985" y="39654"/>
                </a:cubicBezTo>
                <a:cubicBezTo>
                  <a:pt x="655066" y="42195"/>
                  <a:pt x="661673" y="44567"/>
                  <a:pt x="665061" y="36774"/>
                </a:cubicBezTo>
                <a:moveTo>
                  <a:pt x="8" y="278844"/>
                </a:moveTo>
                <a:cubicBezTo>
                  <a:pt x="-161" y="285619"/>
                  <a:pt x="2379" y="291887"/>
                  <a:pt x="8308" y="291549"/>
                </a:cubicBezTo>
                <a:cubicBezTo>
                  <a:pt x="15253" y="291210"/>
                  <a:pt x="19827" y="285111"/>
                  <a:pt x="19827" y="277828"/>
                </a:cubicBezTo>
                <a:cubicBezTo>
                  <a:pt x="19827" y="271729"/>
                  <a:pt x="16101" y="267155"/>
                  <a:pt x="9833" y="267325"/>
                </a:cubicBezTo>
                <a:cubicBezTo>
                  <a:pt x="2549" y="267494"/>
                  <a:pt x="686" y="273423"/>
                  <a:pt x="8" y="278844"/>
                </a:cubicBezTo>
                <a:moveTo>
                  <a:pt x="298155" y="50665"/>
                </a:moveTo>
                <a:cubicBezTo>
                  <a:pt x="302391" y="46599"/>
                  <a:pt x="307303" y="47616"/>
                  <a:pt x="309674" y="52190"/>
                </a:cubicBezTo>
                <a:cubicBezTo>
                  <a:pt x="314018" y="60349"/>
                  <a:pt x="309159" y="63908"/>
                  <a:pt x="304074" y="67631"/>
                </a:cubicBezTo>
                <a:cubicBezTo>
                  <a:pt x="302613" y="68701"/>
                  <a:pt x="301135" y="69783"/>
                  <a:pt x="299850" y="70993"/>
                </a:cubicBezTo>
                <a:cubicBezTo>
                  <a:pt x="293412" y="64217"/>
                  <a:pt x="290872" y="57610"/>
                  <a:pt x="298155" y="50665"/>
                </a:cubicBezTo>
                <a:moveTo>
                  <a:pt x="469238" y="199734"/>
                </a:moveTo>
                <a:cubicBezTo>
                  <a:pt x="472625" y="202275"/>
                  <a:pt x="479740" y="202952"/>
                  <a:pt x="482281" y="196854"/>
                </a:cubicBezTo>
                <a:cubicBezTo>
                  <a:pt x="485499" y="188723"/>
                  <a:pt x="481603" y="180423"/>
                  <a:pt x="473641" y="176187"/>
                </a:cubicBezTo>
                <a:cubicBezTo>
                  <a:pt x="467882" y="172969"/>
                  <a:pt x="460599" y="172969"/>
                  <a:pt x="457380" y="180083"/>
                </a:cubicBezTo>
                <a:cubicBezTo>
                  <a:pt x="453484" y="188892"/>
                  <a:pt x="459073" y="194652"/>
                  <a:pt x="469238" y="199734"/>
                </a:cubicBezTo>
                <a:moveTo>
                  <a:pt x="480428" y="30338"/>
                </a:moveTo>
                <a:cubicBezTo>
                  <a:pt x="478057" y="35759"/>
                  <a:pt x="471451" y="35251"/>
                  <a:pt x="465352" y="32201"/>
                </a:cubicBezTo>
                <a:cubicBezTo>
                  <a:pt x="460779" y="29152"/>
                  <a:pt x="456204" y="24917"/>
                  <a:pt x="459254" y="18311"/>
                </a:cubicBezTo>
                <a:cubicBezTo>
                  <a:pt x="461964" y="12551"/>
                  <a:pt x="467724" y="11196"/>
                  <a:pt x="473145" y="13907"/>
                </a:cubicBezTo>
                <a:cubicBezTo>
                  <a:pt x="479751" y="17294"/>
                  <a:pt x="483138" y="23901"/>
                  <a:pt x="480428" y="30338"/>
                </a:cubicBezTo>
                <a:moveTo>
                  <a:pt x="149586" y="178899"/>
                </a:moveTo>
                <a:cubicBezTo>
                  <a:pt x="152635" y="188554"/>
                  <a:pt x="159581" y="189062"/>
                  <a:pt x="168558" y="186352"/>
                </a:cubicBezTo>
                <a:cubicBezTo>
                  <a:pt x="168079" y="184696"/>
                  <a:pt x="167785" y="182930"/>
                  <a:pt x="167494" y="181182"/>
                </a:cubicBezTo>
                <a:cubicBezTo>
                  <a:pt x="166445" y="174884"/>
                  <a:pt x="165438" y="168844"/>
                  <a:pt x="156022" y="169243"/>
                </a:cubicBezTo>
                <a:cubicBezTo>
                  <a:pt x="150941" y="169412"/>
                  <a:pt x="147723" y="173308"/>
                  <a:pt x="149586" y="178899"/>
                </a:cubicBezTo>
                <a:moveTo>
                  <a:pt x="322379" y="308826"/>
                </a:moveTo>
                <a:cubicBezTo>
                  <a:pt x="326274" y="311875"/>
                  <a:pt x="330002" y="315942"/>
                  <a:pt x="327969" y="320684"/>
                </a:cubicBezTo>
                <a:cubicBezTo>
                  <a:pt x="326614" y="324072"/>
                  <a:pt x="321870" y="324919"/>
                  <a:pt x="317636" y="322886"/>
                </a:cubicBezTo>
                <a:cubicBezTo>
                  <a:pt x="313061" y="320515"/>
                  <a:pt x="309504" y="317805"/>
                  <a:pt x="312216" y="311875"/>
                </a:cubicBezTo>
                <a:cubicBezTo>
                  <a:pt x="314249" y="307339"/>
                  <a:pt x="317871" y="308003"/>
                  <a:pt x="321483" y="308665"/>
                </a:cubicBezTo>
                <a:cubicBezTo>
                  <a:pt x="321781" y="308719"/>
                  <a:pt x="322081" y="308775"/>
                  <a:pt x="322379" y="308826"/>
                </a:cubicBezTo>
              </a:path>
            </a:pathLst>
          </a:custGeom>
          <a:solidFill>
            <a:srgbClr val="FEF4E1">
              <a:alpha val="75000"/>
            </a:srgbClr>
          </a:solidFill>
        </p:spPr>
      </p:sp>
      <p:sp>
        <p:nvSpPr>
          <p:cNvPr id="13" name="Union-3713&amp;3303"/>
          <p:cNvSpPr/>
          <p:nvPr>
            <p:custDataLst>
              <p:tags r:id="rId10"/>
            </p:custDataLst>
          </p:nvPr>
        </p:nvSpPr>
        <p:spPr>
          <a:xfrm>
            <a:off x="754380" y="3454083"/>
            <a:ext cx="198755" cy="247015"/>
          </a:xfrm>
          <a:custGeom>
            <a:avLst/>
            <a:gdLst/>
            <a:ahLst/>
            <a:cxnLst/>
            <a:rect l="l" t="t" r="r" b="b"/>
            <a:pathLst>
              <a:path w="198864" h="247083">
                <a:moveTo>
                  <a:pt x="99924" y="237801"/>
                </a:moveTo>
                <a:cubicBezTo>
                  <a:pt x="99825" y="231235"/>
                  <a:pt x="99702" y="224669"/>
                  <a:pt x="99553" y="218105"/>
                </a:cubicBezTo>
                <a:cubicBezTo>
                  <a:pt x="140682" y="165063"/>
                  <a:pt x="171373" y="102676"/>
                  <a:pt x="194608" y="37624"/>
                </a:cubicBezTo>
                <a:cubicBezTo>
                  <a:pt x="196889" y="31224"/>
                  <a:pt x="199132" y="24616"/>
                  <a:pt x="198840" y="17812"/>
                </a:cubicBezTo>
                <a:cubicBezTo>
                  <a:pt x="198547" y="11009"/>
                  <a:pt x="195133" y="3926"/>
                  <a:pt x="188904" y="1207"/>
                </a:cubicBezTo>
                <a:cubicBezTo>
                  <a:pt x="179540" y="-2877"/>
                  <a:pt x="169262" y="4145"/>
                  <a:pt x="161886" y="11204"/>
                </a:cubicBezTo>
                <a:cubicBezTo>
                  <a:pt x="129383" y="42319"/>
                  <a:pt x="106668" y="83083"/>
                  <a:pt x="95907" y="126745"/>
                </a:cubicBezTo>
                <a:cubicBezTo>
                  <a:pt x="93667" y="87644"/>
                  <a:pt x="90556" y="48591"/>
                  <a:pt x="86577" y="9629"/>
                </a:cubicBezTo>
                <a:cubicBezTo>
                  <a:pt x="86063" y="4605"/>
                  <a:pt x="81575" y="949"/>
                  <a:pt x="76551" y="1462"/>
                </a:cubicBezTo>
                <a:cubicBezTo>
                  <a:pt x="71527" y="1975"/>
                  <a:pt x="67870" y="6464"/>
                  <a:pt x="68383" y="11488"/>
                </a:cubicBezTo>
                <a:cubicBezTo>
                  <a:pt x="72443" y="51233"/>
                  <a:pt x="75592" y="91073"/>
                  <a:pt x="77829" y="130964"/>
                </a:cubicBezTo>
                <a:cubicBezTo>
                  <a:pt x="68971" y="117009"/>
                  <a:pt x="58910" y="103818"/>
                  <a:pt x="47791" y="91596"/>
                </a:cubicBezTo>
                <a:cubicBezTo>
                  <a:pt x="42037" y="85269"/>
                  <a:pt x="35746" y="79026"/>
                  <a:pt x="27748" y="76003"/>
                </a:cubicBezTo>
                <a:cubicBezTo>
                  <a:pt x="19750" y="72979"/>
                  <a:pt x="9643" y="73979"/>
                  <a:pt x="4132" y="80514"/>
                </a:cubicBezTo>
                <a:cubicBezTo>
                  <a:pt x="-3159" y="89158"/>
                  <a:pt x="547" y="102240"/>
                  <a:pt x="4949" y="112664"/>
                </a:cubicBezTo>
                <a:cubicBezTo>
                  <a:pt x="20189" y="148740"/>
                  <a:pt x="39550" y="183073"/>
                  <a:pt x="62531" y="214796"/>
                </a:cubicBezTo>
                <a:cubicBezTo>
                  <a:pt x="67942" y="222253"/>
                  <a:pt x="73970" y="229873"/>
                  <a:pt x="81586" y="234766"/>
                </a:cubicBezTo>
                <a:cubicBezTo>
                  <a:pt x="81604" y="235869"/>
                  <a:pt x="81622" y="236973"/>
                  <a:pt x="81638" y="238077"/>
                </a:cubicBezTo>
                <a:cubicBezTo>
                  <a:pt x="81715" y="243126"/>
                  <a:pt x="85870" y="247159"/>
                  <a:pt x="90919" y="247082"/>
                </a:cubicBezTo>
                <a:cubicBezTo>
                  <a:pt x="95969" y="247006"/>
                  <a:pt x="100001" y="242851"/>
                  <a:pt x="99924" y="237801"/>
                </a:cubicBezTo>
              </a:path>
            </a:pathLst>
          </a:custGeom>
          <a:solidFill>
            <a:srgbClr val="8AB82D"/>
          </a:solidFill>
        </p:spPr>
      </p:sp>
      <p:sp>
        <p:nvSpPr>
          <p:cNvPr id="14" name="Vector-3713&amp;3307"/>
          <p:cNvSpPr/>
          <p:nvPr>
            <p:custDataLst>
              <p:tags r:id="rId11"/>
            </p:custDataLst>
          </p:nvPr>
        </p:nvSpPr>
        <p:spPr>
          <a:xfrm>
            <a:off x="761365" y="3288983"/>
            <a:ext cx="134620" cy="195580"/>
          </a:xfrm>
          <a:custGeom>
            <a:avLst/>
            <a:gdLst/>
            <a:ahLst/>
            <a:cxnLst/>
            <a:rect l="l" t="t" r="r" b="b"/>
            <a:pathLst>
              <a:path w="134533" h="195378">
                <a:moveTo>
                  <a:pt x="10668" y="125521"/>
                </a:moveTo>
                <a:cubicBezTo>
                  <a:pt x="16313" y="143090"/>
                  <a:pt x="22689" y="160962"/>
                  <a:pt x="34698" y="174972"/>
                </a:cubicBezTo>
                <a:cubicBezTo>
                  <a:pt x="46708" y="188980"/>
                  <a:pt x="65642" y="198502"/>
                  <a:pt x="83637" y="194429"/>
                </a:cubicBezTo>
                <a:cubicBezTo>
                  <a:pt x="98524" y="191065"/>
                  <a:pt x="110264" y="179031"/>
                  <a:pt x="117019" y="165351"/>
                </a:cubicBezTo>
                <a:cubicBezTo>
                  <a:pt x="123773" y="151672"/>
                  <a:pt x="126248" y="136323"/>
                  <a:pt x="128504" y="121241"/>
                </a:cubicBezTo>
                <a:cubicBezTo>
                  <a:pt x="132747" y="92883"/>
                  <a:pt x="136502" y="64122"/>
                  <a:pt x="133380" y="35617"/>
                </a:cubicBezTo>
                <a:cubicBezTo>
                  <a:pt x="132271" y="25497"/>
                  <a:pt x="128967" y="13793"/>
                  <a:pt x="119408" y="10294"/>
                </a:cubicBezTo>
                <a:cubicBezTo>
                  <a:pt x="110959" y="7197"/>
                  <a:pt x="101291" y="12525"/>
                  <a:pt x="96475" y="20121"/>
                </a:cubicBezTo>
                <a:cubicBezTo>
                  <a:pt x="91659" y="27716"/>
                  <a:pt x="90526" y="37007"/>
                  <a:pt x="89526" y="45943"/>
                </a:cubicBezTo>
                <a:cubicBezTo>
                  <a:pt x="89087" y="35288"/>
                  <a:pt x="88526" y="24205"/>
                  <a:pt x="83405" y="14842"/>
                </a:cubicBezTo>
                <a:cubicBezTo>
                  <a:pt x="78285" y="5490"/>
                  <a:pt x="67117" y="-1484"/>
                  <a:pt x="56961" y="1760"/>
                </a:cubicBezTo>
                <a:cubicBezTo>
                  <a:pt x="44452" y="5759"/>
                  <a:pt x="40746" y="21328"/>
                  <a:pt x="39051" y="34349"/>
                </a:cubicBezTo>
                <a:cubicBezTo>
                  <a:pt x="39319" y="27460"/>
                  <a:pt x="39563" y="20401"/>
                  <a:pt x="37381" y="13866"/>
                </a:cubicBezTo>
                <a:cubicBezTo>
                  <a:pt x="35198" y="7331"/>
                  <a:pt x="30041" y="1333"/>
                  <a:pt x="23250" y="199"/>
                </a:cubicBezTo>
                <a:cubicBezTo>
                  <a:pt x="11436" y="-1776"/>
                  <a:pt x="2280" y="11318"/>
                  <a:pt x="988" y="23230"/>
                </a:cubicBezTo>
                <a:cubicBezTo>
                  <a:pt x="-305" y="35141"/>
                  <a:pt x="2865" y="47419"/>
                  <a:pt x="0" y="59050"/>
                </a:cubicBezTo>
              </a:path>
            </a:pathLst>
          </a:custGeom>
          <a:solidFill>
            <a:schemeClr val="accent1"/>
          </a:solidFill>
        </p:spPr>
      </p:sp>
      <p:sp>
        <p:nvSpPr>
          <p:cNvPr id="15" name="矩形 28"/>
          <p:cNvSpPr/>
          <p:nvPr>
            <p:custDataLst>
              <p:tags r:id="rId12"/>
            </p:custDataLst>
          </p:nvPr>
        </p:nvSpPr>
        <p:spPr>
          <a:xfrm>
            <a:off x="1328420" y="3322003"/>
            <a:ext cx="2662555" cy="327660"/>
          </a:xfrm>
          <a:prstGeom prst="rect">
            <a:avLst/>
          </a:prstGeom>
          <a:noFill/>
        </p:spPr>
        <p:txBody>
          <a:bodyPr wrap="square" lIns="0" tIns="0" rIns="0" bIns="0" rtlCol="0" anchor="b">
            <a:noAutofit/>
          </a:bodyPr>
          <a:p>
            <a:pPr algn="ctr">
              <a:spcBef>
                <a:spcPct val="0"/>
              </a:spcBef>
              <a:spcAft>
                <a:spcPct val="0"/>
              </a:spcAft>
            </a:pPr>
            <a:r>
              <a:rPr lang="zh-CN" altLang="en-US" sz="2000" b="1">
                <a:solidFill>
                  <a:srgbClr val="FFFFFF"/>
                </a:solidFill>
                <a:latin typeface="+mn-ea"/>
                <a:cs typeface="+mn-ea"/>
                <a:sym typeface="+mn-ea"/>
              </a:rPr>
              <a:t>校园环境概览</a:t>
            </a:r>
            <a:endParaRPr lang="zh-CN" altLang="en-US" sz="2000" b="1">
              <a:solidFill>
                <a:srgbClr val="FFFFFF"/>
              </a:solidFill>
              <a:latin typeface="+mn-ea"/>
              <a:cs typeface="+mn-ea"/>
              <a:sym typeface="+mn-ea"/>
            </a:endParaRPr>
          </a:p>
        </p:txBody>
      </p:sp>
      <p:sp>
        <p:nvSpPr>
          <p:cNvPr id="16" name="矩形 29"/>
          <p:cNvSpPr/>
          <p:nvPr>
            <p:custDataLst>
              <p:tags r:id="rId13"/>
            </p:custDataLst>
          </p:nvPr>
        </p:nvSpPr>
        <p:spPr>
          <a:xfrm>
            <a:off x="761365" y="3862070"/>
            <a:ext cx="9774555" cy="6940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kern="0" dirty="0">
                <a:ln>
                  <a:noFill/>
                  <a:prstDash val="sysDot"/>
                </a:ln>
                <a:solidFill>
                  <a:schemeClr val="tx1">
                    <a:lumMod val="85000"/>
                    <a:lumOff val="15000"/>
                  </a:schemeClr>
                </a:solidFill>
                <a:latin typeface="+mn-ea"/>
                <a:cs typeface="汉仪正圆-45W" panose="00020600040101010101" charset="-122"/>
                <a:sym typeface="+mn-ea"/>
              </a:rPr>
              <a:t>作为学校新的一员，大家需要了解和熟悉学校环境，这是尽快融入校园生活的第一步</a:t>
            </a:r>
            <a:endParaRPr lang="zh-CN" altLang="en-US" kern="0" dirty="0">
              <a:ln>
                <a:noFill/>
                <a:prstDash val="sysDot"/>
              </a:ln>
              <a:solidFill>
                <a:schemeClr val="tx1">
                  <a:lumMod val="85000"/>
                  <a:lumOff val="15000"/>
                </a:schemeClr>
              </a:solidFill>
              <a:latin typeface="+mn-ea"/>
              <a:cs typeface="汉仪正圆-45W" panose="00020600040101010101" charset="-122"/>
              <a:sym typeface="+mn-ea"/>
            </a:endParaRPr>
          </a:p>
        </p:txBody>
      </p:sp>
      <p:sp>
        <p:nvSpPr>
          <p:cNvPr id="18" name="TAPE_9_-3713&amp;3229"/>
          <p:cNvSpPr/>
          <p:nvPr>
            <p:custDataLst>
              <p:tags r:id="rId14"/>
            </p:custDataLst>
          </p:nvPr>
        </p:nvSpPr>
        <p:spPr>
          <a:xfrm>
            <a:off x="1071880" y="4894263"/>
            <a:ext cx="3175000" cy="469900"/>
          </a:xfrm>
          <a:custGeom>
            <a:avLst/>
            <a:gdLst/>
            <a:ahLst/>
            <a:cxnLst/>
            <a:rect l="l" t="t" r="r" b="b"/>
            <a:pathLst>
              <a:path w="3175000" h="469900">
                <a:moveTo>
                  <a:pt x="3167380" y="356422"/>
                </a:moveTo>
                <a:cubicBezTo>
                  <a:pt x="3140240" y="299996"/>
                  <a:pt x="3067304" y="303008"/>
                  <a:pt x="3015056" y="283329"/>
                </a:cubicBezTo>
                <a:cubicBezTo>
                  <a:pt x="3113265" y="187747"/>
                  <a:pt x="2987586" y="171682"/>
                  <a:pt x="2917355" y="145377"/>
                </a:cubicBezTo>
                <a:cubicBezTo>
                  <a:pt x="3066631" y="-4824"/>
                  <a:pt x="2840177" y="18871"/>
                  <a:pt x="2753500" y="17666"/>
                </a:cubicBezTo>
                <a:cubicBezTo>
                  <a:pt x="2593886" y="15458"/>
                  <a:pt x="493780" y="1602"/>
                  <a:pt x="353163" y="197"/>
                </a:cubicBezTo>
                <a:cubicBezTo>
                  <a:pt x="298036" y="-406"/>
                  <a:pt x="-32556" y="-5627"/>
                  <a:pt x="75493" y="112446"/>
                </a:cubicBezTo>
                <a:cubicBezTo>
                  <a:pt x="-170628" y="199594"/>
                  <a:pt x="269710" y="265057"/>
                  <a:pt x="201861" y="274695"/>
                </a:cubicBezTo>
                <a:cubicBezTo>
                  <a:pt x="94999" y="289956"/>
                  <a:pt x="-41207" y="406622"/>
                  <a:pt x="138253" y="453008"/>
                </a:cubicBezTo>
                <a:cubicBezTo>
                  <a:pt x="196433" y="468069"/>
                  <a:pt x="2619159" y="475298"/>
                  <a:pt x="2804058" y="465257"/>
                </a:cubicBezTo>
                <a:cubicBezTo>
                  <a:pt x="2890901" y="460437"/>
                  <a:pt x="2993009" y="470277"/>
                  <a:pt x="3078328" y="448992"/>
                </a:cubicBezTo>
                <a:cubicBezTo>
                  <a:pt x="3096654" y="444374"/>
                  <a:pt x="3204185" y="433128"/>
                  <a:pt x="3167380" y="356422"/>
                </a:cubicBezTo>
              </a:path>
            </a:pathLst>
          </a:custGeom>
          <a:solidFill>
            <a:schemeClr val="accent1"/>
          </a:solidFill>
        </p:spPr>
      </p:sp>
      <p:sp>
        <p:nvSpPr>
          <p:cNvPr id="19" name="Union-3713&amp;3230"/>
          <p:cNvSpPr/>
          <p:nvPr>
            <p:custDataLst>
              <p:tags r:id="rId15"/>
            </p:custDataLst>
          </p:nvPr>
        </p:nvSpPr>
        <p:spPr>
          <a:xfrm>
            <a:off x="1202690" y="4984433"/>
            <a:ext cx="2682240" cy="365125"/>
          </a:xfrm>
          <a:custGeom>
            <a:avLst/>
            <a:gdLst/>
            <a:ahLst/>
            <a:cxnLst/>
            <a:rect l="l" t="t" r="r" b="b"/>
            <a:pathLst>
              <a:path w="2682092" h="365364">
                <a:moveTo>
                  <a:pt x="19827" y="25424"/>
                </a:moveTo>
                <a:cubicBezTo>
                  <a:pt x="11527" y="25933"/>
                  <a:pt x="10002" y="19157"/>
                  <a:pt x="9833" y="12550"/>
                </a:cubicBezTo>
                <a:cubicBezTo>
                  <a:pt x="9664" y="6282"/>
                  <a:pt x="11527" y="184"/>
                  <a:pt x="18980" y="15"/>
                </a:cubicBezTo>
                <a:cubicBezTo>
                  <a:pt x="26095" y="-324"/>
                  <a:pt x="28466" y="5266"/>
                  <a:pt x="29822" y="11025"/>
                </a:cubicBezTo>
                <a:cubicBezTo>
                  <a:pt x="29724" y="11501"/>
                  <a:pt x="29629" y="11980"/>
                  <a:pt x="29534" y="12459"/>
                </a:cubicBezTo>
                <a:cubicBezTo>
                  <a:pt x="28309" y="18645"/>
                  <a:pt x="27059" y="24953"/>
                  <a:pt x="19827" y="25424"/>
                </a:cubicBezTo>
                <a:moveTo>
                  <a:pt x="1020308" y="30167"/>
                </a:moveTo>
                <a:cubicBezTo>
                  <a:pt x="1014887" y="27626"/>
                  <a:pt x="1011668" y="22883"/>
                  <a:pt x="1014548" y="16784"/>
                </a:cubicBezTo>
                <a:cubicBezTo>
                  <a:pt x="1017427" y="10686"/>
                  <a:pt x="1023696" y="10178"/>
                  <a:pt x="1028777" y="12380"/>
                </a:cubicBezTo>
                <a:cubicBezTo>
                  <a:pt x="1034368" y="14752"/>
                  <a:pt x="1037247" y="20172"/>
                  <a:pt x="1036231" y="26779"/>
                </a:cubicBezTo>
                <a:cubicBezTo>
                  <a:pt x="1031657" y="32538"/>
                  <a:pt x="1025898" y="32708"/>
                  <a:pt x="1020308" y="30167"/>
                </a:cubicBezTo>
                <a:moveTo>
                  <a:pt x="1168170" y="166701"/>
                </a:moveTo>
                <a:cubicBezTo>
                  <a:pt x="1165290" y="173477"/>
                  <a:pt x="1169864" y="177881"/>
                  <a:pt x="1175624" y="180423"/>
                </a:cubicBezTo>
                <a:cubicBezTo>
                  <a:pt x="1181552" y="183133"/>
                  <a:pt x="1188498" y="184657"/>
                  <a:pt x="1191547" y="177034"/>
                </a:cubicBezTo>
                <a:cubicBezTo>
                  <a:pt x="1194246" y="170207"/>
                  <a:pt x="1189058" y="166356"/>
                  <a:pt x="1183933" y="162552"/>
                </a:cubicBezTo>
                <a:cubicBezTo>
                  <a:pt x="1183590" y="162297"/>
                  <a:pt x="1183248" y="162043"/>
                  <a:pt x="1182908" y="161789"/>
                </a:cubicBezTo>
                <a:cubicBezTo>
                  <a:pt x="1177149" y="160434"/>
                  <a:pt x="1171049" y="160095"/>
                  <a:pt x="1168170" y="166701"/>
                </a:cubicBezTo>
                <a:moveTo>
                  <a:pt x="941183" y="194145"/>
                </a:moveTo>
                <a:cubicBezTo>
                  <a:pt x="932884" y="194653"/>
                  <a:pt x="932036" y="187538"/>
                  <a:pt x="932036" y="181949"/>
                </a:cubicBezTo>
                <a:cubicBezTo>
                  <a:pt x="932036" y="176188"/>
                  <a:pt x="935086" y="170599"/>
                  <a:pt x="941861" y="171107"/>
                </a:cubicBezTo>
                <a:cubicBezTo>
                  <a:pt x="948299" y="171615"/>
                  <a:pt x="951009" y="176527"/>
                  <a:pt x="950670" y="180593"/>
                </a:cubicBezTo>
                <a:cubicBezTo>
                  <a:pt x="950501" y="189233"/>
                  <a:pt x="947790" y="193806"/>
                  <a:pt x="941183" y="194145"/>
                </a:cubicBezTo>
                <a:moveTo>
                  <a:pt x="1102458" y="356088"/>
                </a:moveTo>
                <a:cubicBezTo>
                  <a:pt x="1099069" y="360661"/>
                  <a:pt x="1094835" y="364388"/>
                  <a:pt x="1089076" y="360323"/>
                </a:cubicBezTo>
                <a:cubicBezTo>
                  <a:pt x="1085348" y="357612"/>
                  <a:pt x="1085519" y="353378"/>
                  <a:pt x="1087551" y="348803"/>
                </a:cubicBezTo>
                <a:cubicBezTo>
                  <a:pt x="1090939" y="341520"/>
                  <a:pt x="1096020" y="341012"/>
                  <a:pt x="1102458" y="344230"/>
                </a:cubicBezTo>
                <a:lnTo>
                  <a:pt x="1102458" y="356088"/>
                </a:lnTo>
                <a:moveTo>
                  <a:pt x="1616494" y="181949"/>
                </a:moveTo>
                <a:cubicBezTo>
                  <a:pt x="1616494" y="187538"/>
                  <a:pt x="1617345" y="194653"/>
                  <a:pt x="1625638" y="194145"/>
                </a:cubicBezTo>
                <a:cubicBezTo>
                  <a:pt x="1632255" y="193806"/>
                  <a:pt x="1634960" y="189233"/>
                  <a:pt x="1635125" y="180593"/>
                </a:cubicBezTo>
                <a:cubicBezTo>
                  <a:pt x="1635468" y="176527"/>
                  <a:pt x="1632763" y="171615"/>
                  <a:pt x="1626324" y="171107"/>
                </a:cubicBezTo>
                <a:cubicBezTo>
                  <a:pt x="1619542" y="170599"/>
                  <a:pt x="1616494" y="176188"/>
                  <a:pt x="1616494" y="181949"/>
                </a:cubicBezTo>
                <a:moveTo>
                  <a:pt x="2310105" y="194145"/>
                </a:moveTo>
                <a:cubicBezTo>
                  <a:pt x="2301799" y="194653"/>
                  <a:pt x="2300961" y="187538"/>
                  <a:pt x="2300961" y="181949"/>
                </a:cubicBezTo>
                <a:cubicBezTo>
                  <a:pt x="2300961" y="176188"/>
                  <a:pt x="2304009" y="170599"/>
                  <a:pt x="2310778" y="171107"/>
                </a:cubicBezTo>
                <a:cubicBezTo>
                  <a:pt x="2317217" y="171615"/>
                  <a:pt x="2319934" y="176527"/>
                  <a:pt x="2319592" y="180593"/>
                </a:cubicBezTo>
                <a:cubicBezTo>
                  <a:pt x="2319426" y="189233"/>
                  <a:pt x="2316709" y="193806"/>
                  <a:pt x="2310105" y="194145"/>
                </a:cubicBezTo>
                <a:moveTo>
                  <a:pt x="1860080" y="180423"/>
                </a:moveTo>
                <a:cubicBezTo>
                  <a:pt x="1854327" y="177881"/>
                  <a:pt x="1849755" y="173477"/>
                  <a:pt x="1852625" y="166701"/>
                </a:cubicBezTo>
                <a:cubicBezTo>
                  <a:pt x="1855508" y="160095"/>
                  <a:pt x="1861604" y="160434"/>
                  <a:pt x="1867370" y="161789"/>
                </a:cubicBezTo>
                <a:cubicBezTo>
                  <a:pt x="1867713" y="162043"/>
                  <a:pt x="1868056" y="162297"/>
                  <a:pt x="1868399" y="162552"/>
                </a:cubicBezTo>
                <a:cubicBezTo>
                  <a:pt x="1873517" y="166356"/>
                  <a:pt x="1878711" y="170207"/>
                  <a:pt x="1876006" y="177034"/>
                </a:cubicBezTo>
                <a:cubicBezTo>
                  <a:pt x="1872958" y="184657"/>
                  <a:pt x="1866011" y="183133"/>
                  <a:pt x="1860080" y="180423"/>
                </a:cubicBezTo>
                <a:moveTo>
                  <a:pt x="2537092" y="166701"/>
                </a:moveTo>
                <a:cubicBezTo>
                  <a:pt x="2534209" y="173477"/>
                  <a:pt x="2538781" y="177881"/>
                  <a:pt x="2544547" y="180423"/>
                </a:cubicBezTo>
                <a:cubicBezTo>
                  <a:pt x="2550477" y="183133"/>
                  <a:pt x="2557424" y="184657"/>
                  <a:pt x="2560472" y="177034"/>
                </a:cubicBezTo>
                <a:cubicBezTo>
                  <a:pt x="2563165" y="170207"/>
                  <a:pt x="2557983" y="166356"/>
                  <a:pt x="2552852" y="162552"/>
                </a:cubicBezTo>
                <a:cubicBezTo>
                  <a:pt x="2552510" y="162297"/>
                  <a:pt x="2552167" y="162043"/>
                  <a:pt x="2551824" y="161789"/>
                </a:cubicBezTo>
                <a:cubicBezTo>
                  <a:pt x="2546071" y="160434"/>
                  <a:pt x="2539975" y="160095"/>
                  <a:pt x="2537092" y="166701"/>
                </a:cubicBezTo>
                <a:moveTo>
                  <a:pt x="1699006" y="16784"/>
                </a:moveTo>
                <a:cubicBezTo>
                  <a:pt x="1696123" y="22883"/>
                  <a:pt x="1699349" y="27626"/>
                  <a:pt x="1704772" y="30167"/>
                </a:cubicBezTo>
                <a:cubicBezTo>
                  <a:pt x="1710360" y="32708"/>
                  <a:pt x="1716113" y="32538"/>
                  <a:pt x="1720698" y="26779"/>
                </a:cubicBezTo>
                <a:cubicBezTo>
                  <a:pt x="1721714" y="20172"/>
                  <a:pt x="1718831" y="14752"/>
                  <a:pt x="1713243" y="12380"/>
                </a:cubicBezTo>
                <a:cubicBezTo>
                  <a:pt x="1708150" y="10178"/>
                  <a:pt x="1701889" y="10686"/>
                  <a:pt x="1699006" y="16784"/>
                </a:cubicBezTo>
                <a:moveTo>
                  <a:pt x="2389226" y="30167"/>
                </a:moveTo>
                <a:cubicBezTo>
                  <a:pt x="2383803" y="27626"/>
                  <a:pt x="2380590" y="22883"/>
                  <a:pt x="2383473" y="16784"/>
                </a:cubicBezTo>
                <a:cubicBezTo>
                  <a:pt x="2386343" y="10686"/>
                  <a:pt x="2392617" y="10178"/>
                  <a:pt x="2397697" y="12380"/>
                </a:cubicBezTo>
                <a:cubicBezTo>
                  <a:pt x="2403285" y="14752"/>
                  <a:pt x="2406167" y="20172"/>
                  <a:pt x="2405151" y="26779"/>
                </a:cubicBezTo>
                <a:cubicBezTo>
                  <a:pt x="2400579" y="32538"/>
                  <a:pt x="2394814" y="32708"/>
                  <a:pt x="2389226" y="30167"/>
                </a:cubicBezTo>
                <a:moveTo>
                  <a:pt x="1288606" y="348127"/>
                </a:moveTo>
                <a:cubicBezTo>
                  <a:pt x="1284542" y="354226"/>
                  <a:pt x="1288275" y="359646"/>
                  <a:pt x="1293863" y="362527"/>
                </a:cubicBezTo>
                <a:cubicBezTo>
                  <a:pt x="1299959" y="365745"/>
                  <a:pt x="1307744" y="367439"/>
                  <a:pt x="1311821" y="360832"/>
                </a:cubicBezTo>
                <a:cubicBezTo>
                  <a:pt x="1315720" y="354808"/>
                  <a:pt x="1310399" y="349877"/>
                  <a:pt x="1305763" y="345592"/>
                </a:cubicBezTo>
                <a:lnTo>
                  <a:pt x="1305204" y="345078"/>
                </a:lnTo>
                <a:cubicBezTo>
                  <a:pt x="1299108" y="342538"/>
                  <a:pt x="1292670" y="342199"/>
                  <a:pt x="1288606" y="348127"/>
                </a:cubicBezTo>
                <a:moveTo>
                  <a:pt x="1978317" y="362527"/>
                </a:moveTo>
                <a:cubicBezTo>
                  <a:pt x="1972729" y="359646"/>
                  <a:pt x="1969008" y="354226"/>
                  <a:pt x="1973072" y="348127"/>
                </a:cubicBezTo>
                <a:cubicBezTo>
                  <a:pt x="1977136" y="342199"/>
                  <a:pt x="1983575" y="342538"/>
                  <a:pt x="1989671" y="345078"/>
                </a:cubicBezTo>
                <a:lnTo>
                  <a:pt x="1990230" y="345592"/>
                </a:lnTo>
                <a:cubicBezTo>
                  <a:pt x="1994852" y="349877"/>
                  <a:pt x="2000187" y="354808"/>
                  <a:pt x="1996275" y="360832"/>
                </a:cubicBezTo>
                <a:cubicBezTo>
                  <a:pt x="1992211" y="367439"/>
                  <a:pt x="1984413" y="365745"/>
                  <a:pt x="1978317" y="362527"/>
                </a:cubicBezTo>
                <a:moveTo>
                  <a:pt x="2657526" y="348127"/>
                </a:moveTo>
                <a:cubicBezTo>
                  <a:pt x="2653462" y="354226"/>
                  <a:pt x="2657196" y="359646"/>
                  <a:pt x="2662784" y="362527"/>
                </a:cubicBezTo>
                <a:cubicBezTo>
                  <a:pt x="2668880" y="365745"/>
                  <a:pt x="2676665" y="367439"/>
                  <a:pt x="2680741" y="360832"/>
                </a:cubicBezTo>
                <a:cubicBezTo>
                  <a:pt x="2684640" y="354808"/>
                  <a:pt x="2679319" y="349877"/>
                  <a:pt x="2674684" y="345592"/>
                </a:cubicBezTo>
                <a:lnTo>
                  <a:pt x="2674125" y="345078"/>
                </a:lnTo>
                <a:cubicBezTo>
                  <a:pt x="2668029" y="342538"/>
                  <a:pt x="2661590" y="342199"/>
                  <a:pt x="2657526" y="348127"/>
                </a:cubicBezTo>
                <a:moveTo>
                  <a:pt x="721628" y="169581"/>
                </a:moveTo>
                <a:cubicBezTo>
                  <a:pt x="721798" y="163313"/>
                  <a:pt x="725016" y="157554"/>
                  <a:pt x="732300" y="158570"/>
                </a:cubicBezTo>
                <a:cubicBezTo>
                  <a:pt x="739585" y="159586"/>
                  <a:pt x="742126" y="165515"/>
                  <a:pt x="742126" y="172122"/>
                </a:cubicBezTo>
                <a:lnTo>
                  <a:pt x="741892" y="172912"/>
                </a:lnTo>
                <a:cubicBezTo>
                  <a:pt x="740096" y="178996"/>
                  <a:pt x="738087" y="185807"/>
                  <a:pt x="730945" y="184996"/>
                </a:cubicBezTo>
                <a:cubicBezTo>
                  <a:pt x="723322" y="184149"/>
                  <a:pt x="721459" y="176356"/>
                  <a:pt x="721628" y="169581"/>
                </a:cubicBezTo>
                <a:moveTo>
                  <a:pt x="1416761" y="158570"/>
                </a:moveTo>
                <a:cubicBezTo>
                  <a:pt x="1409471" y="157554"/>
                  <a:pt x="1406258" y="163313"/>
                  <a:pt x="1406093" y="169581"/>
                </a:cubicBezTo>
                <a:cubicBezTo>
                  <a:pt x="1405915" y="176356"/>
                  <a:pt x="1407782" y="184149"/>
                  <a:pt x="1415402" y="184996"/>
                </a:cubicBezTo>
                <a:cubicBezTo>
                  <a:pt x="1422552" y="185807"/>
                  <a:pt x="1424559" y="178996"/>
                  <a:pt x="1426350" y="172912"/>
                </a:cubicBezTo>
                <a:lnTo>
                  <a:pt x="1426591" y="172122"/>
                </a:lnTo>
                <a:cubicBezTo>
                  <a:pt x="1426591" y="165515"/>
                  <a:pt x="1424051" y="159586"/>
                  <a:pt x="1416761" y="158570"/>
                </a:cubicBezTo>
                <a:moveTo>
                  <a:pt x="2090547" y="169581"/>
                </a:moveTo>
                <a:cubicBezTo>
                  <a:pt x="2090725" y="163313"/>
                  <a:pt x="2093938" y="157554"/>
                  <a:pt x="2101228" y="158570"/>
                </a:cubicBezTo>
                <a:cubicBezTo>
                  <a:pt x="2108505" y="159586"/>
                  <a:pt x="2111045" y="165515"/>
                  <a:pt x="2111045" y="172122"/>
                </a:cubicBezTo>
                <a:lnTo>
                  <a:pt x="2110816" y="172912"/>
                </a:lnTo>
                <a:cubicBezTo>
                  <a:pt x="2109013" y="178996"/>
                  <a:pt x="2107006" y="185807"/>
                  <a:pt x="2099869" y="184996"/>
                </a:cubicBezTo>
                <a:cubicBezTo>
                  <a:pt x="2092249" y="184149"/>
                  <a:pt x="2090382" y="176356"/>
                  <a:pt x="2090547" y="169581"/>
                </a:cubicBezTo>
                <a:moveTo>
                  <a:pt x="576130" y="351683"/>
                </a:moveTo>
                <a:cubicBezTo>
                  <a:pt x="576299" y="345924"/>
                  <a:pt x="572573" y="340672"/>
                  <a:pt x="566306" y="340333"/>
                </a:cubicBezTo>
                <a:cubicBezTo>
                  <a:pt x="558852" y="339994"/>
                  <a:pt x="557158" y="346263"/>
                  <a:pt x="555972" y="352191"/>
                </a:cubicBezTo>
                <a:cubicBezTo>
                  <a:pt x="556650" y="357951"/>
                  <a:pt x="558005" y="363879"/>
                  <a:pt x="564951" y="364218"/>
                </a:cubicBezTo>
                <a:cubicBezTo>
                  <a:pt x="572743" y="364388"/>
                  <a:pt x="576130" y="358290"/>
                  <a:pt x="576130" y="351683"/>
                </a:cubicBezTo>
                <a:moveTo>
                  <a:pt x="776027" y="351346"/>
                </a:moveTo>
                <a:cubicBezTo>
                  <a:pt x="772300" y="351514"/>
                  <a:pt x="769591" y="347619"/>
                  <a:pt x="769591" y="343045"/>
                </a:cubicBezTo>
                <a:cubicBezTo>
                  <a:pt x="769591" y="337964"/>
                  <a:pt x="770607" y="333559"/>
                  <a:pt x="777043" y="333389"/>
                </a:cubicBezTo>
                <a:cubicBezTo>
                  <a:pt x="781889" y="333238"/>
                  <a:pt x="782809" y="336471"/>
                  <a:pt x="783797" y="339941"/>
                </a:cubicBezTo>
                <a:cubicBezTo>
                  <a:pt x="783914" y="340354"/>
                  <a:pt x="784032" y="340769"/>
                  <a:pt x="784158" y="341182"/>
                </a:cubicBezTo>
                <a:cubicBezTo>
                  <a:pt x="783142" y="345925"/>
                  <a:pt x="781108" y="351006"/>
                  <a:pt x="776027" y="351346"/>
                </a:cubicBezTo>
                <a:moveTo>
                  <a:pt x="665061" y="36774"/>
                </a:moveTo>
                <a:cubicBezTo>
                  <a:pt x="667602" y="30676"/>
                  <a:pt x="664722" y="26272"/>
                  <a:pt x="656930" y="22375"/>
                </a:cubicBezTo>
                <a:cubicBezTo>
                  <a:pt x="653373" y="20343"/>
                  <a:pt x="647783" y="20512"/>
                  <a:pt x="644564" y="26102"/>
                </a:cubicBezTo>
                <a:cubicBezTo>
                  <a:pt x="641176" y="32031"/>
                  <a:pt x="644733" y="37283"/>
                  <a:pt x="649985" y="39654"/>
                </a:cubicBezTo>
                <a:cubicBezTo>
                  <a:pt x="655066" y="42195"/>
                  <a:pt x="661673" y="44567"/>
                  <a:pt x="665061" y="36774"/>
                </a:cubicBezTo>
                <a:moveTo>
                  <a:pt x="8" y="278844"/>
                </a:moveTo>
                <a:cubicBezTo>
                  <a:pt x="-161" y="285619"/>
                  <a:pt x="2379" y="291887"/>
                  <a:pt x="8308" y="291549"/>
                </a:cubicBezTo>
                <a:cubicBezTo>
                  <a:pt x="15253" y="291210"/>
                  <a:pt x="19827" y="285111"/>
                  <a:pt x="19827" y="277828"/>
                </a:cubicBezTo>
                <a:cubicBezTo>
                  <a:pt x="19827" y="271729"/>
                  <a:pt x="16101" y="267155"/>
                  <a:pt x="9833" y="267325"/>
                </a:cubicBezTo>
                <a:cubicBezTo>
                  <a:pt x="2549" y="267494"/>
                  <a:pt x="686" y="273423"/>
                  <a:pt x="8" y="278844"/>
                </a:cubicBezTo>
                <a:moveTo>
                  <a:pt x="298155" y="50665"/>
                </a:moveTo>
                <a:cubicBezTo>
                  <a:pt x="302391" y="46599"/>
                  <a:pt x="307303" y="47616"/>
                  <a:pt x="309674" y="52190"/>
                </a:cubicBezTo>
                <a:cubicBezTo>
                  <a:pt x="314018" y="60349"/>
                  <a:pt x="309159" y="63908"/>
                  <a:pt x="304074" y="67631"/>
                </a:cubicBezTo>
                <a:cubicBezTo>
                  <a:pt x="302613" y="68701"/>
                  <a:pt x="301135" y="69783"/>
                  <a:pt x="299850" y="70993"/>
                </a:cubicBezTo>
                <a:cubicBezTo>
                  <a:pt x="293412" y="64217"/>
                  <a:pt x="290872" y="57610"/>
                  <a:pt x="298155" y="50665"/>
                </a:cubicBezTo>
                <a:moveTo>
                  <a:pt x="469238" y="199734"/>
                </a:moveTo>
                <a:cubicBezTo>
                  <a:pt x="472625" y="202275"/>
                  <a:pt x="479740" y="202952"/>
                  <a:pt x="482281" y="196854"/>
                </a:cubicBezTo>
                <a:cubicBezTo>
                  <a:pt x="485499" y="188723"/>
                  <a:pt x="481603" y="180423"/>
                  <a:pt x="473641" y="176187"/>
                </a:cubicBezTo>
                <a:cubicBezTo>
                  <a:pt x="467882" y="172969"/>
                  <a:pt x="460599" y="172969"/>
                  <a:pt x="457380" y="180083"/>
                </a:cubicBezTo>
                <a:cubicBezTo>
                  <a:pt x="453484" y="188892"/>
                  <a:pt x="459073" y="194652"/>
                  <a:pt x="469238" y="199734"/>
                </a:cubicBezTo>
                <a:moveTo>
                  <a:pt x="480428" y="30338"/>
                </a:moveTo>
                <a:cubicBezTo>
                  <a:pt x="478057" y="35759"/>
                  <a:pt x="471451" y="35251"/>
                  <a:pt x="465352" y="32201"/>
                </a:cubicBezTo>
                <a:cubicBezTo>
                  <a:pt x="460779" y="29152"/>
                  <a:pt x="456204" y="24917"/>
                  <a:pt x="459254" y="18311"/>
                </a:cubicBezTo>
                <a:cubicBezTo>
                  <a:pt x="461964" y="12551"/>
                  <a:pt x="467724" y="11196"/>
                  <a:pt x="473145" y="13907"/>
                </a:cubicBezTo>
                <a:cubicBezTo>
                  <a:pt x="479751" y="17294"/>
                  <a:pt x="483138" y="23901"/>
                  <a:pt x="480428" y="30338"/>
                </a:cubicBezTo>
                <a:moveTo>
                  <a:pt x="149586" y="178899"/>
                </a:moveTo>
                <a:cubicBezTo>
                  <a:pt x="152635" y="188554"/>
                  <a:pt x="159581" y="189062"/>
                  <a:pt x="168558" y="186352"/>
                </a:cubicBezTo>
                <a:cubicBezTo>
                  <a:pt x="168079" y="184696"/>
                  <a:pt x="167785" y="182930"/>
                  <a:pt x="167494" y="181182"/>
                </a:cubicBezTo>
                <a:cubicBezTo>
                  <a:pt x="166445" y="174884"/>
                  <a:pt x="165438" y="168844"/>
                  <a:pt x="156022" y="169243"/>
                </a:cubicBezTo>
                <a:cubicBezTo>
                  <a:pt x="150941" y="169412"/>
                  <a:pt x="147723" y="173308"/>
                  <a:pt x="149586" y="178899"/>
                </a:cubicBezTo>
                <a:moveTo>
                  <a:pt x="322379" y="308826"/>
                </a:moveTo>
                <a:cubicBezTo>
                  <a:pt x="326274" y="311875"/>
                  <a:pt x="330002" y="315942"/>
                  <a:pt x="327969" y="320684"/>
                </a:cubicBezTo>
                <a:cubicBezTo>
                  <a:pt x="326614" y="324072"/>
                  <a:pt x="321870" y="324919"/>
                  <a:pt x="317636" y="322886"/>
                </a:cubicBezTo>
                <a:cubicBezTo>
                  <a:pt x="313061" y="320515"/>
                  <a:pt x="309504" y="317805"/>
                  <a:pt x="312216" y="311875"/>
                </a:cubicBezTo>
                <a:cubicBezTo>
                  <a:pt x="314249" y="307339"/>
                  <a:pt x="317871" y="308003"/>
                  <a:pt x="321483" y="308665"/>
                </a:cubicBezTo>
                <a:cubicBezTo>
                  <a:pt x="321781" y="308719"/>
                  <a:pt x="322081" y="308775"/>
                  <a:pt x="322379" y="308826"/>
                </a:cubicBezTo>
              </a:path>
            </a:pathLst>
          </a:custGeom>
          <a:solidFill>
            <a:srgbClr val="FEF4E1">
              <a:alpha val="75000"/>
            </a:srgbClr>
          </a:solidFill>
        </p:spPr>
      </p:sp>
      <p:sp>
        <p:nvSpPr>
          <p:cNvPr id="20" name="Union-3713&amp;3303"/>
          <p:cNvSpPr/>
          <p:nvPr>
            <p:custDataLst>
              <p:tags r:id="rId16"/>
            </p:custDataLst>
          </p:nvPr>
        </p:nvSpPr>
        <p:spPr>
          <a:xfrm>
            <a:off x="754380" y="5097463"/>
            <a:ext cx="198755" cy="247015"/>
          </a:xfrm>
          <a:custGeom>
            <a:avLst/>
            <a:gdLst/>
            <a:ahLst/>
            <a:cxnLst/>
            <a:rect l="l" t="t" r="r" b="b"/>
            <a:pathLst>
              <a:path w="198864" h="247083">
                <a:moveTo>
                  <a:pt x="99924" y="237801"/>
                </a:moveTo>
                <a:cubicBezTo>
                  <a:pt x="99825" y="231235"/>
                  <a:pt x="99702" y="224669"/>
                  <a:pt x="99553" y="218105"/>
                </a:cubicBezTo>
                <a:cubicBezTo>
                  <a:pt x="140682" y="165063"/>
                  <a:pt x="171373" y="102676"/>
                  <a:pt x="194608" y="37624"/>
                </a:cubicBezTo>
                <a:cubicBezTo>
                  <a:pt x="196889" y="31224"/>
                  <a:pt x="199132" y="24616"/>
                  <a:pt x="198840" y="17812"/>
                </a:cubicBezTo>
                <a:cubicBezTo>
                  <a:pt x="198547" y="11009"/>
                  <a:pt x="195133" y="3926"/>
                  <a:pt x="188904" y="1207"/>
                </a:cubicBezTo>
                <a:cubicBezTo>
                  <a:pt x="179540" y="-2877"/>
                  <a:pt x="169262" y="4145"/>
                  <a:pt x="161886" y="11204"/>
                </a:cubicBezTo>
                <a:cubicBezTo>
                  <a:pt x="129383" y="42319"/>
                  <a:pt x="106668" y="83083"/>
                  <a:pt x="95907" y="126745"/>
                </a:cubicBezTo>
                <a:cubicBezTo>
                  <a:pt x="93667" y="87644"/>
                  <a:pt x="90556" y="48591"/>
                  <a:pt x="86577" y="9629"/>
                </a:cubicBezTo>
                <a:cubicBezTo>
                  <a:pt x="86063" y="4605"/>
                  <a:pt x="81575" y="949"/>
                  <a:pt x="76551" y="1462"/>
                </a:cubicBezTo>
                <a:cubicBezTo>
                  <a:pt x="71527" y="1975"/>
                  <a:pt x="67870" y="6464"/>
                  <a:pt x="68383" y="11488"/>
                </a:cubicBezTo>
                <a:cubicBezTo>
                  <a:pt x="72443" y="51233"/>
                  <a:pt x="75592" y="91073"/>
                  <a:pt x="77829" y="130964"/>
                </a:cubicBezTo>
                <a:cubicBezTo>
                  <a:pt x="68971" y="117009"/>
                  <a:pt x="58910" y="103818"/>
                  <a:pt x="47791" y="91596"/>
                </a:cubicBezTo>
                <a:cubicBezTo>
                  <a:pt x="42037" y="85269"/>
                  <a:pt x="35746" y="79026"/>
                  <a:pt x="27748" y="76003"/>
                </a:cubicBezTo>
                <a:cubicBezTo>
                  <a:pt x="19750" y="72979"/>
                  <a:pt x="9643" y="73979"/>
                  <a:pt x="4132" y="80514"/>
                </a:cubicBezTo>
                <a:cubicBezTo>
                  <a:pt x="-3159" y="89158"/>
                  <a:pt x="547" y="102240"/>
                  <a:pt x="4949" y="112664"/>
                </a:cubicBezTo>
                <a:cubicBezTo>
                  <a:pt x="20189" y="148740"/>
                  <a:pt x="39550" y="183073"/>
                  <a:pt x="62531" y="214796"/>
                </a:cubicBezTo>
                <a:cubicBezTo>
                  <a:pt x="67942" y="222253"/>
                  <a:pt x="73970" y="229873"/>
                  <a:pt x="81586" y="234766"/>
                </a:cubicBezTo>
                <a:cubicBezTo>
                  <a:pt x="81604" y="235869"/>
                  <a:pt x="81622" y="236973"/>
                  <a:pt x="81638" y="238077"/>
                </a:cubicBezTo>
                <a:cubicBezTo>
                  <a:pt x="81715" y="243126"/>
                  <a:pt x="85870" y="247159"/>
                  <a:pt x="90919" y="247082"/>
                </a:cubicBezTo>
                <a:cubicBezTo>
                  <a:pt x="95969" y="247006"/>
                  <a:pt x="100001" y="242851"/>
                  <a:pt x="99924" y="237801"/>
                </a:cubicBezTo>
              </a:path>
            </a:pathLst>
          </a:custGeom>
          <a:solidFill>
            <a:srgbClr val="8AB82D"/>
          </a:solidFill>
        </p:spPr>
      </p:sp>
      <p:sp>
        <p:nvSpPr>
          <p:cNvPr id="24" name="Vector-3713&amp;3307"/>
          <p:cNvSpPr/>
          <p:nvPr>
            <p:custDataLst>
              <p:tags r:id="rId17"/>
            </p:custDataLst>
          </p:nvPr>
        </p:nvSpPr>
        <p:spPr>
          <a:xfrm>
            <a:off x="761365" y="4932363"/>
            <a:ext cx="134620" cy="195580"/>
          </a:xfrm>
          <a:custGeom>
            <a:avLst/>
            <a:gdLst/>
            <a:ahLst/>
            <a:cxnLst/>
            <a:rect l="l" t="t" r="r" b="b"/>
            <a:pathLst>
              <a:path w="134533" h="195378">
                <a:moveTo>
                  <a:pt x="10668" y="125521"/>
                </a:moveTo>
                <a:cubicBezTo>
                  <a:pt x="16313" y="143090"/>
                  <a:pt x="22689" y="160962"/>
                  <a:pt x="34698" y="174972"/>
                </a:cubicBezTo>
                <a:cubicBezTo>
                  <a:pt x="46708" y="188980"/>
                  <a:pt x="65642" y="198502"/>
                  <a:pt x="83637" y="194429"/>
                </a:cubicBezTo>
                <a:cubicBezTo>
                  <a:pt x="98524" y="191065"/>
                  <a:pt x="110264" y="179031"/>
                  <a:pt x="117019" y="165351"/>
                </a:cubicBezTo>
                <a:cubicBezTo>
                  <a:pt x="123773" y="151672"/>
                  <a:pt x="126248" y="136323"/>
                  <a:pt x="128504" y="121241"/>
                </a:cubicBezTo>
                <a:cubicBezTo>
                  <a:pt x="132747" y="92883"/>
                  <a:pt x="136502" y="64122"/>
                  <a:pt x="133380" y="35617"/>
                </a:cubicBezTo>
                <a:cubicBezTo>
                  <a:pt x="132271" y="25497"/>
                  <a:pt x="128967" y="13793"/>
                  <a:pt x="119408" y="10294"/>
                </a:cubicBezTo>
                <a:cubicBezTo>
                  <a:pt x="110959" y="7197"/>
                  <a:pt x="101291" y="12525"/>
                  <a:pt x="96475" y="20121"/>
                </a:cubicBezTo>
                <a:cubicBezTo>
                  <a:pt x="91659" y="27716"/>
                  <a:pt x="90526" y="37007"/>
                  <a:pt x="89526" y="45943"/>
                </a:cubicBezTo>
                <a:cubicBezTo>
                  <a:pt x="89087" y="35288"/>
                  <a:pt x="88526" y="24205"/>
                  <a:pt x="83405" y="14842"/>
                </a:cubicBezTo>
                <a:cubicBezTo>
                  <a:pt x="78285" y="5490"/>
                  <a:pt x="67117" y="-1484"/>
                  <a:pt x="56961" y="1760"/>
                </a:cubicBezTo>
                <a:cubicBezTo>
                  <a:pt x="44452" y="5759"/>
                  <a:pt x="40746" y="21328"/>
                  <a:pt x="39051" y="34349"/>
                </a:cubicBezTo>
                <a:cubicBezTo>
                  <a:pt x="39319" y="27460"/>
                  <a:pt x="39563" y="20401"/>
                  <a:pt x="37381" y="13866"/>
                </a:cubicBezTo>
                <a:cubicBezTo>
                  <a:pt x="35198" y="7331"/>
                  <a:pt x="30041" y="1333"/>
                  <a:pt x="23250" y="199"/>
                </a:cubicBezTo>
                <a:cubicBezTo>
                  <a:pt x="11436" y="-1776"/>
                  <a:pt x="2280" y="11318"/>
                  <a:pt x="988" y="23230"/>
                </a:cubicBezTo>
                <a:cubicBezTo>
                  <a:pt x="-305" y="35141"/>
                  <a:pt x="2865" y="47419"/>
                  <a:pt x="0" y="59050"/>
                </a:cubicBezTo>
              </a:path>
            </a:pathLst>
          </a:custGeom>
          <a:solidFill>
            <a:schemeClr val="accent1"/>
          </a:solidFill>
        </p:spPr>
      </p:sp>
      <p:sp>
        <p:nvSpPr>
          <p:cNvPr id="31" name="矩形 5"/>
          <p:cNvSpPr/>
          <p:nvPr>
            <p:custDataLst>
              <p:tags r:id="rId18"/>
            </p:custDataLst>
          </p:nvPr>
        </p:nvSpPr>
        <p:spPr>
          <a:xfrm>
            <a:off x="1328420" y="4965383"/>
            <a:ext cx="2662555" cy="327660"/>
          </a:xfrm>
          <a:prstGeom prst="rect">
            <a:avLst/>
          </a:prstGeom>
          <a:noFill/>
        </p:spPr>
        <p:txBody>
          <a:bodyPr wrap="square" lIns="0" tIns="0" rIns="0" bIns="0" rtlCol="0" anchor="b">
            <a:noAutofit/>
          </a:bodyPr>
          <a:p>
            <a:pPr algn="ctr">
              <a:spcBef>
                <a:spcPct val="0"/>
              </a:spcBef>
              <a:spcAft>
                <a:spcPct val="0"/>
              </a:spcAft>
            </a:pPr>
            <a:r>
              <a:rPr lang="zh-CN" altLang="en-US" sz="2000" b="1">
                <a:solidFill>
                  <a:srgbClr val="FFFFFF"/>
                </a:solidFill>
                <a:latin typeface="+mn-ea"/>
                <a:cs typeface="+mn-ea"/>
                <a:sym typeface="+mn-ea"/>
              </a:rPr>
              <a:t>校园生活指南</a:t>
            </a:r>
            <a:endParaRPr lang="zh-CN" altLang="en-US" sz="2000" b="1">
              <a:solidFill>
                <a:srgbClr val="FFFFFF"/>
              </a:solidFill>
              <a:latin typeface="+mn-ea"/>
              <a:cs typeface="+mn-ea"/>
              <a:sym typeface="+mn-ea"/>
            </a:endParaRPr>
          </a:p>
        </p:txBody>
      </p:sp>
      <p:sp>
        <p:nvSpPr>
          <p:cNvPr id="32" name="矩形 10"/>
          <p:cNvSpPr/>
          <p:nvPr>
            <p:custDataLst>
              <p:tags r:id="rId19"/>
            </p:custDataLst>
          </p:nvPr>
        </p:nvSpPr>
        <p:spPr>
          <a:xfrm>
            <a:off x="761365" y="5505450"/>
            <a:ext cx="9774555" cy="6940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kern="0" dirty="0">
                <a:ln>
                  <a:noFill/>
                  <a:prstDash val="sysDot"/>
                </a:ln>
                <a:solidFill>
                  <a:schemeClr val="tx1">
                    <a:lumMod val="85000"/>
                    <a:lumOff val="15000"/>
                  </a:schemeClr>
                </a:solidFill>
                <a:latin typeface="+mn-ea"/>
                <a:cs typeface="汉仪正圆-45W" panose="00020600040101010101" charset="-122"/>
                <a:sym typeface="+mn-ea"/>
              </a:rPr>
              <a:t>我们从探索学校的地理布局、导视系统、安全规章、校园资源、文化传统以及组织结构出发，确保学生能够顺利开始在这里的学习和成长</a:t>
            </a:r>
            <a:endParaRPr lang="zh-CN" altLang="en-US" kern="0" dirty="0">
              <a:ln>
                <a:noFill/>
                <a:prstDash val="sysDot"/>
              </a:ln>
              <a:solidFill>
                <a:schemeClr val="tx1">
                  <a:lumMod val="85000"/>
                  <a:lumOff val="15000"/>
                </a:schemeClr>
              </a:solidFill>
              <a:latin typeface="+mn-ea"/>
              <a:cs typeface="汉仪正圆-45W" panose="00020600040101010101" charset="-122"/>
              <a:sym typeface="+mn-ea"/>
            </a:endParaRPr>
          </a:p>
        </p:txBody>
      </p:sp>
    </p:spTree>
    <p:custDataLst>
      <p:tags r:id="rId2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1255395"/>
            <a:ext cx="10800080" cy="49911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algn="l"/>
            <a:r>
              <a:rPr lang="zh-CN" altLang="en-US" sz="2800">
                <a:solidFill>
                  <a:schemeClr val="accent1">
                    <a:lumMod val="75000"/>
                  </a:schemeClr>
                </a:solidFill>
              </a:rPr>
              <a:t>校园建筑概览</a:t>
            </a:r>
            <a:endParaRPr lang="zh-CN" altLang="en-US" sz="2800">
              <a:solidFill>
                <a:schemeClr val="accent1">
                  <a:lumMod val="75000"/>
                </a:schemeClr>
              </a:solidFill>
            </a:endParaRPr>
          </a:p>
        </p:txBody>
      </p:sp>
      <p:sp>
        <p:nvSpPr>
          <p:cNvPr id="19" name="矩形 4"/>
          <p:cNvSpPr/>
          <p:nvPr>
            <p:custDataLst>
              <p:tags r:id="rId2"/>
            </p:custDataLst>
          </p:nvPr>
        </p:nvSpPr>
        <p:spPr>
          <a:xfrm>
            <a:off x="1008378" y="2097023"/>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1"/>
                </a:solidFill>
                <a:latin typeface="+mn-ea"/>
                <a:cs typeface="+mn-ea"/>
                <a:sym typeface="+mn-ea"/>
              </a:rPr>
              <a:t>教学楼的位置与功能</a:t>
            </a:r>
            <a:endParaRPr lang="zh-CN" altLang="en-US" b="1">
              <a:solidFill>
                <a:schemeClr val="accent1"/>
              </a:solidFill>
              <a:latin typeface="+mn-ea"/>
              <a:cs typeface="+mn-ea"/>
              <a:sym typeface="+mn-ea"/>
            </a:endParaRPr>
          </a:p>
        </p:txBody>
      </p:sp>
      <p:sp>
        <p:nvSpPr>
          <p:cNvPr id="20" name="矩形 7"/>
          <p:cNvSpPr/>
          <p:nvPr>
            <p:custDataLst>
              <p:tags r:id="rId3"/>
            </p:custDataLst>
          </p:nvPr>
        </p:nvSpPr>
        <p:spPr>
          <a:xfrm>
            <a:off x="695960" y="2581275"/>
            <a:ext cx="3297555" cy="865505"/>
          </a:xfrm>
          <a:prstGeom prst="rect">
            <a:avLst/>
          </a:prstGeom>
          <a:noFill/>
        </p:spPr>
        <p:txBody>
          <a:bodyPr wrap="square" lIns="0" tIns="0" rIns="0" bIns="0" rtlCol="0">
            <a:noAutofit/>
          </a:bodyPr>
          <a:p>
            <a:pPr algn="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教学楼作为日常授课和学习的主要场所，位于校园中心地带，方便师生到达，是校园的核心建筑之一。</a:t>
            </a:r>
            <a:endParaRPr lang="zh-CN" altLang="en-US" sz="1600">
              <a:solidFill>
                <a:schemeClr val="tx1">
                  <a:lumMod val="85000"/>
                  <a:lumOff val="15000"/>
                </a:schemeClr>
              </a:solidFill>
              <a:latin typeface="+mn-ea"/>
              <a:cs typeface="+mn-ea"/>
              <a:sym typeface="+mn-ea"/>
            </a:endParaRPr>
          </a:p>
        </p:txBody>
      </p:sp>
      <p:cxnSp>
        <p:nvCxnSpPr>
          <p:cNvPr id="23" name="直接箭头连接符 3"/>
          <p:cNvCxnSpPr/>
          <p:nvPr>
            <p:custDataLst>
              <p:tags r:id="rId4"/>
            </p:custDataLst>
          </p:nvPr>
        </p:nvCxnSpPr>
        <p:spPr>
          <a:xfrm>
            <a:off x="2023160" y="2512969"/>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泪滴形 5"/>
          <p:cNvSpPr/>
          <p:nvPr>
            <p:custDataLst>
              <p:tags r:id="rId5"/>
            </p:custDataLst>
          </p:nvPr>
        </p:nvSpPr>
        <p:spPr>
          <a:xfrm flipH="1">
            <a:off x="4224183" y="193064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5" name="泪滴形 9"/>
          <p:cNvSpPr/>
          <p:nvPr>
            <p:custDataLst>
              <p:tags r:id="rId6"/>
            </p:custDataLst>
          </p:nvPr>
        </p:nvSpPr>
        <p:spPr>
          <a:xfrm>
            <a:off x="6300739" y="193064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6" name="泪滴形 10"/>
          <p:cNvSpPr/>
          <p:nvPr>
            <p:custDataLst>
              <p:tags r:id="rId7"/>
            </p:custDataLst>
          </p:nvPr>
        </p:nvSpPr>
        <p:spPr>
          <a:xfrm rot="16200000" flipH="1">
            <a:off x="4224183" y="3897975"/>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p>
        </p:txBody>
      </p:sp>
      <p:sp>
        <p:nvSpPr>
          <p:cNvPr id="29" name="泪滴形 11"/>
          <p:cNvSpPr/>
          <p:nvPr>
            <p:custDataLst>
              <p:tags r:id="rId8"/>
            </p:custDataLst>
          </p:nvPr>
        </p:nvSpPr>
        <p:spPr>
          <a:xfrm rot="5400000">
            <a:off x="6301374" y="3897975"/>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p>
        </p:txBody>
      </p:sp>
      <p:sp>
        <p:nvSpPr>
          <p:cNvPr id="31" name="矩形 8"/>
          <p:cNvSpPr/>
          <p:nvPr>
            <p:custDataLst>
              <p:tags r:id="rId9"/>
            </p:custDataLst>
          </p:nvPr>
        </p:nvSpPr>
        <p:spPr>
          <a:xfrm>
            <a:off x="1008378" y="4064353"/>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1"/>
                </a:solidFill>
                <a:latin typeface="+mn-ea"/>
                <a:cs typeface="+mn-ea"/>
                <a:sym typeface="+mn-ea"/>
              </a:rPr>
              <a:t>食堂与宿舍的区域划分</a:t>
            </a:r>
            <a:endParaRPr lang="zh-CN" altLang="en-US" b="1">
              <a:solidFill>
                <a:schemeClr val="accent1"/>
              </a:solidFill>
              <a:latin typeface="+mn-ea"/>
              <a:cs typeface="+mn-ea"/>
              <a:sym typeface="+mn-ea"/>
            </a:endParaRPr>
          </a:p>
        </p:txBody>
      </p:sp>
      <p:sp>
        <p:nvSpPr>
          <p:cNvPr id="32" name="矩形 26"/>
          <p:cNvSpPr/>
          <p:nvPr>
            <p:custDataLst>
              <p:tags r:id="rId10"/>
            </p:custDataLst>
          </p:nvPr>
        </p:nvSpPr>
        <p:spPr>
          <a:xfrm>
            <a:off x="695960" y="4549140"/>
            <a:ext cx="3297555" cy="865505"/>
          </a:xfrm>
          <a:prstGeom prst="rect">
            <a:avLst/>
          </a:prstGeom>
          <a:noFill/>
        </p:spPr>
        <p:txBody>
          <a:bodyPr wrap="square" lIns="0" tIns="0" rIns="0" bIns="0" rtlCol="0">
            <a:noAutofit/>
          </a:bodyPr>
          <a:p>
            <a:pPr algn="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食堂和学生宿舍一般都位于校园的东西两侧，便于同学们的生活休息，确保学生在校园内有良好的生活体验。</a:t>
            </a:r>
            <a:endParaRPr lang="zh-CN" altLang="en-US" sz="1600">
              <a:solidFill>
                <a:schemeClr val="tx1">
                  <a:lumMod val="85000"/>
                  <a:lumOff val="15000"/>
                </a:schemeClr>
              </a:solidFill>
              <a:latin typeface="+mn-ea"/>
              <a:cs typeface="+mn-ea"/>
              <a:sym typeface="+mn-ea"/>
            </a:endParaRPr>
          </a:p>
        </p:txBody>
      </p:sp>
      <p:cxnSp>
        <p:nvCxnSpPr>
          <p:cNvPr id="33" name="直接箭头连接符 14"/>
          <p:cNvCxnSpPr/>
          <p:nvPr>
            <p:custDataLst>
              <p:tags r:id="rId11"/>
            </p:custDataLst>
          </p:nvPr>
        </p:nvCxnSpPr>
        <p:spPr>
          <a:xfrm>
            <a:off x="2023160" y="4480300"/>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矩形 27"/>
          <p:cNvSpPr/>
          <p:nvPr>
            <p:custDataLst>
              <p:tags r:id="rId12"/>
            </p:custDataLst>
          </p:nvPr>
        </p:nvSpPr>
        <p:spPr>
          <a:xfrm>
            <a:off x="8252829" y="2096388"/>
            <a:ext cx="2965834" cy="398800"/>
          </a:xfrm>
          <a:prstGeom prst="rect">
            <a:avLst/>
          </a:prstGeom>
          <a:noFill/>
        </p:spPr>
        <p:txBody>
          <a:bodyPr wrap="square" lIns="0" tIns="0" rIns="0" bIns="0" rtlCol="0">
            <a:noAutofit/>
          </a:bodyPr>
          <a:p>
            <a:pPr>
              <a:spcBef>
                <a:spcPct val="0"/>
              </a:spcBef>
              <a:spcAft>
                <a:spcPct val="0"/>
              </a:spcAft>
            </a:pPr>
            <a:r>
              <a:rPr lang="zh-CN" altLang="en-US" b="1">
                <a:solidFill>
                  <a:schemeClr val="accent1"/>
                </a:solidFill>
                <a:latin typeface="+mn-ea"/>
                <a:cs typeface="+mn-ea"/>
                <a:sym typeface="+mn-ea"/>
              </a:rPr>
              <a:t>实验室和实训场所分布</a:t>
            </a:r>
            <a:endParaRPr lang="zh-CN" altLang="en-US" b="1">
              <a:solidFill>
                <a:schemeClr val="accent1"/>
              </a:solidFill>
              <a:latin typeface="+mn-ea"/>
              <a:cs typeface="+mn-ea"/>
              <a:sym typeface="+mn-ea"/>
            </a:endParaRPr>
          </a:p>
        </p:txBody>
      </p:sp>
      <p:cxnSp>
        <p:nvCxnSpPr>
          <p:cNvPr id="35" name="直接箭头连接符 17"/>
          <p:cNvCxnSpPr/>
          <p:nvPr>
            <p:custDataLst>
              <p:tags r:id="rId13"/>
            </p:custDataLst>
          </p:nvPr>
        </p:nvCxnSpPr>
        <p:spPr>
          <a:xfrm flipH="1">
            <a:off x="8252829" y="2512334"/>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矩形 29"/>
          <p:cNvSpPr/>
          <p:nvPr>
            <p:custDataLst>
              <p:tags r:id="rId14"/>
            </p:custDataLst>
          </p:nvPr>
        </p:nvSpPr>
        <p:spPr>
          <a:xfrm>
            <a:off x="8252829" y="4063718"/>
            <a:ext cx="2965833" cy="398800"/>
          </a:xfrm>
          <a:prstGeom prst="rect">
            <a:avLst/>
          </a:prstGeom>
          <a:noFill/>
        </p:spPr>
        <p:txBody>
          <a:bodyPr wrap="square" lIns="0" tIns="0" rIns="0" bIns="0" rtlCol="0">
            <a:noAutofit/>
          </a:bodyPr>
          <a:p>
            <a:pPr>
              <a:spcBef>
                <a:spcPct val="0"/>
              </a:spcBef>
              <a:spcAft>
                <a:spcPct val="0"/>
              </a:spcAft>
            </a:pPr>
            <a:r>
              <a:rPr lang="zh-CN" altLang="en-US" b="1">
                <a:solidFill>
                  <a:schemeClr val="accent1"/>
                </a:solidFill>
                <a:latin typeface="+mn-ea"/>
                <a:cs typeface="+mn-ea"/>
                <a:sym typeface="+mn-ea"/>
              </a:rPr>
              <a:t>图书馆的重要作用</a:t>
            </a:r>
            <a:endParaRPr lang="zh-CN" altLang="en-US" b="1">
              <a:solidFill>
                <a:schemeClr val="accent1"/>
              </a:solidFill>
              <a:latin typeface="+mn-ea"/>
              <a:cs typeface="+mn-ea"/>
              <a:sym typeface="+mn-ea"/>
            </a:endParaRPr>
          </a:p>
        </p:txBody>
      </p:sp>
      <p:cxnSp>
        <p:nvCxnSpPr>
          <p:cNvPr id="37" name="直接箭头连接符 20"/>
          <p:cNvCxnSpPr/>
          <p:nvPr>
            <p:custDataLst>
              <p:tags r:id="rId15"/>
            </p:custDataLst>
          </p:nvPr>
        </p:nvCxnSpPr>
        <p:spPr>
          <a:xfrm flipH="1">
            <a:off x="8252829" y="4479665"/>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38" name="图片 7"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64595" y="2471692"/>
            <a:ext cx="600741" cy="600741"/>
          </a:xfrm>
          <a:prstGeom prst="rect">
            <a:avLst/>
          </a:prstGeom>
          <a:effectLst>
            <a:reflection blurRad="6350" stA="29000" endPos="35000" dist="50800" dir="5400000" sy="-100000" algn="bl" rotWithShape="0"/>
          </a:effectLst>
        </p:spPr>
      </p:pic>
      <p:sp>
        <p:nvSpPr>
          <p:cNvPr id="39" name="菱形 21"/>
          <p:cNvSpPr/>
          <p:nvPr>
            <p:custDataLst>
              <p:tags r:id="rId19"/>
            </p:custDataLst>
          </p:nvPr>
        </p:nvSpPr>
        <p:spPr>
          <a:xfrm>
            <a:off x="5834625" y="3525211"/>
            <a:ext cx="538508" cy="538508"/>
          </a:xfrm>
          <a:prstGeom prst="diamond">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40"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784281" y="4458709"/>
            <a:ext cx="561369" cy="561369"/>
          </a:xfrm>
          <a:prstGeom prst="rect">
            <a:avLst/>
          </a:prstGeom>
          <a:effectLst>
            <a:reflection blurRad="6350" stA="29000" endPos="35000" dist="50800" dir="5400000" sy="-100000" algn="bl" rotWithShape="0"/>
          </a:effectLst>
        </p:spPr>
      </p:pic>
      <p:pic>
        <p:nvPicPr>
          <p:cNvPr id="41" name="图片 9" descr="343435383038363b343532323339323bc6b7c5c6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860203" y="2437400"/>
            <a:ext cx="562639" cy="562639"/>
          </a:xfrm>
          <a:prstGeom prst="rect">
            <a:avLst/>
          </a:prstGeom>
          <a:effectLst>
            <a:reflection blurRad="6350" stA="29000" endPos="35000" dist="50800" dir="5400000" sy="-100000" algn="bl" rotWithShape="0"/>
          </a:effectLst>
        </p:spPr>
      </p:pic>
      <p:pic>
        <p:nvPicPr>
          <p:cNvPr id="42" name="图片 18" descr="343435383036303b343532343136323bcfeec4bfc9fac3fcd6dcc6d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872903" y="4470139"/>
            <a:ext cx="538508" cy="538508"/>
          </a:xfrm>
          <a:prstGeom prst="rect">
            <a:avLst/>
          </a:prstGeom>
          <a:effectLst>
            <a:reflection blurRad="6350" stA="29000" endPos="35000" dist="50800" dir="5400000" sy="-100000" algn="bl" rotWithShape="0"/>
          </a:effectLst>
        </p:spPr>
      </p:pic>
      <p:sp>
        <p:nvSpPr>
          <p:cNvPr id="43" name="矩形 6"/>
          <p:cNvSpPr/>
          <p:nvPr>
            <p:custDataLst>
              <p:tags r:id="rId29"/>
            </p:custDataLst>
          </p:nvPr>
        </p:nvSpPr>
        <p:spPr>
          <a:xfrm>
            <a:off x="8253095" y="2581275"/>
            <a:ext cx="3467735"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实验室和实训场所（车间）分布在特定楼层，为学生提供专业的实践环境，是理论与实践结合的重要场所。</a:t>
            </a:r>
            <a:endParaRPr lang="zh-CN" altLang="en-US" sz="1600">
              <a:solidFill>
                <a:schemeClr val="tx1">
                  <a:lumMod val="85000"/>
                  <a:lumOff val="15000"/>
                </a:schemeClr>
              </a:solidFill>
              <a:latin typeface="+mn-ea"/>
              <a:cs typeface="+mn-ea"/>
              <a:sym typeface="+mn-ea"/>
            </a:endParaRPr>
          </a:p>
        </p:txBody>
      </p:sp>
      <p:sp>
        <p:nvSpPr>
          <p:cNvPr id="44" name="矩形 15"/>
          <p:cNvSpPr/>
          <p:nvPr>
            <p:custDataLst>
              <p:tags r:id="rId30"/>
            </p:custDataLst>
          </p:nvPr>
        </p:nvSpPr>
        <p:spPr>
          <a:xfrm>
            <a:off x="8253095" y="4549140"/>
            <a:ext cx="3467735"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图书馆作为学术研究的重要支持场所，一般位于学校的重要位置，为学生提供丰富的学习资源和安静的学习环境。</a:t>
            </a:r>
            <a:endParaRPr lang="zh-CN" altLang="en-US" sz="1600">
              <a:solidFill>
                <a:schemeClr val="tx1">
                  <a:lumMod val="85000"/>
                  <a:lumOff val="15000"/>
                </a:schemeClr>
              </a:solidFill>
              <a:latin typeface="+mn-ea"/>
              <a:cs typeface="+mn-ea"/>
              <a:sym typeface="+mn-ea"/>
            </a:endParaRPr>
          </a:p>
        </p:txBody>
      </p:sp>
      <p:sp>
        <p:nvSpPr>
          <p:cNvPr id="2" name="标题 16"/>
          <p:cNvSpPr>
            <a:spLocks noGrp="1"/>
          </p:cNvSpPr>
          <p:nvPr>
            <p:custDataLst>
              <p:tags r:id="rId3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一、校园地理布局</a:t>
            </a:r>
            <a:endParaRPr lang="zh-CN" altLang="en-US"/>
          </a:p>
        </p:txBody>
      </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紧急安全知识</a:t>
            </a:r>
            <a:endParaRPr lang="zh-CN" altLang="en-US" sz="2800">
              <a:solidFill>
                <a:schemeClr val="accent1">
                  <a:lumMod val="75000"/>
                </a:schemeClr>
              </a:solidFill>
            </a:endParaRPr>
          </a:p>
        </p:txBody>
      </p:sp>
      <p:sp>
        <p:nvSpPr>
          <p:cNvPr id="24" name="圆角矩形 9"/>
          <p:cNvSpPr/>
          <p:nvPr>
            <p:custDataLst>
              <p:tags r:id="rId2"/>
            </p:custDataLst>
          </p:nvPr>
        </p:nvSpPr>
        <p:spPr>
          <a:xfrm>
            <a:off x="1906350" y="1579380"/>
            <a:ext cx="9244052" cy="1116813"/>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25" name="圆角矩形 24"/>
          <p:cNvSpPr/>
          <p:nvPr>
            <p:custDataLst>
              <p:tags r:id="rId3"/>
            </p:custDataLst>
          </p:nvPr>
        </p:nvSpPr>
        <p:spPr>
          <a:xfrm flipH="1">
            <a:off x="2133308" y="1743879"/>
            <a:ext cx="1914022" cy="78847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dirty="0">
                <a:solidFill>
                  <a:schemeClr val="lt1"/>
                </a:solidFill>
                <a:latin typeface="+mn-ea"/>
                <a:cs typeface="+mn-ea"/>
                <a:sym typeface="+mn-ea"/>
              </a:rPr>
              <a:t>紧急出口的识别与位置</a:t>
            </a:r>
            <a:endParaRPr lang="zh-CN" altLang="en-US" b="1" dirty="0">
              <a:solidFill>
                <a:schemeClr val="lt1"/>
              </a:solidFill>
              <a:latin typeface="+mn-ea"/>
              <a:cs typeface="+mn-ea"/>
              <a:sym typeface="+mn-ea"/>
            </a:endParaRPr>
          </a:p>
        </p:txBody>
      </p:sp>
      <p:sp>
        <p:nvSpPr>
          <p:cNvPr id="26" name="矩形 25"/>
          <p:cNvSpPr/>
          <p:nvPr>
            <p:custDataLst>
              <p:tags r:id="rId4"/>
            </p:custDataLst>
          </p:nvPr>
        </p:nvSpPr>
        <p:spPr>
          <a:xfrm>
            <a:off x="4274875" y="1664722"/>
            <a:ext cx="6319704" cy="946173"/>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紧急出口通常设置在每个主要建筑的显眼位置，以确保在紧急情况下可以快速疏散人群，是校园安全体系中的关键部分。</a:t>
            </a:r>
            <a:endParaRPr lang="zh-CN" altLang="en-US" sz="1600">
              <a:solidFill>
                <a:schemeClr val="tx1">
                  <a:lumMod val="85000"/>
                  <a:lumOff val="15000"/>
                </a:schemeClr>
              </a:solidFill>
              <a:latin typeface="+mn-ea"/>
              <a:cs typeface="+mn-ea"/>
            </a:endParaRPr>
          </a:p>
        </p:txBody>
      </p:sp>
      <p:sp>
        <p:nvSpPr>
          <p:cNvPr id="27" name="圆角矩形 9"/>
          <p:cNvSpPr/>
          <p:nvPr>
            <p:custDataLst>
              <p:tags r:id="rId5"/>
            </p:custDataLst>
          </p:nvPr>
        </p:nvSpPr>
        <p:spPr>
          <a:xfrm>
            <a:off x="1906350" y="3280019"/>
            <a:ext cx="9244052" cy="1116813"/>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28" name="圆角矩形 27"/>
          <p:cNvSpPr/>
          <p:nvPr>
            <p:custDataLst>
              <p:tags r:id="rId6"/>
            </p:custDataLst>
          </p:nvPr>
        </p:nvSpPr>
        <p:spPr>
          <a:xfrm flipH="1">
            <a:off x="2133308" y="3444517"/>
            <a:ext cx="1914022" cy="78847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疏散路线的了解</a:t>
            </a:r>
            <a:endParaRPr lang="zh-CN" altLang="en-US" b="1">
              <a:solidFill>
                <a:schemeClr val="lt1"/>
              </a:solidFill>
              <a:latin typeface="+mn-ea"/>
              <a:cs typeface="+mn-ea"/>
              <a:sym typeface="+mn-ea"/>
            </a:endParaRPr>
          </a:p>
        </p:txBody>
      </p:sp>
      <p:sp>
        <p:nvSpPr>
          <p:cNvPr id="29" name="矩形 28"/>
          <p:cNvSpPr/>
          <p:nvPr>
            <p:custDataLst>
              <p:tags r:id="rId7"/>
            </p:custDataLst>
          </p:nvPr>
        </p:nvSpPr>
        <p:spPr>
          <a:xfrm>
            <a:off x="4274875" y="3365360"/>
            <a:ext cx="6319704" cy="946173"/>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了解校园内的疏散路线对于确保学生和教职工在紧急情况下的安全至关重要，应熟悉从各个建筑到最近紧急出口的路径。</a:t>
            </a:r>
            <a:endParaRPr lang="zh-CN" altLang="en-US" sz="1600">
              <a:solidFill>
                <a:schemeClr val="tx1">
                  <a:lumMod val="85000"/>
                  <a:lumOff val="15000"/>
                </a:schemeClr>
              </a:solidFill>
              <a:latin typeface="+mn-ea"/>
              <a:cs typeface="+mn-ea"/>
            </a:endParaRPr>
          </a:p>
        </p:txBody>
      </p:sp>
      <p:sp>
        <p:nvSpPr>
          <p:cNvPr id="30" name="圆角矩形 29"/>
          <p:cNvSpPr/>
          <p:nvPr>
            <p:custDataLst>
              <p:tags r:id="rId8"/>
            </p:custDataLst>
          </p:nvPr>
        </p:nvSpPr>
        <p:spPr>
          <a:xfrm>
            <a:off x="1906350" y="4980657"/>
            <a:ext cx="9244052" cy="1116813"/>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31" name="圆角矩形 30"/>
          <p:cNvSpPr/>
          <p:nvPr>
            <p:custDataLst>
              <p:tags r:id="rId9"/>
            </p:custDataLst>
          </p:nvPr>
        </p:nvSpPr>
        <p:spPr>
          <a:xfrm flipH="1">
            <a:off x="2133308" y="5145156"/>
            <a:ext cx="1914022" cy="78847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紧急情况下的应对措施</a:t>
            </a:r>
            <a:endParaRPr lang="zh-CN" altLang="en-US" b="1">
              <a:solidFill>
                <a:schemeClr val="lt1"/>
              </a:solidFill>
              <a:latin typeface="+mn-ea"/>
              <a:cs typeface="+mn-ea"/>
              <a:sym typeface="+mn-ea"/>
            </a:endParaRPr>
          </a:p>
        </p:txBody>
      </p:sp>
      <p:sp>
        <p:nvSpPr>
          <p:cNvPr id="32" name="矩形 31"/>
          <p:cNvSpPr/>
          <p:nvPr>
            <p:custDataLst>
              <p:tags r:id="rId10"/>
            </p:custDataLst>
          </p:nvPr>
        </p:nvSpPr>
        <p:spPr>
          <a:xfrm>
            <a:off x="4274875" y="5065999"/>
            <a:ext cx="6319704" cy="946173"/>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学校应提供紧急情况下的应对措施培训，包括如何使用灭火器、如何进行心肺复苏等基本急救技能，以提高校园整体的安全意识。</a:t>
            </a:r>
            <a:endParaRPr lang="zh-CN" altLang="en-US" sz="1600">
              <a:solidFill>
                <a:schemeClr val="tx1">
                  <a:lumMod val="85000"/>
                  <a:lumOff val="15000"/>
                </a:schemeClr>
              </a:solidFill>
              <a:latin typeface="+mn-ea"/>
              <a:cs typeface="+mn-ea"/>
            </a:endParaRPr>
          </a:p>
        </p:txBody>
      </p:sp>
      <p:cxnSp>
        <p:nvCxnSpPr>
          <p:cNvPr id="33" name="直接连接符 32"/>
          <p:cNvCxnSpPr/>
          <p:nvPr>
            <p:custDataLst>
              <p:tags r:id="rId11"/>
            </p:custDataLst>
          </p:nvPr>
        </p:nvCxnSpPr>
        <p:spPr>
          <a:xfrm>
            <a:off x="1502525" y="2398779"/>
            <a:ext cx="0" cy="1178249"/>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34" name="序号"/>
          <p:cNvSpPr/>
          <p:nvPr>
            <p:custDataLst>
              <p:tags r:id="rId12"/>
            </p:custDataLst>
          </p:nvPr>
        </p:nvSpPr>
        <p:spPr>
          <a:xfrm>
            <a:off x="1240936" y="1876838"/>
            <a:ext cx="522389" cy="522389"/>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35" name="序号"/>
          <p:cNvSpPr/>
          <p:nvPr>
            <p:custDataLst>
              <p:tags r:id="rId13"/>
            </p:custDataLst>
          </p:nvPr>
        </p:nvSpPr>
        <p:spPr>
          <a:xfrm>
            <a:off x="1240936" y="3577476"/>
            <a:ext cx="522389" cy="522389"/>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36" name="序号"/>
          <p:cNvSpPr/>
          <p:nvPr>
            <p:custDataLst>
              <p:tags r:id="rId14"/>
            </p:custDataLst>
          </p:nvPr>
        </p:nvSpPr>
        <p:spPr>
          <a:xfrm>
            <a:off x="1240936" y="5278115"/>
            <a:ext cx="522389" cy="522389"/>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algn="ctr">
              <a:spcBef>
                <a:spcPct val="0"/>
              </a:spcBef>
              <a:spcAft>
                <a:spcPct val="0"/>
              </a:spcAft>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cxnSp>
        <p:nvCxnSpPr>
          <p:cNvPr id="37" name="直接连接符 36"/>
          <p:cNvCxnSpPr/>
          <p:nvPr>
            <p:custDataLst>
              <p:tags r:id="rId15"/>
            </p:custDataLst>
          </p:nvPr>
        </p:nvCxnSpPr>
        <p:spPr>
          <a:xfrm>
            <a:off x="1502525" y="4099417"/>
            <a:ext cx="0" cy="1178249"/>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校园生活便利设施</a:t>
            </a:r>
            <a:endParaRPr lang="zh-CN" altLang="en-US" sz="2800">
              <a:solidFill>
                <a:schemeClr val="accent1">
                  <a:lumMod val="75000"/>
                </a:schemeClr>
              </a:solidFill>
            </a:endParaRPr>
          </a:p>
        </p:txBody>
      </p:sp>
      <p:pic>
        <p:nvPicPr>
          <p:cNvPr id="7" name="图片 6" descr="/data/temp/f7ea8ae1-45c3-11f0-9c90-16e080012ca4.jpegf7ea8ae1-45c3-11f0-9c90-16e080012ca4"/>
          <p:cNvPicPr>
            <a:picLocks noChangeAspect="1"/>
          </p:cNvPicPr>
          <p:nvPr>
            <p:custDataLst>
              <p:tags r:id="rId2"/>
            </p:custDataLst>
          </p:nvPr>
        </p:nvPicPr>
        <p:blipFill>
          <a:blip r:embed="rId3"/>
          <a:srcRect t="1224" b="1224"/>
          <a:stretch>
            <a:fillRect/>
          </a:stretch>
        </p:blipFill>
        <p:spPr>
          <a:xfrm>
            <a:off x="4636487" y="1622431"/>
            <a:ext cx="3582304" cy="2333406"/>
          </a:xfrm>
          <a:custGeom>
            <a:avLst/>
            <a:gdLst>
              <a:gd name="connsiteX0" fmla="*/ 0 w 3809719"/>
              <a:gd name="connsiteY0" fmla="*/ 0 h 2481538"/>
              <a:gd name="connsiteX1" fmla="*/ 3809719 w 3809719"/>
              <a:gd name="connsiteY1" fmla="*/ 0 h 2481538"/>
              <a:gd name="connsiteX2" fmla="*/ 3809719 w 3809719"/>
              <a:gd name="connsiteY2" fmla="*/ 2481538 h 2481538"/>
              <a:gd name="connsiteX3" fmla="*/ 0 w 3809719"/>
              <a:gd name="connsiteY3" fmla="*/ 2481538 h 2481538"/>
              <a:gd name="connsiteX4" fmla="*/ 0 w 3809719"/>
              <a:gd name="connsiteY4" fmla="*/ 0 h 2481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719" h="2481538">
                <a:moveTo>
                  <a:pt x="0" y="0"/>
                </a:moveTo>
                <a:lnTo>
                  <a:pt x="3809719" y="0"/>
                </a:lnTo>
                <a:lnTo>
                  <a:pt x="3809719" y="2481538"/>
                </a:lnTo>
                <a:lnTo>
                  <a:pt x="0" y="2481538"/>
                </a:lnTo>
                <a:lnTo>
                  <a:pt x="0" y="0"/>
                </a:lnTo>
                <a:close/>
              </a:path>
            </a:pathLst>
          </a:custGeom>
          <a:solidFill>
            <a:schemeClr val="accent2"/>
          </a:solidFill>
          <a:ln>
            <a:solidFill>
              <a:schemeClr val="accent2">
                <a:alpha val="20000"/>
              </a:schemeClr>
            </a:solidFill>
          </a:ln>
        </p:spPr>
      </p:pic>
      <p:pic>
        <p:nvPicPr>
          <p:cNvPr id="10" name="图片 9" descr="/data/temp/f7ea8a2b-45c3-11f0-9c90-16e080012ca4.jpegf7ea8a2b-45c3-11f0-9c90-16e080012ca4"/>
          <p:cNvPicPr>
            <a:picLocks noChangeAspect="1"/>
          </p:cNvPicPr>
          <p:nvPr>
            <p:custDataLst>
              <p:tags r:id="rId4"/>
            </p:custDataLst>
          </p:nvPr>
        </p:nvPicPr>
        <p:blipFill>
          <a:blip r:embed="rId5"/>
          <a:srcRect t="3690" b="3690"/>
          <a:stretch>
            <a:fillRect/>
          </a:stretch>
        </p:blipFill>
        <p:spPr>
          <a:xfrm>
            <a:off x="695662" y="1623625"/>
            <a:ext cx="3779012" cy="2333406"/>
          </a:xfrm>
          <a:custGeom>
            <a:avLst/>
            <a:gdLst>
              <a:gd name="connsiteX0" fmla="*/ 0 w 4018915"/>
              <a:gd name="connsiteY0" fmla="*/ 0 h 2481538"/>
              <a:gd name="connsiteX1" fmla="*/ 4018915 w 4018915"/>
              <a:gd name="connsiteY1" fmla="*/ 0 h 2481538"/>
              <a:gd name="connsiteX2" fmla="*/ 4018915 w 4018915"/>
              <a:gd name="connsiteY2" fmla="*/ 2481538 h 2481538"/>
              <a:gd name="connsiteX3" fmla="*/ 0 w 4018915"/>
              <a:gd name="connsiteY3" fmla="*/ 2481538 h 2481538"/>
              <a:gd name="connsiteX4" fmla="*/ 0 w 4018915"/>
              <a:gd name="connsiteY4" fmla="*/ 0 h 2481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8915" h="2481538">
                <a:moveTo>
                  <a:pt x="0" y="0"/>
                </a:moveTo>
                <a:lnTo>
                  <a:pt x="4018915" y="0"/>
                </a:lnTo>
                <a:lnTo>
                  <a:pt x="4018915" y="2481538"/>
                </a:lnTo>
                <a:lnTo>
                  <a:pt x="0" y="2481538"/>
                </a:lnTo>
                <a:lnTo>
                  <a:pt x="0" y="0"/>
                </a:lnTo>
                <a:close/>
              </a:path>
            </a:pathLst>
          </a:custGeom>
          <a:solidFill>
            <a:schemeClr val="accent1"/>
          </a:solidFill>
          <a:ln>
            <a:solidFill>
              <a:schemeClr val="accent1">
                <a:alpha val="20000"/>
              </a:schemeClr>
            </a:solidFill>
          </a:ln>
        </p:spPr>
      </p:pic>
      <p:pic>
        <p:nvPicPr>
          <p:cNvPr id="14" name="图片 13" descr="/data/temp/f7ea8b21-45c3-11f0-9c90-16e080012ca4.jpegf7ea8b21-45c3-11f0-9c90-16e080012ca4"/>
          <p:cNvPicPr>
            <a:picLocks noChangeAspect="1"/>
          </p:cNvPicPr>
          <p:nvPr>
            <p:custDataLst>
              <p:tags r:id="rId6"/>
            </p:custDataLst>
          </p:nvPr>
        </p:nvPicPr>
        <p:blipFill>
          <a:blip r:embed="rId7"/>
          <a:srcRect l="5452" r="5452"/>
          <a:stretch>
            <a:fillRect/>
          </a:stretch>
        </p:blipFill>
        <p:spPr>
          <a:xfrm>
            <a:off x="8380867" y="1622431"/>
            <a:ext cx="3117002" cy="2332336"/>
          </a:xfrm>
          <a:custGeom>
            <a:avLst/>
            <a:gdLst>
              <a:gd name="connsiteX0" fmla="*/ 0 w 3289300"/>
              <a:gd name="connsiteY0" fmla="*/ 0 h 2461260"/>
              <a:gd name="connsiteX1" fmla="*/ 2058670 w 3289300"/>
              <a:gd name="connsiteY1" fmla="*/ 0 h 2461260"/>
              <a:gd name="connsiteX2" fmla="*/ 3289300 w 3289300"/>
              <a:gd name="connsiteY2" fmla="*/ 1230630 h 2461260"/>
              <a:gd name="connsiteX3" fmla="*/ 2058670 w 3289300"/>
              <a:gd name="connsiteY3" fmla="*/ 2461260 h 2461260"/>
              <a:gd name="connsiteX4" fmla="*/ 0 w 3289300"/>
              <a:gd name="connsiteY4" fmla="*/ 2461260 h 2461260"/>
              <a:gd name="connsiteX5" fmla="*/ 0 w 3289300"/>
              <a:gd name="connsiteY5" fmla="*/ 0 h 2461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9300" h="2461260">
                <a:moveTo>
                  <a:pt x="0" y="0"/>
                </a:moveTo>
                <a:lnTo>
                  <a:pt x="2058670" y="0"/>
                </a:lnTo>
                <a:cubicBezTo>
                  <a:pt x="2738328" y="0"/>
                  <a:pt x="3289300" y="550972"/>
                  <a:pt x="3289300" y="1230630"/>
                </a:cubicBezTo>
                <a:cubicBezTo>
                  <a:pt x="3289300" y="1910288"/>
                  <a:pt x="2738328" y="2461260"/>
                  <a:pt x="2058670" y="2461260"/>
                </a:cubicBezTo>
                <a:lnTo>
                  <a:pt x="0" y="2461260"/>
                </a:lnTo>
                <a:lnTo>
                  <a:pt x="0" y="0"/>
                </a:lnTo>
                <a:close/>
              </a:path>
            </a:pathLst>
          </a:custGeom>
          <a:solidFill>
            <a:schemeClr val="accent1"/>
          </a:solidFill>
          <a:ln>
            <a:solidFill>
              <a:schemeClr val="accent1">
                <a:alpha val="20000"/>
              </a:schemeClr>
            </a:solidFill>
          </a:ln>
        </p:spPr>
      </p:pic>
      <p:sp>
        <p:nvSpPr>
          <p:cNvPr id="15" name="文本框 14"/>
          <p:cNvSpPr txBox="1"/>
          <p:nvPr>
            <p:custDataLst>
              <p:tags r:id="rId8"/>
            </p:custDataLst>
          </p:nvPr>
        </p:nvSpPr>
        <p:spPr>
          <a:xfrm>
            <a:off x="924560" y="4873625"/>
            <a:ext cx="3083560" cy="671195"/>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lvl="0" algn="ctr">
              <a:lnSpc>
                <a:spcPct val="130000"/>
              </a:lnSpc>
              <a:spcBef>
                <a:spcPts val="0"/>
              </a:spcBef>
              <a:spcAft>
                <a:spcPts val="0"/>
              </a:spcAft>
              <a:buClrTx/>
              <a:buSzTx/>
              <a:buFontTx/>
            </a:pPr>
            <a:r>
              <a:rPr lang="zh-CN" altLang="en-US" sz="1800" dirty="0">
                <a:solidFill>
                  <a:schemeClr val="tx1">
                    <a:lumMod val="85000"/>
                    <a:lumOff val="15000"/>
                  </a:schemeClr>
                </a:solidFill>
                <a:latin typeface="+mn-ea"/>
                <a:ea typeface="+mn-ea"/>
                <a:sym typeface="+mn-ea"/>
              </a:rPr>
              <a:t>医疗室一般位于学生宿舍区附近，方便学生在需要时获得及时的医疗服务，是校园内不可或缺的健康保障设施。</a:t>
            </a:r>
            <a:endParaRPr lang="zh-CN" altLang="en-US" sz="1800" dirty="0">
              <a:solidFill>
                <a:schemeClr val="tx1">
                  <a:lumMod val="85000"/>
                  <a:lumOff val="15000"/>
                </a:schemeClr>
              </a:solidFill>
              <a:latin typeface="+mn-ea"/>
              <a:ea typeface="+mn-ea"/>
              <a:sym typeface="+mn-ea"/>
            </a:endParaRPr>
          </a:p>
        </p:txBody>
      </p:sp>
      <p:sp>
        <p:nvSpPr>
          <p:cNvPr id="19" name="文本框 18"/>
          <p:cNvSpPr txBox="1"/>
          <p:nvPr>
            <p:custDataLst>
              <p:tags r:id="rId9"/>
            </p:custDataLst>
          </p:nvPr>
        </p:nvSpPr>
        <p:spPr>
          <a:xfrm>
            <a:off x="1134110" y="4451985"/>
            <a:ext cx="2874645" cy="334645"/>
          </a:xfrm>
          <a:prstGeom prst="rect">
            <a:avLst/>
          </a:prstGeom>
          <a:noFill/>
        </p:spPr>
        <p:txBody>
          <a:bodyPr wrap="square" lIns="0" tIns="0" rIns="0" bIns="0" anchor="b" anchorCtr="0">
            <a:noAutofit/>
          </a:bodyPr>
          <a:lstStyle/>
          <a:p>
            <a:pPr algn="ctr">
              <a:lnSpc>
                <a:spcPct val="150000"/>
              </a:lnSpc>
            </a:pPr>
            <a:r>
              <a:rPr lang="zh-CN" altLang="en-US" sz="2000" b="1" dirty="0">
                <a:solidFill>
                  <a:schemeClr val="accent1"/>
                </a:solidFill>
                <a:latin typeface="+mn-ea"/>
              </a:rPr>
              <a:t>医疗室的位置与服务</a:t>
            </a:r>
            <a:endParaRPr lang="zh-CN" altLang="en-US" sz="2000" b="1" dirty="0">
              <a:solidFill>
                <a:schemeClr val="accent1"/>
              </a:solidFill>
              <a:latin typeface="+mn-ea"/>
            </a:endParaRPr>
          </a:p>
        </p:txBody>
      </p:sp>
      <p:sp>
        <p:nvSpPr>
          <p:cNvPr id="23" name="文本框 22"/>
          <p:cNvSpPr txBox="1"/>
          <p:nvPr>
            <p:custDataLst>
              <p:tags r:id="rId10"/>
            </p:custDataLst>
          </p:nvPr>
        </p:nvSpPr>
        <p:spPr>
          <a:xfrm>
            <a:off x="4725670" y="4873625"/>
            <a:ext cx="3083560" cy="671195"/>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lvl="0" algn="ctr">
              <a:lnSpc>
                <a:spcPct val="130000"/>
              </a:lnSpc>
              <a:spcBef>
                <a:spcPts val="0"/>
              </a:spcBef>
              <a:spcAft>
                <a:spcPts val="0"/>
              </a:spcAft>
              <a:buClrTx/>
              <a:buSzTx/>
              <a:buFontTx/>
            </a:pPr>
            <a:r>
              <a:rPr lang="zh-CN" altLang="en-US" sz="1800" dirty="0">
                <a:solidFill>
                  <a:schemeClr val="tx1">
                    <a:lumMod val="85000"/>
                    <a:lumOff val="15000"/>
                  </a:schemeClr>
                </a:solidFill>
                <a:latin typeface="+mn-ea"/>
                <a:ea typeface="+mn-ea"/>
                <a:sym typeface="+mn-ea"/>
              </a:rPr>
              <a:t>校园周边配套设施齐全，包括商店、银行、邮局等，为学生提供便利的生活服务，丰富校园生活体验。</a:t>
            </a:r>
            <a:endParaRPr lang="zh-CN" altLang="en-US" sz="1800" dirty="0">
              <a:solidFill>
                <a:schemeClr val="tx1">
                  <a:lumMod val="85000"/>
                  <a:lumOff val="15000"/>
                </a:schemeClr>
              </a:solidFill>
              <a:latin typeface="+mn-ea"/>
              <a:ea typeface="+mn-ea"/>
              <a:sym typeface="+mn-ea"/>
            </a:endParaRPr>
          </a:p>
        </p:txBody>
      </p:sp>
      <p:sp>
        <p:nvSpPr>
          <p:cNvPr id="28" name="文本框 27"/>
          <p:cNvSpPr txBox="1"/>
          <p:nvPr>
            <p:custDataLst>
              <p:tags r:id="rId11"/>
            </p:custDataLst>
          </p:nvPr>
        </p:nvSpPr>
        <p:spPr>
          <a:xfrm>
            <a:off x="4935220" y="4451985"/>
            <a:ext cx="2874645" cy="334645"/>
          </a:xfrm>
          <a:prstGeom prst="rect">
            <a:avLst/>
          </a:prstGeom>
          <a:noFill/>
        </p:spPr>
        <p:txBody>
          <a:bodyPr wrap="square" lIns="0" tIns="0" rIns="0" bIns="0" anchor="b" anchorCtr="0">
            <a:noAutofit/>
          </a:bodyPr>
          <a:lstStyle/>
          <a:p>
            <a:pPr algn="ctr">
              <a:lnSpc>
                <a:spcPct val="150000"/>
              </a:lnSpc>
            </a:pPr>
            <a:r>
              <a:rPr lang="zh-CN" altLang="en-US" sz="2000" b="1" dirty="0">
                <a:solidFill>
                  <a:schemeClr val="accent2"/>
                </a:solidFill>
                <a:latin typeface="+mn-ea"/>
              </a:rPr>
              <a:t>校园周边配套设施介绍</a:t>
            </a:r>
            <a:endParaRPr lang="zh-CN" altLang="en-US" sz="2000" b="1" dirty="0">
              <a:solidFill>
                <a:schemeClr val="accent2"/>
              </a:solidFill>
              <a:latin typeface="+mn-ea"/>
            </a:endParaRPr>
          </a:p>
        </p:txBody>
      </p:sp>
      <p:sp>
        <p:nvSpPr>
          <p:cNvPr id="30" name="椭圆 29"/>
          <p:cNvSpPr/>
          <p:nvPr>
            <p:custDataLst>
              <p:tags r:id="rId12"/>
            </p:custDataLst>
          </p:nvPr>
        </p:nvSpPr>
        <p:spPr>
          <a:xfrm>
            <a:off x="6031897" y="3554629"/>
            <a:ext cx="799246" cy="799246"/>
          </a:xfrm>
          <a:prstGeom prst="ellipse">
            <a:avLst/>
          </a:prstGeom>
          <a:solidFill>
            <a:srgbClr val="FFFFFF">
              <a:alpha val="85000"/>
            </a:srgbClr>
          </a:solidFill>
          <a:ln>
            <a:noFill/>
          </a:ln>
          <a:effectLst>
            <a:outerShdw blurRad="63500" dist="38100" dir="2700000" algn="t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sz="2400" b="1" dirty="0">
                <a:solidFill>
                  <a:schemeClr val="accent2"/>
                </a:solidFill>
                <a:latin typeface="+mn-ea"/>
              </a:rPr>
              <a:t>02</a:t>
            </a:r>
            <a:endParaRPr lang="en-US" altLang="zh-CN" sz="2400" b="1" dirty="0">
              <a:solidFill>
                <a:schemeClr val="accent2"/>
              </a:solidFill>
              <a:latin typeface="+mn-ea"/>
            </a:endParaRPr>
          </a:p>
        </p:txBody>
      </p:sp>
      <p:sp>
        <p:nvSpPr>
          <p:cNvPr id="31" name="椭圆 30"/>
          <p:cNvSpPr/>
          <p:nvPr>
            <p:custDataLst>
              <p:tags r:id="rId13"/>
            </p:custDataLst>
          </p:nvPr>
        </p:nvSpPr>
        <p:spPr>
          <a:xfrm>
            <a:off x="2177058" y="3556421"/>
            <a:ext cx="799246" cy="799246"/>
          </a:xfrm>
          <a:prstGeom prst="ellipse">
            <a:avLst/>
          </a:prstGeom>
          <a:solidFill>
            <a:srgbClr val="FFFFFF">
              <a:alpha val="85000"/>
            </a:srgbClr>
          </a:solidFill>
          <a:ln>
            <a:noFill/>
          </a:ln>
          <a:effectLst>
            <a:outerShdw blurRad="63500" dist="381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sz="2400" b="1" dirty="0">
                <a:solidFill>
                  <a:schemeClr val="accent1"/>
                </a:solidFill>
                <a:latin typeface="+mn-ea"/>
              </a:rPr>
              <a:t>01</a:t>
            </a:r>
            <a:endParaRPr lang="en-US" altLang="zh-CN" sz="2400" b="1" dirty="0">
              <a:solidFill>
                <a:schemeClr val="accent1"/>
              </a:solidFill>
              <a:latin typeface="+mn-ea"/>
            </a:endParaRPr>
          </a:p>
        </p:txBody>
      </p:sp>
      <p:sp>
        <p:nvSpPr>
          <p:cNvPr id="38" name="文本框 37"/>
          <p:cNvSpPr txBox="1"/>
          <p:nvPr>
            <p:custDataLst>
              <p:tags r:id="rId14"/>
            </p:custDataLst>
          </p:nvPr>
        </p:nvSpPr>
        <p:spPr>
          <a:xfrm>
            <a:off x="8314055" y="4873625"/>
            <a:ext cx="3083560" cy="671195"/>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lvl="0" algn="ctr">
              <a:lnSpc>
                <a:spcPct val="130000"/>
              </a:lnSpc>
              <a:spcBef>
                <a:spcPts val="0"/>
              </a:spcBef>
              <a:spcAft>
                <a:spcPts val="0"/>
              </a:spcAft>
              <a:buClrTx/>
              <a:buSzTx/>
              <a:buFontTx/>
            </a:pPr>
            <a:r>
              <a:rPr lang="zh-CN" altLang="en-US" sz="1800" dirty="0">
                <a:solidFill>
                  <a:schemeClr val="tx1">
                    <a:lumMod val="85000"/>
                    <a:lumOff val="15000"/>
                  </a:schemeClr>
                </a:solidFill>
                <a:latin typeface="+mn-ea"/>
                <a:ea typeface="+mn-ea"/>
                <a:sym typeface="+mn-ea"/>
              </a:rPr>
              <a:t>校园位于职教园区的中心地带，交通便利，便于师生出行，是校园选址的重要考量因素之一。</a:t>
            </a:r>
            <a:endParaRPr lang="zh-CN" altLang="en-US" sz="1800" dirty="0">
              <a:solidFill>
                <a:schemeClr val="tx1">
                  <a:lumMod val="85000"/>
                  <a:lumOff val="15000"/>
                </a:schemeClr>
              </a:solidFill>
              <a:latin typeface="+mn-ea"/>
              <a:ea typeface="+mn-ea"/>
              <a:sym typeface="+mn-ea"/>
            </a:endParaRPr>
          </a:p>
        </p:txBody>
      </p:sp>
      <p:sp>
        <p:nvSpPr>
          <p:cNvPr id="39" name="文本框 38"/>
          <p:cNvSpPr txBox="1"/>
          <p:nvPr>
            <p:custDataLst>
              <p:tags r:id="rId15"/>
            </p:custDataLst>
          </p:nvPr>
        </p:nvSpPr>
        <p:spPr>
          <a:xfrm>
            <a:off x="8523605" y="4451985"/>
            <a:ext cx="2874645" cy="334645"/>
          </a:xfrm>
          <a:prstGeom prst="rect">
            <a:avLst/>
          </a:prstGeom>
          <a:noFill/>
        </p:spPr>
        <p:txBody>
          <a:bodyPr wrap="square" lIns="0" tIns="0" rIns="0" bIns="0" anchor="b" anchorCtr="0">
            <a:noAutofit/>
          </a:bodyPr>
          <a:lstStyle/>
          <a:p>
            <a:pPr algn="ctr">
              <a:lnSpc>
                <a:spcPct val="150000"/>
              </a:lnSpc>
            </a:pPr>
            <a:r>
              <a:rPr lang="zh-CN" altLang="en-US" sz="2000" b="1" dirty="0">
                <a:solidFill>
                  <a:schemeClr val="accent1"/>
                </a:solidFill>
                <a:latin typeface="+mn-ea"/>
              </a:rPr>
              <a:t>交通便利性说明</a:t>
            </a:r>
            <a:endParaRPr lang="zh-CN" altLang="en-US" sz="2000" b="1" dirty="0">
              <a:solidFill>
                <a:schemeClr val="accent1"/>
              </a:solidFill>
              <a:latin typeface="+mn-ea"/>
            </a:endParaRPr>
          </a:p>
        </p:txBody>
      </p:sp>
      <p:sp>
        <p:nvSpPr>
          <p:cNvPr id="40" name="椭圆 39"/>
          <p:cNvSpPr/>
          <p:nvPr>
            <p:custDataLst>
              <p:tags r:id="rId16"/>
            </p:custDataLst>
          </p:nvPr>
        </p:nvSpPr>
        <p:spPr>
          <a:xfrm>
            <a:off x="9366671" y="3554629"/>
            <a:ext cx="799246" cy="799246"/>
          </a:xfrm>
          <a:prstGeom prst="ellipse">
            <a:avLst/>
          </a:prstGeom>
          <a:solidFill>
            <a:srgbClr val="FFFFFF">
              <a:alpha val="85000"/>
            </a:srgbClr>
          </a:solidFill>
          <a:ln>
            <a:noFill/>
          </a:ln>
          <a:effectLst>
            <a:outerShdw blurRad="63500" dist="381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sz="2400" b="1" dirty="0">
                <a:solidFill>
                  <a:schemeClr val="accent1"/>
                </a:solidFill>
                <a:latin typeface="+mn-ea"/>
              </a:rPr>
              <a:t>03</a:t>
            </a:r>
            <a:endParaRPr lang="en-US" altLang="zh-CN" sz="2400" b="1" dirty="0">
              <a:solidFill>
                <a:schemeClr val="accent1"/>
              </a:solidFill>
              <a:latin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19"/>
  <p:tag name="KSO_WM_BEAUTIFY_FLAG" val="#wm#"/>
  <p:tag name="KSO_WM_TAG_VERSION" val="3.0"/>
  <p:tag name="KSO_WM_UNIT_ID" val="_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4932_2*l_h_a*1_2_1"/>
  <p:tag name="KSO_WM_TEMPLATE_CATEGORY" val="diagram"/>
  <p:tag name="KSO_WM_TEMPLATE_INDEX" val="20234932"/>
  <p:tag name="KSO_WM_UNIT_LAYERLEVEL" val="1_1_1"/>
  <p:tag name="KSO_WM_TAG_VERSION" val="3.0"/>
  <p:tag name="KSO_WM_UNIT_TEXT_FILL_FORE_SCHEMECOLOR_INDEX_BRIGHTNESS" val="0.15"/>
  <p:tag name="KSO_WM_DIAGRAM_GROUP_CODE" val="l1-1"/>
  <p:tag name="KSO_WM_DIAGRAM_MAX_ITEMCNT" val="2"/>
  <p:tag name="KSO_WM_DIAGRAM_MIN_ITEMCNT" val="1"/>
  <p:tag name="KSO_WM_DIAGRAM_VIRTUALLY_FRAME" val="{&quot;height&quot;:232.19999694824224,&quot;left&quot;:59.39999999999998,&quot;top&quot;:255.95000305175776,&quot;width&quot;:77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TEXT_TYPE" val="1"/>
  <p:tag name="KSO_WM_UNIT_VALUE" val="11"/>
  <p:tag name="KSO_WM_BEAUTIFY_FLAG" val="#wm#"/>
  <p:tag name="KSO_WM_UNIT_PRESET_TEXT" val="单击此处添加项标题"/>
  <p:tag name="KSO_WM_UNIT_USESOURCEFORMAT_APPLY" val="1"/>
</p:tagLst>
</file>

<file path=ppt/tags/tag10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932_2*l_h_f*1_2_1"/>
  <p:tag name="KSO_WM_TEMPLATE_CATEGORY" val="diagram"/>
  <p:tag name="KSO_WM_TEMPLATE_INDEX" val="20234932"/>
  <p:tag name="KSO_WM_UNIT_LAYERLEVEL" val="1_1_1"/>
  <p:tag name="KSO_WM_TAG_VERSION" val="3.0"/>
  <p:tag name="KSO_WM_UNIT_TEXT_FILL_FORE_SCHEMECOLOR_INDEX_BRIGHTNESS" val="0.15"/>
  <p:tag name="KSO_WM_DIAGRAM_GROUP_CODE" val="l1-1"/>
  <p:tag name="KSO_WM_DIAGRAM_MAX_ITEMCNT" val="2"/>
  <p:tag name="KSO_WM_DIAGRAM_MIN_ITEMCNT" val="1"/>
  <p:tag name="KSO_WM_DIAGRAM_VIRTUALLY_FRAME" val="{&quot;height&quot;:232.19999694824224,&quot;left&quot;:59.39999999999998,&quot;top&quot;:255.95000305175776,&quot;width&quot;:77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项正文，文字是您思想的提炼，请尽量言简意赅的阐述观点，以便观者准确地理解您传达的思想。"/>
  <p:tag name="KSO_WM_UNIT_TEXT_FILL_FORE_SCHEMECOLOR_INDEX" val="1"/>
  <p:tag name="KSO_WM_UNIT_TEXT_FILL_TYPE" val="1"/>
  <p:tag name="KSO_WM_UNIT_USESOURCEFORMAT_APPLY" val="1"/>
</p:tagLst>
</file>

<file path=ppt/tags/tag1002.xml><?xml version="1.0" encoding="utf-8"?>
<p:tagLst xmlns:p="http://schemas.openxmlformats.org/presentationml/2006/main">
  <p:tag name="KSO_WM_SLIDE_ID" val="custom2023494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4947"/>
  <p:tag name="KSO_WM_SLIDE_TYPE" val="text"/>
  <p:tag name="KSO_WM_SLIDE_SUBTYPE" val="picTxt"/>
  <p:tag name="KSO_WM_SLIDE_SIZE" val="841.3*232.15"/>
  <p:tag name="KSO_WM_SLIDE_POSITION" val="59.4*255.95"/>
  <p:tag name="KSO_WM_SLIDE_LAYOUT" val="a_d_l"/>
  <p:tag name="KSO_WM_SLIDE_LAYOUT_CNT" val="1_1_1"/>
  <p:tag name="KSO_WM_SPECIAL_SOURCE" val="bdnull"/>
  <p:tag name="KSO_WM_DIAGRAM_GROUP_CODE" val="l1-1"/>
  <p:tag name="KSO_WM_SLIDE_DIAGTYPE" val="l"/>
</p:tagLst>
</file>

<file path=ppt/tags/tag100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10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10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10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10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10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10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1018.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102.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0.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021.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022.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0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Lst>
</file>

<file path=ppt/tags/tag10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54.8,&quot;top&quot;:152.00157609266748,&quot;width&quot;:86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Lst>
</file>

<file path=ppt/tags/tag102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026.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963"/>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0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1*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3.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1*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0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1*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0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1*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1*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1*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1*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104.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1*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10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104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5972],&quot;70&quot;:[3319356]}"/>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044.xml><?xml version="1.0" encoding="utf-8"?>
<p:tagLst xmlns:p="http://schemas.openxmlformats.org/presentationml/2006/main">
  <p:tag name="KSO_WM_UNIT_VALUE" val="689*105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459_1*l_h_d*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62.72016200490333,&quot;left&quot;:54.776535433070855,&quot;top&quot;:127.75047244094485,&quot;width&quot;:850.57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1"/>
  <p:tag name="KSO_WM_DIAGRAM_USE_COLOR_VALUE" val="{&quot;color_scheme&quot;:1,&quot;color_type&quot;:1,&quot;theme_color_indexes&quot;:[5,6,5,6,5,6]}"/>
</p:tagLst>
</file>

<file path=ppt/tags/tag1045.xml><?xml version="1.0" encoding="utf-8"?>
<p:tagLst xmlns:p="http://schemas.openxmlformats.org/presentationml/2006/main">
  <p:tag name="KSO_WM_UNIT_VALUE" val="689*111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459_1*l_h_d*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62.72016200490333,&quot;left&quot;:54.776535433070855,&quot;top&quot;:127.75047244094485,&quot;width&quot;:850.57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1046.xml><?xml version="1.0" encoding="utf-8"?>
<p:tagLst xmlns:p="http://schemas.openxmlformats.org/presentationml/2006/main">
  <p:tag name="KSO_WM_UNIT_VALUE" val="688*92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459_1*l_h_d*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62.72016200490333,&quot;left&quot;:54.776535433070855,&quot;top&quot;:127.75047244094485,&quot;width&quot;:850.57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6"/>
  <p:tag name="KSO_WM_DIAGRAM_USE_COLOR_VALUE" val="{&quot;color_scheme&quot;:1,&quot;color_type&quot;:1,&quot;theme_color_indexes&quot;:[5,6,5,6,5,6]}"/>
</p:tagLst>
</file>

<file path=ppt/tags/tag1047.xml><?xml version="1.0" encoding="utf-8"?>
<p:tagLst xmlns:p="http://schemas.openxmlformats.org/presentationml/2006/main">
  <p:tag name="KSO_WM_DIAGRAM_VIRTUALLY_FRAME" val="{&quot;height&quot;:362.72016200490333,&quot;left&quot;:54.776535433070855,&quot;top&quot;:127.75047244094485,&quot;width&quot;:850.577795275590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459_1*l_h_f*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文字是您思想的提炼，请尽量言简意赅的阐述观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48.xml><?xml version="1.0" encoding="utf-8"?>
<p:tagLst xmlns:p="http://schemas.openxmlformats.org/presentationml/2006/main">
  <p:tag name="KSO_WM_DIAGRAM_VIRTUALLY_FRAME" val="{&quot;height&quot;:362.72016200490333,&quot;left&quot;:54.776535433070855,&quot;top&quot;:127.75047244094485,&quot;width&quot;:850.577795275590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459_1*l_h_a*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此处添加项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49.xml><?xml version="1.0" encoding="utf-8"?>
<p:tagLst xmlns:p="http://schemas.openxmlformats.org/presentationml/2006/main">
  <p:tag name="KSO_WM_DIAGRAM_VIRTUALLY_FRAME" val="{&quot;height&quot;:362.72016200490333,&quot;left&quot;:54.776535433070855,&quot;top&quot;:127.75047244094485,&quot;width&quot;:850.577795275590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459_1*l_h_f*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5.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0.xml><?xml version="1.0" encoding="utf-8"?>
<p:tagLst xmlns:p="http://schemas.openxmlformats.org/presentationml/2006/main">
  <p:tag name="KSO_WM_DIAGRAM_VIRTUALLY_FRAME" val="{&quot;height&quot;:362.72016200490333,&quot;left&quot;:54.776535433070855,&quot;top&quot;:127.75047244094485,&quot;width&quot;:850.577795275590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459_1*l_h_a*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51.xml><?xml version="1.0" encoding="utf-8"?>
<p:tagLst xmlns:p="http://schemas.openxmlformats.org/presentationml/2006/main">
  <p:tag name="KSO_WM_DIAGRAM_VIRTUALLY_FRAME" val="{&quot;height&quot;:362.72016200490333,&quot;left&quot;:54.776535433070855,&quot;top&quot;:127.75047244094485,&quot;width&quot;:850.57779527559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4459_1*l_h_i*1_2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459_1*l_h_i*1_1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62.72016200490333,&quot;left&quot;:54.776535433070855,&quot;top&quot;:127.75047244094485,&quot;width&quot;:850.5777952755905}"/>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53.xml><?xml version="1.0" encoding="utf-8"?>
<p:tagLst xmlns:p="http://schemas.openxmlformats.org/presentationml/2006/main">
  <p:tag name="KSO_WM_DIAGRAM_VIRTUALLY_FRAME" val="{&quot;height&quot;:362.72016200490333,&quot;left&quot;:54.776535433070855,&quot;top&quot;:127.75047244094485,&quot;width&quot;:850.577795275590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459_1*l_h_f*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文字是您思想的提炼，请言简意赅的阐述观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54.xml><?xml version="1.0" encoding="utf-8"?>
<p:tagLst xmlns:p="http://schemas.openxmlformats.org/presentationml/2006/main">
  <p:tag name="KSO_WM_DIAGRAM_VIRTUALLY_FRAME" val="{&quot;height&quot;:362.72016200490333,&quot;left&quot;:54.776535433070855,&quot;top&quot;:127.75047244094485,&quot;width&quot;:850.577795275590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459_1*l_h_a*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55.xml><?xml version="1.0" encoding="utf-8"?>
<p:tagLst xmlns:p="http://schemas.openxmlformats.org/presentationml/2006/main">
  <p:tag name="KSO_WM_DIAGRAM_VIRTUALLY_FRAME" val="{&quot;height&quot;:362.72016200490333,&quot;left&quot;:54.776535433070855,&quot;top&quot;:127.75047244094485,&quot;width&quot;:850.57779527559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4459_1*l_h_i*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56.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5104]}"/>
</p:tagLst>
</file>

<file path=ppt/tags/tag105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6.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13834243&quot;}*gallery_gallery_ai_v2.1.1_ONLINE*f28e91e4-2693-42a3-98c2-8ba0bf7e3af5-slide-0"/>
  <p:tag name="KSO_WM_UNIT_LINE_FILL_TYPE" val="2"/>
  <p:tag name="KSO_WM_UNIT_USESOURCEFORMAT_APPLY" val="1"/>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282720712&quot;}*gallery_gallery_ai_v2.1.1_ONLINE*f28e91e4-2693-42a3-98c2-8ba0bf7e3af5-slide-0"/>
  <p:tag name="KSO_WM_UNIT_LINE_FILL_TYPE" val="2"/>
  <p:tag name="KSO_WM_UNIT_USESOURCEFORMAT_APPLY" val="1"/>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460126747&quot;}*gallery_gallery_ai_v2.1.1_ONLINE*f28e91e4-2693-42a3-98c2-8ba0bf7e3af5-slide-0"/>
  <p:tag name="KSO_WM_UNIT_LINE_FILL_TYPE" val="2"/>
  <p:tag name="KSO_WM_UNIT_USESOURCEFORMAT_APPLY" val="1"/>
</p:tagLst>
</file>

<file path=ppt/tags/tag10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0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0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0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1"/>
</p:tagLst>
</file>

<file path=ppt/tags/tag10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0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07.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0.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7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867_2*a*1"/>
  <p:tag name="KSO_WM_TEMPLATE_CATEGORY" val="diagram"/>
  <p:tag name="KSO_WM_TEMPLATE_INDEX" val="20231867"/>
  <p:tag name="KSO_WM_UNIT_LAYERLEVEL" val="1"/>
  <p:tag name="KSO_WM_TAG_VERSION" val="3.0"/>
  <p:tag name="KSO_WM_BEAUTIFY_FLAG" val="#wm#"/>
  <p:tag name="MD-PA" val="v1.0.0"/>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3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1"/>
</p:tagLst>
</file>

<file path=ppt/tags/tag10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67_2*l_h_f*1_3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UNIT_USESOURCEFORMAT_APPLY" val="1"/>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3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UNIT_USESOURCEFORMAT_APPLY" val="1"/>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2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1"/>
</p:tagLst>
</file>

<file path=ppt/tags/tag10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7_2*l_h_f*1_2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UNIT_USESOURCEFORMAT_APPLY" val="1"/>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2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UNIT_USESOURCEFORMAT_APPLY" val="1"/>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1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1"/>
</p:tagLst>
</file>

<file path=ppt/tags/tag10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7_2*l_h_f*1_1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UNIT_USESOURCEFORMAT_APPLY" val="1"/>
</p:tagLst>
</file>

<file path=ppt/tags/tag108.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1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DIAGRAM_MAX_ITEMCNT" val="3"/>
  <p:tag name="KSO_WM_DIAGRAM_MIN_ITEMCNT" val="2"/>
  <p:tag name="KSO_WM_DIAGRAM_VIRTUALLY_FRAME" val="{&quot;height&quot;:360.2123810033344,&quot;left&quot;:54.75,&quot;top&quot;:114.5279433566005,&quot;width&quot;:850.3749606299212}"/>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UNIT_USESOURCEFORMAT_APPLY" val="1"/>
</p:tagLst>
</file>

<file path=ppt/tags/tag1081.xml><?xml version="1.0" encoding="utf-8"?>
<p:tagLst xmlns:p="http://schemas.openxmlformats.org/presentationml/2006/main">
  <p:tag name="KSO_WM_SLIDE_ID" val="diagram20231867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867"/>
  <p:tag name="KSO_WM_SLIDE_TYPE" val="text"/>
  <p:tag name="KSO_WM_SLIDE_SUBTYPE" val="diag"/>
  <p:tag name="KSO_WM_SLIDE_SIZE" val="849.486*358.891"/>
  <p:tag name="KSO_WM_SLIDE_POSITION" val="55.6394*115.223"/>
  <p:tag name="KSO_WM_SLIDE_LAYOUT" val="a_l"/>
  <p:tag name="KSO_WM_SLIDE_LAYOUT_CNT" val="1_1"/>
  <p:tag name="KSO_WM_SPECIAL_SOURCE" val="bdnull"/>
  <p:tag name="KSO_WM_DIAGRAM_GROUP_CODE" val="l1-1"/>
  <p:tag name="KSO_WM_SLIDE_DIAGTYPE" val="l"/>
</p:tagLst>
</file>

<file path=ppt/tags/tag108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60_2*a*1"/>
  <p:tag name="KSO_WM_TEMPLATE_CATEGORY" val="diagram"/>
  <p:tag name="KSO_WM_TEMPLATE_INDEX" val="20231060"/>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2*l_h_i*1_2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2*l_h_i*1_2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13"/>
  <p:tag name="KSO_WM_UNIT_TEXT_FILL_TYPE" val="1"/>
  <p:tag name="KSO_WM_UNIT_USESOURCEFORMAT_APPLY" val="1"/>
</p:tagLst>
</file>

<file path=ppt/tags/tag10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2*l_h_a*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2*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2*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10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2*l_h_a*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089.xml><?xml version="1.0" encoding="utf-8"?>
<p:tagLst xmlns:p="http://schemas.openxmlformats.org/presentationml/2006/main">
  <p:tag name="KSO_WM_UNIT_SUBTYPE" val="a"/>
  <p:tag name="KSO_WM_UNIT_NOCLEAR" val="0"/>
  <p:tag name="KSO_WM_UNIT_VALUE" val="7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2*l_h_f*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
  <p:tag name="KSO_WM_UNIT_TEXT_FILL_FORE_SCHEMECOLOR_INDEX" val="1"/>
  <p:tag name="KSO_WM_UNIT_TEXT_FILL_TYPE" val="1"/>
  <p:tag name="KSO_WM_UNIT_USESOURCEFORMAT_APPLY" val="1"/>
</p:tagLst>
</file>

<file path=ppt/tags/tag109.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2*l_h_f*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USESOURCEFORMAT_APPLY"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060_2*l_h_i*1_3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060_2*l_h_i*1_3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10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060_2*l_h_a*1_3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0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060_2*l_h_f*1_3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
  <p:tag name="KSO_WM_UNIT_TEXT_FILL_FORE_SCHEMECOLOR_INDEX" val="1"/>
  <p:tag name="KSO_WM_UNIT_TEXT_FILL_TYPE" val="1"/>
  <p:tag name="KSO_WM_UNIT_USESOURCEFORMAT_APPLY"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060_2*l_h_i*1_3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2*l_h_i*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2*l_h_i*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98.xml><?xml version="1.0" encoding="utf-8"?>
<p:tagLst xmlns:p="http://schemas.openxmlformats.org/presentationml/2006/main">
  <p:tag name="KSO_WM_SLIDE_ID" val="diagram20231060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060"/>
  <p:tag name="KSO_WM_SLIDE_TYPE" val="text"/>
  <p:tag name="KSO_WM_SLIDE_SUBTYPE" val="diag"/>
  <p:tag name="KSO_WM_SLIDE_SIZE" val="850.4*388.346"/>
  <p:tag name="KSO_WM_SLIDE_POSITION" val="54.8*111.775"/>
  <p:tag name="KSO_WM_SLIDE_LAYOUT" val="a_l"/>
  <p:tag name="KSO_WM_SLIDE_LAYOUT_CNT" val="1_1"/>
  <p:tag name="KSO_WM_SPECIAL_SOURCE" val="bdnull"/>
  <p:tag name="KSO_WM_DIAGRAM_GROUP_CODE" val="l1-1"/>
  <p:tag name="KSO_WM_SLIDE_DIAGTYPE" val="l"/>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a*1"/>
  <p:tag name="KSO_WM_TEMPLATE_CATEGORY" val="diagram"/>
  <p:tag name="KSO_WM_TEMPLATE_INDEX" val="20234840"/>
  <p:tag name="KSO_WM_UNIT_LAYERLEVEL" val="1"/>
  <p:tag name="KSO_WM_TAG_VERSION" val="3.0"/>
  <p:tag name="KSO_WM_BEAUTIFY_FLAG" val="#wm#"/>
  <p:tag name="KSO_WM_UNIT_ISCONTENTSTITLE" val="0"/>
  <p:tag name="KSO_WM_UNIT_ISNUMDGMTITLE" val="0"/>
  <p:tag name="KSO_WM_UNIT_NOCLEAR" val="0"/>
  <p:tag name="KSO_WM_UNIT_TYPE" val="a"/>
  <p:tag name="KSO_WM_UNIT_INDEX" val="1"/>
  <p:tag name="KSO_WM_UNIT_VALUE" val="29"/>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1.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40_1*l_h_i*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40_1*l_h_i*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40_1*l_h_i*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03.xml><?xml version="1.0" encoding="utf-8"?>
<p:tagLst xmlns:p="http://schemas.openxmlformats.org/presentationml/2006/main">
  <p:tag name="KSO_WM_UNIT_VALUE" val="442*644"/>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840_1*l_h_d*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USESOURCEFORMAT_APPLY" val="1"/>
</p:tagLst>
</file>

<file path=ppt/tags/tag1104.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40_1*l_h_d*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USESOURCEFORMAT_APPLY" val="1"/>
</p:tagLst>
</file>

<file path=ppt/tags/tag1105.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840_1*l_h_d*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USESOURCEFORMAT_APPLY" val="1"/>
</p:tagLst>
</file>

<file path=ppt/tags/tag1106.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40_1*l_h_a*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UNIT_USESOURCEFORMAT_APPLY" val="1"/>
</p:tagLst>
</file>

<file path=ppt/tags/tag1107.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40_1*l_h_f*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UNIT_USESOURCEFORMAT_APPLY" val="1"/>
</p:tagLst>
</file>

<file path=ppt/tags/tag1108.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40_1*l_h_a*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UNIT_USESOURCEFORMAT_APPLY" val="1"/>
</p:tagLst>
</file>

<file path=ppt/tags/tag1109.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40_1*l_h_f*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UNIT_USESOURCEFORMAT_APPLY" val="1"/>
</p:tagLst>
</file>

<file path=ppt/tags/tag111.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0.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40_1*l_h_a*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UNIT_USESOURCEFORMAT_APPLY" val="1"/>
</p:tagLst>
</file>

<file path=ppt/tags/tag1111.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40_1*l_h_f*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38.6716535433071,&quot;left&quot;:55.56960629921258,&quot;top&quot;:132.65,&quot;width&quot;:849.4318897637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UNIT_USESOURCEFORMAT_APPLY" val="1"/>
</p:tagLst>
</file>

<file path=ppt/tags/tag1112.xml><?xml version="1.0" encoding="utf-8"?>
<p:tagLst xmlns:p="http://schemas.openxmlformats.org/presentationml/2006/main">
  <p:tag name="KSO_WM_SLIDE_ID" val="diagram20234840_2"/>
  <p:tag name="KSO_WM_TEMPLATE_SUBCATEGORY" val="0"/>
  <p:tag name="KSO_WM_TEMPLATE_MASTER_TYPE" val="0"/>
  <p:tag name="KSO_WM_TEMPLATE_COLOR_TYPE" val="0"/>
  <p:tag name="KSO_WM_SLIDE_TYPE" val="text"/>
  <p:tag name="KSO_WM_SLIDE_SUBTYPE" val="diag"/>
  <p:tag name="KSO_WM_SLIDE_ITEM_CNT" val="4"/>
  <p:tag name="KSO_WM_SLIDE_INDEX" val="2"/>
  <p:tag name="KSO_WM_SLIDE_SIZE" val="849.432*338.6"/>
  <p:tag name="KSO_WM_SLIDE_POSITION" val="55.5696*132.65"/>
  <p:tag name="KSO_WM_TAG_VERSION" val="3.0"/>
  <p:tag name="KSO_WM_BEAUTIFY_FLAG" val="#wm#"/>
  <p:tag name="KSO_WM_TEMPLATE_CATEGORY" val="diagram"/>
  <p:tag name="KSO_WM_TEMPLATE_INDEX" val="20234840"/>
  <p:tag name="KSO_WM_SLIDE_LAYOUT" val="a_l"/>
  <p:tag name="KSO_WM_SLIDE_LAYOUT_CNT" val="1_1"/>
  <p:tag name="KSO_WM_DIAGRAM_GROUP_CODE" val="l1-1"/>
  <p:tag name="KSO_WM_SLIDE_DIAGTYPE" val="l"/>
  <p:tag name="RESOURCE_RECORD_KEY" val="{&quot;65&quot;:[20234840],&quot;71&quot;:[76235679624]}"/>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1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3.30987448494653,&quot;left&quot;:54.8,&quot;top&quot;:141.87401122344315,&quot;width&quot;:820.4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1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3.30987448494653,&quot;left&quot;:54.8,&quot;top&quot;:141.87401122344315,&quot;width&quot;:820.4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3.30987448494653,&quot;left&quot;:54.8,&quot;top&quot;:141.87401122344315,&quot;width&quot;:820.4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3.30987448494653,&quot;left&quot;:54.8,&quot;top&quot;:141.87401122344315,&quot;width&quot;:820.4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11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3.30987448494653,&quot;left&quot;:54.8,&quot;top&quot;:141.87401122344315,&quot;width&quot;:820.4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3.30987448494653,&quot;left&quot;:54.8,&quot;top&quot;:141.87401122344315,&quot;width&quot;:820.4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2.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53.30987448494653,&quot;left&quot;:54.8,&quot;top&quot;:141.87401122344315,&quot;width&quot;:820.40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87619522&quot;}*gallery_gallery_ai_v2.1.2_ONLINE*ab694e46-4c08-4b43-a312-8f5bfc40b5bd-slide-0"/>
  <p:tag name="KSO_WM_UNIT_LINE_FILL_TYPE" val="2"/>
  <p:tag name="KSO_WM_UNIT_USESOURCEFORMAT_APPLY" val="1"/>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53.30987448494653,&quot;left&quot;:54.8,&quot;top&quot;:141.87401122344315,&quot;width&quot;:820.40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13764515&quot;}*gallery_gallery_ai_v2.1.2_ONLINE*ab694e46-4c08-4b43-a312-8f5bfc40b5bd-slide-0"/>
  <p:tag name="KSO_WM_UNIT_LINE_FILL_TYPE" val="2"/>
  <p:tag name="KSO_WM_UNIT_USESOURCEFORMAT_APPLY" val="1"/>
</p:tagLst>
</file>

<file path=ppt/tags/tag11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53.30987448494653,&quot;left&quot;:54.8,&quot;top&quot;:141.87401122344315,&quot;width&quot;:820.40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53.30987448494653,&quot;left&quot;:54.8,&quot;top&quot;:141.87401122344315,&quot;width&quot;:820.40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24.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4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4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4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31"/>
  <p:tag name="KSO_WM_DIAGRAM_USE_COLOR_VALUE" val="{&quot;color_scheme&quot;:1,&quot;color_type&quot;:1,&quot;theme_color_indexes&quot;:[5,6,5,6,5,6]}"/>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3.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2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2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2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8"/>
  <p:tag name="KSO_WM_DIAGRAM_USE_COLOR_VALUE" val="{&quot;color_scheme&quot;:1,&quot;color_type&quot;:1,&quot;theme_color_indexes&quot;:[5,6,5,6,5,6]}"/>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4.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3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3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3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27"/>
  <p:tag name="KSO_WM_DIAGRAM_USE_COLOR_VALUE" val="{&quot;color_scheme&quot;:1,&quot;color_type&quot;:1,&quot;theme_color_indexes&quot;:[5,6,5,6,5,6]}"/>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1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1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1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6"/>
  <p:tag name="KSO_WM_DIAGRAM_USE_COLOR_VALUE" val="{&quot;color_scheme&quot;:1,&quot;color_type&quot;:1,&quot;theme_color_indexes&quot;:[5,6,5,6,5,6]}"/>
</p:tagLst>
</file>

<file path=ppt/tags/tag115.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448.3755905511812,&quot;left&quot;:34.03535433070865,&quot;top&quot;:70.47141732283465,&quot;width&quot;:892.1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5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5806]}"/>
</p:tagLst>
</file>

<file path=ppt/tags/tag1155.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56"/>
  <p:tag name="KSO_WM_UNIT_ID" val="custom20233256_1*a*1"/>
  <p:tag name="KSO_WM_UNIT_PRESET_TEXT" val="单击此处&#10;添加标题内容"/>
  <p:tag name="KSO_WM_UNIT_TEXT_TYPE" val="1"/>
  <p:tag name="KSO_WM_UNIT_TEXT_FILL_FORE_SCHEMECOLOR_INDEX" val="15"/>
  <p:tag name="KSO_WM_UNIT_TEXT_FILL_TYPE" val="1"/>
  <p:tag name="KSO_WM_UNIT_USESOURCEFORMAT_APPLY" val="1"/>
</p:tagLst>
</file>

<file path=ppt/tags/tag11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15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11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16.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6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11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16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11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16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11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1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17.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1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17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17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17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17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87.19999999999993,&quot;left&quot;:35.72755905511811,&quot;top&quot;:110.08267716535434,&quot;width&quot;:890.52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176.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d_l"/>
  <p:tag name="KSO_WM_SLIDE_LAYOUT_CNT" val="1_1_1"/>
  <p:tag name="KSO_WM_SLIDE_TYPE" val="text"/>
  <p:tag name="KSO_WM_SLIDE_SUBTYPE" val="picTxt"/>
  <p:tag name="KSO_WM_SLIDE_SIZE" val="408.05*186.55"/>
  <p:tag name="KSO_WM_SLIDE_POSITION" val="87.8997*272.733"/>
  <p:tag name="KSO_WM_TEMPLATE_INDEX" val="20233256"/>
  <p:tag name="KSO_WM_TEMPLATE_SUBCATEGORY" val="0"/>
  <p:tag name="KSO_WM_SLIDE_INDEX" val="1"/>
  <p:tag name="KSO_WM_TAG_VERSION" val="3.0"/>
  <p:tag name="KSO_WM_SLIDE_ID" val="custom20233256_1"/>
  <p:tag name="KSO_WM_SLIDE_ITEM_CNT" val="4"/>
  <p:tag name="KSO_WM_SLIDE_SOURCE" val="WPPAIGenerateSlide"/>
  <p:tag name="resource_record_key" val="{&quot;65&quot;:[20235972],&quot;70&quot;:[3331588,3321482]}"/>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3*l_i*1_1"/>
  <p:tag name="KSO_WM_TEMPLATE_CATEGORY" val="diagram"/>
  <p:tag name="KSO_WM_TEMPLATE_INDEX" val="20233201"/>
  <p:tag name="KSO_WM_UNIT_LAYERLEVEL" val="1_1"/>
  <p:tag name="KSO_WM_TAG_VERSION" val="3.0"/>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gradient&quot;:[{&quot;brightness&quot;:0,&quot;colorType&quot;:1,&quot;foreColorIndex&quot;:5,&quot;pos&quot;:0,&quot;transparency&quot;:0},{&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1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201_3*l_h_f*1_3_1"/>
  <p:tag name="KSO_WM_TEMPLATE_CATEGORY" val="diagram"/>
  <p:tag name="KSO_WM_TEMPLATE_INDEX" val="20233201"/>
  <p:tag name="KSO_WM_UNIT_LAYERLEVEL" val="1_1_1"/>
  <p:tag name="KSO_WM_TAG_VERSION" val="3.0"/>
  <p:tag name="KSO_WM_UNIT_TEXT_FILL_FORE_SCHEMECOLOR_INDEX_BRIGHTNESS" val="0.2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你的文本内容，简明扼要地阐述您的观点。根据需要可酌情增减文字，以便观者准确地理解您传达的思想。单击此处添加你的文本具体内容，简明扼要地阐述您的观点。根据需要可酌情增减文字，以便观者准确地理解您传达的思想。单击此处添加文本具体内容。"/>
  <p:tag name="KSO_WM_DIAGRAM_USE_COLOR_VALUE" val="{&quot;color_scheme&quot;:1,&quot;color_type&quot;:1,&quot;theme_color_indexes&quot;:[5,6,5,6,5,6]}"/>
</p:tagLst>
</file>

<file path=ppt/tags/tag118.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1_3*l_h_a*1_3_1"/>
  <p:tag name="KSO_WM_TEMPLATE_CATEGORY" val="diagram"/>
  <p:tag name="KSO_WM_TEMPLATE_INDEX" val="20233201"/>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DIAGRAM_USE_COLOR_VALUE" val="{&quot;color_scheme&quot;:1,&quot;color_type&quot;:1,&quot;theme_color_indexes&quot;:[5,6,5,6,5,6]}"/>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3*l_h_i*1_3_1"/>
  <p:tag name="KSO_WM_TEMPLATE_CATEGORY" val="diagram"/>
  <p:tag name="KSO_WM_TEMPLATE_INDEX" val="20233201"/>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201_3*l_h_f*1_1_1"/>
  <p:tag name="KSO_WM_TEMPLATE_CATEGORY" val="diagram"/>
  <p:tag name="KSO_WM_TEMPLATE_INDEX" val="20233201"/>
  <p:tag name="KSO_WM_UNIT_LAYERLEVEL" val="1_1_1"/>
  <p:tag name="KSO_WM_TAG_VERSION" val="3.0"/>
  <p:tag name="KSO_WM_UNIT_TEXT_FILL_FORE_SCHEMECOLOR_INDEX_BRIGHTNESS" val="0.2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你的文本内容，简明扼要地阐述您的观点。根据需要可酌情增减文字，以便观者准确地理解您传达的思想。单击此处添加你的文本具体内容，简明扼要地阐述您的观点。根据需要可酌情增减文字，以便观者准确地理解您传达的思想。单击此处添加文本具体内容。"/>
  <p:tag name="KSO_WM_DIAGRAM_USE_COLOR_VALUE" val="{&quot;color_scheme&quot;:1,&quot;color_type&quot;:1,&quot;theme_color_indexes&quot;:[5,6,5,6,5,6]}"/>
</p:tagLst>
</file>

<file path=ppt/tags/tag1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1_3*l_h_a*1_1_1"/>
  <p:tag name="KSO_WM_TEMPLATE_CATEGORY" val="diagram"/>
  <p:tag name="KSO_WM_TEMPLATE_INDEX" val="20233201"/>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DIAGRAM_USE_COLOR_VALUE" val="{&quot;color_scheme&quot;:1,&quot;color_type&quot;:1,&quot;theme_color_indexes&quot;:[5,6,5,6,5,6]}"/>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3*l_h_i*1_1_1"/>
  <p:tag name="KSO_WM_TEMPLATE_CATEGORY" val="diagram"/>
  <p:tag name="KSO_WM_TEMPLATE_INDEX" val="20233201"/>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201_3*l_h_f*1_2_1"/>
  <p:tag name="KSO_WM_TEMPLATE_CATEGORY" val="diagram"/>
  <p:tag name="KSO_WM_TEMPLATE_INDEX" val="20233201"/>
  <p:tag name="KSO_WM_UNIT_LAYERLEVEL" val="1_1_1"/>
  <p:tag name="KSO_WM_TAG_VERSION" val="3.0"/>
  <p:tag name="KSO_WM_UNIT_TEXT_FILL_FORE_SCHEMECOLOR_INDEX_BRIGHTNESS" val="0.2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DIAGRAM_USE_COLOR_VALUE" val="{&quot;color_scheme&quot;:1,&quot;color_type&quot;:1,&quot;theme_color_indexes&quot;:[5,6,5,6,5,6]}"/>
</p:tagLst>
</file>

<file path=ppt/tags/tag1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1_3*l_h_a*1_2_1"/>
  <p:tag name="KSO_WM_TEMPLATE_CATEGORY" val="diagram"/>
  <p:tag name="KSO_WM_TEMPLATE_INDEX" val="20233201"/>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DIAGRAM_USE_COLOR_VALUE" val="{&quot;color_scheme&quot;:1,&quot;color_type&quot;:1,&quot;theme_color_indexes&quot;:[5,6,5,6,5,6]}"/>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3*l_h_i*1_2_1"/>
  <p:tag name="KSO_WM_TEMPLATE_CATEGORY" val="diagram"/>
  <p:tag name="KSO_WM_TEMPLATE_INDEX" val="20233201"/>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201_3*l_h_f*1_4_1"/>
  <p:tag name="KSO_WM_TEMPLATE_CATEGORY" val="diagram"/>
  <p:tag name="KSO_WM_TEMPLATE_INDEX" val="20233201"/>
  <p:tag name="KSO_WM_UNIT_LAYERLEVEL" val="1_1_1"/>
  <p:tag name="KSO_WM_TAG_VERSION" val="3.0"/>
  <p:tag name="KSO_WM_UNIT_TEXT_FILL_FORE_SCHEMECOLOR_INDEX_BRIGHTNESS" val="0.2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DIAGRAM_USE_COLOR_VALUE" val="{&quot;color_scheme&quot;:1,&quot;color_type&quot;:1,&quot;theme_color_indexes&quot;:[5,6,5,6,5,6]}"/>
</p:tagLst>
</file>

<file path=ppt/tags/tag1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1_3*l_h_a*1_4_1"/>
  <p:tag name="KSO_WM_TEMPLATE_CATEGORY" val="diagram"/>
  <p:tag name="KSO_WM_TEMPLATE_INDEX" val="20233201"/>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DIAGRAM_USE_COLOR_VALUE" val="{&quot;color_scheme&quot;:1,&quot;color_type&quot;:1,&quot;theme_color_indexes&quot;:[5,6,5,6,5,6]}"/>
</p:tagLst>
</file>

<file path=ppt/tags/tag11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3*l_h_x*1_1_1"/>
  <p:tag name="KSO_WM_TEMPLATE_CATEGORY" val="diagram"/>
  <p:tag name="KSO_WM_TEMPLATE_INDEX" val="20233201"/>
  <p:tag name="KSO_WM_UNIT_LAYERLEVEL" val="1_1_1"/>
  <p:tag name="KSO_WM_TAG_VERSION" val="3.0"/>
  <p:tag name="KSO_WM_UNIT_VALUE" val="121*130"/>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MH_SHAPE_GUID" val="47"/>
  <p:tag name="KSO_WM_DIAGRAM_USE_COLOR_VALUE" val="{&quot;color_scheme&quot;:1,&quot;color_type&quot;:1,&quot;theme_color_indexes&quot;:[5,6,5,6,5,6]}"/>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3*l_h_i*1_4_1"/>
  <p:tag name="KSO_WM_TEMPLATE_CATEGORY" val="diagram"/>
  <p:tag name="KSO_WM_TEMPLATE_INDEX" val="20233201"/>
  <p:tag name="KSO_WM_UNIT_LAYERLEVEL" val="1_1_1"/>
  <p:tag name="KSO_WM_TAG_VERSION" val="3.0"/>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3*l_h_x*1_2_1"/>
  <p:tag name="KSO_WM_TEMPLATE_CATEGORY" val="diagram"/>
  <p:tag name="KSO_WM_TEMPLATE_INDEX" val="20233201"/>
  <p:tag name="KSO_WM_UNIT_LAYERLEVEL" val="1_1_1"/>
  <p:tag name="KSO_WM_TAG_VERSION" val="3.0"/>
  <p:tag name="KSO_WM_UNIT_VALUE" val="130*13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MH_SHAPE_GUID" val="49"/>
  <p:tag name="KSO_WM_DIAGRAM_USE_COLOR_VALUE" val="{&quot;color_scheme&quot;:1,&quot;color_type&quot;:1,&quot;theme_color_indexes&quot;:[5,6,5,6,5,6]}"/>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3*l_h_x*1_3_1"/>
  <p:tag name="KSO_WM_TEMPLATE_CATEGORY" val="diagram"/>
  <p:tag name="KSO_WM_TEMPLATE_INDEX" val="20233201"/>
  <p:tag name="KSO_WM_UNIT_LAYERLEVEL" val="1_1_1"/>
  <p:tag name="KSO_WM_TAG_VERSION" val="3.0"/>
  <p:tag name="KSO_WM_UNIT_VALUE" val="118*130"/>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MH_SHAPE_GUID" val="51"/>
  <p:tag name="KSO_WM_DIAGRAM_USE_COLOR_VALUE" val="{&quot;color_scheme&quot;:1,&quot;color_type&quot;:1,&quot;theme_color_indexes&quot;:[5,6,5,6,5,6]}"/>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3*l_h_x*1_4_1"/>
  <p:tag name="KSO_WM_TEMPLATE_CATEGORY" val="diagram"/>
  <p:tag name="KSO_WM_TEMPLATE_INDEX" val="20233201"/>
  <p:tag name="KSO_WM_UNIT_LAYERLEVEL" val="1_1_1"/>
  <p:tag name="KSO_WM_TAG_VERSION" val="3.0"/>
  <p:tag name="KSO_WM_UNIT_VALUE" val="130*111"/>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419.60558706308814,&quot;left&quot;:-0.33047244094488193,&quot;top&quot;:121.50086962982525,&quot;width&quot;:960.379212598425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MH_SHAPE_GUID" val="53"/>
  <p:tag name="KSO_WM_DIAGRAM_USE_COLOR_VALUE" val="{&quot;color_scheme&quot;:1,&quot;color_type&quot;:1,&quot;theme_color_indexes&quot;:[5,6,5,6,5,6]}"/>
</p:tagLst>
</file>

<file path=ppt/tags/tag1195.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2221]}"/>
</p:tagLst>
</file>

<file path=ppt/tags/tag11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0"/>
</p:tagLst>
</file>

<file path=ppt/tags/tag11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ppt&quot;,&quot;id&quot;:&quot;VCG41N1467956502&quot;}*auto_gallery_ai_v2.1.2_ONLINE*1749535178518_bb7ece_5c84432aa6e9-slide-8"/>
  <p:tag name="KSO_WM_UNIT_LINE_FILL_TYPE" val="2"/>
  <p:tag name="KSO_WM_UNIT_USESOURCEFORMAT_APPLY" val="0"/>
</p:tagLst>
</file>

<file path=ppt/tags/tag11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0"/>
</p:tagLst>
</file>

<file path=ppt/tags/tag11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12.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120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VCG41N1391308019&quot;}*auto_gallery_ai_v2.1.2_ONLINE*1749535178518_bb7ece_5c84432aa6e9-slide-8"/>
  <p:tag name="KSO_WM_UNIT_LINE_FILL_TYPE" val="2"/>
  <p:tag name="KSO_WM_UNIT_USESOURCEFORMAT_APPLY" val="0"/>
</p:tagLst>
</file>

<file path=ppt/tags/tag12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0"/>
</p:tagLst>
</file>

<file path=ppt/tags/tag12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12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VCG41N966699528&quot;}*auto_gallery_ai_v2.1.2_ONLINE*1749535178518_bb7ece_5c84432aa6e9-slide-8"/>
  <p:tag name="KSO_WM_UNIT_LINE_FILL_TYPE" val="2"/>
  <p:tag name="KSO_WM_UNIT_USESOURCEFORMAT_APPLY" val="0"/>
</p:tagLst>
</file>

<file path=ppt/tags/tag12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0"/>
</p:tagLst>
</file>

<file path=ppt/tags/tag12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120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a*1"/>
  <p:tag name="KSO_WM_TEMPLATE_CATEGORY" val="diagram"/>
  <p:tag name="KSO_WM_TEMPLATE_INDEX" val="20231438"/>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208.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1147909005813,&quot;left&quot;:54.42488188976375,&quot;top&quot;:127.16513035926127,&quot;width&quot;:851.1502362204725}"/>
  <p:tag name="KSO_WM_DIAGRAM_VERSION" val="3"/>
  <p:tag name="KSO_WM_DIAGRAM_COLOR_TEXT_CAN_REMOVE" val="n"/>
  <p:tag name="KSO_WM_UNIT_NOCLEAR" val="0"/>
  <p:tag name="KSO_WM_UNIT_HIGHLIGHT" val="0"/>
  <p:tag name="KSO_WM_UNIT_DIAGRAM_ISNUMVISUAL" val="0"/>
  <p:tag name="KSO_WM_UNIT_TYPE" val="l_h_i"/>
  <p:tag name="KSO_WM_UNIT_INDEX" val="1_1_1"/>
  <p:tag name="KSO_WM_UNIT_ID" val="diagram20231438_1*l_h_i*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5"/>
  <p:tag name="KSO_WM_UNIT_USESOURCEFORMAT_APPLY" val="1"/>
</p:tagLst>
</file>

<file path=ppt/tags/tag1209.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1147909005813,&quot;left&quot;:54.42488188976375,&quot;top&quot;:127.16513035926127,&quot;width&quot;:851.1502362204725}"/>
  <p:tag name="KSO_WM_DIAGRAM_VERSION" val="3"/>
  <p:tag name="KSO_WM_DIAGRAM_COLOR_TEXT_CAN_REMOVE" val="n"/>
  <p:tag name="KSO_WM_UNIT_NOCLEAR" val="0"/>
  <p:tag name="KSO_WM_UNIT_HIGHLIGHT" val="0"/>
  <p:tag name="KSO_WM_UNIT_DIAGRAM_ISNUMVISUAL" val="0"/>
  <p:tag name="KSO_WM_UNIT_TYPE" val="l_h_i"/>
  <p:tag name="KSO_WM_UNIT_INDEX" val="1_2_1"/>
  <p:tag name="KSO_WM_UNIT_ID" val="diagram20231438_1*l_h_i*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8"/>
  <p:tag name="KSO_WM_UNIT_USESOURCEFORMAT_APPLY" val="1"/>
</p:tagLst>
</file>

<file path=ppt/tags/tag12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1210.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1147909005813,&quot;left&quot;:54.42488188976375,&quot;top&quot;:127.16513035926127,&quot;width&quot;:851.1502362204725}"/>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1*l_h_f*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1*l_h_a*1_1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5"/>
  <p:tag name="KSO_WM_UNIT_USESOURCEFORMAT_APPLY" val="1"/>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1*l_h_i*1_1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1*l_h_i*1_1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214.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1147909005813,&quot;left&quot;:54.42488188976375,&quot;top&quot;:127.16513035926127,&quot;width&quot;:851.1502362204725}"/>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1*l_h_f*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言简意赅的阐述观点。单击此处输入你的项正文，文字是您思想的提炼请言简意赅的阐述观点。单击此处输入你的项正文，文字是您思想的提炼，请尽量言简意赅的阐述观点。"/>
  <p:tag name="KSO_WM_UNIT_FILL_TYPE" val="3"/>
  <p:tag name="KSO_WM_UNIT_LINE_FORE_SCHEMECOLOR_INDEX" val="8"/>
  <p:tag name="KSO_WM_UNIT_TEXT_FILL_FORE_SCHEMECOLOR_INDEX" val="1"/>
  <p:tag name="KSO_WM_UNIT_TEXT_FILL_TYPE" val="1"/>
  <p:tag name="KSO_WM_UNIT_SHADOW_SCHEMECOLOR_INDEX" val="8"/>
  <p:tag name="KSO_WM_UNIT_USESOURCEFORMAT_APPLY" val="1"/>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1*l_h_a*1_2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8"/>
  <p:tag name="KSO_WM_UNIT_USESOURCEFORMAT_APPLY" val="1"/>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1*l_h_i*1_2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1*l_h_i*1_2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1218.xml><?xml version="1.0" encoding="utf-8"?>
<p:tagLst xmlns:p="http://schemas.openxmlformats.org/presentationml/2006/main">
  <p:tag name="KSO_WM_SLIDE_ID" val="diagram20231438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1438"/>
  <p:tag name="KSO_WM_SLIDE_TYPE" val="text"/>
  <p:tag name="KSO_WM_SLIDE_SUBTYPE" val="diag"/>
  <p:tag name="KSO_WM_SLIDE_SIZE" val="851.15*330.378"/>
  <p:tag name="KSO_WM_SLIDE_POSITION" val="54.4249*127.012"/>
  <p:tag name="KSO_WM_SLIDE_LAYOUT" val="a_l"/>
  <p:tag name="KSO_WM_SLIDE_LAYOUT_CNT" val="1_1"/>
  <p:tag name="KSO_WM_SPECIAL_SOURCE" val="bdnull"/>
  <p:tag name="KSO_WM_DIAGRAM_GROUP_CODE" val="l1-1"/>
  <p:tag name="KSO_WM_SLIDE_DIAGTYPE" val="l"/>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22.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22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0929_1*l_h_f*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添加正文，文字是您思想的提炼，请简意的阐述您的观点。"/>
  <p:tag name="KSO_WM_UNIT_TEXT_FILL_FORE_SCHEMECOLOR_INDEX" val="1"/>
  <p:tag name="KSO_WM_UNIT_TEXT_FILL_TYPE" val="1"/>
  <p:tag name="KSO_WM_UNIT_TEXT_TYPE" val="1"/>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0929_1*l_h_a*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29_1*l_h_i*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0929_1*l_h_i*1_1_2"/>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0929_1*l_h_i*1_1_3"/>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25"/>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solid&quot;:{&quot;brightness&quot;:-0.25,&quot;colorType&quot;:1,&quot;foreColorIndex&quot;:5,&quot;transparency&quot;:0},&quot;type&quot;:1},&quot;glow&quot;:{&quot;colorType&quot;:0},&quot;line&quot;:{&quot;type&quot;:0},&quot;shadow&quot;:{&quot;brightness&quot;:0.4000000059604645,&quot;colorType&quot;:1,&quot;foreColorIndex&quot;:5,&quot;transparency&quot;:0.3000000119209289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0929_1*l_h_i*1_1_4"/>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gradient&quot;:[{&quot;brightness&quot;:0.10000000149011612,&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0929_1*l_h_i*1_1_5"/>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gradient&quot;:[{&quot;brightness&quot;:0.4000000059604645,&quot;colorType&quot;:1,&quot;foreColorIndex&quot;:5,&quot;pos&quot;:0,&quot;transparency&quot;:0},{&quot;brightness&quot;:0.20000000298023224,&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0929_1*l_h_i*1_1_6"/>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gradient&quot;:[{&quot;brightness&quot;:0.4000000059604645,&quot;colorType&quot;:1,&quot;foreColorIndex&quot;:5,&quot;pos&quot;:0,&quot;transparency&quot;:0},{&quot;brightness&quot;:0.20000000298023224,&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0929_1*l_h_i*1_1_7"/>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30929_1*l_h_i*1_1_8"/>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30929_1*l_h_i*1_1_9"/>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0929_1*l_h_a*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0929_1*l_h_f*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添加正文，文字是您思想的提炼，请简意的阐述您的观点。"/>
  <p:tag name="KSO_WM_UNIT_TEXT_FILL_FORE_SCHEMECOLOR_INDEX" val="1"/>
  <p:tag name="KSO_WM_UNIT_TEXT_FILL_TYPE" val="1"/>
  <p:tag name="KSO_WM_UNIT_TEXT_TYPE" val="1"/>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29_1*l_h_i*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25,&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0929_1*l_h_i*1_2_2"/>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6000000238418579,&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0929_1*l_h_i*1_2_3"/>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25"/>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solid&quot;:{&quot;brightness&quot;:-0.25,&quot;colorType&quot;:1,&quot;foreColorIndex&quot;:6,&quot;transparency&quot;:0},&quot;type&quot;:1},&quot;glow&quot;:{&quot;colorType&quot;:0},&quot;line&quot;:{&quot;type&quot;:0},&quot;shadow&quot;:{&quot;brightness&quot;:0,&quot;colorType&quot;:1,&quot;foreColorIndex&quot;:6,&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0929_1*l_h_i*1_2_4"/>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gradient&quot;:[{&quot;brightness&quot;:0.10000000149011612,&quot;colorType&quot;:1,&quot;foreColorIndex&quot;:6,&quot;pos&quot;:0,&quot;transparency&quot;:0},{&quot;brightness&quot;:0,&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0929_1*l_h_i*1_2_5"/>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gradient&quot;:[{&quot;brightness&quot;:0.4000000059604645,&quot;colorType&quot;:1,&quot;foreColorIndex&quot;:6,&quot;pos&quot;:0,&quot;transparency&quot;:0},{&quot;brightness&quot;:0.20000000298023224,&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0929_1*l_h_i*1_2_6"/>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gradient&quot;:[{&quot;brightness&quot;:0.4000000059604645,&quot;colorType&quot;:1,&quot;foreColorIndex&quot;:6,&quot;pos&quot;:0,&quot;transparency&quot;:0},{&quot;brightness&quot;:0.20000000298023224,&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0929_1*l_h_i*1_2_7"/>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30929_1*l_h_i*1_2_8"/>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30929_1*l_h_i*1_2_9"/>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0929_1*l_h_a*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0929_1*l_h_f*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添加正文，文字是您思想的提炼，请简意的阐述您的观点。"/>
  <p:tag name="KSO_WM_UNIT_TEXT_FILL_FORE_SCHEMECOLOR_INDEX" val="1"/>
  <p:tag name="KSO_WM_UNIT_TEXT_FILL_TYPE" val="1"/>
  <p:tag name="KSO_WM_UNIT_TEXT_TYPE" val="1"/>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29_1*l_h_i*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25,&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0929_1*l_h_i*1_3_2"/>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6000000238418579,&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0929_1*l_h_i*1_3_3"/>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25"/>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solid&quot;:{&quot;brightness&quot;:-0.25,&quot;colorType&quot;:1,&quot;foreColorIndex&quot;:7,&quot;transparency&quot;:0},&quot;type&quot;:1},&quot;glow&quot;:{&quot;colorType&quot;:0},&quot;line&quot;:{&quot;type&quot;:0},&quot;shadow&quot;:{&quot;brightness&quot;:0,&quot;colorType&quot;:1,&quot;foreColorIndex&quot;:7,&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0929_1*l_h_i*1_3_4"/>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gradient&quot;:[{&quot;brightness&quot;:0.10000000149011612,&quot;colorType&quot;:1,&quot;foreColorIndex&quot;:7,&quot;pos&quot;:0,&quot;transparency&quot;:0},{&quot;brightness&quot;:0,&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0929_1*l_h_i*1_3_5"/>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gradient&quot;:[{&quot;brightness&quot;:0.4000000059604645,&quot;colorType&quot;:1,&quot;foreColorIndex&quot;:7,&quot;pos&quot;:0,&quot;transparency&quot;:0},{&quot;brightness&quot;:0.20000000298023224,&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30929_1*l_h_i*1_3_6"/>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gradient&quot;:[{&quot;brightness&quot;:0.4000000059604645,&quot;colorType&quot;:1,&quot;foreColorIndex&quot;:7,&quot;pos&quot;:0,&quot;transparency&quot;:0},{&quot;brightness&quot;:0.20000000298023224,&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30929_1*l_h_i*1_3_7"/>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30929_1*l_h_i*1_3_8"/>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30929_1*l_h_i*1_3_9"/>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53.xml><?xml version="1.0" encoding="utf-8"?>
<p:tagLst xmlns:p="http://schemas.openxmlformats.org/presentationml/2006/main">
  <p:tag name="KSO_WM_UNIT_VALUE" val="173*17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29_1*l_h_x*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6"/>
  <p:tag name="KSO_WM_DIAGRAM_USE_COLOR_VALUE" val="{&quot;color_scheme&quot;:1,&quot;color_type&quot;:1,&quot;theme_color_indexes&quot;:[5,6,5,6,5,6]}"/>
</p:tagLst>
</file>

<file path=ppt/tags/tag1254.xml><?xml version="1.0" encoding="utf-8"?>
<p:tagLst xmlns:p="http://schemas.openxmlformats.org/presentationml/2006/main">
  <p:tag name="KSO_WM_UNIT_VALUE" val="173*17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0929_1*l_h_x*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7"/>
  <p:tag name="KSO_WM_DIAGRAM_USE_COLOR_VALUE" val="{&quot;color_scheme&quot;:1,&quot;color_type&quot;:1,&quot;theme_color_indexes&quot;:[5,6,5,6,5,6]}"/>
</p:tagLst>
</file>

<file path=ppt/tags/tag1255.xml><?xml version="1.0" encoding="utf-8"?>
<p:tagLst xmlns:p="http://schemas.openxmlformats.org/presentationml/2006/main">
  <p:tag name="KSO_WM_UNIT_VALUE" val="173*173"/>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0929_1*l_h_x*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98.23519336230083,&quot;left&quot;:32.9,&quot;top&quot;:121.50086962982525,&quot;width&quot;:882.75007874015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8"/>
  <p:tag name="KSO_WM_DIAGRAM_USE_COLOR_VALUE" val="{&quot;color_scheme&quot;:1,&quot;color_type&quot;:1,&quot;theme_color_indexes&quot;:[5,6,5,6,5,6]}"/>
</p:tagLst>
</file>

<file path=ppt/tags/tag1256.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12268]}"/>
</p:tagLst>
</file>

<file path=ppt/tags/tag12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2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4853_2*l_h_a*1_1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2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4853_2*l_h_f*1_1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26.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4853_2*l_h_a*1_2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2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4853_2*l_h_f*1_2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2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4853_2*l_h_a*1_3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2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4853_2*l_h_f*1_3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d*1_1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VALUE" val="747*506"/>
  <p:tag name="KSO_WM_UNIT_TYPE" val="l_h_d"/>
  <p:tag name="KSO_WM_UNIT_INDEX" val="1_1_1"/>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6"/>
  <p:tag name="KSO_WM_DIAGRAM_USE_COLOR_VALUE" val="{&quot;color_scheme&quot;:1,&quot;color_type&quot;:1,&quot;theme_color_indexes&quot;:[5,6,5,6,5,6]}"/>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i*1_1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1"/>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i*1_1_3"/>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3"/>
  <p:tag name="KSO_WM_UNIT_LINE_FORE_SCHEMECOLOR_INDEX" val="5"/>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i*1_1_2"/>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2"/>
  <p:tag name="KSO_WM_UNIT_FILL_TYPE" val="3"/>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d*1_2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VALUE" val="747*506"/>
  <p:tag name="KSO_WM_UNIT_TYPE" val="l_h_d"/>
  <p:tag name="KSO_WM_UNIT_INDEX" val="1_2_1"/>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8"/>
  <p:tag name="KSO_WM_DIAGRAM_USE_COLOR_VALUE" val="{&quot;color_scheme&quot;:1,&quot;color_type&quot;:1,&quot;theme_color_indexes&quot;:[5,6,5,6,5,6]}"/>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i*1_2_2"/>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2"/>
  <p:tag name="KSO_WM_UNIT_FILL_TYPE" val="3"/>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i*1_2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1"/>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i*1_2_3"/>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3"/>
  <p:tag name="KSO_WM_UNIT_LINE_FORE_SCHEMECOLOR_INDEX" val="5"/>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i*1_3_2"/>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2"/>
  <p:tag name="KSO_WM_UNIT_FILL_TYPE" val="3"/>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d*1_3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VALUE" val="747*506"/>
  <p:tag name="KSO_WM_UNIT_TYPE" val="l_h_d"/>
  <p:tag name="KSO_WM_UNIT_INDEX" val="1_3_1"/>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7"/>
  <p:tag name="KSO_WM_DIAGRAM_USE_COLOR_VALUE" val="{&quot;color_scheme&quot;:1,&quot;color_type&quot;:1,&quot;theme_color_indexes&quot;:[5,6,5,6,5,6]}"/>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i*1_3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1"/>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2*l_h_i*1_3_3"/>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3"/>
  <p:tag name="KSO_WM_UNIT_LINE_FORE_SCHEMECOLOR_INDEX" val="5"/>
  <p:tag name="KSO_WM_DIAGRAM_MAX_ITEMCNT" val="4"/>
  <p:tag name="KSO_WM_DIAGRAM_MIN_ITEMCNT" val="2"/>
  <p:tag name="KSO_WM_DIAGRAM_VIRTUALLY_FRAME" val="{&quot;height&quot;:387.904253480693,&quot;left&quot;:83.13535433070865,&quot;top&quot;:130.94653392088176,&quot;width&quot;:792.305039370078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7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3403,3327320]}"/>
</p:tagLst>
</file>

<file path=ppt/tags/tag1277.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VCG41N1363424753&quot;}*gallery_gallery_ai_v2.1.1_ONLINE*227f1390-df78-4fd0-8c9b-f2d4c55cddb4-slide-0"/>
  <p:tag name="KSO_WM_UNIT_FILL_FORE_SCHEMECOLOR_INDEX" val="5"/>
  <p:tag name="KSO_WM_UNIT_FILL_TYPE" val="1"/>
</p:tagLst>
</file>

<file path=ppt/tags/tag12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127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12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2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28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2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28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2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286.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2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27_2*l_h_f*1_1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70.2389021623836,&quot;left&quot;:54.775039370078744,&quot;top&quot;:120.23173228346457,&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2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127_2*l_h_a*1_1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70.2389021623836,&quot;left&quot;:54.775039370078744,&quot;top&quot;:120.23173228346457,&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2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90.xml><?xml version="1.0" encoding="utf-8"?>
<p:tagLst xmlns:p="http://schemas.openxmlformats.org/presentationml/2006/main">
  <p:tag name="KSO_WM_DIAGRAM_VERSION" val="3"/>
  <p:tag name="KSO_WM_DIAGRAM_COLOR_TRICK" val="1"/>
  <p:tag name="KSO_WM_DIAGRAM_COLOR_TEXT_CAN_REMOVE" val="n"/>
  <p:tag name="KSO_WM_UNIT_VALUE" val="728*92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127_2*l_h_d*1_1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70.2389021623836,&quot;left&quot;:54.775039370078744,&quot;top&quot;:120.23173228346457,&quot;width&quot;:850.6043307086613}"/>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16"/>
  <p:tag name="KSO_WM_DIAGRAM_USE_COLOR_VALUE" val="{&quot;color_scheme&quot;:1,&quot;color_type&quot;:1,&quot;theme_color_indexes&quot;:[5,6,5,6,5,6]}"/>
</p:tagLst>
</file>

<file path=ppt/tags/tag12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127_2*l_h_f*1_3_1"/>
  <p:tag name="KSO_WM_TEMPLATE_CATEGORY" val="diagram"/>
  <p:tag name="KSO_WM_TEMPLATE_INDEX" val="20231127"/>
  <p:tag name="KSO_WM_UNIT_LAYERLEVEL" val="1_1_1"/>
  <p:tag name="KSO_WM_TAG_VERSION" val="3.0"/>
  <p:tag name="KSO_WM_BEAUTIFY_FLAG" val="#wm#"/>
  <p:tag name="KSO_WM_UNIT_VALUE" val="12"/>
  <p:tag name="KSO_WM_DIAGRAM_MAX_ITEMCNT" val="6"/>
  <p:tag name="KSO_WM_DIAGRAM_MIN_ITEMCNT" val="2"/>
  <p:tag name="KSO_WM_DIAGRAM_VIRTUALLY_FRAME" val="{&quot;height&quot;:370.2389021623836,&quot;left&quot;:54.775039370078744,&quot;top&quot;:120.23173228346457,&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29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127_2*l_h_a*1_3_1"/>
  <p:tag name="KSO_WM_TEMPLATE_CATEGORY" val="diagram"/>
  <p:tag name="KSO_WM_TEMPLATE_INDEX" val="20231127"/>
  <p:tag name="KSO_WM_UNIT_LAYERLEVEL" val="1_1_1"/>
  <p:tag name="KSO_WM_TAG_VERSION" val="3.0"/>
  <p:tag name="KSO_WM_BEAUTIFY_FLAG" val="#wm#"/>
  <p:tag name="KSO_WM_UNIT_VALUE" val="9"/>
  <p:tag name="KSO_WM_DIAGRAM_MAX_ITEMCNT" val="6"/>
  <p:tag name="KSO_WM_DIAGRAM_MIN_ITEMCNT" val="2"/>
  <p:tag name="KSO_WM_DIAGRAM_VIRTUALLY_FRAME" val="{&quot;height&quot;:370.2389021623836,&quot;left&quot;:54.775039370078744,&quot;top&quot;:120.23173228346457,&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293.xml><?xml version="1.0" encoding="utf-8"?>
<p:tagLst xmlns:p="http://schemas.openxmlformats.org/presentationml/2006/main">
  <p:tag name="KSO_WM_DIAGRAM_VERSION" val="3"/>
  <p:tag name="KSO_WM_DIAGRAM_COLOR_TRICK" val="1"/>
  <p:tag name="KSO_WM_DIAGRAM_COLOR_TEXT_CAN_REMOVE" val="n"/>
  <p:tag name="KSO_WM_UNIT_VALUE" val="728*92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1127_2*l_h_d*1_3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70.2389021623836,&quot;left&quot;:54.775039370078744,&quot;top&quot;:120.23173228346457,&quot;width&quot;:850.6043307086613}"/>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26"/>
  <p:tag name="KSO_WM_DIAGRAM_USE_COLOR_VALUE" val="{&quot;color_scheme&quot;:1,&quot;color_type&quot;:1,&quot;theme_color_indexes&quot;:[5,6,5,6,5,6]}"/>
</p:tagLst>
</file>

<file path=ppt/tags/tag12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127_2*l_h_f*1_2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70.2389021623836,&quot;left&quot;:54.775039370078744,&quot;top&quot;:120.23173228346457,&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PRESET_TEXT" val="单击此处添加文本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29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127_2*l_h_a*1_2_1"/>
  <p:tag name="KSO_WM_TEMPLATE_CATEGORY" val="diagram"/>
  <p:tag name="KSO_WM_TEMPLATE_INDEX" val="20231127"/>
  <p:tag name="KSO_WM_UNIT_LAYERLEVEL" val="1_1_1"/>
  <p:tag name="KSO_WM_TAG_VERSION" val="3.0"/>
  <p:tag name="KSO_WM_BEAUTIFY_FLAG" val="#wm#"/>
  <p:tag name="KSO_WM_UNIT_VALUE" val="9"/>
  <p:tag name="KSO_WM_DIAGRAM_MAX_ITEMCNT" val="6"/>
  <p:tag name="KSO_WM_DIAGRAM_MIN_ITEMCNT" val="2"/>
  <p:tag name="KSO_WM_DIAGRAM_VIRTUALLY_FRAME" val="{&quot;height&quot;:370.2389021623836,&quot;left&quot;:54.775039370078744,&quot;top&quot;:120.23173228346457,&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296.xml><?xml version="1.0" encoding="utf-8"?>
<p:tagLst xmlns:p="http://schemas.openxmlformats.org/presentationml/2006/main">
  <p:tag name="KSO_WM_DIAGRAM_VERSION" val="3"/>
  <p:tag name="KSO_WM_DIAGRAM_COLOR_TRICK" val="1"/>
  <p:tag name="KSO_WM_DIAGRAM_COLOR_TEXT_CAN_REMOVE" val="n"/>
  <p:tag name="KSO_WM_UNIT_VALUE" val="728*92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127_2*l_h_d*1_2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70.2389021623836,&quot;left&quot;:54.775039370078744,&quot;top&quot;:120.23173228346457,&quot;width&quot;:850.6043307086613}"/>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21"/>
  <p:tag name="KSO_WM_DIAGRAM_USE_COLOR_VALUE" val="{&quot;color_scheme&quot;:1,&quot;color_type&quot;:1,&quot;theme_color_indexes&quot;:[5,6,5,6,5,6]}"/>
</p:tagLst>
</file>

<file path=ppt/tags/tag1297.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360]}"/>
</p:tagLst>
</file>

<file path=ppt/tags/tag129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2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3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30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3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30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3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30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3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30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3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3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3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3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31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9.5999985842083,&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314.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31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2*l_h_d*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3_1"/>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27"/>
  <p:tag name="KSO_WM_DIAGRAM_USE_COLOR_VALUE" val="{&quot;color_scheme&quot;:1,&quot;color_type&quot;:1,&quot;theme_color_indexes&quot;:[5,6,5,6,5,6]}"/>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2*l_h_d*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2_1"/>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26"/>
  <p:tag name="KSO_WM_DIAGRAM_USE_COLOR_VALUE" val="{&quot;color_scheme&quot;:1,&quot;color_type&quot;:1,&quot;theme_color_indexes&quot;:[5,6,5,6,5,6]}"/>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2*l_h_d*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1_1"/>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25"/>
  <p:tag name="KSO_WM_DIAGRAM_USE_COLOR_VALUE" val="{&quot;color_scheme&quot;:1,&quot;color_type&quot;:1,&quot;theme_color_indexes&quot;:[5,6,5,6,5,6]}"/>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73_2*l_h_i*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73_2*l_h_i*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13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3_2*l_h_f*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3"/>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3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3_2*l_h_a*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3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3_2*l_h_f*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3"/>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3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3_2*l_h_a*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3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3_2*l_h_f*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3"/>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3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3_2*l_h_a*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2473_2*l_h_i*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0.97590149267324,&quot;left&quot;:54.8031496062992,&quot;top&quot;:131.3661457514212,&quot;width&quot;:850.4781889763781}"/>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32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866]}"/>
</p:tagLst>
</file>

<file path=ppt/tags/tag132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28_1*a*1"/>
  <p:tag name="KSO_WM_TEMPLATE_CATEGORY" val="custom"/>
  <p:tag name="KSO_WM_TEMPLATE_INDEX" val="20235028"/>
  <p:tag name="KSO_WM_UNIT_LAYERLEVEL" val="1"/>
  <p:tag name="KSO_WM_TAG_VERSION" val="3.0"/>
  <p:tag name="KSO_WM_BEAUTIFY_FLAG" val="#wm#"/>
  <p:tag name="KSO_WM_UNIT_TEXT_TYPE" val="1"/>
  <p:tag name="KSO_WM_UNIT_TEXT_FILL_FORE_SCHEMECOLOR_INDEX" val="13"/>
  <p:tag name="KSO_WM_UNIT_TEXT_FILL_TYPE" val="1"/>
  <p:tag name="KSO_WM_UNIT_USESOURCEFORMAT_APPLY" val="0"/>
  <p:tag name="KSO_WM_UNIT_PRESET_TEXT" val="单击此处添加标题"/>
</p:tagLst>
</file>

<file path=ppt/tags/tag13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custom20235028_1*f*1"/>
  <p:tag name="KSO_WM_TEMPLATE_CATEGORY" val="custom"/>
  <p:tag name="KSO_WM_TEMPLATE_INDEX" val="20235028"/>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UNIT_SUBTYPE" val="a"/>
  <p:tag name="KSO_WM_UNIT_NOCLEAR" val="0"/>
  <p:tag name="KSO_WM_UNIT_VALUE" val="102"/>
  <p:tag name="KSO_WM_BEAUTIFY_FLAG" val="#wm#"/>
  <p:tag name="KSO_WM_UNIT_TEXT_TYPE" val="1"/>
  <p:tag name="KSO_WM_UNIT_TEXT_LAYER_COUNT" val="1"/>
  <p:tag name="KSO_WM_UNIT_PRESET_TEXT" val="单击此处添加文本具体内容，简明扼要的阐述您的观点。根据需要可酌情增减文字，以便观者准确的理解您传达的思想。根据需要可酌情增减文字，以便观者准确的理解您传达的思想。"/>
  <p:tag name="KSO_WM_UNIT_TEXT_FILL_FORE_SCHEMECOLOR_INDEX" val="13"/>
  <p:tag name="KSO_WM_UNIT_TEXT_FILL_TYPE" val="1"/>
  <p:tag name="KSO_WM_UNIT_USESOURCEFORMAT_APPLY" val="0"/>
</p:tagLst>
</file>

<file path=ppt/tags/tag133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1*l_h_f*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1.95881357268081,&quot;top&quot;:213.4199212598425,&quot;width&quot;:851.035522460937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单击此处添加文本具体内容"/>
  <p:tag name="KSO_WM_UNIT_FILL_TYPE" val="3"/>
  <p:tag name="KSO_WM_UNIT_USESOURCEFORMAT_APPLY" val="0"/>
</p:tagLst>
</file>

<file path=ppt/tags/tag13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1*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1.95881357268081,&quot;top&quot;:213.41992125984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1333.xml><?xml version="1.0" encoding="utf-8"?>
<p:tagLst xmlns:p="http://schemas.openxmlformats.org/presentationml/2006/main">
  <p:tag name="KSO_WM_UNIT_ISNUMDGMTITLE" val="0"/>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1*l_h_f*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1.95881357268081,&quot;top&quot;:213.4199212598425,&quot;width&quot;:851.0355224609375}"/>
  <p:tag name="KSO_WM_UNIT_VALUE" val="5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 name="KSO_WM_UNIT_USESOURCEFORMAT_APPLY" val="0"/>
</p:tagLst>
</file>

<file path=ppt/tags/tag1334.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1.95881357268081,&quot;top&quot;:213.4199212598425,&quot;width&quot;:851.035522460937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ppt&quot;,&quot;id&quot;:&quot;VCG41N803295002&quot;}*auto_gallery_ai_v2.1.2_ONLINE*1749535178518_bb7ece_5c84432aa6e9-slide-9"/>
  <p:tag name="KSO_WM_UNIT_LINE_FILL_TYPE" val="2"/>
  <p:tag name="KSO_WM_UNIT_USESOURCEFORMAT_APPLY" val="0"/>
</p:tagLst>
</file>

<file path=ppt/tags/tag133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1.95881357268081,&quot;top&quot;:213.41992125984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13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1*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1.95881357268081,&quot;top&quot;:213.41992125984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133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1*l_h_a*1_2_1"/>
  <p:tag name="KSO_WM_TEMPLATE_CATEGORY" val="diagram"/>
  <p:tag name="KSO_WM_TEMPLATE_INDEX" val="20232474"/>
  <p:tag name="KSO_WM_UNIT_LAYERLEVEL" val="1_1_1"/>
  <p:tag name="KSO_WM_TAG_VERSION" val="3.0"/>
  <p:tag name="KSO_WM_UNIT_VALUE" val="12"/>
  <p:tag name="KSO_WM_DIAGRAM_MAX_ITEMCNT" val="4"/>
  <p:tag name="KSO_WM_DIAGRAM_MIN_ITEMCNT" val="2"/>
  <p:tag name="KSO_WM_DIAGRAM_VIRTUALLY_FRAME" val="{&quot;height&quot;:286.45007874015744,&quot;left&quot;:51.95881357268081,&quot;top&quot;:213.41992125984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1338.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1*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44,&quot;left&quot;:51.95881357268081,&quot;top&quot;:213.4199212598425,&quot;width&quot;:851.035522460937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ppt&quot;,&quot;id&quot;:&quot;VCG211401399167&quot;}*auto_gallery_ai_v2.1.2_ONLINE*1749535178518_bb7ece_5c84432aa6e9-slide-9"/>
  <p:tag name="KSO_WM_UNIT_LINE_FILL_TYPE" val="2"/>
  <p:tag name="KSO_WM_UNIT_USESOURCEFORMAT_APPLY" val="0"/>
</p:tagLst>
</file>

<file path=ppt/tags/tag1339.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diagram"/>
  <p:tag name="KSO_WM_TEMPLATE_INDEX" val="20233147"/>
  <p:tag name="KSO_WM_SLIDE_LAYOUT" val="a_f_l"/>
  <p:tag name="KSO_WM_SLIDE_LAYOUT_CNT" val="1_1_1"/>
</p:tagLst>
</file>

<file path=ppt/tags/tag13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3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68_1*l_h_i*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414.25346607911825,&quot;left&quot;:49.88535433070865,&quot;top&quot;:92.89653392088175,&quot;width&quot;:858.8646456692913}"/>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DIAGRAM_USE_COLOR_VALUE" val="{&quot;color_scheme&quot;:1,&quot;color_type&quot;:1,&quot;theme_color_indexes&quot;:[5,6,5,6,5,6]}"/>
</p:tagLst>
</file>

<file path=ppt/tags/tag1342.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0968_1*l_h_d*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414.25346607911825,&quot;left&quot;:49.88535433070865,&quot;top&quot;:92.89653392088175,&quot;width&quot;:858.8646456692913}"/>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SHAPE_GUID" val="16"/>
  <p:tag name="KSO_WM_DIAGRAM_USE_COLOR_VALUE" val="{&quot;color_scheme&quot;:1,&quot;color_type&quot;:1,&quot;theme_color_indexes&quot;:[5,6,5,6,5,6]}"/>
</p:tagLst>
</file>

<file path=ppt/tags/tag13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1*l_h_a*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4.25346607911825,&quot;left&quot;:49.88535433070865,&quot;top&quot;:92.89653392088175,&quot;width&quot;:858.86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3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1*l_h_f*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4.25346607911825,&quot;left&quot;:49.88535433070865,&quot;top&quot;:92.89653392088175,&quot;width&quot;:858.86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3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68_1*l_h_i*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414.25346607911825,&quot;left&quot;:49.88535433070865,&quot;top&quot;:92.89653392088175,&quot;width&quot;:858.86464566929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3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1*l_h_a*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4.25346607911825,&quot;left&quot;:49.88535433070865,&quot;top&quot;:92.89653392088175,&quot;width&quot;:858.86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DIAGRAM_USE_COLOR_VALUE" val="{&quot;color_scheme&quot;:1,&quot;color_type&quot;:1,&quot;theme_color_indexes&quot;:[5,6,5,6,5,6]}"/>
</p:tagLst>
</file>

<file path=ppt/tags/tag13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1*l_h_f*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4.25346607911825,&quot;left&quot;:49.88535433070865,&quot;top&quot;:92.89653392088175,&quot;width&quot;:858.86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DIAGRAM_USE_COLOR_VALUE" val="{&quot;color_scheme&quot;:1,&quot;color_type&quot;:1,&quot;theme_color_indexes&quot;:[5,6,5,6,5,6]}"/>
</p:tagLst>
</file>

<file path=ppt/tags/tag1348.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0968_1*l_h_d*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414.25346607911825,&quot;left&quot;:49.88535433070865,&quot;top&quot;:92.89653392088175,&quot;width&quot;:858.8646456692913}"/>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SHAPE_GUID" val="18"/>
  <p:tag name="KSO_WM_DIAGRAM_USE_COLOR_VALUE" val="{&quot;color_scheme&quot;:1,&quot;color_type&quot;:1,&quot;theme_color_indexes&quot;:[5,6,5,6,5,6]}"/>
</p:tagLst>
</file>

<file path=ppt/tags/tag134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12732]}"/>
</p:tagLst>
</file>

<file path=ppt/tags/tag13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35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231983_1*a*1"/>
  <p:tag name="KSO_WM_TEMPLATE_CATEGORY" val="diagram"/>
  <p:tag name="KSO_WM_TEMPLATE_INDEX" val="2023198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1_3"/>
  <p:tag name="KSO_WM_TEMPLATE_CATEGORY" val="diagram"/>
  <p:tag name="KSO_WM_TEMPLATE_INDEX" val="20231983"/>
  <p:tag name="KSO_WM_UNIT_LAYERLEVEL" val="1_1_1"/>
  <p:tag name="KSO_WM_TAG_VERSION" val="3.0"/>
  <p:tag name="KSO_WM_BEAUTIFY_FLAG" val="#wm#"/>
  <p:tag name="KSO_WM_UNIT_TYPE" val="l_h_i"/>
  <p:tag name="KSO_WM_UNIT_INDEX" val="1_1_3"/>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gradient&quot;:[{&quot;brightness&quot;:0,&quot;colorType&quot;:1,&quot;foreColorIndex&quot;:5,&quot;pos&quot;:0,&quot;transparency&quot;:0},{&quot;brightness&quot;:-0.10000000149011612,&quot;colorType&quot;:1,&quot;foreColorIndex&quot;:5,&quot;pos&quot;:1,&quot;transparency&quot;:0}],&quot;type&quot;:3},&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1"/>
</p:tagLst>
</file>

<file path=ppt/tags/tag1352.xml><?xml version="1.0" encoding="utf-8"?>
<p:tagLst xmlns:p="http://schemas.openxmlformats.org/presentationml/2006/mai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1_1"/>
  <p:tag name="KSO_WM_UNIT_ID" val="diagram20231983_1*l_h_f*1_1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单击此处输入你的项正文，文字是您思想的提炼，请尽量言简意赅。"/>
  <p:tag name="KSO_WM_UNIT_TEXT_FILL_FORE_SCHEMECOLOR_INDEX" val="1"/>
  <p:tag name="KSO_WM_UNIT_TEXT_FILL_TYPE" val="1"/>
  <p:tag name="KSO_WM_UNIT_TEXT_TYPE" val="1"/>
  <p:tag name="KSO_WM_UNIT_USESOURCEFORMAT_APPLY" val="1"/>
</p:tagLst>
</file>

<file path=ppt/tags/tag13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83_1*l_h_a*1_1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1"/>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1_2"/>
  <p:tag name="KSO_WM_TEMPLATE_CATEGORY" val="diagram"/>
  <p:tag name="KSO_WM_TEMPLATE_INDEX" val="20231983"/>
  <p:tag name="KSO_WM_UNIT_LAYERLEVEL" val="1_1_1"/>
  <p:tag name="KSO_WM_TAG_VERSION" val="3.0"/>
  <p:tag name="KSO_WM_BEAUTIFY_FLAG" val="#wm#"/>
  <p:tag name="KSO_WM_UNIT_TYPE" val="l_h_i"/>
  <p:tag name="KSO_WM_UNIT_INDEX" val="1_1_2"/>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983_1*l_h_i*1_1_1"/>
  <p:tag name="KSO_WM_TEMPLATE_CATEGORY" val="diagram"/>
  <p:tag name="KSO_WM_TEMPLATE_INDEX" val="20231983"/>
  <p:tag name="KSO_WM_UNIT_LAYERLEVEL" val="1_1_1"/>
  <p:tag name="KSO_WM_TAG_VERSION" val="3.0"/>
  <p:tag name="KSO_WM_BEAUTIFY_FLAG" val="#wm#"/>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2_3"/>
  <p:tag name="KSO_WM_TEMPLATE_CATEGORY" val="diagram"/>
  <p:tag name="KSO_WM_TEMPLATE_INDEX" val="20231983"/>
  <p:tag name="KSO_WM_UNIT_LAYERLEVEL" val="1_1_1"/>
  <p:tag name="KSO_WM_TAG_VERSION" val="3.0"/>
  <p:tag name="KSO_WM_BEAUTIFY_FLAG" val="#wm#"/>
  <p:tag name="KSO_WM_UNIT_TYPE" val="l_h_i"/>
  <p:tag name="KSO_WM_UNIT_INDEX" val="1_2_3"/>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1"/>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983_1*l_h_i*1_2_1"/>
  <p:tag name="KSO_WM_TEMPLATE_CATEGORY" val="diagram"/>
  <p:tag name="KSO_WM_TEMPLATE_INDEX" val="20231983"/>
  <p:tag name="KSO_WM_UNIT_LAYERLEVEL" val="1_1_1"/>
  <p:tag name="KSO_WM_TAG_VERSION" val="3.0"/>
  <p:tag name="KSO_WM_BEAUTIFY_FLAG" val="#wm#"/>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2_2"/>
  <p:tag name="KSO_WM_TEMPLATE_CATEGORY" val="diagram"/>
  <p:tag name="KSO_WM_TEMPLATE_INDEX" val="20231983"/>
  <p:tag name="KSO_WM_UNIT_LAYERLEVEL" val="1_1_1"/>
  <p:tag name="KSO_WM_TAG_VERSION" val="3.0"/>
  <p:tag name="KSO_WM_BEAUTIFY_FLAG" val="#wm#"/>
  <p:tag name="KSO_WM_UNIT_TYPE" val="l_h_i"/>
  <p:tag name="KSO_WM_UNIT_INDEX" val="1_2_2"/>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359.xml><?xml version="1.0" encoding="utf-8"?>
<p:tagLst xmlns:p="http://schemas.openxmlformats.org/presentationml/2006/mai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2_1"/>
  <p:tag name="KSO_WM_UNIT_ID" val="diagram20231983_1*l_h_f*1_2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单击此处输入你的项正文，文字是您思想的提炼，请尽量言简意赅，单击此处输入你的项正文。"/>
  <p:tag name="KSO_WM_UNIT_TEXT_FILL_FORE_SCHEMECOLOR_INDEX" val="1"/>
  <p:tag name="KSO_WM_UNIT_TEXT_FILL_TYPE" val="1"/>
  <p:tag name="KSO_WM_UNIT_TEXT_TYPE" val="1"/>
  <p:tag name="KSO_WM_UNIT_USESOURCEFORMAT_APPLY" val="1"/>
</p:tagLst>
</file>

<file path=ppt/tags/tag13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13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83_1*l_h_a*1_2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1"/>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3_3"/>
  <p:tag name="KSO_WM_TEMPLATE_CATEGORY" val="diagram"/>
  <p:tag name="KSO_WM_TEMPLATE_INDEX" val="20231983"/>
  <p:tag name="KSO_WM_UNIT_LAYERLEVEL" val="1_1_1"/>
  <p:tag name="KSO_WM_TAG_VERSION" val="3.0"/>
  <p:tag name="KSO_WM_BEAUTIFY_FLAG" val="#wm#"/>
  <p:tag name="KSO_WM_UNIT_TYPE" val="l_h_i"/>
  <p:tag name="KSO_WM_UNIT_INDEX" val="1_3_3"/>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1"/>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983_1*l_h_i*1_3_1"/>
  <p:tag name="KSO_WM_TEMPLATE_CATEGORY" val="diagram"/>
  <p:tag name="KSO_WM_TEMPLATE_INDEX" val="20231983"/>
  <p:tag name="KSO_WM_UNIT_LAYERLEVEL" val="1_1_1"/>
  <p:tag name="KSO_WM_TAG_VERSION" val="3.0"/>
  <p:tag name="KSO_WM_BEAUTIFY_FLAG" val="#wm#"/>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3_2"/>
  <p:tag name="KSO_WM_TEMPLATE_CATEGORY" val="diagram"/>
  <p:tag name="KSO_WM_TEMPLATE_INDEX" val="20231983"/>
  <p:tag name="KSO_WM_UNIT_LAYERLEVEL" val="1_1_1"/>
  <p:tag name="KSO_WM_TAG_VERSION" val="3.0"/>
  <p:tag name="KSO_WM_BEAUTIFY_FLAG" val="#wm#"/>
  <p:tag name="KSO_WM_UNIT_TYPE" val="l_h_i"/>
  <p:tag name="KSO_WM_UNIT_INDEX" val="1_3_2"/>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364.xml><?xml version="1.0" encoding="utf-8"?>
<p:tagLst xmlns:p="http://schemas.openxmlformats.org/presentationml/2006/mai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3_1"/>
  <p:tag name="KSO_WM_UNIT_ID" val="diagram20231983_1*l_h_f*1_3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单击此处输入你的项正文，文字是您思想的提炼，请尽量言简意赅，单击此处输入你的项正文。"/>
  <p:tag name="KSO_WM_UNIT_TEXT_FILL_FORE_SCHEMECOLOR_INDEX" val="1"/>
  <p:tag name="KSO_WM_UNIT_TEXT_FILL_TYPE" val="1"/>
  <p:tag name="KSO_WM_UNIT_TEXT_TYPE" val="1"/>
  <p:tag name="KSO_WM_UNIT_USESOURCEFORMAT_APPLY" val="1"/>
</p:tagLst>
</file>

<file path=ppt/tags/tag13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83_1*l_h_a*1_3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MAX_ITEMCNT" val="4"/>
  <p:tag name="KSO_WM_DIAGRAM_MIN_ITEMCNT" val="3"/>
  <p:tag name="KSO_WM_DIAGRAM_VIRTUALLY_FRAME" val="{&quot;height&quot;:306.0475011093422,&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1"/>
</p:tagLst>
</file>

<file path=ppt/tags/tag1366.xml><?xml version="1.0" encoding="utf-8"?>
<p:tagLst xmlns:p="http://schemas.openxmlformats.org/presentationml/2006/main">
  <p:tag name="KSO_WM_SLIDE_ID" val="diagram2023198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1983"/>
  <p:tag name="KSO_WM_SLIDE_TYPE" val="text"/>
  <p:tag name="KSO_WM_SLIDE_SUBTYPE" val="diag"/>
  <p:tag name="KSO_WM_SLIDE_SIZE" val="771.806*337.205"/>
  <p:tag name="KSO_WM_SLIDE_POSITION" val="85.5043*128.5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6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3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single_page&quot;,&quot;id&quot;:&quot;VCG41N1297046824&quot;}*gallery_gallery_ai_v2.1.1_ONLINE*aabec440-68af-48cb-a115-429b6d425d89-slide-0"/>
  <p:tag name="KSO_WM_UNIT_LINE_FILL_TYPE" val="2"/>
  <p:tag name="KSO_WM_UNIT_USESOURCEFORMAT_APPLY" val="1"/>
</p:tagLst>
</file>

<file path=ppt/tags/tag13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13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3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VCG41N1325687003&quot;}*gallery_gallery_ai_v2.1.1_ONLINE*aabec440-68af-48cb-a115-429b6d425d89-slide-0"/>
  <p:tag name="KSO_WM_UNIT_LINE_FILL_TYPE" val="2"/>
  <p:tag name="KSO_WM_UNIT_USESOURCEFORMAT_APPLY" val="1"/>
</p:tagLst>
</file>

<file path=ppt/tags/tag13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13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3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VCG41N1401995163&quot;}*gallery_gallery_ai_v2.1.1_ONLINE*aabec440-68af-48cb-a115-429b6d425d89-slide-0"/>
  <p:tag name="KSO_WM_UNIT_LINE_FILL_TYPE" val="2"/>
  <p:tag name="KSO_WM_UNIT_USESOURCEFORMAT_APPLY" val="1"/>
</p:tagLst>
</file>

<file path=ppt/tags/tag13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13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377.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78.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VCG211258700317&quot;}*gallery_gallery_ai_v2.1.1_ONLINE*416a4960-f108-4810-aad4-5f6a61b2baf8-slide-0"/>
  <p:tag name="KSO_WM_UNIT_FILL_FORE_SCHEMECOLOR_INDEX" val="5"/>
  <p:tag name="KSO_WM_UNIT_FILL_TYPE" val="1"/>
</p:tagLst>
</file>

<file path=ppt/tags/tag13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8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13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3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38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3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38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3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387.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38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3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3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13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3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3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13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58000010&quot;}*gallery_gallery_ai_v2.1.2_ONLINE*4bb87641-93f4-461c-b94b-b103252902a9-slide-0"/>
  <p:tag name="KSO_WM_UNIT_LINE_FILL_TYPE" val="2"/>
  <p:tag name="KSO_WM_UNIT_USESOURCEFORMAT_APPLY" val="1"/>
</p:tagLst>
</file>

<file path=ppt/tags/tag1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273267967&quot;}*gallery_gallery_ai_v2.1.2_ONLINE*4bb87641-93f4-461c-b94b-b103252902a9-slide-0"/>
  <p:tag name="KSO_WM_UNIT_LINE_FILL_TYPE" val="2"/>
  <p:tag name="KSO_WM_UNIT_USESOURCEFORMAT_APPLY" val="1"/>
</p:tagLst>
</file>

<file path=ppt/tags/tag1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47698429&quot;}*gallery_gallery_ai_v2.1.2_ONLINE*4bb87641-93f4-461c-b94b-b103252902a9-slide-0"/>
  <p:tag name="KSO_WM_UNIT_LINE_FILL_TYPE" val="2"/>
  <p:tag name="KSO_WM_UNIT_USESOURCEFORMAT_APPLY" val="1"/>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4.xml><?xml version="1.0" encoding="utf-8"?>
<p:tagLst xmlns:p="http://schemas.openxmlformats.org/presentationml/2006/main">
  <p:tag name="KSO_WM_UNIT_TYPE" val="i"/>
  <p:tag name="KSO_WM_UNIT_INDEX" val="18"/>
  <p:tag name="KSO_WM_BEAUTIFY_FLAG" val="#wm#"/>
  <p:tag name="KSO_WM_TAG_VERSION" val="3.0"/>
  <p:tag name="KSO_WM_UNIT_ID" val="_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1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40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402.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1403.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404.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140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4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4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4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4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418.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14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42.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15_1*l_h_a*1_1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UNIT_VALUE" val="14"/>
  <p:tag name="KSO_WM_DIAGRAM_MAX_ITEMCNT" val="6"/>
  <p:tag name="KSO_WM_DIAGRAM_MIN_ITEMCNT" val="2"/>
  <p:tag name="KSO_WM_DIAGRAM_VIRTUALLY_FRAME" val="{&quot;height&quot;:387.8813400948663,&quot;left&quot;:83.13535433070865,&quot;top&quot;:130.94653392088176,&quot;width&quot;:792.33488188976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21.xml><?xml version="1.0" encoding="utf-8"?>
<p:tagLst xmlns:p="http://schemas.openxmlformats.org/presentationml/2006/main">
  <p:tag name="KSO_WM_UNIT_VALUE" val="679*67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015_1*l_h_d*1_1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87.8813400948663,&quot;left&quot;:83.13535433070865,&quot;top&quot;:130.94653392088176,&quot;width&quot;:792.334881889763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3"/>
  <p:tag name="KSO_WM_UNIT_PICTURE_SUBTYPE" val="b"/>
  <p:tag name="MH_SHAPE_GUID" val="16"/>
  <p:tag name="KSO_WM_DIAGRAM_USE_COLOR_VALUE" val="{&quot;color_scheme&quot;:1,&quot;color_type&quot;:1,&quot;theme_color_indexes&quot;:[5,6,5,6,5,6]}"/>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15_1*l_h_a*1_2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UNIT_VALUE" val="14"/>
  <p:tag name="KSO_WM_DIAGRAM_MAX_ITEMCNT" val="6"/>
  <p:tag name="KSO_WM_DIAGRAM_MIN_ITEMCNT" val="2"/>
  <p:tag name="KSO_WM_DIAGRAM_VIRTUALLY_FRAME" val="{&quot;height&quot;:387.8813400948663,&quot;left&quot;:83.13535433070865,&quot;top&quot;:130.94653392088176,&quot;width&quot;:792.33488188976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23.xml><?xml version="1.0" encoding="utf-8"?>
<p:tagLst xmlns:p="http://schemas.openxmlformats.org/presentationml/2006/main">
  <p:tag name="KSO_WM_UNIT_VALUE" val="679*71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015_1*l_h_d*1_2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87.8813400948663,&quot;left&quot;:83.13535433070865,&quot;top&quot;:130.94653392088176,&quot;width&quot;:792.334881889763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3"/>
  <p:tag name="KSO_WM_UNIT_PICTURE_SUBTYPE" val="b"/>
  <p:tag name="MH_SHAPE_GUID" val="18"/>
  <p:tag name="KSO_WM_DIAGRAM_USE_COLOR_VALUE" val="{&quot;color_scheme&quot;:1,&quot;color_type&quot;:1,&quot;theme_color_indexes&quot;:[5,6,5,6,5,6]}"/>
</p:tagLst>
</file>

<file path=ppt/tags/tag14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15_1*l_h_f*1_1_1"/>
  <p:tag name="KSO_WM_TEMPLATE_CATEGORY" val="diagram"/>
  <p:tag name="KSO_WM_TEMPLATE_INDEX" val="2023101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7.8813400948663,&quot;left&quot;:83.13535433070865,&quot;top&quot;:130.94653392088176,&quot;width&quot;:792.33488188976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请单击此处添加您的项正文，文字是您思想的提炼，请尽量言简意赅地阐述观点"/>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14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15_1*l_h_f*1_2_1"/>
  <p:tag name="KSO_WM_TEMPLATE_CATEGORY" val="diagram"/>
  <p:tag name="KSO_WM_TEMPLATE_INDEX" val="2023101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7.8813400948663,&quot;left&quot;:83.13535433070865,&quot;top&quot;:130.94653392088176,&quot;width&quot;:792.33488188976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请单击此处添加您的项正文，文字是您思想的提炼，请尽量言简意赅地阐述观点"/>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142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13591]}"/>
</p:tagLst>
</file>

<file path=ppt/tags/tag142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76_4*a*1"/>
  <p:tag name="KSO_WM_TEMPLATE_CATEGORY" val="diagram"/>
  <p:tag name="KSO_WM_TEMPLATE_INDEX" val="20231976"/>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3"/>
  <p:tag name="KSO_WM_TEMPLATE_CATEGORY" val="diagram"/>
  <p:tag name="KSO_WM_TEMPLATE_INDEX" val="20231976"/>
  <p:tag name="KSO_WM_UNIT_LAYERLEVEL" val="1_1_1"/>
  <p:tag name="KSO_WM_TAG_VERSION" val="3.0"/>
  <p:tag name="KSO_WM_DIAGRAM_GROUP_CODE" val="l1-1"/>
  <p:tag name="KSO_WM_UNIT_TYPE" val="l_h_i"/>
  <p:tag name="KSO_WM_UNIT_INDEX" val="1_1_3"/>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SHADOW_SCHEMECOLOR_INDEX" val="5"/>
  <p:tag name="KSO_WM_UNIT_TEXT_FILL_FORE_SCHEMECOLOR_INDEX" val="2"/>
  <p:tag name="KSO_WM_UNIT_TEXT_FILL_TYPE" val="1"/>
  <p:tag name="KSO_WM_UNIT_USESOURCEFORMAT_APPLY" val="1"/>
</p:tagLst>
</file>

<file path=ppt/tags/tag1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4"/>
  <p:tag name="KSO_WM_TEMPLATE_CATEGORY" val="diagram"/>
  <p:tag name="KSO_WM_TEMPLATE_INDEX" val="20231976"/>
  <p:tag name="KSO_WM_UNIT_LAYERLEVEL" val="1_1_1"/>
  <p:tag name="KSO_WM_TAG_VERSION" val="3.0"/>
  <p:tag name="KSO_WM_DIAGRAM_GROUP_CODE" val="l1-1"/>
  <p:tag name="KSO_WM_UNIT_TYPE" val="l_h_i"/>
  <p:tag name="KSO_WM_UNIT_INDEX" val="1_1_4"/>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1*l_h_a*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UNIT_USESOURCEFORMAT_APPLY" val="1"/>
</p:tagLst>
</file>

<file path=ppt/tags/tag14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1*l_h_f*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具体内容，文字是您思想的重要提炼，为了最终演示发布的良好效果。"/>
  <p:tag name="KSO_WM_UNIT_TEXT_FILL_FORE_SCHEMECOLOR_INDEX" val="1"/>
  <p:tag name="KSO_WM_UNIT_TEXT_FILL_TYPE" val="1"/>
  <p:tag name="KSO_WM_UNIT_USESOURCEFORMAT_APPLY" val="1"/>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2"/>
  <p:tag name="KSO_WM_TEMPLATE_CATEGORY" val="diagram"/>
  <p:tag name="KSO_WM_TEMPLATE_INDEX" val="20231976"/>
  <p:tag name="KSO_WM_UNIT_LAYERLEVEL" val="1_1_1"/>
  <p:tag name="KSO_WM_TAG_VERSION" val="3.0"/>
  <p:tag name="KSO_WM_DIAGRAM_GROUP_CODE" val="l1-1"/>
  <p:tag name="KSO_WM_UNIT_TYPE" val="l_h_i"/>
  <p:tag name="KSO_WM_UNIT_INDEX" val="1_1_2"/>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1"/>
  <p:tag name="KSO_WM_TEMPLATE_CATEGORY" val="diagram"/>
  <p:tag name="KSO_WM_TEMPLATE_INDEX" val="20231976"/>
  <p:tag name="KSO_WM_UNIT_LAYERLEVEL" val="1_1_1"/>
  <p:tag name="KSO_WM_TAG_VERSION" val="3.0"/>
  <p:tag name="KSO_WM_DIAGRAM_GROUP_CODE" val="l1-1"/>
  <p:tag name="KSO_WM_UNIT_TYPE" val="l_h_i"/>
  <p:tag name="KSO_WM_UNIT_INDEX" val="1_1_1"/>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USESOURCEFORMAT_APPLY" val="1"/>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SHADOW_SCHEMECOLOR_INDEX" val="5"/>
  <p:tag name="KSO_WM_UNIT_TEXT_FILL_FORE_SCHEMECOLOR_INDEX" val="2"/>
  <p:tag name="KSO_WM_UNIT_TEXT_FILL_TYPE" val="1"/>
  <p:tag name="KSO_WM_UNIT_USESOURCEFORMAT_APPLY" val="1"/>
</p:tagLst>
</file>

<file path=ppt/tags/tag1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4"/>
  <p:tag name="KSO_WM_TEMPLATE_CATEGORY" val="diagram"/>
  <p:tag name="KSO_WM_TEMPLATE_INDEX" val="20231976"/>
  <p:tag name="KSO_WM_UNIT_LAYERLEVEL" val="1_1_1"/>
  <p:tag name="KSO_WM_TAG_VERSION" val="3.0"/>
  <p:tag name="KSO_WM_DIAGRAM_GROUP_CODE" val="l1-1"/>
  <p:tag name="KSO_WM_UNIT_TYPE" val="l_h_i"/>
  <p:tag name="KSO_WM_UNIT_INDEX" val="1_2_4"/>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1*l_h_a*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UNIT_USESOURCEFORMAT_APPLY" val="1"/>
</p:tagLst>
</file>

<file path=ppt/tags/tag14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1*l_h_f*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内容，文字是您思想的提炼，为了最终演示发布的良好效果。"/>
  <p:tag name="KSO_WM_UNIT_TEXT_FILL_FORE_SCHEMECOLOR_INDEX" val="1"/>
  <p:tag name="KSO_WM_UNIT_TEXT_FILL_TYPE" val="1"/>
  <p:tag name="KSO_WM_UNIT_USESOURCEFORMAT_APPLY" val="1"/>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2"/>
  <p:tag name="KSO_WM_TEMPLATE_CATEGORY" val="diagram"/>
  <p:tag name="KSO_WM_TEMPLATE_INDEX" val="20231976"/>
  <p:tag name="KSO_WM_UNIT_LAYERLEVEL" val="1_1_1"/>
  <p:tag name="KSO_WM_TAG_VERSION" val="3.0"/>
  <p:tag name="KSO_WM_DIAGRAM_GROUP_CODE" val="l1-1"/>
  <p:tag name="KSO_WM_UNIT_TYPE" val="l_h_i"/>
  <p:tag name="KSO_WM_UNIT_INDEX" val="1_2_2"/>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1"/>
  <p:tag name="KSO_WM_TEMPLATE_CATEGORY" val="diagram"/>
  <p:tag name="KSO_WM_TEMPLATE_INDEX" val="20231976"/>
  <p:tag name="KSO_WM_UNIT_LAYERLEVEL" val="1_1_1"/>
  <p:tag name="KSO_WM_TAG_VERSION" val="3.0"/>
  <p:tag name="KSO_WM_DIAGRAM_GROUP_CODE" val="l1-1"/>
  <p:tag name="KSO_WM_UNIT_TYPE" val="l_h_i"/>
  <p:tag name="KSO_WM_UNIT_INDEX" val="1_2_1"/>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USESOURCEFORMAT_APPLY" val="1"/>
</p:tagLst>
</file>

<file path=ppt/tags/tag144.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3"/>
  <p:tag name="KSO_WM_TEMPLATE_CATEGORY" val="diagram"/>
  <p:tag name="KSO_WM_TEMPLATE_INDEX" val="20231976"/>
  <p:tag name="KSO_WM_UNIT_LAYERLEVEL" val="1_1_1"/>
  <p:tag name="KSO_WM_TAG_VERSION" val="3.0"/>
  <p:tag name="KSO_WM_DIAGRAM_GROUP_CODE" val="l1-1"/>
  <p:tag name="KSO_WM_UNIT_TYPE" val="l_h_i"/>
  <p:tag name="KSO_WM_UNIT_INDEX" val="1_3_3"/>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SHADOW_SCHEMECOLOR_INDEX" val="5"/>
  <p:tag name="KSO_WM_UNIT_TEXT_FILL_FORE_SCHEMECOLOR_INDEX" val="2"/>
  <p:tag name="KSO_WM_UNIT_TEXT_FILL_TYPE" val="1"/>
  <p:tag name="KSO_WM_UNIT_USESOURCEFORMAT_APPLY" val="1"/>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4"/>
  <p:tag name="KSO_WM_TEMPLATE_CATEGORY" val="diagram"/>
  <p:tag name="KSO_WM_TEMPLATE_INDEX" val="20231976"/>
  <p:tag name="KSO_WM_UNIT_LAYERLEVEL" val="1_1_1"/>
  <p:tag name="KSO_WM_TAG_VERSION" val="3.0"/>
  <p:tag name="KSO_WM_DIAGRAM_GROUP_CODE" val="l1-1"/>
  <p:tag name="KSO_WM_UNIT_TYPE" val="l_h_i"/>
  <p:tag name="KSO_WM_UNIT_INDEX" val="1_3_4"/>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6_1*l_h_a*1_3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UNIT_USESOURCEFORMAT_APPLY" val="1"/>
</p:tagLst>
</file>

<file path=ppt/tags/tag14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6_1*l_h_f*1_3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具体内容，文字是您思想的重要提炼，为了最终演示发布的良好效果。"/>
  <p:tag name="KSO_WM_UNIT_TEXT_FILL_FORE_SCHEMECOLOR_INDEX" val="1"/>
  <p:tag name="KSO_WM_UNIT_TEXT_FILL_TYPE" val="1"/>
  <p:tag name="KSO_WM_UNIT_USESOURCEFORMAT_APPLY" val="1"/>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2"/>
  <p:tag name="KSO_WM_TEMPLATE_CATEGORY" val="diagram"/>
  <p:tag name="KSO_WM_TEMPLATE_INDEX" val="20231976"/>
  <p:tag name="KSO_WM_UNIT_LAYERLEVEL" val="1_1_1"/>
  <p:tag name="KSO_WM_TAG_VERSION" val="3.0"/>
  <p:tag name="KSO_WM_DIAGRAM_GROUP_CODE" val="l1-1"/>
  <p:tag name="KSO_WM_UNIT_TYPE" val="l_h_i"/>
  <p:tag name="KSO_WM_UNIT_INDEX" val="1_3_2"/>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1"/>
  <p:tag name="KSO_WM_TEMPLATE_CATEGORY" val="diagram"/>
  <p:tag name="KSO_WM_TEMPLATE_INDEX" val="20231976"/>
  <p:tag name="KSO_WM_UNIT_LAYERLEVEL" val="1_1_1"/>
  <p:tag name="KSO_WM_TAG_VERSION" val="3.0"/>
  <p:tag name="KSO_WM_DIAGRAM_GROUP_CODE" val="l1-1"/>
  <p:tag name="KSO_WM_UNIT_TYPE" val="l_h_i"/>
  <p:tag name="KSO_WM_UNIT_INDEX" val="1_3_1"/>
  <p:tag name="KSO_WM_DIAGRAM_MAX_ITEMCNT" val="6"/>
  <p:tag name="KSO_WM_DIAGRAM_MIN_ITEMCNT" val="3"/>
  <p:tag name="KSO_WM_DIAGRAM_VIRTUALLY_FRAME" val="{&quot;height&quot;:372.95306477653577,&quot;left&quot;:54.42500000000001,&quot;top&quot;:124.7414234124406,&quot;width&quot;:851.2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USESOURCEFORMAT_APPLY" val="1"/>
</p:tagLst>
</file>

<file path=ppt/tags/tag1446.xml><?xml version="1.0" encoding="utf-8"?>
<p:tagLst xmlns:p="http://schemas.openxmlformats.org/presentationml/2006/main">
  <p:tag name="KSO_WM_SLIDE_ID" val="diagram20231976_4"/>
  <p:tag name="KSO_WM_TEMPLATE_SUBCATEGORY" val="0"/>
  <p:tag name="KSO_WM_TEMPLATE_MASTER_TYPE" val="0"/>
  <p:tag name="KSO_WM_TEMPLATE_COLOR_TYPE" val="0"/>
  <p:tag name="KSO_WM_SLIDE_ITEM_CNT" val="6"/>
  <p:tag name="KSO_WM_SLIDE_INDEX" val="4"/>
  <p:tag name="KSO_WM_TAG_VERSION" val="3.0"/>
  <p:tag name="KSO_WM_BEAUTIFY_FLAG" val="#wm#"/>
  <p:tag name="KSO_WM_TEMPLATE_CATEGORY" val="diagram"/>
  <p:tag name="KSO_WM_TEMPLATE_INDEX" val="20231976"/>
  <p:tag name="KSO_WM_SLIDE_TYPE" val="text"/>
  <p:tag name="KSO_WM_SLIDE_SUBTYPE" val="diag"/>
  <p:tag name="KSO_WM_SLIDE_SIZE" val="851.15*372.8"/>
  <p:tag name="KSO_WM_SLIDE_POSITION" val="54.45*124.8"/>
  <p:tag name="KSO_WM_SLIDE_LAYOUT" val="a_l"/>
  <p:tag name="KSO_WM_SLIDE_LAYOUT_CNT" val="1_1"/>
  <p:tag name="KSO_WM_SPECIAL_SOURCE" val="bdnull"/>
  <p:tag name="KSO_WM_DIAGRAM_GROUP_CODE" val="l1-1"/>
  <p:tag name="KSO_WM_SLIDE_DIAGTYPE" val="l"/>
</p:tagLst>
</file>

<file path=ppt/tags/tag144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45.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503277940&quot;}*gallery_gallery_ai_v2.1.2_ONLINE*f351104e-a0f4-467b-ae9f-e79f073eb76c-slide-0"/>
  <p:tag name="KSO_WM_UNIT_LINE_FILL_TYPE" val="2"/>
  <p:tag name="KSO_WM_UNIT_USESOURCEFORMAT_APPLY" val="1"/>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215602589&quot;}*gallery_gallery_ai_v2.1.2_ONLINE*f351104e-a0f4-467b-ae9f-e79f073eb76c-slide-0"/>
  <p:tag name="KSO_WM_UNIT_LINE_FILL_TYPE" val="2"/>
  <p:tag name="KSO_WM_UNIT_USESOURCEFORMAT_APPLY" val="1"/>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436152553&quot;}*gallery_gallery_ai_v2.1.2_ONLINE*f351104e-a0f4-467b-ae9f-e79f073eb76c-slide-0"/>
  <p:tag name="KSO_WM_UNIT_LINE_FILL_TYPE" val="2"/>
  <p:tag name="KSO_WM_UNIT_USESOURCEFORMAT_APPLY" val="1"/>
</p:tagLst>
</file>

<file path=ppt/tags/tag14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4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4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4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1"/>
</p:tagLst>
</file>

<file path=ppt/tags/tag14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4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46.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0.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46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57_2*a*1"/>
  <p:tag name="KSO_WM_TEMPLATE_CATEGORY" val="diagram"/>
  <p:tag name="KSO_WM_TEMPLATE_INDEX" val="20231057"/>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4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1"/>
  <p:tag name="KSO_WM_UNIT_ID" val="diagram20231057_1*l_h_i*1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14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3"/>
  <p:tag name="KSO_WM_UNIT_ID" val="diagram20231057_1*l_h_i*1_1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5"/>
  <p:tag name="KSO_WM_UNIT_LINE_FILL_TYPE" val="2"/>
  <p:tag name="KSO_WM_UNIT_USESOURCEFORMAT_APPLY" val="1"/>
</p:tagLst>
</file>

<file path=ppt/tags/tag146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1*l_h_f*1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UNIT_USESOURCEFORMAT_APPLY" val="1"/>
</p:tagLst>
</file>

<file path=ppt/tags/tag14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2"/>
  <p:tag name="KSO_WM_UNIT_ID" val="diagram20231057_1*l_h_i*1_1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1466.xml><?xml version="1.0" encoding="utf-8"?>
<p:tagLst xmlns:p="http://schemas.openxmlformats.org/presentationml/2006/main">
  <p:tag name="KSO_WM_UNIT_VALUE" val="56*58"/>
  <p:tag name="KSO_WM_UNIT_HIGHLIGHT" val="0"/>
  <p:tag name="KSO_WM_UNIT_COMPATIBLE" val="0"/>
  <p:tag name="KSO_WM_UNIT_DIAGRAM_ISNUMVISUAL" val="0"/>
  <p:tag name="KSO_WM_UNIT_DIAGRAM_ISREFERUNIT" val="0"/>
  <p:tag name="KSO_WM_UNIT_TYPE" val="l_h_x"/>
  <p:tag name="KSO_WM_UNIT_INDEX" val="1_1_1"/>
  <p:tag name="KSO_WM_UNIT_ID" val="diagram20231057_1*l_h_x*1_1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UNIT_USESOURCEFORMAT_APPLY" val="1"/>
</p:tagLst>
</file>

<file path=ppt/tags/tag14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057_1*l_h_a*1_1_1"/>
  <p:tag name="KSO_WM_TEMPLATE_CATEGORY" val="diagram"/>
  <p:tag name="KSO_WM_TEMPLATE_INDEX" val="20231057"/>
  <p:tag name="KSO_WM_UNIT_LAYERLEVEL" val="1_1_1"/>
  <p:tag name="KSO_WM_TAG_VERSION" val="3.0"/>
  <p:tag name="KSO_WM_BEAUTIFY_FLAG" val="#wm#"/>
  <p:tag name="KSO_WM_UNIT_VALUE" val="26"/>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UNIT_USESOURCEFORMAT_APPLY" val="1"/>
</p:tagLst>
</file>

<file path=ppt/tags/tag14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1"/>
  <p:tag name="KSO_WM_UNIT_ID" val="diagram20231057_1*l_h_i*1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14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3"/>
  <p:tag name="KSO_WM_UNIT_ID" val="diagram20231057_1*l_h_i*1_2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6"/>
  <p:tag name="KSO_WM_UNIT_LINE_FILL_TYPE" val="2"/>
  <p:tag name="KSO_WM_UNIT_USESOURCEFORMAT_APPLY" val="1"/>
</p:tagLst>
</file>

<file path=ppt/tags/tag147.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1057_1*l_h_f*1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UNIT_USESOURCEFORMAT_APPLY" val="1"/>
</p:tagLst>
</file>

<file path=ppt/tags/tag14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057_1*l_h_a*1_2_1"/>
  <p:tag name="KSO_WM_TEMPLATE_CATEGORY" val="diagram"/>
  <p:tag name="KSO_WM_TEMPLATE_INDEX" val="20231057"/>
  <p:tag name="KSO_WM_UNIT_LAYERLEVEL" val="1_1_1"/>
  <p:tag name="KSO_WM_TAG_VERSION" val="3.0"/>
  <p:tag name="KSO_WM_UNIT_VALUE" val="26"/>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UNIT_USESOURCEFORMAT_APPLY" val="1"/>
</p:tagLst>
</file>

<file path=ppt/tags/tag14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2"/>
  <p:tag name="KSO_WM_UNIT_ID" val="diagram20231057_1*l_h_i*1_2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1473.xml><?xml version="1.0" encoding="utf-8"?>
<p:tagLst xmlns:p="http://schemas.openxmlformats.org/presentationml/2006/main">
  <p:tag name="KSO_WM_UNIT_VALUE" val="53*48"/>
  <p:tag name="KSO_WM_UNIT_HIGHLIGHT" val="0"/>
  <p:tag name="KSO_WM_UNIT_COMPATIBLE" val="0"/>
  <p:tag name="KSO_WM_UNIT_DIAGRAM_ISNUMVISUAL" val="0"/>
  <p:tag name="KSO_WM_UNIT_DIAGRAM_ISREFERUNIT" val="0"/>
  <p:tag name="KSO_WM_UNIT_TYPE" val="l_h_x"/>
  <p:tag name="KSO_WM_UNIT_INDEX" val="1_2_1"/>
  <p:tag name="KSO_WM_UNIT_ID" val="diagram20231057_1*l_h_x*1_2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UNIT_USESOURCEFORMAT_APPLY" val="1"/>
</p:tagLst>
</file>

<file path=ppt/tags/tag14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1"/>
  <p:tag name="KSO_WM_UNIT_ID" val="diagram20231057_1*l_h_i*1_3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gradient&quot;:[{&quot;brightness&quot;:-0.15000000596046448,&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14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3"/>
  <p:tag name="KSO_WM_UNIT_ID" val="diagram20231057_1*l_h_i*1_3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7"/>
  <p:tag name="KSO_WM_UNIT_LINE_FILL_TYPE" val="2"/>
  <p:tag name="KSO_WM_UNIT_USESOURCEFORMAT_APPLY" val="1"/>
</p:tagLst>
</file>

<file path=ppt/tags/tag14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1057_1*l_h_f*1_3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内容，简明扼要地阐述您的观点"/>
  <p:tag name="KSO_WM_UNIT_TEXT_FILL_FORE_SCHEMECOLOR_INDEX" val="1"/>
  <p:tag name="KSO_WM_UNIT_TEXT_FILL_TYPE" val="1"/>
  <p:tag name="KSO_WM_UNIT_USESOURCEFORMAT_APPLY" val="1"/>
</p:tagLst>
</file>

<file path=ppt/tags/tag14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2"/>
  <p:tag name="KSO_WM_UNIT_ID" val="diagram20231057_1*l_h_i*1_3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1478.xml><?xml version="1.0" encoding="utf-8"?>
<p:tagLst xmlns:p="http://schemas.openxmlformats.org/presentationml/2006/main">
  <p:tag name="KSO_WM_UNIT_VALUE" val="56*58"/>
  <p:tag name="KSO_WM_UNIT_HIGHLIGHT" val="0"/>
  <p:tag name="KSO_WM_UNIT_COMPATIBLE" val="0"/>
  <p:tag name="KSO_WM_UNIT_DIAGRAM_ISNUMVISUAL" val="0"/>
  <p:tag name="KSO_WM_UNIT_DIAGRAM_ISREFERUNIT" val="0"/>
  <p:tag name="KSO_WM_UNIT_TYPE" val="l_h_x"/>
  <p:tag name="KSO_WM_UNIT_INDEX" val="1_3_1"/>
  <p:tag name="KSO_WM_UNIT_ID" val="diagram20231057_1*l_h_x*1_3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UNIT_USESOURCEFORMAT_APPLY" val="1"/>
</p:tagLst>
</file>

<file path=ppt/tags/tag14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057_1*l_h_a*1_3_1"/>
  <p:tag name="KSO_WM_TEMPLATE_CATEGORY" val="diagram"/>
  <p:tag name="KSO_WM_TEMPLATE_INDEX" val="20231057"/>
  <p:tag name="KSO_WM_UNIT_LAYERLEVEL" val="1_1_1"/>
  <p:tag name="KSO_WM_TAG_VERSION" val="3.0"/>
  <p:tag name="KSO_WM_UNIT_VALUE" val="26"/>
  <p:tag name="KSO_WM_DIAGRAM_MAX_ITEMCNT" val="6"/>
  <p:tag name="KSO_WM_DIAGRAM_MIN_ITEMCNT" val="3"/>
  <p:tag name="KSO_WM_DIAGRAM_VIRTUALLY_FRAME" val="{&quot;height&quot;:365.22846822491755,&quot;left&quot;:58.60472440944879,&quot;top&quot;:106.40320683242308,&quot;width&quot;:867.2952755905511}"/>
  <p:tag name="KSO_WM_DIAGRAM_COLOR_MATCH_VALUE" val="{&quot;shape&quot;:{&quot;fill&quot;:{&quot;gradient&quot;:[{&quot;brightness&quot;:0.30000001192092896,&quot;colorType&quot;:1,&quot;foreColorIndex&quot;:7,&quot;pos&quot;:0.800000011920929,&quot;transparency&quot;:0},{&quot;brightness&quot;:0,&quot;colorType&quot;:1,&quot;foreColorIndex&quot;:7,&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UNIT_USESOURCEFORMAT_APPLY" val="1"/>
</p:tagLst>
</file>

<file path=ppt/tags/tag148.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0.xml><?xml version="1.0" encoding="utf-8"?>
<p:tagLst xmlns:p="http://schemas.openxmlformats.org/presentationml/2006/main">
  <p:tag name="KSO_WM_SLIDE_ID" val="diagram2023105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1057"/>
  <p:tag name="KSO_WM_SLIDE_TYPE" val="text"/>
  <p:tag name="KSO_WM_SLIDE_SUBTYPE" val="diag"/>
  <p:tag name="KSO_WM_SLIDE_SIZE" val="845.391*280.05"/>
  <p:tag name="KSO_WM_SLIDE_POSITION" val="58.6047*148.992"/>
  <p:tag name="KSO_WM_SLIDE_LAYOUT" val="a_l"/>
  <p:tag name="KSO_WM_SLIDE_LAYOUT_CNT" val="1_1"/>
  <p:tag name="KSO_WM_SPECIAL_SOURCE" val="bdnull"/>
  <p:tag name="KSO_WM_DIAGRAM_GROUP_CODE" val="l1-1"/>
  <p:tag name="KSO_WM_SLIDE_DIAGTYPE" val="l"/>
</p:tagLst>
</file>

<file path=ppt/tags/tag148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789_2*a*1"/>
  <p:tag name="KSO_WM_TEMPLATE_CATEGORY" val="diagram"/>
  <p:tag name="KSO_WM_TEMPLATE_INDEX" val="20234789"/>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482.xml><?xml version="1.0" encoding="utf-8"?>
<p:tagLst xmlns:p="http://schemas.openxmlformats.org/presentationml/2006/main">
  <p:tag name="KSO_WM_DIAGRAM_VIRTUALLY_FRAME" val="{&quot;height&quot;:355.65008179191534,&quot;left&quot;:61.05,&quot;top&quot;:132.64999694824223,&quot;width&quot;:827.2}"/>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89_1*l_h_a*1_1_1"/>
  <p:tag name="KSO_WM_TEMPLATE_CATEGORY" val="diagram"/>
  <p:tag name="KSO_WM_TEMPLATE_INDEX" val="20234789"/>
  <p:tag name="KSO_WM_UNIT_LAYERLEVEL" val="1_1_1"/>
  <p:tag name="KSO_WM_TAG_VERSION" val="3.0"/>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1483.xml><?xml version="1.0" encoding="utf-8"?>
<p:tagLst xmlns:p="http://schemas.openxmlformats.org/presentationml/2006/main">
  <p:tag name="KSO_WM_DIAGRAM_VIRTUALLY_FRAME" val="{&quot;height&quot;:355.65008179191534,&quot;left&quot;:61.05,&quot;top&quot;:132.64999694824223,&quot;width&quot;:827.2}"/>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89_1*l_h_f*1_1_1"/>
  <p:tag name="KSO_WM_TEMPLATE_CATEGORY" val="diagram"/>
  <p:tag name="KSO_WM_TEMPLATE_INDEX" val="20234789"/>
  <p:tag name="KSO_WM_UNIT_LAYERLEVEL" val="1_1_1"/>
  <p:tag name="KSO_WM_TAG_VERSION" val="3.0"/>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1484.xml><?xml version="1.0" encoding="utf-8"?>
<p:tagLst xmlns:p="http://schemas.openxmlformats.org/presentationml/2006/main">
  <p:tag name="KSO_WM_DIAGRAM_VIRTUALLY_FRAME" val="{&quot;height&quot;:355.65008179191534,&quot;left&quot;:61.05,&quot;top&quot;:132.64999694824223,&quot;width&quot;:827.2}"/>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789_1*l_h_a*1_2_1"/>
  <p:tag name="KSO_WM_TEMPLATE_CATEGORY" val="diagram"/>
  <p:tag name="KSO_WM_TEMPLATE_INDEX" val="20234789"/>
  <p:tag name="KSO_WM_UNIT_LAYERLEVEL" val="1_1_1"/>
  <p:tag name="KSO_WM_TAG_VERSION" val="3.0"/>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1485.xml><?xml version="1.0" encoding="utf-8"?>
<p:tagLst xmlns:p="http://schemas.openxmlformats.org/presentationml/2006/main">
  <p:tag name="KSO_WM_DIAGRAM_VIRTUALLY_FRAME" val="{&quot;height&quot;:355.65008179191534,&quot;left&quot;:61.05,&quot;top&quot;:132.64999694824223,&quot;width&quot;:827.2}"/>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89_1*l_h_f*1_2_1"/>
  <p:tag name="KSO_WM_TEMPLATE_CATEGORY" val="diagram"/>
  <p:tag name="KSO_WM_TEMPLATE_INDEX" val="20234789"/>
  <p:tag name="KSO_WM_UNIT_LAYERLEVEL" val="1_1_1"/>
  <p:tag name="KSO_WM_TAG_VERSION" val="3.0"/>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1486.xml><?xml version="1.0" encoding="utf-8"?>
<p:tagLst xmlns:p="http://schemas.openxmlformats.org/presentationml/2006/main">
  <p:tag name="KSO_WM_DIAGRAM_VIRTUALLY_FRAME" val="{&quot;height&quot;:355.65008179191534,&quot;left&quot;:61.05,&quot;top&quot;:132.64999694824223,&quot;width&quot;:827.2}"/>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789_1*l_h_a*1_3_1"/>
  <p:tag name="KSO_WM_TEMPLATE_CATEGORY" val="diagram"/>
  <p:tag name="KSO_WM_TEMPLATE_INDEX" val="20234789"/>
  <p:tag name="KSO_WM_UNIT_LAYERLEVEL" val="1_1_1"/>
  <p:tag name="KSO_WM_TAG_VERSION" val="3.0"/>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1487.xml><?xml version="1.0" encoding="utf-8"?>
<p:tagLst xmlns:p="http://schemas.openxmlformats.org/presentationml/2006/main">
  <p:tag name="KSO_WM_DIAGRAM_VIRTUALLY_FRAME" val="{&quot;height&quot;:355.65008179191534,&quot;left&quot;:61.05,&quot;top&quot;:132.64999694824223,&quot;width&quot;:827.2}"/>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789_1*l_h_f*1_3_1"/>
  <p:tag name="KSO_WM_TEMPLATE_CATEGORY" val="diagram"/>
  <p:tag name="KSO_WM_TEMPLATE_INDEX" val="20234789"/>
  <p:tag name="KSO_WM_UNIT_LAYERLEVEL" val="1_1_1"/>
  <p:tag name="KSO_WM_TAG_VERSION" val="3.0"/>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1488.xml><?xml version="1.0" encoding="utf-8"?>
<p:tagLst xmlns:p="http://schemas.openxmlformats.org/presentationml/2006/main">
  <p:tag name="KSO_WM_UNIT_VALUE" val="560*5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789_1*l_h_d*1_1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789_1*l_h_i*1_1_5"/>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789_1*l_h_i*1_1_4"/>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789_1*l_h_i*1_1_3"/>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789_1*l_h_i*1_1_2"/>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789_1*l_h_i*1_1_6"/>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789_1*l_h_i*1_1_7"/>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95.xml><?xml version="1.0" encoding="utf-8"?>
<p:tagLst xmlns:p="http://schemas.openxmlformats.org/presentationml/2006/main">
  <p:tag name="KSO_WM_UNIT_VALUE" val="560*5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789_1*l_h_d*1_2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789_1*l_h_i*1_2_5"/>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789_1*l_h_i*1_2_4"/>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789_1*l_h_i*1_2_3"/>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789_1*l_h_i*1_2_2"/>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789_1*l_h_i*1_2_6"/>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789_1*l_h_i*1_2_7"/>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502.xml><?xml version="1.0" encoding="utf-8"?>
<p:tagLst xmlns:p="http://schemas.openxmlformats.org/presentationml/2006/main">
  <p:tag name="KSO_WM_UNIT_VALUE" val="560*5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789_1*l_h_d*1_3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4789_1*l_h_i*1_3_5"/>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789_1*l_h_i*1_3_4"/>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789_1*l_h_i*1_3_3"/>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789_1*l_h_i*1_3_2"/>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34789_1*l_h_i*1_3_6"/>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34789_1*l_h_i*1_3_7"/>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789_1*l_h_i*1_1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15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789_1*l_h_i*1_2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1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789_1*l_h_i*1_3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61.05,&quot;top&quot;:132.64999694824223,&quot;width&quot;:827.2}"/>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1512.xml><?xml version="1.0" encoding="utf-8"?>
<p:tagLst xmlns:p="http://schemas.openxmlformats.org/presentationml/2006/main">
  <p:tag name="KSO_WM_SLIDE_ID" val="diagram20234789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4789"/>
  <p:tag name="KSO_WM_SLIDE_TYPE" val="text"/>
  <p:tag name="KSO_WM_SLIDE_SUBTYPE" val="diag"/>
  <p:tag name="KSO_WM_SLIDE_SIZE" val="850.05*353.7"/>
  <p:tag name="KSO_WM_SLIDE_POSITION" val="62.05*133.6"/>
  <p:tag name="KSO_WM_SLIDE_LAYOUT" val="a_l"/>
  <p:tag name="KSO_WM_SLIDE_LAYOUT_CNT" val="1_1"/>
  <p:tag name="KSO_WM_SPECIAL_SOURCE" val="bdnull"/>
  <p:tag name="KSO_WM_DIAGRAM_GROUP_CODE" val="l1-1"/>
  <p:tag name="KSO_WM_SLIDE_DIAGTYPE" val="l"/>
</p:tagLst>
</file>

<file path=ppt/tags/tag151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199_3*a*1"/>
  <p:tag name="KSO_WM_TEMPLATE_CATEGORY" val="diagram"/>
  <p:tag name="KSO_WM_TEMPLATE_INDEX" val="20233199"/>
  <p:tag name="KSO_WM_UNIT_LAYERLEVEL" val="1"/>
  <p:tag name="KSO_WM_TAG_VERSION" val="3.0"/>
  <p:tag name="KSO_WM_BEAUTIFY_FLAG" val="#wm#"/>
  <p:tag name="KSO_WM_DIAGRAM_GROUP_CODE" val="m1-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2_3"/>
  <p:tag name="KSO_WM_TEMPLATE_CATEGORY" val="diagram"/>
  <p:tag name="KSO_WM_TEMPLATE_INDEX" val="20233199"/>
  <p:tag name="KSO_WM_UNIT_LAYERLEVEL" val="1_1_1"/>
  <p:tag name="KSO_WM_TAG_VERSION" val="3.0"/>
  <p:tag name="KSO_WM_UNIT_TYPE" val="m_h_i"/>
  <p:tag name="KSO_WM_UNIT_INDEX" val="1_2_3"/>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5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3199_2*m_h_f*1_1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思想的提炼，请尽量言简意赅的阐述观点。单击此处输入项正文，文字是思想的提炼，请尽量言简意赅的阐述观点。单击输入项正文，文字是思想的提炼。"/>
  <p:tag name="KSO_WM_UNIT_TEXT_FILL_FORE_SCHEMECOLOR_INDEX" val="1"/>
  <p:tag name="KSO_WM_UNIT_TEXT_FILL_TYPE" val="1"/>
  <p:tag name="KSO_WM_UNIT_USESOURCEFORMAT_APPLY" val="1"/>
</p:tagLst>
</file>

<file path=ppt/tags/tag15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3199_2*m_h_a*1_1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1_1"/>
  <p:tag name="KSO_WM_TEMPLATE_CATEGORY" val="diagram"/>
  <p:tag name="KSO_WM_TEMPLATE_INDEX" val="20233199"/>
  <p:tag name="KSO_WM_UNIT_LAYERLEVEL" val="1_1_1"/>
  <p:tag name="KSO_WM_TAG_VERSION" val="3.0"/>
  <p:tag name="KSO_WM_UNIT_VALUE" val="138*146"/>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FILL_TYPE" val="1"/>
  <p:tag name="KSO_WM_UNIT_USESOURCEFORMAT_APPLY" val="1"/>
</p:tagLst>
</file>

<file path=ppt/tags/tag1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1_2"/>
  <p:tag name="KSO_WM_TEMPLATE_CATEGORY" val="diagram"/>
  <p:tag name="KSO_WM_TEMPLATE_INDEX" val="20233199"/>
  <p:tag name="KSO_WM_UNIT_LAYERLEVEL" val="1_1_1"/>
  <p:tag name="KSO_WM_TAG_VERSION" val="3.0"/>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Lst>
</file>

<file path=ppt/tags/tag1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1_1"/>
  <p:tag name="KSO_WM_TEMPLATE_CATEGORY" val="diagram"/>
  <p:tag name="KSO_WM_TEMPLATE_INDEX" val="20233199"/>
  <p:tag name="KSO_WM_UNIT_LAYERLEVEL" val="1_1_1"/>
  <p:tag name="KSO_WM_TAG_VERSION" val="3.0"/>
  <p:tag name="KSO_WM_UNIT_SUBTYPE" val="d"/>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UNIT_TEXT_FILL_FORE_SCHEMECOLOR_INDEX" val="1"/>
  <p:tag name="KSO_WM_UNIT_TEXT_FILL_TYPE" val="1"/>
  <p:tag name="KSO_WM_UNIT_LINE_FILL_TYPE" val="2"/>
  <p:tag name="KSO_WM_UNIT_USESOURCEFORMAT_APPLY" val="1"/>
</p:tagLst>
</file>

<file path=ppt/tags/tag152.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15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3199_2*m_h_f*1_2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思想的提炼，请言简意赅的阐述观点。单击此处输入项正文，文字是思想的提炼，请言简意赅的阐述观点。单击输入项正文，文字是思想的提炼。"/>
  <p:tag name="KSO_WM_UNIT_TEXT_FILL_FORE_SCHEMECOLOR_INDEX" val="1"/>
  <p:tag name="KSO_WM_UNIT_TEXT_FILL_TYPE" val="1"/>
  <p:tag name="KSO_WM_UNIT_USESOURCEFORMAT_APPLY" val="1"/>
</p:tagLst>
</file>

<file path=ppt/tags/tag15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3199_2*m_h_a*1_2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2_2"/>
  <p:tag name="KSO_WM_TEMPLATE_CATEGORY" val="diagram"/>
  <p:tag name="KSO_WM_TEMPLATE_INDEX" val="20233199"/>
  <p:tag name="KSO_WM_UNIT_LAYERLEVEL" val="1_1_1"/>
  <p:tag name="KSO_WM_TAG_VERSION" val="3.0"/>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2_1"/>
  <p:tag name="KSO_WM_TEMPLATE_CATEGORY" val="diagram"/>
  <p:tag name="KSO_WM_TEMPLATE_INDEX" val="20233199"/>
  <p:tag name="KSO_WM_UNIT_LAYERLEVEL" val="1_1_1"/>
  <p:tag name="KSO_WM_TAG_VERSION" val="3.0"/>
  <p:tag name="KSO_WM_UNIT_SUBTYPE" val="d"/>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UNIT_TEXT_FILL_FORE_SCHEMECOLOR_INDEX" val="1"/>
  <p:tag name="KSO_WM_UNIT_TEXT_FILL_TYPE" val="1"/>
  <p:tag name="KSO_WM_UNIT_LINE_FILL_TYPE" val="2"/>
  <p:tag name="KSO_WM_UNIT_USESOURCEFORMAT_APPLY" val="1"/>
</p:tagLst>
</file>

<file path=ppt/tags/tag15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3199_2*m_h_f*1_3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思想的提炼，请尽量言简意赅的阐述观点。单击此处输入项正文，文字是思想的提炼，请尽量言简意赅的阐述观点。单击输入项正文，文字是思想的提炼。"/>
  <p:tag name="KSO_WM_UNIT_TEXT_FILL_FORE_SCHEMECOLOR_INDEX" val="1"/>
  <p:tag name="KSO_WM_UNIT_TEXT_FILL_TYPE" val="1"/>
  <p:tag name="KSO_WM_UNIT_USESOURCEFORMAT_APPLY" val="1"/>
</p:tagLst>
</file>

<file path=ppt/tags/tag15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3199_2*m_h_a*1_3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3_2"/>
  <p:tag name="KSO_WM_TEMPLATE_CATEGORY" val="diagram"/>
  <p:tag name="KSO_WM_TEMPLATE_INDEX" val="20233199"/>
  <p:tag name="KSO_WM_UNIT_LAYERLEVEL" val="1_1_1"/>
  <p:tag name="KSO_WM_TAG_VERSION" val="3.0"/>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Lst>
</file>

<file path=ppt/tags/tag1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3_1"/>
  <p:tag name="KSO_WM_TEMPLATE_CATEGORY" val="diagram"/>
  <p:tag name="KSO_WM_TEMPLATE_INDEX" val="20233199"/>
  <p:tag name="KSO_WM_UNIT_LAYERLEVEL" val="1_1_1"/>
  <p:tag name="KSO_WM_TAG_VERSION" val="3.0"/>
  <p:tag name="KSO_WM_UNIT_SUBTYPE" val="d"/>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UNIT_TEXT_FILL_FORE_SCHEMECOLOR_INDEX" val="1"/>
  <p:tag name="KSO_WM_UNIT_TEXT_FILL_TYPE" val="1"/>
  <p:tag name="KSO_WM_UNIT_LINE_FILL_TYPE" val="2"/>
  <p:tag name="KSO_WM_UNIT_USESOURCEFORMAT_APPLY" val="1"/>
</p:tagLst>
</file>

<file path=ppt/tags/tag1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3_1"/>
  <p:tag name="KSO_WM_TEMPLATE_CATEGORY" val="diagram"/>
  <p:tag name="KSO_WM_TEMPLATE_INDEX" val="20233199"/>
  <p:tag name="KSO_WM_UNIT_LAYERLEVEL" val="1_1_1"/>
  <p:tag name="KSO_WM_TAG_VERSION" val="3.0"/>
  <p:tag name="KSO_WM_UNIT_VALUE" val="140*160"/>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FILL_TYPE" val="1"/>
  <p:tag name="KSO_WM_UNIT_USESOURCEFORMAT_APPLY" val="1"/>
</p:tagLst>
</file>

<file path=ppt/tags/tag1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2_1"/>
  <p:tag name="KSO_WM_TEMPLATE_CATEGORY" val="diagram"/>
  <p:tag name="KSO_WM_TEMPLATE_INDEX" val="20233199"/>
  <p:tag name="KSO_WM_UNIT_LAYERLEVEL" val="1_1_1"/>
  <p:tag name="KSO_WM_TAG_VERSION" val="3.0"/>
  <p:tag name="KSO_WM_UNIT_VALUE" val="160*161"/>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5"/>
  <p:tag name="KSO_WM_UNIT_FILL_TYPE" val="1"/>
  <p:tag name="KSO_WM_UNIT_USESOURCEFORMAT_APPLY" val="1"/>
</p:tagLst>
</file>

<file path=ppt/tags/tag15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3_3"/>
  <p:tag name="KSO_WM_TEMPLATE_CATEGORY" val="diagram"/>
  <p:tag name="KSO_WM_TEMPLATE_INDEX" val="20233199"/>
  <p:tag name="KSO_WM_UNIT_LAYERLEVEL" val="1_1_1"/>
  <p:tag name="KSO_WM_TAG_VERSION" val="3.0"/>
  <p:tag name="KSO_WM_UNIT_TYPE" val="m_h_i"/>
  <p:tag name="KSO_WM_UNIT_INDEX" val="1_3_3"/>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06.51251968503936,&quot;left&quot;:54.8,&quot;top&quot;:100.78748031496062,&quot;width&quot;:850.4749606299213}"/>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531.xml><?xml version="1.0" encoding="utf-8"?>
<p:tagLst xmlns:p="http://schemas.openxmlformats.org/presentationml/2006/main">
  <p:tag name="KSO_WM_SLIDE_ID" val="diagram20233199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99"/>
  <p:tag name="KSO_WM_SLIDE_TYPE" val="text"/>
  <p:tag name="KSO_WM_SLIDE_SUBTYPE" val="diag"/>
  <p:tag name="KSO_WM_SLIDE_SIZE" val="850.375*375.85"/>
  <p:tag name="KSO_WM_SLIDE_POSITION" val="54.825*125.417"/>
  <p:tag name="KSO_WM_SLIDE_LAYOUT" val="a_m"/>
  <p:tag name="KSO_WM_SLIDE_LAYOUT_CNT" val="1_1"/>
  <p:tag name="KSO_WM_SPECIAL_SOURCE" val="bdnull"/>
  <p:tag name="KSO_WM_DIAGRAM_GROUP_CODE" val="m1-1"/>
  <p:tag name="KSO_WM_SLIDE_DIAGTYPE" val="m"/>
</p:tagLst>
</file>

<file path=ppt/tags/tag15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4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4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4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31"/>
  <p:tag name="KSO_WM_DIAGRAM_USE_COLOR_VALUE" val="{&quot;color_scheme&quot;:1,&quot;color_type&quot;:1,&quot;theme_color_indexes&quot;:[5,6,5,6,5,6]}"/>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2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2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2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8"/>
  <p:tag name="KSO_WM_DIAGRAM_USE_COLOR_VALUE" val="{&quot;color_scheme&quot;:1,&quot;color_type&quot;:1,&quot;theme_color_indexes&quot;:[5,6,5,6,5,6]}"/>
</p:tagLst>
</file>

<file path=ppt/tags/tag1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3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3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5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3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27"/>
  <p:tag name="KSO_WM_DIAGRAM_USE_COLOR_VALUE" val="{&quot;color_scheme&quot;:1,&quot;color_type&quot;:1,&quot;theme_color_indexes&quot;:[5,6,5,6,5,6]}"/>
</p:tagLst>
</file>

<file path=ppt/tags/tag1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1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1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1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6"/>
  <p:tag name="KSO_WM_DIAGRAM_USE_COLOR_VALUE" val="{&quot;color_scheme&quot;:1,&quot;color_type&quot;:1,&quot;theme_color_indexes&quot;:[5,6,5,6,5,6]}"/>
</p:tagLst>
</file>

<file path=ppt/tags/tag1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130.92141732283466,&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6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5806]}"/>
</p:tagLst>
</file>

<file path=ppt/tags/tag156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60_2*a*1"/>
  <p:tag name="KSO_WM_TEMPLATE_CATEGORY" val="diagram"/>
  <p:tag name="KSO_WM_TEMPLATE_INDEX" val="20231060"/>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2*l_h_i*1_2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1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2*l_h_i*1_2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13"/>
  <p:tag name="KSO_WM_UNIT_TEXT_FILL_TYPE" val="1"/>
  <p:tag name="KSO_WM_UNIT_USESOURCEFORMAT_APPLY" val="1"/>
</p:tagLst>
</file>

<file path=ppt/tags/tag15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2*l_h_a*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2*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2*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15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2*l_h_a*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569.xml><?xml version="1.0" encoding="utf-8"?>
<p:tagLst xmlns:p="http://schemas.openxmlformats.org/presentationml/2006/main">
  <p:tag name="KSO_WM_UNIT_SUBTYPE" val="a"/>
  <p:tag name="KSO_WM_UNIT_NOCLEAR" val="0"/>
  <p:tag name="KSO_WM_UNIT_VALUE" val="7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2*l_h_f*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
  <p:tag name="KSO_WM_UNIT_TEXT_FILL_FORE_SCHEMECOLOR_INDEX" val="1"/>
  <p:tag name="KSO_WM_UNIT_TEXT_FILL_TYPE" val="1"/>
  <p:tag name="KSO_WM_UNIT_USESOURCEFORMAT_APPLY" val="1"/>
</p:tagLst>
</file>

<file path=ppt/tags/tag15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7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2*l_h_f*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USESOURCEFORMAT_APPLY" val="1"/>
</p:tagLst>
</file>

<file path=ppt/tags/tag1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060_2*l_h_i*1_3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060_2*l_h_i*1_3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15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060_2*l_h_a*1_3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5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060_2*l_h_f*1_3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
  <p:tag name="KSO_WM_UNIT_TEXT_FILL_FORE_SCHEMECOLOR_INDEX" val="1"/>
  <p:tag name="KSO_WM_UNIT_TEXT_FILL_TYPE" val="1"/>
  <p:tag name="KSO_WM_UNIT_USESOURCEFORMAT_APPLY" val="1"/>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060_2*l_h_i*1_3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5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2*l_h_i*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2*l_h_i*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578.xml><?xml version="1.0" encoding="utf-8"?>
<p:tagLst xmlns:p="http://schemas.openxmlformats.org/presentationml/2006/main">
  <p:tag name="KSO_WM_SLIDE_ID" val="diagram20231060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060"/>
  <p:tag name="KSO_WM_SLIDE_TYPE" val="text"/>
  <p:tag name="KSO_WM_SLIDE_SUBTYPE" val="diag"/>
  <p:tag name="KSO_WM_SLIDE_SIZE" val="850.4*388.346"/>
  <p:tag name="KSO_WM_SLIDE_POSITION" val="54.8*111.775"/>
  <p:tag name="KSO_WM_SLIDE_LAYOUT" val="a_l"/>
  <p:tag name="KSO_WM_SLIDE_LAYOUT_CNT" val="1_1"/>
  <p:tag name="KSO_WM_SPECIAL_SOURCE" val="bdnull"/>
  <p:tag name="KSO_WM_DIAGRAM_GROUP_CODE" val="l1-1"/>
  <p:tag name="KSO_WM_SLIDE_DIAGTYPE" val="l"/>
</p:tagLst>
</file>

<file path=ppt/tags/tag1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841_2*a*1"/>
  <p:tag name="KSO_WM_TEMPLATE_CATEGORY" val="diagram"/>
  <p:tag name="KSO_WM_TEMPLATE_INDEX" val="20234841"/>
  <p:tag name="KSO_WM_UNIT_LAYERLEVEL" val="1"/>
  <p:tag name="KSO_WM_TAG_VERSION" val="3.0"/>
  <p:tag name="KSO_WM_BEAUTIFY_FLAG" val="#wm#"/>
  <p:tag name="KSO_WM_UNIT_ISCONTENTSTITLE" val="0"/>
  <p:tag name="KSO_WM_UNIT_ISNUMDGMTITLE" val="0"/>
  <p:tag name="KSO_WM_UNIT_PRESET_TEXT" val="单击此处添加标题"/>
  <p:tag name="KSO_WM_UNIT_NOCLEAR" val="0"/>
  <p:tag name="KSO_WM_UNIT_TEXT_TYPE" val="1"/>
  <p:tag name="KSO_WM_UNIT_TEXT_FILL_FORE_SCHEMECOLOR_INDEX" val="15"/>
  <p:tag name="KSO_WM_UNIT_TEXT_FILL_TYPE" val="1"/>
  <p:tag name="KSO_WM_UNIT_USESOURCEFORMAT_APPLY" val="1"/>
</p:tagLst>
</file>

<file path=ppt/tags/tag15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41_1*l_h_i*1_1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1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41_1*l_h_i*1_3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1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41_1*l_h_i*1_2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1583.xml><?xml version="1.0" encoding="utf-8"?>
<p:tagLst xmlns:p="http://schemas.openxmlformats.org/presentationml/2006/main">
  <p:tag name="KSO_WM_UNIT_VALUE" val="605*823"/>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841_1*l_h_d*1_3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USESOURCEFORMAT_APPLY" val="1"/>
</p:tagLst>
</file>

<file path=ppt/tags/tag1584.xml><?xml version="1.0" encoding="utf-8"?>
<p:tagLst xmlns:p="http://schemas.openxmlformats.org/presentationml/2006/main">
  <p:tag name="KSO_WM_UNIT_VALUE" val="577*84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841_1*l_h_d*1_2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USESOURCEFORMAT_APPLY" val="1"/>
</p:tagLst>
</file>

<file path=ppt/tags/tag1585.xml><?xml version="1.0" encoding="utf-8"?>
<p:tagLst xmlns:p="http://schemas.openxmlformats.org/presentationml/2006/main">
  <p:tag name="KSO_WM_UNIT_VALUE" val="578*78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41_1*l_h_d*1_1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USESOURCEFORMAT_APPLY" val="1"/>
</p:tagLst>
</file>

<file path=ppt/tags/tag1586.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41_1*l_h_f*1_1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USESOURCEFORMAT_APPLY" val="1"/>
</p:tagLst>
</file>

<file path=ppt/tags/tag1587.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41_1*l_h_a*1_1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1588.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41_1*l_h_f*1_2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USESOURCEFORMAT_APPLY" val="1"/>
</p:tagLst>
</file>

<file path=ppt/tags/tag1589.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41_1*l_h_a*1_2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15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90.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41_1*l_h_f*1_3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USESOURCEFORMAT_APPLY" val="1"/>
</p:tagLst>
</file>

<file path=ppt/tags/tag1591.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41_1*l_h_a*1_3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70.9341732283465,&quot;left&quot;:55.403779527559095,&quot;top&quot;:109.1563779527559,&quot;width&quot;:849.3274803149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1592.xml><?xml version="1.0" encoding="utf-8"?>
<p:tagLst xmlns:p="http://schemas.openxmlformats.org/presentationml/2006/main">
  <p:tag name="KSO_WM_SLIDE_ID" val="diagram20234841_2"/>
  <p:tag name="KSO_WM_TEMPLATE_SUBCATEGORY" val="0"/>
  <p:tag name="KSO_WM_TEMPLATE_MASTER_TYPE" val="0"/>
  <p:tag name="KSO_WM_TEMPLATE_COLOR_TYPE" val="0"/>
  <p:tag name="KSO_WM_SLIDE_TYPE" val="text"/>
  <p:tag name="KSO_WM_SLIDE_SUBTYPE" val="diag"/>
  <p:tag name="KSO_WM_SLIDE_ITEM_CNT" val="4"/>
  <p:tag name="KSO_WM_SLIDE_INDEX" val="2"/>
  <p:tag name="KSO_WM_SLIDE_SIZE" val="849.27*292.169"/>
  <p:tag name="KSO_WM_SLIDE_POSITION" val="55.4038*166.382"/>
  <p:tag name="KSO_WM_DIAGRAM_GROUP_CODE" val="l1-1"/>
  <p:tag name="KSO_WM_SLIDE_DIAGTYPE" val="l"/>
  <p:tag name="KSO_WM_TAG_VERSION" val="3.0"/>
  <p:tag name="KSO_WM_BEAUTIFY_FLAG" val="#wm#"/>
  <p:tag name="KSO_WM_TEMPLATE_CATEGORY" val="diagram"/>
  <p:tag name="KSO_WM_TEMPLATE_INDEX" val="20234841"/>
  <p:tag name="KSO_WM_SLIDE_LAYOUT" val="a_l"/>
  <p:tag name="KSO_WM_SLIDE_LAYOUT_CNT" val="1_1"/>
</p:tagLst>
</file>

<file path=ppt/tags/tag1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a*1"/>
  <p:tag name="KSO_WM_TEMPLATE_CATEGORY" val="diagram"/>
  <p:tag name="KSO_WM_TEMPLATE_INDEX" val="20231438"/>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594.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69.5751181102363}"/>
  <p:tag name="KSO_WM_DIAGRAM_VERSION" val="3"/>
  <p:tag name="KSO_WM_DIAGRAM_COLOR_TEXT_CAN_REMOVE" val="n"/>
  <p:tag name="KSO_WM_UNIT_NOCLEAR" val="0"/>
  <p:tag name="KSO_WM_UNIT_HIGHLIGHT" val="0"/>
  <p:tag name="KSO_WM_UNIT_DIAGRAM_ISNUMVISUAL" val="0"/>
  <p:tag name="KSO_WM_UNIT_TYPE" val="l_h_i"/>
  <p:tag name="KSO_WM_UNIT_INDEX" val="1_1_1"/>
  <p:tag name="KSO_WM_UNIT_ID" val="diagram20231438_2*l_h_i*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5"/>
  <p:tag name="KSO_WM_UNIT_USESOURCEFORMAT_APPLY" val="1"/>
</p:tagLst>
</file>

<file path=ppt/tags/tag159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69.5751181102363}"/>
  <p:tag name="KSO_WM_DIAGRAM_VERSION" val="3"/>
  <p:tag name="KSO_WM_DIAGRAM_COLOR_TEXT_CAN_REMOVE" val="n"/>
  <p:tag name="KSO_WM_UNIT_NOCLEAR" val="0"/>
  <p:tag name="KSO_WM_UNIT_HIGHLIGHT" val="0"/>
  <p:tag name="KSO_WM_UNIT_DIAGRAM_ISNUMVISUAL" val="0"/>
  <p:tag name="KSO_WM_UNIT_TYPE" val="l_h_i"/>
  <p:tag name="KSO_WM_UNIT_INDEX" val="1_2_1"/>
  <p:tag name="KSO_WM_UNIT_ID" val="diagram20231438_2*l_h_i*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8"/>
  <p:tag name="KSO_WM_UNIT_USESOURCEFORMAT_APPLY" val="1"/>
</p:tagLst>
</file>

<file path=ppt/tags/tag1596.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69.5751181102363}"/>
  <p:tag name="KSO_WM_DIAGRAM_VERSION" val="3"/>
  <p:tag name="KSO_WM_DIAGRAM_COLOR_TEXT_CAN_REMOVE" val="n"/>
  <p:tag name="KSO_WM_UNIT_NOCLEAR" val="0"/>
  <p:tag name="KSO_WM_UNIT_HIGHLIGHT" val="0"/>
  <p:tag name="KSO_WM_UNIT_DIAGRAM_ISNUMVISUAL" val="0"/>
  <p:tag name="KSO_WM_UNIT_TYPE" val="l_h_i"/>
  <p:tag name="KSO_WM_UNIT_INDEX" val="1_3_1"/>
  <p:tag name="KSO_WM_UNIT_ID" val="diagram20231438_2*l_h_i*1_3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5"/>
  <p:tag name="KSO_WM_UNIT_USESOURCEFORMAT_APPLY" val="1"/>
</p:tagLst>
</file>

<file path=ppt/tags/tag159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69.5751181102363}"/>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2*l_h_f*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言简意赅的阐述观点。单击此处输入你的正文，文字是您思想的提炼，为了最终演示发布的良好效果，请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07123534446964,&quot;left&quot;:54.42488188976375,&quot;top&quot;:127.16513035926127,&quot;width&quot;:869.5751181102363}"/>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2*l_h_a*1_1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5"/>
  <p:tag name="KSO_WM_UNIT_USESOURCEFORMAT_APPLY" val="1"/>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2*l_h_i*1_1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69.5751181102363}"/>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2*l_h_i*1_1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69.5751181102363}"/>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60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69.5751181102363}"/>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2*l_h_f*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内容观点。单击此处输入你的项正文，文字是您思想的提炼，请尽量言简意赅的阐述内容观点。"/>
  <p:tag name="KSO_WM_UNIT_FILL_TYPE" val="3"/>
  <p:tag name="KSO_WM_UNIT_LINE_FORE_SCHEMECOLOR_INDEX" val="8"/>
  <p:tag name="KSO_WM_UNIT_TEXT_FILL_FORE_SCHEMECOLOR_INDEX" val="1"/>
  <p:tag name="KSO_WM_UNIT_TEXT_FILL_TYPE" val="1"/>
  <p:tag name="KSO_WM_UNIT_SHADOW_SCHEMECOLOR_INDEX" val="8"/>
  <p:tag name="KSO_WM_UNIT_USESOURCEFORMAT_APPLY" val="1"/>
</p:tagLst>
</file>

<file path=ppt/tags/tag1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07123534446964,&quot;left&quot;:54.42488188976375,&quot;top&quot;:127.16513035926127,&quot;width&quot;:869.5751181102363}"/>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2*l_h_a*1_2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8"/>
  <p:tag name="KSO_WM_UNIT_USESOURCEFORMAT_APPLY" val="1"/>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2*l_h_i*1_2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69.5751181102363}"/>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1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2*l_h_i*1_2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69.5751181102363}"/>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160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69.5751181102363}"/>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2*l_h_f*1_3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言简意赅的阐述观点。单击此处输入你的正文，文字是您思想的提炼，为了最终演示发布的良好效果，请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1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07123534446964,&quot;left&quot;:54.42488188976375,&quot;top&quot;:127.16513035926127,&quot;width&quot;:869.5751181102363}"/>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2*l_h_a*1_3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5"/>
  <p:tag name="KSO_WM_UNIT_USESOURCEFORMAT_APPLY" val="1"/>
</p:tagLst>
</file>

<file path=ppt/tags/tag1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38_2*l_h_i*1_3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69.5751181102363}"/>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2*l_h_i*1_3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69.5751181102363}"/>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609.xml><?xml version="1.0" encoding="utf-8"?>
<p:tagLst xmlns:p="http://schemas.openxmlformats.org/presentationml/2006/main">
  <p:tag name="KSO_WM_SLIDE_ID" val="diagram20231438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1438"/>
  <p:tag name="KSO_WM_SLIDE_TYPE" val="text"/>
  <p:tag name="KSO_WM_SLIDE_SUBTYPE" val="diag"/>
  <p:tag name="KSO_WM_SLIDE_SIZE" val="851.15*330.378"/>
  <p:tag name="KSO_WM_SLIDE_POSITION" val="54.4249*127.012"/>
  <p:tag name="KSO_WM_SLIDE_LAYOUT" val="a_l"/>
  <p:tag name="KSO_WM_SLIDE_LAYOUT_CNT" val="1_1"/>
  <p:tag name="KSO_WM_SPECIAL_SOURCE" val="bdnull"/>
  <p:tag name="KSO_WM_DIAGRAM_GROUP_CODE" val="l1-1"/>
  <p:tag name="KSO_WM_SLIDE_DIAGTYPE" val="l"/>
</p:tagLst>
</file>

<file path=ppt/tags/tag16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1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31_1*a*1"/>
  <p:tag name="KSO_WM_TEMPLATE_CATEGORY" val="diagram"/>
  <p:tag name="KSO_WM_TEMPLATE_INDEX" val="2023333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611.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12.xml><?xml version="1.0" encoding="utf-8"?>
<p:tagLst xmlns:p="http://schemas.openxmlformats.org/presentationml/2006/main">
  <p:tag name="KSO_WM_DIAGRAM_VIRTUALLY_FRAME" val="{&quot;height&quot;:328.877362424956,&quot;left&quot;:101.73401574803148,&quot;top&quot;:135.68570844118568,&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1613.xml><?xml version="1.0" encoding="utf-8"?>
<p:tagLst xmlns:p="http://schemas.openxmlformats.org/presentationml/2006/main">
  <p:tag name="KSO_WM_DIAGRAM_VIRTUALLY_FRAME" val="{&quot;height&quot;:328.877362424956,&quot;left&quot;:101.73401574803148,&quot;top&quot;:135.68570844118568,&quot;width&quot;:756.5874803149608}"/>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UNIT_USESOURCEFORMAT_APPLY" val="1"/>
</p:tagLst>
</file>

<file path=ppt/tags/tag1614.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101.73401574803148,&quot;top&quot;:135.68570844118568,&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615.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16.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101.73401574803148,&quot;top&quot;:135.68570844118568,&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617.xml><?xml version="1.0" encoding="utf-8"?>
<p:tagLst xmlns:p="http://schemas.openxmlformats.org/presentationml/2006/main">
  <p:tag name="KSO_WM_DIAGRAM_VIRTUALLY_FRAME" val="{&quot;height&quot;:328.877362424956,&quot;left&quot;:101.73401574803148,&quot;top&quot;:135.68570844118568,&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1618.xml><?xml version="1.0" encoding="utf-8"?>
<p:tagLst xmlns:p="http://schemas.openxmlformats.org/presentationml/2006/main">
  <p:tag name="KSO_WM_DIAGRAM_VIRTUALLY_FRAME" val="{&quot;height&quot;:328.877362424956,&quot;left&quot;:101.73401574803148,&quot;top&quot;:135.68570844118568,&quot;width&quot;:756.587480314960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UNIT_USESOURCEFORMAT_APPLY" val="1"/>
</p:tagLst>
</file>

<file path=ppt/tags/tag1619.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20.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101.73401574803148,&quot;top&quot;:135.68570844118568,&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621.xml><?xml version="1.0" encoding="utf-8"?>
<p:tagLst xmlns:p="http://schemas.openxmlformats.org/presentationml/2006/main">
  <p:tag name="KSO_WM_DIAGRAM_VIRTUALLY_FRAME" val="{&quot;height&quot;:328.877362424956,&quot;left&quot;:101.73401574803148,&quot;top&quot;:135.68570844118568,&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1622.xml><?xml version="1.0" encoding="utf-8"?>
<p:tagLst xmlns:p="http://schemas.openxmlformats.org/presentationml/2006/main">
  <p:tag name="KSO_WM_DIAGRAM_VIRTUALLY_FRAME" val="{&quot;height&quot;:328.877362424956,&quot;left&quot;:101.73401574803148,&quot;top&quot;:135.68570844118568,&quot;width&quot;:756.587480314960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UNIT_USESOURCEFORMAT_APPLY" val="1"/>
</p:tagLst>
</file>

<file path=ppt/tags/tag1623.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1624.xml><?xml version="1.0" encoding="utf-8"?>
<p:tagLst xmlns:p="http://schemas.openxmlformats.org/presentationml/2006/main">
  <p:tag name="KSO_WM_SLIDE_ID" val="diagram20233331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3331"/>
  <p:tag name="KSO_WM_SLIDE_TYPE" val="text"/>
  <p:tag name="KSO_WM_SLIDE_SUBTYPE" val="diag"/>
  <p:tag name="KSO_WM_SLIDE_SIZE" val="756.282*326.351"/>
  <p:tag name="KSO_WM_SLIDE_POSITION" val="101.734*144.899"/>
  <p:tag name="KSO_WM_SLIDE_LAYOUT" val="a_l"/>
  <p:tag name="KSO_WM_SLIDE_LAYOUT_CNT" val="1_1"/>
  <p:tag name="KSO_WM_SPECIAL_SOURCE" val="bdnull"/>
  <p:tag name="KSO_WM_DIAGRAM_GROUP_CODE" val="l1-1"/>
  <p:tag name="KSO_WM_SLIDE_DIAGTYPE" val="l"/>
</p:tagLst>
</file>

<file path=ppt/tags/tag1625.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KSO_WM_UNIT_PICTURE_SUBTYPE" val="a"/>
  <p:tag name="MH_PIC_SOURCE_TYPE" val="generate_slide_ai*{&quot;ai_type&quot;:&quot;generate_ppt&quot;,&quot;id&quot;:&quot;&quot;}*auto_ai_ai_v2.1.1_ONLINE*1749535178518_bb7ece_5c84432aa6e9-slide-14"/>
  <p:tag name="KSO_WM_UNIT_FILL_FORE_SCHEMECOLOR_INDEX" val="5"/>
  <p:tag name="KSO_WM_UNIT_FILL_TYPE" val="1"/>
</p:tagLst>
</file>

<file path=ppt/tags/tag16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62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0"/>
  <p:tag name="KSO_WM_UNIT_PRESET_TEXT" val="单击此处添加标题"/>
  <p:tag name="KSO_WM_UNIT_TEXT_TYPE" val="1"/>
</p:tagLst>
</file>

<file path=ppt/tags/tag16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6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162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6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6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63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6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16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6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632.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5972"/>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1633.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1634.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63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163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6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1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6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6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6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649.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16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5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0"/>
</p:tagLst>
</file>

<file path=ppt/tags/tag1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0"/>
</p:tagLst>
</file>

<file path=ppt/tags/tag1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0"/>
</p:tagLst>
</file>

<file path=ppt/tags/tag1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1354217931&quot;}*auto_gallery_ai_v2.1.1_ONLINE*1749535178518_bb7ece_5c84432aa6e9-slide-16"/>
  <p:tag name="KSO_WM_UNIT_LINE_FILL_TYPE" val="2"/>
  <p:tag name="KSO_WM_UNIT_USESOURCEFORMAT_APPLY" val="0"/>
</p:tagLst>
</file>

<file path=ppt/tags/tag1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1429108979&quot;}*auto_gallery_ai_v2.1.1_ONLINE*1749535178518_bb7ece_5c84432aa6e9-slide-16"/>
  <p:tag name="KSO_WM_UNIT_LINE_FILL_TYPE" val="2"/>
  <p:tag name="KSO_WM_UNIT_USESOURCEFORMAT_APPLY" val="0"/>
</p:tagLst>
</file>

<file path=ppt/tags/tag1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951978660&quot;}*auto_gallery_ai_v2.1.1_ONLINE*1749535178518_bb7ece_5c84432aa6e9-slide-16"/>
  <p:tag name="KSO_WM_UNIT_LINE_FILL_TYPE" val="2"/>
  <p:tag name="KSO_WM_UNIT_USESOURCEFORMAT_APPLY" val="0"/>
</p:tagLst>
</file>

<file path=ppt/tags/tag16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0"/>
</p:tagLst>
</file>

<file path=ppt/tags/tag16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0"/>
</p:tagLst>
</file>

<file path=ppt/tags/tag16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0"/>
</p:tagLst>
</file>

<file path=ppt/tags/tag16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0"/>
</p:tagLst>
</file>

<file path=ppt/tags/tag16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0"/>
</p:tagLst>
</file>

<file path=ppt/tags/tag16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0"/>
</p:tagLst>
</file>

<file path=ppt/tags/tag1663.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custom"/>
  <p:tag name="KSO_WM_TEMPLATE_INDEX" val="20235972"/>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1664.xml><?xml version="1.0" encoding="utf-8"?>
<p:tagLst xmlns:p="http://schemas.openxmlformats.org/presentationml/2006/main">
  <p:tag name="KSO_WM_UNIT_VALUE" val="811*167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70_1*d*1"/>
  <p:tag name="KSO_WM_TEMPLATE_CATEGORY" val="custom"/>
  <p:tag name="KSO_WM_TEMPLATE_INDEX" val="20233270"/>
  <p:tag name="KSO_WM_UNIT_LAYERLEVEL" val="1"/>
  <p:tag name="KSO_WM_TAG_VERSION" val="3.0"/>
  <p:tag name="KSO_WM_BEAUTIFY_FLAG" val="#wm#"/>
  <p:tag name="KSO_WM_UNIT_PICTURE_SUBTYPE" val="b"/>
  <p:tag name="MH_PIC_SOURCE_TYPE" val="generate_slide_ai*{&quot;ai_type&quot;:&quot;generate_ppt&quot;,&quot;id&quot;:&quot;&quot;}*auto_ai_ai_v2.1.1_ONLINE*1749535178518_bb7ece_5c84432aa6e9-slide-17"/>
  <p:tag name="KSO_WM_UNIT_FILL_FORE_SCHEMECOLOR_INDEX" val="5"/>
  <p:tag name="KSO_WM_UNIT_FILL_TYPE" val="1"/>
  <p:tag name="KSO_WM_UNIT_LINE_FORE_SCHEMECOLOR_INDEX" val="1"/>
  <p:tag name="KSO_WM_UNIT_LINE_FILL_TYPE" val="2"/>
  <p:tag name="KSO_WM_UNIT_USESOURCEFORMAT_APPLY" val="0"/>
</p:tagLst>
</file>

<file path=ppt/tags/tag16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0_1*i*1"/>
  <p:tag name="KSO_WM_TEMPLATE_CATEGORY" val="custom"/>
  <p:tag name="KSO_WM_TEMPLATE_INDEX" val="2023327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666.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70"/>
  <p:tag name="KSO_WM_UNIT_ID" val="custom20233270_1*a*1"/>
  <p:tag name="KSO_WM_UNIT_PRESET_TEXT" val="单击此处&#10;添加标题内容"/>
  <p:tag name="KSO_WM_UNIT_TEXT_TYPE" val="1"/>
  <p:tag name="KSO_WM_UNIT_TEXT_FILL_FORE_SCHEMECOLOR_INDEX" val="2"/>
  <p:tag name="KSO_WM_UNIT_TEXT_FILL_TYPE" val="1"/>
  <p:tag name="KSO_WM_UNIT_USESOURCEFORMAT_APPLY" val="0"/>
</p:tagLst>
</file>

<file path=ppt/tags/tag16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69_3*l_h_f*1_1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5976377952757,&quot;left&quot;:54.777280619463546,&quot;top&quot;:348.69023622047246,&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TEXT_TYPE" val="1"/>
  <p:tag name="KSO_WM_UNIT_TEXT_LAYER_COUNT" val="1"/>
  <p:tag name="KSO_WM_BEAUTIFY_FLAG" val="#wm#"/>
  <p:tag name="KSO_WM_UNIT_PRESET_TEXT" val="单击添加文本内容，简明扼要地阐述您内容观点"/>
  <p:tag name="KSO_WM_UNIT_TEXT_FILL_FORE_SCHEMECOLOR_INDEX" val="1"/>
  <p:tag name="KSO_WM_UNIT_TEXT_FILL_TYPE" val="1"/>
  <p:tag name="KSO_WM_UNIT_USESOURCEFORMAT_APPLY" val="0"/>
</p:tagLst>
</file>

<file path=ppt/tags/tag16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69_3*l_h_a*1_1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5976377952757,&quot;left&quot;:54.777280619463546,&quot;top&quot;:348.69023622047246,&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24"/>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16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69_3*l_h_f*1_2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5976377952757,&quot;left&quot;:54.777280619463546,&quot;top&quot;:348.69023622047246,&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TEXT_TYPE" val="1"/>
  <p:tag name="KSO_WM_UNIT_TEXT_LAYER_COUNT" val="1"/>
  <p:tag name="KSO_WM_BEAUTIFY_FLAG" val="#wm#"/>
  <p:tag name="KSO_WM_UNIT_PRESET_TEXT" val="单击添加文本具体内容，简明扼要地阐述您内容观点"/>
  <p:tag name="KSO_WM_UNIT_TEXT_FILL_FORE_SCHEMECOLOR_INDEX" val="1"/>
  <p:tag name="KSO_WM_UNIT_TEXT_FILL_TYPE" val="1"/>
  <p:tag name="KSO_WM_UNIT_USESOURCEFORMAT_APPLY" val="0"/>
</p:tagLst>
</file>

<file path=ppt/tags/tag16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69_3*l_h_a*1_2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5976377952757,&quot;left&quot;:54.777280619463546,&quot;top&quot;:348.69023622047246,&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24"/>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16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69_3*l_h_f*1_3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5976377952757,&quot;left&quot;:54.777280619463546,&quot;top&quot;:348.69023622047246,&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TEXT_TYPE" val="1"/>
  <p:tag name="KSO_WM_UNIT_TEXT_LAYER_COUNT" val="1"/>
  <p:tag name="KSO_WM_BEAUTIFY_FLAG" val="#wm#"/>
  <p:tag name="KSO_WM_UNIT_PRESET_TEXT" val="单击添加文本内容，简明扼要地阐述您内容观点"/>
  <p:tag name="KSO_WM_UNIT_TEXT_FILL_FORE_SCHEMECOLOR_INDEX" val="1"/>
  <p:tag name="KSO_WM_UNIT_TEXT_FILL_TYPE" val="1"/>
  <p:tag name="KSO_WM_UNIT_USESOURCEFORMAT_APPLY" val="0"/>
</p:tagLst>
</file>

<file path=ppt/tags/tag16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69_3*l_h_a*1_3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5976377952757,&quot;left&quot;:54.777280619463546,&quot;top&quot;:348.69023622047246,&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24"/>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1673.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d_l"/>
  <p:tag name="KSO_WM_SLIDE_LAYOUT_CNT" val="1_1_1"/>
  <p:tag name="KSO_WM_SLIDE_TYPE" val="text"/>
  <p:tag name="KSO_WM_SLIDE_SUBTYPE" val="picTxt"/>
  <p:tag name="KSO_WM_SLIDE_SIZE" val="850.447*57.5039"/>
  <p:tag name="KSO_WM_SLIDE_POSITION" val="54.75*401.016"/>
  <p:tag name="KSO_WM_TEMPLATE_INDEX" val="20235972"/>
  <p:tag name="KSO_WM_TEMPLATE_SUBCATEGORY" val="0"/>
  <p:tag name="KSO_WM_SLIDE_INDEX" val="1"/>
  <p:tag name="KSO_WM_TAG_VERSION" val="3.0"/>
  <p:tag name="KSO_WM_SLIDE_ID" val="custom20233270_1"/>
  <p:tag name="KSO_WM_SLIDE_ITEM_CNT" val="4"/>
</p:tagLst>
</file>

<file path=ppt/tags/tag16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5_3*a*1"/>
  <p:tag name="KSO_WM_TEMPLATE_CATEGORY" val="diagram"/>
  <p:tag name="KSO_WM_TEMPLATE_INDEX" val="2023333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3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2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1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6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2*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UNIT_USESOURCEFORMAT_APPLY" val="0"/>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2*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UNIT_USESOURCEFORMAT_APPLY" val="0"/>
</p:tagLst>
</file>

<file path=ppt/tags/tag16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16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2*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UNIT_USESOURCEFORMAT_APPLY" val="0"/>
</p:tagLst>
</file>

<file path=ppt/tags/tag1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2*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UNIT_USESOURCEFORMAT_APPLY" val="0"/>
</p:tagLst>
</file>

<file path=ppt/tags/tag16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5_2*l_h_f*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UNIT_USESOURCEFORMAT_APPLY" val="0"/>
</p:tagLst>
</file>

<file path=ppt/tags/tag1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3335_2*l_h_a*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UNIT_USESOURCEFORMAT_APPLY" val="0"/>
</p:tagLst>
</file>

<file path=ppt/tags/tag1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d*1_1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PIC_SOURCE_TYPE" val="generate_slide_ai*{&quot;ai_type&quot;:&quot;generate_ppt&quot;,&quot;id&quot;:&quot;VCG41N172905450&quot;}*auto_gallery_ai_v2.1.1_ONLINE*1749535178518_bb7ece_5c84432aa6e9-slide-18"/>
  <p:tag name="KSO_WM_UNIT_LINE_FILL_TYPE" val="2"/>
  <p:tag name="KSO_WM_UNIT_USESOURCEFORMAT_APPLY" val="0"/>
</p:tagLst>
</file>

<file path=ppt/tags/tag1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d*1_2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PIC_SOURCE_TYPE" val="generate_slide_ai*{&quot;ai_type&quot;:&quot;generate_ppt&quot;,&quot;id&quot;:&quot;VCG41N179163652&quot;}*auto_gallery_ai_v2.1.1_ONLINE*1749535178518_bb7ece_5c84432aa6e9-slide-18"/>
  <p:tag name="KSO_WM_UNIT_LINE_FILL_TYPE" val="2"/>
  <p:tag name="KSO_WM_UNIT_USESOURCEFORMAT_APPLY" val="0"/>
</p:tagLst>
</file>

<file path=ppt/tags/tag1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d*1_3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left&quot;:54.52496062992126,&quot;top&quot;:126.51554606279987,&quot;width&quot;:850.41425196850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PIC_SOURCE_TYPE" val="generate_slide_ai*{&quot;ai_type&quot;:&quot;generate_ppt&quot;,&quot;id&quot;:&quot;&quot;}*auto_ai_ai_v2.1.1_ONLINE*1749535178518_bb7ece_5c84432aa6e9-slide-18"/>
  <p:tag name="KSO_WM_UNIT_LINE_FILL_TYPE" val="2"/>
  <p:tag name="KSO_WM_UNIT_USESOURCEFORMAT_APPLY" val="0"/>
</p:tagLst>
</file>

<file path=ppt/tags/tag1687.xml><?xml version="1.0" encoding="utf-8"?>
<p:tagLst xmlns:p="http://schemas.openxmlformats.org/presentationml/2006/main">
  <p:tag name="KSO_WM_SLIDE_ID" val="diagram2023333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custom"/>
  <p:tag name="KSO_WM_TEMPLATE_INDEX" val="20235972"/>
  <p:tag name="KSO_WM_SLIDE_TYPE" val="text"/>
  <p:tag name="KSO_WM_SLIDE_SUBTYPE" val="diag"/>
  <p:tag name="KSO_WM_SLIDE_SIZE" val="849.95*352.7"/>
  <p:tag name="KSO_WM_SLIDE_POSITION" val="54.75*140.35"/>
  <p:tag name="KSO_WM_SLIDE_LAYOUT" val="a_l"/>
  <p:tag name="KSO_WM_SLIDE_LAYOUT_CNT" val="1_1"/>
  <p:tag name="KSO_WM_SPECIAL_SOURCE" val="bdnull"/>
  <p:tag name="KSO_WM_DIAGRAM_GROUP_CODE" val="l1-1"/>
  <p:tag name="KSO_WM_SLIDE_DIAGTYPE" val="l"/>
</p:tagLst>
</file>

<file path=ppt/tags/tag1688.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MH_PIC_SOURCE_TYPE" val="generate_slide_ai*{&quot;ai_type&quot;:&quot;generate_ppt&quot;,&quot;id&quot;:&quot;&quot;}*auto_ai_ai_v2.1.1_ONLINE*1749535178518_bb7ece_5c84432aa6e9-slide-19"/>
  <p:tag name="KSO_WM_UNIT_FILL_FORE_SCHEMECOLOR_INDEX" val="5"/>
  <p:tag name="KSO_WM_UNIT_FILL_TYPE" val="1"/>
  <p:tag name="KSO_WM_UNIT_LINE_FORE_SCHEMECOLOR_INDEX" val="1"/>
  <p:tag name="KSO_WM_UNIT_LINE_FILL_TYPE" val="2"/>
  <p:tag name="KSO_WM_UNIT_USESOURCEFORMAT_APPLY" val="0"/>
</p:tagLst>
</file>

<file path=ppt/tags/tag1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16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6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 name="KSO_WM_UNIT_FILL_FORE_SCHEMECOLOR_INDEX" val="2"/>
  <p:tag name="KSO_WM_UNIT_FILL_TYPE" val="1"/>
  <p:tag name="KSO_WM_UNIT_TEXT_FILL_FORE_SCHEMECOLOR_INDEX" val="14"/>
  <p:tag name="KSO_WM_UNIT_TEXT_FILL_TYPE" val="1"/>
  <p:tag name="KSO_WM_UNIT_USESOURCEFORMAT_APPLY" val="0"/>
</p:tagLst>
</file>

<file path=ppt/tags/tag169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0"/>
  <p:tag name="KSO_WM_UNIT_ID" val="custom20231930_1*a*1"/>
  <p:tag name="KSO_WM_UNIT_TEXT_TYPE" val="1"/>
  <p:tag name="KSO_WM_DIAGRAM_GROUP_CODE" val="l1-1"/>
  <p:tag name="KSO_WM_UNIT_PRESET_TEXT" val="单击此处添加标题"/>
  <p:tag name="KSO_WM_UNIT_TEXT_FILL_FORE_SCHEMECOLOR_INDEX" val="15"/>
  <p:tag name="KSO_WM_UNIT_TEXT_FILL_TYPE" val="1"/>
  <p:tag name="KSO_WM_UNIT_USESOURCEFORMAT_APPLY" val="0"/>
</p:tagLst>
</file>

<file path=ppt/tags/tag16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16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6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169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6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169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698.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5972"/>
  <p:tag name="KSO_WM_TEMPLATE_SUBCATEGORY" val="0"/>
  <p:tag name="KSO_WM_SLIDE_INDEX" val="1"/>
  <p:tag name="KSO_WM_TAG_VERSION" val="3.0"/>
  <p:tag name="KSO_WM_SLIDE_ID" val="custom20231930_1"/>
  <p:tag name="KSO_WM_SLIDE_ITEM_CNT" val="2"/>
  <p:tag name="KSO_WM_DIAGRAM_GROUP_CODE" val="l1-1"/>
  <p:tag name="KSO_WM_SLIDE_DIAGTYPE" val="l"/>
</p:tagLst>
</file>

<file path=ppt/tags/tag16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537_1*a*1"/>
  <p:tag name="KSO_WM_TEMPLATE_CATEGORY" val="diagram"/>
  <p:tag name="KSO_WM_TEMPLATE_INDEX" val="20233537"/>
  <p:tag name="KSO_WM_UNIT_LAYERLEVEL" val="1"/>
  <p:tag name="KSO_WM_TAG_VERSION" val="3.0"/>
  <p:tag name="KSO_WM_BEAUTIFY_FLAG" val="#wm#"/>
  <p:tag name="KSO_WM_UNIT_VALUE" val="29"/>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7.xml><?xml version="1.0" encoding="utf-8"?>
<p:tagLst xmlns:p="http://schemas.openxmlformats.org/presentationml/2006/main">
  <p:tag name="KSO_WM_UNIT_TYPE" val="i"/>
  <p:tag name="KSO_WM_UNIT_INDEX" val="13"/>
  <p:tag name="KSO_WM_BEAUTIFY_FLAG" val="#wm#"/>
  <p:tag name="KSO_WM_TAG_VERSION" val="3.0"/>
  <p:tag name="KSO_WM_UNIT_ID" val="_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00.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93.0843307086614,&quot;left&quot;:57.35,&quot;top&quot;:125.5656692913386,&quot;width&quot;:846.6000000000004}"/>
  <p:tag name="KSO_WM_UNIT_HIGHLIGHT" val="0"/>
  <p:tag name="KSO_WM_UNIT_DIAGRAM_ISNUMVISUAL" val="0"/>
  <p:tag name="KSO_WM_DIAGRAM_GROUP_CODE" val="l1-1"/>
  <p:tag name="KSO_WM_UNIT_SUBTYPE" val="d"/>
  <p:tag name="KSO_WM_UNIT_INDEX" val="1_5_1"/>
  <p:tag name="KSO_WM_UNIT_ID" val="diagram20233537_1*l_h_i*1_5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3537_1*l_h_i*1_5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537_1*l_h_i*1_5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703.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537_1*l_h_a*1_5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1704.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537_1*l_h_f*1_5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17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33537_1*l_h_i*1_4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3537_1*l_h_i*1_4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07.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93.0843307086614,&quot;left&quot;:57.35,&quot;top&quot;:125.5656692913386,&quot;width&quot;:846.6000000000004}"/>
  <p:tag name="KSO_WM_UNIT_HIGHLIGHT" val="0"/>
  <p:tag name="KSO_WM_UNIT_DIAGRAM_ISNUMVISUAL" val="0"/>
  <p:tag name="KSO_WM_DIAGRAM_GROUP_CODE" val="l1-1"/>
  <p:tag name="KSO_WM_UNIT_SUBTYPE" val="d"/>
  <p:tag name="KSO_WM_UNIT_INDEX" val="1_4_1"/>
  <p:tag name="KSO_WM_UNIT_ID" val="diagram20233537_1*l_h_i*1_4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USESOURCEFORMAT_APPLY" val="0"/>
</p:tagLst>
</file>

<file path=ppt/tags/tag1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7_1*l_h_i*1_4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7_1*l_h_i*1_4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7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10.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7_1*l_h_a*1_4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1711.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7_1*l_h_f*1_4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17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3537_1*l_h_i*1_3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3537_1*l_h_i*1_3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14.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93.0843307086614,&quot;left&quot;:57.35,&quot;top&quot;:125.5656692913386,&quot;width&quot;:846.6000000000004}"/>
  <p:tag name="KSO_WM_UNIT_HIGHLIGHT" val="0"/>
  <p:tag name="KSO_WM_UNIT_DIAGRAM_ISNUMVISUAL" val="0"/>
  <p:tag name="KSO_WM_DIAGRAM_GROUP_CODE" val="l1-1"/>
  <p:tag name="KSO_WM_UNIT_SUBTYPE" val="d"/>
  <p:tag name="KSO_WM_UNIT_INDEX" val="1_3_1"/>
  <p:tag name="KSO_WM_UNIT_ID" val="diagram20233537_1*l_h_i*1_3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1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7_1*l_h_i*1_3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7_1*l_h_i*1_3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717.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7_1*l_h_a*1_3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1718.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7_1*l_h_f*1_3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1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3537_1*l_h_i*1_2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537_1*l_h_i*1_2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21.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93.0843307086614,&quot;left&quot;:57.35,&quot;top&quot;:125.5656692913386,&quot;width&quot;:846.6000000000004}"/>
  <p:tag name="KSO_WM_UNIT_HIGHLIGHT" val="0"/>
  <p:tag name="KSO_WM_UNIT_DIAGRAM_ISNUMVISUAL" val="0"/>
  <p:tag name="KSO_WM_DIAGRAM_GROUP_CODE" val="l1-1"/>
  <p:tag name="KSO_WM_UNIT_SUBTYPE" val="d"/>
  <p:tag name="KSO_WM_UNIT_INDEX" val="1_2_1"/>
  <p:tag name="KSO_WM_UNIT_ID" val="diagram20233537_1*l_h_i*1_2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USESOURCEFORMAT_APPLY" val="0"/>
</p:tagLst>
</file>

<file path=ppt/tags/tag1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7_1*l_h_i*1_2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7_1*l_h_i*1_2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724.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7_1*l_h_a*1_2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1725.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7_1*l_h_f*1_2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17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3537_1*l_h_i*1_1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537_1*l_h_i*1_1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28.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93.0843307086614,&quot;left&quot;:57.35,&quot;top&quot;:125.5656692913386,&quot;width&quot;:846.6000000000004}"/>
  <p:tag name="KSO_WM_UNIT_HIGHLIGHT" val="0"/>
  <p:tag name="KSO_WM_UNIT_DIAGRAM_ISNUMVISUAL" val="0"/>
  <p:tag name="KSO_WM_DIAGRAM_GROUP_CODE" val="l1-1"/>
  <p:tag name="KSO_WM_UNIT_SUBTYPE" val="d"/>
  <p:tag name="KSO_WM_UNIT_INDEX" val="1_1_1"/>
  <p:tag name="KSO_WM_UNIT_ID" val="diagram20233537_1*l_h_i*1_1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17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7_1*l_h_i*1_1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7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7_1*l_h_i*1_1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73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7_1*l_h_a*1_1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1732.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7_1*l_h_f*1_1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93.0843307086614,&quot;left&quot;:57.35,&quot;top&quot;:125.5656692913386,&quot;width&quot;:846.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1733.xml><?xml version="1.0" encoding="utf-8"?>
<p:tagLst xmlns:p="http://schemas.openxmlformats.org/presentationml/2006/main">
  <p:tag name="KSO_WM_SLIDE_ID" val="diagram20233537_1"/>
  <p:tag name="KSO_WM_TEMPLATE_SUBCATEGORY" val="0"/>
  <p:tag name="KSO_WM_TEMPLATE_MASTER_TYPE" val="0"/>
  <p:tag name="KSO_WM_TEMPLATE_COLOR_TYPE" val="0"/>
  <p:tag name="KSO_WM_SLIDE_TYPE" val="text"/>
  <p:tag name="KSO_WM_SLIDE_SUBTYPE" val="diag"/>
  <p:tag name="KSO_WM_SLIDE_ITEM_CNT" val="5"/>
  <p:tag name="KSO_WM_SLIDE_INDEX" val="1"/>
  <p:tag name="KSO_WM_SLIDE_SIZE" val="846.55*316.95"/>
  <p:tag name="KSO_WM_SLIDE_POSITION" val="57.35*144.15"/>
  <p:tag name="KSO_WM_DIAGRAM_GROUP_CODE" val="l1-1"/>
  <p:tag name="KSO_WM_SLIDE_DIAGTYPE" val="l"/>
  <p:tag name="KSO_WM_TAG_VERSION" val="3.0"/>
  <p:tag name="KSO_WM_BEAUTIFY_FLAG" val="#wm#"/>
  <p:tag name="KSO_WM_TEMPLATE_CATEGORY" val="custom"/>
  <p:tag name="KSO_WM_TEMPLATE_INDEX" val="20235972"/>
  <p:tag name="KSO_WM_SLIDE_LAYOUT" val="a_l"/>
  <p:tag name="KSO_WM_SLIDE_LAYOUT_CNT" val="1_1"/>
  <p:tag name="KSO_WM_SPECIAL_SOURCE" val="bdnull"/>
</p:tagLst>
</file>

<file path=ppt/tags/tag1734.xml><?xml version="1.0" encoding="utf-8"?>
<p:tagLst xmlns:p="http://schemas.openxmlformats.org/presentationml/2006/main">
  <p:tag name="KSO_WM_UNIT_TYPE" val="a"/>
  <p:tag name="KSO_WM_UNIT_INDEX" val="1"/>
  <p:tag name="KSO_WM_BEAUTIFY_FLAG" val="#wm#"/>
  <p:tag name="KSO_WM_TAG_VERSION" val="3.0"/>
  <p:tag name="KSO_WM_UNIT_ID" val="custom20235972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735.xml><?xml version="1.0" encoding="utf-8"?>
<p:tagLst xmlns:p="http://schemas.openxmlformats.org/presentationml/2006/main">
  <p:tag name="KSO_WM_UNIT_TYPE" val="b"/>
  <p:tag name="KSO_WM_UNIT_INDEX" val="1"/>
  <p:tag name="KSO_WM_BEAUTIFY_FLAG" val="#wm#"/>
  <p:tag name="KSO_WM_TAG_VERSION" val="3.0"/>
  <p:tag name="KSO_WM_UNIT_ID" val="custom20235972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73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737.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9"/>
  <p:tag name="KSO_WM_SLIDE_ID" val="custom20235972_9"/>
  <p:tag name="KSO_WM_TEMPLATE_MASTER_TYPE" val="0"/>
  <p:tag name="KSO_WM_SLIDE_LAYOUT" val="a_b_f"/>
  <p:tag name="KSO_WM_SLIDE_LAYOUT_CNT" val="1_1_2"/>
</p:tagLst>
</file>

<file path=ppt/tags/tag1738.xml><?xml version="1.0" encoding="utf-8"?>
<p:tagLst xmlns:p="http://schemas.openxmlformats.org/presentationml/2006/main">
  <p:tag name="KSO_WM_PRESENTATION_SOURCE" val="WPPAIGeneratePPT"/>
  <p:tag name="resource_record_key" val="{&quot;65&quot;:[20235972],&quot;70&quot;:[3319356,3325104,3331588,3321482,3322221,3312268,3323403,3327320,3321360,3321866,3312732,3321782,3313591,3322235,3325806]}"/>
</p:tagLst>
</file>

<file path=ppt/tags/tag17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6.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7.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8.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9.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81.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18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5.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1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8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9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1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xml><?xml version="1.0" encoding="utf-8"?>
<p:tagLst xmlns:p="http://schemas.openxmlformats.org/presentationml/2006/main">
  <p:tag name="KSO_WM_UNIT_TYPE" val="i"/>
  <p:tag name="KSO_WM_UNIT_INDEX" val="15"/>
  <p:tag name="KSO_WM_BEAUTIFY_FLAG" val="#wm#"/>
  <p:tag name="KSO_WM_TAG_VERSION" val="3.0"/>
  <p:tag name="KSO_WM_UNIT_ID" val="_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0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0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20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1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1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2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2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2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5.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6.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7.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8.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9.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230.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1.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2.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33.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3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7.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3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3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5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5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5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25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26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6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6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27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73.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4.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5.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6.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7.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8.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9.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0.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1.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83.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284.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28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9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9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0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0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5.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6.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7.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8.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9.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0.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1.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2.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13.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1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7.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1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1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3.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3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3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3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4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4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5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5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5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36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6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6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6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6.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7.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8.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9.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0.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81.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8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5.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8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9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0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0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1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1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2.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0.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1.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2.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3.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4.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5.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6.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7.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8.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9.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0.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1.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2.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3.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4.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5.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6.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7.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43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44.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0.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441.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442.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5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5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5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6.xml><?xml version="1.0" encoding="utf-8"?>
<p:tagLst xmlns:p="http://schemas.openxmlformats.org/presentationml/2006/main">
  <p:tag name="KSO_WM_UNIT_TYPE" val="i"/>
  <p:tag name="KSO_WM_UNIT_INDEX" val="12"/>
  <p:tag name="KSO_WM_BEAUTIFY_FLAG" val="#wm#"/>
  <p:tag name="KSO_WM_TAG_VERSION" val="3.0"/>
  <p:tag name="KSO_WM_UNIT_ID" val="_3*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46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4.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5.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6.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7.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8.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9.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i"/>
  <p:tag name="KSO_WM_UNIT_INDEX" val="9"/>
  <p:tag name="KSO_WM_BEAUTIFY_FLAG" val="#wm#"/>
  <p:tag name="KSO_WM_TAG_VERSION" val="3.0"/>
  <p:tag name="KSO_WM_UNIT_ID" val="_3*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0.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7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7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7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7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TYPE" val="i"/>
  <p:tag name="KSO_WM_UNIT_INDEX" val="13"/>
  <p:tag name="KSO_WM_BEAUTIFY_FLAG" val="#wm#"/>
  <p:tag name="KSO_WM_TAG_VERSION" val="3.0"/>
  <p:tag name="KSO_WM_UNIT_ID" val="_3*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8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9.xml><?xml version="1.0" encoding="utf-8"?>
<p:tagLst xmlns:p="http://schemas.openxmlformats.org/presentationml/2006/main">
  <p:tag name="KSO_WM_UNIT_TYPE" val="i"/>
  <p:tag name="KSO_WM_UNIT_INDEX" val="10"/>
  <p:tag name="KSO_WM_BEAUTIFY_FLAG" val="#wm#"/>
  <p:tag name="KSO_WM_TAG_VERSION" val="3.0"/>
  <p:tag name="KSO_WM_UNIT_ID" val="_3*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9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9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14"/>
  <p:tag name="KSO_WM_BEAUTIFY_FLAG" val="#wm#"/>
  <p:tag name="KSO_WM_TAG_VERSION" val="3.0"/>
  <p:tag name="KSO_WM_UNIT_ID" val="_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0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0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TYPE" val="i"/>
  <p:tag name="KSO_WM_UNIT_INDEX" val="11"/>
  <p:tag name="KSO_WM_BEAUTIFY_FLAG" val="#wm#"/>
  <p:tag name="KSO_WM_TAG_VERSION" val="3.0"/>
  <p:tag name="KSO_WM_UNIT_ID" val="_3*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1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1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51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TYPE" val="i"/>
  <p:tag name="KSO_WM_UNIT_INDEX" val="8"/>
  <p:tag name="KSO_WM_BEAUTIFY_FLAG" val="#wm#"/>
  <p:tag name="KSO_WM_TAG_VERSION" val="3.0"/>
  <p:tag name="KSO_WM_UNIT_ID" val="_3*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2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2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29.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530.xml><?xml version="1.0" encoding="utf-8"?>
<p:tagLst xmlns:p="http://schemas.openxmlformats.org/presentationml/2006/main">
  <p:tag name="KSO_WM_UNIT_TYPE" val="i"/>
  <p:tag name="KSO_WM_UNIT_INDEX" val="15"/>
  <p:tag name="KSO_WM_BEAUTIFY_FLAG" val="#wm#"/>
  <p:tag name="KSO_WM_TAG_VERSION" val="3.0"/>
  <p:tag name="KSO_WM_UNIT_ID" val="_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1.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2.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3.xml><?xml version="1.0" encoding="utf-8"?>
<p:tagLst xmlns:p="http://schemas.openxmlformats.org/presentationml/2006/main">
  <p:tag name="KSO_WM_UNIT_TYPE" val="i"/>
  <p:tag name="KSO_WM_UNIT_INDEX" val="14"/>
  <p:tag name="KSO_WM_BEAUTIFY_FLAG" val="#wm#"/>
  <p:tag name="KSO_WM_TAG_VERSION" val="3.0"/>
  <p:tag name="KSO_WM_UNIT_ID" val="_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4.xml><?xml version="1.0" encoding="utf-8"?>
<p:tagLst xmlns:p="http://schemas.openxmlformats.org/presentationml/2006/main">
  <p:tag name="KSO_WM_UNIT_TYPE" val="i"/>
  <p:tag name="KSO_WM_UNIT_INDEX" val="16"/>
  <p:tag name="KSO_WM_BEAUTIFY_FLAG" val="#wm#"/>
  <p:tag name="KSO_WM_TAG_VERSION" val="3.0"/>
  <p:tag name="KSO_WM_UNIT_ID" val="_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5.xml><?xml version="1.0" encoding="utf-8"?>
<p:tagLst xmlns:p="http://schemas.openxmlformats.org/presentationml/2006/main">
  <p:tag name="KSO_WM_UNIT_TYPE" val="i"/>
  <p:tag name="KSO_WM_UNIT_INDEX" val="20"/>
  <p:tag name="KSO_WM_BEAUTIFY_FLAG" val="#wm#"/>
  <p:tag name="KSO_WM_TAG_VERSION" val="3.0"/>
  <p:tag name="KSO_WM_UNIT_ID" val="_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6.xml><?xml version="1.0" encoding="utf-8"?>
<p:tagLst xmlns:p="http://schemas.openxmlformats.org/presentationml/2006/main">
  <p:tag name="KSO_WM_UNIT_TYPE" val="i"/>
  <p:tag name="KSO_WM_UNIT_INDEX" val="21"/>
  <p:tag name="KSO_WM_BEAUTIFY_FLAG" val="#wm#"/>
  <p:tag name="KSO_WM_TAG_VERSION" val="3.0"/>
  <p:tag name="KSO_WM_UNIT_ID" val="_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7.xml><?xml version="1.0" encoding="utf-8"?>
<p:tagLst xmlns:p="http://schemas.openxmlformats.org/presentationml/2006/main">
  <p:tag name="KSO_WM_UNIT_TYPE" val="i"/>
  <p:tag name="KSO_WM_UNIT_INDEX" val="17"/>
  <p:tag name="KSO_WM_BEAUTIFY_FLAG" val="#wm#"/>
  <p:tag name="KSO_WM_TAG_VERSION" val="3.0"/>
  <p:tag name="KSO_WM_UNIT_ID" val="_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8.xml><?xml version="1.0" encoding="utf-8"?>
<p:tagLst xmlns:p="http://schemas.openxmlformats.org/presentationml/2006/main">
  <p:tag name="KSO_WM_UNIT_TYPE" val="i"/>
  <p:tag name="KSO_WM_UNIT_INDEX" val="19"/>
  <p:tag name="KSO_WM_BEAUTIFY_FLAG" val="#wm#"/>
  <p:tag name="KSO_WM_TAG_VERSION" val="3.0"/>
  <p:tag name="KSO_WM_UNIT_ID" val="_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9.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0.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1.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2.xml><?xml version="1.0" encoding="utf-8"?>
<p:tagLst xmlns:p="http://schemas.openxmlformats.org/presentationml/2006/main">
  <p:tag name="KSO_WM_UNIT_TYPE" val="i"/>
  <p:tag name="KSO_WM_UNIT_INDEX" val="18"/>
  <p:tag name="KSO_WM_BEAUTIFY_FLAG" val="#wm#"/>
  <p:tag name="KSO_WM_TAG_VERSION" val="3.0"/>
  <p:tag name="KSO_WM_UNIT_ID" val="_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3.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4.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5.xml><?xml version="1.0" encoding="utf-8"?>
<p:tagLst xmlns:p="http://schemas.openxmlformats.org/presentationml/2006/main">
  <p:tag name="KSO_WM_UNIT_TYPE" val="i"/>
  <p:tag name="KSO_WM_UNIT_INDEX" val="13"/>
  <p:tag name="KSO_WM_BEAUTIFY_FLAG" val="#wm#"/>
  <p:tag name="KSO_WM_TAG_VERSION" val="3.0"/>
  <p:tag name="KSO_WM_UNIT_ID" val="_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6.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7.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9.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55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55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55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556.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7.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8.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9.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0.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1.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2.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6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56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8.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9.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0.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1.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2.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3.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4.xml><?xml version="1.0" encoding="utf-8"?>
<p:tagLst xmlns:p="http://schemas.openxmlformats.org/presentationml/2006/main">
  <p:tag name="KSO_WM_UNIT_TYPE" val="i"/>
  <p:tag name="KSO_WM_UNIT_INDEX" val="12"/>
  <p:tag name="KSO_WM_BEAUTIFY_FLAG" val="#wm#"/>
  <p:tag name="KSO_WM_TAG_VERSION" val="3.0"/>
  <p:tag name="KSO_WM_UNIT_ID" val="_3*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5.xml><?xml version="1.0" encoding="utf-8"?>
<p:tagLst xmlns:p="http://schemas.openxmlformats.org/presentationml/2006/main">
  <p:tag name="KSO_WM_UNIT_TYPE" val="i"/>
  <p:tag name="KSO_WM_UNIT_INDEX" val="9"/>
  <p:tag name="KSO_WM_BEAUTIFY_FLAG" val="#wm#"/>
  <p:tag name="KSO_WM_TAG_VERSION" val="3.0"/>
  <p:tag name="KSO_WM_UNIT_ID" val="_3*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6.xml><?xml version="1.0" encoding="utf-8"?>
<p:tagLst xmlns:p="http://schemas.openxmlformats.org/presentationml/2006/main">
  <p:tag name="KSO_WM_UNIT_TYPE" val="i"/>
  <p:tag name="KSO_WM_UNIT_INDEX" val="13"/>
  <p:tag name="KSO_WM_BEAUTIFY_FLAG" val="#wm#"/>
  <p:tag name="KSO_WM_TAG_VERSION" val="3.0"/>
  <p:tag name="KSO_WM_UNIT_ID" val="_3*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7.xml><?xml version="1.0" encoding="utf-8"?>
<p:tagLst xmlns:p="http://schemas.openxmlformats.org/presentationml/2006/main">
  <p:tag name="KSO_WM_UNIT_TYPE" val="i"/>
  <p:tag name="KSO_WM_UNIT_INDEX" val="10"/>
  <p:tag name="KSO_WM_BEAUTIFY_FLAG" val="#wm#"/>
  <p:tag name="KSO_WM_TAG_VERSION" val="3.0"/>
  <p:tag name="KSO_WM_UNIT_ID" val="_3*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8.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9.xml><?xml version="1.0" encoding="utf-8"?>
<p:tagLst xmlns:p="http://schemas.openxmlformats.org/presentationml/2006/main">
  <p:tag name="KSO_WM_UNIT_TYPE" val="i"/>
  <p:tag name="KSO_WM_UNIT_INDEX" val="11"/>
  <p:tag name="KSO_WM_BEAUTIFY_FLAG" val="#wm#"/>
  <p:tag name="KSO_WM_TAG_VERSION" val="3.0"/>
  <p:tag name="KSO_WM_UNIT_ID" val="_3*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0.xml><?xml version="1.0" encoding="utf-8"?>
<p:tagLst xmlns:p="http://schemas.openxmlformats.org/presentationml/2006/main">
  <p:tag name="KSO_WM_UNIT_TYPE" val="i"/>
  <p:tag name="KSO_WM_UNIT_INDEX" val="8"/>
  <p:tag name="KSO_WM_BEAUTIFY_FLAG" val="#wm#"/>
  <p:tag name="KSO_WM_TAG_VERSION" val="3.0"/>
  <p:tag name="KSO_WM_UNIT_ID" val="_3*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58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4.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5.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6.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7.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8.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9.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0.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1.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2.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3.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59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596.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59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16"/>
  <p:tag name="KSO_WM_BEAUTIFY_FLAG" val="#wm#"/>
  <p:tag name="KSO_WM_TAG_VERSION" val="3.0"/>
  <p:tag name="KSO_WM_UNIT_ID" val="_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60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602.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60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60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60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60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61.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61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61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62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62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62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1.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2.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3.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4.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5.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6.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7.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8.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9.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1.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2.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3.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4.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5.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6.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7.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64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65.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651.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652.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66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66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66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669.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670.xml><?xml version="1.0" encoding="utf-8"?>
<p:tagLst xmlns:p="http://schemas.openxmlformats.org/presentationml/2006/main">
  <p:tag name="KSO_WM_UNIT_TYPE" val="i"/>
  <p:tag name="KSO_WM_UNIT_INDEX" val="15"/>
  <p:tag name="KSO_WM_BEAUTIFY_FLAG" val="#wm#"/>
  <p:tag name="KSO_WM_TAG_VERSION" val="3.0"/>
  <p:tag name="KSO_WM_UNIT_ID" val="_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1.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2.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3.xml><?xml version="1.0" encoding="utf-8"?>
<p:tagLst xmlns:p="http://schemas.openxmlformats.org/presentationml/2006/main">
  <p:tag name="KSO_WM_UNIT_TYPE" val="i"/>
  <p:tag name="KSO_WM_UNIT_INDEX" val="14"/>
  <p:tag name="KSO_WM_BEAUTIFY_FLAG" val="#wm#"/>
  <p:tag name="KSO_WM_TAG_VERSION" val="3.0"/>
  <p:tag name="KSO_WM_UNIT_ID" val="_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4.xml><?xml version="1.0" encoding="utf-8"?>
<p:tagLst xmlns:p="http://schemas.openxmlformats.org/presentationml/2006/main">
  <p:tag name="KSO_WM_UNIT_TYPE" val="i"/>
  <p:tag name="KSO_WM_UNIT_INDEX" val="16"/>
  <p:tag name="KSO_WM_BEAUTIFY_FLAG" val="#wm#"/>
  <p:tag name="KSO_WM_TAG_VERSION" val="3.0"/>
  <p:tag name="KSO_WM_UNIT_ID" val="_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5.xml><?xml version="1.0" encoding="utf-8"?>
<p:tagLst xmlns:p="http://schemas.openxmlformats.org/presentationml/2006/main">
  <p:tag name="KSO_WM_UNIT_TYPE" val="i"/>
  <p:tag name="KSO_WM_UNIT_INDEX" val="20"/>
  <p:tag name="KSO_WM_BEAUTIFY_FLAG" val="#wm#"/>
  <p:tag name="KSO_WM_TAG_VERSION" val="3.0"/>
  <p:tag name="KSO_WM_UNIT_ID" val="_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6.xml><?xml version="1.0" encoding="utf-8"?>
<p:tagLst xmlns:p="http://schemas.openxmlformats.org/presentationml/2006/main">
  <p:tag name="KSO_WM_UNIT_TYPE" val="i"/>
  <p:tag name="KSO_WM_UNIT_INDEX" val="21"/>
  <p:tag name="KSO_WM_BEAUTIFY_FLAG" val="#wm#"/>
  <p:tag name="KSO_WM_TAG_VERSION" val="3.0"/>
  <p:tag name="KSO_WM_UNIT_ID" val="_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7.xml><?xml version="1.0" encoding="utf-8"?>
<p:tagLst xmlns:p="http://schemas.openxmlformats.org/presentationml/2006/main">
  <p:tag name="KSO_WM_UNIT_TYPE" val="i"/>
  <p:tag name="KSO_WM_UNIT_INDEX" val="17"/>
  <p:tag name="KSO_WM_BEAUTIFY_FLAG" val="#wm#"/>
  <p:tag name="KSO_WM_TAG_VERSION" val="3.0"/>
  <p:tag name="KSO_WM_UNIT_ID" val="_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8.xml><?xml version="1.0" encoding="utf-8"?>
<p:tagLst xmlns:p="http://schemas.openxmlformats.org/presentationml/2006/main">
  <p:tag name="KSO_WM_UNIT_TYPE" val="i"/>
  <p:tag name="KSO_WM_UNIT_INDEX" val="19"/>
  <p:tag name="KSO_WM_BEAUTIFY_FLAG" val="#wm#"/>
  <p:tag name="KSO_WM_TAG_VERSION" val="3.0"/>
  <p:tag name="KSO_WM_UNIT_ID" val="_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9.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680.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1.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2.xml><?xml version="1.0" encoding="utf-8"?>
<p:tagLst xmlns:p="http://schemas.openxmlformats.org/presentationml/2006/main">
  <p:tag name="KSO_WM_UNIT_TYPE" val="i"/>
  <p:tag name="KSO_WM_UNIT_INDEX" val="18"/>
  <p:tag name="KSO_WM_BEAUTIFY_FLAG" val="#wm#"/>
  <p:tag name="KSO_WM_TAG_VERSION" val="3.0"/>
  <p:tag name="KSO_WM_UNIT_ID" val="_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3.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4.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5.xml><?xml version="1.0" encoding="utf-8"?>
<p:tagLst xmlns:p="http://schemas.openxmlformats.org/presentationml/2006/main">
  <p:tag name="KSO_WM_UNIT_TYPE" val="i"/>
  <p:tag name="KSO_WM_UNIT_INDEX" val="13"/>
  <p:tag name="KSO_WM_BEAUTIFY_FLAG" val="#wm#"/>
  <p:tag name="KSO_WM_TAG_VERSION" val="3.0"/>
  <p:tag name="KSO_WM_UNIT_ID" val="_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6.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7.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9.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69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69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69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696.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7.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8.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9.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20"/>
  <p:tag name="KSO_WM_BEAUTIFY_FLAG" val="#wm#"/>
  <p:tag name="KSO_WM_TAG_VERSION" val="3.0"/>
  <p:tag name="KSO_WM_UNIT_ID" val="_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1.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2.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0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70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8.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9.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1.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2.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3.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4.xml><?xml version="1.0" encoding="utf-8"?>
<p:tagLst xmlns:p="http://schemas.openxmlformats.org/presentationml/2006/main">
  <p:tag name="KSO_WM_UNIT_TYPE" val="i"/>
  <p:tag name="KSO_WM_UNIT_INDEX" val="12"/>
  <p:tag name="KSO_WM_BEAUTIFY_FLAG" val="#wm#"/>
  <p:tag name="KSO_WM_TAG_VERSION" val="3.0"/>
  <p:tag name="KSO_WM_UNIT_ID" val="_3*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5.xml><?xml version="1.0" encoding="utf-8"?>
<p:tagLst xmlns:p="http://schemas.openxmlformats.org/presentationml/2006/main">
  <p:tag name="KSO_WM_UNIT_TYPE" val="i"/>
  <p:tag name="KSO_WM_UNIT_INDEX" val="9"/>
  <p:tag name="KSO_WM_BEAUTIFY_FLAG" val="#wm#"/>
  <p:tag name="KSO_WM_TAG_VERSION" val="3.0"/>
  <p:tag name="KSO_WM_UNIT_ID" val="_3*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6.xml><?xml version="1.0" encoding="utf-8"?>
<p:tagLst xmlns:p="http://schemas.openxmlformats.org/presentationml/2006/main">
  <p:tag name="KSO_WM_UNIT_TYPE" val="i"/>
  <p:tag name="KSO_WM_UNIT_INDEX" val="13"/>
  <p:tag name="KSO_WM_BEAUTIFY_FLAG" val="#wm#"/>
  <p:tag name="KSO_WM_TAG_VERSION" val="3.0"/>
  <p:tag name="KSO_WM_UNIT_ID" val="_3*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7.xml><?xml version="1.0" encoding="utf-8"?>
<p:tagLst xmlns:p="http://schemas.openxmlformats.org/presentationml/2006/main">
  <p:tag name="KSO_WM_UNIT_TYPE" val="i"/>
  <p:tag name="KSO_WM_UNIT_INDEX" val="10"/>
  <p:tag name="KSO_WM_BEAUTIFY_FLAG" val="#wm#"/>
  <p:tag name="KSO_WM_TAG_VERSION" val="3.0"/>
  <p:tag name="KSO_WM_UNIT_ID" val="_3*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8.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9.xml><?xml version="1.0" encoding="utf-8"?>
<p:tagLst xmlns:p="http://schemas.openxmlformats.org/presentationml/2006/main">
  <p:tag name="KSO_WM_UNIT_TYPE" val="i"/>
  <p:tag name="KSO_WM_UNIT_INDEX" val="11"/>
  <p:tag name="KSO_WM_BEAUTIFY_FLAG" val="#wm#"/>
  <p:tag name="KSO_WM_TAG_VERSION" val="3.0"/>
  <p:tag name="KSO_WM_UNIT_ID" val="_3*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720.xml><?xml version="1.0" encoding="utf-8"?>
<p:tagLst xmlns:p="http://schemas.openxmlformats.org/presentationml/2006/main">
  <p:tag name="KSO_WM_UNIT_TYPE" val="i"/>
  <p:tag name="KSO_WM_UNIT_INDEX" val="8"/>
  <p:tag name="KSO_WM_BEAUTIFY_FLAG" val="#wm#"/>
  <p:tag name="KSO_WM_TAG_VERSION" val="3.0"/>
  <p:tag name="KSO_WM_UNIT_ID" val="_3*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72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4.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5.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6.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7.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8.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9.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730.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1.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2.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3.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73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736.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73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74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74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742.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74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4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74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74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7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75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5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76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6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76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0.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1.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2.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3.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4.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5.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6.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7.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8.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9.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80.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1.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2.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3.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4.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5.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6.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7.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78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79.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790.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91.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92.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21"/>
  <p:tag name="KSO_WM_BEAUTIFY_FLAG" val="#wm#"/>
  <p:tag name="KSO_WM_TAG_VERSION" val="3.0"/>
  <p:tag name="KSO_WM_UNIT_ID" val="_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80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80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80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809.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810.xml><?xml version="1.0" encoding="utf-8"?>
<p:tagLst xmlns:p="http://schemas.openxmlformats.org/presentationml/2006/main">
  <p:tag name="KSO_WM_UNIT_TYPE" val="i"/>
  <p:tag name="KSO_WM_UNIT_INDEX" val="15"/>
  <p:tag name="KSO_WM_BEAUTIFY_FLAG" val="#wm#"/>
  <p:tag name="KSO_WM_TAG_VERSION" val="3.0"/>
  <p:tag name="KSO_WM_UNIT_ID" val="_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1.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2.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3.xml><?xml version="1.0" encoding="utf-8"?>
<p:tagLst xmlns:p="http://schemas.openxmlformats.org/presentationml/2006/main">
  <p:tag name="KSO_WM_UNIT_TYPE" val="i"/>
  <p:tag name="KSO_WM_UNIT_INDEX" val="14"/>
  <p:tag name="KSO_WM_BEAUTIFY_FLAG" val="#wm#"/>
  <p:tag name="KSO_WM_TAG_VERSION" val="3.0"/>
  <p:tag name="KSO_WM_UNIT_ID" val="_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4.xml><?xml version="1.0" encoding="utf-8"?>
<p:tagLst xmlns:p="http://schemas.openxmlformats.org/presentationml/2006/main">
  <p:tag name="KSO_WM_UNIT_TYPE" val="i"/>
  <p:tag name="KSO_WM_UNIT_INDEX" val="16"/>
  <p:tag name="KSO_WM_BEAUTIFY_FLAG" val="#wm#"/>
  <p:tag name="KSO_WM_TAG_VERSION" val="3.0"/>
  <p:tag name="KSO_WM_UNIT_ID" val="_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5.xml><?xml version="1.0" encoding="utf-8"?>
<p:tagLst xmlns:p="http://schemas.openxmlformats.org/presentationml/2006/main">
  <p:tag name="KSO_WM_UNIT_TYPE" val="i"/>
  <p:tag name="KSO_WM_UNIT_INDEX" val="20"/>
  <p:tag name="KSO_WM_BEAUTIFY_FLAG" val="#wm#"/>
  <p:tag name="KSO_WM_TAG_VERSION" val="3.0"/>
  <p:tag name="KSO_WM_UNIT_ID" val="_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6.xml><?xml version="1.0" encoding="utf-8"?>
<p:tagLst xmlns:p="http://schemas.openxmlformats.org/presentationml/2006/main">
  <p:tag name="KSO_WM_UNIT_TYPE" val="i"/>
  <p:tag name="KSO_WM_UNIT_INDEX" val="21"/>
  <p:tag name="KSO_WM_BEAUTIFY_FLAG" val="#wm#"/>
  <p:tag name="KSO_WM_TAG_VERSION" val="3.0"/>
  <p:tag name="KSO_WM_UNIT_ID" val="_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7.xml><?xml version="1.0" encoding="utf-8"?>
<p:tagLst xmlns:p="http://schemas.openxmlformats.org/presentationml/2006/main">
  <p:tag name="KSO_WM_UNIT_TYPE" val="i"/>
  <p:tag name="KSO_WM_UNIT_INDEX" val="17"/>
  <p:tag name="KSO_WM_BEAUTIFY_FLAG" val="#wm#"/>
  <p:tag name="KSO_WM_TAG_VERSION" val="3.0"/>
  <p:tag name="KSO_WM_UNIT_ID" val="_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8.xml><?xml version="1.0" encoding="utf-8"?>
<p:tagLst xmlns:p="http://schemas.openxmlformats.org/presentationml/2006/main">
  <p:tag name="KSO_WM_UNIT_TYPE" val="i"/>
  <p:tag name="KSO_WM_UNIT_INDEX" val="19"/>
  <p:tag name="KSO_WM_BEAUTIFY_FLAG" val="#wm#"/>
  <p:tag name="KSO_WM_TAG_VERSION" val="3.0"/>
  <p:tag name="KSO_WM_UNIT_ID" val="_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9.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820.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1.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2.xml><?xml version="1.0" encoding="utf-8"?>
<p:tagLst xmlns:p="http://schemas.openxmlformats.org/presentationml/2006/main">
  <p:tag name="KSO_WM_UNIT_TYPE" val="i"/>
  <p:tag name="KSO_WM_UNIT_INDEX" val="18"/>
  <p:tag name="KSO_WM_BEAUTIFY_FLAG" val="#wm#"/>
  <p:tag name="KSO_WM_TAG_VERSION" val="3.0"/>
  <p:tag name="KSO_WM_UNIT_ID" val="_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3.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4.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5.xml><?xml version="1.0" encoding="utf-8"?>
<p:tagLst xmlns:p="http://schemas.openxmlformats.org/presentationml/2006/main">
  <p:tag name="KSO_WM_UNIT_TYPE" val="i"/>
  <p:tag name="KSO_WM_UNIT_INDEX" val="13"/>
  <p:tag name="KSO_WM_BEAUTIFY_FLAG" val="#wm#"/>
  <p:tag name="KSO_WM_TAG_VERSION" val="3.0"/>
  <p:tag name="KSO_WM_UNIT_ID" val="_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6.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7.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9.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3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83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83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836.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7.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8.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9.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0.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1.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2.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84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84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8.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9.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0.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1.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2.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3.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4.xml><?xml version="1.0" encoding="utf-8"?>
<p:tagLst xmlns:p="http://schemas.openxmlformats.org/presentationml/2006/main">
  <p:tag name="KSO_WM_UNIT_TYPE" val="i"/>
  <p:tag name="KSO_WM_UNIT_INDEX" val="12"/>
  <p:tag name="KSO_WM_BEAUTIFY_FLAG" val="#wm#"/>
  <p:tag name="KSO_WM_TAG_VERSION" val="3.0"/>
  <p:tag name="KSO_WM_UNIT_ID" val="_3*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5.xml><?xml version="1.0" encoding="utf-8"?>
<p:tagLst xmlns:p="http://schemas.openxmlformats.org/presentationml/2006/main">
  <p:tag name="KSO_WM_UNIT_TYPE" val="i"/>
  <p:tag name="KSO_WM_UNIT_INDEX" val="9"/>
  <p:tag name="KSO_WM_BEAUTIFY_FLAG" val="#wm#"/>
  <p:tag name="KSO_WM_TAG_VERSION" val="3.0"/>
  <p:tag name="KSO_WM_UNIT_ID" val="_3*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6.xml><?xml version="1.0" encoding="utf-8"?>
<p:tagLst xmlns:p="http://schemas.openxmlformats.org/presentationml/2006/main">
  <p:tag name="KSO_WM_UNIT_TYPE" val="i"/>
  <p:tag name="KSO_WM_UNIT_INDEX" val="13"/>
  <p:tag name="KSO_WM_BEAUTIFY_FLAG" val="#wm#"/>
  <p:tag name="KSO_WM_TAG_VERSION" val="3.0"/>
  <p:tag name="KSO_WM_UNIT_ID" val="_3*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7.xml><?xml version="1.0" encoding="utf-8"?>
<p:tagLst xmlns:p="http://schemas.openxmlformats.org/presentationml/2006/main">
  <p:tag name="KSO_WM_UNIT_TYPE" val="i"/>
  <p:tag name="KSO_WM_UNIT_INDEX" val="10"/>
  <p:tag name="KSO_WM_BEAUTIFY_FLAG" val="#wm#"/>
  <p:tag name="KSO_WM_TAG_VERSION" val="3.0"/>
  <p:tag name="KSO_WM_UNIT_ID" val="_3*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8.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9.xml><?xml version="1.0" encoding="utf-8"?>
<p:tagLst xmlns:p="http://schemas.openxmlformats.org/presentationml/2006/main">
  <p:tag name="KSO_WM_UNIT_TYPE" val="i"/>
  <p:tag name="KSO_WM_UNIT_INDEX" val="11"/>
  <p:tag name="KSO_WM_BEAUTIFY_FLAG" val="#wm#"/>
  <p:tag name="KSO_WM_TAG_VERSION" val="3.0"/>
  <p:tag name="KSO_WM_UNIT_ID" val="_3*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860.xml><?xml version="1.0" encoding="utf-8"?>
<p:tagLst xmlns:p="http://schemas.openxmlformats.org/presentationml/2006/main">
  <p:tag name="KSO_WM_UNIT_TYPE" val="i"/>
  <p:tag name="KSO_WM_UNIT_INDEX" val="8"/>
  <p:tag name="KSO_WM_BEAUTIFY_FLAG" val="#wm#"/>
  <p:tag name="KSO_WM_TAG_VERSION" val="3.0"/>
  <p:tag name="KSO_WM_UNIT_ID" val="_3*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86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4.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5.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6.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7.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8.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9.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0.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1.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2.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3.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7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876.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87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88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882.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88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88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88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88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8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89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89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17"/>
  <p:tag name="KSO_WM_BEAUTIFY_FLAG" val="#wm#"/>
  <p:tag name="KSO_WM_TAG_VERSION" val="3.0"/>
  <p:tag name="KSO_WM_UNIT_ID" val="_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90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90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90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0.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1.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2.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3.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4.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5.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6.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7.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8.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9.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0.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1.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2.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3.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4.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5.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6.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7.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92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9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930.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931.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932.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94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94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949.xml><?xml version="1.0" encoding="utf-8"?>
<p:tagLst xmlns:p="http://schemas.openxmlformats.org/presentationml/2006/main">
  <p:tag name="KSO_WM_UNIT_TYPE" val="a"/>
  <p:tag name="KSO_WM_UNIT_INDEX" val="1"/>
  <p:tag name="KSO_WM_BEAUTIFY_FLAG" val="#wm#"/>
  <p:tag name="KSO_WM_TAG_VERSION" val="3.0"/>
  <p:tag name="KSO_WM_UNIT_ID" val="custom20235972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VALUE" val="14"/>
  <p:tag name="KSO_WM_UNIT_PRESET_TEXT" val="单击此处添加文档标题"/>
  <p:tag name="KSO_WM_UNIT_TEXT_TYPE" val="1"/>
</p:tagLst>
</file>

<file path=ppt/tags/tag9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11"/>
</p:tagLst>
</file>

<file path=ppt/tags/tag951.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952.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953.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954.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955.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5972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2"/>
  <p:tag name="KSO_WM_UNIT_TEXT_FILL_FORE_SCHEMECOLOR_INDEX" val="15"/>
  <p:tag name="KSO_WM_UNIT_TEXT_FILL_TYPE" val="1"/>
  <p:tag name="KSO_WM_UNIT_USESOURCEFORMAT_APPLY" val="0"/>
</p:tagLst>
</file>

<file path=ppt/tags/tag956.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597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957.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5972_3*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958.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597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959.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597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96.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0.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5972_3*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961.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597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962.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597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963.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5972_3*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964.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597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left&quot;:373.25,&quot;top&quot;:62.25874328613281,&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965.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UNIT_ID" val="custom20235972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FILL_FORE_SCHEMECOLOR_INDEX" val="5"/>
  <p:tag name="KSO_WM_UNIT_FILL_TYPE" val="1"/>
  <p:tag name="KSO_WM_UNIT_TEXT_FILL_FORE_SCHEMECOLOR_INDEX" val="2"/>
  <p:tag name="KSO_WM_UNIT_TEXT_FILL_TYPE" val="1"/>
  <p:tag name="KSO_WM_UNIT_USESOURCEFORMAT_APPLY" val="0"/>
</p:tagLst>
</file>

<file path=ppt/tags/tag966.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3"/>
  <p:tag name="KSO_WM_DIAGRAM_GROUP_CODE" val="l1-1"/>
  <p:tag name="KSO_WM_BEAUTIFY_FLAG" val="#wm#"/>
  <p:tag name="KSO_WM_TEMPLATE_INDEX" val="20235972"/>
  <p:tag name="KSO_WM_TEMPLATE_CATEGORY" val="custom"/>
  <p:tag name="KSO_WM_SLIDE_INDEX" val="3"/>
  <p:tag name="KSO_WM_SLIDE_ID" val="custom20235972_3"/>
  <p:tag name="KSO_WM_TEMPLATE_MASTER_TYPE" val="0"/>
  <p:tag name="KSO_WM_SLIDE_LAYOUT" val="a_l"/>
  <p:tag name="KSO_WM_SLIDE_LAYOUT_CNT" val="1_1"/>
  <p:tag name="KSO_WM_SLIDE_DIAGTYPE" val="l"/>
</p:tagLst>
</file>

<file path=ppt/tags/tag967.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968.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96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9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97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9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983.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98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47_1*a*1"/>
  <p:tag name="KSO_WM_TEMPLATE_CATEGORY" val="custom"/>
  <p:tag name="KSO_WM_TEMPLATE_INDEX" val="20234947"/>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4947_1*i*1"/>
  <p:tag name="KSO_WM_TEMPLATE_CATEGORY" val="custom"/>
  <p:tag name="KSO_WM_TEMPLATE_INDEX" val="20234947"/>
  <p:tag name="KSO_WM_UNIT_LAYERLEVEL" val="1"/>
  <p:tag name="KSO_WM_TAG_VERSION" val="3.0"/>
  <p:tag name="KSO_WM_BEAUTIFY_FLAG" val="#wm#"/>
  <p:tag name="KSO_WM_UNIT_FILL_FORE_SCHEMECOLOR_INDEX" val="5"/>
  <p:tag name="KSO_WM_UNIT_FILL_TYPE" val="1"/>
  <p:tag name="KSO_WM_UNIT_USESOURCEFORMAT_APPLY" val="1"/>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4947_1*i*2"/>
  <p:tag name="KSO_WM_TEMPLATE_CATEGORY" val="custom"/>
  <p:tag name="KSO_WM_TEMPLATE_INDEX" val="20234947"/>
  <p:tag name="KSO_WM_UNIT_LAYERLEVEL" val="1"/>
  <p:tag name="KSO_WM_TAG_VERSION" val="3.0"/>
  <p:tag name="KSO_WM_BEAUTIFY_FLAG" val="#wm#"/>
  <p:tag name="KSO_WM_UNIT_FILL_FORE_SCHEMECOLOR_INDEX" val="7"/>
  <p:tag name="KSO_WM_UNIT_FILL_TYPE" val="1"/>
  <p:tag name="KSO_WM_UNIT_USESOURCEFORMAT_APPLY" val="1"/>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4947_1*i*3"/>
  <p:tag name="KSO_WM_TEMPLATE_CATEGORY" val="custom"/>
  <p:tag name="KSO_WM_TEMPLATE_INDEX" val="20234947"/>
  <p:tag name="KSO_WM_UNIT_LAYERLEVEL" val="1"/>
  <p:tag name="KSO_WM_TAG_VERSION" val="3.0"/>
  <p:tag name="KSO_WM_BEAUTIFY_FLAG" val="#wm#"/>
  <p:tag name="KSO_WM_UNIT_FILL_FORE_SCHEMECOLOR_INDEX" val="7"/>
  <p:tag name="KSO_WM_UNIT_FILL_TYPE" val="1"/>
  <p:tag name="KSO_WM_UNIT_USESOURCEFORMAT_APPLY" val="1"/>
</p:tagLst>
</file>

<file path=ppt/tags/tag988.xml><?xml version="1.0" encoding="utf-8"?>
<p:tagLst xmlns:p="http://schemas.openxmlformats.org/presentationml/2006/main">
  <p:tag name="KSO_WM_UNIT_VALUE" val="966*234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4947_1*d*1"/>
  <p:tag name="KSO_WM_TEMPLATE_CATEGORY" val="custom"/>
  <p:tag name="KSO_WM_TEMPLATE_INDEX" val="2023494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4947_1*i*4"/>
  <p:tag name="KSO_WM_TEMPLATE_CATEGORY" val="custom"/>
  <p:tag name="KSO_WM_TEMPLATE_INDEX" val="20234947"/>
  <p:tag name="KSO_WM_UNIT_LAYERLEVEL" val="1"/>
  <p:tag name="KSO_WM_TAG_VERSION" val="3.0"/>
  <p:tag name="KSO_WM_BEAUTIFY_FLAG" val="#wm#"/>
  <p:tag name="KSO_WM_UNIT_FILL_FORE_SCHEMECOLOR_INDEX" val="6"/>
  <p:tag name="KSO_WM_UNIT_FILL_TYPE" val="1"/>
  <p:tag name="KSO_WM_UNIT_USESOURCEFORMAT_APPLY" val="1"/>
</p:tagLst>
</file>

<file path=ppt/tags/tag9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0.xml><?xml version="1.0" encoding="utf-8"?>
<p:tagLst xmlns:p="http://schemas.openxmlformats.org/presentationml/2006/main">
  <p:tag name="KSO_WM_DIAGRAM_VIRTUALLY_FRAME" val="{&quot;height&quot;:232.19999694824224,&quot;left&quot;:59.39999999999998,&quot;top&quot;:255.95000305175776,&quot;width&quot;:770.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932_2*l_h_i*1_1_4"/>
  <p:tag name="KSO_WM_TEMPLATE_CATEGORY" val="diagram"/>
  <p:tag name="KSO_WM_TEMPLATE_INDEX" val="20234932"/>
  <p:tag name="KSO_WM_UNIT_LAYERLEVEL" val="1_1_1"/>
  <p:tag name="KSO_WM_TAG_VERSION" val="3.0"/>
  <p:tag name="KSO_WM_DIAGRAM_MAX_ITEMCNT" val="2"/>
  <p:tag name="KSO_WM_DIAGRAM_MIN_ITEMCNT" val="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1"/>
</p:tagLst>
</file>

<file path=ppt/tags/tag991.xml><?xml version="1.0" encoding="utf-8"?>
<p:tagLst xmlns:p="http://schemas.openxmlformats.org/presentationml/2006/main">
  <p:tag name="KSO_WM_DIAGRAM_VIRTUALLY_FRAME" val="{&quot;height&quot;:232.19999694824224,&quot;left&quot;:59.39999999999998,&quot;top&quot;:255.95000305175776,&quot;width&quot;:770.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932_2*l_h_i*1_1_3"/>
  <p:tag name="KSO_WM_TEMPLATE_CATEGORY" val="diagram"/>
  <p:tag name="KSO_WM_TEMPLATE_INDEX" val="20234932"/>
  <p:tag name="KSO_WM_UNIT_LAYERLEVEL" val="1_1_1"/>
  <p:tag name="KSO_WM_TAG_VERSION" val="3.0"/>
  <p:tag name="KSO_WM_DIAGRAM_MAX_ITEMCNT" val="2"/>
  <p:tag name="KSO_WM_DIAGRAM_MIN_ITEMCNT" val="1"/>
  <p:tag name="KSO_WM_DIAGRAM_COLOR_MATCH_VALUE" val="{&quot;shape&quot;:{&quot;fill&quot;:{&quot;solid&quot;:{&quot;brightness&quot;:0,&quot;colorType&quot;:2,&quot;rgb&quot;:&quot;#fef4e1&quot;,&quot;transparency&quot;:0.2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92.xml><?xml version="1.0" encoding="utf-8"?>
<p:tagLst xmlns:p="http://schemas.openxmlformats.org/presentationml/2006/main">
  <p:tag name="KSO_WM_DIAGRAM_VIRTUALLY_FRAME" val="{&quot;height&quot;:232.19999694824224,&quot;left&quot;:59.39999999999998,&quot;top&quot;:255.95000305175776,&quot;width&quot;:770.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932_2*l_h_i*1_1_2"/>
  <p:tag name="KSO_WM_TEMPLATE_CATEGORY" val="diagram"/>
  <p:tag name="KSO_WM_TEMPLATE_INDEX" val="20234932"/>
  <p:tag name="KSO_WM_UNIT_LAYERLEVEL" val="1_1_1"/>
  <p:tag name="KSO_WM_TAG_VERSION" val="3.0"/>
  <p:tag name="KSO_WM_DIAGRAM_MAX_ITEMCNT" val="2"/>
  <p:tag name="KSO_WM_DIAGRAM_MIN_ITEMCNT" val="1"/>
  <p:tag name="KSO_WM_DIAGRAM_COLOR_MATCH_VALUE" val="{&quot;shape&quot;:{&quot;fill&quot;:{&quot;solid&quot;:{&quot;brightness&quot;:0,&quot;colorType&quot;:2,&quot;rgb&quot;:&quot;#8ab82d&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93.xml><?xml version="1.0" encoding="utf-8"?>
<p:tagLst xmlns:p="http://schemas.openxmlformats.org/presentationml/2006/main">
  <p:tag name="KSO_WM_DIAGRAM_VIRTUALLY_FRAME" val="{&quot;height&quot;:232.19999694824224,&quot;left&quot;:59.39999999999998,&quot;top&quot;:255.95000305175776,&quot;width&quot;:770.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932_2*l_h_i*1_1_1"/>
  <p:tag name="KSO_WM_TEMPLATE_CATEGORY" val="diagram"/>
  <p:tag name="KSO_WM_TEMPLATE_INDEX" val="20234932"/>
  <p:tag name="KSO_WM_UNIT_LAYERLEVEL" val="1_1_1"/>
  <p:tag name="KSO_WM_TAG_VERSION" val="3.0"/>
  <p:tag name="KSO_WM_DIAGRAM_MAX_ITEMCNT" val="2"/>
  <p:tag name="KSO_WM_DIAGRAM_MIN_ITEMCNT" val="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1"/>
</p:tagLst>
</file>

<file path=ppt/tags/tag9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4932_2*l_h_a*1_1_1"/>
  <p:tag name="KSO_WM_TEMPLATE_CATEGORY" val="diagram"/>
  <p:tag name="KSO_WM_TEMPLATE_INDEX" val="20234932"/>
  <p:tag name="KSO_WM_UNIT_LAYERLEVEL" val="1_1_1"/>
  <p:tag name="KSO_WM_TAG_VERSION" val="3.0"/>
  <p:tag name="KSO_WM_UNIT_TEXT_FILL_FORE_SCHEMECOLOR_INDEX_BRIGHTNESS" val="0.15"/>
  <p:tag name="KSO_WM_DIAGRAM_GROUP_CODE" val="l1-1"/>
  <p:tag name="KSO_WM_DIAGRAM_MAX_ITEMCNT" val="2"/>
  <p:tag name="KSO_WM_DIAGRAM_MIN_ITEMCNT" val="1"/>
  <p:tag name="KSO_WM_DIAGRAM_VIRTUALLY_FRAME" val="{&quot;height&quot;:232.19999694824224,&quot;left&quot;:59.39999999999998,&quot;top&quot;:255.95000305175776,&quot;width&quot;:77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TEXT_TYPE" val="1"/>
  <p:tag name="KSO_WM_UNIT_VALUE" val="11"/>
  <p:tag name="KSO_WM_BEAUTIFY_FLAG" val="#wm#"/>
  <p:tag name="KSO_WM_UNIT_PRESET_TEXT" val="单击此处添加项标题"/>
  <p:tag name="KSO_WM_UNIT_USESOURCEFORMAT_APPLY" val="1"/>
</p:tagLst>
</file>

<file path=ppt/tags/tag9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932_2*l_h_f*1_1_1"/>
  <p:tag name="KSO_WM_TEMPLATE_CATEGORY" val="diagram"/>
  <p:tag name="KSO_WM_TEMPLATE_INDEX" val="20234932"/>
  <p:tag name="KSO_WM_UNIT_LAYERLEVEL" val="1_1_1"/>
  <p:tag name="KSO_WM_TAG_VERSION" val="3.0"/>
  <p:tag name="KSO_WM_UNIT_TEXT_FILL_FORE_SCHEMECOLOR_INDEX_BRIGHTNESS" val="0.15"/>
  <p:tag name="KSO_WM_DIAGRAM_GROUP_CODE" val="l1-1"/>
  <p:tag name="KSO_WM_DIAGRAM_MAX_ITEMCNT" val="2"/>
  <p:tag name="KSO_WM_DIAGRAM_MIN_ITEMCNT" val="1"/>
  <p:tag name="KSO_WM_DIAGRAM_VIRTUALLY_FRAME" val="{&quot;height&quot;:232.19999694824224,&quot;left&quot;:59.39999999999998,&quot;top&quot;:255.95000305175776,&quot;width&quot;:77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请尽量言简意赅的阐述观点。"/>
  <p:tag name="KSO_WM_UNIT_TEXT_FILL_FORE_SCHEMECOLOR_INDEX" val="1"/>
  <p:tag name="KSO_WM_UNIT_TEXT_FILL_TYPE" val="1"/>
  <p:tag name="KSO_WM_UNIT_USESOURCEFORMAT_APPLY" val="1"/>
</p:tagLst>
</file>

<file path=ppt/tags/tag996.xml><?xml version="1.0" encoding="utf-8"?>
<p:tagLst xmlns:p="http://schemas.openxmlformats.org/presentationml/2006/main">
  <p:tag name="KSO_WM_DIAGRAM_VIRTUALLY_FRAME" val="{&quot;height&quot;:232.19999694824224,&quot;left&quot;:59.39999999999998,&quot;top&quot;:255.95000305175776,&quot;width&quot;:770.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932_2*l_h_i*1_2_4"/>
  <p:tag name="KSO_WM_TEMPLATE_CATEGORY" val="diagram"/>
  <p:tag name="KSO_WM_TEMPLATE_INDEX" val="20234932"/>
  <p:tag name="KSO_WM_UNIT_LAYERLEVEL" val="1_1_1"/>
  <p:tag name="KSO_WM_TAG_VERSION" val="3.0"/>
  <p:tag name="KSO_WM_DIAGRAM_MAX_ITEMCNT" val="2"/>
  <p:tag name="KSO_WM_DIAGRAM_MIN_ITEMCNT" val="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1"/>
</p:tagLst>
</file>

<file path=ppt/tags/tag997.xml><?xml version="1.0" encoding="utf-8"?>
<p:tagLst xmlns:p="http://schemas.openxmlformats.org/presentationml/2006/main">
  <p:tag name="KSO_WM_DIAGRAM_VIRTUALLY_FRAME" val="{&quot;height&quot;:232.19999694824224,&quot;left&quot;:59.39999999999998,&quot;top&quot;:255.95000305175776,&quot;width&quot;:770.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932_2*l_h_i*1_2_3"/>
  <p:tag name="KSO_WM_TEMPLATE_CATEGORY" val="diagram"/>
  <p:tag name="KSO_WM_TEMPLATE_INDEX" val="20234932"/>
  <p:tag name="KSO_WM_UNIT_LAYERLEVEL" val="1_1_1"/>
  <p:tag name="KSO_WM_TAG_VERSION" val="3.0"/>
  <p:tag name="KSO_WM_DIAGRAM_MAX_ITEMCNT" val="2"/>
  <p:tag name="KSO_WM_DIAGRAM_MIN_ITEMCNT" val="1"/>
  <p:tag name="KSO_WM_DIAGRAM_COLOR_MATCH_VALUE" val="{&quot;shape&quot;:{&quot;fill&quot;:{&quot;solid&quot;:{&quot;brightness&quot;:0,&quot;colorType&quot;:2,&quot;rgb&quot;:&quot;#fef4e1&quot;,&quot;transparency&quot;:0.2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98.xml><?xml version="1.0" encoding="utf-8"?>
<p:tagLst xmlns:p="http://schemas.openxmlformats.org/presentationml/2006/main">
  <p:tag name="KSO_WM_DIAGRAM_VIRTUALLY_FRAME" val="{&quot;height&quot;:232.19999694824224,&quot;left&quot;:59.39999999999998,&quot;top&quot;:255.95000305175776,&quot;width&quot;:770.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932_2*l_h_i*1_2_2"/>
  <p:tag name="KSO_WM_TEMPLATE_CATEGORY" val="diagram"/>
  <p:tag name="KSO_WM_TEMPLATE_INDEX" val="20234932"/>
  <p:tag name="KSO_WM_UNIT_LAYERLEVEL" val="1_1_1"/>
  <p:tag name="KSO_WM_TAG_VERSION" val="3.0"/>
  <p:tag name="KSO_WM_DIAGRAM_MAX_ITEMCNT" val="2"/>
  <p:tag name="KSO_WM_DIAGRAM_MIN_ITEMCNT" val="1"/>
  <p:tag name="KSO_WM_DIAGRAM_COLOR_MATCH_VALUE" val="{&quot;shape&quot;:{&quot;fill&quot;:{&quot;solid&quot;:{&quot;brightness&quot;:0,&quot;colorType&quot;:2,&quot;rgb&quot;:&quot;#8ab82d&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99.xml><?xml version="1.0" encoding="utf-8"?>
<p:tagLst xmlns:p="http://schemas.openxmlformats.org/presentationml/2006/main">
  <p:tag name="KSO_WM_DIAGRAM_VIRTUALLY_FRAME" val="{&quot;height&quot;:232.19999694824224,&quot;left&quot;:59.39999999999998,&quot;top&quot;:255.95000305175776,&quot;width&quot;:770.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932_2*l_h_i*1_2_1"/>
  <p:tag name="KSO_WM_TEMPLATE_CATEGORY" val="diagram"/>
  <p:tag name="KSO_WM_TEMPLATE_INDEX" val="20234932"/>
  <p:tag name="KSO_WM_UNIT_LAYERLEVEL" val="1_1_1"/>
  <p:tag name="KSO_WM_TAG_VERSION" val="3.0"/>
  <p:tag name="KSO_WM_DIAGRAM_MAX_ITEMCNT" val="2"/>
  <p:tag name="KSO_WM_DIAGRAM_MIN_ITEMCNT" val="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4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5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6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7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8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9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0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7744</Words>
  <Application>WPS 演示</Application>
  <PresentationFormat>宽屏</PresentationFormat>
  <Paragraphs>764</Paragraphs>
  <Slides>53</Slides>
  <Notes>0</Notes>
  <HiddenSlides>0</HiddenSlides>
  <MMClips>0</MMClips>
  <ScaleCrop>false</ScaleCrop>
  <HeadingPairs>
    <vt:vector size="6" baseType="variant">
      <vt:variant>
        <vt:lpstr>已用的字体</vt:lpstr>
      </vt:variant>
      <vt:variant>
        <vt:i4>20</vt:i4>
      </vt:variant>
      <vt:variant>
        <vt:lpstr>主题</vt:lpstr>
      </vt:variant>
      <vt:variant>
        <vt:i4>25</vt:i4>
      </vt:variant>
      <vt:variant>
        <vt:lpstr>幻灯片标题</vt:lpstr>
      </vt:variant>
      <vt:variant>
        <vt:i4>53</vt:i4>
      </vt:variant>
    </vt:vector>
  </HeadingPairs>
  <TitlesOfParts>
    <vt:vector size="98" baseType="lpstr">
      <vt:lpstr>Arial</vt:lpstr>
      <vt:lpstr>宋体</vt:lpstr>
      <vt:lpstr>Wingdings</vt:lpstr>
      <vt:lpstr>Arial Unicode MS</vt:lpstr>
      <vt:lpstr>Calibri</vt:lpstr>
      <vt:lpstr>微软雅黑</vt:lpstr>
      <vt:lpstr>MiSans Normal</vt:lpstr>
      <vt:lpstr>汉仪正圆-45W</vt:lpstr>
      <vt:lpstr>Wingdings</vt:lpstr>
      <vt:lpstr>汉仪粗圆简</vt:lpstr>
      <vt:lpstr>微软雅黑 Light</vt:lpstr>
      <vt:lpstr>+中文正文</vt:lpstr>
      <vt:lpstr>Latha</vt:lpstr>
      <vt:lpstr>mn-cs</vt:lpstr>
      <vt:lpstr>Montserrat</vt:lpstr>
      <vt:lpstr>汉仪文黑-55简</vt:lpstr>
      <vt:lpstr>黑体</vt:lpstr>
      <vt:lpstr>Calibri</vt:lpstr>
      <vt:lpstr>Roboto Regular</vt:lpstr>
      <vt:lpstr>思源黑体 CN Regular</vt:lpstr>
      <vt:lpstr>WPS</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16_Office 主题​​</vt:lpstr>
      <vt:lpstr>17_Office 主题​​</vt:lpstr>
      <vt:lpstr>18_Office 主题​​</vt:lpstr>
      <vt:lpstr>19_Office 主题​​</vt:lpstr>
      <vt:lpstr>20_Office 主题​​</vt:lpstr>
      <vt:lpstr>21_Office 主题​​</vt:lpstr>
      <vt:lpstr>22_Office 主题​​</vt:lpstr>
      <vt:lpstr>23_Office 主题​​</vt:lpstr>
      <vt:lpstr>熟悉校园 开启新的学习生活</vt:lpstr>
      <vt:lpstr>熟悉学校环境</vt:lpstr>
      <vt:lpstr>目录</vt:lpstr>
      <vt:lpstr>熟悉学校环境</vt:lpstr>
      <vt:lpstr>熟悉校园环境与资源</vt:lpstr>
      <vt:lpstr>概述</vt:lpstr>
      <vt:lpstr>一、校园地理布局</vt:lpstr>
      <vt:lpstr>紧急安全知识</vt:lpstr>
      <vt:lpstr>校园生活便利设施</vt:lpstr>
      <vt:lpstr>校园导视系统介绍</vt:lpstr>
      <vt:lpstr>校园导视系统介绍</vt:lpstr>
      <vt:lpstr>校园地图获取与使用</vt:lpstr>
      <vt:lpstr>导视工具对新生的益处</vt:lpstr>
      <vt:lpstr>三、安全与规章</vt:lpstr>
      <vt:lpstr>火灾演练路线</vt:lpstr>
      <vt:lpstr>疏散计划</vt:lpstr>
      <vt:lpstr>日常行为准则</vt:lpstr>
      <vt:lpstr>四、校园资源</vt:lpstr>
      <vt:lpstr>四、校园资源</vt:lpstr>
      <vt:lpstr>学校资源概览</vt:lpstr>
      <vt:lpstr>心理咨询服务</vt:lpstr>
      <vt:lpstr>职业规划与发展</vt:lpstr>
      <vt:lpstr>学术辅导与研究支持</vt:lpstr>
      <vt:lpstr>专业服务与教学指导</vt:lpstr>
      <vt:lpstr>体育设施与文化活动</vt:lpstr>
      <vt:lpstr>五、学校文化与传统</vt:lpstr>
      <vt:lpstr>学校行政架构与部门职能</vt:lpstr>
      <vt:lpstr>校长办公室</vt:lpstr>
      <vt:lpstr>教学（务）处</vt:lpstr>
      <vt:lpstr>学生处</vt:lpstr>
      <vt:lpstr>其他管理部门</vt:lpstr>
      <vt:lpstr>适应学校生活</vt:lpstr>
      <vt:lpstr>PowerPoint 演示文稿</vt:lpstr>
      <vt:lpstr>一、共建和谐宿舍</vt:lpstr>
      <vt:lpstr>（一）要学会调整心态</vt:lpstr>
      <vt:lpstr>（二）要学会和舍友相处</vt:lpstr>
      <vt:lpstr>（三）遵守宿舍规章制度</vt:lpstr>
      <vt:lpstr>（四）要学会管理自己</vt:lpstr>
      <vt:lpstr>二、共创文明班级</vt:lpstr>
      <vt:lpstr>（一）融入我们的班集体</vt:lpstr>
      <vt:lpstr>（二）热爱我们的班集体</vt:lpstr>
      <vt:lpstr>（三）积极参加各类班级活动</vt:lpstr>
      <vt:lpstr>（四）积极承担班干部职责</vt:lpstr>
      <vt:lpstr>（五）为班级增光添彩</vt:lpstr>
      <vt:lpstr>三、了解学校其他情况</vt:lpstr>
      <vt:lpstr>建立同学间的友谊</vt:lpstr>
      <vt:lpstr>PowerPoint 演示文稿</vt:lpstr>
      <vt:lpstr>概述</vt:lpstr>
      <vt:lpstr>一、言语准备</vt:lpstr>
      <vt:lpstr>二、态度准备</vt:lpstr>
      <vt:lpstr>三、内涵准备</vt:lpstr>
      <vt:lpstr>内涵准备</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shan</dc:creator>
  <cp:lastModifiedBy>单金枝</cp:lastModifiedBy>
  <cp:revision>5</cp:revision>
  <dcterms:created xsi:type="dcterms:W3CDTF">2023-08-09T12:44:00Z</dcterms:created>
  <dcterms:modified xsi:type="dcterms:W3CDTF">2025-06-10T08:03:39Z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6FF7F6FB8815420A8DBB099A986661EE_13</vt:lpwstr>
  </property>
  <property fmtid="{D5CDD505-2E9C-101B-9397-08002B2CF9AE}" pid="3" name="KSOProductBuildVer">
    <vt:lpwstr>2052-12.1.0.21171</vt:lpwstr>
  </property>
</Properties>
</file>