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15.svg" ContentType="image/svg+xml"/>
  <Override PartName="/ppt/media/image117.svg" ContentType="image/svg+xml"/>
  <Override PartName="/ppt/media/image119.svg" ContentType="image/svg+xml"/>
  <Override PartName="/ppt/media/image12.svg" ContentType="image/svg+xml"/>
  <Override PartName="/ppt/media/image121.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56.svg" ContentType="image/svg+xml"/>
  <Override PartName="/ppt/media/image58.svg" ContentType="image/svg+xml"/>
  <Override PartName="/ppt/media/image6.svg" ContentType="image/svg+xml"/>
  <Override PartName="/ppt/media/image60.svg" ContentType="image/svg+xml"/>
  <Override PartName="/ppt/media/image8.svg" ContentType="image/svg+xml"/>
  <Override PartName="/ppt/media/image91.svg" ContentType="image/svg+xml"/>
  <Override PartName="/ppt/media/image9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 id="2147483678" r:id="rId6"/>
    <p:sldMasterId id="2147483681" r:id="rId7"/>
    <p:sldMasterId id="2147483683" r:id="rId8"/>
    <p:sldMasterId id="2147483685" r:id="rId9"/>
    <p:sldMasterId id="2147483688" r:id="rId10"/>
    <p:sldMasterId id="2147483690" r:id="rId11"/>
    <p:sldMasterId id="2147483692" r:id="rId12"/>
    <p:sldMasterId id="2147483694" r:id="rId13"/>
    <p:sldMasterId id="2147483696" r:id="rId14"/>
    <p:sldMasterId id="2147483699" r:id="rId15"/>
    <p:sldMasterId id="2147483701" r:id="rId16"/>
    <p:sldMasterId id="2147483704" r:id="rId17"/>
    <p:sldMasterId id="2147483706" r:id="rId18"/>
    <p:sldMasterId id="2147483708" r:id="rId19"/>
    <p:sldMasterId id="2147483710" r:id="rId20"/>
    <p:sldMasterId id="2147483712" r:id="rId21"/>
    <p:sldMasterId id="2147483714" r:id="rId22"/>
  </p:sldMasterIdLst>
  <p:notesMasterIdLst>
    <p:notesMasterId r:id="rId30"/>
  </p:notesMasterIdLst>
  <p:sldIdLst>
    <p:sldId id="279" r:id="rId23"/>
    <p:sldId id="280" r:id="rId24"/>
    <p:sldId id="257" r:id="rId25"/>
    <p:sldId id="258" r:id="rId26"/>
    <p:sldId id="282" r:id="rId27"/>
    <p:sldId id="259" r:id="rId28"/>
    <p:sldId id="283" r:id="rId29"/>
    <p:sldId id="284" r:id="rId31"/>
    <p:sldId id="285" r:id="rId32"/>
    <p:sldId id="287" r:id="rId33"/>
    <p:sldId id="315" r:id="rId34"/>
    <p:sldId id="316" r:id="rId35"/>
    <p:sldId id="317" r:id="rId36"/>
    <p:sldId id="291" r:id="rId37"/>
    <p:sldId id="292" r:id="rId38"/>
    <p:sldId id="264" r:id="rId39"/>
    <p:sldId id="265" r:id="rId40"/>
    <p:sldId id="266"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24" r:id="rId59"/>
    <p:sldId id="311" r:id="rId60"/>
    <p:sldId id="270" r:id="rId61"/>
    <p:sldId id="312" r:id="rId62"/>
    <p:sldId id="326" r:id="rId63"/>
    <p:sldId id="327" r:id="rId64"/>
    <p:sldId id="328" r:id="rId65"/>
    <p:sldId id="274" r:id="rId66"/>
    <p:sldId id="275" r:id="rId67"/>
    <p:sldId id="276" r:id="rId68"/>
    <p:sldId id="277" r:id="rId69"/>
    <p:sldId id="314" r:id="rId70"/>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5" Type="http://schemas.openxmlformats.org/officeDocument/2006/relationships/tags" Target="tags/tag1232.xml"/><Relationship Id="rId74" Type="http://schemas.openxmlformats.org/officeDocument/2006/relationships/commentAuthors" Target="commentAuthors.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47.xml"/><Relationship Id="rId7" Type="http://schemas.openxmlformats.org/officeDocument/2006/relationships/slideMaster" Target="slideMasters/slideMaster6.xml"/><Relationship Id="rId69" Type="http://schemas.openxmlformats.org/officeDocument/2006/relationships/slide" Target="slides/slide46.xml"/><Relationship Id="rId68" Type="http://schemas.openxmlformats.org/officeDocument/2006/relationships/slide" Target="slides/slide45.xml"/><Relationship Id="rId67" Type="http://schemas.openxmlformats.org/officeDocument/2006/relationships/slide" Target="slides/slide44.xml"/><Relationship Id="rId66" Type="http://schemas.openxmlformats.org/officeDocument/2006/relationships/slide" Target="slides/slide43.xml"/><Relationship Id="rId65" Type="http://schemas.openxmlformats.org/officeDocument/2006/relationships/slide" Target="slides/slide42.xml"/><Relationship Id="rId64" Type="http://schemas.openxmlformats.org/officeDocument/2006/relationships/slide" Target="slides/slide41.xml"/><Relationship Id="rId63" Type="http://schemas.openxmlformats.org/officeDocument/2006/relationships/slide" Target="slides/slide40.xml"/><Relationship Id="rId62" Type="http://schemas.openxmlformats.org/officeDocument/2006/relationships/slide" Target="slides/slide39.xml"/><Relationship Id="rId61" Type="http://schemas.openxmlformats.org/officeDocument/2006/relationships/slide" Target="slides/slide38.xml"/><Relationship Id="rId60" Type="http://schemas.openxmlformats.org/officeDocument/2006/relationships/slide" Target="slides/slide37.xml"/><Relationship Id="rId6" Type="http://schemas.openxmlformats.org/officeDocument/2006/relationships/slideMaster" Target="slideMasters/slideMaster5.xml"/><Relationship Id="rId59" Type="http://schemas.openxmlformats.org/officeDocument/2006/relationships/slide" Target="slides/slide36.xml"/><Relationship Id="rId58" Type="http://schemas.openxmlformats.org/officeDocument/2006/relationships/slide" Target="slides/slide35.xml"/><Relationship Id="rId57" Type="http://schemas.openxmlformats.org/officeDocument/2006/relationships/slide" Target="slides/slide34.xml"/><Relationship Id="rId56" Type="http://schemas.openxmlformats.org/officeDocument/2006/relationships/slide" Target="slides/slide33.xml"/><Relationship Id="rId55" Type="http://schemas.openxmlformats.org/officeDocument/2006/relationships/slide" Target="slides/slide32.xml"/><Relationship Id="rId54" Type="http://schemas.openxmlformats.org/officeDocument/2006/relationships/slide" Target="slides/slide31.xml"/><Relationship Id="rId53" Type="http://schemas.openxmlformats.org/officeDocument/2006/relationships/slide" Target="slides/slide30.xml"/><Relationship Id="rId52" Type="http://schemas.openxmlformats.org/officeDocument/2006/relationships/slide" Target="slides/slide29.xml"/><Relationship Id="rId51" Type="http://schemas.openxmlformats.org/officeDocument/2006/relationships/slide" Target="slides/slide28.xml"/><Relationship Id="rId50" Type="http://schemas.openxmlformats.org/officeDocument/2006/relationships/slide" Target="slides/slide27.xml"/><Relationship Id="rId5" Type="http://schemas.openxmlformats.org/officeDocument/2006/relationships/slideMaster" Target="slideMasters/slideMaster4.xml"/><Relationship Id="rId49" Type="http://schemas.openxmlformats.org/officeDocument/2006/relationships/slide" Target="slides/slide26.xml"/><Relationship Id="rId48" Type="http://schemas.openxmlformats.org/officeDocument/2006/relationships/slide" Target="slides/slide25.xml"/><Relationship Id="rId47" Type="http://schemas.openxmlformats.org/officeDocument/2006/relationships/slide" Target="slides/slide24.xml"/><Relationship Id="rId46" Type="http://schemas.openxmlformats.org/officeDocument/2006/relationships/slide" Target="slides/slide23.xml"/><Relationship Id="rId45" Type="http://schemas.openxmlformats.org/officeDocument/2006/relationships/slide" Target="slides/slide22.xml"/><Relationship Id="rId44" Type="http://schemas.openxmlformats.org/officeDocument/2006/relationships/slide" Target="slides/slide21.xml"/><Relationship Id="rId43" Type="http://schemas.openxmlformats.org/officeDocument/2006/relationships/slide" Target="slides/slide20.xml"/><Relationship Id="rId42" Type="http://schemas.openxmlformats.org/officeDocument/2006/relationships/slide" Target="slides/slide19.xml"/><Relationship Id="rId41" Type="http://schemas.openxmlformats.org/officeDocument/2006/relationships/slide" Target="slides/slide18.xml"/><Relationship Id="rId40" Type="http://schemas.openxmlformats.org/officeDocument/2006/relationships/slide" Target="slides/slide17.xml"/><Relationship Id="rId4" Type="http://schemas.openxmlformats.org/officeDocument/2006/relationships/slideMaster" Target="slideMasters/slideMaster3.xml"/><Relationship Id="rId39" Type="http://schemas.openxmlformats.org/officeDocument/2006/relationships/slide" Target="slides/slide16.xml"/><Relationship Id="rId38" Type="http://schemas.openxmlformats.org/officeDocument/2006/relationships/slide" Target="slides/slide15.xml"/><Relationship Id="rId37" Type="http://schemas.openxmlformats.org/officeDocument/2006/relationships/slide" Target="slides/slide14.xml"/><Relationship Id="rId36" Type="http://schemas.openxmlformats.org/officeDocument/2006/relationships/slide" Target="slides/slide13.xml"/><Relationship Id="rId35" Type="http://schemas.openxmlformats.org/officeDocument/2006/relationships/slide" Target="slides/slide12.xml"/><Relationship Id="rId34" Type="http://schemas.openxmlformats.org/officeDocument/2006/relationships/slide" Target="slides/slide11.xml"/><Relationship Id="rId33" Type="http://schemas.openxmlformats.org/officeDocument/2006/relationships/slide" Target="slides/slide10.xml"/><Relationship Id="rId32" Type="http://schemas.openxmlformats.org/officeDocument/2006/relationships/slide" Target="slides/slide9.xml"/><Relationship Id="rId31" Type="http://schemas.openxmlformats.org/officeDocument/2006/relationships/slide" Target="slides/slide8.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7.xml"/><Relationship Id="rId28" Type="http://schemas.openxmlformats.org/officeDocument/2006/relationships/slide" Target="slides/slide6.xml"/><Relationship Id="rId27" Type="http://schemas.openxmlformats.org/officeDocument/2006/relationships/slide" Target="slides/slide5.xml"/><Relationship Id="rId26" Type="http://schemas.openxmlformats.org/officeDocument/2006/relationships/slide" Target="slides/slide4.xml"/><Relationship Id="rId25" Type="http://schemas.openxmlformats.org/officeDocument/2006/relationships/slide" Target="slides/slide3.xml"/><Relationship Id="rId24" Type="http://schemas.openxmlformats.org/officeDocument/2006/relationships/slide" Target="slides/slide2.xml"/><Relationship Id="rId23" Type="http://schemas.openxmlformats.org/officeDocument/2006/relationships/slide" Target="slides/slide1.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2.svg"/><Relationship Id="rId5" Type="http://schemas.openxmlformats.org/officeDocument/2006/relationships/image" Target="../media/image1.png"/><Relationship Id="rId45" Type="http://schemas.openxmlformats.org/officeDocument/2006/relationships/tags" Target="../tags/tag28.xml"/><Relationship Id="rId44" Type="http://schemas.openxmlformats.org/officeDocument/2006/relationships/tags" Target="../tags/tag27.xml"/><Relationship Id="rId43" Type="http://schemas.openxmlformats.org/officeDocument/2006/relationships/tags" Target="../tags/tag26.xml"/><Relationship Id="rId42" Type="http://schemas.openxmlformats.org/officeDocument/2006/relationships/tags" Target="../tags/tag25.xml"/><Relationship Id="rId41" Type="http://schemas.openxmlformats.org/officeDocument/2006/relationships/tags" Target="../tags/tag24.xml"/><Relationship Id="rId40" Type="http://schemas.openxmlformats.org/officeDocument/2006/relationships/tags" Target="../tags/tag23.xml"/><Relationship Id="rId4" Type="http://schemas.openxmlformats.org/officeDocument/2006/relationships/tags" Target="../tags/tag3.xml"/><Relationship Id="rId39" Type="http://schemas.openxmlformats.org/officeDocument/2006/relationships/tags" Target="../tags/tag22.xml"/><Relationship Id="rId38" Type="http://schemas.openxmlformats.org/officeDocument/2006/relationships/tags" Target="../tags/tag21.xml"/><Relationship Id="rId37" Type="http://schemas.openxmlformats.org/officeDocument/2006/relationships/tags" Target="../tags/tag20.xml"/><Relationship Id="rId36" Type="http://schemas.openxmlformats.org/officeDocument/2006/relationships/tags" Target="../tags/tag19.xml"/><Relationship Id="rId35" Type="http://schemas.openxmlformats.org/officeDocument/2006/relationships/tags" Target="../tags/tag18.xml"/><Relationship Id="rId34" Type="http://schemas.openxmlformats.org/officeDocument/2006/relationships/tags" Target="../tags/tag17.xml"/><Relationship Id="rId33" Type="http://schemas.openxmlformats.org/officeDocument/2006/relationships/tags" Target="../tags/tag16.xml"/><Relationship Id="rId32" Type="http://schemas.openxmlformats.org/officeDocument/2006/relationships/tags" Target="../tags/tag15.xml"/><Relationship Id="rId31" Type="http://schemas.openxmlformats.org/officeDocument/2006/relationships/image" Target="../media/image16.svg"/><Relationship Id="rId30" Type="http://schemas.openxmlformats.org/officeDocument/2006/relationships/image" Target="../media/image15.png"/><Relationship Id="rId3" Type="http://schemas.openxmlformats.org/officeDocument/2006/relationships/tags" Target="../tags/tag2.xml"/><Relationship Id="rId29" Type="http://schemas.openxmlformats.org/officeDocument/2006/relationships/tags" Target="../tags/tag14.xml"/><Relationship Id="rId28" Type="http://schemas.openxmlformats.org/officeDocument/2006/relationships/tags" Target="../tags/tag13.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12.xml"/><Relationship Id="rId24" Type="http://schemas.openxmlformats.org/officeDocument/2006/relationships/image" Target="../media/image12.svg"/><Relationship Id="rId23" Type="http://schemas.openxmlformats.org/officeDocument/2006/relationships/image" Target="../media/image11.png"/><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image" Target="../media/image10.svg"/><Relationship Id="rId2" Type="http://schemas.openxmlformats.org/officeDocument/2006/relationships/tags" Target="../tags/tag1.xml"/><Relationship Id="rId19" Type="http://schemas.openxmlformats.org/officeDocument/2006/relationships/image" Target="../media/image9.png"/><Relationship Id="rId18" Type="http://schemas.openxmlformats.org/officeDocument/2006/relationships/tags" Target="../tags/tag9.xml"/><Relationship Id="rId17" Type="http://schemas.openxmlformats.org/officeDocument/2006/relationships/image" Target="../media/image8.svg"/><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3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36.xml"/><Relationship Id="rId3" Type="http://schemas.openxmlformats.org/officeDocument/2006/relationships/tags" Target="../tags/tag35.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image" Target="../media/image16.svg"/><Relationship Id="rId2" Type="http://schemas.openxmlformats.org/officeDocument/2006/relationships/tags" Target="../tags/tag34.xml"/><Relationship Id="rId19" Type="http://schemas.openxmlformats.org/officeDocument/2006/relationships/image" Target="../media/image15.png"/><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5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53.xml"/><Relationship Id="rId3" Type="http://schemas.openxmlformats.org/officeDocument/2006/relationships/tags" Target="../tags/tag52.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image" Target="../media/image31.svg"/><Relationship Id="rId2" Type="http://schemas.openxmlformats.org/officeDocument/2006/relationships/tags" Target="../tags/tag51.xml"/><Relationship Id="rId19" Type="http://schemas.openxmlformats.org/officeDocument/2006/relationships/image" Target="../media/image30.png"/><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57.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9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98.xml"/><Relationship Id="rId39" Type="http://schemas.openxmlformats.org/officeDocument/2006/relationships/tags" Target="../tags/tag121.xml"/><Relationship Id="rId38" Type="http://schemas.openxmlformats.org/officeDocument/2006/relationships/tags" Target="../tags/tag120.xml"/><Relationship Id="rId37" Type="http://schemas.openxmlformats.org/officeDocument/2006/relationships/tags" Target="../tags/tag119.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118.xml"/><Relationship Id="rId33" Type="http://schemas.openxmlformats.org/officeDocument/2006/relationships/tags" Target="../tags/tag117.xml"/><Relationship Id="rId32" Type="http://schemas.openxmlformats.org/officeDocument/2006/relationships/tags" Target="../tags/tag116.xml"/><Relationship Id="rId31" Type="http://schemas.openxmlformats.org/officeDocument/2006/relationships/tags" Target="../tags/tag115.xml"/><Relationship Id="rId30" Type="http://schemas.openxmlformats.org/officeDocument/2006/relationships/tags" Target="../tags/tag114.xml"/><Relationship Id="rId3" Type="http://schemas.openxmlformats.org/officeDocument/2006/relationships/tags" Target="../tags/tag97.xml"/><Relationship Id="rId29" Type="http://schemas.openxmlformats.org/officeDocument/2006/relationships/tags" Target="../tags/tag113.xml"/><Relationship Id="rId28" Type="http://schemas.openxmlformats.org/officeDocument/2006/relationships/tags" Target="../tags/tag112.xml"/><Relationship Id="rId27" Type="http://schemas.openxmlformats.org/officeDocument/2006/relationships/tags" Target="../tags/tag111.xml"/><Relationship Id="rId26" Type="http://schemas.openxmlformats.org/officeDocument/2006/relationships/tags" Target="../tags/tag110.xml"/><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tags" Target="../tags/tag107.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106.xml"/><Relationship Id="rId2" Type="http://schemas.openxmlformats.org/officeDocument/2006/relationships/tags" Target="../tags/tag96.xml"/><Relationship Id="rId19" Type="http://schemas.openxmlformats.org/officeDocument/2006/relationships/tags" Target="../tags/tag105.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123.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122.xml"/><Relationship Id="rId16" Type="http://schemas.openxmlformats.org/officeDocument/2006/relationships/tags" Target="../tags/tag128.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14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44.xml"/><Relationship Id="rId3" Type="http://schemas.openxmlformats.org/officeDocument/2006/relationships/tags" Target="../tags/tag143.xml"/><Relationship Id="rId26" Type="http://schemas.openxmlformats.org/officeDocument/2006/relationships/tags" Target="../tags/tag156.xml"/><Relationship Id="rId25" Type="http://schemas.openxmlformats.org/officeDocument/2006/relationships/tags" Target="../tags/tag155.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image" Target="../media/image31.svg"/><Relationship Id="rId2" Type="http://schemas.openxmlformats.org/officeDocument/2006/relationships/tags" Target="../tags/tag142.xml"/><Relationship Id="rId19" Type="http://schemas.openxmlformats.org/officeDocument/2006/relationships/image" Target="../media/image30.png"/><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148.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4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43.xml"/><Relationship Id="rId3" Type="http://schemas.openxmlformats.org/officeDocument/2006/relationships/tags" Target="../tags/tag242.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image" Target="../media/image31.svg"/><Relationship Id="rId2" Type="http://schemas.openxmlformats.org/officeDocument/2006/relationships/tags" Target="../tags/tag241.xml"/><Relationship Id="rId19" Type="http://schemas.openxmlformats.org/officeDocument/2006/relationships/image" Target="../media/image30.png"/><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47.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27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274.xml"/><Relationship Id="rId3" Type="http://schemas.openxmlformats.org/officeDocument/2006/relationships/tags" Target="../tags/tag273.xml"/><Relationship Id="rId26" Type="http://schemas.openxmlformats.org/officeDocument/2006/relationships/tags" Target="../tags/tag286.xml"/><Relationship Id="rId25" Type="http://schemas.openxmlformats.org/officeDocument/2006/relationships/tags" Target="../tags/tag285.xml"/><Relationship Id="rId24" Type="http://schemas.openxmlformats.org/officeDocument/2006/relationships/tags" Target="../tags/tag284.xml"/><Relationship Id="rId23" Type="http://schemas.openxmlformats.org/officeDocument/2006/relationships/tags" Target="../tags/tag28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image" Target="../media/image31.svg"/><Relationship Id="rId2" Type="http://schemas.openxmlformats.org/officeDocument/2006/relationships/tags" Target="../tags/tag272.xml"/><Relationship Id="rId19" Type="http://schemas.openxmlformats.org/officeDocument/2006/relationships/image" Target="../media/image30.png"/><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78.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slideMaster" Target="../slideMasters/slideMaster12.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13.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395.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394.xml"/><Relationship Id="rId39" Type="http://schemas.openxmlformats.org/officeDocument/2006/relationships/tags" Target="../tags/tag417.xml"/><Relationship Id="rId38" Type="http://schemas.openxmlformats.org/officeDocument/2006/relationships/tags" Target="../tags/tag416.xml"/><Relationship Id="rId37" Type="http://schemas.openxmlformats.org/officeDocument/2006/relationships/tags" Target="../tags/tag415.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414.xml"/><Relationship Id="rId33" Type="http://schemas.openxmlformats.org/officeDocument/2006/relationships/tags" Target="../tags/tag413.xml"/><Relationship Id="rId32" Type="http://schemas.openxmlformats.org/officeDocument/2006/relationships/tags" Target="../tags/tag412.xml"/><Relationship Id="rId31" Type="http://schemas.openxmlformats.org/officeDocument/2006/relationships/tags" Target="../tags/tag411.xml"/><Relationship Id="rId30" Type="http://schemas.openxmlformats.org/officeDocument/2006/relationships/tags" Target="../tags/tag410.xml"/><Relationship Id="rId3" Type="http://schemas.openxmlformats.org/officeDocument/2006/relationships/tags" Target="../tags/tag393.xml"/><Relationship Id="rId29" Type="http://schemas.openxmlformats.org/officeDocument/2006/relationships/tags" Target="../tags/tag409.xml"/><Relationship Id="rId28" Type="http://schemas.openxmlformats.org/officeDocument/2006/relationships/tags" Target="../tags/tag408.xml"/><Relationship Id="rId27" Type="http://schemas.openxmlformats.org/officeDocument/2006/relationships/tags" Target="../tags/tag407.xml"/><Relationship Id="rId26" Type="http://schemas.openxmlformats.org/officeDocument/2006/relationships/tags" Target="../tags/tag406.xml"/><Relationship Id="rId25" Type="http://schemas.openxmlformats.org/officeDocument/2006/relationships/tags" Target="../tags/tag405.xml"/><Relationship Id="rId24" Type="http://schemas.openxmlformats.org/officeDocument/2006/relationships/tags" Target="../tags/tag404.xml"/><Relationship Id="rId23" Type="http://schemas.openxmlformats.org/officeDocument/2006/relationships/tags" Target="../tags/tag403.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402.xml"/><Relationship Id="rId2" Type="http://schemas.openxmlformats.org/officeDocument/2006/relationships/tags" Target="../tags/tag392.xml"/><Relationship Id="rId19" Type="http://schemas.openxmlformats.org/officeDocument/2006/relationships/tags" Target="../tags/tag401.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slideMaster" Target="../slideMasters/slideMaster17.xml"/></Relationships>
</file>

<file path=ppt/slideLayouts/_rels/slideLayout44.xml.rels><?xml version="1.0" encoding="UTF-8" standalone="yes"?>
<Relationships xmlns="http://schemas.openxmlformats.org/package/2006/relationships"><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slideMaster" Target="../slideMasters/slideMaster18.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slideMaster" Target="../slideMasters/slideMaster19.xml"/></Relationships>
</file>

<file path=ppt/slideLayouts/_rels/slideLayout46.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20.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1.png"/><Relationship Id="rId7" Type="http://schemas.openxmlformats.org/officeDocument/2006/relationships/tags" Target="../tags/tag51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513.xml"/><Relationship Id="rId3" Type="http://schemas.openxmlformats.org/officeDocument/2006/relationships/tags" Target="../tags/tag512.xml"/><Relationship Id="rId26" Type="http://schemas.openxmlformats.org/officeDocument/2006/relationships/tags" Target="../tags/tag525.xml"/><Relationship Id="rId25" Type="http://schemas.openxmlformats.org/officeDocument/2006/relationships/tags" Target="../tags/tag524.xml"/><Relationship Id="rId24" Type="http://schemas.openxmlformats.org/officeDocument/2006/relationships/tags" Target="../tags/tag523.xml"/><Relationship Id="rId23" Type="http://schemas.openxmlformats.org/officeDocument/2006/relationships/tags" Target="../tags/tag522.xml"/><Relationship Id="rId22" Type="http://schemas.openxmlformats.org/officeDocument/2006/relationships/tags" Target="../tags/tag521.xml"/><Relationship Id="rId21" Type="http://schemas.openxmlformats.org/officeDocument/2006/relationships/tags" Target="../tags/tag520.xml"/><Relationship Id="rId20" Type="http://schemas.openxmlformats.org/officeDocument/2006/relationships/image" Target="../media/image31.svg"/><Relationship Id="rId2" Type="http://schemas.openxmlformats.org/officeDocument/2006/relationships/tags" Target="../tags/tag511.xml"/><Relationship Id="rId19" Type="http://schemas.openxmlformats.org/officeDocument/2006/relationships/image" Target="../media/image30.png"/><Relationship Id="rId18" Type="http://schemas.openxmlformats.org/officeDocument/2006/relationships/tags" Target="../tags/tag519.xml"/><Relationship Id="rId17" Type="http://schemas.openxmlformats.org/officeDocument/2006/relationships/tags" Target="../tags/tag518.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517.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slideMaster" Target="../slideMasters/slideMaster21.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slideMaster" Target="../slideMasters/slideMaster2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8576353" y="120292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sp>
        <p:nvSpPr>
          <p:cNvPr id="11" name="任意多边形: 形状 10"/>
          <p:cNvSpPr/>
          <p:nvPr userDrawn="1">
            <p:custDataLst>
              <p:tags r:id="rId7"/>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lumMod val="60000"/>
              <a:lumOff val="40000"/>
              <a:alpha val="50000"/>
            </a:schemeClr>
          </a:solidFill>
          <a:ln w="4497"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alpha val="50000"/>
            </a:schemeClr>
          </a:solidFill>
          <a:ln w="2626" cap="flat">
            <a:noFill/>
            <a:prstDash val="solid"/>
            <a:miter/>
          </a:ln>
        </p:spPr>
        <p:txBody>
          <a:bodyPr rtlCol="0" anchor="ctr"/>
          <a:lstStyle/>
          <a:p>
            <a:endParaRPr lang="zh-CN" altLang="en-US"/>
          </a:p>
        </p:txBody>
      </p:sp>
      <p:pic>
        <p:nvPicPr>
          <p:cNvPr id="13" name="图形 12"/>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b="24472"/>
          <a:stretch>
            <a:fillRect/>
          </a:stretch>
        </p:blipFill>
        <p:spPr>
          <a:xfrm>
            <a:off x="9242181" y="4915715"/>
            <a:ext cx="2880000" cy="1942285"/>
          </a:xfrm>
          <a:prstGeom prst="rect">
            <a:avLst/>
          </a:prstGeom>
        </p:spPr>
      </p:pic>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593240" y="0"/>
            <a:ext cx="1598760" cy="2567154"/>
          </a:xfrm>
          <a:prstGeom prst="rect">
            <a:avLst/>
          </a:prstGeom>
        </p:spPr>
      </p:pic>
      <p:pic>
        <p:nvPicPr>
          <p:cNvPr id="16" name="图形 15"/>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flipV="1">
            <a:off x="10649993" y="6201861"/>
            <a:ext cx="973273" cy="656139"/>
          </a:xfrm>
          <a:prstGeom prst="rect">
            <a:avLst/>
          </a:prstGeom>
        </p:spPr>
      </p:pic>
      <p:pic>
        <p:nvPicPr>
          <p:cNvPr id="17" name="图形 16"/>
          <p:cNvPicPr>
            <a:picLocks noChangeAspect="1"/>
          </p:cNvPicPr>
          <p:nvPr userDrawn="1">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728431" y="5306515"/>
            <a:ext cx="2463569" cy="1551485"/>
          </a:xfrm>
          <a:prstGeom prst="rect">
            <a:avLst/>
          </a:prstGeom>
        </p:spPr>
      </p:pic>
      <p:sp>
        <p:nvSpPr>
          <p:cNvPr id="19" name="任意多边形: 形状 18"/>
          <p:cNvSpPr/>
          <p:nvPr userDrawn="1">
            <p:custDataLst>
              <p:tags r:id="rId21"/>
            </p:custDataLst>
          </p:nvPr>
        </p:nvSpPr>
        <p:spPr>
          <a:xfrm>
            <a:off x="10276194" y="301708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0" y="0"/>
            <a:ext cx="1171399" cy="572874"/>
          </a:xfrm>
          <a:prstGeom prst="rect">
            <a:avLst/>
          </a:prstGeom>
        </p:spPr>
      </p:pic>
      <p:pic>
        <p:nvPicPr>
          <p:cNvPr id="22" name="图形 21"/>
          <p:cNvPicPr>
            <a:picLocks noChangeAspect="1"/>
          </p:cNvPicPr>
          <p:nvPr userDrawn="1">
            <p:custDataLst>
              <p:tags r:id="rId25"/>
            </p:custDataLst>
          </p:nvPr>
        </p:nvPicPr>
        <p:blipFill rotWithShape="1">
          <a:blip r:embed="rId26">
            <a:extLst>
              <a:ext uri="{96DAC541-7B7A-43D3-8B79-37D633B846F1}">
                <asvg:svgBlip xmlns:asvg="http://schemas.microsoft.com/office/drawing/2016/SVG/main" r:embed="rId2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2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9"/>
            </p:custDataLst>
          </p:nvPr>
        </p:nvPicPr>
        <p:blipFill rotWithShape="1">
          <a:blip r:embed="rId30">
            <a:extLst>
              <a:ext uri="{96DAC541-7B7A-43D3-8B79-37D633B846F1}">
                <asvg:svgBlip xmlns:asvg="http://schemas.microsoft.com/office/drawing/2016/SVG/main" r:embed="rId31"/>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32"/>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33"/>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34"/>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35"/>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36"/>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37"/>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38"/>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9"/>
            </p:custDataLst>
          </p:nvPr>
        </p:nvSpPr>
        <p:spPr>
          <a:xfrm>
            <a:off x="1755872" y="1473607"/>
            <a:ext cx="5446171" cy="2204447"/>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40"/>
            </p:custDataLst>
          </p:nvPr>
        </p:nvSpPr>
        <p:spPr>
          <a:xfrm>
            <a:off x="1755873" y="3920800"/>
            <a:ext cx="5446170" cy="814358"/>
          </a:xfrm>
        </p:spPr>
        <p:txBody>
          <a:bodyPr wrap="square">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4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4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44"/>
            </p:custDataLst>
          </p:nvPr>
        </p:nvSpPr>
        <p:spPr>
          <a:xfrm>
            <a:off x="2024446" y="513253"/>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45"/>
            </p:custDataLst>
          </p:nvPr>
        </p:nvSpPr>
        <p:spPr>
          <a:xfrm>
            <a:off x="1755873" y="4886668"/>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V="1">
            <a:off x="0" y="4162071"/>
            <a:ext cx="3438017" cy="2695929"/>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60000"/>
              <a:lumOff val="40000"/>
            </a:schemeClr>
          </a:solidFill>
          <a:ln w="4497" cap="flat">
            <a:noFill/>
            <a:prstDash val="solid"/>
            <a:miter/>
          </a:ln>
        </p:spPr>
        <p:txBody>
          <a:bodyPr rtlCol="0" anchor="ctr"/>
          <a:lstStyle/>
          <a:p>
            <a:endParaRPr lang="zh-CN" altLang="en-US"/>
          </a:p>
        </p:txBody>
      </p:sp>
      <p:pic>
        <p:nvPicPr>
          <p:cNvPr id="5" name="图形 4"/>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0" y="0"/>
            <a:ext cx="1171399" cy="572874"/>
          </a:xfrm>
          <a:prstGeom prst="rect">
            <a:avLst/>
          </a:prstGeom>
        </p:spPr>
      </p:pic>
      <p:pic>
        <p:nvPicPr>
          <p:cNvPr id="6" name="图形 5"/>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l="57263" t="41925"/>
          <a:stretch>
            <a:fillRect/>
          </a:stretch>
        </p:blipFill>
        <p:spPr>
          <a:xfrm>
            <a:off x="1" y="0"/>
            <a:ext cx="2362200" cy="2379081"/>
          </a:xfrm>
          <a:prstGeom prst="rect">
            <a:avLst/>
          </a:prstGeom>
        </p:spPr>
      </p:pic>
      <p:sp>
        <p:nvSpPr>
          <p:cNvPr id="10" name="任意多边形: 形状 9"/>
          <p:cNvSpPr/>
          <p:nvPr userDrawn="1">
            <p:custDataLst>
              <p:tags r:id="rId10"/>
            </p:custDataLst>
          </p:nvPr>
        </p:nvSpPr>
        <p:spPr>
          <a:xfrm rot="16200000">
            <a:off x="402782" y="1300684"/>
            <a:ext cx="365833" cy="45866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pic>
        <p:nvPicPr>
          <p:cNvPr id="11" name="图形 10"/>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H="1">
            <a:off x="0" y="5079907"/>
            <a:ext cx="2823395" cy="1778093"/>
          </a:xfrm>
          <a:prstGeom prst="rect">
            <a:avLst/>
          </a:prstGeom>
        </p:spPr>
      </p:pic>
      <p:sp>
        <p:nvSpPr>
          <p:cNvPr id="12" name="椭圆 11"/>
          <p:cNvSpPr/>
          <p:nvPr userDrawn="1">
            <p:custDataLst>
              <p:tags r:id="rId14"/>
            </p:custDataLst>
          </p:nvPr>
        </p:nvSpPr>
        <p:spPr>
          <a:xfrm rot="10800000">
            <a:off x="11283008"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15"/>
            </p:custDataLst>
          </p:nvPr>
        </p:nvSpPr>
        <p:spPr>
          <a:xfrm rot="10800000">
            <a:off x="10967704" y="6117868"/>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16"/>
            </p:custDataLst>
          </p:nvPr>
        </p:nvSpPr>
        <p:spPr>
          <a:xfrm rot="10800000">
            <a:off x="11440660"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17"/>
            </p:custDataLst>
          </p:nvPr>
        </p:nvSpPr>
        <p:spPr>
          <a:xfrm rot="10800000">
            <a:off x="11125356" y="6117868"/>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flipH="1">
            <a:off x="0" y="0"/>
            <a:ext cx="1331764" cy="1365838"/>
          </a:xfrm>
          <a:prstGeom prst="rect">
            <a:avLst/>
          </a:prstGeom>
        </p:spPr>
      </p:pic>
      <p:sp>
        <p:nvSpPr>
          <p:cNvPr id="18" name="任意多边形: 形状 17"/>
          <p:cNvSpPr/>
          <p:nvPr userDrawn="1">
            <p:custDataLst>
              <p:tags r:id="rId21"/>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sp>
        <p:nvSpPr>
          <p:cNvPr id="19" name="任意多边形: 形状 18"/>
          <p:cNvSpPr/>
          <p:nvPr userDrawn="1">
            <p:custDataLst>
              <p:tags r:id="rId22"/>
            </p:custDataLst>
          </p:nvPr>
        </p:nvSpPr>
        <p:spPr>
          <a:xfrm rot="16200000" flipV="1">
            <a:off x="1163412" y="5540332"/>
            <a:ext cx="513154" cy="921120"/>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5">
              <a:lumMod val="75000"/>
            </a:schemeClr>
          </a:solidFill>
          <a:ln w="1716" cap="flat">
            <a:noFill/>
            <a:prstDash val="solid"/>
            <a:miter/>
          </a:ln>
        </p:spPr>
        <p:txBody>
          <a:bodyPr rtlCol="0" anchor="ctr"/>
          <a:lstStyle/>
          <a:p>
            <a:endParaRPr lang="zh-CN" altLang="en-US"/>
          </a:p>
        </p:txBody>
      </p:sp>
      <p:sp>
        <p:nvSpPr>
          <p:cNvPr id="2" name="标题 1"/>
          <p:cNvSpPr>
            <a:spLocks noGrp="1"/>
          </p:cNvSpPr>
          <p:nvPr userDrawn="1">
            <p:ph type="title" hasCustomPrompt="1"/>
            <p:custDataLst>
              <p:tags r:id="rId23"/>
            </p:custDataLst>
          </p:nvPr>
        </p:nvSpPr>
        <p:spPr>
          <a:xfrm>
            <a:off x="2368266" y="2239460"/>
            <a:ext cx="1033177" cy="2379081"/>
          </a:xfrm>
        </p:spPr>
        <p:txBody>
          <a:bodyPr vert="eaVert" wrap="square" anchor="ctr" anchorCtr="1">
            <a:normAutofit/>
          </a:bodyPr>
          <a:lstStyle>
            <a:lvl1pPr algn="ctr">
              <a:defRPr sz="6000"/>
            </a:lvl1pPr>
          </a:lstStyle>
          <a:p>
            <a:r>
              <a:rPr lang="zh-CN" altLang="en-US" dirty="0"/>
              <a:t>标题</a:t>
            </a:r>
            <a:endParaRPr lang="zh-CN" altLang="en-US" dirty="0"/>
          </a:p>
        </p:txBody>
      </p:sp>
      <p:sp>
        <p:nvSpPr>
          <p:cNvPr id="7" name="日期占位符 3"/>
          <p:cNvSpPr>
            <a:spLocks noGrp="1"/>
          </p:cNvSpPr>
          <p:nvPr userDrawn="1">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25"/>
            </p:custDataLst>
          </p:nvPr>
        </p:nvSpPr>
        <p:spPr/>
        <p:txBody>
          <a:bodyPr/>
          <a:lstStyle/>
          <a:p>
            <a:endParaRPr lang="zh-CN" altLang="en-US"/>
          </a:p>
        </p:txBody>
      </p:sp>
      <p:sp>
        <p:nvSpPr>
          <p:cNvPr id="9" name="灯片编号占位符 5"/>
          <p:cNvSpPr>
            <a:spLocks noGrp="1"/>
          </p:cNvSpPr>
          <p:nvPr userDrawn="1">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图形 8"/>
          <p:cNvPicPr>
            <a:picLocks noChangeAspect="1"/>
          </p:cNvPicPr>
          <p:nvPr userDrawn="1">
            <p:custDataLst>
              <p:tags r:id="rId2"/>
            </p:custDataLst>
          </p:nvPr>
        </p:nvPicPr>
        <p:blipFill>
          <a:blip r:embed="rId3">
            <a:extLst>
              <a:ext uri="{96DAC541-7B7A-43D3-8B79-37D633B846F1}">
                <asvg:svgBlip xmlns:asvg="http://schemas.microsoft.com/office/drawing/2016/SVG/main" r:embed="rId4"/>
              </a:ext>
            </a:extLst>
          </a:blip>
          <a:srcRect l="43038" b="60669"/>
          <a:stretch>
            <a:fillRect/>
          </a:stretch>
        </p:blipFill>
        <p:spPr>
          <a:xfrm>
            <a:off x="1" y="5440310"/>
            <a:ext cx="2770308" cy="141769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22" name="图形 21"/>
          <p:cNvPicPr>
            <a:picLocks noChangeAspect="1"/>
          </p:cNvPicPr>
          <p:nvPr userDrawn="1">
            <p:custDataLst>
              <p:tags r:id="rId5"/>
            </p:custDataLst>
          </p:nvPr>
        </p:nvPicPr>
        <p:blipFill rotWithShape="1">
          <a:blip r:embed="rId6">
            <a:extLst>
              <a:ext uri="{96DAC541-7B7A-43D3-8B79-37D633B846F1}">
                <asvg:svgBlip xmlns:asvg="http://schemas.microsoft.com/office/drawing/2016/SVG/main" r:embed="rId7"/>
              </a:ext>
            </a:extLst>
          </a:blip>
          <a:srcRect l="22673" t="1" b="9784"/>
          <a:stretch>
            <a:fillRect/>
          </a:stretch>
        </p:blipFill>
        <p:spPr>
          <a:xfrm>
            <a:off x="0" y="5138668"/>
            <a:ext cx="1171400" cy="1719332"/>
          </a:xfrm>
          <a:prstGeom prst="rect">
            <a:avLst/>
          </a:prstGeom>
        </p:spPr>
      </p:pic>
      <p:sp>
        <p:nvSpPr>
          <p:cNvPr id="23" name="任意多边形: 形状 22"/>
          <p:cNvSpPr/>
          <p:nvPr userDrawn="1">
            <p:custDataLst>
              <p:tags r:id="rId8"/>
            </p:custDataLst>
          </p:nvPr>
        </p:nvSpPr>
        <p:spPr>
          <a:xfrm rot="16200000">
            <a:off x="1166957" y="6173726"/>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p>
            <a:endParaRPr lang="zh-CN" altLang="en-US"/>
          </a:p>
        </p:txBody>
      </p:sp>
      <p:pic>
        <p:nvPicPr>
          <p:cNvPr id="13" name="图形 12"/>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0" y="0"/>
            <a:ext cx="6279639" cy="2758465"/>
          </a:xfrm>
          <a:prstGeom prst="rect">
            <a:avLst/>
          </a:prstGeom>
        </p:spPr>
      </p:pic>
      <p:sp>
        <p:nvSpPr>
          <p:cNvPr id="15" name="任意多边形: 形状 14"/>
          <p:cNvSpPr/>
          <p:nvPr userDrawn="1">
            <p:custDataLst>
              <p:tags r:id="rId12"/>
            </p:custDataLst>
          </p:nvPr>
        </p:nvSpPr>
        <p:spPr>
          <a:xfrm>
            <a:off x="174823" y="1259341"/>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p>
            <a:endParaRPr lang="zh-CN" altLang="en-US"/>
          </a:p>
        </p:txBody>
      </p:sp>
      <p:pic>
        <p:nvPicPr>
          <p:cNvPr id="16" name="图形 15"/>
          <p:cNvPicPr>
            <a:picLocks noChangeAspect="1"/>
          </p:cNvPicPr>
          <p:nvPr userDrawn="1">
            <p:custDataLst>
              <p:tags r:id="rId13"/>
            </p:custDataLst>
          </p:nvPr>
        </p:nvPicPr>
        <p:blipFill rotWithShape="1">
          <a:blip r:embed="rId14">
            <a:extLst>
              <a:ext uri="{96DAC541-7B7A-43D3-8B79-37D633B846F1}">
                <asvg:svgBlip xmlns:asvg="http://schemas.microsoft.com/office/drawing/2016/SVG/main" r:embed="rId15"/>
              </a:ext>
            </a:extLst>
          </a:blip>
          <a:srcRect t="36129"/>
          <a:stretch>
            <a:fillRect/>
          </a:stretch>
        </p:blipFill>
        <p:spPr>
          <a:xfrm>
            <a:off x="174372" y="0"/>
            <a:ext cx="820211" cy="841197"/>
          </a:xfrm>
          <a:prstGeom prst="rect">
            <a:avLst/>
          </a:prstGeom>
        </p:spPr>
      </p:pic>
      <p:pic>
        <p:nvPicPr>
          <p:cNvPr id="33" name="图形 32"/>
          <p:cNvPicPr>
            <a:picLocks noChangeAspect="1"/>
          </p:cNvPicPr>
          <p:nvPr userDrawn="1">
            <p:custDataLst>
              <p:tags r:id="rId16"/>
            </p:custDataLst>
          </p:nvPr>
        </p:nvPicPr>
        <p:blipFill rotWithShape="1">
          <a:blip r:embed="rId14">
            <a:extLst>
              <a:ext uri="{96DAC541-7B7A-43D3-8B79-37D633B846F1}">
                <asvg:svgBlip xmlns:asvg="http://schemas.microsoft.com/office/drawing/2016/SVG/main" r:embed="rId15"/>
              </a:ext>
            </a:extLst>
          </a:blip>
          <a:srcRect t="19196"/>
          <a:stretch>
            <a:fillRect/>
          </a:stretch>
        </p:blipFill>
        <p:spPr>
          <a:xfrm rot="10800000" flipV="1">
            <a:off x="10064432" y="-141"/>
            <a:ext cx="2045837" cy="265443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flipV="1">
            <a:off x="8287910" y="0"/>
            <a:ext cx="3904089" cy="6858000"/>
          </a:xfrm>
          <a:custGeom>
            <a:avLst/>
            <a:gdLst>
              <a:gd name="connsiteX0" fmla="*/ 1406 w 3904089"/>
              <a:gd name="connsiteY0" fmla="*/ 0 h 6858000"/>
              <a:gd name="connsiteX1" fmla="*/ 3904089 w 3904089"/>
              <a:gd name="connsiteY1" fmla="*/ 0 h 6858000"/>
              <a:gd name="connsiteX2" fmla="*/ 3904089 w 3904089"/>
              <a:gd name="connsiteY2" fmla="*/ 6858000 h 6858000"/>
              <a:gd name="connsiteX3" fmla="*/ 1822167 w 3904089"/>
              <a:gd name="connsiteY3" fmla="*/ 6858000 h 6858000"/>
              <a:gd name="connsiteX4" fmla="*/ 1815625 w 3904089"/>
              <a:gd name="connsiteY4" fmla="*/ 6846826 h 6858000"/>
              <a:gd name="connsiteX5" fmla="*/ 1641075 w 3904089"/>
              <a:gd name="connsiteY5" fmla="*/ 6139494 h 6858000"/>
              <a:gd name="connsiteX6" fmla="*/ 2622139 w 3904089"/>
              <a:gd name="connsiteY6" fmla="*/ 4373563 h 6858000"/>
              <a:gd name="connsiteX7" fmla="*/ 1416813 w 3904089"/>
              <a:gd name="connsiteY7" fmla="*/ 2803855 h 6858000"/>
              <a:gd name="connsiteX8" fmla="*/ 1010359 w 3904089"/>
              <a:gd name="connsiteY8" fmla="*/ 1416338 h 6858000"/>
              <a:gd name="connsiteX9" fmla="*/ 1256 w 3904089"/>
              <a:gd name="connsiteY9" fmla="*/ 7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089" h="6858000">
                <a:moveTo>
                  <a:pt x="1406" y="0"/>
                </a:moveTo>
                <a:lnTo>
                  <a:pt x="3904089" y="0"/>
                </a:lnTo>
                <a:lnTo>
                  <a:pt x="3904089" y="6858000"/>
                </a:lnTo>
                <a:lnTo>
                  <a:pt x="1822167" y="6858000"/>
                </a:lnTo>
                <a:lnTo>
                  <a:pt x="1815625" y="6846826"/>
                </a:lnTo>
                <a:cubicBezTo>
                  <a:pt x="1694401" y="6613766"/>
                  <a:pt x="1628724" y="6370346"/>
                  <a:pt x="1641075" y="6139494"/>
                </a:cubicBezTo>
                <a:cubicBezTo>
                  <a:pt x="1685118" y="5315945"/>
                  <a:pt x="2698006" y="5104927"/>
                  <a:pt x="2622139" y="4373563"/>
                </a:cubicBezTo>
                <a:cubicBezTo>
                  <a:pt x="2560989" y="3784368"/>
                  <a:pt x="1888831" y="3779165"/>
                  <a:pt x="1416813" y="2803855"/>
                </a:cubicBezTo>
                <a:cubicBezTo>
                  <a:pt x="1124567" y="2199996"/>
                  <a:pt x="1314930" y="2062927"/>
                  <a:pt x="1010359" y="1416338"/>
                </a:cubicBezTo>
                <a:cubicBezTo>
                  <a:pt x="562491" y="465573"/>
                  <a:pt x="-30936" y="376042"/>
                  <a:pt x="1256" y="781"/>
                </a:cubicBezTo>
                <a:close/>
              </a:path>
            </a:pathLst>
          </a:custGeom>
          <a:solidFill>
            <a:schemeClr val="accent1">
              <a:lumMod val="40000"/>
              <a:lumOff val="60000"/>
            </a:schemeClr>
          </a:solidFill>
          <a:ln w="2626" cap="flat">
            <a:noFill/>
            <a:prstDash val="solid"/>
            <a:miter/>
          </a:ln>
        </p:spPr>
        <p:txBody>
          <a:bodyPr rtlCol="0" anchor="ctr"/>
          <a:lstStyle/>
          <a:p>
            <a:endParaRPr lang="zh-CN" altLang="en-US"/>
          </a:p>
        </p:txBody>
      </p:sp>
      <p:pic>
        <p:nvPicPr>
          <p:cNvPr id="17" name="图形 16"/>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728431" y="5306515"/>
            <a:ext cx="2463569" cy="1551485"/>
          </a:xfrm>
          <a:prstGeom prst="rect">
            <a:avLst/>
          </a:prstGeom>
        </p:spPr>
      </p:pic>
      <p:pic>
        <p:nvPicPr>
          <p:cNvPr id="16" name="图形 15"/>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flipV="1">
            <a:off x="10649993" y="6201861"/>
            <a:ext cx="973273" cy="656139"/>
          </a:xfrm>
          <a:prstGeom prst="rect">
            <a:avLst/>
          </a:prstGeom>
        </p:spPr>
      </p:pic>
      <p:sp>
        <p:nvSpPr>
          <p:cNvPr id="8" name="任意多边形: 形状 7"/>
          <p:cNvSpPr/>
          <p:nvPr userDrawn="1">
            <p:custDataLst>
              <p:tags r:id="rId10"/>
            </p:custDataLst>
          </p:nvPr>
        </p:nvSpPr>
        <p:spPr>
          <a:xfrm>
            <a:off x="8829114" y="3418657"/>
            <a:ext cx="1427675" cy="1427675"/>
          </a:xfrm>
          <a:custGeom>
            <a:avLst/>
            <a:gdLst>
              <a:gd name="connsiteX0" fmla="*/ 15665 w 4097580"/>
              <a:gd name="connsiteY0" fmla="*/ 1805980 h 4097580"/>
              <a:gd name="connsiteX1" fmla="*/ 15665 w 4097580"/>
              <a:gd name="connsiteY1" fmla="*/ 2291600 h 4097580"/>
              <a:gd name="connsiteX2" fmla="*/ 10578 w 4097580"/>
              <a:gd name="connsiteY2" fmla="*/ 2258267 h 4097580"/>
              <a:gd name="connsiteX3" fmla="*/ 0 w 4097580"/>
              <a:gd name="connsiteY3" fmla="*/ 2048790 h 4097580"/>
              <a:gd name="connsiteX4" fmla="*/ 10578 w 4097580"/>
              <a:gd name="connsiteY4" fmla="*/ 1839313 h 4097580"/>
              <a:gd name="connsiteX5" fmla="*/ 4055974 w 4097580"/>
              <a:gd name="connsiteY5" fmla="*/ 1636007 h 4097580"/>
              <a:gd name="connsiteX6" fmla="*/ 4087002 w 4097580"/>
              <a:gd name="connsiteY6" fmla="*/ 1839313 h 4097580"/>
              <a:gd name="connsiteX7" fmla="*/ 4097580 w 4097580"/>
              <a:gd name="connsiteY7" fmla="*/ 2048790 h 4097580"/>
              <a:gd name="connsiteX8" fmla="*/ 4087002 w 4097580"/>
              <a:gd name="connsiteY8" fmla="*/ 2258267 h 4097580"/>
              <a:gd name="connsiteX9" fmla="*/ 4055974 w 4097580"/>
              <a:gd name="connsiteY9" fmla="*/ 2461574 h 4097580"/>
              <a:gd name="connsiteX10" fmla="*/ 277609 w 4097580"/>
              <a:gd name="connsiteY10" fmla="*/ 1022289 h 4097580"/>
              <a:gd name="connsiteX11" fmla="*/ 277609 w 4097580"/>
              <a:gd name="connsiteY11" fmla="*/ 3075291 h 4097580"/>
              <a:gd name="connsiteX12" fmla="*/ 247278 w 4097580"/>
              <a:gd name="connsiteY12" fmla="*/ 3025365 h 4097580"/>
              <a:gd name="connsiteX13" fmla="*/ 182336 w 4097580"/>
              <a:gd name="connsiteY13" fmla="*/ 2890554 h 4097580"/>
              <a:gd name="connsiteX14" fmla="*/ 182336 w 4097580"/>
              <a:gd name="connsiteY14" fmla="*/ 1207027 h 4097580"/>
              <a:gd name="connsiteX15" fmla="*/ 247278 w 4097580"/>
              <a:gd name="connsiteY15" fmla="*/ 1072216 h 4097580"/>
              <a:gd name="connsiteX16" fmla="*/ 3794031 w 4097580"/>
              <a:gd name="connsiteY16" fmla="*/ 979591 h 4097580"/>
              <a:gd name="connsiteX17" fmla="*/ 3850302 w 4097580"/>
              <a:gd name="connsiteY17" fmla="*/ 1072216 h 4097580"/>
              <a:gd name="connsiteX18" fmla="*/ 3889304 w 4097580"/>
              <a:gd name="connsiteY18" fmla="*/ 1153179 h 4097580"/>
              <a:gd name="connsiteX19" fmla="*/ 3889304 w 4097580"/>
              <a:gd name="connsiteY19" fmla="*/ 2944402 h 4097580"/>
              <a:gd name="connsiteX20" fmla="*/ 3850302 w 4097580"/>
              <a:gd name="connsiteY20" fmla="*/ 3025365 h 4097580"/>
              <a:gd name="connsiteX21" fmla="*/ 3794031 w 4097580"/>
              <a:gd name="connsiteY21" fmla="*/ 3117990 h 4097580"/>
              <a:gd name="connsiteX22" fmla="*/ 539552 w 4097580"/>
              <a:gd name="connsiteY22" fmla="*/ 666671 h 4097580"/>
              <a:gd name="connsiteX23" fmla="*/ 539552 w 4097580"/>
              <a:gd name="connsiteY23" fmla="*/ 3430909 h 4097580"/>
              <a:gd name="connsiteX24" fmla="*/ 467844 w 4097580"/>
              <a:gd name="connsiteY24" fmla="*/ 3352011 h 4097580"/>
              <a:gd name="connsiteX25" fmla="*/ 444279 w 4097580"/>
              <a:gd name="connsiteY25" fmla="*/ 3320497 h 4097580"/>
              <a:gd name="connsiteX26" fmla="*/ 444279 w 4097580"/>
              <a:gd name="connsiteY26" fmla="*/ 777083 h 4097580"/>
              <a:gd name="connsiteX27" fmla="*/ 467844 w 4097580"/>
              <a:gd name="connsiteY27" fmla="*/ 745570 h 4097580"/>
              <a:gd name="connsiteX28" fmla="*/ 3532087 w 4097580"/>
              <a:gd name="connsiteY28" fmla="*/ 638129 h 4097580"/>
              <a:gd name="connsiteX29" fmla="*/ 3627360 w 4097580"/>
              <a:gd name="connsiteY29" fmla="*/ 742956 h 4097580"/>
              <a:gd name="connsiteX30" fmla="*/ 3627360 w 4097580"/>
              <a:gd name="connsiteY30" fmla="*/ 3354625 h 4097580"/>
              <a:gd name="connsiteX31" fmla="*/ 3532087 w 4097580"/>
              <a:gd name="connsiteY31" fmla="*/ 3459451 h 4097580"/>
              <a:gd name="connsiteX32" fmla="*/ 801541 w 4097580"/>
              <a:gd name="connsiteY32" fmla="*/ 425990 h 4097580"/>
              <a:gd name="connsiteX33" fmla="*/ 801541 w 4097580"/>
              <a:gd name="connsiteY33" fmla="*/ 3671591 h 4097580"/>
              <a:gd name="connsiteX34" fmla="*/ 745570 w 4097580"/>
              <a:gd name="connsiteY34" fmla="*/ 3629736 h 4097580"/>
              <a:gd name="connsiteX35" fmla="*/ 706268 w 4097580"/>
              <a:gd name="connsiteY35" fmla="*/ 3594016 h 4097580"/>
              <a:gd name="connsiteX36" fmla="*/ 706268 w 4097580"/>
              <a:gd name="connsiteY36" fmla="*/ 503564 h 4097580"/>
              <a:gd name="connsiteX37" fmla="*/ 745570 w 4097580"/>
              <a:gd name="connsiteY37" fmla="*/ 467845 h 4097580"/>
              <a:gd name="connsiteX38" fmla="*/ 3270144 w 4097580"/>
              <a:gd name="connsiteY38" fmla="*/ 406626 h 4097580"/>
              <a:gd name="connsiteX39" fmla="*/ 3352010 w 4097580"/>
              <a:gd name="connsiteY39" fmla="*/ 467845 h 4097580"/>
              <a:gd name="connsiteX40" fmla="*/ 3365417 w 4097580"/>
              <a:gd name="connsiteY40" fmla="*/ 480029 h 4097580"/>
              <a:gd name="connsiteX41" fmla="*/ 3365417 w 4097580"/>
              <a:gd name="connsiteY41" fmla="*/ 3617551 h 4097580"/>
              <a:gd name="connsiteX42" fmla="*/ 3352010 w 4097580"/>
              <a:gd name="connsiteY42" fmla="*/ 3629736 h 4097580"/>
              <a:gd name="connsiteX43" fmla="*/ 3270144 w 4097580"/>
              <a:gd name="connsiteY43" fmla="*/ 3690954 h 4097580"/>
              <a:gd name="connsiteX44" fmla="*/ 3063758 w 4097580"/>
              <a:gd name="connsiteY44" fmla="*/ 270603 h 4097580"/>
              <a:gd name="connsiteX45" fmla="*/ 3159031 w 4097580"/>
              <a:gd name="connsiteY45" fmla="*/ 328483 h 4097580"/>
              <a:gd name="connsiteX46" fmla="*/ 3159031 w 4097580"/>
              <a:gd name="connsiteY46" fmla="*/ 3769098 h 4097580"/>
              <a:gd name="connsiteX47" fmla="*/ 3063758 w 4097580"/>
              <a:gd name="connsiteY47" fmla="*/ 3826978 h 4097580"/>
              <a:gd name="connsiteX48" fmla="*/ 1063485 w 4097580"/>
              <a:gd name="connsiteY48" fmla="*/ 252582 h 4097580"/>
              <a:gd name="connsiteX49" fmla="*/ 1063485 w 4097580"/>
              <a:gd name="connsiteY49" fmla="*/ 3844998 h 4097580"/>
              <a:gd name="connsiteX50" fmla="*/ 968212 w 4097580"/>
              <a:gd name="connsiteY50" fmla="*/ 3787118 h 4097580"/>
              <a:gd name="connsiteX51" fmla="*/ 968212 w 4097580"/>
              <a:gd name="connsiteY51" fmla="*/ 310462 h 4097580"/>
              <a:gd name="connsiteX52" fmla="*/ 2801814 w 4097580"/>
              <a:gd name="connsiteY52" fmla="*/ 144733 h 4097580"/>
              <a:gd name="connsiteX53" fmla="*/ 2846271 w 4097580"/>
              <a:gd name="connsiteY53" fmla="*/ 161004 h 4097580"/>
              <a:gd name="connsiteX54" fmla="*/ 2897087 w 4097580"/>
              <a:gd name="connsiteY54" fmla="*/ 185484 h 4097580"/>
              <a:gd name="connsiteX55" fmla="*/ 2897087 w 4097580"/>
              <a:gd name="connsiteY55" fmla="*/ 3912097 h 4097580"/>
              <a:gd name="connsiteX56" fmla="*/ 2846271 w 4097580"/>
              <a:gd name="connsiteY56" fmla="*/ 3936576 h 4097580"/>
              <a:gd name="connsiteX57" fmla="*/ 2801814 w 4097580"/>
              <a:gd name="connsiteY57" fmla="*/ 3952848 h 4097580"/>
              <a:gd name="connsiteX58" fmla="*/ 1325428 w 4097580"/>
              <a:gd name="connsiteY58" fmla="*/ 133876 h 4097580"/>
              <a:gd name="connsiteX59" fmla="*/ 1325428 w 4097580"/>
              <a:gd name="connsiteY59" fmla="*/ 3963704 h 4097580"/>
              <a:gd name="connsiteX60" fmla="*/ 1251309 w 4097580"/>
              <a:gd name="connsiteY60" fmla="*/ 3936576 h 4097580"/>
              <a:gd name="connsiteX61" fmla="*/ 1230155 w 4097580"/>
              <a:gd name="connsiteY61" fmla="*/ 3926386 h 4097580"/>
              <a:gd name="connsiteX62" fmla="*/ 1230155 w 4097580"/>
              <a:gd name="connsiteY62" fmla="*/ 171195 h 4097580"/>
              <a:gd name="connsiteX63" fmla="*/ 1251309 w 4097580"/>
              <a:gd name="connsiteY63" fmla="*/ 161004 h 4097580"/>
              <a:gd name="connsiteX64" fmla="*/ 2539871 w 4097580"/>
              <a:gd name="connsiteY64" fmla="*/ 61726 h 4097580"/>
              <a:gd name="connsiteX65" fmla="*/ 2635144 w 4097580"/>
              <a:gd name="connsiteY65" fmla="*/ 86223 h 4097580"/>
              <a:gd name="connsiteX66" fmla="*/ 2635144 w 4097580"/>
              <a:gd name="connsiteY66" fmla="*/ 4011357 h 4097580"/>
              <a:gd name="connsiteX67" fmla="*/ 2539871 w 4097580"/>
              <a:gd name="connsiteY67" fmla="*/ 4035854 h 4097580"/>
              <a:gd name="connsiteX68" fmla="*/ 1587371 w 4097580"/>
              <a:gd name="connsiteY68" fmla="*/ 54099 h 4097580"/>
              <a:gd name="connsiteX69" fmla="*/ 1587371 w 4097580"/>
              <a:gd name="connsiteY69" fmla="*/ 4043481 h 4097580"/>
              <a:gd name="connsiteX70" fmla="*/ 1492098 w 4097580"/>
              <a:gd name="connsiteY70" fmla="*/ 4018984 h 4097580"/>
              <a:gd name="connsiteX71" fmla="*/ 1492098 w 4097580"/>
              <a:gd name="connsiteY71" fmla="*/ 78597 h 4097580"/>
              <a:gd name="connsiteX72" fmla="*/ 2277928 w 4097580"/>
              <a:gd name="connsiteY72" fmla="*/ 13579 h 4097580"/>
              <a:gd name="connsiteX73" fmla="*/ 2373201 w 4097580"/>
              <a:gd name="connsiteY73" fmla="*/ 28119 h 4097580"/>
              <a:gd name="connsiteX74" fmla="*/ 2373201 w 4097580"/>
              <a:gd name="connsiteY74" fmla="*/ 4069461 h 4097580"/>
              <a:gd name="connsiteX75" fmla="*/ 2277928 w 4097580"/>
              <a:gd name="connsiteY75" fmla="*/ 4084002 h 4097580"/>
              <a:gd name="connsiteX76" fmla="*/ 1849314 w 4097580"/>
              <a:gd name="connsiteY76" fmla="*/ 10073 h 4097580"/>
              <a:gd name="connsiteX77" fmla="*/ 1849314 w 4097580"/>
              <a:gd name="connsiteY77" fmla="*/ 4087507 h 4097580"/>
              <a:gd name="connsiteX78" fmla="*/ 1839313 w 4097580"/>
              <a:gd name="connsiteY78" fmla="*/ 4087002 h 4097580"/>
              <a:gd name="connsiteX79" fmla="*/ 1754041 w 4097580"/>
              <a:gd name="connsiteY79" fmla="*/ 4073988 h 4097580"/>
              <a:gd name="connsiteX80" fmla="*/ 1754041 w 4097580"/>
              <a:gd name="connsiteY80" fmla="*/ 23592 h 4097580"/>
              <a:gd name="connsiteX81" fmla="*/ 1839313 w 4097580"/>
              <a:gd name="connsiteY81" fmla="*/ 10578 h 4097580"/>
              <a:gd name="connsiteX82" fmla="*/ 2048790 w 4097580"/>
              <a:gd name="connsiteY82" fmla="*/ 0 h 4097580"/>
              <a:gd name="connsiteX83" fmla="*/ 2111258 w 4097580"/>
              <a:gd name="connsiteY83" fmla="*/ 3155 h 4097580"/>
              <a:gd name="connsiteX84" fmla="*/ 2111258 w 4097580"/>
              <a:gd name="connsiteY84" fmla="*/ 4094426 h 4097580"/>
              <a:gd name="connsiteX85" fmla="*/ 2048790 w 4097580"/>
              <a:gd name="connsiteY85" fmla="*/ 4097580 h 4097580"/>
              <a:gd name="connsiteX86" fmla="*/ 2015985 w 4097580"/>
              <a:gd name="connsiteY86" fmla="*/ 4095924 h 4097580"/>
              <a:gd name="connsiteX87" fmla="*/ 2015985 w 4097580"/>
              <a:gd name="connsiteY87" fmla="*/ 1657 h 409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097580" h="4097580">
                <a:moveTo>
                  <a:pt x="15665" y="1805980"/>
                </a:moveTo>
                <a:lnTo>
                  <a:pt x="15665" y="2291600"/>
                </a:lnTo>
                <a:lnTo>
                  <a:pt x="10578" y="2258267"/>
                </a:lnTo>
                <a:cubicBezTo>
                  <a:pt x="3583" y="2189393"/>
                  <a:pt x="0" y="2119510"/>
                  <a:pt x="0" y="2048790"/>
                </a:cubicBezTo>
                <a:cubicBezTo>
                  <a:pt x="0" y="1978070"/>
                  <a:pt x="3583" y="1908188"/>
                  <a:pt x="10578" y="1839313"/>
                </a:cubicBezTo>
                <a:close/>
                <a:moveTo>
                  <a:pt x="4055974" y="1636007"/>
                </a:moveTo>
                <a:lnTo>
                  <a:pt x="4087002" y="1839313"/>
                </a:lnTo>
                <a:cubicBezTo>
                  <a:pt x="4093997" y="1908188"/>
                  <a:pt x="4097580" y="1978070"/>
                  <a:pt x="4097580" y="2048790"/>
                </a:cubicBezTo>
                <a:cubicBezTo>
                  <a:pt x="4097580" y="2119510"/>
                  <a:pt x="4093997" y="2189393"/>
                  <a:pt x="4087002" y="2258267"/>
                </a:cubicBezTo>
                <a:lnTo>
                  <a:pt x="4055974" y="2461574"/>
                </a:lnTo>
                <a:close/>
                <a:moveTo>
                  <a:pt x="277609" y="1022289"/>
                </a:moveTo>
                <a:lnTo>
                  <a:pt x="277609" y="3075291"/>
                </a:lnTo>
                <a:lnTo>
                  <a:pt x="247278" y="3025365"/>
                </a:lnTo>
                <a:lnTo>
                  <a:pt x="182336" y="2890554"/>
                </a:lnTo>
                <a:lnTo>
                  <a:pt x="182336" y="1207027"/>
                </a:lnTo>
                <a:lnTo>
                  <a:pt x="247278" y="1072216"/>
                </a:lnTo>
                <a:close/>
                <a:moveTo>
                  <a:pt x="3794031" y="979591"/>
                </a:moveTo>
                <a:lnTo>
                  <a:pt x="3850302" y="1072216"/>
                </a:lnTo>
                <a:lnTo>
                  <a:pt x="3889304" y="1153179"/>
                </a:lnTo>
                <a:lnTo>
                  <a:pt x="3889304" y="2944402"/>
                </a:lnTo>
                <a:lnTo>
                  <a:pt x="3850302" y="3025365"/>
                </a:lnTo>
                <a:lnTo>
                  <a:pt x="3794031" y="3117990"/>
                </a:lnTo>
                <a:close/>
                <a:moveTo>
                  <a:pt x="539552" y="666671"/>
                </a:moveTo>
                <a:lnTo>
                  <a:pt x="539552" y="3430909"/>
                </a:lnTo>
                <a:lnTo>
                  <a:pt x="467844" y="3352011"/>
                </a:lnTo>
                <a:lnTo>
                  <a:pt x="444279" y="3320497"/>
                </a:lnTo>
                <a:lnTo>
                  <a:pt x="444279" y="777083"/>
                </a:lnTo>
                <a:lnTo>
                  <a:pt x="467844" y="745570"/>
                </a:lnTo>
                <a:close/>
                <a:moveTo>
                  <a:pt x="3532087" y="638129"/>
                </a:moveTo>
                <a:lnTo>
                  <a:pt x="3627360" y="742956"/>
                </a:lnTo>
                <a:lnTo>
                  <a:pt x="3627360" y="3354625"/>
                </a:lnTo>
                <a:lnTo>
                  <a:pt x="3532087" y="3459451"/>
                </a:lnTo>
                <a:close/>
                <a:moveTo>
                  <a:pt x="801541" y="425990"/>
                </a:moveTo>
                <a:lnTo>
                  <a:pt x="801541" y="3671591"/>
                </a:lnTo>
                <a:lnTo>
                  <a:pt x="745570" y="3629736"/>
                </a:lnTo>
                <a:lnTo>
                  <a:pt x="706268" y="3594016"/>
                </a:lnTo>
                <a:lnTo>
                  <a:pt x="706268" y="503564"/>
                </a:lnTo>
                <a:lnTo>
                  <a:pt x="745570" y="467845"/>
                </a:lnTo>
                <a:close/>
                <a:moveTo>
                  <a:pt x="3270144" y="406626"/>
                </a:moveTo>
                <a:lnTo>
                  <a:pt x="3352010" y="467845"/>
                </a:lnTo>
                <a:lnTo>
                  <a:pt x="3365417" y="480029"/>
                </a:lnTo>
                <a:lnTo>
                  <a:pt x="3365417" y="3617551"/>
                </a:lnTo>
                <a:lnTo>
                  <a:pt x="3352010" y="3629736"/>
                </a:lnTo>
                <a:lnTo>
                  <a:pt x="3270144" y="3690954"/>
                </a:lnTo>
                <a:close/>
                <a:moveTo>
                  <a:pt x="3063758" y="270603"/>
                </a:moveTo>
                <a:lnTo>
                  <a:pt x="3159031" y="328483"/>
                </a:lnTo>
                <a:lnTo>
                  <a:pt x="3159031" y="3769098"/>
                </a:lnTo>
                <a:lnTo>
                  <a:pt x="3063758" y="3826978"/>
                </a:lnTo>
                <a:close/>
                <a:moveTo>
                  <a:pt x="1063485" y="252582"/>
                </a:moveTo>
                <a:lnTo>
                  <a:pt x="1063485" y="3844998"/>
                </a:lnTo>
                <a:lnTo>
                  <a:pt x="968212" y="3787118"/>
                </a:lnTo>
                <a:lnTo>
                  <a:pt x="968212" y="310462"/>
                </a:lnTo>
                <a:close/>
                <a:moveTo>
                  <a:pt x="2801814" y="144733"/>
                </a:moveTo>
                <a:lnTo>
                  <a:pt x="2846271" y="161004"/>
                </a:lnTo>
                <a:lnTo>
                  <a:pt x="2897087" y="185484"/>
                </a:lnTo>
                <a:lnTo>
                  <a:pt x="2897087" y="3912097"/>
                </a:lnTo>
                <a:lnTo>
                  <a:pt x="2846271" y="3936576"/>
                </a:lnTo>
                <a:lnTo>
                  <a:pt x="2801814" y="3952848"/>
                </a:lnTo>
                <a:close/>
                <a:moveTo>
                  <a:pt x="1325428" y="133876"/>
                </a:moveTo>
                <a:lnTo>
                  <a:pt x="1325428" y="3963704"/>
                </a:lnTo>
                <a:lnTo>
                  <a:pt x="1251309" y="3936576"/>
                </a:lnTo>
                <a:lnTo>
                  <a:pt x="1230155" y="3926386"/>
                </a:lnTo>
                <a:lnTo>
                  <a:pt x="1230155" y="171195"/>
                </a:lnTo>
                <a:lnTo>
                  <a:pt x="1251309" y="161004"/>
                </a:lnTo>
                <a:close/>
                <a:moveTo>
                  <a:pt x="2539871" y="61726"/>
                </a:moveTo>
                <a:lnTo>
                  <a:pt x="2635144" y="86223"/>
                </a:lnTo>
                <a:lnTo>
                  <a:pt x="2635144" y="4011357"/>
                </a:lnTo>
                <a:lnTo>
                  <a:pt x="2539871" y="4035854"/>
                </a:lnTo>
                <a:close/>
                <a:moveTo>
                  <a:pt x="1587371" y="54099"/>
                </a:moveTo>
                <a:lnTo>
                  <a:pt x="1587371" y="4043481"/>
                </a:lnTo>
                <a:lnTo>
                  <a:pt x="1492098" y="4018984"/>
                </a:lnTo>
                <a:lnTo>
                  <a:pt x="1492098" y="78597"/>
                </a:lnTo>
                <a:close/>
                <a:moveTo>
                  <a:pt x="2277928" y="13579"/>
                </a:moveTo>
                <a:lnTo>
                  <a:pt x="2373201" y="28119"/>
                </a:lnTo>
                <a:lnTo>
                  <a:pt x="2373201" y="4069461"/>
                </a:lnTo>
                <a:lnTo>
                  <a:pt x="2277928" y="4084002"/>
                </a:lnTo>
                <a:close/>
                <a:moveTo>
                  <a:pt x="1849314" y="10073"/>
                </a:moveTo>
                <a:lnTo>
                  <a:pt x="1849314" y="4087507"/>
                </a:lnTo>
                <a:lnTo>
                  <a:pt x="1839313" y="4087002"/>
                </a:lnTo>
                <a:lnTo>
                  <a:pt x="1754041" y="4073988"/>
                </a:lnTo>
                <a:lnTo>
                  <a:pt x="1754041" y="23592"/>
                </a:lnTo>
                <a:lnTo>
                  <a:pt x="1839313" y="10578"/>
                </a:lnTo>
                <a:close/>
                <a:moveTo>
                  <a:pt x="2048790" y="0"/>
                </a:moveTo>
                <a:lnTo>
                  <a:pt x="2111258" y="3155"/>
                </a:lnTo>
                <a:lnTo>
                  <a:pt x="2111258" y="4094426"/>
                </a:lnTo>
                <a:lnTo>
                  <a:pt x="2048790" y="4097580"/>
                </a:lnTo>
                <a:lnTo>
                  <a:pt x="2015985" y="4095924"/>
                </a:lnTo>
                <a:lnTo>
                  <a:pt x="2015985" y="1657"/>
                </a:lnTo>
                <a:close/>
              </a:path>
            </a:pathLst>
          </a:custGeom>
          <a:solidFill>
            <a:schemeClr val="accent1">
              <a:lumMod val="40000"/>
              <a:lumOff val="60000"/>
            </a:schemeClr>
          </a:solidFill>
          <a:ln w="4618" cap="flat">
            <a:noFill/>
            <a:prstDash val="solid"/>
            <a:miter/>
          </a:ln>
        </p:spPr>
        <p:txBody>
          <a:bodyPr rtlCol="0" anchor="ctr"/>
          <a:lstStyle/>
          <a:p>
            <a:endParaRPr lang="zh-CN" altLang="en-US"/>
          </a:p>
        </p:txBody>
      </p:sp>
      <p:sp>
        <p:nvSpPr>
          <p:cNvPr id="11" name="任意多边形: 形状 10"/>
          <p:cNvSpPr/>
          <p:nvPr userDrawn="1">
            <p:custDataLst>
              <p:tags r:id="rId11"/>
            </p:custDataLst>
          </p:nvPr>
        </p:nvSpPr>
        <p:spPr>
          <a:xfrm>
            <a:off x="1" y="0"/>
            <a:ext cx="1743172" cy="1606532"/>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1">
              <a:alpha val="50000"/>
            </a:schemeClr>
          </a:solidFill>
          <a:ln w="4497" cap="flat">
            <a:noFill/>
            <a:prstDash val="solid"/>
            <a:miter/>
          </a:ln>
        </p:spPr>
        <p:txBody>
          <a:bodyPr rtlCol="0" anchor="ctr"/>
          <a:lstStyle/>
          <a:p>
            <a:endParaRPr lang="zh-CN" altLang="en-US"/>
          </a:p>
        </p:txBody>
      </p:sp>
      <p:pic>
        <p:nvPicPr>
          <p:cNvPr id="15" name="图形 14"/>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0674206" y="0"/>
            <a:ext cx="1517793" cy="2437144"/>
          </a:xfrm>
          <a:prstGeom prst="rect">
            <a:avLst/>
          </a:prstGeom>
        </p:spPr>
      </p:pic>
      <p:sp>
        <p:nvSpPr>
          <p:cNvPr id="19" name="任意多边形: 形状 18"/>
          <p:cNvSpPr/>
          <p:nvPr userDrawn="1">
            <p:custDataLst>
              <p:tags r:id="rId15"/>
            </p:custDataLst>
          </p:nvPr>
        </p:nvSpPr>
        <p:spPr>
          <a:xfrm>
            <a:off x="10550430" y="2607612"/>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6"/>
          </a:solidFill>
          <a:ln w="1716" cap="flat">
            <a:noFill/>
            <a:prstDash val="solid"/>
            <a:miter/>
          </a:ln>
        </p:spPr>
        <p:txBody>
          <a:bodyPr rtlCol="0" anchor="ctr"/>
          <a:lstStyle/>
          <a:p>
            <a:endParaRPr lang="zh-CN" altLang="en-US"/>
          </a:p>
        </p:txBody>
      </p:sp>
      <p:pic>
        <p:nvPicPr>
          <p:cNvPr id="21" name="图形 20"/>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0" y="0"/>
            <a:ext cx="1171399" cy="572874"/>
          </a:xfrm>
          <a:prstGeom prst="rect">
            <a:avLst/>
          </a:prstGeom>
        </p:spPr>
      </p:pic>
      <p:sp>
        <p:nvSpPr>
          <p:cNvPr id="23" name="任意多边形: 形状 22"/>
          <p:cNvSpPr/>
          <p:nvPr userDrawn="1">
            <p:custDataLst>
              <p:tags r:id="rId19"/>
            </p:custDataLst>
          </p:nvPr>
        </p:nvSpPr>
        <p:spPr>
          <a:xfrm rot="16200000">
            <a:off x="8331559" y="5815173"/>
            <a:ext cx="344040" cy="431339"/>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lumMod val="75000"/>
            </a:schemeClr>
          </a:solidFill>
          <a:ln w="1716" cap="flat">
            <a:noFill/>
            <a:prstDash val="solid"/>
            <a:miter/>
          </a:ln>
        </p:spPr>
        <p:txBody>
          <a:bodyPr rtlCol="0" anchor="ctr"/>
          <a:lstStyle/>
          <a:p>
            <a:endParaRPr lang="zh-CN" altLang="en-US"/>
          </a:p>
        </p:txBody>
      </p:sp>
      <p:pic>
        <p:nvPicPr>
          <p:cNvPr id="25" name="图形 24"/>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t="36129"/>
          <a:stretch>
            <a:fillRect/>
          </a:stretch>
        </p:blipFill>
        <p:spPr>
          <a:xfrm flipH="1">
            <a:off x="9829782" y="0"/>
            <a:ext cx="820211" cy="841197"/>
          </a:xfrm>
          <a:prstGeom prst="rect">
            <a:avLst/>
          </a:prstGeom>
        </p:spPr>
      </p:pic>
      <p:cxnSp>
        <p:nvCxnSpPr>
          <p:cNvPr id="26" name="直接连接符 25"/>
          <p:cNvCxnSpPr/>
          <p:nvPr userDrawn="1">
            <p:custDataLst>
              <p:tags r:id="rId23"/>
            </p:custDataLst>
          </p:nvPr>
        </p:nvCxnSpPr>
        <p:spPr>
          <a:xfrm>
            <a:off x="1754070" y="705255"/>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24"/>
            </p:custDataLst>
          </p:nvPr>
        </p:nvCxnSpPr>
        <p:spPr>
          <a:xfrm>
            <a:off x="1754070" y="765253"/>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25"/>
            </p:custDataLst>
          </p:nvPr>
        </p:nvCxnSpPr>
        <p:spPr>
          <a:xfrm>
            <a:off x="1754070" y="825252"/>
            <a:ext cx="150314" cy="0"/>
          </a:xfrm>
          <a:prstGeom prst="line">
            <a:avLst/>
          </a:prstGeom>
          <a:ln w="222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userDrawn="1">
            <p:custDataLst>
              <p:tags r:id="rId26"/>
            </p:custDataLst>
          </p:nvPr>
        </p:nvSpPr>
        <p:spPr>
          <a:xfrm rot="16200000" flipH="1">
            <a:off x="1137834" y="3010825"/>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custDataLst>
              <p:tags r:id="rId27"/>
            </p:custDataLst>
          </p:nvPr>
        </p:nvSpPr>
        <p:spPr>
          <a:xfrm rot="16200000" flipH="1">
            <a:off x="1137834" y="3326129"/>
            <a:ext cx="92528" cy="9252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custDataLst>
              <p:tags r:id="rId28"/>
            </p:custDataLst>
          </p:nvPr>
        </p:nvSpPr>
        <p:spPr>
          <a:xfrm rot="16200000" flipH="1">
            <a:off x="1137834" y="2853173"/>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custDataLst>
              <p:tags r:id="rId29"/>
            </p:custDataLst>
          </p:nvPr>
        </p:nvSpPr>
        <p:spPr>
          <a:xfrm rot="16200000" flipH="1">
            <a:off x="1137834" y="3168477"/>
            <a:ext cx="92528" cy="9252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30"/>
            </p:custDataLst>
          </p:nvPr>
        </p:nvSpPr>
        <p:spPr>
          <a:xfrm>
            <a:off x="1743172" y="1360149"/>
            <a:ext cx="6031927" cy="223969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31"/>
            </p:custDataLst>
          </p:nvPr>
        </p:nvSpPr>
        <p:spPr>
          <a:xfrm>
            <a:off x="1743173" y="3743839"/>
            <a:ext cx="5263024" cy="972000"/>
          </a:xfrm>
        </p:spPr>
        <p:txBody>
          <a:bodyPr wrap="square">
            <a:normAutofit/>
          </a:bodyPr>
          <a:lstStyle>
            <a:lvl1pPr marL="0" indent="0" algn="l">
              <a:lnSpc>
                <a:spcPct val="100000"/>
              </a:lnSpc>
              <a:buNone/>
              <a:defRPr sz="3600" b="1" cap="all" spc="300" baseline="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公司名占位符 6"/>
          <p:cNvSpPr>
            <a:spLocks noGrp="1"/>
          </p:cNvSpPr>
          <p:nvPr>
            <p:ph type="body" sz="quarter" idx="13" hasCustomPrompt="1"/>
            <p:custDataLst>
              <p:tags r:id="rId32"/>
            </p:custDataLst>
          </p:nvPr>
        </p:nvSpPr>
        <p:spPr>
          <a:xfrm>
            <a:off x="2038894" y="511825"/>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33"/>
            </p:custDataLst>
          </p:nvPr>
        </p:nvSpPr>
        <p:spPr>
          <a:xfrm>
            <a:off x="1739900" y="4951074"/>
            <a:ext cx="2880000" cy="504000"/>
          </a:xfrm>
          <a:prstGeom prst="roundRect">
            <a:avLst>
              <a:gd name="adj" fmla="val 50000"/>
            </a:avLst>
          </a:prstGeom>
          <a:solidFill>
            <a:schemeClr val="accent1">
              <a:lumMod val="75000"/>
            </a:schemeClr>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署名</a:t>
            </a:r>
            <a:endParaRPr lang="zh-CN" altLang="en-US" dirty="0"/>
          </a:p>
        </p:txBody>
      </p:sp>
      <p:pic>
        <p:nvPicPr>
          <p:cNvPr id="33" name="图形 32"/>
          <p:cNvPicPr>
            <a:picLocks noChangeAspect="1"/>
          </p:cNvPicPr>
          <p:nvPr userDrawn="1">
            <p:custDataLst>
              <p:tags r:id="rId34"/>
            </p:custDataLst>
          </p:nvPr>
        </p:nvPicPr>
        <p:blipFill rotWithShape="1">
          <a:blip r:embed="rId35">
            <a:extLst>
              <a:ext uri="{96DAC541-7B7A-43D3-8B79-37D633B846F1}">
                <asvg:svgBlip xmlns:asvg="http://schemas.microsoft.com/office/drawing/2016/SVG/main" r:embed="rId36"/>
              </a:ext>
            </a:extLst>
          </a:blip>
          <a:srcRect t="19196"/>
          <a:stretch>
            <a:fillRect/>
          </a:stretch>
        </p:blipFill>
        <p:spPr>
          <a:xfrm flipV="1">
            <a:off x="9849167" y="4203559"/>
            <a:ext cx="2045837" cy="2654439"/>
          </a:xfrm>
          <a:prstGeom prst="rect">
            <a:avLst/>
          </a:prstGeom>
        </p:spPr>
      </p:pic>
      <p:sp>
        <p:nvSpPr>
          <p:cNvPr id="4" name="日期占位符 3"/>
          <p:cNvSpPr>
            <a:spLocks noGrp="1"/>
          </p:cNvSpPr>
          <p:nvPr>
            <p:ph type="dt" sz="half" idx="10"/>
            <p:custDataLst>
              <p:tags r:id="rId3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8"/>
            </p:custDataLst>
          </p:nvPr>
        </p:nvSpPr>
        <p:spPr/>
        <p:txBody>
          <a:bodyPr/>
          <a:lstStyle/>
          <a:p>
            <a:endParaRPr lang="zh-CN" altLang="en-US"/>
          </a:p>
        </p:txBody>
      </p:sp>
      <p:sp>
        <p:nvSpPr>
          <p:cNvPr id="6" name="灯片编号占位符 5"/>
          <p:cNvSpPr>
            <a:spLocks noGrp="1"/>
          </p:cNvSpPr>
          <p:nvPr>
            <p:ph type="sldNum" sz="quarter" idx="12"/>
            <p:custDataLst>
              <p:tags r:id="rId3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0" y="3911600"/>
            <a:ext cx="3757433" cy="2946400"/>
          </a:xfrm>
          <a:custGeom>
            <a:avLst/>
            <a:gdLst>
              <a:gd name="connsiteX0" fmla="*/ 0 w 3826529"/>
              <a:gd name="connsiteY0" fmla="*/ 0 h 3201328"/>
              <a:gd name="connsiteX1" fmla="*/ 3724251 w 3826529"/>
              <a:gd name="connsiteY1" fmla="*/ 0 h 3201328"/>
              <a:gd name="connsiteX2" fmla="*/ 3745355 w 3826529"/>
              <a:gd name="connsiteY2" fmla="*/ 38993 h 3201328"/>
              <a:gd name="connsiteX3" fmla="*/ 3734162 w 3826529"/>
              <a:gd name="connsiteY3" fmla="*/ 728290 h 3201328"/>
              <a:gd name="connsiteX4" fmla="*/ 1484166 w 3826529"/>
              <a:gd name="connsiteY4" fmla="*/ 903298 h 3201328"/>
              <a:gd name="connsiteX5" fmla="*/ 734167 w 3826529"/>
              <a:gd name="connsiteY5" fmla="*/ 3028303 h 3201328"/>
              <a:gd name="connsiteX6" fmla="*/ 67185 w 3826529"/>
              <a:gd name="connsiteY6" fmla="*/ 3201070 h 3201328"/>
              <a:gd name="connsiteX7" fmla="*/ 0 w 3826529"/>
              <a:gd name="connsiteY7" fmla="*/ 3196711 h 32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529" h="3201328">
                <a:moveTo>
                  <a:pt x="0" y="0"/>
                </a:moveTo>
                <a:lnTo>
                  <a:pt x="3724251" y="0"/>
                </a:lnTo>
                <a:lnTo>
                  <a:pt x="3745355" y="38993"/>
                </a:lnTo>
                <a:cubicBezTo>
                  <a:pt x="3850863" y="273070"/>
                  <a:pt x="3860039" y="558661"/>
                  <a:pt x="3734162" y="728290"/>
                </a:cubicBezTo>
                <a:cubicBezTo>
                  <a:pt x="3374913" y="1212391"/>
                  <a:pt x="2188625" y="384111"/>
                  <a:pt x="1484166" y="903298"/>
                </a:cubicBezTo>
                <a:cubicBezTo>
                  <a:pt x="802698" y="1405563"/>
                  <a:pt x="1379236" y="2573921"/>
                  <a:pt x="734167" y="3028303"/>
                </a:cubicBezTo>
                <a:cubicBezTo>
                  <a:pt x="564465" y="3147834"/>
                  <a:pt x="327588" y="3205714"/>
                  <a:pt x="67185" y="3201070"/>
                </a:cubicBezTo>
                <a:lnTo>
                  <a:pt x="0" y="3196711"/>
                </a:lnTo>
                <a:close/>
              </a:path>
            </a:pathLst>
          </a:custGeom>
          <a:solidFill>
            <a:schemeClr val="accent4">
              <a:lumMod val="40000"/>
              <a:lumOff val="60000"/>
            </a:schemeClr>
          </a:solidFill>
          <a:ln w="4497" cap="flat">
            <a:noFill/>
            <a:prstDash val="solid"/>
            <a:miter/>
          </a:ln>
        </p:spPr>
        <p:txBody>
          <a:bodyPr rtlCol="0" anchor="ctr"/>
          <a:lstStyle/>
          <a:p>
            <a:endParaRPr lang="zh-CN" altLang="en-US"/>
          </a:p>
        </p:txBody>
      </p:sp>
      <p:pic>
        <p:nvPicPr>
          <p:cNvPr id="10" name="图形 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V="1">
            <a:off x="281013" y="6152023"/>
            <a:ext cx="1047200" cy="705977"/>
          </a:xfrm>
          <a:prstGeom prst="rect">
            <a:avLst/>
          </a:prstGeom>
        </p:spPr>
      </p:pic>
      <p:pic>
        <p:nvPicPr>
          <p:cNvPr id="11" name="图形 10"/>
          <p:cNvPicPr>
            <a:picLocks noChangeAspect="1"/>
          </p:cNvPicPr>
          <p:nvPr userDrawn="1">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0" y="5188672"/>
            <a:ext cx="2650689" cy="1669328"/>
          </a:xfrm>
          <a:prstGeom prst="rect">
            <a:avLst/>
          </a:prstGeom>
        </p:spPr>
      </p:pic>
      <p:sp>
        <p:nvSpPr>
          <p:cNvPr id="12" name="任意多边形: 形状 11"/>
          <p:cNvSpPr/>
          <p:nvPr userDrawn="1">
            <p:custDataLst>
              <p:tags r:id="rId10"/>
            </p:custDataLst>
          </p:nvPr>
        </p:nvSpPr>
        <p:spPr>
          <a:xfrm>
            <a:off x="11152439" y="0"/>
            <a:ext cx="1039561" cy="899128"/>
          </a:xfrm>
          <a:custGeom>
            <a:avLst/>
            <a:gdLst>
              <a:gd name="connsiteX0" fmla="*/ 1212407 w 1260765"/>
              <a:gd name="connsiteY0" fmla="*/ 0 h 1090450"/>
              <a:gd name="connsiteX1" fmla="*/ 1260765 w 1260765"/>
              <a:gd name="connsiteY1" fmla="*/ 0 h 1090450"/>
              <a:gd name="connsiteX2" fmla="*/ 1260765 w 1260765"/>
              <a:gd name="connsiteY2" fmla="*/ 1075843 h 1090450"/>
              <a:gd name="connsiteX3" fmla="*/ 1212407 w 1260765"/>
              <a:gd name="connsiteY3" fmla="*/ 1083223 h 1090450"/>
              <a:gd name="connsiteX4" fmla="*/ 1072990 w 1260765"/>
              <a:gd name="connsiteY4" fmla="*/ 0 h 1090450"/>
              <a:gd name="connsiteX5" fmla="*/ 1123698 w 1260765"/>
              <a:gd name="connsiteY5" fmla="*/ 0 h 1090450"/>
              <a:gd name="connsiteX6" fmla="*/ 1123698 w 1260765"/>
              <a:gd name="connsiteY6" fmla="*/ 1088771 h 1090450"/>
              <a:gd name="connsiteX7" fmla="*/ 1090450 w 1260765"/>
              <a:gd name="connsiteY7" fmla="*/ 1090450 h 1090450"/>
              <a:gd name="connsiteX8" fmla="*/ 1072990 w 1260765"/>
              <a:gd name="connsiteY8" fmla="*/ 1089569 h 1090450"/>
              <a:gd name="connsiteX9" fmla="*/ 933572 w 1260765"/>
              <a:gd name="connsiteY9" fmla="*/ 0 h 1090450"/>
              <a:gd name="connsiteX10" fmla="*/ 984281 w 1260765"/>
              <a:gd name="connsiteY10" fmla="*/ 0 h 1090450"/>
              <a:gd name="connsiteX11" fmla="*/ 984281 w 1260765"/>
              <a:gd name="connsiteY11" fmla="*/ 1085089 h 1090450"/>
              <a:gd name="connsiteX12" fmla="*/ 978958 w 1260765"/>
              <a:gd name="connsiteY12" fmla="*/ 1084820 h 1090450"/>
              <a:gd name="connsiteX13" fmla="*/ 933572 w 1260765"/>
              <a:gd name="connsiteY13" fmla="*/ 1077893 h 1090450"/>
              <a:gd name="connsiteX14" fmla="*/ 794156 w 1260765"/>
              <a:gd name="connsiteY14" fmla="*/ 0 h 1090450"/>
              <a:gd name="connsiteX15" fmla="*/ 844864 w 1260765"/>
              <a:gd name="connsiteY15" fmla="*/ 0 h 1090450"/>
              <a:gd name="connsiteX16" fmla="*/ 844864 w 1260765"/>
              <a:gd name="connsiteY16" fmla="*/ 1061656 h 1090450"/>
              <a:gd name="connsiteX17" fmla="*/ 794156 w 1260765"/>
              <a:gd name="connsiteY17" fmla="*/ 1048618 h 1090450"/>
              <a:gd name="connsiteX18" fmla="*/ 654739 w 1260765"/>
              <a:gd name="connsiteY18" fmla="*/ 0 h 1090450"/>
              <a:gd name="connsiteX19" fmla="*/ 705447 w 1260765"/>
              <a:gd name="connsiteY19" fmla="*/ 0 h 1090450"/>
              <a:gd name="connsiteX20" fmla="*/ 705447 w 1260765"/>
              <a:gd name="connsiteY20" fmla="*/ 1019196 h 1090450"/>
              <a:gd name="connsiteX21" fmla="*/ 665998 w 1260765"/>
              <a:gd name="connsiteY21" fmla="*/ 1004757 h 1090450"/>
              <a:gd name="connsiteX22" fmla="*/ 654739 w 1260765"/>
              <a:gd name="connsiteY22" fmla="*/ 999334 h 1090450"/>
              <a:gd name="connsiteX23" fmla="*/ 515322 w 1260765"/>
              <a:gd name="connsiteY23" fmla="*/ 0 h 1090450"/>
              <a:gd name="connsiteX24" fmla="*/ 566030 w 1260765"/>
              <a:gd name="connsiteY24" fmla="*/ 0 h 1090450"/>
              <a:gd name="connsiteX25" fmla="*/ 566030 w 1260765"/>
              <a:gd name="connsiteY25" fmla="*/ 956016 h 1090450"/>
              <a:gd name="connsiteX26" fmla="*/ 515322 w 1260765"/>
              <a:gd name="connsiteY26" fmla="*/ 925209 h 1090450"/>
              <a:gd name="connsiteX27" fmla="*/ 375905 w 1260765"/>
              <a:gd name="connsiteY27" fmla="*/ 0 h 1090450"/>
              <a:gd name="connsiteX28" fmla="*/ 426613 w 1260765"/>
              <a:gd name="connsiteY28" fmla="*/ 0 h 1090450"/>
              <a:gd name="connsiteX29" fmla="*/ 426613 w 1260765"/>
              <a:gd name="connsiteY29" fmla="*/ 863721 h 1090450"/>
              <a:gd name="connsiteX30" fmla="*/ 396823 w 1260765"/>
              <a:gd name="connsiteY30" fmla="*/ 841444 h 1090450"/>
              <a:gd name="connsiteX31" fmla="*/ 375905 w 1260765"/>
              <a:gd name="connsiteY31" fmla="*/ 822433 h 1090450"/>
              <a:gd name="connsiteX32" fmla="*/ 236463 w 1260765"/>
              <a:gd name="connsiteY32" fmla="*/ 0 h 1090450"/>
              <a:gd name="connsiteX33" fmla="*/ 287172 w 1260765"/>
              <a:gd name="connsiteY33" fmla="*/ 0 h 1090450"/>
              <a:gd name="connsiteX34" fmla="*/ 287172 w 1260765"/>
              <a:gd name="connsiteY34" fmla="*/ 735620 h 1090450"/>
              <a:gd name="connsiteX35" fmla="*/ 249006 w 1260765"/>
              <a:gd name="connsiteY35" fmla="*/ 693628 h 1090450"/>
              <a:gd name="connsiteX36" fmla="*/ 236463 w 1260765"/>
              <a:gd name="connsiteY36" fmla="*/ 676855 h 1090450"/>
              <a:gd name="connsiteX37" fmla="*/ 97047 w 1260765"/>
              <a:gd name="connsiteY37" fmla="*/ 0 h 1090450"/>
              <a:gd name="connsiteX38" fmla="*/ 147755 w 1260765"/>
              <a:gd name="connsiteY38" fmla="*/ 0 h 1090450"/>
              <a:gd name="connsiteX39" fmla="*/ 147755 w 1260765"/>
              <a:gd name="connsiteY39" fmla="*/ 546346 h 1090450"/>
              <a:gd name="connsiteX40" fmla="*/ 131611 w 1260765"/>
              <a:gd name="connsiteY40" fmla="*/ 519773 h 1090450"/>
              <a:gd name="connsiteX41" fmla="*/ 97047 w 1260765"/>
              <a:gd name="connsiteY41" fmla="*/ 448021 h 1090450"/>
              <a:gd name="connsiteX42" fmla="*/ 0 w 1260765"/>
              <a:gd name="connsiteY42" fmla="*/ 0 h 1090450"/>
              <a:gd name="connsiteX43" fmla="*/ 8338 w 1260765"/>
              <a:gd name="connsiteY43" fmla="*/ 0 h 1090450"/>
              <a:gd name="connsiteX44" fmla="*/ 8338 w 1260765"/>
              <a:gd name="connsiteY44" fmla="*/ 129233 h 1090450"/>
              <a:gd name="connsiteX45" fmla="*/ 5630 w 1260765"/>
              <a:gd name="connsiteY45" fmla="*/ 111492 h 1090450"/>
              <a:gd name="connsiteX46" fmla="*/ 0 w 1260765"/>
              <a:gd name="connsiteY46" fmla="*/ 0 h 10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60765" h="1090450">
                <a:moveTo>
                  <a:pt x="1212407" y="0"/>
                </a:moveTo>
                <a:lnTo>
                  <a:pt x="1260765" y="0"/>
                </a:lnTo>
                <a:lnTo>
                  <a:pt x="1260765" y="1075843"/>
                </a:lnTo>
                <a:lnTo>
                  <a:pt x="1212407" y="1083223"/>
                </a:lnTo>
                <a:close/>
                <a:moveTo>
                  <a:pt x="1072990" y="0"/>
                </a:moveTo>
                <a:lnTo>
                  <a:pt x="1123698" y="0"/>
                </a:lnTo>
                <a:lnTo>
                  <a:pt x="1123698" y="1088771"/>
                </a:lnTo>
                <a:lnTo>
                  <a:pt x="1090450" y="1090450"/>
                </a:lnTo>
                <a:lnTo>
                  <a:pt x="1072990" y="1089569"/>
                </a:lnTo>
                <a:close/>
                <a:moveTo>
                  <a:pt x="933572" y="0"/>
                </a:moveTo>
                <a:lnTo>
                  <a:pt x="984281" y="0"/>
                </a:lnTo>
                <a:lnTo>
                  <a:pt x="984281" y="1085089"/>
                </a:lnTo>
                <a:lnTo>
                  <a:pt x="978958" y="1084820"/>
                </a:lnTo>
                <a:lnTo>
                  <a:pt x="933572" y="1077893"/>
                </a:lnTo>
                <a:close/>
                <a:moveTo>
                  <a:pt x="794156" y="0"/>
                </a:moveTo>
                <a:lnTo>
                  <a:pt x="844864" y="0"/>
                </a:lnTo>
                <a:lnTo>
                  <a:pt x="844864" y="1061656"/>
                </a:lnTo>
                <a:lnTo>
                  <a:pt x="794156" y="1048618"/>
                </a:lnTo>
                <a:close/>
                <a:moveTo>
                  <a:pt x="654739" y="0"/>
                </a:moveTo>
                <a:lnTo>
                  <a:pt x="705447" y="0"/>
                </a:lnTo>
                <a:lnTo>
                  <a:pt x="705447" y="1019196"/>
                </a:lnTo>
                <a:lnTo>
                  <a:pt x="665998" y="1004757"/>
                </a:lnTo>
                <a:lnTo>
                  <a:pt x="654739" y="999334"/>
                </a:lnTo>
                <a:close/>
                <a:moveTo>
                  <a:pt x="515322" y="0"/>
                </a:moveTo>
                <a:lnTo>
                  <a:pt x="566030" y="0"/>
                </a:lnTo>
                <a:lnTo>
                  <a:pt x="566030" y="956016"/>
                </a:lnTo>
                <a:lnTo>
                  <a:pt x="515322" y="925209"/>
                </a:lnTo>
                <a:close/>
                <a:moveTo>
                  <a:pt x="375905" y="0"/>
                </a:moveTo>
                <a:lnTo>
                  <a:pt x="426613" y="0"/>
                </a:lnTo>
                <a:lnTo>
                  <a:pt x="426613" y="863721"/>
                </a:lnTo>
                <a:lnTo>
                  <a:pt x="396823" y="841444"/>
                </a:lnTo>
                <a:lnTo>
                  <a:pt x="375905" y="822433"/>
                </a:lnTo>
                <a:close/>
                <a:moveTo>
                  <a:pt x="236463" y="0"/>
                </a:moveTo>
                <a:lnTo>
                  <a:pt x="287172" y="0"/>
                </a:lnTo>
                <a:lnTo>
                  <a:pt x="287172" y="735620"/>
                </a:lnTo>
                <a:lnTo>
                  <a:pt x="249006" y="693628"/>
                </a:lnTo>
                <a:lnTo>
                  <a:pt x="236463" y="676855"/>
                </a:lnTo>
                <a:close/>
                <a:moveTo>
                  <a:pt x="97047" y="0"/>
                </a:moveTo>
                <a:lnTo>
                  <a:pt x="147755" y="0"/>
                </a:lnTo>
                <a:lnTo>
                  <a:pt x="147755" y="546346"/>
                </a:lnTo>
                <a:lnTo>
                  <a:pt x="131611" y="519773"/>
                </a:lnTo>
                <a:lnTo>
                  <a:pt x="97047" y="448021"/>
                </a:lnTo>
                <a:close/>
                <a:moveTo>
                  <a:pt x="0" y="0"/>
                </a:moveTo>
                <a:lnTo>
                  <a:pt x="8338" y="0"/>
                </a:lnTo>
                <a:lnTo>
                  <a:pt x="8338" y="129233"/>
                </a:lnTo>
                <a:lnTo>
                  <a:pt x="5630" y="111492"/>
                </a:lnTo>
                <a:cubicBezTo>
                  <a:pt x="1907" y="74835"/>
                  <a:pt x="0" y="37640"/>
                  <a:pt x="0" y="0"/>
                </a:cubicBezTo>
                <a:close/>
              </a:path>
            </a:pathLst>
          </a:custGeom>
          <a:solidFill>
            <a:schemeClr val="accent1">
              <a:alpha val="40000"/>
            </a:schemeClr>
          </a:solidFill>
          <a:ln w="4618" cap="flat">
            <a:noFill/>
            <a:prstDash val="solid"/>
            <a:miter/>
          </a:ln>
        </p:spPr>
        <p:txBody>
          <a:bodyPr rtlCol="0" anchor="ctr"/>
          <a:lstStyle/>
          <a:p>
            <a:endParaRPr lang="zh-CN" altLang="en-US"/>
          </a:p>
        </p:txBody>
      </p:sp>
      <p:pic>
        <p:nvPicPr>
          <p:cNvPr id="13" name="图形 12"/>
          <p:cNvPicPr>
            <a:picLocks noChangeAspect="1"/>
          </p:cNvPicPr>
          <p:nvPr userDrawn="1">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0" y="0"/>
            <a:ext cx="6279639" cy="2758465"/>
          </a:xfrm>
          <a:prstGeom prst="rect">
            <a:avLst/>
          </a:prstGeom>
        </p:spPr>
      </p:pic>
      <p:pic>
        <p:nvPicPr>
          <p:cNvPr id="14" name="图形 13"/>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0" y="0"/>
            <a:ext cx="2509904" cy="3463961"/>
          </a:xfrm>
          <a:prstGeom prst="rect">
            <a:avLst/>
          </a:prstGeom>
        </p:spPr>
      </p:pic>
      <p:sp>
        <p:nvSpPr>
          <p:cNvPr id="15" name="任意多边形: 形状 14"/>
          <p:cNvSpPr/>
          <p:nvPr userDrawn="1">
            <p:custDataLst>
              <p:tags r:id="rId17"/>
            </p:custDataLst>
          </p:nvPr>
        </p:nvSpPr>
        <p:spPr>
          <a:xfrm>
            <a:off x="2822773" y="1258706"/>
            <a:ext cx="634091" cy="1138205"/>
          </a:xfrm>
          <a:custGeom>
            <a:avLst/>
            <a:gdLst>
              <a:gd name="connsiteX0" fmla="*/ 109922 w 634091"/>
              <a:gd name="connsiteY0" fmla="*/ 1077255 h 1138205"/>
              <a:gd name="connsiteX1" fmla="*/ 127723 w 634091"/>
              <a:gd name="connsiteY1" fmla="*/ 1082240 h 1138205"/>
              <a:gd name="connsiteX2" fmla="*/ 111158 w 634091"/>
              <a:gd name="connsiteY2" fmla="*/ 1134804 h 1138205"/>
              <a:gd name="connsiteX3" fmla="*/ 64778 w 634091"/>
              <a:gd name="connsiteY3" fmla="*/ 1121665 h 1138205"/>
              <a:gd name="connsiteX4" fmla="*/ 91284 w 634091"/>
              <a:gd name="connsiteY4" fmla="*/ 1082240 h 1138205"/>
              <a:gd name="connsiteX5" fmla="*/ 109922 w 634091"/>
              <a:gd name="connsiteY5" fmla="*/ 1077255 h 1138205"/>
              <a:gd name="connsiteX6" fmla="*/ 275704 w 634091"/>
              <a:gd name="connsiteY6" fmla="*/ 1077248 h 1138205"/>
              <a:gd name="connsiteX7" fmla="*/ 293505 w 634091"/>
              <a:gd name="connsiteY7" fmla="*/ 1082233 h 1138205"/>
              <a:gd name="connsiteX8" fmla="*/ 276940 w 634091"/>
              <a:gd name="connsiteY8" fmla="*/ 1134805 h 1138205"/>
              <a:gd name="connsiteX9" fmla="*/ 230560 w 634091"/>
              <a:gd name="connsiteY9" fmla="*/ 1121666 h 1138205"/>
              <a:gd name="connsiteX10" fmla="*/ 230560 w 634091"/>
              <a:gd name="connsiteY10" fmla="*/ 1121658 h 1138205"/>
              <a:gd name="connsiteX11" fmla="*/ 257066 w 634091"/>
              <a:gd name="connsiteY11" fmla="*/ 1082233 h 1138205"/>
              <a:gd name="connsiteX12" fmla="*/ 275704 w 634091"/>
              <a:gd name="connsiteY12" fmla="*/ 1077248 h 1138205"/>
              <a:gd name="connsiteX13" fmla="*/ 368783 w 634091"/>
              <a:gd name="connsiteY13" fmla="*/ 959573 h 1138205"/>
              <a:gd name="connsiteX14" fmla="*/ 386584 w 634091"/>
              <a:gd name="connsiteY14" fmla="*/ 964558 h 1138205"/>
              <a:gd name="connsiteX15" fmla="*/ 370019 w 634091"/>
              <a:gd name="connsiteY15" fmla="*/ 1017122 h 1138205"/>
              <a:gd name="connsiteX16" fmla="*/ 323639 w 634091"/>
              <a:gd name="connsiteY16" fmla="*/ 1003983 h 1138205"/>
              <a:gd name="connsiteX17" fmla="*/ 350145 w 634091"/>
              <a:gd name="connsiteY17" fmla="*/ 964558 h 1138205"/>
              <a:gd name="connsiteX18" fmla="*/ 368783 w 634091"/>
              <a:gd name="connsiteY18" fmla="*/ 959573 h 1138205"/>
              <a:gd name="connsiteX19" fmla="*/ 261429 w 634091"/>
              <a:gd name="connsiteY19" fmla="*/ 934470 h 1138205"/>
              <a:gd name="connsiteX20" fmla="*/ 279230 w 634091"/>
              <a:gd name="connsiteY20" fmla="*/ 939455 h 1138205"/>
              <a:gd name="connsiteX21" fmla="*/ 262665 w 634091"/>
              <a:gd name="connsiteY21" fmla="*/ 992019 h 1138205"/>
              <a:gd name="connsiteX22" fmla="*/ 216285 w 634091"/>
              <a:gd name="connsiteY22" fmla="*/ 978880 h 1138205"/>
              <a:gd name="connsiteX23" fmla="*/ 242791 w 634091"/>
              <a:gd name="connsiteY23" fmla="*/ 939455 h 1138205"/>
              <a:gd name="connsiteX24" fmla="*/ 261429 w 634091"/>
              <a:gd name="connsiteY24" fmla="*/ 934470 h 1138205"/>
              <a:gd name="connsiteX25" fmla="*/ 70043 w 634091"/>
              <a:gd name="connsiteY25" fmla="*/ 813757 h 1138205"/>
              <a:gd name="connsiteX26" fmla="*/ 97062 w 634091"/>
              <a:gd name="connsiteY26" fmla="*/ 821387 h 1138205"/>
              <a:gd name="connsiteX27" fmla="*/ 71919 w 634091"/>
              <a:gd name="connsiteY27" fmla="*/ 901831 h 1138205"/>
              <a:gd name="connsiteX28" fmla="*/ 1524 w 634091"/>
              <a:gd name="connsiteY28" fmla="*/ 881723 h 1138205"/>
              <a:gd name="connsiteX29" fmla="*/ 41751 w 634091"/>
              <a:gd name="connsiteY29" fmla="*/ 821387 h 1138205"/>
              <a:gd name="connsiteX30" fmla="*/ 70043 w 634091"/>
              <a:gd name="connsiteY30" fmla="*/ 813757 h 1138205"/>
              <a:gd name="connsiteX31" fmla="*/ 253029 w 634091"/>
              <a:gd name="connsiteY31" fmla="*/ 767011 h 1138205"/>
              <a:gd name="connsiteX32" fmla="*/ 267543 w 634091"/>
              <a:gd name="connsiteY32" fmla="*/ 771075 h 1138205"/>
              <a:gd name="connsiteX33" fmla="*/ 254037 w 634091"/>
              <a:gd name="connsiteY33" fmla="*/ 813932 h 1138205"/>
              <a:gd name="connsiteX34" fmla="*/ 216223 w 634091"/>
              <a:gd name="connsiteY34" fmla="*/ 803219 h 1138205"/>
              <a:gd name="connsiteX35" fmla="*/ 237834 w 634091"/>
              <a:gd name="connsiteY35" fmla="*/ 771075 h 1138205"/>
              <a:gd name="connsiteX36" fmla="*/ 253029 w 634091"/>
              <a:gd name="connsiteY36" fmla="*/ 767011 h 1138205"/>
              <a:gd name="connsiteX37" fmla="*/ 473911 w 634091"/>
              <a:gd name="connsiteY37" fmla="*/ 761417 h 1138205"/>
              <a:gd name="connsiteX38" fmla="*/ 491712 w 634091"/>
              <a:gd name="connsiteY38" fmla="*/ 766402 h 1138205"/>
              <a:gd name="connsiteX39" fmla="*/ 475147 w 634091"/>
              <a:gd name="connsiteY39" fmla="*/ 818974 h 1138205"/>
              <a:gd name="connsiteX40" fmla="*/ 428767 w 634091"/>
              <a:gd name="connsiteY40" fmla="*/ 805835 h 1138205"/>
              <a:gd name="connsiteX41" fmla="*/ 428767 w 634091"/>
              <a:gd name="connsiteY41" fmla="*/ 805827 h 1138205"/>
              <a:gd name="connsiteX42" fmla="*/ 455273 w 634091"/>
              <a:gd name="connsiteY42" fmla="*/ 766402 h 1138205"/>
              <a:gd name="connsiteX43" fmla="*/ 473911 w 634091"/>
              <a:gd name="connsiteY43" fmla="*/ 761417 h 1138205"/>
              <a:gd name="connsiteX44" fmla="*/ 198162 w 634091"/>
              <a:gd name="connsiteY44" fmla="*/ 613030 h 1138205"/>
              <a:gd name="connsiteX45" fmla="*/ 211379 w 634091"/>
              <a:gd name="connsiteY45" fmla="*/ 616762 h 1138205"/>
              <a:gd name="connsiteX46" fmla="*/ 199080 w 634091"/>
              <a:gd name="connsiteY46" fmla="*/ 656112 h 1138205"/>
              <a:gd name="connsiteX47" fmla="*/ 164645 w 634091"/>
              <a:gd name="connsiteY47" fmla="*/ 646276 h 1138205"/>
              <a:gd name="connsiteX48" fmla="*/ 184323 w 634091"/>
              <a:gd name="connsiteY48" fmla="*/ 616762 h 1138205"/>
              <a:gd name="connsiteX49" fmla="*/ 198162 w 634091"/>
              <a:gd name="connsiteY49" fmla="*/ 613030 h 1138205"/>
              <a:gd name="connsiteX50" fmla="*/ 391308 w 634091"/>
              <a:gd name="connsiteY50" fmla="*/ 594870 h 1138205"/>
              <a:gd name="connsiteX51" fmla="*/ 399135 w 634091"/>
              <a:gd name="connsiteY51" fmla="*/ 677035 h 1138205"/>
              <a:gd name="connsiteX52" fmla="*/ 328708 w 634091"/>
              <a:gd name="connsiteY52" fmla="*/ 684863 h 1138205"/>
              <a:gd name="connsiteX53" fmla="*/ 316970 w 634091"/>
              <a:gd name="connsiteY53" fmla="*/ 649650 h 1138205"/>
              <a:gd name="connsiteX54" fmla="*/ 344356 w 634091"/>
              <a:gd name="connsiteY54" fmla="*/ 606608 h 1138205"/>
              <a:gd name="connsiteX55" fmla="*/ 391308 w 634091"/>
              <a:gd name="connsiteY55" fmla="*/ 594870 h 1138205"/>
              <a:gd name="connsiteX56" fmla="*/ 392859 w 634091"/>
              <a:gd name="connsiteY56" fmla="*/ 351638 h 1138205"/>
              <a:gd name="connsiteX57" fmla="*/ 434663 w 634091"/>
              <a:gd name="connsiteY57" fmla="*/ 363344 h 1138205"/>
              <a:gd name="connsiteX58" fmla="*/ 395762 w 634091"/>
              <a:gd name="connsiteY58" fmla="*/ 486785 h 1138205"/>
              <a:gd name="connsiteX59" fmla="*/ 286844 w 634091"/>
              <a:gd name="connsiteY59" fmla="*/ 455929 h 1138205"/>
              <a:gd name="connsiteX60" fmla="*/ 349090 w 634091"/>
              <a:gd name="connsiteY60" fmla="*/ 363344 h 1138205"/>
              <a:gd name="connsiteX61" fmla="*/ 392859 w 634091"/>
              <a:gd name="connsiteY61" fmla="*/ 351638 h 1138205"/>
              <a:gd name="connsiteX62" fmla="*/ 207870 w 634091"/>
              <a:gd name="connsiteY62" fmla="*/ 258230 h 1138205"/>
              <a:gd name="connsiteX63" fmla="*/ 257246 w 634091"/>
              <a:gd name="connsiteY63" fmla="*/ 272172 h 1138205"/>
              <a:gd name="connsiteX64" fmla="*/ 211299 w 634091"/>
              <a:gd name="connsiteY64" fmla="*/ 419181 h 1138205"/>
              <a:gd name="connsiteX65" fmla="*/ 82655 w 634091"/>
              <a:gd name="connsiteY65" fmla="*/ 382433 h 1138205"/>
              <a:gd name="connsiteX66" fmla="*/ 156168 w 634091"/>
              <a:gd name="connsiteY66" fmla="*/ 272172 h 1138205"/>
              <a:gd name="connsiteX67" fmla="*/ 207870 w 634091"/>
              <a:gd name="connsiteY67" fmla="*/ 258230 h 1138205"/>
              <a:gd name="connsiteX68" fmla="*/ 579941 w 634091"/>
              <a:gd name="connsiteY68" fmla="*/ 186436 h 1138205"/>
              <a:gd name="connsiteX69" fmla="*/ 621745 w 634091"/>
              <a:gd name="connsiteY69" fmla="*/ 198142 h 1138205"/>
              <a:gd name="connsiteX70" fmla="*/ 582844 w 634091"/>
              <a:gd name="connsiteY70" fmla="*/ 321600 h 1138205"/>
              <a:gd name="connsiteX71" fmla="*/ 473926 w 634091"/>
              <a:gd name="connsiteY71" fmla="*/ 290745 h 1138205"/>
              <a:gd name="connsiteX72" fmla="*/ 473926 w 634091"/>
              <a:gd name="connsiteY72" fmla="*/ 290727 h 1138205"/>
              <a:gd name="connsiteX73" fmla="*/ 536172 w 634091"/>
              <a:gd name="connsiteY73" fmla="*/ 198142 h 1138205"/>
              <a:gd name="connsiteX74" fmla="*/ 579941 w 634091"/>
              <a:gd name="connsiteY74" fmla="*/ 186436 h 1138205"/>
              <a:gd name="connsiteX75" fmla="*/ 425741 w 634091"/>
              <a:gd name="connsiteY75" fmla="*/ 306 h 1138205"/>
              <a:gd name="connsiteX76" fmla="*/ 459369 w 634091"/>
              <a:gd name="connsiteY76" fmla="*/ 5702 h 1138205"/>
              <a:gd name="connsiteX77" fmla="*/ 477751 w 634091"/>
              <a:gd name="connsiteY77" fmla="*/ 198659 h 1138205"/>
              <a:gd name="connsiteX78" fmla="*/ 312360 w 634091"/>
              <a:gd name="connsiteY78" fmla="*/ 217042 h 1138205"/>
              <a:gd name="connsiteX79" fmla="*/ 284794 w 634091"/>
              <a:gd name="connsiteY79" fmla="*/ 134346 h 1138205"/>
              <a:gd name="connsiteX80" fmla="*/ 349107 w 634091"/>
              <a:gd name="connsiteY80" fmla="*/ 33267 h 1138205"/>
              <a:gd name="connsiteX81" fmla="*/ 425741 w 634091"/>
              <a:gd name="connsiteY81" fmla="*/ 306 h 113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34091" h="1138205">
                <a:moveTo>
                  <a:pt x="109922" y="1077255"/>
                </a:moveTo>
                <a:cubicBezTo>
                  <a:pt x="116750" y="1076720"/>
                  <a:pt x="123439" y="1077846"/>
                  <a:pt x="127723" y="1082240"/>
                </a:cubicBezTo>
                <a:cubicBezTo>
                  <a:pt x="138808" y="1093612"/>
                  <a:pt x="131934" y="1124974"/>
                  <a:pt x="111158" y="1134804"/>
                </a:cubicBezTo>
                <a:cubicBezTo>
                  <a:pt x="94541" y="1142676"/>
                  <a:pt x="70002" y="1136301"/>
                  <a:pt x="64778" y="1121665"/>
                </a:cubicBezTo>
                <a:cubicBezTo>
                  <a:pt x="59416" y="1106641"/>
                  <a:pt x="76604" y="1089063"/>
                  <a:pt x="91284" y="1082240"/>
                </a:cubicBezTo>
                <a:cubicBezTo>
                  <a:pt x="96126" y="1079988"/>
                  <a:pt x="103094" y="1077791"/>
                  <a:pt x="109922" y="1077255"/>
                </a:cubicBezTo>
                <a:close/>
                <a:moveTo>
                  <a:pt x="275704" y="1077248"/>
                </a:moveTo>
                <a:cubicBezTo>
                  <a:pt x="282532" y="1076713"/>
                  <a:pt x="289221" y="1077839"/>
                  <a:pt x="293505" y="1082233"/>
                </a:cubicBezTo>
                <a:cubicBezTo>
                  <a:pt x="304590" y="1093612"/>
                  <a:pt x="297716" y="1124974"/>
                  <a:pt x="276940" y="1134805"/>
                </a:cubicBezTo>
                <a:cubicBezTo>
                  <a:pt x="260323" y="1142676"/>
                  <a:pt x="235784" y="1136301"/>
                  <a:pt x="230560" y="1121666"/>
                </a:cubicBezTo>
                <a:lnTo>
                  <a:pt x="230560" y="1121658"/>
                </a:lnTo>
                <a:cubicBezTo>
                  <a:pt x="225198" y="1106634"/>
                  <a:pt x="242386" y="1089056"/>
                  <a:pt x="257066" y="1082233"/>
                </a:cubicBezTo>
                <a:cubicBezTo>
                  <a:pt x="261908" y="1079981"/>
                  <a:pt x="268876" y="1077784"/>
                  <a:pt x="275704" y="1077248"/>
                </a:cubicBezTo>
                <a:close/>
                <a:moveTo>
                  <a:pt x="368783" y="959573"/>
                </a:moveTo>
                <a:cubicBezTo>
                  <a:pt x="375611" y="959038"/>
                  <a:pt x="382299" y="960164"/>
                  <a:pt x="386584" y="964558"/>
                </a:cubicBezTo>
                <a:cubicBezTo>
                  <a:pt x="397669" y="975930"/>
                  <a:pt x="390795" y="1007292"/>
                  <a:pt x="370019" y="1017122"/>
                </a:cubicBezTo>
                <a:cubicBezTo>
                  <a:pt x="353402" y="1024994"/>
                  <a:pt x="328863" y="1018619"/>
                  <a:pt x="323639" y="1003983"/>
                </a:cubicBezTo>
                <a:cubicBezTo>
                  <a:pt x="318277" y="988959"/>
                  <a:pt x="335465" y="971381"/>
                  <a:pt x="350145" y="964558"/>
                </a:cubicBezTo>
                <a:cubicBezTo>
                  <a:pt x="354987" y="962306"/>
                  <a:pt x="361955" y="960109"/>
                  <a:pt x="368783" y="959573"/>
                </a:cubicBezTo>
                <a:close/>
                <a:moveTo>
                  <a:pt x="261429" y="934470"/>
                </a:moveTo>
                <a:cubicBezTo>
                  <a:pt x="268257" y="933935"/>
                  <a:pt x="274946" y="935061"/>
                  <a:pt x="279230" y="939455"/>
                </a:cubicBezTo>
                <a:cubicBezTo>
                  <a:pt x="290315" y="950827"/>
                  <a:pt x="283441" y="982189"/>
                  <a:pt x="262665" y="992019"/>
                </a:cubicBezTo>
                <a:cubicBezTo>
                  <a:pt x="246048" y="999891"/>
                  <a:pt x="221509" y="993516"/>
                  <a:pt x="216285" y="978880"/>
                </a:cubicBezTo>
                <a:cubicBezTo>
                  <a:pt x="210923" y="963856"/>
                  <a:pt x="228111" y="946278"/>
                  <a:pt x="242791" y="939455"/>
                </a:cubicBezTo>
                <a:cubicBezTo>
                  <a:pt x="247633" y="937203"/>
                  <a:pt x="254601" y="935006"/>
                  <a:pt x="261429" y="934470"/>
                </a:cubicBezTo>
                <a:close/>
                <a:moveTo>
                  <a:pt x="70043" y="813757"/>
                </a:moveTo>
                <a:cubicBezTo>
                  <a:pt x="80409" y="812937"/>
                  <a:pt x="90562" y="814660"/>
                  <a:pt x="97062" y="821387"/>
                </a:cubicBezTo>
                <a:cubicBezTo>
                  <a:pt x="113890" y="838790"/>
                  <a:pt x="103444" y="886785"/>
                  <a:pt x="71919" y="901831"/>
                </a:cubicBezTo>
                <a:cubicBezTo>
                  <a:pt x="46691" y="913870"/>
                  <a:pt x="9453" y="904122"/>
                  <a:pt x="1524" y="881723"/>
                </a:cubicBezTo>
                <a:cubicBezTo>
                  <a:pt x="-6621" y="858720"/>
                  <a:pt x="19464" y="831832"/>
                  <a:pt x="41751" y="821387"/>
                </a:cubicBezTo>
                <a:cubicBezTo>
                  <a:pt x="49100" y="817941"/>
                  <a:pt x="59677" y="814578"/>
                  <a:pt x="70043" y="813757"/>
                </a:cubicBezTo>
                <a:close/>
                <a:moveTo>
                  <a:pt x="253029" y="767011"/>
                </a:moveTo>
                <a:cubicBezTo>
                  <a:pt x="258596" y="766574"/>
                  <a:pt x="264050" y="767492"/>
                  <a:pt x="267543" y="771075"/>
                </a:cubicBezTo>
                <a:cubicBezTo>
                  <a:pt x="276581" y="780346"/>
                  <a:pt x="270976" y="805916"/>
                  <a:pt x="254037" y="813932"/>
                </a:cubicBezTo>
                <a:cubicBezTo>
                  <a:pt x="240489" y="820350"/>
                  <a:pt x="220482" y="815152"/>
                  <a:pt x="216223" y="803219"/>
                </a:cubicBezTo>
                <a:cubicBezTo>
                  <a:pt x="211851" y="790969"/>
                  <a:pt x="225865" y="776638"/>
                  <a:pt x="237834" y="771075"/>
                </a:cubicBezTo>
                <a:cubicBezTo>
                  <a:pt x="241782" y="769239"/>
                  <a:pt x="247462" y="767447"/>
                  <a:pt x="253029" y="767011"/>
                </a:cubicBezTo>
                <a:close/>
                <a:moveTo>
                  <a:pt x="473911" y="761417"/>
                </a:moveTo>
                <a:cubicBezTo>
                  <a:pt x="480739" y="760882"/>
                  <a:pt x="487428" y="762008"/>
                  <a:pt x="491712" y="766402"/>
                </a:cubicBezTo>
                <a:cubicBezTo>
                  <a:pt x="502797" y="777781"/>
                  <a:pt x="495923" y="809143"/>
                  <a:pt x="475147" y="818974"/>
                </a:cubicBezTo>
                <a:cubicBezTo>
                  <a:pt x="458530" y="826845"/>
                  <a:pt x="433991" y="820470"/>
                  <a:pt x="428767" y="805835"/>
                </a:cubicBezTo>
                <a:lnTo>
                  <a:pt x="428767" y="805827"/>
                </a:lnTo>
                <a:cubicBezTo>
                  <a:pt x="423405" y="790803"/>
                  <a:pt x="440593" y="773225"/>
                  <a:pt x="455273" y="766402"/>
                </a:cubicBezTo>
                <a:cubicBezTo>
                  <a:pt x="460115" y="764150"/>
                  <a:pt x="467082" y="761953"/>
                  <a:pt x="473911" y="761417"/>
                </a:cubicBezTo>
                <a:close/>
                <a:moveTo>
                  <a:pt x="198162" y="613030"/>
                </a:moveTo>
                <a:cubicBezTo>
                  <a:pt x="203233" y="612628"/>
                  <a:pt x="208200" y="613471"/>
                  <a:pt x="211379" y="616762"/>
                </a:cubicBezTo>
                <a:cubicBezTo>
                  <a:pt x="219611" y="625274"/>
                  <a:pt x="214501" y="648752"/>
                  <a:pt x="199080" y="656112"/>
                </a:cubicBezTo>
                <a:cubicBezTo>
                  <a:pt x="186739" y="662001"/>
                  <a:pt x="168523" y="657233"/>
                  <a:pt x="164645" y="646276"/>
                </a:cubicBezTo>
                <a:cubicBezTo>
                  <a:pt x="160661" y="635023"/>
                  <a:pt x="173421" y="621871"/>
                  <a:pt x="184323" y="616762"/>
                </a:cubicBezTo>
                <a:cubicBezTo>
                  <a:pt x="187918" y="615076"/>
                  <a:pt x="193092" y="613431"/>
                  <a:pt x="198162" y="613030"/>
                </a:cubicBezTo>
                <a:close/>
                <a:moveTo>
                  <a:pt x="391308" y="594870"/>
                </a:moveTo>
                <a:cubicBezTo>
                  <a:pt x="413749" y="605507"/>
                  <a:pt x="421804" y="652107"/>
                  <a:pt x="399135" y="677035"/>
                </a:cubicBezTo>
                <a:cubicBezTo>
                  <a:pt x="381521" y="696410"/>
                  <a:pt x="346498" y="701443"/>
                  <a:pt x="328708" y="684863"/>
                </a:cubicBezTo>
                <a:cubicBezTo>
                  <a:pt x="315481" y="672531"/>
                  <a:pt x="316757" y="652892"/>
                  <a:pt x="316970" y="649650"/>
                </a:cubicBezTo>
                <a:cubicBezTo>
                  <a:pt x="318584" y="624868"/>
                  <a:pt x="338597" y="610687"/>
                  <a:pt x="344356" y="606608"/>
                </a:cubicBezTo>
                <a:cubicBezTo>
                  <a:pt x="349300" y="603109"/>
                  <a:pt x="373106" y="586243"/>
                  <a:pt x="391308" y="594870"/>
                </a:cubicBezTo>
                <a:close/>
                <a:moveTo>
                  <a:pt x="392859" y="351638"/>
                </a:moveTo>
                <a:cubicBezTo>
                  <a:pt x="408894" y="350380"/>
                  <a:pt x="424602" y="353024"/>
                  <a:pt x="434663" y="363344"/>
                </a:cubicBezTo>
                <a:cubicBezTo>
                  <a:pt x="460695" y="390048"/>
                  <a:pt x="444552" y="463699"/>
                  <a:pt x="395762" y="486785"/>
                </a:cubicBezTo>
                <a:cubicBezTo>
                  <a:pt x="356740" y="505271"/>
                  <a:pt x="299111" y="490300"/>
                  <a:pt x="286844" y="455929"/>
                </a:cubicBezTo>
                <a:cubicBezTo>
                  <a:pt x="274251" y="420646"/>
                  <a:pt x="314616" y="379367"/>
                  <a:pt x="349090" y="363344"/>
                </a:cubicBezTo>
                <a:cubicBezTo>
                  <a:pt x="360461" y="358055"/>
                  <a:pt x="376824" y="352895"/>
                  <a:pt x="392859" y="351638"/>
                </a:cubicBezTo>
                <a:close/>
                <a:moveTo>
                  <a:pt x="207870" y="258230"/>
                </a:moveTo>
                <a:cubicBezTo>
                  <a:pt x="226813" y="256731"/>
                  <a:pt x="245368" y="259879"/>
                  <a:pt x="257246" y="272172"/>
                </a:cubicBezTo>
                <a:cubicBezTo>
                  <a:pt x="287999" y="303975"/>
                  <a:pt x="268910" y="391684"/>
                  <a:pt x="211299" y="419181"/>
                </a:cubicBezTo>
                <a:cubicBezTo>
                  <a:pt x="165196" y="441181"/>
                  <a:pt x="97144" y="423367"/>
                  <a:pt x="82655" y="382433"/>
                </a:cubicBezTo>
                <a:cubicBezTo>
                  <a:pt x="67770" y="340396"/>
                  <a:pt x="115440" y="291261"/>
                  <a:pt x="156168" y="272172"/>
                </a:cubicBezTo>
                <a:cubicBezTo>
                  <a:pt x="169598" y="265875"/>
                  <a:pt x="188928" y="259729"/>
                  <a:pt x="207870" y="258230"/>
                </a:cubicBezTo>
                <a:close/>
                <a:moveTo>
                  <a:pt x="579941" y="186436"/>
                </a:moveTo>
                <a:cubicBezTo>
                  <a:pt x="595976" y="185178"/>
                  <a:pt x="611684" y="187822"/>
                  <a:pt x="621745" y="198142"/>
                </a:cubicBezTo>
                <a:cubicBezTo>
                  <a:pt x="647777" y="224864"/>
                  <a:pt x="631634" y="298514"/>
                  <a:pt x="582844" y="321600"/>
                </a:cubicBezTo>
                <a:cubicBezTo>
                  <a:pt x="543822" y="340086"/>
                  <a:pt x="486193" y="325115"/>
                  <a:pt x="473926" y="290745"/>
                </a:cubicBezTo>
                <a:lnTo>
                  <a:pt x="473926" y="290727"/>
                </a:lnTo>
                <a:cubicBezTo>
                  <a:pt x="461333" y="255444"/>
                  <a:pt x="501698" y="214165"/>
                  <a:pt x="536172" y="198142"/>
                </a:cubicBezTo>
                <a:cubicBezTo>
                  <a:pt x="547543" y="192853"/>
                  <a:pt x="563906" y="187693"/>
                  <a:pt x="579941" y="186436"/>
                </a:cubicBezTo>
                <a:close/>
                <a:moveTo>
                  <a:pt x="425741" y="306"/>
                </a:moveTo>
                <a:cubicBezTo>
                  <a:pt x="437174" y="-686"/>
                  <a:pt x="448683" y="637"/>
                  <a:pt x="459369" y="5702"/>
                </a:cubicBezTo>
                <a:cubicBezTo>
                  <a:pt x="512070" y="30683"/>
                  <a:pt x="530987" y="140117"/>
                  <a:pt x="477751" y="198659"/>
                </a:cubicBezTo>
                <a:cubicBezTo>
                  <a:pt x="436386" y="244159"/>
                  <a:pt x="354138" y="255978"/>
                  <a:pt x="312360" y="217042"/>
                </a:cubicBezTo>
                <a:cubicBezTo>
                  <a:pt x="281297" y="188081"/>
                  <a:pt x="284295" y="141961"/>
                  <a:pt x="284794" y="134346"/>
                </a:cubicBezTo>
                <a:cubicBezTo>
                  <a:pt x="288585" y="76149"/>
                  <a:pt x="335583" y="42846"/>
                  <a:pt x="349107" y="33267"/>
                </a:cubicBezTo>
                <a:cubicBezTo>
                  <a:pt x="357816" y="27104"/>
                  <a:pt x="391440" y="3284"/>
                  <a:pt x="425741" y="306"/>
                </a:cubicBezTo>
                <a:close/>
              </a:path>
            </a:pathLst>
          </a:custGeom>
          <a:solidFill>
            <a:schemeClr val="accent1">
              <a:lumMod val="75000"/>
            </a:schemeClr>
          </a:solidFill>
          <a:ln w="1716" cap="flat">
            <a:noFill/>
            <a:prstDash val="solid"/>
            <a:miter/>
          </a:ln>
        </p:spPr>
        <p:txBody>
          <a:bodyPr rtlCol="0" anchor="ctr"/>
          <a:lstStyle/>
          <a:p>
            <a:endParaRPr lang="zh-CN" altLang="en-US"/>
          </a:p>
        </p:txBody>
      </p:sp>
      <p:pic>
        <p:nvPicPr>
          <p:cNvPr id="16" name="图形 15"/>
          <p:cNvPicPr>
            <a:picLocks noChangeAspect="1"/>
          </p:cNvPicPr>
          <p:nvPr userDrawn="1">
            <p:custDataLst>
              <p:tags r:id="rId18"/>
            </p:custDataLst>
          </p:nvPr>
        </p:nvPicPr>
        <p:blipFill rotWithShape="1">
          <a:blip r:embed="rId19">
            <a:extLst>
              <a:ext uri="{96DAC541-7B7A-43D3-8B79-37D633B846F1}">
                <asvg:svgBlip xmlns:asvg="http://schemas.microsoft.com/office/drawing/2016/SVG/main" r:embed="rId20"/>
              </a:ext>
            </a:extLst>
          </a:blip>
          <a:srcRect t="36129"/>
          <a:stretch>
            <a:fillRect/>
          </a:stretch>
        </p:blipFill>
        <p:spPr>
          <a:xfrm>
            <a:off x="2509902" y="0"/>
            <a:ext cx="820211" cy="841197"/>
          </a:xfrm>
          <a:prstGeom prst="rect">
            <a:avLst/>
          </a:prstGeom>
        </p:spPr>
      </p:pic>
      <p:sp>
        <p:nvSpPr>
          <p:cNvPr id="2" name="标题 1"/>
          <p:cNvSpPr>
            <a:spLocks noGrp="1"/>
          </p:cNvSpPr>
          <p:nvPr>
            <p:ph type="title"/>
            <p:custDataLst>
              <p:tags r:id="rId21"/>
            </p:custDataLst>
          </p:nvPr>
        </p:nvSpPr>
        <p:spPr>
          <a:xfrm>
            <a:off x="1526400" y="3490007"/>
            <a:ext cx="9144000" cy="1152000"/>
          </a:xfrm>
        </p:spPr>
        <p:txBody>
          <a:bodyPr wrap="square" anchor="b">
            <a:normAutofit/>
          </a:bodyPr>
          <a:lstStyle>
            <a:lvl1pPr algn="r">
              <a:defRPr sz="54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22"/>
            </p:custDataLst>
          </p:nvPr>
        </p:nvSpPr>
        <p:spPr>
          <a:xfrm>
            <a:off x="1526400" y="4750007"/>
            <a:ext cx="9144000" cy="936000"/>
          </a:xfrm>
        </p:spPr>
        <p:txBody>
          <a:bodyPr wrap="square">
            <a:normAutofit/>
          </a:bodyPr>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3"/>
            </p:custDataLst>
          </p:nvPr>
        </p:nvSpPr>
        <p:spPr>
          <a:xfrm>
            <a:off x="6096000" y="1973943"/>
            <a:ext cx="4572000" cy="1454864"/>
          </a:xfrm>
        </p:spPr>
        <p:txBody>
          <a:bodyPr wrap="none" anchor="b" anchorCtr="0">
            <a:normAutofit/>
          </a:bodyPr>
          <a:lstStyle>
            <a:lvl1pPr marL="0" indent="0" algn="r">
              <a:buNone/>
              <a:defRPr sz="7200" b="1">
                <a:solidFill>
                  <a:schemeClr val="accent1">
                    <a:lumMod val="75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2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5"/>
            </p:custDataLst>
          </p:nvPr>
        </p:nvSpPr>
        <p:spPr/>
        <p:txBody>
          <a:bodyPr/>
          <a:lstStyle/>
          <a:p>
            <a:endParaRPr lang="zh-CN" altLang="en-US"/>
          </a:p>
        </p:txBody>
      </p:sp>
      <p:sp>
        <p:nvSpPr>
          <p:cNvPr id="6" name="灯片编号占位符 6"/>
          <p:cNvSpPr>
            <a:spLocks noGrp="1"/>
          </p:cNvSpPr>
          <p:nvPr>
            <p:ph type="sldNum" sz="quarter" idx="12"/>
            <p:custDataLst>
              <p:tags r:id="rId2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0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05.xml"/><Relationship Id="rId25" Type="http://schemas.openxmlformats.org/officeDocument/2006/relationships/theme" Target="../theme/theme10.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304.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09.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08.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4.xml"/></Relationships>
</file>

<file path=ppt/slideMasters/_rels/slideMaster11.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23.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22.xml"/><Relationship Id="rId25" Type="http://schemas.openxmlformats.org/officeDocument/2006/relationships/theme" Target="../theme/theme11.xml"/><Relationship Id="rId24" Type="http://schemas.openxmlformats.org/officeDocument/2006/relationships/tags" Target="../tags/tag333.xml"/><Relationship Id="rId23" Type="http://schemas.openxmlformats.org/officeDocument/2006/relationships/tags" Target="../tags/tag332.xml"/><Relationship Id="rId22" Type="http://schemas.openxmlformats.org/officeDocument/2006/relationships/tags" Target="../tags/tag331.xml"/><Relationship Id="rId21" Type="http://schemas.openxmlformats.org/officeDocument/2006/relationships/tags" Target="../tags/tag330.xml"/><Relationship Id="rId20" Type="http://schemas.openxmlformats.org/officeDocument/2006/relationships/tags" Target="../tags/tag329.xml"/><Relationship Id="rId2" Type="http://schemas.openxmlformats.org/officeDocument/2006/relationships/tags" Target="../tags/tag321.xml"/><Relationship Id="rId19" Type="http://schemas.openxmlformats.org/officeDocument/2006/relationships/tags" Target="../tags/tag328.xml"/><Relationship Id="rId18" Type="http://schemas.openxmlformats.org/officeDocument/2006/relationships/tags" Target="../tags/tag327.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26.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25.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5.xml"/></Relationships>
</file>

<file path=ppt/slideMasters/_rels/slideMaster12.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4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39.xml"/><Relationship Id="rId25" Type="http://schemas.openxmlformats.org/officeDocument/2006/relationships/theme" Target="../theme/theme12.xml"/><Relationship Id="rId24" Type="http://schemas.openxmlformats.org/officeDocument/2006/relationships/tags" Target="../tags/tag350.xml"/><Relationship Id="rId23" Type="http://schemas.openxmlformats.org/officeDocument/2006/relationships/tags" Target="../tags/tag349.xml"/><Relationship Id="rId22" Type="http://schemas.openxmlformats.org/officeDocument/2006/relationships/tags" Target="../tags/tag348.xml"/><Relationship Id="rId21" Type="http://schemas.openxmlformats.org/officeDocument/2006/relationships/tags" Target="../tags/tag347.xml"/><Relationship Id="rId20" Type="http://schemas.openxmlformats.org/officeDocument/2006/relationships/tags" Target="../tags/tag346.xml"/><Relationship Id="rId2" Type="http://schemas.openxmlformats.org/officeDocument/2006/relationships/tags" Target="../tags/tag338.xml"/><Relationship Id="rId19" Type="http://schemas.openxmlformats.org/officeDocument/2006/relationships/tags" Target="../tags/tag345.xml"/><Relationship Id="rId18" Type="http://schemas.openxmlformats.org/officeDocument/2006/relationships/tags" Target="../tags/tag34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4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4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6.xml"/></Relationships>
</file>

<file path=ppt/slideMasters/_rels/slideMaster1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36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359.xml"/><Relationship Id="rId3" Type="http://schemas.openxmlformats.org/officeDocument/2006/relationships/tags" Target="../tags/tag358.xml"/><Relationship Id="rId26" Type="http://schemas.openxmlformats.org/officeDocument/2006/relationships/theme" Target="../theme/theme13.xml"/><Relationship Id="rId25" Type="http://schemas.openxmlformats.org/officeDocument/2006/relationships/tags" Target="../tags/tag370.xml"/><Relationship Id="rId24" Type="http://schemas.openxmlformats.org/officeDocument/2006/relationships/tags" Target="../tags/tag369.xml"/><Relationship Id="rId23" Type="http://schemas.openxmlformats.org/officeDocument/2006/relationships/tags" Target="../tags/tag368.xml"/><Relationship Id="rId22" Type="http://schemas.openxmlformats.org/officeDocument/2006/relationships/tags" Target="../tags/tag367.xml"/><Relationship Id="rId21" Type="http://schemas.openxmlformats.org/officeDocument/2006/relationships/tags" Target="../tags/tag366.xml"/><Relationship Id="rId20" Type="http://schemas.openxmlformats.org/officeDocument/2006/relationships/tags" Target="../tags/tag365.xml"/><Relationship Id="rId2" Type="http://schemas.openxmlformats.org/officeDocument/2006/relationships/slideLayout" Target="../slideLayouts/slideLayout38.xml"/><Relationship Id="rId19" Type="http://schemas.openxmlformats.org/officeDocument/2006/relationships/tags" Target="../tags/tag36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36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36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361.xml"/><Relationship Id="rId1" Type="http://schemas.openxmlformats.org/officeDocument/2006/relationships/slideLayout" Target="../slideLayouts/slideLayout37.xml"/></Relationships>
</file>

<file path=ppt/slideMasters/_rels/slideMaster14.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377.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76.xml"/><Relationship Id="rId25" Type="http://schemas.openxmlformats.org/officeDocument/2006/relationships/theme" Target="../theme/theme14.xml"/><Relationship Id="rId24" Type="http://schemas.openxmlformats.org/officeDocument/2006/relationships/tags" Target="../tags/tag387.xml"/><Relationship Id="rId23" Type="http://schemas.openxmlformats.org/officeDocument/2006/relationships/tags" Target="../tags/tag386.xml"/><Relationship Id="rId22" Type="http://schemas.openxmlformats.org/officeDocument/2006/relationships/tags" Target="../tags/tag385.xml"/><Relationship Id="rId21" Type="http://schemas.openxmlformats.org/officeDocument/2006/relationships/tags" Target="../tags/tag384.xml"/><Relationship Id="rId20" Type="http://schemas.openxmlformats.org/officeDocument/2006/relationships/tags" Target="../tags/tag383.xml"/><Relationship Id="rId2" Type="http://schemas.openxmlformats.org/officeDocument/2006/relationships/tags" Target="../tags/tag375.xml"/><Relationship Id="rId19" Type="http://schemas.openxmlformats.org/officeDocument/2006/relationships/tags" Target="../tags/tag382.xml"/><Relationship Id="rId18" Type="http://schemas.openxmlformats.org/officeDocument/2006/relationships/tags" Target="../tags/tag381.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380.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379.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9.xml"/></Relationships>
</file>

<file path=ppt/slideMasters/_rels/slideMaster1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20.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419.xml"/><Relationship Id="rId3" Type="http://schemas.openxmlformats.org/officeDocument/2006/relationships/tags" Target="../tags/tag418.xml"/><Relationship Id="rId26" Type="http://schemas.openxmlformats.org/officeDocument/2006/relationships/theme" Target="../theme/theme15.xml"/><Relationship Id="rId25" Type="http://schemas.openxmlformats.org/officeDocument/2006/relationships/tags" Target="../tags/tag430.xml"/><Relationship Id="rId24" Type="http://schemas.openxmlformats.org/officeDocument/2006/relationships/tags" Target="../tags/tag429.xml"/><Relationship Id="rId23" Type="http://schemas.openxmlformats.org/officeDocument/2006/relationships/tags" Target="../tags/tag428.xml"/><Relationship Id="rId22" Type="http://schemas.openxmlformats.org/officeDocument/2006/relationships/tags" Target="../tags/tag427.xml"/><Relationship Id="rId21" Type="http://schemas.openxmlformats.org/officeDocument/2006/relationships/tags" Target="../tags/tag426.xml"/><Relationship Id="rId20" Type="http://schemas.openxmlformats.org/officeDocument/2006/relationships/tags" Target="../tags/tag425.xml"/><Relationship Id="rId2" Type="http://schemas.openxmlformats.org/officeDocument/2006/relationships/slideLayout" Target="../slideLayouts/slideLayout41.xml"/><Relationship Id="rId19" Type="http://schemas.openxmlformats.org/officeDocument/2006/relationships/tags" Target="../tags/tag424.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423.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422.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421.xml"/><Relationship Id="rId1" Type="http://schemas.openxmlformats.org/officeDocument/2006/relationships/slideLayout" Target="../slideLayouts/slideLayout40.xml"/></Relationships>
</file>

<file path=ppt/slideMasters/_rels/slideMaster16.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3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35.xml"/><Relationship Id="rId25" Type="http://schemas.openxmlformats.org/officeDocument/2006/relationships/theme" Target="../theme/theme16.xml"/><Relationship Id="rId24" Type="http://schemas.openxmlformats.org/officeDocument/2006/relationships/tags" Target="../tags/tag446.xml"/><Relationship Id="rId23" Type="http://schemas.openxmlformats.org/officeDocument/2006/relationships/tags" Target="../tags/tag445.xml"/><Relationship Id="rId22" Type="http://schemas.openxmlformats.org/officeDocument/2006/relationships/tags" Target="../tags/tag444.xml"/><Relationship Id="rId21" Type="http://schemas.openxmlformats.org/officeDocument/2006/relationships/tags" Target="../tags/tag443.xml"/><Relationship Id="rId20" Type="http://schemas.openxmlformats.org/officeDocument/2006/relationships/tags" Target="../tags/tag442.xml"/><Relationship Id="rId2" Type="http://schemas.openxmlformats.org/officeDocument/2006/relationships/tags" Target="../tags/tag434.xml"/><Relationship Id="rId19" Type="http://schemas.openxmlformats.org/officeDocument/2006/relationships/tags" Target="../tags/tag441.xml"/><Relationship Id="rId18" Type="http://schemas.openxmlformats.org/officeDocument/2006/relationships/tags" Target="../tags/tag440.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39.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38.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2.xml"/></Relationships>
</file>

<file path=ppt/slideMasters/_rels/slideMaster17.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52.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51.xml"/><Relationship Id="rId25" Type="http://schemas.openxmlformats.org/officeDocument/2006/relationships/theme" Target="../theme/theme17.xml"/><Relationship Id="rId24" Type="http://schemas.openxmlformats.org/officeDocument/2006/relationships/tags" Target="../tags/tag462.xml"/><Relationship Id="rId23" Type="http://schemas.openxmlformats.org/officeDocument/2006/relationships/tags" Target="../tags/tag461.xml"/><Relationship Id="rId22" Type="http://schemas.openxmlformats.org/officeDocument/2006/relationships/tags" Target="../tags/tag460.xml"/><Relationship Id="rId21" Type="http://schemas.openxmlformats.org/officeDocument/2006/relationships/tags" Target="../tags/tag459.xml"/><Relationship Id="rId20" Type="http://schemas.openxmlformats.org/officeDocument/2006/relationships/tags" Target="../tags/tag458.xml"/><Relationship Id="rId2" Type="http://schemas.openxmlformats.org/officeDocument/2006/relationships/tags" Target="../tags/tag450.xml"/><Relationship Id="rId19" Type="http://schemas.openxmlformats.org/officeDocument/2006/relationships/tags" Target="../tags/tag457.xml"/><Relationship Id="rId18" Type="http://schemas.openxmlformats.org/officeDocument/2006/relationships/tags" Target="../tags/tag456.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55.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54.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3.xml"/></Relationships>
</file>

<file path=ppt/slideMasters/_rels/slideMaster18.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68.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67.xml"/><Relationship Id="rId25" Type="http://schemas.openxmlformats.org/officeDocument/2006/relationships/theme" Target="../theme/theme18.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6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71.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7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4.xml"/></Relationships>
</file>

<file path=ppt/slideMasters/_rels/slideMaster19.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484.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83.xml"/><Relationship Id="rId25" Type="http://schemas.openxmlformats.org/officeDocument/2006/relationships/theme" Target="../theme/theme19.xml"/><Relationship Id="rId24" Type="http://schemas.openxmlformats.org/officeDocument/2006/relationships/tags" Target="../tags/tag494.xml"/><Relationship Id="rId23" Type="http://schemas.openxmlformats.org/officeDocument/2006/relationships/tags" Target="../tags/tag493.xml"/><Relationship Id="rId22" Type="http://schemas.openxmlformats.org/officeDocument/2006/relationships/tags" Target="../tags/tag492.xml"/><Relationship Id="rId21" Type="http://schemas.openxmlformats.org/officeDocument/2006/relationships/tags" Target="../tags/tag491.xml"/><Relationship Id="rId20" Type="http://schemas.openxmlformats.org/officeDocument/2006/relationships/tags" Target="../tags/tag490.xml"/><Relationship Id="rId2" Type="http://schemas.openxmlformats.org/officeDocument/2006/relationships/tags" Target="../tags/tag482.xml"/><Relationship Id="rId19" Type="http://schemas.openxmlformats.org/officeDocument/2006/relationships/tags" Target="../tags/tag489.xml"/><Relationship Id="rId18" Type="http://schemas.openxmlformats.org/officeDocument/2006/relationships/tags" Target="../tags/tag488.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487.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486.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6" Type="http://schemas.openxmlformats.org/officeDocument/2006/relationships/theme" Target="../theme/theme2.xml"/><Relationship Id="rId35" Type="http://schemas.openxmlformats.org/officeDocument/2006/relationships/tags" Target="../tags/tag141.xml"/><Relationship Id="rId34" Type="http://schemas.openxmlformats.org/officeDocument/2006/relationships/tags" Target="../tags/tag140.xml"/><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slideLayout" Target="../slideLayouts/slideLayout14.xml"/><Relationship Id="rId29" Type="http://schemas.openxmlformats.org/officeDocument/2006/relationships/tags" Target="../tags/tag135.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134.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33.xml"/><Relationship Id="rId22" Type="http://schemas.openxmlformats.org/officeDocument/2006/relationships/image" Target="../media/image2.svg"/><Relationship Id="rId21" Type="http://schemas.openxmlformats.org/officeDocument/2006/relationships/image" Target="../media/image1.png"/><Relationship Id="rId20" Type="http://schemas.openxmlformats.org/officeDocument/2006/relationships/tags" Target="../tags/tag132.xml"/><Relationship Id="rId2" Type="http://schemas.openxmlformats.org/officeDocument/2006/relationships/slideLayout" Target="../slideLayouts/slideLayout13.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31.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50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499.xml"/><Relationship Id="rId25" Type="http://schemas.openxmlformats.org/officeDocument/2006/relationships/theme" Target="../theme/theme20.xml"/><Relationship Id="rId24" Type="http://schemas.openxmlformats.org/officeDocument/2006/relationships/tags" Target="../tags/tag510.xml"/><Relationship Id="rId23" Type="http://schemas.openxmlformats.org/officeDocument/2006/relationships/tags" Target="../tags/tag509.xml"/><Relationship Id="rId22" Type="http://schemas.openxmlformats.org/officeDocument/2006/relationships/tags" Target="../tags/tag508.xml"/><Relationship Id="rId21" Type="http://schemas.openxmlformats.org/officeDocument/2006/relationships/tags" Target="../tags/tag507.xml"/><Relationship Id="rId20" Type="http://schemas.openxmlformats.org/officeDocument/2006/relationships/tags" Target="../tags/tag506.xml"/><Relationship Id="rId2" Type="http://schemas.openxmlformats.org/officeDocument/2006/relationships/tags" Target="../tags/tag498.xml"/><Relationship Id="rId19" Type="http://schemas.openxmlformats.org/officeDocument/2006/relationships/tags" Target="../tags/tag505.xml"/><Relationship Id="rId18" Type="http://schemas.openxmlformats.org/officeDocument/2006/relationships/tags" Target="../tags/tag50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50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50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46.xml"/></Relationships>
</file>

<file path=ppt/slideMasters/_rels/slideMaster2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53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530.xml"/><Relationship Id="rId3" Type="http://schemas.openxmlformats.org/officeDocument/2006/relationships/tags" Target="../tags/tag529.xml"/><Relationship Id="rId26" Type="http://schemas.openxmlformats.org/officeDocument/2006/relationships/theme" Target="../theme/theme21.xml"/><Relationship Id="rId25" Type="http://schemas.openxmlformats.org/officeDocument/2006/relationships/tags" Target="../tags/tag541.xml"/><Relationship Id="rId24" Type="http://schemas.openxmlformats.org/officeDocument/2006/relationships/tags" Target="../tags/tag540.xml"/><Relationship Id="rId23" Type="http://schemas.openxmlformats.org/officeDocument/2006/relationships/tags" Target="../tags/tag539.xml"/><Relationship Id="rId22" Type="http://schemas.openxmlformats.org/officeDocument/2006/relationships/tags" Target="../tags/tag538.xml"/><Relationship Id="rId21" Type="http://schemas.openxmlformats.org/officeDocument/2006/relationships/tags" Target="../tags/tag537.xml"/><Relationship Id="rId20" Type="http://schemas.openxmlformats.org/officeDocument/2006/relationships/tags" Target="../tags/tag536.xml"/><Relationship Id="rId2" Type="http://schemas.openxmlformats.org/officeDocument/2006/relationships/slideLayout" Target="../slideLayouts/slideLayout48.xml"/><Relationship Id="rId19" Type="http://schemas.openxmlformats.org/officeDocument/2006/relationships/tags" Target="../tags/tag53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53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53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532.xml"/><Relationship Id="rId1"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16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161.xml"/><Relationship Id="rId3" Type="http://schemas.openxmlformats.org/officeDocument/2006/relationships/tags" Target="../tags/tag160.xml"/><Relationship Id="rId26" Type="http://schemas.openxmlformats.org/officeDocument/2006/relationships/theme" Target="../theme/theme3.xml"/><Relationship Id="rId25" Type="http://schemas.openxmlformats.org/officeDocument/2006/relationships/tags" Target="../tags/tag172.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slideLayout" Target="../slideLayouts/slideLayout25.xml"/><Relationship Id="rId19" Type="http://schemas.openxmlformats.org/officeDocument/2006/relationships/tags" Target="../tags/tag166.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165.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164.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16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17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178.xml"/><Relationship Id="rId25" Type="http://schemas.openxmlformats.org/officeDocument/2006/relationships/theme" Target="../theme/theme4.xml"/><Relationship Id="rId24" Type="http://schemas.openxmlformats.org/officeDocument/2006/relationships/tags" Target="../tags/tag189.xml"/><Relationship Id="rId23" Type="http://schemas.openxmlformats.org/officeDocument/2006/relationships/tags" Target="../tags/tag188.xml"/><Relationship Id="rId22" Type="http://schemas.openxmlformats.org/officeDocument/2006/relationships/tags" Target="../tags/tag187.xml"/><Relationship Id="rId21" Type="http://schemas.openxmlformats.org/officeDocument/2006/relationships/tags" Target="../tags/tag186.xml"/><Relationship Id="rId20" Type="http://schemas.openxmlformats.org/officeDocument/2006/relationships/tags" Target="../tags/tag185.xml"/><Relationship Id="rId2" Type="http://schemas.openxmlformats.org/officeDocument/2006/relationships/tags" Target="../tags/tag177.xml"/><Relationship Id="rId19" Type="http://schemas.openxmlformats.org/officeDocument/2006/relationships/tags" Target="../tags/tag184.xml"/><Relationship Id="rId18" Type="http://schemas.openxmlformats.org/officeDocument/2006/relationships/tags" Target="../tags/tag18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18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18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19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195.xml"/><Relationship Id="rId3" Type="http://schemas.openxmlformats.org/officeDocument/2006/relationships/tags" Target="../tags/tag194.xml"/><Relationship Id="rId26" Type="http://schemas.openxmlformats.org/officeDocument/2006/relationships/theme" Target="../theme/theme5.xml"/><Relationship Id="rId25" Type="http://schemas.openxmlformats.org/officeDocument/2006/relationships/tags" Target="../tags/tag206.xml"/><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slideLayout" Target="../slideLayouts/slideLayout28.xml"/><Relationship Id="rId19" Type="http://schemas.openxmlformats.org/officeDocument/2006/relationships/tags" Target="../tags/tag200.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199.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198.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197.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13.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12.xml"/><Relationship Id="rId25" Type="http://schemas.openxmlformats.org/officeDocument/2006/relationships/theme" Target="../theme/theme6.xml"/><Relationship Id="rId24" Type="http://schemas.openxmlformats.org/officeDocument/2006/relationships/tags" Target="../tags/tag223.xml"/><Relationship Id="rId23" Type="http://schemas.openxmlformats.org/officeDocument/2006/relationships/tags" Target="../tags/tag222.xml"/><Relationship Id="rId22" Type="http://schemas.openxmlformats.org/officeDocument/2006/relationships/tags" Target="../tags/tag221.xml"/><Relationship Id="rId21" Type="http://schemas.openxmlformats.org/officeDocument/2006/relationships/tags" Target="../tags/tag220.xml"/><Relationship Id="rId20" Type="http://schemas.openxmlformats.org/officeDocument/2006/relationships/tags" Target="../tags/tag219.xml"/><Relationship Id="rId2" Type="http://schemas.openxmlformats.org/officeDocument/2006/relationships/tags" Target="../tags/tag21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16.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15.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29.xml"/></Relationships>
</file>

<file path=ppt/slideMasters/_rels/slideMaster7.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30.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29.xml"/><Relationship Id="rId25" Type="http://schemas.openxmlformats.org/officeDocument/2006/relationships/theme" Target="../theme/theme7.xml"/><Relationship Id="rId24" Type="http://schemas.openxmlformats.org/officeDocument/2006/relationships/tags" Target="../tags/tag240.xml"/><Relationship Id="rId23" Type="http://schemas.openxmlformats.org/officeDocument/2006/relationships/tags" Target="../tags/tag239.xml"/><Relationship Id="rId22" Type="http://schemas.openxmlformats.org/officeDocument/2006/relationships/tags" Target="../tags/tag238.xml"/><Relationship Id="rId21" Type="http://schemas.openxmlformats.org/officeDocument/2006/relationships/tags" Target="../tags/tag237.xml"/><Relationship Id="rId20" Type="http://schemas.openxmlformats.org/officeDocument/2006/relationships/tags" Target="../tags/tag236.xml"/><Relationship Id="rId2" Type="http://schemas.openxmlformats.org/officeDocument/2006/relationships/tags" Target="../tags/tag228.xml"/><Relationship Id="rId19" Type="http://schemas.openxmlformats.org/officeDocument/2006/relationships/tags" Target="../tags/tag235.xml"/><Relationship Id="rId18" Type="http://schemas.openxmlformats.org/officeDocument/2006/relationships/tags" Target="../tags/tag234.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33.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32.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0.xml"/></Relationships>
</file>

<file path=ppt/slideMasters/_rels/slideMaster8.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26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260.xml"/><Relationship Id="rId3" Type="http://schemas.openxmlformats.org/officeDocument/2006/relationships/tags" Target="../tags/tag259.xml"/><Relationship Id="rId26" Type="http://schemas.openxmlformats.org/officeDocument/2006/relationships/theme" Target="../theme/theme8.xml"/><Relationship Id="rId25" Type="http://schemas.openxmlformats.org/officeDocument/2006/relationships/tags" Target="../tags/tag271.xml"/><Relationship Id="rId24" Type="http://schemas.openxmlformats.org/officeDocument/2006/relationships/tags" Target="../tags/tag270.xml"/><Relationship Id="rId23" Type="http://schemas.openxmlformats.org/officeDocument/2006/relationships/tags" Target="../tags/tag269.xml"/><Relationship Id="rId22" Type="http://schemas.openxmlformats.org/officeDocument/2006/relationships/tags" Target="../tags/tag268.xml"/><Relationship Id="rId21" Type="http://schemas.openxmlformats.org/officeDocument/2006/relationships/tags" Target="../tags/tag267.xml"/><Relationship Id="rId20" Type="http://schemas.openxmlformats.org/officeDocument/2006/relationships/tags" Target="../tags/tag266.xml"/><Relationship Id="rId2" Type="http://schemas.openxmlformats.org/officeDocument/2006/relationships/slideLayout" Target="../slideLayouts/slideLayout32.xml"/><Relationship Id="rId19" Type="http://schemas.openxmlformats.org/officeDocument/2006/relationships/tags" Target="../tags/tag265.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264.xml"/><Relationship Id="rId15" Type="http://schemas.openxmlformats.org/officeDocument/2006/relationships/image" Target="../media/image37.svg"/><Relationship Id="rId14" Type="http://schemas.openxmlformats.org/officeDocument/2006/relationships/image" Target="../media/image36.png"/><Relationship Id="rId13" Type="http://schemas.openxmlformats.org/officeDocument/2006/relationships/tags" Target="../tags/tag263.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262.xml"/><Relationship Id="rId1" Type="http://schemas.openxmlformats.org/officeDocument/2006/relationships/slideLayout" Target="../slideLayouts/slideLayout31.xml"/></Relationships>
</file>

<file path=ppt/slideMasters/_rels/slideMaster9.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289.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288.xml"/><Relationship Id="rId25" Type="http://schemas.openxmlformats.org/officeDocument/2006/relationships/theme" Target="../theme/theme9.xml"/><Relationship Id="rId24" Type="http://schemas.openxmlformats.org/officeDocument/2006/relationships/tags" Target="../tags/tag299.xml"/><Relationship Id="rId23" Type="http://schemas.openxmlformats.org/officeDocument/2006/relationships/tags" Target="../tags/tag298.xml"/><Relationship Id="rId22" Type="http://schemas.openxmlformats.org/officeDocument/2006/relationships/tags" Target="../tags/tag297.xml"/><Relationship Id="rId21" Type="http://schemas.openxmlformats.org/officeDocument/2006/relationships/tags" Target="../tags/tag296.xml"/><Relationship Id="rId20" Type="http://schemas.openxmlformats.org/officeDocument/2006/relationships/tags" Target="../tags/tag295.xml"/><Relationship Id="rId2" Type="http://schemas.openxmlformats.org/officeDocument/2006/relationships/tags" Target="../tags/tag287.xml"/><Relationship Id="rId19" Type="http://schemas.openxmlformats.org/officeDocument/2006/relationships/tags" Target="../tags/tag294.xml"/><Relationship Id="rId18" Type="http://schemas.openxmlformats.org/officeDocument/2006/relationships/tags" Target="../tags/tag293.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292.xml"/><Relationship Id="rId14" Type="http://schemas.openxmlformats.org/officeDocument/2006/relationships/image" Target="../media/image37.svg"/><Relationship Id="rId13" Type="http://schemas.openxmlformats.org/officeDocument/2006/relationships/image" Target="../media/image36.png"/><Relationship Id="rId12" Type="http://schemas.openxmlformats.org/officeDocument/2006/relationships/tags" Target="../tags/tag291.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5"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1"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14"/>
            </p:custDataLst>
          </p:nvPr>
        </p:nvPicPr>
        <p:blipFill>
          <a:blip r:embed="rId15">
            <a:extLst>
              <a:ext uri="{96DAC541-7B7A-43D3-8B79-37D633B846F1}">
                <asvg:svgBlip xmlns:asvg="http://schemas.microsoft.com/office/drawing/2016/SVG/main" r:embed="rId1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17"/>
            </p:custDataLst>
          </p:nvPr>
        </p:nvPicPr>
        <p:blipFill rotWithShape="1">
          <a:blip r:embed="rId18">
            <a:extLst>
              <a:ext uri="{96DAC541-7B7A-43D3-8B79-37D633B846F1}">
                <asvg:svgBlip xmlns:asvg="http://schemas.microsoft.com/office/drawing/2016/SVG/main" r:embed="rId1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20"/>
            </p:custDataLst>
          </p:nvPr>
        </p:nvPicPr>
        <p:blipFill rotWithShape="1">
          <a:blip r:embed="rId21">
            <a:extLst>
              <a:ext uri="{96DAC541-7B7A-43D3-8B79-37D633B846F1}">
                <asvg:svgBlip xmlns:asvg="http://schemas.microsoft.com/office/drawing/2016/SVG/main" r:embed="rId2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68059" y="587423"/>
            <a:ext cx="204689" cy="198390"/>
          </a:xfrm>
          <a:prstGeom prst="rect">
            <a:avLst/>
          </a:prstGeom>
        </p:spPr>
      </p:pic>
      <p:sp>
        <p:nvSpPr>
          <p:cNvPr id="14" name="任意多边形: 形状 13"/>
          <p:cNvSpPr/>
          <p:nvPr userDrawn="1">
            <p:custDataLst>
              <p:tags r:id="rId2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3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7"/>
            </p:custDataLst>
          </p:nvPr>
        </p:nvPicPr>
        <p:blipFill rotWithShape="1">
          <a:blip r:embed="rId8">
            <a:extLst>
              <a:ext uri="{96DAC541-7B7A-43D3-8B79-37D633B846F1}">
                <asvg:svgBlip xmlns:asvg="http://schemas.microsoft.com/office/drawing/2016/SVG/main" r:embed="rId9"/>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10"/>
            </p:custDataLst>
          </p:nvPr>
        </p:nvPicPr>
        <p:blipFill rotWithShape="1">
          <a:blip r:embed="rId11">
            <a:extLst>
              <a:ext uri="{96DAC541-7B7A-43D3-8B79-37D633B846F1}">
                <asvg:svgBlip xmlns:asvg="http://schemas.microsoft.com/office/drawing/2016/SVG/main" r:embed="rId12"/>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68059" y="587423"/>
            <a:ext cx="204689" cy="198390"/>
          </a:xfrm>
          <a:prstGeom prst="rect">
            <a:avLst/>
          </a:prstGeom>
        </p:spPr>
      </p:pic>
      <p:sp>
        <p:nvSpPr>
          <p:cNvPr id="14" name="任意多边形: 形状 13"/>
          <p:cNvSpPr/>
          <p:nvPr userDrawn="1">
            <p:custDataLst>
              <p:tags r:id="rId19"/>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a:blip r:embed="rId4">
            <a:extLst>
              <a:ext uri="{96DAC541-7B7A-43D3-8B79-37D633B846F1}">
                <asvg:svgBlip xmlns:asvg="http://schemas.microsoft.com/office/drawing/2016/SVG/main" r:embed="rId5"/>
              </a:ext>
            </a:extLst>
          </a:blip>
          <a:srcRect l="43038" b="60669"/>
          <a:stretch>
            <a:fillRect/>
          </a:stretch>
        </p:blipFill>
        <p:spPr>
          <a:xfrm flipH="1">
            <a:off x="10157000" y="5816600"/>
            <a:ext cx="2035000" cy="1041400"/>
          </a:xfrm>
          <a:custGeom>
            <a:avLst/>
            <a:gdLst>
              <a:gd name="connsiteX0" fmla="*/ 0 w 3107805"/>
              <a:gd name="connsiteY0" fmla="*/ 0 h 1590402"/>
              <a:gd name="connsiteX1" fmla="*/ 3107805 w 3107805"/>
              <a:gd name="connsiteY1" fmla="*/ 0 h 1590402"/>
              <a:gd name="connsiteX2" fmla="*/ 3107805 w 3107805"/>
              <a:gd name="connsiteY2" fmla="*/ 1590402 h 1590402"/>
              <a:gd name="connsiteX3" fmla="*/ 0 w 3107805"/>
              <a:gd name="connsiteY3" fmla="*/ 1590402 h 1590402"/>
            </a:gdLst>
            <a:ahLst/>
            <a:cxnLst>
              <a:cxn ang="0">
                <a:pos x="connsiteX0" y="connsiteY0"/>
              </a:cxn>
              <a:cxn ang="0">
                <a:pos x="connsiteX1" y="connsiteY1"/>
              </a:cxn>
              <a:cxn ang="0">
                <a:pos x="connsiteX2" y="connsiteY2"/>
              </a:cxn>
              <a:cxn ang="0">
                <a:pos x="connsiteX3" y="connsiteY3"/>
              </a:cxn>
            </a:cxnLst>
            <a:rect l="l" t="t" r="r" b="b"/>
            <a:pathLst>
              <a:path w="3107805" h="1590402">
                <a:moveTo>
                  <a:pt x="0" y="0"/>
                </a:moveTo>
                <a:lnTo>
                  <a:pt x="3107805" y="0"/>
                </a:lnTo>
                <a:lnTo>
                  <a:pt x="3107805" y="1590402"/>
                </a:lnTo>
                <a:lnTo>
                  <a:pt x="0" y="1590402"/>
                </a:lnTo>
                <a:close/>
              </a:path>
            </a:pathLst>
          </a:custGeom>
        </p:spPr>
      </p:pic>
      <p:pic>
        <p:nvPicPr>
          <p:cNvPr id="10" name="图形 9"/>
          <p:cNvPicPr>
            <a:picLocks noChangeAspect="1"/>
          </p:cNvPicPr>
          <p:nvPr userDrawn="1">
            <p:custDataLst>
              <p:tags r:id="rId6"/>
            </p:custDataLst>
          </p:nvPr>
        </p:nvPicPr>
        <p:blipFill rotWithShape="1">
          <a:blip r:embed="rId7">
            <a:extLst>
              <a:ext uri="{96DAC541-7B7A-43D3-8B79-37D633B846F1}">
                <asvg:svgBlip xmlns:asvg="http://schemas.microsoft.com/office/drawing/2016/SVG/main" r:embed="rId8"/>
              </a:ext>
            </a:extLst>
          </a:blip>
          <a:srcRect t="19196"/>
          <a:stretch>
            <a:fillRect/>
          </a:stretch>
        </p:blipFill>
        <p:spPr>
          <a:xfrm flipV="1">
            <a:off x="11190989" y="5910049"/>
            <a:ext cx="730607" cy="947950"/>
          </a:xfrm>
          <a:prstGeom prst="rect">
            <a:avLst/>
          </a:prstGeom>
        </p:spPr>
      </p:pic>
      <p:pic>
        <p:nvPicPr>
          <p:cNvPr id="11" name="图形 10"/>
          <p:cNvPicPr>
            <a:picLocks noChangeAspect="1"/>
          </p:cNvPicPr>
          <p:nvPr userDrawn="1">
            <p:custDataLst>
              <p:tags r:id="rId9"/>
            </p:custDataLst>
          </p:nvPr>
        </p:nvPicPr>
        <p:blipFill rotWithShape="1">
          <a:blip r:embed="rId10">
            <a:extLst>
              <a:ext uri="{96DAC541-7B7A-43D3-8B79-37D633B846F1}">
                <asvg:svgBlip xmlns:asvg="http://schemas.microsoft.com/office/drawing/2016/SVG/main" r:embed="rId11"/>
              </a:ext>
            </a:extLst>
          </a:blip>
          <a:srcRect l="57263" t="41925"/>
          <a:stretch>
            <a:fillRect/>
          </a:stretch>
        </p:blipFill>
        <p:spPr>
          <a:xfrm>
            <a:off x="1" y="1"/>
            <a:ext cx="1215315" cy="1224000"/>
          </a:xfrm>
          <a:prstGeom prst="rect">
            <a:avLst/>
          </a:prstGeom>
        </p:spPr>
      </p:pic>
      <p:pic>
        <p:nvPicPr>
          <p:cNvPr id="12" name="图形 11"/>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0" y="0"/>
            <a:ext cx="983564" cy="481013"/>
          </a:xfrm>
          <a:prstGeom prst="rect">
            <a:avLst/>
          </a:prstGeom>
        </p:spPr>
      </p:pic>
      <p:pic>
        <p:nvPicPr>
          <p:cNvPr id="13" name="图形 12"/>
          <p:cNvPicPr>
            <a:picLocks noChangeAspect="1"/>
          </p:cNvPicPr>
          <p:nvPr userDrawn="1">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059" y="587423"/>
            <a:ext cx="204689" cy="198390"/>
          </a:xfrm>
          <a:prstGeom prst="rect">
            <a:avLst/>
          </a:prstGeom>
        </p:spPr>
      </p:pic>
      <p:sp>
        <p:nvSpPr>
          <p:cNvPr id="14" name="任意多边形: 形状 13"/>
          <p:cNvSpPr/>
          <p:nvPr userDrawn="1">
            <p:custDataLst>
              <p:tags r:id="rId18"/>
            </p:custDataLst>
          </p:nvPr>
        </p:nvSpPr>
        <p:spPr>
          <a:xfrm rot="16200000">
            <a:off x="11666887" y="5675624"/>
            <a:ext cx="299424" cy="375402"/>
          </a:xfrm>
          <a:custGeom>
            <a:avLst/>
            <a:gdLst>
              <a:gd name="connsiteX0" fmla="*/ 83325 w 344040"/>
              <a:gd name="connsiteY0" fmla="*/ 395342 h 431339"/>
              <a:gd name="connsiteX1" fmla="*/ 74002 w 344040"/>
              <a:gd name="connsiteY1" fmla="*/ 407288 h 431339"/>
              <a:gd name="connsiteX2" fmla="*/ 52626 w 344040"/>
              <a:gd name="connsiteY2" fmla="*/ 401182 h 431339"/>
              <a:gd name="connsiteX3" fmla="*/ 64842 w 344040"/>
              <a:gd name="connsiteY3" fmla="*/ 382861 h 431339"/>
              <a:gd name="connsiteX4" fmla="*/ 73432 w 344040"/>
              <a:gd name="connsiteY4" fmla="*/ 380544 h 431339"/>
              <a:gd name="connsiteX5" fmla="*/ 81637 w 344040"/>
              <a:gd name="connsiteY5" fmla="*/ 382861 h 431339"/>
              <a:gd name="connsiteX6" fmla="*/ 83325 w 344040"/>
              <a:gd name="connsiteY6" fmla="*/ 395342 h 431339"/>
              <a:gd name="connsiteX7" fmla="*/ 118735 w 344040"/>
              <a:gd name="connsiteY7" fmla="*/ 189141 h 431339"/>
              <a:gd name="connsiteX8" fmla="*/ 81587 w 344040"/>
              <a:gd name="connsiteY8" fmla="*/ 260210 h 431339"/>
              <a:gd name="connsiteX9" fmla="*/ 1730 w 344040"/>
              <a:gd name="connsiteY9" fmla="*/ 237399 h 431339"/>
              <a:gd name="connsiteX10" fmla="*/ 47364 w 344040"/>
              <a:gd name="connsiteY10" fmla="*/ 168953 h 431339"/>
              <a:gd name="connsiteX11" fmla="*/ 79459 w 344040"/>
              <a:gd name="connsiteY11" fmla="*/ 160299 h 431339"/>
              <a:gd name="connsiteX12" fmla="*/ 110109 w 344040"/>
              <a:gd name="connsiteY12" fmla="*/ 168953 h 431339"/>
              <a:gd name="connsiteX13" fmla="*/ 118735 w 344040"/>
              <a:gd name="connsiteY13" fmla="*/ 189141 h 431339"/>
              <a:gd name="connsiteX14" fmla="*/ 206260 w 344040"/>
              <a:gd name="connsiteY14" fmla="*/ 391447 h 431339"/>
              <a:gd name="connsiteX15" fmla="*/ 198188 w 344040"/>
              <a:gd name="connsiteY15" fmla="*/ 420276 h 431339"/>
              <a:gd name="connsiteX16" fmla="*/ 154470 w 344040"/>
              <a:gd name="connsiteY16" fmla="*/ 425135 h 431339"/>
              <a:gd name="connsiteX17" fmla="*/ 147183 w 344040"/>
              <a:gd name="connsiteY17" fmla="*/ 403276 h 431339"/>
              <a:gd name="connsiteX18" fmla="*/ 164184 w 344040"/>
              <a:gd name="connsiteY18" fmla="*/ 376557 h 431339"/>
              <a:gd name="connsiteX19" fmla="*/ 193329 w 344040"/>
              <a:gd name="connsiteY19" fmla="*/ 369271 h 431339"/>
              <a:gd name="connsiteX20" fmla="*/ 206260 w 344040"/>
              <a:gd name="connsiteY20" fmla="*/ 391447 h 431339"/>
              <a:gd name="connsiteX21" fmla="*/ 227546 w 344040"/>
              <a:gd name="connsiteY21" fmla="*/ 242500 h 431339"/>
              <a:gd name="connsiteX22" fmla="*/ 196094 w 344040"/>
              <a:gd name="connsiteY22" fmla="*/ 302176 h 431339"/>
              <a:gd name="connsiteX23" fmla="*/ 128482 w 344040"/>
              <a:gd name="connsiteY23" fmla="*/ 283022 h 431339"/>
              <a:gd name="connsiteX24" fmla="*/ 167122 w 344040"/>
              <a:gd name="connsiteY24" fmla="*/ 225549 h 431339"/>
              <a:gd name="connsiteX25" fmla="*/ 194292 w 344040"/>
              <a:gd name="connsiteY25" fmla="*/ 218283 h 431339"/>
              <a:gd name="connsiteX26" fmla="*/ 220242 w 344040"/>
              <a:gd name="connsiteY26" fmla="*/ 225549 h 431339"/>
              <a:gd name="connsiteX27" fmla="*/ 227546 w 344040"/>
              <a:gd name="connsiteY27" fmla="*/ 242500 h 431339"/>
              <a:gd name="connsiteX28" fmla="*/ 265945 w 344040"/>
              <a:gd name="connsiteY28" fmla="*/ 55617 h 431339"/>
              <a:gd name="connsiteX29" fmla="*/ 246990 w 344040"/>
              <a:gd name="connsiteY29" fmla="*/ 123319 h 431339"/>
              <a:gd name="connsiteX30" fmla="*/ 144322 w 344040"/>
              <a:gd name="connsiteY30" fmla="*/ 134731 h 431339"/>
              <a:gd name="connsiteX31" fmla="*/ 127210 w 344040"/>
              <a:gd name="connsiteY31" fmla="*/ 83397 h 431339"/>
              <a:gd name="connsiteX32" fmla="*/ 167133 w 344040"/>
              <a:gd name="connsiteY32" fmla="*/ 20651 h 431339"/>
              <a:gd name="connsiteX33" fmla="*/ 214704 w 344040"/>
              <a:gd name="connsiteY33" fmla="*/ 190 h 431339"/>
              <a:gd name="connsiteX34" fmla="*/ 235579 w 344040"/>
              <a:gd name="connsiteY34" fmla="*/ 3540 h 431339"/>
              <a:gd name="connsiteX35" fmla="*/ 265945 w 344040"/>
              <a:gd name="connsiteY35" fmla="*/ 55617 h 431339"/>
              <a:gd name="connsiteX36" fmla="*/ 343679 w 344040"/>
              <a:gd name="connsiteY36" fmla="*/ 139956 h 431339"/>
              <a:gd name="connsiteX37" fmla="*/ 312227 w 344040"/>
              <a:gd name="connsiteY37" fmla="*/ 199636 h 431339"/>
              <a:gd name="connsiteX38" fmla="*/ 244615 w 344040"/>
              <a:gd name="connsiteY38" fmla="*/ 180483 h 431339"/>
              <a:gd name="connsiteX39" fmla="*/ 244615 w 344040"/>
              <a:gd name="connsiteY39" fmla="*/ 180471 h 431339"/>
              <a:gd name="connsiteX40" fmla="*/ 283255 w 344040"/>
              <a:gd name="connsiteY40" fmla="*/ 122998 h 431339"/>
              <a:gd name="connsiteX41" fmla="*/ 310425 w 344040"/>
              <a:gd name="connsiteY41" fmla="*/ 115732 h 431339"/>
              <a:gd name="connsiteX42" fmla="*/ 336375 w 344040"/>
              <a:gd name="connsiteY42" fmla="*/ 122998 h 431339"/>
              <a:gd name="connsiteX43" fmla="*/ 343679 w 344040"/>
              <a:gd name="connsiteY43" fmla="*/ 139956 h 43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4040" h="431339">
                <a:moveTo>
                  <a:pt x="83325" y="395342"/>
                </a:moveTo>
                <a:cubicBezTo>
                  <a:pt x="81975" y="400217"/>
                  <a:pt x="78789" y="405003"/>
                  <a:pt x="74002" y="407288"/>
                </a:cubicBezTo>
                <a:cubicBezTo>
                  <a:pt x="66341" y="410943"/>
                  <a:pt x="55034" y="407983"/>
                  <a:pt x="52626" y="401182"/>
                </a:cubicBezTo>
                <a:cubicBezTo>
                  <a:pt x="50153" y="394196"/>
                  <a:pt x="58074" y="386032"/>
                  <a:pt x="64842" y="382861"/>
                </a:cubicBezTo>
                <a:cubicBezTo>
                  <a:pt x="67073" y="381814"/>
                  <a:pt x="70285" y="380793"/>
                  <a:pt x="73432" y="380544"/>
                </a:cubicBezTo>
                <a:cubicBezTo>
                  <a:pt x="76580" y="380294"/>
                  <a:pt x="79663" y="380818"/>
                  <a:pt x="81637" y="382861"/>
                </a:cubicBezTo>
                <a:cubicBezTo>
                  <a:pt x="84192" y="385503"/>
                  <a:pt x="84676" y="390467"/>
                  <a:pt x="83325" y="395342"/>
                </a:cubicBezTo>
                <a:close/>
                <a:moveTo>
                  <a:pt x="118735" y="189141"/>
                </a:moveTo>
                <a:cubicBezTo>
                  <a:pt x="121780" y="213582"/>
                  <a:pt x="108409" y="247409"/>
                  <a:pt x="81587" y="260210"/>
                </a:cubicBezTo>
                <a:cubicBezTo>
                  <a:pt x="52968" y="273867"/>
                  <a:pt x="10724" y="262809"/>
                  <a:pt x="1730" y="237399"/>
                </a:cubicBezTo>
                <a:cubicBezTo>
                  <a:pt x="-7510" y="211304"/>
                  <a:pt x="22082" y="180803"/>
                  <a:pt x="47364" y="168953"/>
                </a:cubicBezTo>
                <a:cubicBezTo>
                  <a:pt x="55701" y="165044"/>
                  <a:pt x="67700" y="161229"/>
                  <a:pt x="79459" y="160299"/>
                </a:cubicBezTo>
                <a:cubicBezTo>
                  <a:pt x="91218" y="159368"/>
                  <a:pt x="102736" y="161322"/>
                  <a:pt x="110109" y="168953"/>
                </a:cubicBezTo>
                <a:cubicBezTo>
                  <a:pt x="114882" y="173889"/>
                  <a:pt x="117721" y="180993"/>
                  <a:pt x="118735" y="189141"/>
                </a:cubicBezTo>
                <a:close/>
                <a:moveTo>
                  <a:pt x="206260" y="391447"/>
                </a:moveTo>
                <a:cubicBezTo>
                  <a:pt x="207492" y="401438"/>
                  <a:pt x="205224" y="412538"/>
                  <a:pt x="198188" y="420276"/>
                </a:cubicBezTo>
                <a:cubicBezTo>
                  <a:pt x="187254" y="432303"/>
                  <a:pt x="165513" y="435427"/>
                  <a:pt x="154470" y="425135"/>
                </a:cubicBezTo>
                <a:cubicBezTo>
                  <a:pt x="146259" y="417480"/>
                  <a:pt x="147051" y="405289"/>
                  <a:pt x="147183" y="403276"/>
                </a:cubicBezTo>
                <a:cubicBezTo>
                  <a:pt x="148185" y="387893"/>
                  <a:pt x="160609" y="379090"/>
                  <a:pt x="164184" y="376557"/>
                </a:cubicBezTo>
                <a:cubicBezTo>
                  <a:pt x="167253" y="374385"/>
                  <a:pt x="182030" y="363916"/>
                  <a:pt x="193329" y="369271"/>
                </a:cubicBezTo>
                <a:cubicBezTo>
                  <a:pt x="200294" y="372572"/>
                  <a:pt x="205027" y="381455"/>
                  <a:pt x="206260" y="391447"/>
                </a:cubicBezTo>
                <a:close/>
                <a:moveTo>
                  <a:pt x="227546" y="242500"/>
                </a:moveTo>
                <a:cubicBezTo>
                  <a:pt x="230125" y="263024"/>
                  <a:pt x="218809" y="291428"/>
                  <a:pt x="196094" y="302176"/>
                </a:cubicBezTo>
                <a:cubicBezTo>
                  <a:pt x="171871" y="313652"/>
                  <a:pt x="136097" y="304358"/>
                  <a:pt x="128482" y="283022"/>
                </a:cubicBezTo>
                <a:cubicBezTo>
                  <a:pt x="120665" y="261120"/>
                  <a:pt x="145722" y="235496"/>
                  <a:pt x="167122" y="225549"/>
                </a:cubicBezTo>
                <a:cubicBezTo>
                  <a:pt x="174181" y="222266"/>
                  <a:pt x="184338" y="219063"/>
                  <a:pt x="194292" y="218283"/>
                </a:cubicBezTo>
                <a:cubicBezTo>
                  <a:pt x="204246" y="217502"/>
                  <a:pt x="213997" y="219143"/>
                  <a:pt x="220242" y="225549"/>
                </a:cubicBezTo>
                <a:cubicBezTo>
                  <a:pt x="224282" y="229693"/>
                  <a:pt x="226686" y="235659"/>
                  <a:pt x="227546" y="242500"/>
                </a:cubicBezTo>
                <a:close/>
                <a:moveTo>
                  <a:pt x="265945" y="55617"/>
                </a:moveTo>
                <a:cubicBezTo>
                  <a:pt x="268839" y="79081"/>
                  <a:pt x="263513" y="105149"/>
                  <a:pt x="246990" y="123319"/>
                </a:cubicBezTo>
                <a:cubicBezTo>
                  <a:pt x="221312" y="151564"/>
                  <a:pt x="170256" y="158901"/>
                  <a:pt x="144322" y="134731"/>
                </a:cubicBezTo>
                <a:cubicBezTo>
                  <a:pt x="125039" y="116753"/>
                  <a:pt x="126900" y="88124"/>
                  <a:pt x="127210" y="83397"/>
                </a:cubicBezTo>
                <a:cubicBezTo>
                  <a:pt x="129563" y="47270"/>
                  <a:pt x="158738" y="26597"/>
                  <a:pt x="167133" y="20651"/>
                </a:cubicBezTo>
                <a:cubicBezTo>
                  <a:pt x="172539" y="16825"/>
                  <a:pt x="193411" y="2039"/>
                  <a:pt x="214704" y="190"/>
                </a:cubicBezTo>
                <a:cubicBezTo>
                  <a:pt x="221801" y="-426"/>
                  <a:pt x="228945" y="395"/>
                  <a:pt x="235579" y="3540"/>
                </a:cubicBezTo>
                <a:cubicBezTo>
                  <a:pt x="251936" y="11293"/>
                  <a:pt x="263051" y="32153"/>
                  <a:pt x="265945" y="55617"/>
                </a:cubicBezTo>
                <a:close/>
                <a:moveTo>
                  <a:pt x="343679" y="139956"/>
                </a:moveTo>
                <a:cubicBezTo>
                  <a:pt x="346258" y="160484"/>
                  <a:pt x="334942" y="188888"/>
                  <a:pt x="312227" y="199636"/>
                </a:cubicBezTo>
                <a:cubicBezTo>
                  <a:pt x="288004" y="211112"/>
                  <a:pt x="252230" y="201818"/>
                  <a:pt x="244615" y="180483"/>
                </a:cubicBezTo>
                <a:lnTo>
                  <a:pt x="244615" y="180471"/>
                </a:lnTo>
                <a:cubicBezTo>
                  <a:pt x="236798" y="158569"/>
                  <a:pt x="261855" y="132945"/>
                  <a:pt x="283255" y="122998"/>
                </a:cubicBezTo>
                <a:cubicBezTo>
                  <a:pt x="290314" y="119715"/>
                  <a:pt x="300471" y="116512"/>
                  <a:pt x="310425" y="115732"/>
                </a:cubicBezTo>
                <a:cubicBezTo>
                  <a:pt x="320379" y="114951"/>
                  <a:pt x="330130" y="116592"/>
                  <a:pt x="336375" y="122998"/>
                </a:cubicBezTo>
                <a:cubicBezTo>
                  <a:pt x="340415" y="127145"/>
                  <a:pt x="342819" y="133113"/>
                  <a:pt x="343679" y="139956"/>
                </a:cubicBezTo>
                <a:close/>
              </a:path>
            </a:pathLst>
          </a:custGeom>
          <a:solidFill>
            <a:schemeClr val="accent5"/>
          </a:solidFill>
          <a:ln w="1716" cap="flat">
            <a:noFill/>
            <a:prstDash val="solid"/>
            <a:miter/>
          </a:ln>
        </p:spPr>
        <p:txBody>
          <a:bodyPr rtlCol="0" anchor="ctr"/>
          <a:lstStyle/>
          <a:p>
            <a:endParaRPr lang="zh-CN" altLang="en-US"/>
          </a:p>
        </p:txBody>
      </p: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s>
</file>

<file path=ppt/slides/_rels/slide10.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2" Type="http://schemas.openxmlformats.org/officeDocument/2006/relationships/slideLayout" Target="../slideLayouts/slideLayout28.xml"/><Relationship Id="rId11" Type="http://schemas.openxmlformats.org/officeDocument/2006/relationships/tags" Target="../tags/tag666.xml"/><Relationship Id="rId10" Type="http://schemas.openxmlformats.org/officeDocument/2006/relationships/tags" Target="../tags/tag665.xml"/><Relationship Id="rId1" Type="http://schemas.openxmlformats.org/officeDocument/2006/relationships/tags" Target="../tags/tag656.xml"/></Relationships>
</file>

<file path=ppt/slides/_rels/slide11.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image" Target="../media/image49.jpeg"/><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0" Type="http://schemas.openxmlformats.org/officeDocument/2006/relationships/notesSlide" Target="../notesSlides/notesSlide3.xml"/><Relationship Id="rId2" Type="http://schemas.openxmlformats.org/officeDocument/2006/relationships/tags" Target="../tags/tag668.xml"/><Relationship Id="rId19" Type="http://schemas.openxmlformats.org/officeDocument/2006/relationships/slideLayout" Target="../slideLayouts/slideLayout28.xml"/><Relationship Id="rId18" Type="http://schemas.openxmlformats.org/officeDocument/2006/relationships/tags" Target="../tags/tag681.xml"/><Relationship Id="rId17" Type="http://schemas.openxmlformats.org/officeDocument/2006/relationships/tags" Target="../tags/tag680.xml"/><Relationship Id="rId16" Type="http://schemas.openxmlformats.org/officeDocument/2006/relationships/tags" Target="../tags/tag679.xml"/><Relationship Id="rId15" Type="http://schemas.openxmlformats.org/officeDocument/2006/relationships/tags" Target="../tags/tag678.xml"/><Relationship Id="rId14" Type="http://schemas.openxmlformats.org/officeDocument/2006/relationships/image" Target="../media/image51.jpeg"/><Relationship Id="rId13" Type="http://schemas.openxmlformats.org/officeDocument/2006/relationships/tags" Target="../tags/tag677.xml"/><Relationship Id="rId12" Type="http://schemas.openxmlformats.org/officeDocument/2006/relationships/tags" Target="../tags/tag676.xml"/><Relationship Id="rId11" Type="http://schemas.openxmlformats.org/officeDocument/2006/relationships/tags" Target="../tags/tag675.xml"/><Relationship Id="rId10" Type="http://schemas.openxmlformats.org/officeDocument/2006/relationships/tags" Target="../tags/tag674.xml"/><Relationship Id="rId1" Type="http://schemas.openxmlformats.org/officeDocument/2006/relationships/tags" Target="../tags/tag667.xml"/></Relationships>
</file>

<file path=ppt/slides/_rels/slide12.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tags" Target="../tags/tag689.xml"/><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4" Type="http://schemas.openxmlformats.org/officeDocument/2006/relationships/slideLayout" Target="../slideLayouts/slideLayout28.xml"/><Relationship Id="rId23" Type="http://schemas.openxmlformats.org/officeDocument/2006/relationships/tags" Target="../tags/tag704.xml"/><Relationship Id="rId22" Type="http://schemas.openxmlformats.org/officeDocument/2006/relationships/tags" Target="../tags/tag703.xml"/><Relationship Id="rId21" Type="http://schemas.openxmlformats.org/officeDocument/2006/relationships/tags" Target="../tags/tag702.xml"/><Relationship Id="rId20" Type="http://schemas.openxmlformats.org/officeDocument/2006/relationships/tags" Target="../tags/tag701.xml"/><Relationship Id="rId2" Type="http://schemas.openxmlformats.org/officeDocument/2006/relationships/tags" Target="../tags/tag683.xml"/><Relationship Id="rId19" Type="http://schemas.openxmlformats.org/officeDocument/2006/relationships/tags" Target="../tags/tag700.xml"/><Relationship Id="rId18" Type="http://schemas.openxmlformats.org/officeDocument/2006/relationships/tags" Target="../tags/tag699.xml"/><Relationship Id="rId17" Type="http://schemas.openxmlformats.org/officeDocument/2006/relationships/tags" Target="../tags/tag698.xml"/><Relationship Id="rId16" Type="http://schemas.openxmlformats.org/officeDocument/2006/relationships/tags" Target="../tags/tag697.xml"/><Relationship Id="rId15" Type="http://schemas.openxmlformats.org/officeDocument/2006/relationships/tags" Target="../tags/tag696.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tags" Target="../tags/tag682.xml"/></Relationships>
</file>

<file path=ppt/slides/_rels/slide13.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tags" Target="../tags/tag712.xml"/><Relationship Id="rId7" Type="http://schemas.openxmlformats.org/officeDocument/2006/relationships/tags" Target="../tags/tag711.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6" Type="http://schemas.openxmlformats.org/officeDocument/2006/relationships/slideLayout" Target="../slideLayouts/slideLayout28.xml"/><Relationship Id="rId35" Type="http://schemas.openxmlformats.org/officeDocument/2006/relationships/tags" Target="../tags/tag736.xml"/><Relationship Id="rId34" Type="http://schemas.openxmlformats.org/officeDocument/2006/relationships/tags" Target="../tags/tag735.xml"/><Relationship Id="rId33" Type="http://schemas.openxmlformats.org/officeDocument/2006/relationships/tags" Target="../tags/tag734.xml"/><Relationship Id="rId32" Type="http://schemas.openxmlformats.org/officeDocument/2006/relationships/tags" Target="../tags/tag733.xml"/><Relationship Id="rId31" Type="http://schemas.openxmlformats.org/officeDocument/2006/relationships/tags" Target="../tags/tag732.xml"/><Relationship Id="rId30" Type="http://schemas.openxmlformats.org/officeDocument/2006/relationships/tags" Target="../tags/tag731.xml"/><Relationship Id="rId3" Type="http://schemas.openxmlformats.org/officeDocument/2006/relationships/tags" Target="../tags/tag707.xml"/><Relationship Id="rId29" Type="http://schemas.openxmlformats.org/officeDocument/2006/relationships/tags" Target="../tags/tag730.xml"/><Relationship Id="rId28" Type="http://schemas.openxmlformats.org/officeDocument/2006/relationships/tags" Target="../tags/tag729.xml"/><Relationship Id="rId27" Type="http://schemas.openxmlformats.org/officeDocument/2006/relationships/tags" Target="../tags/tag728.xml"/><Relationship Id="rId26" Type="http://schemas.openxmlformats.org/officeDocument/2006/relationships/tags" Target="../tags/tag727.xml"/><Relationship Id="rId25" Type="http://schemas.openxmlformats.org/officeDocument/2006/relationships/image" Target="../media/image54.jpeg"/><Relationship Id="rId24" Type="http://schemas.openxmlformats.org/officeDocument/2006/relationships/tags" Target="../tags/tag726.xml"/><Relationship Id="rId23" Type="http://schemas.openxmlformats.org/officeDocument/2006/relationships/tags" Target="../tags/tag725.xml"/><Relationship Id="rId22" Type="http://schemas.openxmlformats.org/officeDocument/2006/relationships/tags" Target="../tags/tag724.xml"/><Relationship Id="rId21" Type="http://schemas.openxmlformats.org/officeDocument/2006/relationships/tags" Target="../tags/tag723.xml"/><Relationship Id="rId20" Type="http://schemas.openxmlformats.org/officeDocument/2006/relationships/tags" Target="../tags/tag722.xml"/><Relationship Id="rId2" Type="http://schemas.openxmlformats.org/officeDocument/2006/relationships/tags" Target="../tags/tag706.xml"/><Relationship Id="rId19" Type="http://schemas.openxmlformats.org/officeDocument/2006/relationships/tags" Target="../tags/tag721.xml"/><Relationship Id="rId18" Type="http://schemas.openxmlformats.org/officeDocument/2006/relationships/tags" Target="../tags/tag720.xml"/><Relationship Id="rId17" Type="http://schemas.openxmlformats.org/officeDocument/2006/relationships/image" Target="../media/image53.jpeg"/><Relationship Id="rId16" Type="http://schemas.openxmlformats.org/officeDocument/2006/relationships/tags" Target="../tags/tag719.xml"/><Relationship Id="rId15" Type="http://schemas.openxmlformats.org/officeDocument/2006/relationships/tags" Target="../tags/tag718.xml"/><Relationship Id="rId14" Type="http://schemas.openxmlformats.org/officeDocument/2006/relationships/tags" Target="../tags/tag717.xml"/><Relationship Id="rId13" Type="http://schemas.openxmlformats.org/officeDocument/2006/relationships/tags" Target="../tags/tag716.xml"/><Relationship Id="rId12" Type="http://schemas.openxmlformats.org/officeDocument/2006/relationships/tags" Target="../tags/tag715.xml"/><Relationship Id="rId11" Type="http://schemas.openxmlformats.org/officeDocument/2006/relationships/tags" Target="../tags/tag714.xml"/><Relationship Id="rId10" Type="http://schemas.openxmlformats.org/officeDocument/2006/relationships/tags" Target="../tags/tag713.xml"/><Relationship Id="rId1" Type="http://schemas.openxmlformats.org/officeDocument/2006/relationships/tags" Target="../tags/tag705.xml"/></Relationships>
</file>

<file path=ppt/slides/_rels/slide14.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30" Type="http://schemas.openxmlformats.org/officeDocument/2006/relationships/slideLayout" Target="../slideLayouts/slideLayout28.xml"/><Relationship Id="rId3" Type="http://schemas.openxmlformats.org/officeDocument/2006/relationships/tags" Target="../tags/tag739.xml"/><Relationship Id="rId29" Type="http://schemas.openxmlformats.org/officeDocument/2006/relationships/tags" Target="../tags/tag759.xml"/><Relationship Id="rId28" Type="http://schemas.openxmlformats.org/officeDocument/2006/relationships/image" Target="../media/image60.svg"/><Relationship Id="rId27" Type="http://schemas.openxmlformats.org/officeDocument/2006/relationships/image" Target="../media/image59.png"/><Relationship Id="rId26" Type="http://schemas.openxmlformats.org/officeDocument/2006/relationships/tags" Target="../tags/tag758.xml"/><Relationship Id="rId25" Type="http://schemas.openxmlformats.org/officeDocument/2006/relationships/image" Target="../media/image58.svg"/><Relationship Id="rId24" Type="http://schemas.openxmlformats.org/officeDocument/2006/relationships/image" Target="../media/image57.png"/><Relationship Id="rId23" Type="http://schemas.openxmlformats.org/officeDocument/2006/relationships/tags" Target="../tags/tag757.xml"/><Relationship Id="rId22" Type="http://schemas.openxmlformats.org/officeDocument/2006/relationships/image" Target="../media/image56.svg"/><Relationship Id="rId21" Type="http://schemas.openxmlformats.org/officeDocument/2006/relationships/image" Target="../media/image55.png"/><Relationship Id="rId20" Type="http://schemas.openxmlformats.org/officeDocument/2006/relationships/tags" Target="../tags/tag756.xml"/><Relationship Id="rId2" Type="http://schemas.openxmlformats.org/officeDocument/2006/relationships/tags" Target="../tags/tag738.xml"/><Relationship Id="rId19" Type="http://schemas.openxmlformats.org/officeDocument/2006/relationships/tags" Target="../tags/tag755.xml"/><Relationship Id="rId18" Type="http://schemas.openxmlformats.org/officeDocument/2006/relationships/tags" Target="../tags/tag754.xml"/><Relationship Id="rId17" Type="http://schemas.openxmlformats.org/officeDocument/2006/relationships/tags" Target="../tags/tag753.xml"/><Relationship Id="rId16" Type="http://schemas.openxmlformats.org/officeDocument/2006/relationships/tags" Target="../tags/tag752.xml"/><Relationship Id="rId15" Type="http://schemas.openxmlformats.org/officeDocument/2006/relationships/tags" Target="../tags/tag751.xml"/><Relationship Id="rId14" Type="http://schemas.openxmlformats.org/officeDocument/2006/relationships/tags" Target="../tags/tag750.xml"/><Relationship Id="rId13" Type="http://schemas.openxmlformats.org/officeDocument/2006/relationships/tags" Target="../tags/tag749.xml"/><Relationship Id="rId12" Type="http://schemas.openxmlformats.org/officeDocument/2006/relationships/tags" Target="../tags/tag748.xml"/><Relationship Id="rId11" Type="http://schemas.openxmlformats.org/officeDocument/2006/relationships/tags" Target="../tags/tag747.xml"/><Relationship Id="rId10" Type="http://schemas.openxmlformats.org/officeDocument/2006/relationships/tags" Target="../tags/tag746.xml"/><Relationship Id="rId1" Type="http://schemas.openxmlformats.org/officeDocument/2006/relationships/tags" Target="../tags/tag737.xml"/></Relationships>
</file>

<file path=ppt/slides/_rels/slide15.xml.rels><?xml version="1.0" encoding="UTF-8" standalone="yes"?>
<Relationships xmlns="http://schemas.openxmlformats.org/package/2006/relationships"><Relationship Id="rId9" Type="http://schemas.openxmlformats.org/officeDocument/2006/relationships/tags" Target="../tags/tag767.xml"/><Relationship Id="rId8" Type="http://schemas.openxmlformats.org/officeDocument/2006/relationships/tags" Target="../tags/tag766.xml"/><Relationship Id="rId7" Type="http://schemas.openxmlformats.org/officeDocument/2006/relationships/tags" Target="../tags/tag765.xml"/><Relationship Id="rId6" Type="http://schemas.openxmlformats.org/officeDocument/2006/relationships/image" Target="../media/image61.jpe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8" Type="http://schemas.openxmlformats.org/officeDocument/2006/relationships/slideLayout" Target="../slideLayouts/slideLayout28.xml"/><Relationship Id="rId17" Type="http://schemas.openxmlformats.org/officeDocument/2006/relationships/tags" Target="../tags/tag773.xml"/><Relationship Id="rId16" Type="http://schemas.openxmlformats.org/officeDocument/2006/relationships/image" Target="../media/image63.jpeg"/><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image" Target="../media/image62.jpeg"/><Relationship Id="rId10" Type="http://schemas.openxmlformats.org/officeDocument/2006/relationships/tags" Target="../tags/tag768.xml"/><Relationship Id="rId1" Type="http://schemas.openxmlformats.org/officeDocument/2006/relationships/tags" Target="../tags/tag760.xml"/></Relationships>
</file>

<file path=ppt/slides/_rels/slide16.xml.rels><?xml version="1.0" encoding="UTF-8" standalone="yes"?>
<Relationships xmlns="http://schemas.openxmlformats.org/package/2006/relationships"><Relationship Id="rId9" Type="http://schemas.openxmlformats.org/officeDocument/2006/relationships/tags" Target="../tags/tag780.xml"/><Relationship Id="rId8" Type="http://schemas.openxmlformats.org/officeDocument/2006/relationships/image" Target="../media/image65.jpeg"/><Relationship Id="rId7" Type="http://schemas.openxmlformats.org/officeDocument/2006/relationships/tags" Target="../tags/tag779.xml"/><Relationship Id="rId6" Type="http://schemas.openxmlformats.org/officeDocument/2006/relationships/image" Target="../media/image64.jpeg"/><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tags" Target="../tags/tag776.xml"/><Relationship Id="rId2" Type="http://schemas.openxmlformats.org/officeDocument/2006/relationships/tags" Target="../tags/tag775.xml"/><Relationship Id="rId18" Type="http://schemas.openxmlformats.org/officeDocument/2006/relationships/slideLayout" Target="../slideLayouts/slideLayout29.xml"/><Relationship Id="rId17" Type="http://schemas.openxmlformats.org/officeDocument/2006/relationships/tags" Target="../tags/tag787.xml"/><Relationship Id="rId16" Type="http://schemas.openxmlformats.org/officeDocument/2006/relationships/tags" Target="../tags/tag786.xml"/><Relationship Id="rId15" Type="http://schemas.openxmlformats.org/officeDocument/2006/relationships/tags" Target="../tags/tag785.xml"/><Relationship Id="rId14" Type="http://schemas.openxmlformats.org/officeDocument/2006/relationships/tags" Target="../tags/tag784.xml"/><Relationship Id="rId13" Type="http://schemas.openxmlformats.org/officeDocument/2006/relationships/tags" Target="../tags/tag783.xml"/><Relationship Id="rId12" Type="http://schemas.openxmlformats.org/officeDocument/2006/relationships/tags" Target="../tags/tag782.xml"/><Relationship Id="rId11" Type="http://schemas.openxmlformats.org/officeDocument/2006/relationships/tags" Target="../tags/tag781.xml"/><Relationship Id="rId10" Type="http://schemas.openxmlformats.org/officeDocument/2006/relationships/image" Target="../media/image66.jpeg"/><Relationship Id="rId1" Type="http://schemas.openxmlformats.org/officeDocument/2006/relationships/tags" Target="../tags/tag774.xml"/></Relationships>
</file>

<file path=ppt/slides/_rels/slide17.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image" Target="../media/image67.jpeg"/><Relationship Id="rId12" Type="http://schemas.openxmlformats.org/officeDocument/2006/relationships/notesSlide" Target="../notesSlides/notesSlide4.xml"/><Relationship Id="rId11" Type="http://schemas.openxmlformats.org/officeDocument/2006/relationships/slideLayout" Target="../slideLayouts/slideLayout30.xml"/><Relationship Id="rId10" Type="http://schemas.openxmlformats.org/officeDocument/2006/relationships/tags" Target="../tags/tag796.xml"/><Relationship Id="rId1" Type="http://schemas.openxmlformats.org/officeDocument/2006/relationships/tags" Target="../tags/tag78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s>
</file>

<file path=ppt/slides/_rels/slide19.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tags" Target="../tags/tag805.xml"/><Relationship Id="rId5" Type="http://schemas.openxmlformats.org/officeDocument/2006/relationships/tags" Target="../tags/tag804.xml"/><Relationship Id="rId4" Type="http://schemas.openxmlformats.org/officeDocument/2006/relationships/tags" Target="../tags/tag803.xml"/><Relationship Id="rId3" Type="http://schemas.openxmlformats.org/officeDocument/2006/relationships/tags" Target="../tags/tag802.xml"/><Relationship Id="rId2" Type="http://schemas.openxmlformats.org/officeDocument/2006/relationships/tags" Target="../tags/tag801.xml"/><Relationship Id="rId15" Type="http://schemas.openxmlformats.org/officeDocument/2006/relationships/slideLayout" Target="../slideLayouts/slideLayout32.xml"/><Relationship Id="rId14" Type="http://schemas.openxmlformats.org/officeDocument/2006/relationships/tags" Target="../tags/tag813.xml"/><Relationship Id="rId13" Type="http://schemas.openxmlformats.org/officeDocument/2006/relationships/tags" Target="../tags/tag812.xml"/><Relationship Id="rId12" Type="http://schemas.openxmlformats.org/officeDocument/2006/relationships/tags" Target="../tags/tag811.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s>
</file>

<file path=ppt/slides/_rels/slide20.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image" Target="../media/image68.jpe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1" Type="http://schemas.openxmlformats.org/officeDocument/2006/relationships/slideLayout" Target="../slideLayouts/slideLayout32.xml"/><Relationship Id="rId20" Type="http://schemas.openxmlformats.org/officeDocument/2006/relationships/tags" Target="../tags/tag830.xml"/><Relationship Id="rId2" Type="http://schemas.openxmlformats.org/officeDocument/2006/relationships/tags" Target="../tags/tag815.xml"/><Relationship Id="rId19" Type="http://schemas.openxmlformats.org/officeDocument/2006/relationships/tags" Target="../tags/tag829.xml"/><Relationship Id="rId18" Type="http://schemas.openxmlformats.org/officeDocument/2006/relationships/tags" Target="../tags/tag828.xml"/><Relationship Id="rId17" Type="http://schemas.openxmlformats.org/officeDocument/2006/relationships/tags" Target="../tags/tag827.xml"/><Relationship Id="rId16" Type="http://schemas.openxmlformats.org/officeDocument/2006/relationships/image" Target="../media/image70.jpeg"/><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image" Target="../media/image69.jpeg"/><Relationship Id="rId10" Type="http://schemas.openxmlformats.org/officeDocument/2006/relationships/tags" Target="../tags/tag822.xml"/><Relationship Id="rId1" Type="http://schemas.openxmlformats.org/officeDocument/2006/relationships/tags" Target="../tags/tag814.xml"/></Relationships>
</file>

<file path=ppt/slides/_rels/slide21.xml.rels><?xml version="1.0" encoding="UTF-8" standalone="yes"?>
<Relationships xmlns="http://schemas.openxmlformats.org/package/2006/relationships"><Relationship Id="rId9" Type="http://schemas.openxmlformats.org/officeDocument/2006/relationships/tags" Target="../tags/tag838.xml"/><Relationship Id="rId8" Type="http://schemas.openxmlformats.org/officeDocument/2006/relationships/tags" Target="../tags/tag837.xml"/><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image" Target="../media/image71.jpeg"/><Relationship Id="rId12" Type="http://schemas.openxmlformats.org/officeDocument/2006/relationships/slideLayout" Target="../slideLayouts/slideLayout42.xml"/><Relationship Id="rId11" Type="http://schemas.openxmlformats.org/officeDocument/2006/relationships/tags" Target="../tags/tag840.xml"/><Relationship Id="rId10" Type="http://schemas.openxmlformats.org/officeDocument/2006/relationships/tags" Target="../tags/tag839.xml"/><Relationship Id="rId1" Type="http://schemas.openxmlformats.org/officeDocument/2006/relationships/tags" Target="../tags/tag831.xml"/></Relationships>
</file>

<file path=ppt/slides/_rels/slide22.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image" Target="../media/image73.jpeg"/><Relationship Id="rId7" Type="http://schemas.openxmlformats.org/officeDocument/2006/relationships/tags" Target="../tags/tag846.xml"/><Relationship Id="rId6" Type="http://schemas.openxmlformats.org/officeDocument/2006/relationships/image" Target="../media/image72.jpeg"/><Relationship Id="rId5" Type="http://schemas.openxmlformats.org/officeDocument/2006/relationships/tags" Target="../tags/tag845.xml"/><Relationship Id="rId4" Type="http://schemas.openxmlformats.org/officeDocument/2006/relationships/tags" Target="../tags/tag844.xml"/><Relationship Id="rId3" Type="http://schemas.openxmlformats.org/officeDocument/2006/relationships/tags" Target="../tags/tag843.xml"/><Relationship Id="rId2" Type="http://schemas.openxmlformats.org/officeDocument/2006/relationships/tags" Target="../tags/tag842.xml"/><Relationship Id="rId18" Type="http://schemas.openxmlformats.org/officeDocument/2006/relationships/slideLayout" Target="../slideLayouts/slideLayout42.xml"/><Relationship Id="rId17" Type="http://schemas.openxmlformats.org/officeDocument/2006/relationships/tags" Target="../tags/tag854.xml"/><Relationship Id="rId16" Type="http://schemas.openxmlformats.org/officeDocument/2006/relationships/tags" Target="../tags/tag853.xml"/><Relationship Id="rId15" Type="http://schemas.openxmlformats.org/officeDocument/2006/relationships/tags" Target="../tags/tag852.xml"/><Relationship Id="rId14" Type="http://schemas.openxmlformats.org/officeDocument/2006/relationships/tags" Target="../tags/tag851.xml"/><Relationship Id="rId13" Type="http://schemas.openxmlformats.org/officeDocument/2006/relationships/tags" Target="../tags/tag850.xml"/><Relationship Id="rId12" Type="http://schemas.openxmlformats.org/officeDocument/2006/relationships/tags" Target="../tags/tag849.xml"/><Relationship Id="rId11" Type="http://schemas.openxmlformats.org/officeDocument/2006/relationships/tags" Target="../tags/tag848.xml"/><Relationship Id="rId10" Type="http://schemas.openxmlformats.org/officeDocument/2006/relationships/image" Target="../media/image74.jpeg"/><Relationship Id="rId1" Type="http://schemas.openxmlformats.org/officeDocument/2006/relationships/tags" Target="../tags/tag841.xml"/></Relationships>
</file>

<file path=ppt/slides/_rels/slide23.xml.rels><?xml version="1.0" encoding="UTF-8" standalone="yes"?>
<Relationships xmlns="http://schemas.openxmlformats.org/package/2006/relationships"><Relationship Id="rId9" Type="http://schemas.openxmlformats.org/officeDocument/2006/relationships/tags" Target="../tags/tag863.xml"/><Relationship Id="rId8" Type="http://schemas.openxmlformats.org/officeDocument/2006/relationships/tags" Target="../tags/tag862.xml"/><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tags" Target="../tags/tag858.xml"/><Relationship Id="rId3" Type="http://schemas.openxmlformats.org/officeDocument/2006/relationships/tags" Target="../tags/tag857.xml"/><Relationship Id="rId2" Type="http://schemas.openxmlformats.org/officeDocument/2006/relationships/tags" Target="../tags/tag856.xml"/><Relationship Id="rId12" Type="http://schemas.openxmlformats.org/officeDocument/2006/relationships/slideLayout" Target="../slideLayouts/slideLayout42.xml"/><Relationship Id="rId11" Type="http://schemas.openxmlformats.org/officeDocument/2006/relationships/tags" Target="../tags/tag865.xml"/><Relationship Id="rId10" Type="http://schemas.openxmlformats.org/officeDocument/2006/relationships/tags" Target="../tags/tag864.xml"/><Relationship Id="rId1" Type="http://schemas.openxmlformats.org/officeDocument/2006/relationships/tags" Target="../tags/tag855.xml"/></Relationships>
</file>

<file path=ppt/slides/_rels/slide24.xml.rels><?xml version="1.0" encoding="UTF-8" standalone="yes"?>
<Relationships xmlns="http://schemas.openxmlformats.org/package/2006/relationships"><Relationship Id="rId9" Type="http://schemas.openxmlformats.org/officeDocument/2006/relationships/image" Target="../media/image75.jpeg"/><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tags" Target="../tags/tag871.xml"/><Relationship Id="rId5" Type="http://schemas.openxmlformats.org/officeDocument/2006/relationships/tags" Target="../tags/tag870.xml"/><Relationship Id="rId4" Type="http://schemas.openxmlformats.org/officeDocument/2006/relationships/tags" Target="../tags/tag869.xml"/><Relationship Id="rId3" Type="http://schemas.openxmlformats.org/officeDocument/2006/relationships/tags" Target="../tags/tag868.xml"/><Relationship Id="rId2" Type="http://schemas.openxmlformats.org/officeDocument/2006/relationships/tags" Target="../tags/tag867.xml"/><Relationship Id="rId13" Type="http://schemas.openxmlformats.org/officeDocument/2006/relationships/slideLayout" Target="../slideLayouts/slideLayout42.xml"/><Relationship Id="rId12" Type="http://schemas.openxmlformats.org/officeDocument/2006/relationships/tags" Target="../tags/tag875.xml"/><Relationship Id="rId11" Type="http://schemas.openxmlformats.org/officeDocument/2006/relationships/image" Target="../media/image76.jpeg"/><Relationship Id="rId10" Type="http://schemas.openxmlformats.org/officeDocument/2006/relationships/tags" Target="../tags/tag874.xml"/><Relationship Id="rId1" Type="http://schemas.openxmlformats.org/officeDocument/2006/relationships/tags" Target="../tags/tag866.xml"/></Relationships>
</file>

<file path=ppt/slides/_rels/slide25.xml.rels><?xml version="1.0" encoding="UTF-8" standalone="yes"?>
<Relationships xmlns="http://schemas.openxmlformats.org/package/2006/relationships"><Relationship Id="rId9" Type="http://schemas.openxmlformats.org/officeDocument/2006/relationships/tags" Target="../tags/tag883.xml"/><Relationship Id="rId8" Type="http://schemas.openxmlformats.org/officeDocument/2006/relationships/tags" Target="../tags/tag882.xml"/><Relationship Id="rId7" Type="http://schemas.openxmlformats.org/officeDocument/2006/relationships/tags" Target="../tags/tag881.xml"/><Relationship Id="rId6" Type="http://schemas.openxmlformats.org/officeDocument/2006/relationships/tags" Target="../tags/tag880.xml"/><Relationship Id="rId5" Type="http://schemas.openxmlformats.org/officeDocument/2006/relationships/tags" Target="../tags/tag879.xml"/><Relationship Id="rId4" Type="http://schemas.openxmlformats.org/officeDocument/2006/relationships/tags" Target="../tags/tag878.xml"/><Relationship Id="rId3" Type="http://schemas.openxmlformats.org/officeDocument/2006/relationships/tags" Target="../tags/tag877.xml"/><Relationship Id="rId2" Type="http://schemas.openxmlformats.org/officeDocument/2006/relationships/image" Target="../media/image77.jpeg"/><Relationship Id="rId12" Type="http://schemas.openxmlformats.org/officeDocument/2006/relationships/notesSlide" Target="../notesSlides/notesSlide5.xml"/><Relationship Id="rId11" Type="http://schemas.openxmlformats.org/officeDocument/2006/relationships/slideLayout" Target="../slideLayouts/slideLayout43.xml"/><Relationship Id="rId10" Type="http://schemas.openxmlformats.org/officeDocument/2006/relationships/tags" Target="../tags/tag884.xml"/><Relationship Id="rId1" Type="http://schemas.openxmlformats.org/officeDocument/2006/relationships/tags" Target="../tags/tag876.xml"/></Relationships>
</file>

<file path=ppt/slides/_rels/slide26.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image" Target="../media/image78.jpeg"/><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tags" Target="../tags/tag886.xml"/><Relationship Id="rId13" Type="http://schemas.openxmlformats.org/officeDocument/2006/relationships/slideLayout" Target="../slideLayouts/slideLayout43.xml"/><Relationship Id="rId12" Type="http://schemas.openxmlformats.org/officeDocument/2006/relationships/tags" Target="../tags/tag894.xml"/><Relationship Id="rId11" Type="http://schemas.openxmlformats.org/officeDocument/2006/relationships/tags" Target="../tags/tag893.xml"/><Relationship Id="rId10" Type="http://schemas.openxmlformats.org/officeDocument/2006/relationships/image" Target="../media/image79.jpeg"/><Relationship Id="rId1" Type="http://schemas.openxmlformats.org/officeDocument/2006/relationships/tags" Target="../tags/tag885.xml"/></Relationships>
</file>

<file path=ppt/slides/_rels/slide27.xml.rels><?xml version="1.0" encoding="UTF-8" standalone="yes"?>
<Relationships xmlns="http://schemas.openxmlformats.org/package/2006/relationships"><Relationship Id="rId9" Type="http://schemas.openxmlformats.org/officeDocument/2006/relationships/image" Target="../media/image80.jpeg"/><Relationship Id="rId8" Type="http://schemas.openxmlformats.org/officeDocument/2006/relationships/tags" Target="../tags/tag902.xml"/><Relationship Id="rId7" Type="http://schemas.openxmlformats.org/officeDocument/2006/relationships/tags" Target="../tags/tag901.xml"/><Relationship Id="rId6" Type="http://schemas.openxmlformats.org/officeDocument/2006/relationships/tags" Target="../tags/tag900.xml"/><Relationship Id="rId5" Type="http://schemas.openxmlformats.org/officeDocument/2006/relationships/tags" Target="../tags/tag899.xml"/><Relationship Id="rId4" Type="http://schemas.openxmlformats.org/officeDocument/2006/relationships/tags" Target="../tags/tag898.xml"/><Relationship Id="rId3" Type="http://schemas.openxmlformats.org/officeDocument/2006/relationships/tags" Target="../tags/tag897.xml"/><Relationship Id="rId2" Type="http://schemas.openxmlformats.org/officeDocument/2006/relationships/tags" Target="../tags/tag896.xml"/><Relationship Id="rId18" Type="http://schemas.openxmlformats.org/officeDocument/2006/relationships/slideLayout" Target="../slideLayouts/slideLayout43.xml"/><Relationship Id="rId17" Type="http://schemas.openxmlformats.org/officeDocument/2006/relationships/tags" Target="../tags/tag908.xml"/><Relationship Id="rId16" Type="http://schemas.openxmlformats.org/officeDocument/2006/relationships/tags" Target="../tags/tag907.xml"/><Relationship Id="rId15" Type="http://schemas.openxmlformats.org/officeDocument/2006/relationships/tags" Target="../tags/tag906.xml"/><Relationship Id="rId14" Type="http://schemas.openxmlformats.org/officeDocument/2006/relationships/tags" Target="../tags/tag905.xml"/><Relationship Id="rId13" Type="http://schemas.openxmlformats.org/officeDocument/2006/relationships/image" Target="../media/image82.jpeg"/><Relationship Id="rId12" Type="http://schemas.openxmlformats.org/officeDocument/2006/relationships/tags" Target="../tags/tag904.xml"/><Relationship Id="rId11" Type="http://schemas.openxmlformats.org/officeDocument/2006/relationships/image" Target="../media/image81.jpeg"/><Relationship Id="rId10" Type="http://schemas.openxmlformats.org/officeDocument/2006/relationships/tags" Target="../tags/tag903.xml"/><Relationship Id="rId1" Type="http://schemas.openxmlformats.org/officeDocument/2006/relationships/tags" Target="../tags/tag895.xml"/></Relationships>
</file>

<file path=ppt/slides/_rels/slide28.xml.rels><?xml version="1.0" encoding="UTF-8" standalone="yes"?>
<Relationships xmlns="http://schemas.openxmlformats.org/package/2006/relationships"><Relationship Id="rId9" Type="http://schemas.openxmlformats.org/officeDocument/2006/relationships/tags" Target="../tags/tag916.xml"/><Relationship Id="rId8" Type="http://schemas.openxmlformats.org/officeDocument/2006/relationships/tags" Target="../tags/tag915.xml"/><Relationship Id="rId7" Type="http://schemas.openxmlformats.org/officeDocument/2006/relationships/tags" Target="../tags/tag914.xml"/><Relationship Id="rId6" Type="http://schemas.openxmlformats.org/officeDocument/2006/relationships/tags" Target="../tags/tag913.xml"/><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image" Target="../media/image83.jpeg"/><Relationship Id="rId12" Type="http://schemas.openxmlformats.org/officeDocument/2006/relationships/slideLayout" Target="../slideLayouts/slideLayout44.xml"/><Relationship Id="rId11" Type="http://schemas.openxmlformats.org/officeDocument/2006/relationships/tags" Target="../tags/tag918.xml"/><Relationship Id="rId10" Type="http://schemas.openxmlformats.org/officeDocument/2006/relationships/tags" Target="../tags/tag917.xml"/><Relationship Id="rId1" Type="http://schemas.openxmlformats.org/officeDocument/2006/relationships/tags" Target="../tags/tag909.xml"/></Relationships>
</file>

<file path=ppt/slides/_rels/slide29.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image" Target="../media/image84.jpeg"/><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8" Type="http://schemas.openxmlformats.org/officeDocument/2006/relationships/slideLayout" Target="../slideLayouts/slideLayout44.xml"/><Relationship Id="rId17" Type="http://schemas.openxmlformats.org/officeDocument/2006/relationships/tags" Target="../tags/tag932.xml"/><Relationship Id="rId16" Type="http://schemas.openxmlformats.org/officeDocument/2006/relationships/image" Target="../media/image86.jpeg"/><Relationship Id="rId15" Type="http://schemas.openxmlformats.org/officeDocument/2006/relationships/tags" Target="../tags/tag931.xml"/><Relationship Id="rId14" Type="http://schemas.openxmlformats.org/officeDocument/2006/relationships/tags" Target="../tags/tag930.xml"/><Relationship Id="rId13" Type="http://schemas.openxmlformats.org/officeDocument/2006/relationships/tags" Target="../tags/tag929.xml"/><Relationship Id="rId12" Type="http://schemas.openxmlformats.org/officeDocument/2006/relationships/image" Target="../media/image85.jpeg"/><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9.xml"/></Relationships>
</file>

<file path=ppt/slides/_rels/slide3.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3" Type="http://schemas.openxmlformats.org/officeDocument/2006/relationships/slideLayout" Target="../slideLayouts/slideLayout14.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30.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8" Type="http://schemas.openxmlformats.org/officeDocument/2006/relationships/slideLayout" Target="../slideLayouts/slideLayout44.xml"/><Relationship Id="rId17" Type="http://schemas.openxmlformats.org/officeDocument/2006/relationships/tags" Target="../tags/tag949.xml"/><Relationship Id="rId16" Type="http://schemas.openxmlformats.org/officeDocument/2006/relationships/tags" Target="../tags/tag948.xml"/><Relationship Id="rId15" Type="http://schemas.openxmlformats.org/officeDocument/2006/relationships/tags" Target="../tags/tag947.xml"/><Relationship Id="rId14" Type="http://schemas.openxmlformats.org/officeDocument/2006/relationships/tags" Target="../tags/tag946.xml"/><Relationship Id="rId13" Type="http://schemas.openxmlformats.org/officeDocument/2006/relationships/tags" Target="../tags/tag945.xml"/><Relationship Id="rId12" Type="http://schemas.openxmlformats.org/officeDocument/2006/relationships/tags" Target="../tags/tag944.xml"/><Relationship Id="rId11" Type="http://schemas.openxmlformats.org/officeDocument/2006/relationships/tags" Target="../tags/tag943.xml"/><Relationship Id="rId10" Type="http://schemas.openxmlformats.org/officeDocument/2006/relationships/tags" Target="../tags/tag942.xml"/><Relationship Id="rId1" Type="http://schemas.openxmlformats.org/officeDocument/2006/relationships/tags" Target="../tags/tag933.xml"/></Relationships>
</file>

<file path=ppt/slides/_rels/slide31.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image" Target="../media/image87.jpeg"/><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tags" Target="../tags/tag952.xml"/><Relationship Id="rId2" Type="http://schemas.openxmlformats.org/officeDocument/2006/relationships/tags" Target="../tags/tag951.xml"/><Relationship Id="rId17" Type="http://schemas.openxmlformats.org/officeDocument/2006/relationships/slideLayout" Target="../slideLayouts/slideLayout44.xml"/><Relationship Id="rId16" Type="http://schemas.openxmlformats.org/officeDocument/2006/relationships/tags" Target="../tags/tag963.xml"/><Relationship Id="rId15" Type="http://schemas.openxmlformats.org/officeDocument/2006/relationships/tags" Target="../tags/tag962.xml"/><Relationship Id="rId14" Type="http://schemas.openxmlformats.org/officeDocument/2006/relationships/tags" Target="../tags/tag961.xml"/><Relationship Id="rId13" Type="http://schemas.openxmlformats.org/officeDocument/2006/relationships/image" Target="../media/image88.jpeg"/><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tags" Target="../tags/tag950.xml"/></Relationships>
</file>

<file path=ppt/slides/_rels/slide32.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tags" Target="../tags/tag970.xml"/><Relationship Id="rId7" Type="http://schemas.openxmlformats.org/officeDocument/2006/relationships/tags" Target="../tags/tag969.xml"/><Relationship Id="rId6" Type="http://schemas.openxmlformats.org/officeDocument/2006/relationships/tags" Target="../tags/tag968.xml"/><Relationship Id="rId5" Type="http://schemas.openxmlformats.org/officeDocument/2006/relationships/tags" Target="../tags/tag967.xml"/><Relationship Id="rId4" Type="http://schemas.openxmlformats.org/officeDocument/2006/relationships/tags" Target="../tags/tag966.xml"/><Relationship Id="rId3" Type="http://schemas.openxmlformats.org/officeDocument/2006/relationships/tags" Target="../tags/tag965.xml"/><Relationship Id="rId2" Type="http://schemas.openxmlformats.org/officeDocument/2006/relationships/image" Target="../media/image89.jpeg"/><Relationship Id="rId12" Type="http://schemas.openxmlformats.org/officeDocument/2006/relationships/notesSlide" Target="../notesSlides/notesSlide6.xml"/><Relationship Id="rId11" Type="http://schemas.openxmlformats.org/officeDocument/2006/relationships/slideLayout" Target="../slideLayouts/slideLayout45.xml"/><Relationship Id="rId10" Type="http://schemas.openxmlformats.org/officeDocument/2006/relationships/tags" Target="../tags/tag972.xml"/><Relationship Id="rId1" Type="http://schemas.openxmlformats.org/officeDocument/2006/relationships/tags" Target="../tags/tag964.xml"/></Relationships>
</file>

<file path=ppt/slides/_rels/slide33.xml.rels><?xml version="1.0" encoding="UTF-8" standalone="yes"?>
<Relationships xmlns="http://schemas.openxmlformats.org/package/2006/relationships"><Relationship Id="rId9" Type="http://schemas.openxmlformats.org/officeDocument/2006/relationships/image" Target="../media/image90.png"/><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6" Type="http://schemas.openxmlformats.org/officeDocument/2006/relationships/slideLayout" Target="../slideLayouts/slideLayout45.xml"/><Relationship Id="rId15" Type="http://schemas.openxmlformats.org/officeDocument/2006/relationships/tags" Target="../tags/tag983.xml"/><Relationship Id="rId14" Type="http://schemas.openxmlformats.org/officeDocument/2006/relationships/image" Target="../media/image93.svg"/><Relationship Id="rId13" Type="http://schemas.openxmlformats.org/officeDocument/2006/relationships/image" Target="../media/image92.png"/><Relationship Id="rId12" Type="http://schemas.openxmlformats.org/officeDocument/2006/relationships/tags" Target="../tags/tag982.xml"/><Relationship Id="rId11" Type="http://schemas.openxmlformats.org/officeDocument/2006/relationships/tags" Target="../tags/tag981.xml"/><Relationship Id="rId10" Type="http://schemas.openxmlformats.org/officeDocument/2006/relationships/image" Target="../media/image91.svg"/><Relationship Id="rId1" Type="http://schemas.openxmlformats.org/officeDocument/2006/relationships/tags" Target="../tags/tag973.xml"/></Relationships>
</file>

<file path=ppt/slides/_rels/slide34.xml.rels><?xml version="1.0" encoding="UTF-8" standalone="yes"?>
<Relationships xmlns="http://schemas.openxmlformats.org/package/2006/relationships"><Relationship Id="rId9" Type="http://schemas.openxmlformats.org/officeDocument/2006/relationships/image" Target="../media/image95.jpeg"/><Relationship Id="rId8" Type="http://schemas.openxmlformats.org/officeDocument/2006/relationships/tags" Target="../tags/tag990.xml"/><Relationship Id="rId7" Type="http://schemas.openxmlformats.org/officeDocument/2006/relationships/image" Target="../media/image94.jpeg"/><Relationship Id="rId6" Type="http://schemas.openxmlformats.org/officeDocument/2006/relationships/tags" Target="../tags/tag989.xml"/><Relationship Id="rId5" Type="http://schemas.openxmlformats.org/officeDocument/2006/relationships/tags" Target="../tags/tag988.xml"/><Relationship Id="rId4" Type="http://schemas.openxmlformats.org/officeDocument/2006/relationships/tags" Target="../tags/tag987.xml"/><Relationship Id="rId3" Type="http://schemas.openxmlformats.org/officeDocument/2006/relationships/tags" Target="../tags/tag986.xml"/><Relationship Id="rId23" Type="http://schemas.openxmlformats.org/officeDocument/2006/relationships/slideLayout" Target="../slideLayouts/slideLayout45.xml"/><Relationship Id="rId22" Type="http://schemas.openxmlformats.org/officeDocument/2006/relationships/tags" Target="../tags/tag1001.xml"/><Relationship Id="rId21" Type="http://schemas.openxmlformats.org/officeDocument/2006/relationships/tags" Target="../tags/tag1000.xml"/><Relationship Id="rId20" Type="http://schemas.openxmlformats.org/officeDocument/2006/relationships/tags" Target="../tags/tag999.xml"/><Relationship Id="rId2" Type="http://schemas.openxmlformats.org/officeDocument/2006/relationships/tags" Target="../tags/tag985.xml"/><Relationship Id="rId19" Type="http://schemas.openxmlformats.org/officeDocument/2006/relationships/tags" Target="../tags/tag998.xml"/><Relationship Id="rId18" Type="http://schemas.openxmlformats.org/officeDocument/2006/relationships/tags" Target="../tags/tag997.xml"/><Relationship Id="rId17" Type="http://schemas.openxmlformats.org/officeDocument/2006/relationships/tags" Target="../tags/tag996.xml"/><Relationship Id="rId16" Type="http://schemas.openxmlformats.org/officeDocument/2006/relationships/tags" Target="../tags/tag995.xml"/><Relationship Id="rId15" Type="http://schemas.openxmlformats.org/officeDocument/2006/relationships/tags" Target="../tags/tag994.xml"/><Relationship Id="rId14" Type="http://schemas.openxmlformats.org/officeDocument/2006/relationships/tags" Target="../tags/tag993.xml"/><Relationship Id="rId13" Type="http://schemas.openxmlformats.org/officeDocument/2006/relationships/image" Target="../media/image97.jpeg"/><Relationship Id="rId12" Type="http://schemas.openxmlformats.org/officeDocument/2006/relationships/tags" Target="../tags/tag992.xml"/><Relationship Id="rId11" Type="http://schemas.openxmlformats.org/officeDocument/2006/relationships/image" Target="../media/image96.jpeg"/><Relationship Id="rId10" Type="http://schemas.openxmlformats.org/officeDocument/2006/relationships/tags" Target="../tags/tag991.xml"/><Relationship Id="rId1" Type="http://schemas.openxmlformats.org/officeDocument/2006/relationships/tags" Target="../tags/tag984.xml"/></Relationships>
</file>

<file path=ppt/slides/_rels/slide35.xml.rels><?xml version="1.0" encoding="UTF-8" standalone="yes"?>
<Relationships xmlns="http://schemas.openxmlformats.org/package/2006/relationships"><Relationship Id="rId9" Type="http://schemas.openxmlformats.org/officeDocument/2006/relationships/tags" Target="../tags/tag1009.xml"/><Relationship Id="rId8" Type="http://schemas.openxmlformats.org/officeDocument/2006/relationships/tags" Target="../tags/tag1008.xml"/><Relationship Id="rId7" Type="http://schemas.openxmlformats.org/officeDocument/2006/relationships/image" Target="../media/image98.jpeg"/><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8" Type="http://schemas.openxmlformats.org/officeDocument/2006/relationships/slideLayout" Target="../slideLayouts/slideLayout45.xml"/><Relationship Id="rId17" Type="http://schemas.openxmlformats.org/officeDocument/2006/relationships/tags" Target="../tags/tag1015.xml"/><Relationship Id="rId16" Type="http://schemas.openxmlformats.org/officeDocument/2006/relationships/image" Target="../media/image100.jpeg"/><Relationship Id="rId15" Type="http://schemas.openxmlformats.org/officeDocument/2006/relationships/tags" Target="../tags/tag1014.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image" Target="../media/image99.jpeg"/><Relationship Id="rId11" Type="http://schemas.openxmlformats.org/officeDocument/2006/relationships/tags" Target="../tags/tag1011.xml"/><Relationship Id="rId10" Type="http://schemas.openxmlformats.org/officeDocument/2006/relationships/tags" Target="../tags/tag1010.xml"/><Relationship Id="rId1" Type="http://schemas.openxmlformats.org/officeDocument/2006/relationships/tags" Target="../tags/tag1002.xml"/></Relationships>
</file>

<file path=ppt/slides/_rels/slide36.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image" Target="../media/image101.jpeg"/><Relationship Id="rId2" Type="http://schemas.openxmlformats.org/officeDocument/2006/relationships/tags" Target="../tags/tag1017.xml"/><Relationship Id="rId18" Type="http://schemas.openxmlformats.org/officeDocument/2006/relationships/notesSlide" Target="../notesSlides/notesSlide7.xml"/><Relationship Id="rId17" Type="http://schemas.openxmlformats.org/officeDocument/2006/relationships/slideLayout" Target="../slideLayouts/slideLayout46.xml"/><Relationship Id="rId16" Type="http://schemas.openxmlformats.org/officeDocument/2006/relationships/tags" Target="../tags/tag1030.xml"/><Relationship Id="rId15" Type="http://schemas.openxmlformats.org/officeDocument/2006/relationships/tags" Target="../tags/tag1029.xml"/><Relationship Id="rId14" Type="http://schemas.openxmlformats.org/officeDocument/2006/relationships/tags" Target="../tags/tag1028.xml"/><Relationship Id="rId13" Type="http://schemas.openxmlformats.org/officeDocument/2006/relationships/tags" Target="../tags/tag1027.xml"/><Relationship Id="rId12" Type="http://schemas.openxmlformats.org/officeDocument/2006/relationships/tags" Target="../tags/tag1026.xml"/><Relationship Id="rId11" Type="http://schemas.openxmlformats.org/officeDocument/2006/relationships/tags" Target="../tags/tag1025.xml"/><Relationship Id="rId10" Type="http://schemas.openxmlformats.org/officeDocument/2006/relationships/tags" Target="../tags/tag1024.xml"/><Relationship Id="rId1" Type="http://schemas.openxmlformats.org/officeDocument/2006/relationships/tags" Target="../tags/tag1016.xml"/></Relationships>
</file>

<file path=ppt/slides/_rels/slide37.xml.rels><?xml version="1.0" encoding="UTF-8" standalone="yes"?>
<Relationships xmlns="http://schemas.openxmlformats.org/package/2006/relationships"><Relationship Id="rId9" Type="http://schemas.openxmlformats.org/officeDocument/2006/relationships/tags" Target="../tags/tag1039.xml"/><Relationship Id="rId8" Type="http://schemas.openxmlformats.org/officeDocument/2006/relationships/tags" Target="../tags/tag1038.xml"/><Relationship Id="rId7" Type="http://schemas.openxmlformats.org/officeDocument/2006/relationships/tags" Target="../tags/tag1037.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tags" Target="../tags/tag1034.xml"/><Relationship Id="rId3" Type="http://schemas.openxmlformats.org/officeDocument/2006/relationships/tags" Target="../tags/tag1033.xml"/><Relationship Id="rId21" Type="http://schemas.openxmlformats.org/officeDocument/2006/relationships/slideLayout" Target="../slideLayouts/slideLayout46.xml"/><Relationship Id="rId20" Type="http://schemas.openxmlformats.org/officeDocument/2006/relationships/tags" Target="../tags/tag1047.xml"/><Relationship Id="rId2" Type="http://schemas.openxmlformats.org/officeDocument/2006/relationships/tags" Target="../tags/tag1032.xml"/><Relationship Id="rId19" Type="http://schemas.openxmlformats.org/officeDocument/2006/relationships/image" Target="../media/image104.jpeg"/><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image" Target="../media/image103.jpeg"/><Relationship Id="rId14" Type="http://schemas.openxmlformats.org/officeDocument/2006/relationships/tags" Target="../tags/tag1043.xml"/><Relationship Id="rId13" Type="http://schemas.openxmlformats.org/officeDocument/2006/relationships/tags" Target="../tags/tag1042.xml"/><Relationship Id="rId12" Type="http://schemas.openxmlformats.org/officeDocument/2006/relationships/tags" Target="../tags/tag1041.xml"/><Relationship Id="rId11" Type="http://schemas.openxmlformats.org/officeDocument/2006/relationships/tags" Target="../tags/tag1040.xml"/><Relationship Id="rId10" Type="http://schemas.openxmlformats.org/officeDocument/2006/relationships/image" Target="../media/image102.jpeg"/><Relationship Id="rId1" Type="http://schemas.openxmlformats.org/officeDocument/2006/relationships/tags" Target="../tags/tag1031.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3.xml"/><Relationship Id="rId3" Type="http://schemas.openxmlformats.org/officeDocument/2006/relationships/tags" Target="../tags/tag1050.xml"/><Relationship Id="rId2" Type="http://schemas.openxmlformats.org/officeDocument/2006/relationships/tags" Target="../tags/tag1049.xml"/><Relationship Id="rId1" Type="http://schemas.openxmlformats.org/officeDocument/2006/relationships/tags" Target="../tags/tag1048.xml"/></Relationships>
</file>

<file path=ppt/slides/_rels/slide39.xml.rels><?xml version="1.0" encoding="UTF-8" standalone="yes"?>
<Relationships xmlns="http://schemas.openxmlformats.org/package/2006/relationships"><Relationship Id="rId9" Type="http://schemas.openxmlformats.org/officeDocument/2006/relationships/tags" Target="../tags/tag1059.xml"/><Relationship Id="rId8" Type="http://schemas.openxmlformats.org/officeDocument/2006/relationships/tags" Target="../tags/tag1058.xml"/><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5" Type="http://schemas.openxmlformats.org/officeDocument/2006/relationships/slideLayout" Target="../slideLayouts/slideLayout48.xml"/><Relationship Id="rId14" Type="http://schemas.openxmlformats.org/officeDocument/2006/relationships/tags" Target="../tags/tag1064.xml"/><Relationship Id="rId13" Type="http://schemas.openxmlformats.org/officeDocument/2006/relationships/tags" Target="../tags/tag1063.xml"/><Relationship Id="rId12" Type="http://schemas.openxmlformats.org/officeDocument/2006/relationships/tags" Target="../tags/tag1062.xml"/><Relationship Id="rId11" Type="http://schemas.openxmlformats.org/officeDocument/2006/relationships/tags" Target="../tags/tag1061.xml"/><Relationship Id="rId10" Type="http://schemas.openxmlformats.org/officeDocument/2006/relationships/tags" Target="../tags/tag1060.xml"/><Relationship Id="rId1" Type="http://schemas.openxmlformats.org/officeDocument/2006/relationships/tags" Target="../tags/tag105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s>
</file>

<file path=ppt/slides/_rels/slide40.xml.rels><?xml version="1.0" encoding="UTF-8" standalone="yes"?>
<Relationships xmlns="http://schemas.openxmlformats.org/package/2006/relationships"><Relationship Id="rId9" Type="http://schemas.openxmlformats.org/officeDocument/2006/relationships/image" Target="../media/image106.jpeg"/><Relationship Id="rId8" Type="http://schemas.openxmlformats.org/officeDocument/2006/relationships/tags" Target="../tags/tag1071.xml"/><Relationship Id="rId7" Type="http://schemas.openxmlformats.org/officeDocument/2006/relationships/tags" Target="../tags/tag1070.xml"/><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tags" Target="../tags/tag1067.xml"/><Relationship Id="rId33" Type="http://schemas.openxmlformats.org/officeDocument/2006/relationships/slideLayout" Target="../slideLayouts/slideLayout18.xml"/><Relationship Id="rId32" Type="http://schemas.openxmlformats.org/officeDocument/2006/relationships/tags" Target="../tags/tag1094.xml"/><Relationship Id="rId31" Type="http://schemas.openxmlformats.org/officeDocument/2006/relationships/tags" Target="../tags/tag1093.xml"/><Relationship Id="rId30" Type="http://schemas.openxmlformats.org/officeDocument/2006/relationships/tags" Target="../tags/tag1092.xml"/><Relationship Id="rId3" Type="http://schemas.openxmlformats.org/officeDocument/2006/relationships/image" Target="../media/image105.jpeg"/><Relationship Id="rId29" Type="http://schemas.openxmlformats.org/officeDocument/2006/relationships/tags" Target="../tags/tag1091.xml"/><Relationship Id="rId28" Type="http://schemas.openxmlformats.org/officeDocument/2006/relationships/tags" Target="../tags/tag1090.xml"/><Relationship Id="rId27" Type="http://schemas.openxmlformats.org/officeDocument/2006/relationships/tags" Target="../tags/tag1089.xml"/><Relationship Id="rId26" Type="http://schemas.openxmlformats.org/officeDocument/2006/relationships/tags" Target="../tags/tag1088.xml"/><Relationship Id="rId25" Type="http://schemas.openxmlformats.org/officeDocument/2006/relationships/tags" Target="../tags/tag1087.xml"/><Relationship Id="rId24" Type="http://schemas.openxmlformats.org/officeDocument/2006/relationships/tags" Target="../tags/tag1086.xml"/><Relationship Id="rId23" Type="http://schemas.openxmlformats.org/officeDocument/2006/relationships/tags" Target="../tags/tag1085.xml"/><Relationship Id="rId22" Type="http://schemas.openxmlformats.org/officeDocument/2006/relationships/tags" Target="../tags/tag1084.xml"/><Relationship Id="rId21" Type="http://schemas.openxmlformats.org/officeDocument/2006/relationships/tags" Target="../tags/tag1083.xml"/><Relationship Id="rId20" Type="http://schemas.openxmlformats.org/officeDocument/2006/relationships/tags" Target="../tags/tag1082.xml"/><Relationship Id="rId2" Type="http://schemas.openxmlformats.org/officeDocument/2006/relationships/tags" Target="../tags/tag1066.xml"/><Relationship Id="rId19" Type="http://schemas.openxmlformats.org/officeDocument/2006/relationships/tags" Target="../tags/tag1081.xml"/><Relationship Id="rId18" Type="http://schemas.openxmlformats.org/officeDocument/2006/relationships/tags" Target="../tags/tag1080.xml"/><Relationship Id="rId17" Type="http://schemas.openxmlformats.org/officeDocument/2006/relationships/tags" Target="../tags/tag1079.xml"/><Relationship Id="rId16" Type="http://schemas.openxmlformats.org/officeDocument/2006/relationships/tags" Target="../tags/tag1078.xml"/><Relationship Id="rId15" Type="http://schemas.openxmlformats.org/officeDocument/2006/relationships/tags" Target="../tags/tag1077.xml"/><Relationship Id="rId14" Type="http://schemas.openxmlformats.org/officeDocument/2006/relationships/tags" Target="../tags/tag1076.xml"/><Relationship Id="rId13" Type="http://schemas.openxmlformats.org/officeDocument/2006/relationships/tags" Target="../tags/tag1075.xml"/><Relationship Id="rId12" Type="http://schemas.openxmlformats.org/officeDocument/2006/relationships/tags" Target="../tags/tag1074.xml"/><Relationship Id="rId11" Type="http://schemas.openxmlformats.org/officeDocument/2006/relationships/tags" Target="../tags/tag1073.xml"/><Relationship Id="rId10" Type="http://schemas.openxmlformats.org/officeDocument/2006/relationships/tags" Target="../tags/tag1072.xml"/><Relationship Id="rId1" Type="http://schemas.openxmlformats.org/officeDocument/2006/relationships/tags" Target="../tags/tag1065.xml"/></Relationships>
</file>

<file path=ppt/slides/_rels/slide41.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tags" Target="../tags/tag1102.xml"/><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tags" Target="../tags/tag1098.xml"/><Relationship Id="rId3" Type="http://schemas.openxmlformats.org/officeDocument/2006/relationships/tags" Target="../tags/tag1097.xml"/><Relationship Id="rId2" Type="http://schemas.openxmlformats.org/officeDocument/2006/relationships/tags" Target="../tags/tag1096.xml"/><Relationship Id="rId13" Type="http://schemas.openxmlformats.org/officeDocument/2006/relationships/slideLayout" Target="../slideLayouts/slideLayout34.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tags" Target="../tags/tag1095.xml"/></Relationships>
</file>

<file path=ppt/slides/_rels/slide42.xml.rels><?xml version="1.0" encoding="UTF-8" standalone="yes"?>
<Relationships xmlns="http://schemas.openxmlformats.org/package/2006/relationships"><Relationship Id="rId9" Type="http://schemas.openxmlformats.org/officeDocument/2006/relationships/tags" Target="../tags/tag1114.xml"/><Relationship Id="rId8" Type="http://schemas.openxmlformats.org/officeDocument/2006/relationships/tags" Target="../tags/tag1113.xml"/><Relationship Id="rId7" Type="http://schemas.openxmlformats.org/officeDocument/2006/relationships/tags" Target="../tags/tag1112.xml"/><Relationship Id="rId6" Type="http://schemas.openxmlformats.org/officeDocument/2006/relationships/tags" Target="../tags/tag1111.xml"/><Relationship Id="rId5" Type="http://schemas.openxmlformats.org/officeDocument/2006/relationships/tags" Target="../tags/tag1110.xml"/><Relationship Id="rId4" Type="http://schemas.openxmlformats.org/officeDocument/2006/relationships/image" Target="../media/image107.jpeg"/><Relationship Id="rId3" Type="http://schemas.openxmlformats.org/officeDocument/2006/relationships/tags" Target="../tags/tag1109.xml"/><Relationship Id="rId25" Type="http://schemas.openxmlformats.org/officeDocument/2006/relationships/slideLayout" Target="../slideLayouts/slideLayout35.xml"/><Relationship Id="rId24" Type="http://schemas.openxmlformats.org/officeDocument/2006/relationships/tags" Target="../tags/tag1128.xml"/><Relationship Id="rId23" Type="http://schemas.openxmlformats.org/officeDocument/2006/relationships/tags" Target="../tags/tag1127.xml"/><Relationship Id="rId22" Type="http://schemas.openxmlformats.org/officeDocument/2006/relationships/tags" Target="../tags/tag1126.xml"/><Relationship Id="rId21" Type="http://schemas.openxmlformats.org/officeDocument/2006/relationships/tags" Target="../tags/tag1125.xml"/><Relationship Id="rId20" Type="http://schemas.openxmlformats.org/officeDocument/2006/relationships/tags" Target="../tags/tag1124.xml"/><Relationship Id="rId2" Type="http://schemas.openxmlformats.org/officeDocument/2006/relationships/tags" Target="../tags/tag1108.xml"/><Relationship Id="rId19" Type="http://schemas.openxmlformats.org/officeDocument/2006/relationships/tags" Target="../tags/tag1123.xml"/><Relationship Id="rId18" Type="http://schemas.openxmlformats.org/officeDocument/2006/relationships/tags" Target="../tags/tag1122.xml"/><Relationship Id="rId17" Type="http://schemas.openxmlformats.org/officeDocument/2006/relationships/tags" Target="../tags/tag1121.xml"/><Relationship Id="rId16" Type="http://schemas.openxmlformats.org/officeDocument/2006/relationships/image" Target="../media/image108.jpeg"/><Relationship Id="rId15" Type="http://schemas.openxmlformats.org/officeDocument/2006/relationships/tags" Target="../tags/tag1120.xml"/><Relationship Id="rId14" Type="http://schemas.openxmlformats.org/officeDocument/2006/relationships/tags" Target="../tags/tag1119.xml"/><Relationship Id="rId13" Type="http://schemas.openxmlformats.org/officeDocument/2006/relationships/tags" Target="../tags/tag1118.xml"/><Relationship Id="rId12" Type="http://schemas.openxmlformats.org/officeDocument/2006/relationships/tags" Target="../tags/tag1117.xml"/><Relationship Id="rId11" Type="http://schemas.openxmlformats.org/officeDocument/2006/relationships/tags" Target="../tags/tag1116.xml"/><Relationship Id="rId10" Type="http://schemas.openxmlformats.org/officeDocument/2006/relationships/tags" Target="../tags/tag1115.xml"/><Relationship Id="rId1" Type="http://schemas.openxmlformats.org/officeDocument/2006/relationships/tags" Target="../tags/tag1107.xml"/></Relationships>
</file>

<file path=ppt/slides/_rels/slide43.xml.rels><?xml version="1.0" encoding="UTF-8" standalone="yes"?>
<Relationships xmlns="http://schemas.openxmlformats.org/package/2006/relationships"><Relationship Id="rId9" Type="http://schemas.openxmlformats.org/officeDocument/2006/relationships/tags" Target="../tags/tag1136.xml"/><Relationship Id="rId8" Type="http://schemas.openxmlformats.org/officeDocument/2006/relationships/tags" Target="../tags/tag1135.xml"/><Relationship Id="rId7" Type="http://schemas.openxmlformats.org/officeDocument/2006/relationships/tags" Target="../tags/tag1134.xml"/><Relationship Id="rId6" Type="http://schemas.openxmlformats.org/officeDocument/2006/relationships/tags" Target="../tags/tag1133.xml"/><Relationship Id="rId5" Type="http://schemas.openxmlformats.org/officeDocument/2006/relationships/tags" Target="../tags/tag1132.xml"/><Relationship Id="rId4" Type="http://schemas.openxmlformats.org/officeDocument/2006/relationships/image" Target="../media/image109.png"/><Relationship Id="rId38" Type="http://schemas.openxmlformats.org/officeDocument/2006/relationships/notesSlide" Target="../notesSlides/notesSlide8.xml"/><Relationship Id="rId37" Type="http://schemas.openxmlformats.org/officeDocument/2006/relationships/slideLayout" Target="../slideLayouts/slideLayout36.xml"/><Relationship Id="rId36" Type="http://schemas.openxmlformats.org/officeDocument/2006/relationships/tags" Target="../tags/tag1163.xml"/><Relationship Id="rId35" Type="http://schemas.openxmlformats.org/officeDocument/2006/relationships/tags" Target="../tags/tag1162.xml"/><Relationship Id="rId34" Type="http://schemas.openxmlformats.org/officeDocument/2006/relationships/tags" Target="../tags/tag1161.xml"/><Relationship Id="rId33" Type="http://schemas.openxmlformats.org/officeDocument/2006/relationships/tags" Target="../tags/tag1160.xml"/><Relationship Id="rId32" Type="http://schemas.openxmlformats.org/officeDocument/2006/relationships/tags" Target="../tags/tag1159.xml"/><Relationship Id="rId31" Type="http://schemas.openxmlformats.org/officeDocument/2006/relationships/tags" Target="../tags/tag1158.xml"/><Relationship Id="rId30" Type="http://schemas.openxmlformats.org/officeDocument/2006/relationships/tags" Target="../tags/tag1157.xml"/><Relationship Id="rId3" Type="http://schemas.openxmlformats.org/officeDocument/2006/relationships/tags" Target="../tags/tag1131.xml"/><Relationship Id="rId29" Type="http://schemas.openxmlformats.org/officeDocument/2006/relationships/tags" Target="../tags/tag1156.xml"/><Relationship Id="rId28" Type="http://schemas.openxmlformats.org/officeDocument/2006/relationships/tags" Target="../tags/tag1155.xml"/><Relationship Id="rId27" Type="http://schemas.openxmlformats.org/officeDocument/2006/relationships/tags" Target="../tags/tag1154.xml"/><Relationship Id="rId26" Type="http://schemas.openxmlformats.org/officeDocument/2006/relationships/tags" Target="../tags/tag1153.xml"/><Relationship Id="rId25" Type="http://schemas.openxmlformats.org/officeDocument/2006/relationships/tags" Target="../tags/tag1152.xml"/><Relationship Id="rId24" Type="http://schemas.openxmlformats.org/officeDocument/2006/relationships/tags" Target="../tags/tag1151.xml"/><Relationship Id="rId23" Type="http://schemas.openxmlformats.org/officeDocument/2006/relationships/tags" Target="../tags/tag1150.xml"/><Relationship Id="rId22" Type="http://schemas.openxmlformats.org/officeDocument/2006/relationships/tags" Target="../tags/tag1149.xml"/><Relationship Id="rId21" Type="http://schemas.openxmlformats.org/officeDocument/2006/relationships/tags" Target="../tags/tag1148.xml"/><Relationship Id="rId20" Type="http://schemas.openxmlformats.org/officeDocument/2006/relationships/tags" Target="../tags/tag1147.xml"/><Relationship Id="rId2" Type="http://schemas.openxmlformats.org/officeDocument/2006/relationships/tags" Target="../tags/tag1130.xml"/><Relationship Id="rId19" Type="http://schemas.openxmlformats.org/officeDocument/2006/relationships/tags" Target="../tags/tag1146.xml"/><Relationship Id="rId18" Type="http://schemas.openxmlformats.org/officeDocument/2006/relationships/tags" Target="../tags/tag1145.xml"/><Relationship Id="rId17" Type="http://schemas.openxmlformats.org/officeDocument/2006/relationships/tags" Target="../tags/tag1144.xml"/><Relationship Id="rId16" Type="http://schemas.openxmlformats.org/officeDocument/2006/relationships/tags" Target="../tags/tag1143.xml"/><Relationship Id="rId15" Type="http://schemas.openxmlformats.org/officeDocument/2006/relationships/tags" Target="../tags/tag1142.xml"/><Relationship Id="rId14" Type="http://schemas.openxmlformats.org/officeDocument/2006/relationships/tags" Target="../tags/tag1141.xml"/><Relationship Id="rId13" Type="http://schemas.openxmlformats.org/officeDocument/2006/relationships/tags" Target="../tags/tag1140.xml"/><Relationship Id="rId12" Type="http://schemas.openxmlformats.org/officeDocument/2006/relationships/tags" Target="../tags/tag1139.xml"/><Relationship Id="rId11" Type="http://schemas.openxmlformats.org/officeDocument/2006/relationships/tags" Target="../tags/tag1138.xml"/><Relationship Id="rId10" Type="http://schemas.openxmlformats.org/officeDocument/2006/relationships/tags" Target="../tags/tag1137.xml"/><Relationship Id="rId1" Type="http://schemas.openxmlformats.org/officeDocument/2006/relationships/tags" Target="../tags/tag1129.xml"/></Relationships>
</file>

<file path=ppt/slides/_rels/slide44.xml.rels><?xml version="1.0" encoding="UTF-8" standalone="yes"?>
<Relationships xmlns="http://schemas.openxmlformats.org/package/2006/relationships"><Relationship Id="rId9" Type="http://schemas.openxmlformats.org/officeDocument/2006/relationships/tags" Target="../tags/tag1171.xml"/><Relationship Id="rId8" Type="http://schemas.openxmlformats.org/officeDocument/2006/relationships/tags" Target="../tags/tag1170.xml"/><Relationship Id="rId7" Type="http://schemas.openxmlformats.org/officeDocument/2006/relationships/tags" Target="../tags/tag1169.xml"/><Relationship Id="rId6" Type="http://schemas.openxmlformats.org/officeDocument/2006/relationships/tags" Target="../tags/tag1168.xml"/><Relationship Id="rId5" Type="http://schemas.openxmlformats.org/officeDocument/2006/relationships/tags" Target="../tags/tag1167.xml"/><Relationship Id="rId4" Type="http://schemas.openxmlformats.org/officeDocument/2006/relationships/image" Target="../media/image110.jpeg"/><Relationship Id="rId3" Type="http://schemas.openxmlformats.org/officeDocument/2006/relationships/tags" Target="../tags/tag1166.xml"/><Relationship Id="rId25" Type="http://schemas.openxmlformats.org/officeDocument/2006/relationships/notesSlide" Target="../notesSlides/notesSlide9.xml"/><Relationship Id="rId24" Type="http://schemas.openxmlformats.org/officeDocument/2006/relationships/slideLayout" Target="../slideLayouts/slideLayout37.xml"/><Relationship Id="rId23" Type="http://schemas.openxmlformats.org/officeDocument/2006/relationships/tags" Target="../tags/tag1182.xml"/><Relationship Id="rId22" Type="http://schemas.openxmlformats.org/officeDocument/2006/relationships/image" Target="../media/image113.jpeg"/><Relationship Id="rId21" Type="http://schemas.openxmlformats.org/officeDocument/2006/relationships/tags" Target="../tags/tag1181.xml"/><Relationship Id="rId20" Type="http://schemas.openxmlformats.org/officeDocument/2006/relationships/image" Target="../media/image112.jpeg"/><Relationship Id="rId2" Type="http://schemas.openxmlformats.org/officeDocument/2006/relationships/tags" Target="../tags/tag1165.xml"/><Relationship Id="rId19" Type="http://schemas.openxmlformats.org/officeDocument/2006/relationships/tags" Target="../tags/tag1180.xml"/><Relationship Id="rId18" Type="http://schemas.openxmlformats.org/officeDocument/2006/relationships/image" Target="../media/image111.jpeg"/><Relationship Id="rId17" Type="http://schemas.openxmlformats.org/officeDocument/2006/relationships/tags" Target="../tags/tag1179.xml"/><Relationship Id="rId16" Type="http://schemas.openxmlformats.org/officeDocument/2006/relationships/tags" Target="../tags/tag1178.xml"/><Relationship Id="rId15" Type="http://schemas.openxmlformats.org/officeDocument/2006/relationships/tags" Target="../tags/tag1177.xml"/><Relationship Id="rId14" Type="http://schemas.openxmlformats.org/officeDocument/2006/relationships/tags" Target="../tags/tag1176.xml"/><Relationship Id="rId13" Type="http://schemas.openxmlformats.org/officeDocument/2006/relationships/tags" Target="../tags/tag1175.xml"/><Relationship Id="rId12" Type="http://schemas.openxmlformats.org/officeDocument/2006/relationships/tags" Target="../tags/tag1174.xml"/><Relationship Id="rId11" Type="http://schemas.openxmlformats.org/officeDocument/2006/relationships/tags" Target="../tags/tag1173.xml"/><Relationship Id="rId10" Type="http://schemas.openxmlformats.org/officeDocument/2006/relationships/tags" Target="../tags/tag1172.xml"/><Relationship Id="rId1" Type="http://schemas.openxmlformats.org/officeDocument/2006/relationships/tags" Target="../tags/tag1164.xml"/></Relationships>
</file>

<file path=ppt/slides/_rels/slide45.xml.rels><?xml version="1.0" encoding="UTF-8" standalone="yes"?>
<Relationships xmlns="http://schemas.openxmlformats.org/package/2006/relationships"><Relationship Id="rId9" Type="http://schemas.openxmlformats.org/officeDocument/2006/relationships/tags" Target="../tags/tag1191.xml"/><Relationship Id="rId8" Type="http://schemas.openxmlformats.org/officeDocument/2006/relationships/tags" Target="../tags/tag1190.xml"/><Relationship Id="rId7" Type="http://schemas.openxmlformats.org/officeDocument/2006/relationships/tags" Target="../tags/tag1189.xml"/><Relationship Id="rId6" Type="http://schemas.openxmlformats.org/officeDocument/2006/relationships/tags" Target="../tags/tag1188.xml"/><Relationship Id="rId5" Type="http://schemas.openxmlformats.org/officeDocument/2006/relationships/tags" Target="../tags/tag1187.xml"/><Relationship Id="rId4" Type="http://schemas.openxmlformats.org/officeDocument/2006/relationships/tags" Target="../tags/tag1186.xml"/><Relationship Id="rId3" Type="http://schemas.openxmlformats.org/officeDocument/2006/relationships/tags" Target="../tags/tag1185.xml"/><Relationship Id="rId24" Type="http://schemas.openxmlformats.org/officeDocument/2006/relationships/notesSlide" Target="../notesSlides/notesSlide10.xml"/><Relationship Id="rId23" Type="http://schemas.openxmlformats.org/officeDocument/2006/relationships/slideLayout" Target="../slideLayouts/slideLayout39.xml"/><Relationship Id="rId22" Type="http://schemas.openxmlformats.org/officeDocument/2006/relationships/tags" Target="../tags/tag1204.xml"/><Relationship Id="rId21" Type="http://schemas.openxmlformats.org/officeDocument/2006/relationships/tags" Target="../tags/tag1203.xml"/><Relationship Id="rId20" Type="http://schemas.openxmlformats.org/officeDocument/2006/relationships/tags" Target="../tags/tag1202.xml"/><Relationship Id="rId2" Type="http://schemas.openxmlformats.org/officeDocument/2006/relationships/tags" Target="../tags/tag1184.xml"/><Relationship Id="rId19" Type="http://schemas.openxmlformats.org/officeDocument/2006/relationships/tags" Target="../tags/tag1201.xml"/><Relationship Id="rId18" Type="http://schemas.openxmlformats.org/officeDocument/2006/relationships/tags" Target="../tags/tag1200.xml"/><Relationship Id="rId17" Type="http://schemas.openxmlformats.org/officeDocument/2006/relationships/tags" Target="../tags/tag1199.xml"/><Relationship Id="rId16" Type="http://schemas.openxmlformats.org/officeDocument/2006/relationships/tags" Target="../tags/tag1198.xml"/><Relationship Id="rId15" Type="http://schemas.openxmlformats.org/officeDocument/2006/relationships/tags" Target="../tags/tag1197.xml"/><Relationship Id="rId14" Type="http://schemas.openxmlformats.org/officeDocument/2006/relationships/tags" Target="../tags/tag1196.xml"/><Relationship Id="rId13" Type="http://schemas.openxmlformats.org/officeDocument/2006/relationships/tags" Target="../tags/tag1195.xml"/><Relationship Id="rId12" Type="http://schemas.openxmlformats.org/officeDocument/2006/relationships/tags" Target="../tags/tag1194.xml"/><Relationship Id="rId11" Type="http://schemas.openxmlformats.org/officeDocument/2006/relationships/tags" Target="../tags/tag1193.xml"/><Relationship Id="rId10" Type="http://schemas.openxmlformats.org/officeDocument/2006/relationships/tags" Target="../tags/tag1192.xml"/><Relationship Id="rId1" Type="http://schemas.openxmlformats.org/officeDocument/2006/relationships/tags" Target="../tags/tag1183.xml"/></Relationships>
</file>

<file path=ppt/slides/_rels/slide46.xml.rels><?xml version="1.0" encoding="UTF-8" standalone="yes"?>
<Relationships xmlns="http://schemas.openxmlformats.org/package/2006/relationships"><Relationship Id="rId9" Type="http://schemas.openxmlformats.org/officeDocument/2006/relationships/tags" Target="../tags/tag1213.xml"/><Relationship Id="rId8" Type="http://schemas.openxmlformats.org/officeDocument/2006/relationships/tags" Target="../tags/tag1212.xml"/><Relationship Id="rId7" Type="http://schemas.openxmlformats.org/officeDocument/2006/relationships/tags" Target="../tags/tag1211.xml"/><Relationship Id="rId6" Type="http://schemas.openxmlformats.org/officeDocument/2006/relationships/tags" Target="../tags/tag1210.xml"/><Relationship Id="rId5" Type="http://schemas.openxmlformats.org/officeDocument/2006/relationships/tags" Target="../tags/tag1209.xml"/><Relationship Id="rId4" Type="http://schemas.openxmlformats.org/officeDocument/2006/relationships/tags" Target="../tags/tag1208.xml"/><Relationship Id="rId33" Type="http://schemas.openxmlformats.org/officeDocument/2006/relationships/notesSlide" Target="../notesSlides/notesSlide11.xml"/><Relationship Id="rId32" Type="http://schemas.openxmlformats.org/officeDocument/2006/relationships/slideLayout" Target="../slideLayouts/slideLayout40.xml"/><Relationship Id="rId31" Type="http://schemas.openxmlformats.org/officeDocument/2006/relationships/tags" Target="../tags/tag1227.xml"/><Relationship Id="rId30" Type="http://schemas.openxmlformats.org/officeDocument/2006/relationships/tags" Target="../tags/tag1226.xml"/><Relationship Id="rId3" Type="http://schemas.openxmlformats.org/officeDocument/2006/relationships/tags" Target="../tags/tag1207.xml"/><Relationship Id="rId29" Type="http://schemas.openxmlformats.org/officeDocument/2006/relationships/tags" Target="../tags/tag1225.xml"/><Relationship Id="rId28" Type="http://schemas.openxmlformats.org/officeDocument/2006/relationships/image" Target="../media/image121.svg"/><Relationship Id="rId27" Type="http://schemas.openxmlformats.org/officeDocument/2006/relationships/image" Target="../media/image120.png"/><Relationship Id="rId26" Type="http://schemas.openxmlformats.org/officeDocument/2006/relationships/tags" Target="../tags/tag1224.xml"/><Relationship Id="rId25" Type="http://schemas.openxmlformats.org/officeDocument/2006/relationships/image" Target="../media/image119.svg"/><Relationship Id="rId24" Type="http://schemas.openxmlformats.org/officeDocument/2006/relationships/image" Target="../media/image118.png"/><Relationship Id="rId23" Type="http://schemas.openxmlformats.org/officeDocument/2006/relationships/tags" Target="../tags/tag1223.xml"/><Relationship Id="rId22" Type="http://schemas.openxmlformats.org/officeDocument/2006/relationships/image" Target="../media/image117.svg"/><Relationship Id="rId21" Type="http://schemas.openxmlformats.org/officeDocument/2006/relationships/image" Target="../media/image116.png"/><Relationship Id="rId20" Type="http://schemas.openxmlformats.org/officeDocument/2006/relationships/tags" Target="../tags/tag1222.xml"/><Relationship Id="rId2" Type="http://schemas.openxmlformats.org/officeDocument/2006/relationships/tags" Target="../tags/tag1206.xml"/><Relationship Id="rId19" Type="http://schemas.openxmlformats.org/officeDocument/2006/relationships/tags" Target="../tags/tag1221.xml"/><Relationship Id="rId18" Type="http://schemas.openxmlformats.org/officeDocument/2006/relationships/image" Target="../media/image115.svg"/><Relationship Id="rId17" Type="http://schemas.openxmlformats.org/officeDocument/2006/relationships/image" Target="../media/image114.png"/><Relationship Id="rId16" Type="http://schemas.openxmlformats.org/officeDocument/2006/relationships/tags" Target="../tags/tag1220.xml"/><Relationship Id="rId15" Type="http://schemas.openxmlformats.org/officeDocument/2006/relationships/tags" Target="../tags/tag1219.xml"/><Relationship Id="rId14" Type="http://schemas.openxmlformats.org/officeDocument/2006/relationships/tags" Target="../tags/tag1218.xml"/><Relationship Id="rId13" Type="http://schemas.openxmlformats.org/officeDocument/2006/relationships/tags" Target="../tags/tag1217.xml"/><Relationship Id="rId12" Type="http://schemas.openxmlformats.org/officeDocument/2006/relationships/tags" Target="../tags/tag1216.xml"/><Relationship Id="rId11" Type="http://schemas.openxmlformats.org/officeDocument/2006/relationships/tags" Target="../tags/tag1215.xml"/><Relationship Id="rId10" Type="http://schemas.openxmlformats.org/officeDocument/2006/relationships/tags" Target="../tags/tag1214.xml"/><Relationship Id="rId1" Type="http://schemas.openxmlformats.org/officeDocument/2006/relationships/tags" Target="../tags/tag1205.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tags" Target="../tags/tag1231.xml"/><Relationship Id="rId3" Type="http://schemas.openxmlformats.org/officeDocument/2006/relationships/tags" Target="../tags/tag1230.xml"/><Relationship Id="rId2" Type="http://schemas.openxmlformats.org/officeDocument/2006/relationships/tags" Target="../tags/tag1229.xml"/><Relationship Id="rId1" Type="http://schemas.openxmlformats.org/officeDocument/2006/relationships/tags" Target="../tags/tag1228.xml"/></Relationships>
</file>

<file path=ppt/slides/_rels/slide5.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5" Type="http://schemas.openxmlformats.org/officeDocument/2006/relationships/slideLayout" Target="../slideLayouts/slideLayout25.xml"/><Relationship Id="rId14" Type="http://schemas.openxmlformats.org/officeDocument/2006/relationships/tags" Target="../tags/tag576.xml"/><Relationship Id="rId13" Type="http://schemas.openxmlformats.org/officeDocument/2006/relationships/tags" Target="../tags/tag575.xml"/><Relationship Id="rId12" Type="http://schemas.openxmlformats.org/officeDocument/2006/relationships/tags" Target="../tags/tag574.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tags" Target="../tags/tag563.xml"/></Relationships>
</file>

<file path=ppt/slides/_rels/slide6.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image" Target="../media/image40.jpeg"/><Relationship Id="rId10" Type="http://schemas.openxmlformats.org/officeDocument/2006/relationships/slideLayout" Target="../slideLayouts/slideLayout18.xml"/><Relationship Id="rId1" Type="http://schemas.openxmlformats.org/officeDocument/2006/relationships/tags" Target="../tags/tag577.xml"/></Relationships>
</file>

<file path=ppt/slides/_rels/slide7.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image" Target="../media/image41.jpe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4" Type="http://schemas.openxmlformats.org/officeDocument/2006/relationships/notesSlide" Target="../notesSlides/notesSlide1.xml"/><Relationship Id="rId13" Type="http://schemas.openxmlformats.org/officeDocument/2006/relationships/slideLayout" Target="../slideLayouts/slideLayout26.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image" Target="../media/image42.jpeg"/><Relationship Id="rId1" Type="http://schemas.openxmlformats.org/officeDocument/2006/relationships/tags" Target="../tags/tag585.xml"/></Relationships>
</file>

<file path=ppt/slides/_rels/slide8.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2" Type="http://schemas.openxmlformats.org/officeDocument/2006/relationships/notesSlide" Target="../notesSlides/notesSlide2.xml"/><Relationship Id="rId31" Type="http://schemas.openxmlformats.org/officeDocument/2006/relationships/slideLayout" Target="../slideLayouts/slideLayout27.xml"/><Relationship Id="rId30" Type="http://schemas.openxmlformats.org/officeDocument/2006/relationships/tags" Target="../tags/tag623.xml"/><Relationship Id="rId3" Type="http://schemas.openxmlformats.org/officeDocument/2006/relationships/image" Target="../media/image43.jpeg"/><Relationship Id="rId29" Type="http://schemas.openxmlformats.org/officeDocument/2006/relationships/tags" Target="../tags/tag622.xml"/><Relationship Id="rId28" Type="http://schemas.openxmlformats.org/officeDocument/2006/relationships/tags" Target="../tags/tag621.xml"/><Relationship Id="rId27" Type="http://schemas.openxmlformats.org/officeDocument/2006/relationships/tags" Target="../tags/tag620.xml"/><Relationship Id="rId26" Type="http://schemas.openxmlformats.org/officeDocument/2006/relationships/tags" Target="../tags/tag619.xml"/><Relationship Id="rId25" Type="http://schemas.openxmlformats.org/officeDocument/2006/relationships/tags" Target="../tags/tag618.xml"/><Relationship Id="rId24" Type="http://schemas.openxmlformats.org/officeDocument/2006/relationships/tags" Target="../tags/tag617.xml"/><Relationship Id="rId23" Type="http://schemas.openxmlformats.org/officeDocument/2006/relationships/tags" Target="../tags/tag616.xml"/><Relationship Id="rId22" Type="http://schemas.openxmlformats.org/officeDocument/2006/relationships/tags" Target="../tags/tag615.xml"/><Relationship Id="rId21" Type="http://schemas.openxmlformats.org/officeDocument/2006/relationships/tags" Target="../tags/tag614.xml"/><Relationship Id="rId20" Type="http://schemas.openxmlformats.org/officeDocument/2006/relationships/tags" Target="../tags/tag613.xml"/><Relationship Id="rId2" Type="http://schemas.openxmlformats.org/officeDocument/2006/relationships/tags" Target="../tags/tag596.xml"/><Relationship Id="rId19" Type="http://schemas.openxmlformats.org/officeDocument/2006/relationships/tags" Target="../tags/tag612.xml"/><Relationship Id="rId18" Type="http://schemas.openxmlformats.org/officeDocument/2006/relationships/tags" Target="../tags/tag611.xml"/><Relationship Id="rId17" Type="http://schemas.openxmlformats.org/officeDocument/2006/relationships/tags" Target="../tags/tag610.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5.xml"/></Relationships>
</file>

<file path=ppt/slides/_rels/slide9.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image" Target="../media/image44.jpeg"/><Relationship Id="rId5" Type="http://schemas.openxmlformats.org/officeDocument/2006/relationships/tags" Target="../tags/tag628.xml"/><Relationship Id="rId4" Type="http://schemas.openxmlformats.org/officeDocument/2006/relationships/tags" Target="../tags/tag627.xml"/><Relationship Id="rId38" Type="http://schemas.openxmlformats.org/officeDocument/2006/relationships/slideLayout" Target="../slideLayouts/slideLayout28.xml"/><Relationship Id="rId37" Type="http://schemas.openxmlformats.org/officeDocument/2006/relationships/tags" Target="../tags/tag655.xml"/><Relationship Id="rId36" Type="http://schemas.openxmlformats.org/officeDocument/2006/relationships/tags" Target="../tags/tag654.xml"/><Relationship Id="rId35" Type="http://schemas.openxmlformats.org/officeDocument/2006/relationships/tags" Target="../tags/tag653.xml"/><Relationship Id="rId34" Type="http://schemas.openxmlformats.org/officeDocument/2006/relationships/tags" Target="../tags/tag652.xml"/><Relationship Id="rId33" Type="http://schemas.openxmlformats.org/officeDocument/2006/relationships/tags" Target="../tags/tag651.xml"/><Relationship Id="rId32" Type="http://schemas.openxmlformats.org/officeDocument/2006/relationships/tags" Target="../tags/tag650.xml"/><Relationship Id="rId31" Type="http://schemas.openxmlformats.org/officeDocument/2006/relationships/tags" Target="../tags/tag649.xml"/><Relationship Id="rId30" Type="http://schemas.openxmlformats.org/officeDocument/2006/relationships/image" Target="../media/image48.jpeg"/><Relationship Id="rId3" Type="http://schemas.openxmlformats.org/officeDocument/2006/relationships/tags" Target="../tags/tag626.xml"/><Relationship Id="rId29" Type="http://schemas.openxmlformats.org/officeDocument/2006/relationships/tags" Target="../tags/tag648.xml"/><Relationship Id="rId28" Type="http://schemas.openxmlformats.org/officeDocument/2006/relationships/tags" Target="../tags/tag647.xml"/><Relationship Id="rId27" Type="http://schemas.openxmlformats.org/officeDocument/2006/relationships/image" Target="../media/image47.jpeg"/><Relationship Id="rId26" Type="http://schemas.openxmlformats.org/officeDocument/2006/relationships/tags" Target="../tags/tag646.xml"/><Relationship Id="rId25" Type="http://schemas.openxmlformats.org/officeDocument/2006/relationships/tags" Target="../tags/tag645.xml"/><Relationship Id="rId24" Type="http://schemas.openxmlformats.org/officeDocument/2006/relationships/tags" Target="../tags/tag644.xml"/><Relationship Id="rId23" Type="http://schemas.openxmlformats.org/officeDocument/2006/relationships/tags" Target="../tags/tag643.xml"/><Relationship Id="rId22" Type="http://schemas.openxmlformats.org/officeDocument/2006/relationships/tags" Target="../tags/tag642.xml"/><Relationship Id="rId21" Type="http://schemas.openxmlformats.org/officeDocument/2006/relationships/tags" Target="../tags/tag641.xml"/><Relationship Id="rId20" Type="http://schemas.openxmlformats.org/officeDocument/2006/relationships/tags" Target="../tags/tag640.xml"/><Relationship Id="rId2" Type="http://schemas.openxmlformats.org/officeDocument/2006/relationships/tags" Target="../tags/tag625.xml"/><Relationship Id="rId19" Type="http://schemas.openxmlformats.org/officeDocument/2006/relationships/tags" Target="../tags/tag639.xml"/><Relationship Id="rId18" Type="http://schemas.openxmlformats.org/officeDocument/2006/relationships/tags" Target="../tags/tag638.xml"/><Relationship Id="rId17" Type="http://schemas.openxmlformats.org/officeDocument/2006/relationships/tags" Target="../tags/tag637.xml"/><Relationship Id="rId16" Type="http://schemas.openxmlformats.org/officeDocument/2006/relationships/image" Target="../media/image46.jpeg"/><Relationship Id="rId15" Type="http://schemas.openxmlformats.org/officeDocument/2006/relationships/tags" Target="../tags/tag636.xml"/><Relationship Id="rId14" Type="http://schemas.openxmlformats.org/officeDocument/2006/relationships/tags" Target="../tags/tag635.xml"/><Relationship Id="rId13" Type="http://schemas.openxmlformats.org/officeDocument/2006/relationships/tags" Target="../tags/tag634.xml"/><Relationship Id="rId12" Type="http://schemas.openxmlformats.org/officeDocument/2006/relationships/tags" Target="../tags/tag633.xml"/><Relationship Id="rId11" Type="http://schemas.openxmlformats.org/officeDocument/2006/relationships/image" Target="../media/image45.jpeg"/><Relationship Id="rId10" Type="http://schemas.openxmlformats.org/officeDocument/2006/relationships/tags" Target="../tags/tag632.xml"/><Relationship Id="rId1" Type="http://schemas.openxmlformats.org/officeDocument/2006/relationships/tags" Target="../tags/tag6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中职生入学教育</a:t>
            </a:r>
            <a:endParaRPr lang="zh-CN" altLang="en-US"/>
          </a:p>
        </p:txBody>
      </p:sp>
      <p:sp>
        <p:nvSpPr>
          <p:cNvPr id="10" name="署名"/>
          <p:cNvSpPr>
            <a:spLocks noGrp="1"/>
          </p:cNvSpPr>
          <p:nvPr>
            <p:ph type="body" sz="quarter" idx="17"/>
            <p:custDataLst>
              <p:tags r:id="rId2"/>
            </p:custDataLst>
          </p:nvPr>
        </p:nvSpPr>
        <p:spPr>
          <a:xfrm>
            <a:off x="2916555" y="4885690"/>
            <a:ext cx="2879725" cy="605155"/>
          </a:xfrm>
        </p:spPr>
        <p:txBody>
          <a:bodyPr>
            <a:noAutofit/>
          </a:bodyPr>
          <a:lstStyle/>
          <a:p>
            <a:r>
              <a:rPr lang="zh-CN" altLang="en-US" sz="2400" b="1"/>
              <a:t>北京出版社</a:t>
            </a:r>
            <a:endParaRPr lang="zh-CN" altLang="en-US" sz="24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1.</a:t>
            </a:r>
            <a:r>
              <a:rPr lang="zh-CN" altLang="en-US" sz="2800">
                <a:solidFill>
                  <a:schemeClr val="accent1">
                    <a:lumMod val="75000"/>
                  </a:schemeClr>
                </a:solidFill>
              </a:rPr>
              <a:t>上课礼仪</a:t>
            </a:r>
            <a:endParaRPr lang="zh-CN" altLang="en-US" sz="2800">
              <a:solidFill>
                <a:schemeClr val="accent1">
                  <a:lumMod val="75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老师进入教室后，宣布上课，班长随即喊“起立”，全体同学迅速整齐起立，老师问好后，同学们行鞠躬礼并回应“老师好”，最后班长喊“坐下”，同学们方可坐下。</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老师宣布上课的流程</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zh-CN" altLang="en-US"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班长在上课和下课时分别喊“起立”和“坐下”，确保全体同学与老师之间有秩序的互动，体现了班级的纪律性和团队精神。</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班长与同学的互动</a:t>
            </a:r>
            <a:endParaRPr lang="zh-CN" altLang="en-US" sz="2000" b="1">
              <a:solidFill>
                <a:schemeClr val="accent1"/>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zh-CN" altLang="en-US"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当老师问“同学们好”时，同学们需向老师行鞠躬礼并齐声回应“老师好”，以示尊敬，这是课堂礼仪的重要组成部分。</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向老师问好的方式</a:t>
            </a:r>
            <a:endParaRPr lang="zh-CN" altLang="en-US" sz="2000" b="1">
              <a:solidFill>
                <a:schemeClr val="accent1"/>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zh-CN" altLang="en-US"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en-US" altLang="zh-CN" sz="2800">
                <a:solidFill>
                  <a:schemeClr val="accent1">
                    <a:lumMod val="75000"/>
                  </a:schemeClr>
                </a:solidFill>
              </a:rPr>
              <a:t>2.</a:t>
            </a:r>
            <a:r>
              <a:rPr lang="zh-CN" altLang="en-US" sz="2800">
                <a:solidFill>
                  <a:schemeClr val="accent1">
                    <a:lumMod val="75000"/>
                  </a:schemeClr>
                </a:solidFill>
              </a:rPr>
              <a:t>听课行为规范</a:t>
            </a:r>
            <a:endParaRPr lang="zh-CN" altLang="en-US" sz="2800">
              <a:solidFill>
                <a:schemeClr val="accent1">
                  <a:lumMod val="75000"/>
                </a:schemeClr>
              </a:solidFill>
            </a:endParaRPr>
          </a:p>
        </p:txBody>
      </p:sp>
      <p:sp>
        <p:nvSpPr>
          <p:cNvPr id="2" name="任意多边形: 形状 16"/>
          <p:cNvSpPr/>
          <p:nvPr>
            <p:custDataLst>
              <p:tags r:id="rId2"/>
            </p:custDataLst>
          </p:nvPr>
        </p:nvSpPr>
        <p:spPr>
          <a:xfrm rot="2700000">
            <a:off x="1972068"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矩形 5"/>
          <p:cNvSpPr/>
          <p:nvPr>
            <p:custDataLst>
              <p:tags r:id="rId3"/>
            </p:custDataLst>
          </p:nvPr>
        </p:nvSpPr>
        <p:spPr>
          <a:xfrm>
            <a:off x="149219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课堂上的坐姿与专注</a:t>
            </a:r>
            <a:endParaRPr lang="zh-CN" altLang="en-US" sz="2000" b="1">
              <a:solidFill>
                <a:schemeClr val="accent1"/>
              </a:solidFill>
              <a:latin typeface="+mn-ea"/>
              <a:cs typeface="+mn-ea"/>
            </a:endParaRPr>
          </a:p>
        </p:txBody>
      </p:sp>
      <p:sp>
        <p:nvSpPr>
          <p:cNvPr id="5" name="矩形 6"/>
          <p:cNvSpPr/>
          <p:nvPr>
            <p:custDataLst>
              <p:tags r:id="rId4"/>
            </p:custDataLst>
          </p:nvPr>
        </p:nvSpPr>
        <p:spPr>
          <a:xfrm>
            <a:off x="148915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听课时，学生应保持坐姿端正，专心致志，不可交头接耳或做无关事情，以确保课堂学习效率和质量。</a:t>
            </a:r>
            <a:endParaRPr lang="zh-CN" altLang="en-US">
              <a:ln>
                <a:noFill/>
                <a:prstDash val="sysDot"/>
              </a:ln>
              <a:solidFill>
                <a:schemeClr val="tx1">
                  <a:lumMod val="85000"/>
                  <a:lumOff val="15000"/>
                </a:schemeClr>
              </a:solidFill>
              <a:latin typeface="+mn-ea"/>
              <a:cs typeface="+mn-ea"/>
            </a:endParaRPr>
          </a:p>
        </p:txBody>
      </p:sp>
      <p:pic>
        <p:nvPicPr>
          <p:cNvPr id="12" name="图片 44"/>
          <p:cNvPicPr>
            <a:picLocks noChangeAspect="1"/>
          </p:cNvPicPr>
          <p:nvPr>
            <p:custDataLst>
              <p:tags r:id="rId5"/>
            </p:custDataLst>
          </p:nvPr>
        </p:nvPicPr>
        <p:blipFill rotWithShape="1">
          <a:blip r:embed="rId6"/>
          <a:srcRect t="22371" b="22371"/>
          <a:stretch>
            <a:fillRect/>
          </a:stretch>
        </p:blipFill>
        <p:spPr>
          <a:xfrm>
            <a:off x="1664536"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3" name="任意多边形: 形状 67"/>
          <p:cNvSpPr/>
          <p:nvPr>
            <p:custDataLst>
              <p:tags r:id="rId7"/>
            </p:custDataLst>
          </p:nvPr>
        </p:nvSpPr>
        <p:spPr>
          <a:xfrm rot="2700000">
            <a:off x="5284284" y="2057001"/>
            <a:ext cx="1619874" cy="1631444"/>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15" name="图片 32"/>
          <p:cNvPicPr>
            <a:picLocks noChangeAspect="1"/>
          </p:cNvPicPr>
          <p:nvPr>
            <p:custDataLst>
              <p:tags r:id="rId8"/>
            </p:custDataLst>
          </p:nvPr>
        </p:nvPicPr>
        <p:blipFill rotWithShape="1">
          <a:blip r:embed="rId9"/>
          <a:srcRect t="26385" b="26385"/>
          <a:stretch>
            <a:fillRect/>
          </a:stretch>
        </p:blipFill>
        <p:spPr>
          <a:xfrm>
            <a:off x="4976752" y="1925462"/>
            <a:ext cx="2234939" cy="1583335"/>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1"/>
          </a:solidFill>
          <a:ln w="3175">
            <a:solidFill>
              <a:schemeClr val="accent1">
                <a:alpha val="20000"/>
              </a:schemeClr>
            </a:solidFill>
          </a:ln>
        </p:spPr>
      </p:pic>
      <p:sp>
        <p:nvSpPr>
          <p:cNvPr id="16" name="矩形 7"/>
          <p:cNvSpPr/>
          <p:nvPr>
            <p:custDataLst>
              <p:tags r:id="rId10"/>
            </p:custDataLst>
          </p:nvPr>
        </p:nvSpPr>
        <p:spPr>
          <a:xfrm>
            <a:off x="4805021"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笔记与课堂发言要求</a:t>
            </a:r>
            <a:endParaRPr lang="zh-CN" altLang="en-US" sz="2000" b="1">
              <a:solidFill>
                <a:schemeClr val="accent1"/>
              </a:solidFill>
              <a:latin typeface="+mn-ea"/>
              <a:cs typeface="+mn-ea"/>
            </a:endParaRPr>
          </a:p>
        </p:txBody>
      </p:sp>
      <p:sp>
        <p:nvSpPr>
          <p:cNvPr id="18" name="矩形 8"/>
          <p:cNvSpPr/>
          <p:nvPr>
            <p:custDataLst>
              <p:tags r:id="rId11"/>
            </p:custDataLst>
          </p:nvPr>
        </p:nvSpPr>
        <p:spPr>
          <a:xfrm>
            <a:off x="4326255" y="4362450"/>
            <a:ext cx="3545840" cy="153733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学生应做好笔记，课堂发言前需举手并经老师允许后起立发言，使用普通话，声音洪亮且口齿清楚，以展现良好的学习态度和交流能力。</a:t>
            </a:r>
            <a:endParaRPr lang="zh-CN" altLang="en-US">
              <a:ln>
                <a:noFill/>
                <a:prstDash val="sysDot"/>
              </a:ln>
              <a:solidFill>
                <a:schemeClr val="tx1">
                  <a:lumMod val="85000"/>
                  <a:lumOff val="15000"/>
                </a:schemeClr>
              </a:solidFill>
              <a:latin typeface="+mn-ea"/>
              <a:cs typeface="+mn-ea"/>
            </a:endParaRPr>
          </a:p>
        </p:txBody>
      </p:sp>
      <p:sp>
        <p:nvSpPr>
          <p:cNvPr id="19" name="任意多边形: 形状 70"/>
          <p:cNvSpPr/>
          <p:nvPr>
            <p:custDataLst>
              <p:tags r:id="rId12"/>
            </p:custDataLst>
          </p:nvPr>
        </p:nvSpPr>
        <p:spPr>
          <a:xfrm rot="2700000">
            <a:off x="8597109" y="2057610"/>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20" name="图片 35"/>
          <p:cNvPicPr>
            <a:picLocks noChangeAspect="1"/>
          </p:cNvPicPr>
          <p:nvPr>
            <p:custDataLst>
              <p:tags r:id="rId13"/>
            </p:custDataLst>
          </p:nvPr>
        </p:nvPicPr>
        <p:blipFill>
          <a:blip r:embed="rId14"/>
          <a:srcRect t="26386" b="26386"/>
          <a:stretch>
            <a:fillRect/>
          </a:stretch>
        </p:blipFill>
        <p:spPr>
          <a:xfrm>
            <a:off x="8289577" y="1925462"/>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1" name="矩形 9"/>
          <p:cNvSpPr/>
          <p:nvPr>
            <p:custDataLst>
              <p:tags r:id="rId15"/>
            </p:custDataLst>
          </p:nvPr>
        </p:nvSpPr>
        <p:spPr>
          <a:xfrm>
            <a:off x="8117846" y="3755432"/>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使用普通话的标准</a:t>
            </a:r>
            <a:endParaRPr lang="zh-CN" altLang="en-US" sz="2000" b="1">
              <a:solidFill>
                <a:schemeClr val="accent1"/>
              </a:solidFill>
              <a:latin typeface="+mn-ea"/>
              <a:cs typeface="+mn-ea"/>
            </a:endParaRPr>
          </a:p>
        </p:txBody>
      </p:sp>
      <p:sp>
        <p:nvSpPr>
          <p:cNvPr id="22" name="矩形 10"/>
          <p:cNvSpPr/>
          <p:nvPr>
            <p:custDataLst>
              <p:tags r:id="rId16"/>
            </p:custDataLst>
          </p:nvPr>
        </p:nvSpPr>
        <p:spPr>
          <a:xfrm>
            <a:off x="8114801" y="4362581"/>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在课堂上发言时，要求使用普通话，确保语言表达的清晰和规范，有助于提升沟通效率和理解度。</a:t>
            </a:r>
            <a:endParaRPr lang="zh-CN" altLang="en-US">
              <a:ln>
                <a:noFill/>
                <a:prstDash val="sysDot"/>
              </a:ln>
              <a:solidFill>
                <a:schemeClr val="tx1">
                  <a:lumMod val="85000"/>
                  <a:lumOff val="15000"/>
                </a:schemeClr>
              </a:solidFill>
              <a:latin typeface="+mn-ea"/>
              <a:cs typeface="+mn-ea"/>
            </a:endParaRPr>
          </a:p>
        </p:txBody>
      </p:sp>
      <p:cxnSp>
        <p:nvCxnSpPr>
          <p:cNvPr id="23" name="直接连接符 13"/>
          <p:cNvCxnSpPr/>
          <p:nvPr>
            <p:custDataLst>
              <p:tags r:id="rId17"/>
            </p:custDataLst>
          </p:nvPr>
        </p:nvCxnSpPr>
        <p:spPr>
          <a:xfrm>
            <a:off x="1694375" y="3506362"/>
            <a:ext cx="880395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zh-CN" sz="2800">
                <a:solidFill>
                  <a:schemeClr val="accent1">
                    <a:lumMod val="75000"/>
                  </a:schemeClr>
                </a:solidFill>
              </a:rPr>
              <a:t>3.</a:t>
            </a:r>
            <a:r>
              <a:rPr lang="zh-CN" altLang="en-US" sz="2800">
                <a:solidFill>
                  <a:schemeClr val="accent1">
                    <a:lumMod val="75000"/>
                  </a:schemeClr>
                </a:solidFill>
              </a:rPr>
              <a:t>操作课注意事项</a:t>
            </a:r>
            <a:endParaRPr lang="zh-CN" altLang="en-US" sz="2800">
              <a:solidFill>
                <a:schemeClr val="accent1">
                  <a:lumMod val="75000"/>
                </a:schemeClr>
              </a:solidFill>
            </a:endParaRPr>
          </a:p>
        </p:txBody>
      </p:sp>
      <p:sp useBgFill="1">
        <p:nvSpPr>
          <p:cNvPr id="4" name="矩形 3"/>
          <p:cNvSpPr/>
          <p:nvPr>
            <p:custDataLst>
              <p:tags r:id="rId2"/>
            </p:custDataLst>
          </p:nvPr>
        </p:nvSpPr>
        <p:spPr>
          <a:xfrm>
            <a:off x="698603" y="1624390"/>
            <a:ext cx="3462912" cy="4570331"/>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29" name="矩形 28"/>
          <p:cNvSpPr/>
          <p:nvPr>
            <p:custDataLst>
              <p:tags r:id="rId3"/>
            </p:custDataLst>
          </p:nvPr>
        </p:nvSpPr>
        <p:spPr>
          <a:xfrm>
            <a:off x="698603" y="1624390"/>
            <a:ext cx="3462912" cy="4570331"/>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23" name="圆角矩形 22"/>
          <p:cNvSpPr/>
          <p:nvPr>
            <p:custDataLst>
              <p:tags r:id="rId4"/>
            </p:custDataLst>
          </p:nvPr>
        </p:nvSpPr>
        <p:spPr>
          <a:xfrm>
            <a:off x="1527895" y="6113892"/>
            <a:ext cx="1804329" cy="90376"/>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9" name="矩形 8"/>
          <p:cNvSpPr/>
          <p:nvPr>
            <p:custDataLst>
              <p:tags r:id="rId5"/>
            </p:custDataLst>
          </p:nvPr>
        </p:nvSpPr>
        <p:spPr>
          <a:xfrm>
            <a:off x="1175939" y="2869282"/>
            <a:ext cx="2623437" cy="2960755"/>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sz="1900" dirty="0">
                <a:solidFill>
                  <a:schemeClr val="tx1">
                    <a:lumMod val="85000"/>
                    <a:lumOff val="15000"/>
                  </a:schemeClr>
                </a:solidFill>
                <a:latin typeface="+mn-ea"/>
                <a:cs typeface="+mn-ea"/>
              </a:rPr>
              <a:t>操作课开始前，学生需排队有序进入教室，并在指定位置就座，以维护课堂秩序和学习效率。</a:t>
            </a:r>
            <a:endParaRPr lang="zh-CN" altLang="en-US" sz="1900" dirty="0">
              <a:solidFill>
                <a:schemeClr val="tx1">
                  <a:lumMod val="85000"/>
                  <a:lumOff val="15000"/>
                </a:schemeClr>
              </a:solidFill>
              <a:latin typeface="+mn-ea"/>
              <a:cs typeface="+mn-ea"/>
            </a:endParaRPr>
          </a:p>
        </p:txBody>
      </p:sp>
      <p:sp>
        <p:nvSpPr>
          <p:cNvPr id="6" name="任意多边形 5"/>
          <p:cNvSpPr/>
          <p:nvPr>
            <p:custDataLst>
              <p:tags r:id="rId6"/>
            </p:custDataLst>
          </p:nvPr>
        </p:nvSpPr>
        <p:spPr>
          <a:xfrm>
            <a:off x="958274" y="1458914"/>
            <a:ext cx="925395" cy="118888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latin typeface="+mn-ea"/>
                <a:cs typeface="+mn-ea"/>
                <a:sym typeface="+mn-ea"/>
              </a:rPr>
              <a:t>01</a:t>
            </a:r>
            <a:endParaRPr lang="en-US" altLang="zh-CN" sz="2500" b="1">
              <a:latin typeface="+mn-ea"/>
              <a:cs typeface="+mn-ea"/>
              <a:sym typeface="+mn-ea"/>
            </a:endParaRPr>
          </a:p>
        </p:txBody>
      </p:sp>
      <p:sp>
        <p:nvSpPr>
          <p:cNvPr id="7" name="任意多边形 6"/>
          <p:cNvSpPr/>
          <p:nvPr>
            <p:custDataLst>
              <p:tags r:id="rId7"/>
            </p:custDataLst>
          </p:nvPr>
        </p:nvSpPr>
        <p:spPr>
          <a:xfrm>
            <a:off x="1774836" y="1458277"/>
            <a:ext cx="224666" cy="166113"/>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custDataLst>
              <p:tags r:id="rId8"/>
            </p:custDataLst>
          </p:nvPr>
        </p:nvSpPr>
        <p:spPr>
          <a:xfrm>
            <a:off x="2000139" y="1865604"/>
            <a:ext cx="1798601" cy="781558"/>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1"/>
                </a:solidFill>
                <a:latin typeface="+mn-ea"/>
                <a:cs typeface="+mn-ea"/>
              </a:rPr>
              <a:t>进入操作课教室的秩序</a:t>
            </a:r>
            <a:endParaRPr lang="zh-CN" altLang="en-US" sz="2000" b="1">
              <a:solidFill>
                <a:schemeClr val="accent1"/>
              </a:solidFill>
              <a:latin typeface="+mn-ea"/>
              <a:cs typeface="+mn-ea"/>
            </a:endParaRPr>
          </a:p>
        </p:txBody>
      </p:sp>
      <p:sp useBgFill="1">
        <p:nvSpPr>
          <p:cNvPr id="35" name="矩形 34"/>
          <p:cNvSpPr/>
          <p:nvPr>
            <p:custDataLst>
              <p:tags r:id="rId9"/>
            </p:custDataLst>
          </p:nvPr>
        </p:nvSpPr>
        <p:spPr>
          <a:xfrm>
            <a:off x="4365815" y="1624390"/>
            <a:ext cx="3462912" cy="4570331"/>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50" name="矩形 49"/>
          <p:cNvSpPr/>
          <p:nvPr>
            <p:custDataLst>
              <p:tags r:id="rId10"/>
            </p:custDataLst>
          </p:nvPr>
        </p:nvSpPr>
        <p:spPr>
          <a:xfrm>
            <a:off x="4365815" y="1624390"/>
            <a:ext cx="3462912" cy="4570331"/>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51" name="圆角矩形 50"/>
          <p:cNvSpPr/>
          <p:nvPr>
            <p:custDataLst>
              <p:tags r:id="rId11"/>
            </p:custDataLst>
          </p:nvPr>
        </p:nvSpPr>
        <p:spPr>
          <a:xfrm>
            <a:off x="5195106" y="6113892"/>
            <a:ext cx="1804329" cy="90376"/>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52" name="矩形 51"/>
          <p:cNvSpPr/>
          <p:nvPr>
            <p:custDataLst>
              <p:tags r:id="rId12"/>
            </p:custDataLst>
          </p:nvPr>
        </p:nvSpPr>
        <p:spPr>
          <a:xfrm>
            <a:off x="4843151" y="2869282"/>
            <a:ext cx="2623437" cy="2960755"/>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sz="1900" dirty="0">
                <a:solidFill>
                  <a:schemeClr val="tx1">
                    <a:lumMod val="85000"/>
                    <a:lumOff val="15000"/>
                  </a:schemeClr>
                </a:solidFill>
                <a:latin typeface="+mn-ea"/>
                <a:cs typeface="+mn-ea"/>
              </a:rPr>
              <a:t>学生在操作课上应爱护设备，注意安全，确保操作规范，避免发生意外，这是对个人和集体负责的表现。</a:t>
            </a:r>
            <a:endParaRPr lang="zh-CN" altLang="en-US" sz="1900" dirty="0">
              <a:solidFill>
                <a:schemeClr val="tx1">
                  <a:lumMod val="85000"/>
                  <a:lumOff val="15000"/>
                </a:schemeClr>
              </a:solidFill>
              <a:latin typeface="+mn-ea"/>
              <a:cs typeface="+mn-ea"/>
            </a:endParaRPr>
          </a:p>
        </p:txBody>
      </p:sp>
      <p:sp>
        <p:nvSpPr>
          <p:cNvPr id="53" name="任意多边形 52"/>
          <p:cNvSpPr/>
          <p:nvPr>
            <p:custDataLst>
              <p:tags r:id="rId13"/>
            </p:custDataLst>
          </p:nvPr>
        </p:nvSpPr>
        <p:spPr>
          <a:xfrm>
            <a:off x="4625486" y="1458914"/>
            <a:ext cx="925395" cy="118888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latin typeface="+mn-ea"/>
                <a:cs typeface="+mn-ea"/>
                <a:sym typeface="+mn-ea"/>
              </a:rPr>
              <a:t>02</a:t>
            </a:r>
            <a:endParaRPr lang="en-US" altLang="zh-CN" sz="2500" b="1">
              <a:latin typeface="+mn-ea"/>
              <a:cs typeface="+mn-ea"/>
              <a:sym typeface="+mn-ea"/>
            </a:endParaRPr>
          </a:p>
        </p:txBody>
      </p:sp>
      <p:sp>
        <p:nvSpPr>
          <p:cNvPr id="54" name="任意多边形 53"/>
          <p:cNvSpPr/>
          <p:nvPr>
            <p:custDataLst>
              <p:tags r:id="rId14"/>
            </p:custDataLst>
          </p:nvPr>
        </p:nvSpPr>
        <p:spPr>
          <a:xfrm>
            <a:off x="5442048" y="1458277"/>
            <a:ext cx="224666" cy="166113"/>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矩形 54"/>
          <p:cNvSpPr/>
          <p:nvPr>
            <p:custDataLst>
              <p:tags r:id="rId15"/>
            </p:custDataLst>
          </p:nvPr>
        </p:nvSpPr>
        <p:spPr>
          <a:xfrm>
            <a:off x="5667350" y="1865604"/>
            <a:ext cx="1798601" cy="781558"/>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1"/>
                </a:solidFill>
                <a:latin typeface="+mn-ea"/>
                <a:cs typeface="+mn-ea"/>
                <a:sym typeface="+mn-ea"/>
              </a:rPr>
              <a:t>设备使用与安全意识</a:t>
            </a:r>
            <a:endParaRPr lang="zh-CN" altLang="en-US" sz="2000" b="1">
              <a:solidFill>
                <a:schemeClr val="accent1"/>
              </a:solidFill>
              <a:latin typeface="+mn-ea"/>
              <a:cs typeface="+mn-ea"/>
              <a:sym typeface="+mn-ea"/>
            </a:endParaRPr>
          </a:p>
        </p:txBody>
      </p:sp>
      <p:sp useBgFill="1">
        <p:nvSpPr>
          <p:cNvPr id="5" name="矩形 56"/>
          <p:cNvSpPr/>
          <p:nvPr>
            <p:custDataLst>
              <p:tags r:id="rId16"/>
            </p:custDataLst>
          </p:nvPr>
        </p:nvSpPr>
        <p:spPr>
          <a:xfrm>
            <a:off x="8033026" y="1624390"/>
            <a:ext cx="3462912" cy="4570331"/>
          </a:xfrm>
          <a:prstGeom prst="rect">
            <a:avLst/>
          </a:prstGeom>
          <a:ln w="3175">
            <a:noFill/>
          </a:ln>
          <a:effectLst>
            <a:outerShdw blurRad="215900" dist="50800" dir="5400000" sx="102000" sy="102000" algn="ctr" rotWithShape="0">
              <a:schemeClr val="accent1">
                <a:alpha val="15000"/>
              </a:schemeClr>
            </a:outerShdw>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0" name="矩形 57"/>
          <p:cNvSpPr/>
          <p:nvPr>
            <p:custDataLst>
              <p:tags r:id="rId17"/>
            </p:custDataLst>
          </p:nvPr>
        </p:nvSpPr>
        <p:spPr>
          <a:xfrm>
            <a:off x="8033026" y="1624390"/>
            <a:ext cx="3462912" cy="4570331"/>
          </a:xfrm>
          <a:prstGeom prst="rect">
            <a:avLst/>
          </a:prstGeom>
          <a:solidFill>
            <a:srgbClr val="FFFFFF">
              <a:alpha val="20000"/>
            </a:srgbClr>
          </a:solidFill>
          <a:ln w="3175">
            <a:noFill/>
          </a:ln>
          <a:effectLst/>
        </p:spPr>
        <p:txBody>
          <a:bodyPr wrap="none" lIns="215900" tIns="935990" rIns="215900" bIns="36195" rtlCol="0" anchor="ctr" anchorCtr="0">
            <a:noAutofit/>
          </a:bodyPr>
          <a:lstStyle/>
          <a:p>
            <a:pPr lvl="0" algn="ctr">
              <a:buClrTx/>
              <a:buSzTx/>
              <a:buFontTx/>
            </a:pPr>
            <a:br>
              <a:rPr lang="zh-CN" altLang="en-US" sz="1400">
                <a:solidFill>
                  <a:srgbClr val="666666"/>
                </a:solidFill>
                <a:latin typeface="+mn-ea"/>
                <a:cs typeface="+mn-ea"/>
                <a:sym typeface="+mn-ea"/>
              </a:rPr>
            </a:br>
            <a:endParaRPr lang="zh-CN" altLang="en-US" sz="1400">
              <a:solidFill>
                <a:srgbClr val="666666"/>
              </a:solidFill>
              <a:latin typeface="+mn-ea"/>
              <a:cs typeface="+mn-ea"/>
              <a:sym typeface="+mn-ea"/>
            </a:endParaRPr>
          </a:p>
        </p:txBody>
      </p:sp>
      <p:sp>
        <p:nvSpPr>
          <p:cNvPr id="11" name="圆角矩形 58"/>
          <p:cNvSpPr/>
          <p:nvPr>
            <p:custDataLst>
              <p:tags r:id="rId18"/>
            </p:custDataLst>
          </p:nvPr>
        </p:nvSpPr>
        <p:spPr>
          <a:xfrm>
            <a:off x="8862318" y="6113892"/>
            <a:ext cx="1804329" cy="90376"/>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12" name="矩形 59"/>
          <p:cNvSpPr/>
          <p:nvPr>
            <p:custDataLst>
              <p:tags r:id="rId19"/>
            </p:custDataLst>
          </p:nvPr>
        </p:nvSpPr>
        <p:spPr>
          <a:xfrm>
            <a:off x="8510362" y="2869282"/>
            <a:ext cx="2623437" cy="2960755"/>
          </a:xfrm>
          <a:prstGeom prst="rect">
            <a:avLst/>
          </a:prstGeom>
          <a:noFill/>
        </p:spPr>
        <p:txBody>
          <a:bodyPr wrap="square" lIns="0" tIns="0" rIns="0" bIns="0" rtlCol="0" anchor="t" anchorCtr="0">
            <a:noAutofit/>
          </a:bodyPr>
          <a:lstStyle/>
          <a:p>
            <a:pPr indent="0" fontAlgn="auto">
              <a:lnSpc>
                <a:spcPct val="150000"/>
              </a:lnSpc>
              <a:spcBef>
                <a:spcPct val="0"/>
              </a:spcBef>
              <a:spcAft>
                <a:spcPct val="0"/>
              </a:spcAft>
            </a:pPr>
            <a:r>
              <a:rPr lang="zh-CN" altLang="en-US" sz="1900" dirty="0">
                <a:solidFill>
                  <a:schemeClr val="tx1">
                    <a:lumMod val="85000"/>
                    <a:lumOff val="15000"/>
                  </a:schemeClr>
                </a:solidFill>
                <a:latin typeface="+mn-ea"/>
                <a:cs typeface="+mn-ea"/>
              </a:rPr>
              <a:t>课后，学生需等待老师验收并得到允许后方可离开教室，这体现了对教学资源的尊重和对课堂纪律的遵守。</a:t>
            </a:r>
            <a:endParaRPr lang="zh-CN" altLang="en-US" sz="1900" dirty="0">
              <a:solidFill>
                <a:schemeClr val="tx1">
                  <a:lumMod val="85000"/>
                  <a:lumOff val="15000"/>
                </a:schemeClr>
              </a:solidFill>
              <a:latin typeface="+mn-ea"/>
              <a:cs typeface="+mn-ea"/>
            </a:endParaRPr>
          </a:p>
        </p:txBody>
      </p:sp>
      <p:sp>
        <p:nvSpPr>
          <p:cNvPr id="61" name="任意多边形 60"/>
          <p:cNvSpPr/>
          <p:nvPr>
            <p:custDataLst>
              <p:tags r:id="rId20"/>
            </p:custDataLst>
          </p:nvPr>
        </p:nvSpPr>
        <p:spPr>
          <a:xfrm>
            <a:off x="8292697" y="1458914"/>
            <a:ext cx="925395" cy="118888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500" b="1">
                <a:latin typeface="+mn-ea"/>
                <a:cs typeface="+mn-ea"/>
                <a:sym typeface="+mn-ea"/>
              </a:rPr>
              <a:t>03</a:t>
            </a:r>
            <a:endParaRPr lang="en-US" altLang="zh-CN" sz="2500" b="1">
              <a:latin typeface="+mn-ea"/>
              <a:cs typeface="+mn-ea"/>
              <a:sym typeface="+mn-ea"/>
            </a:endParaRPr>
          </a:p>
        </p:txBody>
      </p:sp>
      <p:sp>
        <p:nvSpPr>
          <p:cNvPr id="62" name="任意多边形 61"/>
          <p:cNvSpPr/>
          <p:nvPr>
            <p:custDataLst>
              <p:tags r:id="rId21"/>
            </p:custDataLst>
          </p:nvPr>
        </p:nvSpPr>
        <p:spPr>
          <a:xfrm>
            <a:off x="9109259" y="1458277"/>
            <a:ext cx="224666" cy="166113"/>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矩形 62"/>
          <p:cNvSpPr/>
          <p:nvPr>
            <p:custDataLst>
              <p:tags r:id="rId22"/>
            </p:custDataLst>
          </p:nvPr>
        </p:nvSpPr>
        <p:spPr>
          <a:xfrm>
            <a:off x="9334562" y="1865604"/>
            <a:ext cx="1798601" cy="781558"/>
          </a:xfrm>
          <a:prstGeom prst="rect">
            <a:avLst/>
          </a:prstGeom>
          <a:noFill/>
        </p:spPr>
        <p:txBody>
          <a:bodyPr wrap="square" lIns="0" tIns="0" rIns="0" bIns="0" rtlCol="0" anchor="t" anchorCtr="0">
            <a:noAutofit/>
          </a:bodyPr>
          <a:lstStyle/>
          <a:p>
            <a:pPr algn="l">
              <a:spcBef>
                <a:spcPct val="0"/>
              </a:spcBef>
              <a:spcAft>
                <a:spcPct val="0"/>
              </a:spcAft>
            </a:pPr>
            <a:r>
              <a:rPr lang="zh-CN" altLang="en-US" sz="2000" b="1">
                <a:solidFill>
                  <a:schemeClr val="accent1"/>
                </a:solidFill>
                <a:latin typeface="+mn-ea"/>
                <a:cs typeface="+mn-ea"/>
                <a:sym typeface="+mn-ea"/>
              </a:rPr>
              <a:t>课后验收与离开教室</a:t>
            </a:r>
            <a:endParaRPr lang="zh-CN" altLang="en-US" sz="2000" b="1">
              <a:solidFill>
                <a:schemeClr val="accent1"/>
              </a:solidFill>
              <a:latin typeface="+mn-ea"/>
              <a:cs typeface="+mn-ea"/>
              <a:sym typeface="+mn-ea"/>
            </a:endParaRPr>
          </a:p>
        </p:txBody>
      </p:sp>
    </p:spTree>
    <p:custDataLst>
      <p:tags r:id="rId2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en-US" altLang="zh-CN" sz="2800">
                <a:solidFill>
                  <a:schemeClr val="accent1">
                    <a:lumMod val="75000"/>
                  </a:schemeClr>
                </a:solidFill>
              </a:rPr>
              <a:t>4.</a:t>
            </a:r>
            <a:r>
              <a:rPr lang="zh-CN" altLang="en-US" sz="2800">
                <a:solidFill>
                  <a:schemeClr val="accent1">
                    <a:lumMod val="75000"/>
                  </a:schemeClr>
                </a:solidFill>
              </a:rPr>
              <a:t>迟到学生的处理</a:t>
            </a:r>
            <a:endParaRPr lang="zh-CN" altLang="en-US" sz="2800">
              <a:solidFill>
                <a:schemeClr val="accent1">
                  <a:lumMod val="75000"/>
                </a:schemeClr>
              </a:solidFill>
            </a:endParaRPr>
          </a:p>
        </p:txBody>
      </p:sp>
      <p:sp>
        <p:nvSpPr>
          <p:cNvPr id="3" name="矩形 2"/>
          <p:cNvSpPr/>
          <p:nvPr>
            <p:custDataLst>
              <p:tags r:id="rId2"/>
            </p:custDataLst>
          </p:nvPr>
        </p:nvSpPr>
        <p:spPr>
          <a:xfrm>
            <a:off x="1294725" y="3964626"/>
            <a:ext cx="2696589" cy="523949"/>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迟到时的礼貌行为</a:t>
            </a:r>
            <a:endParaRPr lang="zh-CN" altLang="en-US" sz="2000" b="1">
              <a:solidFill>
                <a:schemeClr val="accent1"/>
              </a:solidFill>
              <a:latin typeface="+mn-ea"/>
              <a:cs typeface="+mn-ea"/>
            </a:endParaRPr>
          </a:p>
        </p:txBody>
      </p:sp>
      <p:sp>
        <p:nvSpPr>
          <p:cNvPr id="7" name="矩形 6"/>
          <p:cNvSpPr/>
          <p:nvPr>
            <p:custDataLst>
              <p:tags r:id="rId3"/>
            </p:custDataLst>
          </p:nvPr>
        </p:nvSpPr>
        <p:spPr>
          <a:xfrm>
            <a:off x="1290914"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迟到的学生应在教室门口先停下脚步并喊“报告”，如果门关着则需轻轻叩门，在得到老师允许后才能进入教室。</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4"/>
            </p:custDataLst>
          </p:nvPr>
        </p:nvSpPr>
        <p:spPr>
          <a:xfrm>
            <a:off x="4749611" y="3964626"/>
            <a:ext cx="2696589" cy="523949"/>
          </a:xfrm>
          <a:prstGeom prst="rect">
            <a:avLst/>
          </a:prstGeom>
          <a:noFill/>
        </p:spPr>
        <p:txBody>
          <a:bodyPr wrap="square" lIns="0" tIns="0" rIns="0" bIns="0" rtlCol="0" anchor="ctr" anchorCtr="0">
            <a:noAutofit/>
          </a:bodyPr>
          <a:p>
            <a:pPr algn="ctr">
              <a:spcBef>
                <a:spcPct val="0"/>
              </a:spcBef>
              <a:spcAft>
                <a:spcPct val="0"/>
              </a:spcAft>
            </a:pPr>
            <a:r>
              <a:rPr lang="zh-CN" altLang="en-US" sz="2000" b="1" dirty="0">
                <a:solidFill>
                  <a:schemeClr val="accent1"/>
                </a:solidFill>
                <a:latin typeface="+mn-ea"/>
                <a:cs typeface="+mn-ea"/>
              </a:rPr>
              <a:t>尽量减少对课堂的影响</a:t>
            </a:r>
            <a:endParaRPr lang="zh-CN" altLang="en-US" sz="2000" b="1" dirty="0">
              <a:solidFill>
                <a:schemeClr val="accent1"/>
              </a:solidFill>
              <a:latin typeface="+mn-ea"/>
              <a:cs typeface="+mn-ea"/>
            </a:endParaRPr>
          </a:p>
        </p:txBody>
      </p:sp>
      <p:sp>
        <p:nvSpPr>
          <p:cNvPr id="10" name="矩形 9"/>
          <p:cNvSpPr/>
          <p:nvPr>
            <p:custDataLst>
              <p:tags r:id="rId5"/>
            </p:custDataLst>
          </p:nvPr>
        </p:nvSpPr>
        <p:spPr>
          <a:xfrm>
            <a:off x="4745800"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迟到的学生在进入教室后，应迅速、安静地走向座位，尽量不发出声响，以减少对课堂秩序的影响。</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6"/>
            </p:custDataLst>
          </p:nvPr>
        </p:nvSpPr>
        <p:spPr>
          <a:xfrm>
            <a:off x="8204497" y="3964626"/>
            <a:ext cx="2696589" cy="523949"/>
          </a:xfrm>
          <a:prstGeom prst="rect">
            <a:avLst/>
          </a:prstGeom>
          <a:noFill/>
        </p:spPr>
        <p:txBody>
          <a:bodyPr wrap="square" lIns="0" tIns="0" rIns="0" bIns="0" rtlCol="0" anchor="ctr" anchorCtr="0">
            <a:noAutofit/>
          </a:bodyPr>
          <a:p>
            <a:pPr algn="ctr">
              <a:spcBef>
                <a:spcPct val="0"/>
              </a:spcBef>
              <a:spcAft>
                <a:spcPct val="0"/>
              </a:spcAft>
            </a:pPr>
            <a:r>
              <a:rPr lang="zh-CN" altLang="en-US" sz="2000" b="1">
                <a:solidFill>
                  <a:schemeClr val="accent1"/>
                </a:solidFill>
                <a:latin typeface="+mn-ea"/>
                <a:cs typeface="+mn-ea"/>
              </a:rPr>
              <a:t>迟到后的正确态度</a:t>
            </a:r>
            <a:endParaRPr lang="zh-CN" altLang="en-US" sz="2000" b="1">
              <a:solidFill>
                <a:schemeClr val="accent1"/>
              </a:solidFill>
              <a:latin typeface="+mn-ea"/>
              <a:cs typeface="+mn-ea"/>
            </a:endParaRPr>
          </a:p>
        </p:txBody>
      </p:sp>
      <p:sp>
        <p:nvSpPr>
          <p:cNvPr id="12" name="矩形 11"/>
          <p:cNvSpPr/>
          <p:nvPr>
            <p:custDataLst>
              <p:tags r:id="rId7"/>
            </p:custDataLst>
          </p:nvPr>
        </p:nvSpPr>
        <p:spPr>
          <a:xfrm>
            <a:off x="8200686" y="4597810"/>
            <a:ext cx="2696589" cy="1603601"/>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迟到的学生坐下后应立即集中注意力，端坐静听老师讲课，展现出迟到后的正确态度和对老师的尊重。</a:t>
            </a:r>
            <a:endParaRPr lang="zh-CN" altLang="en-US" sz="1600">
              <a:ln>
                <a:noFill/>
                <a:prstDash val="sysDot"/>
              </a:ln>
              <a:solidFill>
                <a:schemeClr val="tx1">
                  <a:lumMod val="85000"/>
                  <a:lumOff val="15000"/>
                </a:schemeClr>
              </a:solidFill>
              <a:latin typeface="+mn-ea"/>
              <a:cs typeface="+mn-ea"/>
            </a:endParaRPr>
          </a:p>
        </p:txBody>
      </p:sp>
      <p:pic>
        <p:nvPicPr>
          <p:cNvPr id="5" name="图片 4" descr="E:/商务素材图片/7966031_.jpg7966031_"/>
          <p:cNvPicPr>
            <a:picLocks noChangeAspect="1"/>
          </p:cNvPicPr>
          <p:nvPr>
            <p:custDataLst>
              <p:tags r:id="rId8"/>
            </p:custDataLst>
          </p:nvPr>
        </p:nvPicPr>
        <p:blipFill>
          <a:blip r:embed="rId9"/>
          <a:srcRect l="17275" r="17275"/>
          <a:stretch>
            <a:fillRect/>
          </a:stretch>
        </p:blipFill>
        <p:spPr>
          <a:xfrm>
            <a:off x="1636403"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14" name="任意多边形 13"/>
          <p:cNvSpPr/>
          <p:nvPr>
            <p:custDataLst>
              <p:tags r:id="rId10"/>
            </p:custDataLst>
          </p:nvPr>
        </p:nvSpPr>
        <p:spPr>
          <a:xfrm rot="16200000">
            <a:off x="3289540"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 name="任意多边形 3"/>
          <p:cNvSpPr/>
          <p:nvPr>
            <p:custDataLst>
              <p:tags r:id="rId11"/>
            </p:custDataLst>
          </p:nvPr>
        </p:nvSpPr>
        <p:spPr>
          <a:xfrm rot="16200000">
            <a:off x="1208988"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7" name="任意多边形: 形状 184"/>
          <p:cNvSpPr/>
          <p:nvPr>
            <p:custDataLst>
              <p:tags r:id="rId12"/>
            </p:custDataLst>
          </p:nvPr>
        </p:nvSpPr>
        <p:spPr>
          <a:xfrm flipH="1">
            <a:off x="1630687"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0" name="任意多边形: 形状 184"/>
          <p:cNvSpPr/>
          <p:nvPr>
            <p:custDataLst>
              <p:tags r:id="rId13"/>
            </p:custDataLst>
          </p:nvPr>
        </p:nvSpPr>
        <p:spPr>
          <a:xfrm flipH="1" flipV="1">
            <a:off x="3175859"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任意多边形 24"/>
          <p:cNvSpPr/>
          <p:nvPr>
            <p:custDataLst>
              <p:tags r:id="rId14"/>
            </p:custDataLst>
          </p:nvPr>
        </p:nvSpPr>
        <p:spPr>
          <a:xfrm>
            <a:off x="3468636"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任意多边形 25"/>
          <p:cNvSpPr/>
          <p:nvPr>
            <p:custDataLst>
              <p:tags r:id="rId15"/>
            </p:custDataLst>
          </p:nvPr>
        </p:nvSpPr>
        <p:spPr>
          <a:xfrm>
            <a:off x="1574164"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7" name="图片 26" descr="E:/设计图片素材/7725950_.jpg7725950_"/>
          <p:cNvPicPr>
            <a:picLocks noChangeAspect="1"/>
          </p:cNvPicPr>
          <p:nvPr>
            <p:custDataLst>
              <p:tags r:id="rId16"/>
            </p:custDataLst>
          </p:nvPr>
        </p:nvPicPr>
        <p:blipFill>
          <a:blip r:embed="rId17"/>
          <a:srcRect l="22402" r="22402"/>
          <a:stretch>
            <a:fillRect/>
          </a:stretch>
        </p:blipFill>
        <p:spPr>
          <a:xfrm>
            <a:off x="509128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28" name="任意多边形 27"/>
          <p:cNvSpPr/>
          <p:nvPr>
            <p:custDataLst>
              <p:tags r:id="rId18"/>
            </p:custDataLst>
          </p:nvPr>
        </p:nvSpPr>
        <p:spPr>
          <a:xfrm rot="16200000">
            <a:off x="6744426"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9" name="任意多边形 28"/>
          <p:cNvSpPr/>
          <p:nvPr>
            <p:custDataLst>
              <p:tags r:id="rId19"/>
            </p:custDataLst>
          </p:nvPr>
        </p:nvSpPr>
        <p:spPr>
          <a:xfrm rot="16200000">
            <a:off x="466387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0" name="任意多边形: 形状 184"/>
          <p:cNvSpPr/>
          <p:nvPr>
            <p:custDataLst>
              <p:tags r:id="rId20"/>
            </p:custDataLst>
          </p:nvPr>
        </p:nvSpPr>
        <p:spPr>
          <a:xfrm flipH="1">
            <a:off x="5085573"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1" name="任意多边形: 形状 184"/>
          <p:cNvSpPr/>
          <p:nvPr>
            <p:custDataLst>
              <p:tags r:id="rId21"/>
            </p:custDataLst>
          </p:nvPr>
        </p:nvSpPr>
        <p:spPr>
          <a:xfrm flipH="1" flipV="1">
            <a:off x="6630745"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2" name="任意多边形 31"/>
          <p:cNvSpPr/>
          <p:nvPr>
            <p:custDataLst>
              <p:tags r:id="rId22"/>
            </p:custDataLst>
          </p:nvPr>
        </p:nvSpPr>
        <p:spPr>
          <a:xfrm>
            <a:off x="6923521"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任意多边形 32"/>
          <p:cNvSpPr/>
          <p:nvPr>
            <p:custDataLst>
              <p:tags r:id="rId23"/>
            </p:custDataLst>
          </p:nvPr>
        </p:nvSpPr>
        <p:spPr>
          <a:xfrm>
            <a:off x="5029050"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6" name="图片 35" descr="E:/设计图片素材/7965609_带键盘的机器人手.jpg7965609_带键盘的机器人手"/>
          <p:cNvPicPr>
            <a:picLocks noChangeAspect="1"/>
          </p:cNvPicPr>
          <p:nvPr>
            <p:custDataLst>
              <p:tags r:id="rId24"/>
            </p:custDataLst>
          </p:nvPr>
        </p:nvPicPr>
        <p:blipFill>
          <a:blip r:embed="rId25"/>
          <a:srcRect l="28947" r="28947"/>
          <a:stretch>
            <a:fillRect/>
          </a:stretch>
        </p:blipFill>
        <p:spPr>
          <a:xfrm>
            <a:off x="8545539" y="1727206"/>
            <a:ext cx="1982114" cy="2018949"/>
          </a:xfrm>
          <a:custGeom>
            <a:avLst/>
            <a:gdLst/>
            <a:ahLst/>
            <a:cxnLst>
              <a:cxn ang="3">
                <a:pos x="hc" y="t"/>
              </a:cxn>
              <a:cxn ang="cd2">
                <a:pos x="l" y="vc"/>
              </a:cxn>
              <a:cxn ang="cd4">
                <a:pos x="hc" y="b"/>
              </a:cxn>
              <a:cxn ang="0">
                <a:pos x="r" y="vc"/>
              </a:cxn>
            </a:cxnLst>
            <a:rect l="l" t="t" r="r" b="b"/>
            <a:pathLst>
              <a:path w="6738" h="6862">
                <a:moveTo>
                  <a:pt x="0" y="0"/>
                </a:moveTo>
                <a:lnTo>
                  <a:pt x="5982" y="0"/>
                </a:lnTo>
                <a:lnTo>
                  <a:pt x="6738" y="756"/>
                </a:lnTo>
                <a:lnTo>
                  <a:pt x="6738" y="6862"/>
                </a:lnTo>
                <a:lnTo>
                  <a:pt x="756" y="6862"/>
                </a:lnTo>
                <a:lnTo>
                  <a:pt x="0" y="6106"/>
                </a:lnTo>
                <a:lnTo>
                  <a:pt x="0" y="0"/>
                </a:lnTo>
                <a:close/>
              </a:path>
            </a:pathLst>
          </a:custGeom>
          <a:solidFill>
            <a:schemeClr val="accent1"/>
          </a:solidFill>
          <a:ln w="6350">
            <a:solidFill>
              <a:schemeClr val="accent1"/>
            </a:solidFill>
          </a:ln>
        </p:spPr>
      </p:pic>
      <p:sp>
        <p:nvSpPr>
          <p:cNvPr id="37" name="任意多边形 36"/>
          <p:cNvSpPr/>
          <p:nvPr>
            <p:custDataLst>
              <p:tags r:id="rId26"/>
            </p:custDataLst>
          </p:nvPr>
        </p:nvSpPr>
        <p:spPr>
          <a:xfrm rot="16200000">
            <a:off x="10198677" y="3328266"/>
            <a:ext cx="838318"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8" name="任意多边形 37"/>
          <p:cNvSpPr/>
          <p:nvPr>
            <p:custDataLst>
              <p:tags r:id="rId27"/>
            </p:custDataLst>
          </p:nvPr>
        </p:nvSpPr>
        <p:spPr>
          <a:xfrm rot="16200000">
            <a:off x="8118124" y="2054277"/>
            <a:ext cx="724002" cy="3810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29" h="97">
                <a:moveTo>
                  <a:pt x="0" y="97"/>
                </a:moveTo>
                <a:lnTo>
                  <a:pt x="24" y="0"/>
                </a:lnTo>
                <a:lnTo>
                  <a:pt x="101" y="0"/>
                </a:lnTo>
                <a:lnTo>
                  <a:pt x="77" y="97"/>
                </a:lnTo>
                <a:lnTo>
                  <a:pt x="0" y="97"/>
                </a:lnTo>
                <a:close/>
                <a:moveTo>
                  <a:pt x="132" y="97"/>
                </a:moveTo>
                <a:lnTo>
                  <a:pt x="156" y="0"/>
                </a:lnTo>
                <a:lnTo>
                  <a:pt x="233" y="0"/>
                </a:lnTo>
                <a:lnTo>
                  <a:pt x="209" y="97"/>
                </a:lnTo>
                <a:lnTo>
                  <a:pt x="132" y="97"/>
                </a:lnTo>
                <a:close/>
                <a:moveTo>
                  <a:pt x="265" y="97"/>
                </a:moveTo>
                <a:lnTo>
                  <a:pt x="289" y="0"/>
                </a:lnTo>
                <a:lnTo>
                  <a:pt x="366" y="0"/>
                </a:lnTo>
                <a:lnTo>
                  <a:pt x="342" y="97"/>
                </a:lnTo>
                <a:lnTo>
                  <a:pt x="265" y="97"/>
                </a:lnTo>
                <a:close/>
                <a:moveTo>
                  <a:pt x="398" y="97"/>
                </a:moveTo>
                <a:lnTo>
                  <a:pt x="422" y="0"/>
                </a:lnTo>
                <a:lnTo>
                  <a:pt x="499" y="0"/>
                </a:lnTo>
                <a:lnTo>
                  <a:pt x="475" y="97"/>
                </a:lnTo>
                <a:lnTo>
                  <a:pt x="398" y="97"/>
                </a:lnTo>
                <a:close/>
                <a:moveTo>
                  <a:pt x="531" y="97"/>
                </a:moveTo>
                <a:lnTo>
                  <a:pt x="555" y="0"/>
                </a:lnTo>
                <a:lnTo>
                  <a:pt x="632" y="0"/>
                </a:lnTo>
                <a:lnTo>
                  <a:pt x="608" y="97"/>
                </a:lnTo>
                <a:lnTo>
                  <a:pt x="531"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8" y="97"/>
                </a:moveTo>
                <a:lnTo>
                  <a:pt x="1352" y="0"/>
                </a:lnTo>
                <a:lnTo>
                  <a:pt x="1429" y="0"/>
                </a:lnTo>
                <a:lnTo>
                  <a:pt x="1405" y="97"/>
                </a:lnTo>
                <a:lnTo>
                  <a:pt x="1328" y="97"/>
                </a:lnTo>
                <a:close/>
              </a:path>
            </a:pathLst>
          </a:custGeom>
          <a:gradFill flip="none" rotWithShape="1">
            <a:gsLst>
              <a:gs pos="0">
                <a:schemeClr val="accent1">
                  <a:alpha val="0"/>
                </a:schemeClr>
              </a:gs>
              <a:gs pos="100000">
                <a:schemeClr val="accent1">
                  <a:alpha val="6600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任意多边形: 形状 184"/>
          <p:cNvSpPr/>
          <p:nvPr>
            <p:custDataLst>
              <p:tags r:id="rId28"/>
            </p:custDataLst>
          </p:nvPr>
        </p:nvSpPr>
        <p:spPr>
          <a:xfrm flipH="1">
            <a:off x="8539824" y="168465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0" name="任意多边形: 形状 184"/>
          <p:cNvSpPr/>
          <p:nvPr>
            <p:custDataLst>
              <p:tags r:id="rId29"/>
            </p:custDataLst>
          </p:nvPr>
        </p:nvSpPr>
        <p:spPr>
          <a:xfrm flipH="1" flipV="1">
            <a:off x="10084996" y="3749965"/>
            <a:ext cx="450278" cy="38105"/>
          </a:xfrm>
          <a:custGeom>
            <a:avLst/>
            <a:gdLst>
              <a:gd name="connsiteX0" fmla="*/ 0 w 757056"/>
              <a:gd name="connsiteY0" fmla="*/ 0 h 126654"/>
              <a:gd name="connsiteX1" fmla="*/ 696817 w 757056"/>
              <a:gd name="connsiteY1" fmla="*/ 0 h 126654"/>
              <a:gd name="connsiteX2" fmla="*/ 757056 w 757056"/>
              <a:gd name="connsiteY2" fmla="*/ 126654 h 126654"/>
              <a:gd name="connsiteX3" fmla="*/ 0 w 757056"/>
              <a:gd name="connsiteY3" fmla="*/ 126654 h 126654"/>
            </a:gdLst>
            <a:ahLst/>
            <a:cxnLst>
              <a:cxn ang="0">
                <a:pos x="connsiteX0" y="connsiteY0"/>
              </a:cxn>
              <a:cxn ang="0">
                <a:pos x="connsiteX1" y="connsiteY1"/>
              </a:cxn>
              <a:cxn ang="0">
                <a:pos x="connsiteX2" y="connsiteY2"/>
              </a:cxn>
              <a:cxn ang="0">
                <a:pos x="connsiteX3" y="connsiteY3"/>
              </a:cxn>
            </a:cxnLst>
            <a:rect l="l" t="t" r="r" b="b"/>
            <a:pathLst>
              <a:path w="757056" h="126654">
                <a:moveTo>
                  <a:pt x="0" y="0"/>
                </a:moveTo>
                <a:lnTo>
                  <a:pt x="696817" y="0"/>
                </a:lnTo>
                <a:lnTo>
                  <a:pt x="757056" y="126654"/>
                </a:lnTo>
                <a:lnTo>
                  <a:pt x="0" y="1266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1" name="任意多边形 40"/>
          <p:cNvSpPr/>
          <p:nvPr>
            <p:custDataLst>
              <p:tags r:id="rId30"/>
            </p:custDataLst>
          </p:nvPr>
        </p:nvSpPr>
        <p:spPr>
          <a:xfrm>
            <a:off x="10377772" y="1710694"/>
            <a:ext cx="221646" cy="727812"/>
          </a:xfrm>
          <a:custGeom>
            <a:avLst/>
            <a:gdLst>
              <a:gd name="connisteX0" fmla="*/ 0 w 209550"/>
              <a:gd name="connsiteY0" fmla="*/ 0 h 687705"/>
              <a:gd name="connisteX1" fmla="*/ 209550 w 209550"/>
              <a:gd name="connsiteY1" fmla="*/ 211455 h 687705"/>
              <a:gd name="connisteX2" fmla="*/ 203835 w 209550"/>
              <a:gd name="connsiteY2" fmla="*/ 687705 h 687705"/>
            </a:gdLst>
            <a:ahLst/>
            <a:cxnLst>
              <a:cxn ang="0">
                <a:pos x="connisteX0" y="connsiteY0"/>
              </a:cxn>
              <a:cxn ang="0">
                <a:pos x="connisteX1" y="connsiteY1"/>
              </a:cxn>
              <a:cxn ang="0">
                <a:pos x="connisteX2" y="connsiteY2"/>
              </a:cxn>
            </a:cxnLst>
            <a:rect l="l" t="t" r="r" b="b"/>
            <a:pathLst>
              <a:path w="209550" h="687705">
                <a:moveTo>
                  <a:pt x="0" y="0"/>
                </a:moveTo>
                <a:lnTo>
                  <a:pt x="209550" y="211455"/>
                </a:lnTo>
                <a:lnTo>
                  <a:pt x="203835" y="687705"/>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8" name="任意多边形 57"/>
          <p:cNvSpPr/>
          <p:nvPr>
            <p:custDataLst>
              <p:tags r:id="rId31"/>
            </p:custDataLst>
          </p:nvPr>
        </p:nvSpPr>
        <p:spPr>
          <a:xfrm>
            <a:off x="8483301" y="2591562"/>
            <a:ext cx="219741" cy="1197778"/>
          </a:xfrm>
          <a:custGeom>
            <a:avLst/>
            <a:gdLst>
              <a:gd name="connisteX0" fmla="*/ 207645 w 207645"/>
              <a:gd name="connsiteY0" fmla="*/ 1131570 h 1131570"/>
              <a:gd name="connisteX1" fmla="*/ 3810 w 207645"/>
              <a:gd name="connsiteY1" fmla="*/ 927735 h 1131570"/>
              <a:gd name="connisteX2" fmla="*/ 0 w 207645"/>
              <a:gd name="connsiteY2" fmla="*/ 0 h 1131570"/>
            </a:gdLst>
            <a:ahLst/>
            <a:cxnLst>
              <a:cxn ang="0">
                <a:pos x="connisteX0" y="connsiteY0"/>
              </a:cxn>
              <a:cxn ang="0">
                <a:pos x="connisteX1" y="connsiteY1"/>
              </a:cxn>
              <a:cxn ang="0">
                <a:pos x="connisteX2" y="connsiteY2"/>
              </a:cxn>
            </a:cxnLst>
            <a:rect l="l" t="t" r="r" b="b"/>
            <a:pathLst>
              <a:path w="207645" h="1131570">
                <a:moveTo>
                  <a:pt x="207645" y="1131570"/>
                </a:moveTo>
                <a:lnTo>
                  <a:pt x="3810" y="927735"/>
                </a:lnTo>
                <a:lnTo>
                  <a:pt x="0" y="0"/>
                </a:lnTo>
              </a:path>
            </a:pathLst>
          </a:custGeom>
          <a:noFill/>
          <a:ln w="15875"/>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 name="直接连接符 5"/>
          <p:cNvCxnSpPr/>
          <p:nvPr>
            <p:custDataLst>
              <p:tags r:id="rId32"/>
            </p:custDataLst>
          </p:nvPr>
        </p:nvCxnSpPr>
        <p:spPr>
          <a:xfrm>
            <a:off x="1408406"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33"/>
            </p:custDataLst>
          </p:nvPr>
        </p:nvCxnSpPr>
        <p:spPr>
          <a:xfrm>
            <a:off x="4863292"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34"/>
            </p:custDataLst>
          </p:nvPr>
        </p:nvCxnSpPr>
        <p:spPr>
          <a:xfrm>
            <a:off x="8318177" y="4509532"/>
            <a:ext cx="2462241" cy="0"/>
          </a:xfrm>
          <a:prstGeom prst="line">
            <a:avLst/>
          </a:prstGeom>
          <a:ln w="12700">
            <a:gradFill>
              <a:gsLst>
                <a:gs pos="0">
                  <a:schemeClr val="accent1">
                    <a:alpha val="70000"/>
                  </a:schemeClr>
                </a:gs>
                <a:gs pos="91000">
                  <a:schemeClr val="accent1">
                    <a:alpha val="0"/>
                  </a:scheme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Tree>
    <p:custDataLst>
      <p:tags r:id="rId3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5.</a:t>
            </a:r>
            <a:r>
              <a:rPr lang="zh-CN" altLang="en-US" sz="2800">
                <a:solidFill>
                  <a:schemeClr val="accent1">
                    <a:lumMod val="75000"/>
                  </a:schemeClr>
                </a:solidFill>
              </a:rPr>
              <a:t>下课与领导听课礼仪</a:t>
            </a:r>
            <a:endParaRPr lang="zh-CN" altLang="en-US" sz="2800">
              <a:solidFill>
                <a:schemeClr val="accent1">
                  <a:lumMod val="75000"/>
                </a:schemeClr>
              </a:solidFill>
            </a:endParaRPr>
          </a:p>
        </p:txBody>
      </p:sp>
      <p:sp>
        <p:nvSpPr>
          <p:cNvPr id="36" name="圆角矩形 35"/>
          <p:cNvSpPr/>
          <p:nvPr>
            <p:custDataLst>
              <p:tags r:id="rId2"/>
            </p:custDataLst>
          </p:nvPr>
        </p:nvSpPr>
        <p:spPr>
          <a:xfrm>
            <a:off x="788692" y="2088637"/>
            <a:ext cx="3228122" cy="4187183"/>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7" name="圆角矩形 36"/>
          <p:cNvSpPr/>
          <p:nvPr>
            <p:custDataLst>
              <p:tags r:id="rId3"/>
            </p:custDataLst>
          </p:nvPr>
        </p:nvSpPr>
        <p:spPr>
          <a:xfrm>
            <a:off x="4447567" y="2088637"/>
            <a:ext cx="3228122" cy="4187183"/>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8" name="矩形 37"/>
          <p:cNvSpPr/>
          <p:nvPr>
            <p:custDataLst>
              <p:tags r:id="rId4"/>
            </p:custDataLst>
          </p:nvPr>
        </p:nvSpPr>
        <p:spPr>
          <a:xfrm>
            <a:off x="1092753"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sz="1700" dirty="0">
                <a:ln>
                  <a:noFill/>
                  <a:prstDash val="sysDot"/>
                </a:ln>
                <a:solidFill>
                  <a:schemeClr val="tx1">
                    <a:lumMod val="85000"/>
                    <a:lumOff val="15000"/>
                  </a:schemeClr>
                </a:solidFill>
                <a:latin typeface="+mn-ea"/>
                <a:cs typeface="+mn-ea"/>
              </a:rPr>
              <a:t>下课铃响后，老师宣布“下课”，班长喊“起立”，全体同学整齐起立向老师致敬，老师还礼后，同学们喊“老师再见”，并请老师先行离开教室。</a:t>
            </a:r>
            <a:endParaRPr lang="zh-CN" altLang="en-US" sz="1700" dirty="0">
              <a:ln>
                <a:noFill/>
                <a:prstDash val="sysDot"/>
              </a:ln>
              <a:solidFill>
                <a:schemeClr val="tx1">
                  <a:lumMod val="85000"/>
                  <a:lumOff val="15000"/>
                </a:schemeClr>
              </a:solidFill>
              <a:latin typeface="+mn-ea"/>
              <a:cs typeface="+mn-ea"/>
            </a:endParaRPr>
          </a:p>
        </p:txBody>
      </p:sp>
      <p:sp>
        <p:nvSpPr>
          <p:cNvPr id="39" name="矩形 38"/>
          <p:cNvSpPr/>
          <p:nvPr>
            <p:custDataLst>
              <p:tags r:id="rId5"/>
            </p:custDataLst>
          </p:nvPr>
        </p:nvSpPr>
        <p:spPr>
          <a:xfrm>
            <a:off x="788670" y="2767965"/>
            <a:ext cx="3204210" cy="44132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下课时的师生互动</a:t>
            </a:r>
            <a:endParaRPr lang="zh-CN" altLang="en-US" sz="2000" b="1" kern="0">
              <a:solidFill>
                <a:schemeClr val="accent1"/>
              </a:solidFill>
              <a:latin typeface="+mn-ea"/>
              <a:cs typeface="+mn-ea"/>
            </a:endParaRPr>
          </a:p>
        </p:txBody>
      </p:sp>
      <p:sp>
        <p:nvSpPr>
          <p:cNvPr id="40" name="矩形 39"/>
          <p:cNvSpPr/>
          <p:nvPr>
            <p:custDataLst>
              <p:tags r:id="rId6"/>
            </p:custDataLst>
          </p:nvPr>
        </p:nvSpPr>
        <p:spPr>
          <a:xfrm>
            <a:off x="4794705"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当有听课的领导或老师进入教室时，同学们应起立鼓掌欢迎并问好，课后鼓掌欢送，以示尊重和礼貌。</a:t>
            </a:r>
            <a:endParaRPr lang="zh-CN" altLang="en-US" sz="1700">
              <a:ln>
                <a:noFill/>
                <a:prstDash val="sysDot"/>
              </a:ln>
              <a:solidFill>
                <a:schemeClr val="tx1">
                  <a:lumMod val="85000"/>
                  <a:lumOff val="15000"/>
                </a:schemeClr>
              </a:solidFill>
              <a:latin typeface="+mn-ea"/>
              <a:cs typeface="+mn-ea"/>
            </a:endParaRPr>
          </a:p>
        </p:txBody>
      </p:sp>
      <p:sp>
        <p:nvSpPr>
          <p:cNvPr id="41" name="矩形 40"/>
          <p:cNvSpPr/>
          <p:nvPr>
            <p:custDataLst>
              <p:tags r:id="rId7"/>
            </p:custDataLst>
          </p:nvPr>
        </p:nvSpPr>
        <p:spPr>
          <a:xfrm>
            <a:off x="4447540" y="2767965"/>
            <a:ext cx="3204210" cy="44132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2"/>
                </a:solidFill>
                <a:latin typeface="+mn-ea"/>
                <a:cs typeface="+mn-ea"/>
              </a:rPr>
              <a:t>领导或老师听课的欢迎方式</a:t>
            </a:r>
            <a:endParaRPr lang="zh-CN" altLang="en-US" sz="2000" b="1" kern="0">
              <a:solidFill>
                <a:schemeClr val="accent2"/>
              </a:solidFill>
              <a:latin typeface="+mn-ea"/>
              <a:cs typeface="+mn-ea"/>
            </a:endParaRPr>
          </a:p>
        </p:txBody>
      </p:sp>
      <p:sp>
        <p:nvSpPr>
          <p:cNvPr id="42" name="圆角矩形 41"/>
          <p:cNvSpPr/>
          <p:nvPr>
            <p:custDataLst>
              <p:tags r:id="rId8"/>
            </p:custDataLst>
          </p:nvPr>
        </p:nvSpPr>
        <p:spPr>
          <a:xfrm>
            <a:off x="8172957" y="2088637"/>
            <a:ext cx="3228122" cy="4187183"/>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矩形 42"/>
          <p:cNvSpPr/>
          <p:nvPr>
            <p:custDataLst>
              <p:tags r:id="rId9"/>
            </p:custDataLst>
          </p:nvPr>
        </p:nvSpPr>
        <p:spPr>
          <a:xfrm>
            <a:off x="8496656" y="3390401"/>
            <a:ext cx="2600994" cy="2329873"/>
          </a:xfrm>
          <a:prstGeom prst="rect">
            <a:avLst/>
          </a:prstGeom>
        </p:spPr>
        <p:txBody>
          <a:bodyPr wrap="square" lIns="0" tIns="0" rIns="0" bIns="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待听课的领导或老师离开教室后，同学们再有秩序地离开，这体现了对来访者的尊重和对课堂纪律的维护。</a:t>
            </a:r>
            <a:endParaRPr lang="zh-CN" altLang="en-US" sz="1700">
              <a:ln>
                <a:noFill/>
                <a:prstDash val="sysDot"/>
              </a:ln>
              <a:solidFill>
                <a:schemeClr val="tx1">
                  <a:lumMod val="85000"/>
                  <a:lumOff val="15000"/>
                </a:schemeClr>
              </a:solidFill>
              <a:latin typeface="+mn-ea"/>
              <a:cs typeface="+mn-ea"/>
            </a:endParaRPr>
          </a:p>
        </p:txBody>
      </p:sp>
      <p:sp>
        <p:nvSpPr>
          <p:cNvPr id="44" name="矩形 43"/>
          <p:cNvSpPr/>
          <p:nvPr>
            <p:custDataLst>
              <p:tags r:id="rId10"/>
            </p:custDataLst>
          </p:nvPr>
        </p:nvSpPr>
        <p:spPr>
          <a:xfrm>
            <a:off x="8173085" y="2767965"/>
            <a:ext cx="3204210" cy="44132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课后对领导或老师的欢送</a:t>
            </a:r>
            <a:endParaRPr lang="zh-CN" altLang="en-US" sz="2000" b="1" kern="0">
              <a:solidFill>
                <a:schemeClr val="accent1"/>
              </a:solidFill>
              <a:latin typeface="+mn-ea"/>
              <a:cs typeface="+mn-ea"/>
            </a:endParaRPr>
          </a:p>
        </p:txBody>
      </p:sp>
      <p:cxnSp>
        <p:nvCxnSpPr>
          <p:cNvPr id="45" name="直接连接符 44"/>
          <p:cNvCxnSpPr/>
          <p:nvPr>
            <p:custDataLst>
              <p:tags r:id="rId11"/>
            </p:custDataLst>
          </p:nvPr>
        </p:nvCxnSpPr>
        <p:spPr>
          <a:xfrm>
            <a:off x="2234252" y="5958456"/>
            <a:ext cx="33700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46" name="直接连接符 45"/>
          <p:cNvCxnSpPr/>
          <p:nvPr>
            <p:custDataLst>
              <p:tags r:id="rId12"/>
            </p:custDataLst>
          </p:nvPr>
        </p:nvCxnSpPr>
        <p:spPr>
          <a:xfrm>
            <a:off x="5893127" y="5958456"/>
            <a:ext cx="337002"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47" name="直接连接符 46"/>
          <p:cNvCxnSpPr/>
          <p:nvPr>
            <p:custDataLst>
              <p:tags r:id="rId13"/>
            </p:custDataLst>
          </p:nvPr>
        </p:nvCxnSpPr>
        <p:spPr>
          <a:xfrm>
            <a:off x="9618517" y="5958456"/>
            <a:ext cx="33700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48" name="椭圆 47"/>
          <p:cNvSpPr/>
          <p:nvPr>
            <p:custDataLst>
              <p:tags r:id="rId14"/>
            </p:custDataLst>
          </p:nvPr>
        </p:nvSpPr>
        <p:spPr>
          <a:xfrm>
            <a:off x="1996070" y="1662951"/>
            <a:ext cx="888114" cy="888114"/>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9" name="椭圆 48"/>
          <p:cNvSpPr/>
          <p:nvPr>
            <p:custDataLst>
              <p:tags r:id="rId15"/>
            </p:custDataLst>
          </p:nvPr>
        </p:nvSpPr>
        <p:spPr>
          <a:xfrm>
            <a:off x="2025843" y="1662317"/>
            <a:ext cx="827935" cy="82793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0" name="椭圆 49"/>
          <p:cNvSpPr/>
          <p:nvPr>
            <p:custDataLst>
              <p:tags r:id="rId16"/>
            </p:custDataLst>
          </p:nvPr>
        </p:nvSpPr>
        <p:spPr>
          <a:xfrm>
            <a:off x="5617572" y="1662951"/>
            <a:ext cx="888114" cy="888114"/>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1" name="椭圆 50"/>
          <p:cNvSpPr/>
          <p:nvPr>
            <p:custDataLst>
              <p:tags r:id="rId17"/>
            </p:custDataLst>
          </p:nvPr>
        </p:nvSpPr>
        <p:spPr>
          <a:xfrm>
            <a:off x="5647344" y="1662317"/>
            <a:ext cx="827935" cy="82793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2" name="椭圆 51"/>
          <p:cNvSpPr/>
          <p:nvPr>
            <p:custDataLst>
              <p:tags r:id="rId18"/>
            </p:custDataLst>
          </p:nvPr>
        </p:nvSpPr>
        <p:spPr>
          <a:xfrm>
            <a:off x="9342961" y="1662951"/>
            <a:ext cx="888114" cy="888114"/>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3" name="椭圆 52"/>
          <p:cNvSpPr/>
          <p:nvPr>
            <p:custDataLst>
              <p:tags r:id="rId19"/>
            </p:custDataLst>
          </p:nvPr>
        </p:nvSpPr>
        <p:spPr>
          <a:xfrm>
            <a:off x="9372733" y="1662951"/>
            <a:ext cx="827935" cy="82793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4" name="图形 23" descr="/data/temp/afd8407c-4727-11f0-8dd3-a22ec0093769.svgafd8407c-4727-11f0-8dd3-a22ec009376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a:stretch>
            <a:fillRect/>
          </a:stretch>
        </p:blipFill>
        <p:spPr>
          <a:xfrm>
            <a:off x="2277961" y="1914435"/>
            <a:ext cx="323699" cy="323699"/>
          </a:xfrm>
          <a:prstGeom prst="rect">
            <a:avLst/>
          </a:prstGeom>
        </p:spPr>
      </p:pic>
      <p:pic>
        <p:nvPicPr>
          <p:cNvPr id="55" name="图形 25" descr="/data/temp/afd8411c-4727-11f0-8dd3-a22ec0093769.svgafd8411c-4727-11f0-8dd3-a22ec009376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a:stretch>
            <a:fillRect/>
          </a:stretch>
        </p:blipFill>
        <p:spPr>
          <a:xfrm>
            <a:off x="5899462" y="1914435"/>
            <a:ext cx="323066" cy="323066"/>
          </a:xfrm>
          <a:prstGeom prst="rect">
            <a:avLst/>
          </a:prstGeom>
        </p:spPr>
      </p:pic>
      <p:pic>
        <p:nvPicPr>
          <p:cNvPr id="56" name="图形 26" descr="/data/temp/afd84300-4727-11f0-8dd3-a22ec0093769.svgafd84300-4727-11f0-8dd3-a22ec009376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a:stretch>
            <a:fillRect/>
          </a:stretch>
        </p:blipFill>
        <p:spPr>
          <a:xfrm>
            <a:off x="9641955" y="1932806"/>
            <a:ext cx="288859" cy="288859"/>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6.</a:t>
            </a:r>
            <a:r>
              <a:rPr lang="zh-CN" altLang="en-US" sz="2800">
                <a:solidFill>
                  <a:schemeClr val="accent1">
                    <a:lumMod val="75000"/>
                  </a:schemeClr>
                </a:solidFill>
              </a:rPr>
              <a:t>综合行为规范总结</a:t>
            </a:r>
            <a:endParaRPr lang="zh-CN" altLang="en-US" sz="2800">
              <a:solidFill>
                <a:schemeClr val="accent1">
                  <a:lumMod val="75000"/>
                </a:schemeClr>
              </a:solidFill>
            </a:endParaRPr>
          </a:p>
        </p:txBody>
      </p:sp>
      <p:sp>
        <p:nvSpPr>
          <p:cNvPr id="12" name="矩形 2"/>
          <p:cNvSpPr/>
          <p:nvPr>
            <p:custDataLst>
              <p:tags r:id="rId2"/>
            </p:custDataLst>
          </p:nvPr>
        </p:nvSpPr>
        <p:spPr>
          <a:xfrm>
            <a:off x="402590" y="4422775"/>
            <a:ext cx="3691255" cy="192341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综合上述规范，学生在课堂内外应遵守一系列行为准则，包括上课礼仪、听课行为、操作课注意事项、迟到处理以及对领导或老师的尊重。</a:t>
            </a:r>
            <a:endParaRPr lang="zh-CN" altLang="en-US"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708085" y="3774525"/>
            <a:ext cx="3063961" cy="622133"/>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上述规范的综合概述</a:t>
            </a:r>
            <a:endParaRPr lang="zh-CN" altLang="en-US" sz="2000" b="1" kern="0">
              <a:solidFill>
                <a:schemeClr val="accent1"/>
              </a:solidFill>
              <a:latin typeface="+mn-ea"/>
              <a:cs typeface="+mn-ea"/>
            </a:endParaRPr>
          </a:p>
        </p:txBody>
      </p:sp>
      <p:sp>
        <p:nvSpPr>
          <p:cNvPr id="14" name="任意多边形: 形状 1"/>
          <p:cNvSpPr/>
          <p:nvPr>
            <p:custDataLst>
              <p:tags r:id="rId4"/>
            </p:custDataLst>
          </p:nvPr>
        </p:nvSpPr>
        <p:spPr>
          <a:xfrm>
            <a:off x="1029419"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5" name="图片 48" descr="/data/temp/1b31c90d-46c6-11f0-b1bc-7e0e59e4e638.jpg@base@tag=imgScale&amp;m=1&amp;w=650&amp;h=537&amp;q=951b31c90d-46c6-11f0-b1bc-7e0e59e4e638"/>
          <p:cNvPicPr>
            <a:picLocks noChangeAspect="1"/>
          </p:cNvPicPr>
          <p:nvPr>
            <p:custDataLst>
              <p:tags r:id="rId5"/>
            </p:custDataLst>
          </p:nvPr>
        </p:nvPicPr>
        <p:blipFill rotWithShape="1">
          <a:blip r:embed="rId6"/>
          <a:srcRect l="9706" r="9706"/>
          <a:stretch>
            <a:fillRect/>
          </a:stretch>
        </p:blipFill>
        <p:spPr>
          <a:xfrm>
            <a:off x="1069427"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67272" y="44229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遵守行为规范有助于营造一个有序、专注和尊重的学习环境，对提升学习效率和质量有积极作用。</a:t>
            </a:r>
            <a:endParaRPr lang="zh-CN" altLang="en-US"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567272" y="3774525"/>
            <a:ext cx="3063961" cy="622133"/>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行为规范对学习环境的影响</a:t>
            </a:r>
            <a:endParaRPr lang="zh-CN" altLang="en-US" sz="2000" b="1" kern="0">
              <a:solidFill>
                <a:schemeClr val="accent1"/>
              </a:solidFill>
              <a:latin typeface="+mn-ea"/>
              <a:cs typeface="+mn-ea"/>
            </a:endParaRPr>
          </a:p>
        </p:txBody>
      </p:sp>
      <p:sp>
        <p:nvSpPr>
          <p:cNvPr id="18" name="任意多边形: 形状 38"/>
          <p:cNvSpPr/>
          <p:nvPr>
            <p:custDataLst>
              <p:tags r:id="rId9"/>
            </p:custDataLst>
          </p:nvPr>
        </p:nvSpPr>
        <p:spPr>
          <a:xfrm>
            <a:off x="4889241"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9" name="图片 51" descr="/data/temp/1b31c924-46c6-11f0-b1bc-7e0e59e4e638.jpg@base@tag=imgScale&amp;m=1&amp;w=650&amp;h=537&amp;q=951b31c924-46c6-11f0-b1bc-7e0e59e4e638"/>
          <p:cNvPicPr>
            <a:picLocks noChangeAspect="1"/>
          </p:cNvPicPr>
          <p:nvPr>
            <p:custDataLst>
              <p:tags r:id="rId10"/>
            </p:custDataLst>
          </p:nvPr>
        </p:nvPicPr>
        <p:blipFill rotWithShape="1">
          <a:blip r:embed="rId11"/>
          <a:srcRect l="19412"/>
          <a:stretch>
            <a:fillRect/>
          </a:stretch>
        </p:blipFill>
        <p:spPr>
          <a:xfrm>
            <a:off x="4929249"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26459" y="44229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ln>
                  <a:noFill/>
                  <a:prstDash val="sysDot"/>
                </a:ln>
                <a:solidFill>
                  <a:schemeClr val="tx1">
                    <a:lumMod val="85000"/>
                    <a:lumOff val="15000"/>
                  </a:schemeClr>
                </a:solidFill>
                <a:latin typeface="+mn-ea"/>
                <a:cs typeface="+mn-ea"/>
              </a:rPr>
              <a:t>遵守行为规范是每位学生的基本责任，不仅体现了个人素质，也反映了学校的教育水平和文化氛围。</a:t>
            </a:r>
            <a:endParaRPr lang="zh-CN" altLang="en-US"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426459" y="3774525"/>
            <a:ext cx="3063961" cy="622133"/>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mn-ea"/>
                <a:cs typeface="+mn-ea"/>
              </a:rPr>
              <a:t>遵守规范的重要性</a:t>
            </a:r>
            <a:endParaRPr lang="zh-CN" altLang="en-US" sz="2000" b="1" kern="0">
              <a:solidFill>
                <a:schemeClr val="accent1"/>
              </a:solidFill>
              <a:latin typeface="+mn-ea"/>
              <a:cs typeface="+mn-ea"/>
            </a:endParaRPr>
          </a:p>
        </p:txBody>
      </p:sp>
      <p:sp>
        <p:nvSpPr>
          <p:cNvPr id="22" name="任意多边形: 形状 32"/>
          <p:cNvSpPr/>
          <p:nvPr>
            <p:custDataLst>
              <p:tags r:id="rId14"/>
            </p:custDataLst>
          </p:nvPr>
        </p:nvSpPr>
        <p:spPr>
          <a:xfrm>
            <a:off x="8748429" y="1615997"/>
            <a:ext cx="2420401" cy="19861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3" name="图片 54" descr="/data/temp/1b31ca26-46c6-11f0-b1bc-7e0e59e4e638.jpg@base@tag=imgScale&amp;m=1&amp;w=650&amp;h=537&amp;q=951b31ca26-46c6-11f0-b1bc-7e0e59e4e638"/>
          <p:cNvPicPr>
            <a:picLocks noChangeAspect="1"/>
          </p:cNvPicPr>
          <p:nvPr>
            <p:custDataLst>
              <p:tags r:id="rId15"/>
            </p:custDataLst>
          </p:nvPr>
        </p:nvPicPr>
        <p:blipFill rotWithShape="1">
          <a:blip r:embed="rId16"/>
          <a:srcRect l="5454" r="14455"/>
          <a:stretch>
            <a:fillRect/>
          </a:stretch>
        </p:blipFill>
        <p:spPr>
          <a:xfrm>
            <a:off x="8788437" y="1685852"/>
            <a:ext cx="2340413" cy="19349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四、课间操礼仪</a:t>
            </a:r>
            <a:endParaRPr lang="zh-CN" altLang="en-US"/>
          </a:p>
        </p:txBody>
      </p:sp>
      <p:sp>
        <p:nvSpPr>
          <p:cNvPr id="2" name="矩形 1"/>
          <p:cNvSpPr/>
          <p:nvPr>
            <p:custDataLst>
              <p:tags r:id="rId2"/>
            </p:custDataLst>
          </p:nvPr>
        </p:nvSpPr>
        <p:spPr>
          <a:xfrm>
            <a:off x="695960"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3"/>
          <p:cNvSpPr/>
          <p:nvPr>
            <p:custDataLst>
              <p:tags r:id="rId3"/>
            </p:custDataLst>
          </p:nvPr>
        </p:nvSpPr>
        <p:spPr>
          <a:xfrm>
            <a:off x="4417279" y="1416072"/>
            <a:ext cx="3358599"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4"/>
          <p:cNvSpPr/>
          <p:nvPr>
            <p:custDataLst>
              <p:tags r:id="rId4"/>
            </p:custDataLst>
          </p:nvPr>
        </p:nvSpPr>
        <p:spPr>
          <a:xfrm>
            <a:off x="8137963"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8" descr="/data/temp/57d20060-469b-11f0-8098-a253de86bd5d.jpg@base@tag=imgScale&amp;m=1&amp;w=932&amp;h=529&amp;q=9557d20060-469b-11f0-8098-a253de86bd5d"/>
          <p:cNvPicPr>
            <a:picLocks noChangeAspect="1"/>
          </p:cNvPicPr>
          <p:nvPr>
            <p:custDataLst>
              <p:tags r:id="rId5"/>
            </p:custDataLst>
          </p:nvPr>
        </p:nvPicPr>
        <p:blipFill rotWithShape="1">
          <a:blip r:embed="rId6"/>
          <a:srcRect t="2628" b="2628"/>
          <a:stretch>
            <a:fillRect/>
          </a:stretch>
        </p:blipFill>
        <p:spPr>
          <a:xfrm>
            <a:off x="8137963"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data/temp/57d20098-469b-11f0-8098-a253de86bd5d.jpg@base@tag=imgScale&amp;m=1&amp;w=932&amp;h=529&amp;q=9557d20098-469b-11f0-8098-a253de86bd5d"/>
          <p:cNvPicPr>
            <a:picLocks noChangeAspect="1"/>
          </p:cNvPicPr>
          <p:nvPr>
            <p:custDataLst>
              <p:tags r:id="rId7"/>
            </p:custDataLst>
          </p:nvPr>
        </p:nvPicPr>
        <p:blipFill rotWithShape="1">
          <a:blip r:embed="rId8"/>
          <a:srcRect t="19419"/>
          <a:stretch>
            <a:fillRect/>
          </a:stretch>
        </p:blipFill>
        <p:spPr>
          <a:xfrm>
            <a:off x="4417279"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19" descr="/data/temp/57d1ff7e-469b-11f0-8098-a253de86bd5d.jpg@base@tag=imgScale&amp;m=1&amp;w=932&amp;h=529&amp;q=9557d1ff7e-469b-11f0-8098-a253de86bd5d"/>
          <p:cNvPicPr>
            <a:picLocks noChangeAspect="1"/>
          </p:cNvPicPr>
          <p:nvPr>
            <p:custDataLst>
              <p:tags r:id="rId9"/>
            </p:custDataLst>
          </p:nvPr>
        </p:nvPicPr>
        <p:blipFill rotWithShape="1">
          <a:blip r:embed="rId10"/>
          <a:srcRect t="7295" b="7295"/>
          <a:stretch>
            <a:fillRect/>
          </a:stretch>
        </p:blipFill>
        <p:spPr>
          <a:xfrm>
            <a:off x="695960"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1052851" y="3505980"/>
            <a:ext cx="2661228" cy="532781"/>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课间操集合要求</a:t>
            </a:r>
            <a:endParaRPr lang="zh-CN" altLang="en-US" sz="2400" b="1" dirty="0">
              <a:solidFill>
                <a:schemeClr val="tx1">
                  <a:lumMod val="85000"/>
                  <a:lumOff val="15000"/>
                </a:schemeClr>
              </a:solidFill>
              <a:latin typeface="+mn-ea"/>
              <a:cs typeface="+mn-ea"/>
            </a:endParaRPr>
          </a:p>
        </p:txBody>
      </p:sp>
      <p:sp>
        <p:nvSpPr>
          <p:cNvPr id="22" name="矩形 21"/>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铃响后迅速集合，保持队形整齐，精神饱满，静候教师口令</a:t>
            </a:r>
            <a:endParaRPr lang="zh-CN" altLang="en-US" sz="2000" dirty="0">
              <a:solidFill>
                <a:schemeClr val="tx1">
                  <a:lumMod val="85000"/>
                  <a:lumOff val="15000"/>
                </a:schemeClr>
              </a:solidFill>
              <a:latin typeface="+mn-ea"/>
              <a:cs typeface="+mn-ea"/>
            </a:endParaRPr>
          </a:p>
        </p:txBody>
      </p:sp>
      <p:sp>
        <p:nvSpPr>
          <p:cNvPr id="23" name="矩形 22"/>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rgbClr val="FFFFFF"/>
                </a:solidFill>
                <a:latin typeface="+mn-ea"/>
                <a:cs typeface="+mn-ea"/>
              </a:rPr>
              <a:t>做操规范与要求</a:t>
            </a:r>
            <a:endParaRPr lang="zh-CN" altLang="en-US" sz="2400" b="1" dirty="0">
              <a:solidFill>
                <a:srgbClr val="FFFFFF"/>
              </a:solidFill>
              <a:latin typeface="+mn-ea"/>
              <a:cs typeface="+mn-ea"/>
            </a:endParaRPr>
          </a:p>
        </p:txBody>
      </p:sp>
      <p:sp>
        <p:nvSpPr>
          <p:cNvPr id="24" name="矩形 23"/>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rgbClr val="FFFFFF"/>
                </a:solidFill>
                <a:latin typeface="+mn-ea"/>
                <a:cs typeface="+mn-ea"/>
              </a:rPr>
              <a:t>动作规范到位，舒展有力，符合节拍，保持整齐划一</a:t>
            </a:r>
            <a:endParaRPr lang="zh-CN" altLang="en-US" sz="2000">
              <a:solidFill>
                <a:srgbClr val="FFFFFF"/>
              </a:solidFill>
              <a:latin typeface="+mn-ea"/>
              <a:cs typeface="+mn-ea"/>
            </a:endParaRPr>
          </a:p>
        </p:txBody>
      </p:sp>
      <p:sp>
        <p:nvSpPr>
          <p:cNvPr id="25" name="矩形 24"/>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课间操结束退场</a:t>
            </a:r>
            <a:endParaRPr lang="zh-CN" altLang="en-US" sz="2400" b="1" dirty="0">
              <a:solidFill>
                <a:schemeClr val="tx1">
                  <a:lumMod val="85000"/>
                  <a:lumOff val="15000"/>
                </a:schemeClr>
              </a:solidFill>
              <a:latin typeface="+mn-ea"/>
              <a:cs typeface="+mn-ea"/>
            </a:endParaRPr>
          </a:p>
        </p:txBody>
      </p:sp>
      <p:sp>
        <p:nvSpPr>
          <p:cNvPr id="26" name="矩形 25"/>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做操结束后，集体列队有序退场</a:t>
            </a:r>
            <a:endParaRPr lang="zh-CN" altLang="en-US" sz="2000">
              <a:solidFill>
                <a:schemeClr val="tx1">
                  <a:lumMod val="85000"/>
                  <a:lumOff val="15000"/>
                </a:schemeClr>
              </a:solidFill>
              <a:latin typeface="+mn-ea"/>
              <a:cs typeface="+mn-ea"/>
            </a:endParaRPr>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59931d9e-469b-11f0-b339-4234cc398516.jpg59931d9e-469b-11f0-b339-4234cc398516"/>
          <p:cNvPicPr>
            <a:picLocks noChangeAspect="1"/>
          </p:cNvPicPr>
          <p:nvPr>
            <p:custDataLst>
              <p:tags r:id="rId1"/>
            </p:custDataLst>
          </p:nvPr>
        </p:nvPicPr>
        <p:blipFill rotWithShape="1">
          <a:blip r:embed="rId2"/>
          <a:srcRect l="921" r="92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zh-CN"/>
              <a:t>五、就餐礼仪</a:t>
            </a:r>
            <a:endParaRPr lang="zh-CN"/>
          </a:p>
        </p:txBody>
      </p:sp>
      <p:sp>
        <p:nvSpPr>
          <p:cNvPr id="5" name="矩形 4"/>
          <p:cNvSpPr/>
          <p:nvPr>
            <p:custDataLst>
              <p:tags r:id="rId6"/>
            </p:custDataLst>
          </p:nvPr>
        </p:nvSpPr>
        <p:spPr>
          <a:xfrm>
            <a:off x="6210300" y="5215890"/>
            <a:ext cx="387159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学生应遵守个人行为、交谈、公共场合、日常行为、校园及用餐等多方面礼仪规范</a:t>
            </a:r>
            <a:endParaRPr lang="zh-CN" altLang="en-US" dirty="0">
              <a:solidFill>
                <a:srgbClr val="000000"/>
              </a:solidFill>
              <a:latin typeface="+mn-ea"/>
              <a:cs typeface="+mn-ea"/>
              <a:sym typeface="+mn-ea"/>
            </a:endParaRPr>
          </a:p>
        </p:txBody>
      </p:sp>
      <p:sp>
        <p:nvSpPr>
          <p:cNvPr id="6" name="矩形 5"/>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学生基本礼仪</a:t>
            </a:r>
            <a:endParaRPr lang="zh-CN" altLang="en-US" sz="2400" b="1">
              <a:solidFill>
                <a:schemeClr val="accent1"/>
              </a:solidFill>
              <a:latin typeface="+mn-ea"/>
              <a:cs typeface="+mn-ea"/>
              <a:sym typeface="+mn-ea"/>
            </a:endParaRPr>
          </a:p>
        </p:txBody>
      </p:sp>
      <p:sp>
        <p:nvSpPr>
          <p:cNvPr id="8" name="矩形 7"/>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下课后按时就餐，排队买饭，尊重食堂工作人员，爱惜粮食，保持卫生，安静用餐，餐后清理</a:t>
            </a:r>
            <a:endParaRPr lang="zh-CN" altLang="en-US" dirty="0">
              <a:solidFill>
                <a:srgbClr val="000000"/>
              </a:solidFill>
              <a:latin typeface="+mn-ea"/>
              <a:cs typeface="+mn-ea"/>
              <a:sym typeface="+mn-ea"/>
            </a:endParaRPr>
          </a:p>
        </p:txBody>
      </p:sp>
      <p:sp>
        <p:nvSpPr>
          <p:cNvPr id="9" name="矩形 8"/>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食堂就餐规范</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795515" y="3490007"/>
            <a:ext cx="9144000" cy="1152000"/>
          </a:xfrm>
        </p:spPr>
        <p:txBody>
          <a:bodyPr/>
          <a:lstStyle/>
          <a:p>
            <a:r>
              <a:rPr lang="zh-CN" altLang="en-US"/>
              <a:t>校园礼仪</a:t>
            </a:r>
            <a:endParaRPr lang="zh-CN" altLang="en-US"/>
          </a:p>
        </p:txBody>
      </p:sp>
      <p:sp>
        <p:nvSpPr>
          <p:cNvPr id="6" name="节编号"/>
          <p:cNvSpPr>
            <a:spLocks noGrp="1"/>
          </p:cNvSpPr>
          <p:nvPr>
            <p:ph type="body" sz="quarter" idx="13"/>
            <p:custDataLst>
              <p:tags r:id="rId2"/>
            </p:custDataLst>
          </p:nvPr>
        </p:nvSpPr>
        <p:spPr>
          <a:xfrm>
            <a:off x="5365115" y="1973943"/>
            <a:ext cx="4572000" cy="1454864"/>
          </a:xfrm>
        </p:spPr>
        <p:txBody>
          <a:bodyPr/>
          <a:lstStyle/>
          <a:p>
            <a:pPr algn="r"/>
            <a:r>
              <a:rPr lang="zh-CN" altLang="en-US" sz="5400">
                <a:sym typeface="+mn-ea"/>
              </a:rPr>
              <a:t>第二节</a:t>
            </a:r>
            <a:endParaRPr lang="zh-CN" altLang="en-US" sz="5400">
              <a:sym typeface="+mn-ea"/>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掌握尊师礼仪的基本准则和行为规范，如交谈、进入办公室的礼节；理解集会礼仪的重要性和具体要求，学习如何在不同的校园场合中展现良好的个人素养和集体形象。</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通过案例分析，培养学生观察、分析和实践礼仪规范的能力；使学生能够识别自身在礼仪方面的优点和需要改进的地方。</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培养对教师的尊重和感激之情，提高学生的道德修养和素质水平；通过遵守礼仪规范展示良好的社会形象。</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p:cNvSpPr>
            <a:spLocks noGrp="1"/>
          </p:cNvSpPr>
          <p:nvPr>
            <p:ph type="title"/>
            <p:custDataLst>
              <p:tags r:id="rId1"/>
            </p:custDataLst>
          </p:nvPr>
        </p:nvSpPr>
        <p:spPr>
          <a:xfrm>
            <a:off x="1607185" y="3206115"/>
            <a:ext cx="8364855" cy="1104900"/>
          </a:xfrm>
        </p:spPr>
        <p:txBody>
          <a:bodyPr/>
          <a:lstStyle/>
          <a:p>
            <a:pPr algn="l"/>
            <a:r>
              <a:rPr lang="zh-CN" altLang="en-US" sz="5400"/>
              <a:t>文明礼仪与校园生活</a:t>
            </a:r>
            <a:endParaRPr lang="zh-CN" altLang="en-US" sz="5400"/>
          </a:p>
        </p:txBody>
      </p:sp>
      <p:sp>
        <p:nvSpPr>
          <p:cNvPr id="9" name="节编号"/>
          <p:cNvSpPr>
            <a:spLocks noGrp="1"/>
          </p:cNvSpPr>
          <p:nvPr>
            <p:custDataLst>
              <p:tags r:id="rId2"/>
            </p:custDataLst>
          </p:nvPr>
        </p:nvSpPr>
        <p:spPr>
          <a:xfrm>
            <a:off x="1607185" y="1558653"/>
            <a:ext cx="4572000" cy="1454864"/>
          </a:xfrm>
          <a:prstGeom prst="rect">
            <a:avLst/>
          </a:prstGeom>
        </p:spPr>
        <p:txBody>
          <a:bodyPr vert="horz" wrap="none" lIns="0" tIns="0" rIns="0" bIns="0" rtlCol="0" anchor="b" anchorCtr="0">
            <a:normAutofit/>
          </a:bodyPr>
          <a:lstStyle>
            <a:lvl1pPr marL="0" indent="0" algn="r" defTabSz="914400" rtl="0" eaLnBrk="1" latinLnBrk="0" hangingPunct="1">
              <a:lnSpc>
                <a:spcPct val="130000"/>
              </a:lnSpc>
              <a:spcBef>
                <a:spcPts val="1000"/>
              </a:spcBef>
              <a:buFont typeface="Arial" panose="020B0604020202020204" pitchFamily="34" charset="0"/>
              <a:buNone/>
              <a:defRPr sz="7200" b="1" kern="1200">
                <a:solidFill>
                  <a:schemeClr val="accent1">
                    <a:lumMod val="7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5400"/>
              <a:t>第三章</a:t>
            </a:r>
            <a:endParaRPr lang="zh-CN" altLang="en-US" sz="54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一、尊师礼仪</a:t>
            </a:r>
            <a:endParaRPr lang="zh-CN" altLang="en-US"/>
          </a:p>
        </p:txBody>
      </p:sp>
      <p:sp>
        <p:nvSpPr>
          <p:cNvPr id="8" name="矩形 2"/>
          <p:cNvSpPr/>
          <p:nvPr>
            <p:custDataLst>
              <p:tags r:id="rId2"/>
            </p:custDataLst>
          </p:nvPr>
        </p:nvSpPr>
        <p:spPr>
          <a:xfrm>
            <a:off x="901097" y="318666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尊师重道是中国传统文化的核心价值观之一，体现了个人品德和“身教重于言教”的理念。</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505837"/>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尊师的道德意义</a:t>
            </a:r>
            <a:endParaRPr lang="zh-CN" altLang="en-US" sz="2000" b="1" kern="0">
              <a:solidFill>
                <a:schemeClr val="accent1"/>
              </a:solidFill>
              <a:latin typeface="+mn-ea"/>
              <a:cs typeface="+mn-ea"/>
            </a:endParaRPr>
          </a:p>
        </p:txBody>
      </p:sp>
      <p:sp>
        <p:nvSpPr>
          <p:cNvPr id="13" name="矩形 4"/>
          <p:cNvSpPr/>
          <p:nvPr>
            <p:custDataLst>
              <p:tags r:id="rId4"/>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29" descr="/data/temp/d8f838d9-46c6-11f0-90c1-0e40782fcd78.jpg@base@tag=imgScale&amp;m=1&amp;w=799&amp;h=422&amp;q=95d8f838d9-46c6-11f0-90c1-0e40782fcd78"/>
          <p:cNvPicPr>
            <a:picLocks noChangeAspect="1"/>
          </p:cNvPicPr>
          <p:nvPr>
            <p:custDataLst>
              <p:tags r:id="rId5"/>
            </p:custDataLst>
          </p:nvPr>
        </p:nvPicPr>
        <p:blipFill rotWithShape="1">
          <a:blip r:embed="rId6"/>
          <a:srcRect t="10423" b="10423"/>
          <a:stretch>
            <a:fillRect/>
          </a:stretch>
        </p:blipFill>
        <p:spPr>
          <a:xfrm>
            <a:off x="901097" y="4523492"/>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318666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尊敬老师体现个人素质，影响社会行为和人际关系，是道德修养的起点。</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505837"/>
            <a:ext cx="2880444"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尊师与个人素质</a:t>
            </a:r>
            <a:endParaRPr lang="zh-CN" altLang="en-US" sz="2000" b="1" kern="0">
              <a:solidFill>
                <a:schemeClr val="accent1"/>
              </a:solidFill>
              <a:latin typeface="+mn-ea"/>
              <a:cs typeface="+mn-ea"/>
            </a:endParaRPr>
          </a:p>
        </p:txBody>
      </p:sp>
      <p:sp>
        <p:nvSpPr>
          <p:cNvPr id="20" name="矩形 9"/>
          <p:cNvSpPr/>
          <p:nvPr>
            <p:custDataLst>
              <p:tags r:id="rId9"/>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30" descr="/data/temp/d8f839bf-46c6-11f0-90c1-0e40782fcd78.jpg@base@tag=imgScale&amp;m=1&amp;w=799&amp;h=422&amp;q=95d8f839bf-46c6-11f0-90c1-0e40782fcd78"/>
          <p:cNvPicPr>
            <a:picLocks noChangeAspect="1"/>
          </p:cNvPicPr>
          <p:nvPr>
            <p:custDataLst>
              <p:tags r:id="rId10"/>
            </p:custDataLst>
          </p:nvPr>
        </p:nvPicPr>
        <p:blipFill rotWithShape="1">
          <a:blip r:embed="rId11"/>
          <a:srcRect t="19546" b="5802"/>
          <a:stretch>
            <a:fillRect/>
          </a:stretch>
        </p:blipFill>
        <p:spPr>
          <a:xfrm>
            <a:off x="4759324" y="4523492"/>
            <a:ext cx="2880449" cy="1520002"/>
          </a:xfrm>
          <a:prstGeom prst="rect">
            <a:avLst/>
          </a:prstGeom>
          <a:solidFill>
            <a:schemeClr val="accent1"/>
          </a:solidFill>
          <a:ln>
            <a:solidFill>
              <a:schemeClr val="accent1">
                <a:alpha val="20000"/>
              </a:schemeClr>
            </a:solidFill>
          </a:ln>
        </p:spPr>
      </p:pic>
      <p:sp>
        <p:nvSpPr>
          <p:cNvPr id="22" name="矩形 10"/>
          <p:cNvSpPr/>
          <p:nvPr>
            <p:custDataLst>
              <p:tags r:id="rId12"/>
            </p:custDataLst>
          </p:nvPr>
        </p:nvSpPr>
        <p:spPr>
          <a:xfrm>
            <a:off x="8617585" y="3186430"/>
            <a:ext cx="334962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尊师礼仪有助于构建和谐师生关系，促进教育发展，传承文化传统，对个人成长和校园文化建设具有积极作用。</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505837"/>
            <a:ext cx="2880443" cy="5912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1"/>
                </a:solidFill>
                <a:latin typeface="+mn-ea"/>
                <a:cs typeface="+mn-ea"/>
              </a:rPr>
              <a:t>尊师礼仪的现代价值</a:t>
            </a:r>
            <a:endParaRPr lang="zh-CN" altLang="en-US" sz="2000" b="1" kern="0">
              <a:solidFill>
                <a:schemeClr val="accent1"/>
              </a:solidFill>
              <a:latin typeface="+mn-ea"/>
              <a:cs typeface="+mn-ea"/>
            </a:endParaRPr>
          </a:p>
        </p:txBody>
      </p:sp>
      <p:sp>
        <p:nvSpPr>
          <p:cNvPr id="25" name="矩形 13"/>
          <p:cNvSpPr/>
          <p:nvPr>
            <p:custDataLst>
              <p:tags r:id="rId14"/>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31" descr="/data/temp/d8f839bc-46c6-11f0-90c1-0e40782fcd78.jpg@base@tag=imgScale&amp;m=1&amp;w=799&amp;h=422&amp;q=95d8f839bc-46c6-11f0-90c1-0e40782fcd78"/>
          <p:cNvPicPr>
            <a:picLocks noChangeAspect="1"/>
          </p:cNvPicPr>
          <p:nvPr>
            <p:custDataLst>
              <p:tags r:id="rId15"/>
            </p:custDataLst>
          </p:nvPr>
        </p:nvPicPr>
        <p:blipFill rotWithShape="1">
          <a:blip r:embed="rId16"/>
          <a:srcRect t="16071" b="3274"/>
          <a:stretch>
            <a:fillRect/>
          </a:stretch>
        </p:blipFill>
        <p:spPr>
          <a:xfrm>
            <a:off x="8617551" y="4523492"/>
            <a:ext cx="2880449" cy="1520002"/>
          </a:xfrm>
          <a:prstGeom prst="rect">
            <a:avLst/>
          </a:prstGeom>
          <a:solidFill>
            <a:schemeClr val="accent1"/>
          </a:solidFill>
          <a:ln>
            <a:solidFill>
              <a:schemeClr val="accent1">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0e6b0c90-46c7-11f0-b8ae-52e06fedc0e8.jpg@base@tag=imgScale&amp;m=1&amp;w=3384&amp;h=952&amp;q=950e6b0c90-46c7-11f0-b8ae-52e06fedc0e8"/>
          <p:cNvPicPr>
            <a:picLocks noChangeAspect="1"/>
          </p:cNvPicPr>
          <p:nvPr>
            <p:custDataLst>
              <p:tags r:id="rId1"/>
            </p:custDataLst>
          </p:nvPr>
        </p:nvPicPr>
        <p:blipFill>
          <a:blip r:embed="rId2"/>
          <a:srcRect t="3033" b="3033"/>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en-US" altLang="zh-CN" sz="2800">
                <a:solidFill>
                  <a:schemeClr val="accent1">
                    <a:lumMod val="75000"/>
                  </a:schemeClr>
                </a:solidFill>
              </a:rPr>
              <a:t>1.</a:t>
            </a:r>
            <a:r>
              <a:rPr lang="zh-CN" altLang="en-US" sz="2800">
                <a:solidFill>
                  <a:schemeClr val="accent1">
                    <a:lumMod val="75000"/>
                  </a:schemeClr>
                </a:solidFill>
              </a:rPr>
              <a:t>与老师交谈的礼仪</a:t>
            </a:r>
            <a:endParaRPr lang="zh-CN" altLang="en-US" sz="2800">
              <a:solidFill>
                <a:schemeClr val="accent1">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在与老师交谈时，学生应主动邀请老师坐下，以示尊重和礼貌。</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200" b="1" dirty="0">
                <a:solidFill>
                  <a:schemeClr val="accent1"/>
                </a:solidFill>
                <a:latin typeface="+mn-ea"/>
                <a:cs typeface="+mn-ea"/>
                <a:sym typeface="+mn-ea"/>
              </a:rPr>
              <a:t>主动邀请老师坐下</a:t>
            </a:r>
            <a:endParaRPr lang="zh-CN" altLang="en-US" sz="22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在与老师交流时，无论站立还是坐下，学生都应保持端正的姿态，避免不雅举止。</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1"/>
                </a:solidFill>
                <a:latin typeface="+mn-ea"/>
                <a:cs typeface="+mn-ea"/>
                <a:sym typeface="+mn-ea"/>
              </a:rPr>
              <a:t>保持端正的姿态</a:t>
            </a:r>
            <a:endParaRPr lang="zh-CN" altLang="en-US" sz="22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若老师坚持站立，学生也应陪同站立，以示对老师的尊重。</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1"/>
                </a:solidFill>
                <a:latin typeface="+mn-ea"/>
                <a:cs typeface="+mn-ea"/>
                <a:sym typeface="+mn-ea"/>
              </a:rPr>
              <a:t>陪同站立以示尊重</a:t>
            </a:r>
            <a:endParaRPr lang="zh-CN" altLang="en-US" sz="2200" b="1">
              <a:solidFill>
                <a:schemeClr val="accent1"/>
              </a:solidFill>
              <a:latin typeface="+mn-ea"/>
              <a:cs typeface="+mn-ea"/>
              <a:sym typeface="+mn-ea"/>
            </a:endParaRPr>
          </a:p>
        </p:txBody>
      </p:sp>
    </p:spTree>
    <p:custDataLst>
      <p:tags r:id="rId1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2.</a:t>
            </a:r>
            <a:r>
              <a:rPr lang="zh-CN" altLang="en-US" sz="2800">
                <a:solidFill>
                  <a:schemeClr val="accent1">
                    <a:lumMod val="75000"/>
                  </a:schemeClr>
                </a:solidFill>
              </a:rPr>
              <a:t>交流时的姿态与态度</a:t>
            </a:r>
            <a:endParaRPr lang="zh-CN" altLang="en-US" sz="2800">
              <a:solidFill>
                <a:schemeClr val="accent1">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0ea71983-46c7-11f0-a4a0-066db3f78951.jpg@base@tag=imgScale&amp;m=1&amp;w=932&amp;h=529&amp;q=950ea71983-46c7-11f0-a4a0-066db3f78951"/>
          <p:cNvPicPr>
            <a:picLocks noChangeAspect="1"/>
          </p:cNvPicPr>
          <p:nvPr>
            <p:custDataLst>
              <p:tags r:id="rId5"/>
            </p:custDataLst>
          </p:nvPr>
        </p:nvPicPr>
        <p:blipFill rotWithShape="1">
          <a:blip r:embed="rId6"/>
          <a:srcRect t="14208" b="597"/>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0ea718ba-46c7-11f0-a4a0-066db3f78951.jpg@base@tag=imgScale&amp;m=1&amp;w=932&amp;h=529&amp;q=950ea718ba-46c7-11f0-a4a0-066db3f78951"/>
          <p:cNvPicPr>
            <a:picLocks noChangeAspect="1"/>
          </p:cNvPicPr>
          <p:nvPr>
            <p:custDataLst>
              <p:tags r:id="rId7"/>
            </p:custDataLst>
          </p:nvPr>
        </p:nvPicPr>
        <p:blipFill rotWithShape="1">
          <a:blip r:embed="rId8"/>
          <a:srcRect t="7970" b="6835"/>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9" descr="/data/temp/0ea7184d-46c7-11f0-a4a0-066db3f78951.jpg@base@tag=imgScale&amp;m=1&amp;w=932&amp;h=529&amp;q=950ea7184d-46c7-11f0-a4a0-066db3f78951"/>
          <p:cNvPicPr>
            <a:picLocks noChangeAspect="1"/>
          </p:cNvPicPr>
          <p:nvPr>
            <p:custDataLst>
              <p:tags r:id="rId9"/>
            </p:custDataLst>
          </p:nvPr>
        </p:nvPicPr>
        <p:blipFill rotWithShape="1">
          <a:blip r:embed="rId10"/>
          <a:srcRect t="7403" b="7403"/>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tx1">
                    <a:lumMod val="85000"/>
                    <a:lumOff val="15000"/>
                  </a:schemeClr>
                </a:solidFill>
                <a:latin typeface="+mn-ea"/>
                <a:cs typeface="+mn-ea"/>
              </a:rPr>
              <a:t>避免不雅举止</a:t>
            </a:r>
            <a:endParaRPr lang="zh-CN" altLang="en-US" sz="22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学生在与老师交流时，应避免东张西望、抓头挠耳或抖动双脚等不雅举止。</a:t>
            </a:r>
            <a:endParaRPr lang="zh-CN" altLang="en-US"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rgbClr val="FFFFFF"/>
                </a:solidFill>
                <a:latin typeface="+mn-ea"/>
                <a:cs typeface="+mn-ea"/>
              </a:rPr>
              <a:t>谦虚诚恳请教问题</a:t>
            </a:r>
            <a:endParaRPr lang="zh-CN" altLang="en-US" sz="22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rgbClr val="FFFFFF"/>
                </a:solidFill>
                <a:latin typeface="+mn-ea"/>
                <a:cs typeface="+mn-ea"/>
              </a:rPr>
              <a:t>若对老师的话有不解或异议，学生应以谦虚和诚恳的态度向老师请教。</a:t>
            </a:r>
            <a:endParaRPr lang="zh-CN" altLang="en-US">
              <a:solidFill>
                <a:srgbClr val="FFFFFF"/>
              </a:solidFill>
              <a:latin typeface="+mn-ea"/>
              <a:cs typeface="+mn-ea"/>
            </a:endParaRPr>
          </a:p>
        </p:txBody>
      </p:sp>
      <p:sp>
        <p:nvSpPr>
          <p:cNvPr id="25" name="矩形 15"/>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tx1">
                    <a:lumMod val="85000"/>
                    <a:lumOff val="15000"/>
                  </a:schemeClr>
                </a:solidFill>
                <a:latin typeface="+mn-ea"/>
                <a:cs typeface="+mn-ea"/>
              </a:rPr>
              <a:t>切勿轻率质疑或顶撞</a:t>
            </a:r>
            <a:endParaRPr lang="zh-CN" altLang="en-US" sz="22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学生在交流中应避免轻率质疑或顶撞老师，以保持良好的师生关系。</a:t>
            </a:r>
            <a:endParaRPr lang="zh-CN" altLang="en-US">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3.</a:t>
            </a:r>
            <a:r>
              <a:rPr lang="zh-CN" altLang="en-US" sz="2800">
                <a:solidFill>
                  <a:schemeClr val="accent1">
                    <a:lumMod val="75000"/>
                  </a:schemeClr>
                </a:solidFill>
              </a:rPr>
              <a:t>进入老师办公室的礼仪</a:t>
            </a:r>
            <a:endParaRPr lang="zh-CN" altLang="en-US" sz="2800">
              <a:solidFill>
                <a:schemeClr val="accent1">
                  <a:lumMod val="75000"/>
                </a:schemeClr>
              </a:solidFill>
            </a:endParaRPr>
          </a:p>
        </p:txBody>
      </p:sp>
      <p:sp useBgFill="1">
        <p:nvSpPr>
          <p:cNvPr id="62" name="圆角矩形 61"/>
          <p:cNvSpPr/>
          <p:nvPr>
            <p:custDataLst>
              <p:tags r:id="rId2"/>
            </p:custDataLst>
          </p:nvPr>
        </p:nvSpPr>
        <p:spPr>
          <a:xfrm>
            <a:off x="696595" y="1833557"/>
            <a:ext cx="5197451" cy="3830770"/>
          </a:xfrm>
          <a:prstGeom prst="roundRect">
            <a:avLst>
              <a:gd name="adj" fmla="val 6714"/>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p>
            <a:pPr algn="ctr"/>
            <a:endParaRPr lang="zh-CN" altLang="en-US">
              <a:solidFill>
                <a:schemeClr val="tx1"/>
              </a:solidFill>
            </a:endParaRPr>
          </a:p>
        </p:txBody>
      </p:sp>
      <p:sp>
        <p:nvSpPr>
          <p:cNvPr id="63" name="圆角矩形 62"/>
          <p:cNvSpPr/>
          <p:nvPr>
            <p:custDataLst>
              <p:tags r:id="rId3"/>
            </p:custDataLst>
          </p:nvPr>
        </p:nvSpPr>
        <p:spPr>
          <a:xfrm>
            <a:off x="696595" y="1833557"/>
            <a:ext cx="5197451" cy="3830770"/>
          </a:xfrm>
          <a:prstGeom prst="roundRect">
            <a:avLst>
              <a:gd name="adj" fmla="val 6714"/>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64" name="任意多边形 63"/>
          <p:cNvSpPr/>
          <p:nvPr>
            <p:custDataLst>
              <p:tags r:id="rId4"/>
            </p:custDataLst>
          </p:nvPr>
        </p:nvSpPr>
        <p:spPr>
          <a:xfrm>
            <a:off x="1246570" y="2796965"/>
            <a:ext cx="4647477" cy="734781"/>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gradFill>
            <a:gsLst>
              <a:gs pos="0">
                <a:schemeClr val="accent1">
                  <a:lumMod val="75000"/>
                  <a:alpha val="100000"/>
                </a:schemeClr>
              </a:gs>
              <a:gs pos="100000">
                <a:schemeClr val="accent1">
                  <a:alpha val="10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lIns="462598" tIns="83185" rIns="1012507" bIns="82550" rtlCol="0" anchor="ctr">
            <a:noAutofit/>
          </a:bodyPr>
          <a:p>
            <a:pPr algn="ctr"/>
            <a:r>
              <a:rPr lang="zh-CN" altLang="zh-CN" sz="2200" b="1" dirty="0">
                <a:solidFill>
                  <a:srgbClr val="FFFFFF"/>
                </a:solidFill>
                <a:latin typeface="+mn-ea"/>
                <a:cs typeface="+mn-ea"/>
                <a:sym typeface="+mn-ea"/>
              </a:rPr>
              <a:t>敲门等待允许进入</a:t>
            </a:r>
            <a:endParaRPr lang="zh-CN" altLang="zh-CN" sz="2200" b="1" dirty="0">
              <a:solidFill>
                <a:srgbClr val="FFFFFF"/>
              </a:solidFill>
              <a:latin typeface="+mn-ea"/>
              <a:cs typeface="+mn-ea"/>
              <a:sym typeface="+mn-ea"/>
            </a:endParaRPr>
          </a:p>
        </p:txBody>
      </p:sp>
      <p:sp>
        <p:nvSpPr>
          <p:cNvPr id="65" name="圆角矩形 64"/>
          <p:cNvSpPr/>
          <p:nvPr>
            <p:custDataLst>
              <p:tags r:id="rId5"/>
            </p:custDataLst>
          </p:nvPr>
        </p:nvSpPr>
        <p:spPr>
          <a:xfrm>
            <a:off x="6299224" y="1833557"/>
            <a:ext cx="5197451" cy="3830770"/>
          </a:xfrm>
          <a:prstGeom prst="roundRect">
            <a:avLst>
              <a:gd name="adj" fmla="val 671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6" name="任意多边形 65"/>
          <p:cNvSpPr/>
          <p:nvPr>
            <p:custDataLst>
              <p:tags r:id="rId6"/>
            </p:custDataLst>
          </p:nvPr>
        </p:nvSpPr>
        <p:spPr>
          <a:xfrm>
            <a:off x="6849198" y="2796965"/>
            <a:ext cx="4646841" cy="734781"/>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solidFill>
            <a:schemeClr val="lt1"/>
          </a:solidFill>
        </p:spPr>
        <p:txBody>
          <a:bodyPr wrap="square" lIns="444183" tIns="83185" rIns="1030287" bIns="82550" rtlCol="0" anchor="ctr">
            <a:noAutofit/>
          </a:bodyPr>
          <a:p>
            <a:pPr algn="ctr"/>
            <a:r>
              <a:rPr lang="zh-CN" altLang="zh-CN" sz="2200" b="1" dirty="0">
                <a:solidFill>
                  <a:schemeClr val="accent2"/>
                </a:solidFill>
                <a:latin typeface="+mn-ea"/>
                <a:cs typeface="+mn-ea"/>
                <a:sym typeface="+mn-ea"/>
              </a:rPr>
              <a:t>尊重老师隐私不翻动物品</a:t>
            </a:r>
            <a:endParaRPr lang="zh-CN" altLang="zh-CN" sz="2200" b="1" dirty="0">
              <a:solidFill>
                <a:schemeClr val="accent2"/>
              </a:solidFill>
              <a:latin typeface="+mn-ea"/>
              <a:cs typeface="+mn-ea"/>
              <a:sym typeface="+mn-ea"/>
            </a:endParaRPr>
          </a:p>
        </p:txBody>
      </p:sp>
      <p:sp>
        <p:nvSpPr>
          <p:cNvPr id="67" name="矩形 66"/>
          <p:cNvSpPr/>
          <p:nvPr>
            <p:custDataLst>
              <p:tags r:id="rId7"/>
            </p:custDataLst>
          </p:nvPr>
        </p:nvSpPr>
        <p:spPr>
          <a:xfrm>
            <a:off x="2939679" y="1990420"/>
            <a:ext cx="711284" cy="653492"/>
          </a:xfrm>
          <a:prstGeom prst="rect">
            <a:avLst/>
          </a:prstGeom>
          <a:noFill/>
        </p:spPr>
        <p:txBody>
          <a:bodyPr wrap="none" lIns="0" tIns="0" rIns="0" bIns="0" rtlCol="0" anchor="ctr">
            <a:normAutofit/>
          </a:bodyPr>
          <a:p>
            <a:pPr algn="ctr">
              <a:spcBef>
                <a:spcPct val="0"/>
              </a:spcBef>
              <a:spcAft>
                <a:spcPct val="0"/>
              </a:spcAft>
            </a:pPr>
            <a:r>
              <a:rPr lang="en-US" altLang="zh-CN" sz="2800" b="1" dirty="0">
                <a:solidFill>
                  <a:schemeClr val="accent1">
                    <a:lumMod val="40000"/>
                    <a:lumOff val="60000"/>
                  </a:schemeClr>
                </a:solidFill>
                <a:latin typeface="+mn-ea"/>
                <a:cs typeface="+mn-ea"/>
                <a:sym typeface="+mn-ea"/>
              </a:rPr>
              <a:t>01</a:t>
            </a:r>
            <a:endParaRPr lang="en-US" altLang="zh-CN" sz="2800" b="1" dirty="0">
              <a:solidFill>
                <a:schemeClr val="accent1">
                  <a:lumMod val="40000"/>
                  <a:lumOff val="60000"/>
                </a:schemeClr>
              </a:solidFill>
              <a:latin typeface="+mn-ea"/>
              <a:cs typeface="+mn-ea"/>
              <a:sym typeface="+mn-ea"/>
            </a:endParaRPr>
          </a:p>
        </p:txBody>
      </p:sp>
      <p:sp>
        <p:nvSpPr>
          <p:cNvPr id="68" name="矩形 67"/>
          <p:cNvSpPr/>
          <p:nvPr>
            <p:custDataLst>
              <p:tags r:id="rId8"/>
            </p:custDataLst>
          </p:nvPr>
        </p:nvSpPr>
        <p:spPr>
          <a:xfrm>
            <a:off x="1246570" y="3839123"/>
            <a:ext cx="4362328" cy="141494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dirty="0">
                <a:solidFill>
                  <a:schemeClr val="tx1">
                    <a:lumMod val="85000"/>
                    <a:lumOff val="15000"/>
                  </a:schemeClr>
                </a:solidFill>
                <a:latin typeface="+mn-ea"/>
                <a:cs typeface="+mn-ea"/>
                <a:sym typeface="+mn-ea"/>
              </a:rPr>
              <a:t>学生在进入老师办公室前，应先敲门并等待老师允许后再进入。</a:t>
            </a:r>
            <a:endParaRPr lang="zh-CN" altLang="en-US" sz="2000" dirty="0">
              <a:solidFill>
                <a:schemeClr val="tx1">
                  <a:lumMod val="85000"/>
                  <a:lumOff val="15000"/>
                </a:schemeClr>
              </a:solidFill>
              <a:latin typeface="+mn-ea"/>
              <a:cs typeface="+mn-ea"/>
              <a:sym typeface="+mn-ea"/>
            </a:endParaRPr>
          </a:p>
        </p:txBody>
      </p:sp>
      <p:sp>
        <p:nvSpPr>
          <p:cNvPr id="69" name="矩形 68"/>
          <p:cNvSpPr/>
          <p:nvPr>
            <p:custDataLst>
              <p:tags r:id="rId9"/>
            </p:custDataLst>
          </p:nvPr>
        </p:nvSpPr>
        <p:spPr>
          <a:xfrm>
            <a:off x="8542308" y="1990420"/>
            <a:ext cx="711284" cy="653492"/>
          </a:xfrm>
          <a:prstGeom prst="rect">
            <a:avLst/>
          </a:prstGeom>
          <a:noFill/>
        </p:spPr>
        <p:txBody>
          <a:bodyPr wrap="none" lIns="0" tIns="0" rIns="0" bIns="0" rtlCol="0" anchor="ctr">
            <a:normAutofit/>
          </a:bodyPr>
          <a:p>
            <a:pPr algn="ctr">
              <a:spcBef>
                <a:spcPct val="0"/>
              </a:spcBef>
              <a:spcAft>
                <a:spcPct val="0"/>
              </a:spcAft>
            </a:pPr>
            <a:r>
              <a:rPr lang="en-US" altLang="zh-CN" sz="2800" b="1">
                <a:solidFill>
                  <a:schemeClr val="accent2">
                    <a:lumMod val="40000"/>
                    <a:lumOff val="60000"/>
                  </a:schemeClr>
                </a:solidFill>
                <a:latin typeface="+mn-ea"/>
                <a:cs typeface="+mn-ea"/>
                <a:sym typeface="+mn-ea"/>
              </a:rPr>
              <a:t>02</a:t>
            </a:r>
            <a:endParaRPr lang="en-US" altLang="zh-CN" sz="2800" b="1">
              <a:solidFill>
                <a:schemeClr val="accent2">
                  <a:lumMod val="40000"/>
                  <a:lumOff val="60000"/>
                </a:schemeClr>
              </a:solidFill>
              <a:latin typeface="+mn-ea"/>
              <a:cs typeface="+mn-ea"/>
              <a:sym typeface="+mn-ea"/>
            </a:endParaRPr>
          </a:p>
        </p:txBody>
      </p:sp>
      <p:sp>
        <p:nvSpPr>
          <p:cNvPr id="70" name="矩形 69"/>
          <p:cNvSpPr/>
          <p:nvPr>
            <p:custDataLst>
              <p:tags r:id="rId10"/>
            </p:custDataLst>
          </p:nvPr>
        </p:nvSpPr>
        <p:spPr>
          <a:xfrm>
            <a:off x="6849198" y="3839123"/>
            <a:ext cx="4362328" cy="141494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000">
                <a:solidFill>
                  <a:srgbClr val="FFFFFF"/>
                </a:solidFill>
                <a:latin typeface="+mn-ea"/>
                <a:cs typeface="+mn-ea"/>
                <a:sym typeface="+mn-ea"/>
              </a:rPr>
              <a:t>在办公室内，学生应尊重老师的隐私，不得随意翻动老师的私人物品。</a:t>
            </a:r>
            <a:endParaRPr lang="zh-CN" altLang="en-US" sz="2000">
              <a:solidFill>
                <a:srgbClr val="FFFFFF"/>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4.</a:t>
            </a:r>
            <a:r>
              <a:rPr lang="zh-CN" altLang="en-US" sz="2800">
                <a:solidFill>
                  <a:schemeClr val="accent1">
                    <a:lumMod val="75000"/>
                  </a:schemeClr>
                </a:solidFill>
              </a:rPr>
              <a:t>请教问题时的礼仪</a:t>
            </a:r>
            <a:endParaRPr lang="zh-CN" altLang="en-US" sz="2800">
              <a:solidFill>
                <a:schemeClr val="accent1">
                  <a:lumMod val="75000"/>
                </a:schemeClr>
              </a:solidFill>
            </a:endParaRPr>
          </a:p>
        </p:txBody>
      </p:sp>
      <p:sp>
        <p:nvSpPr>
          <p:cNvPr id="8" name="椭圆 15"/>
          <p:cNvSpPr>
            <a:spLocks noChangeAspect="1"/>
          </p:cNvSpPr>
          <p:nvPr>
            <p:custDataLst>
              <p:tags r:id="rId2"/>
            </p:custDataLst>
          </p:nvPr>
        </p:nvSpPr>
        <p:spPr>
          <a:xfrm>
            <a:off x="1371892"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2"/>
          <p:cNvSpPr/>
          <p:nvPr>
            <p:custDataLst>
              <p:tags r:id="rId3"/>
            </p:custDataLst>
          </p:nvPr>
        </p:nvSpPr>
        <p:spPr>
          <a:xfrm>
            <a:off x="1935775" y="3816731"/>
            <a:ext cx="2905141" cy="1577472"/>
          </a:xfrm>
          <a:prstGeom prst="rect">
            <a:avLst/>
          </a:prstGeom>
        </p:spPr>
        <p:txBody>
          <a:bodyPr wrap="square" lIns="0" tIns="0" rIns="0" bIns="0">
            <a:noAutofit/>
          </a:bodyPr>
          <a:p>
            <a:pPr>
              <a:lnSpc>
                <a:spcPct val="150000"/>
              </a:lnSpc>
              <a:spcBef>
                <a:spcPct val="0"/>
              </a:spcBef>
              <a:spcAft>
                <a:spcPct val="0"/>
              </a:spcAft>
            </a:pPr>
            <a:r>
              <a:rPr lang="zh-CN" altLang="en-US" sz="2000">
                <a:solidFill>
                  <a:schemeClr val="tx1">
                    <a:lumMod val="85000"/>
                    <a:lumOff val="15000"/>
                  </a:schemeClr>
                </a:solidFill>
                <a:latin typeface="+mn-ea"/>
                <a:cs typeface="+mn-ea"/>
              </a:rPr>
              <a:t>在请教问题时，学生应面对老师，认真聆听其讲解，表现出对知识的尊重。</a:t>
            </a:r>
            <a:endParaRPr lang="zh-CN" altLang="en-US" sz="2000">
              <a:solidFill>
                <a:schemeClr val="tx1">
                  <a:lumMod val="85000"/>
                  <a:lumOff val="15000"/>
                </a:schemeClr>
              </a:solidFill>
              <a:latin typeface="+mn-ea"/>
              <a:cs typeface="+mn-ea"/>
            </a:endParaRPr>
          </a:p>
        </p:txBody>
      </p:sp>
      <p:sp>
        <p:nvSpPr>
          <p:cNvPr id="10" name="矩形 3"/>
          <p:cNvSpPr/>
          <p:nvPr>
            <p:custDataLst>
              <p:tags r:id="rId4"/>
            </p:custDataLst>
          </p:nvPr>
        </p:nvSpPr>
        <p:spPr>
          <a:xfrm>
            <a:off x="1935775" y="3351274"/>
            <a:ext cx="2905141" cy="368302"/>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面对老师认真聆听</a:t>
            </a:r>
            <a:endParaRPr lang="zh-CN" altLang="en-US" sz="2400" b="1" kern="0">
              <a:solidFill>
                <a:schemeClr val="accent1"/>
              </a:solidFill>
              <a:latin typeface="+mn-ea"/>
              <a:cs typeface="+mn-ea"/>
            </a:endParaRPr>
          </a:p>
        </p:txBody>
      </p:sp>
      <p:sp>
        <p:nvSpPr>
          <p:cNvPr id="11" name="椭圆 5"/>
          <p:cNvSpPr>
            <a:spLocks noChangeAspect="1"/>
          </p:cNvSpPr>
          <p:nvPr>
            <p:custDataLst>
              <p:tags r:id="rId5"/>
            </p:custDataLst>
          </p:nvPr>
        </p:nvSpPr>
        <p:spPr>
          <a:xfrm>
            <a:off x="6470335"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4"/>
          <p:cNvSpPr/>
          <p:nvPr>
            <p:custDataLst>
              <p:tags r:id="rId6"/>
            </p:custDataLst>
          </p:nvPr>
        </p:nvSpPr>
        <p:spPr>
          <a:xfrm>
            <a:off x="7034218" y="3816731"/>
            <a:ext cx="2905141" cy="1577472"/>
          </a:xfrm>
          <a:prstGeom prst="rect">
            <a:avLst/>
          </a:prstGeom>
        </p:spPr>
        <p:txBody>
          <a:bodyPr wrap="square" lIns="0" tIns="0" rIns="0" bIns="0">
            <a:noAutofit/>
          </a:bodyPr>
          <a:p>
            <a:pPr>
              <a:lnSpc>
                <a:spcPct val="150000"/>
              </a:lnSpc>
              <a:spcBef>
                <a:spcPct val="0"/>
              </a:spcBef>
              <a:spcAft>
                <a:spcPct val="0"/>
              </a:spcAft>
            </a:pPr>
            <a:r>
              <a:rPr lang="zh-CN" altLang="en-US" sz="2000" dirty="0">
                <a:solidFill>
                  <a:schemeClr val="tx1">
                    <a:lumMod val="85000"/>
                    <a:lumOff val="15000"/>
                  </a:schemeClr>
                </a:solidFill>
                <a:latin typeface="+mn-ea"/>
                <a:cs typeface="+mn-ea"/>
              </a:rPr>
              <a:t>学生在交谈过程中应控制音量，避免影响其他老师的工作和休息。</a:t>
            </a:r>
            <a:endParaRPr lang="zh-CN" altLang="en-US" sz="2000" dirty="0">
              <a:solidFill>
                <a:schemeClr val="tx1">
                  <a:lumMod val="85000"/>
                  <a:lumOff val="15000"/>
                </a:schemeClr>
              </a:solidFill>
              <a:latin typeface="+mn-ea"/>
              <a:cs typeface="+mn-ea"/>
            </a:endParaRPr>
          </a:p>
        </p:txBody>
      </p:sp>
      <p:sp>
        <p:nvSpPr>
          <p:cNvPr id="14" name="矩形 6"/>
          <p:cNvSpPr/>
          <p:nvPr>
            <p:custDataLst>
              <p:tags r:id="rId7"/>
            </p:custDataLst>
          </p:nvPr>
        </p:nvSpPr>
        <p:spPr>
          <a:xfrm>
            <a:off x="7034218" y="3351274"/>
            <a:ext cx="2905141" cy="368302"/>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控制音量不影响他人</a:t>
            </a:r>
            <a:endParaRPr lang="zh-CN" altLang="en-US" sz="2400" b="1" kern="0">
              <a:solidFill>
                <a:schemeClr val="accent1"/>
              </a:solidFill>
              <a:latin typeface="+mn-ea"/>
              <a:cs typeface="+mn-ea"/>
            </a:endParaRPr>
          </a:p>
        </p:txBody>
      </p:sp>
      <p:pic>
        <p:nvPicPr>
          <p:cNvPr id="15" name="图片 12" descr="/data/temp/0e6d258f-46c7-11f0-a489-5ac95e661949.jpg@base@tag=imgScale&amp;m=1&amp;w=471&amp;h=471&amp;q=950e6d258f-46c7-11f0-a489-5ac95e661949"/>
          <p:cNvPicPr>
            <a:picLocks noChangeAspect="1"/>
          </p:cNvPicPr>
          <p:nvPr>
            <p:custDataLst>
              <p:tags r:id="rId8"/>
            </p:custDataLst>
          </p:nvPr>
        </p:nvPicPr>
        <p:blipFill rotWithShape="1">
          <a:blip r:embed="rId9"/>
          <a:srcRect l="16690" r="16690"/>
          <a:stretch>
            <a:fillRect/>
          </a:stretch>
        </p:blipFill>
        <p:spPr>
          <a:xfrm>
            <a:off x="9124649"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pic>
        <p:nvPicPr>
          <p:cNvPr id="17" name="图片 21" descr="/data/temp/0e6d25eb-46c7-11f0-a489-5ac95e661949.jpg@base@tag=imgScale&amp;m=1&amp;w=471&amp;h=471&amp;q=950e6d25eb-46c7-11f0-a489-5ac95e661949"/>
          <p:cNvPicPr>
            <a:picLocks noChangeAspect="1"/>
          </p:cNvPicPr>
          <p:nvPr>
            <p:custDataLst>
              <p:tags r:id="rId10"/>
            </p:custDataLst>
          </p:nvPr>
        </p:nvPicPr>
        <p:blipFill rotWithShape="1">
          <a:blip r:embed="rId11"/>
          <a:srcRect/>
          <a:stretch>
            <a:fillRect/>
          </a:stretch>
        </p:blipFill>
        <p:spPr>
          <a:xfrm>
            <a:off x="4026206"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0e2059c7-46c7-11f0-b307-ce63e16dbe05.jpg@base@tag=imgScale&amp;m=1&amp;w=2998&amp;h=831&amp;q=950e2059c7-46c7-11f0-b307-ce63e16dbe05"/>
          <p:cNvPicPr>
            <a:picLocks noChangeAspect="1"/>
          </p:cNvPicPr>
          <p:nvPr>
            <p:custDataLst>
              <p:tags r:id="rId1"/>
            </p:custDataLst>
          </p:nvPr>
        </p:nvPicPr>
        <p:blipFill rotWithShape="1">
          <a:blip r:embed="rId2"/>
          <a:srcRect r="3646"/>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en-US" altLang="zh-CN" sz="2800">
                <a:solidFill>
                  <a:schemeClr val="accent1">
                    <a:lumMod val="75000"/>
                  </a:schemeClr>
                </a:solidFill>
              </a:rPr>
              <a:t>5.</a:t>
            </a:r>
            <a:r>
              <a:rPr lang="zh-CN" sz="2800">
                <a:solidFill>
                  <a:schemeClr val="accent1">
                    <a:lumMod val="75000"/>
                  </a:schemeClr>
                </a:solidFill>
              </a:rPr>
              <a:t>表达感谢与告别礼仪</a:t>
            </a:r>
            <a:endParaRPr lang="zh-CN" sz="2800">
              <a:solidFill>
                <a:schemeClr val="accent1">
                  <a:lumMod val="75000"/>
                </a:schemeClr>
              </a:solidFill>
            </a:endParaRPr>
          </a:p>
        </p:txBody>
      </p:sp>
      <p:sp>
        <p:nvSpPr>
          <p:cNvPr id="5" name="矩形 1"/>
          <p:cNvSpPr/>
          <p:nvPr>
            <p:custDataLst>
              <p:tags r:id="rId6"/>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学生在表达感谢后，应微微鞠躬以示对老师的敬意。</a:t>
            </a:r>
            <a:endParaRPr lang="zh-CN" altLang="en-US" sz="2000" dirty="0">
              <a:solidFill>
                <a:srgbClr val="000000"/>
              </a:solidFill>
              <a:latin typeface="+mn-ea"/>
              <a:cs typeface="+mn-ea"/>
              <a:sym typeface="+mn-ea"/>
            </a:endParaRPr>
          </a:p>
        </p:txBody>
      </p:sp>
      <p:sp>
        <p:nvSpPr>
          <p:cNvPr id="6" name="矩形 3"/>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微微鞠躬以示敬意</a:t>
            </a:r>
            <a:endParaRPr lang="zh-CN" altLang="en-US" sz="2400" b="1">
              <a:solidFill>
                <a:schemeClr val="accent1"/>
              </a:solidFill>
              <a:latin typeface="+mn-ea"/>
              <a:cs typeface="+mn-ea"/>
              <a:sym typeface="+mn-ea"/>
            </a:endParaRPr>
          </a:p>
        </p:txBody>
      </p:sp>
      <p:sp>
        <p:nvSpPr>
          <p:cNvPr id="8" name="矩形 4"/>
          <p:cNvSpPr/>
          <p:nvPr>
            <p:custDataLst>
              <p:tags r:id="rId8"/>
            </p:custDataLst>
          </p:nvPr>
        </p:nvSpPr>
        <p:spPr>
          <a:xfrm>
            <a:off x="695960" y="5215890"/>
            <a:ext cx="428244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当老师结束讲解后，学生应向老师表达感谢，以示对其教导的感激之情。</a:t>
            </a:r>
            <a:endParaRPr lang="zh-CN" altLang="en-US" sz="2000" dirty="0">
              <a:solidFill>
                <a:srgbClr val="000000"/>
              </a:solidFill>
              <a:latin typeface="+mn-ea"/>
              <a:cs typeface="+mn-ea"/>
              <a:sym typeface="+mn-ea"/>
            </a:endParaRPr>
          </a:p>
        </p:txBody>
      </p:sp>
      <p:sp>
        <p:nvSpPr>
          <p:cNvPr id="9" name="矩形 5"/>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向老师表达感谢</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6000" y="394405"/>
            <a:ext cx="10800000" cy="792000"/>
          </a:xfrm>
          <a:prstGeom prst="rect">
            <a:avLst/>
          </a:prstGeom>
        </p:spPr>
        <p:txBody>
          <a:bodyPr vert="horz" wrap="square" lIns="0" tIns="0" rIns="0" bIns="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dirty="0">
                <a:solidFill>
                  <a:schemeClr val="accent1">
                    <a:lumMod val="75000"/>
                  </a:schemeClr>
                </a:solidFill>
                <a:sym typeface="+mn-ea"/>
              </a:rPr>
              <a:t>6.</a:t>
            </a:r>
            <a:r>
              <a:rPr lang="zh-CN" altLang="en-US" sz="2800" dirty="0">
                <a:solidFill>
                  <a:schemeClr val="accent1">
                    <a:lumMod val="75000"/>
                  </a:schemeClr>
                </a:solidFill>
                <a:sym typeface="+mn-ea"/>
              </a:rPr>
              <a:t>离开办公室的礼仪</a:t>
            </a:r>
            <a:endParaRPr lang="zh-CN" altLang="en-US" sz="2800" dirty="0">
              <a:solidFill>
                <a:schemeClr val="accent1">
                  <a:lumMod val="75000"/>
                </a:schemeClr>
              </a:solidFill>
              <a:sym typeface="+mn-ea"/>
            </a:endParaRPr>
          </a:p>
        </p:txBody>
      </p:sp>
      <p:sp>
        <p:nvSpPr>
          <p:cNvPr id="5" name="矩形: 圆角 2"/>
          <p:cNvSpPr/>
          <p:nvPr>
            <p:custDataLst>
              <p:tags r:id="rId2"/>
            </p:custDataLst>
          </p:nvPr>
        </p:nvSpPr>
        <p:spPr>
          <a:xfrm>
            <a:off x="1575180" y="2765514"/>
            <a:ext cx="3732920" cy="2370360"/>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1"/>
          <p:cNvSpPr/>
          <p:nvPr>
            <p:custDataLst>
              <p:tags r:id="rId3"/>
            </p:custDataLst>
          </p:nvPr>
        </p:nvSpPr>
        <p:spPr>
          <a:xfrm>
            <a:off x="1252855" y="5309235"/>
            <a:ext cx="4360545" cy="1127125"/>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在离开办公室时，若老师起身送别，学生应礼貌地请老师坐下，以示对老师的尊重。</a:t>
            </a:r>
            <a:endParaRPr lang="zh-CN" altLang="en-US">
              <a:ln>
                <a:noFill/>
                <a:prstDash val="sysDot"/>
              </a:ln>
              <a:solidFill>
                <a:schemeClr val="tx1">
                  <a:lumMod val="85000"/>
                  <a:lumOff val="15000"/>
                </a:schemeClr>
              </a:solidFill>
              <a:latin typeface="+mn-ea"/>
              <a:cs typeface="+mn-ea"/>
            </a:endParaRPr>
          </a:p>
        </p:txBody>
      </p:sp>
      <p:sp>
        <p:nvSpPr>
          <p:cNvPr id="10" name="矩形 3"/>
          <p:cNvSpPr/>
          <p:nvPr>
            <p:custDataLst>
              <p:tags r:id="rId4"/>
            </p:custDataLst>
          </p:nvPr>
        </p:nvSpPr>
        <p:spPr>
          <a:xfrm>
            <a:off x="6878185" y="5309129"/>
            <a:ext cx="3732285" cy="1127111"/>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学生应避免自行离去，而应礼貌地告别，确保与老师的交流礼貌而得体。</a:t>
            </a:r>
            <a:endParaRPr lang="zh-CN" altLang="en-US">
              <a:ln>
                <a:noFill/>
                <a:prstDash val="sysDot"/>
              </a:ln>
              <a:solidFill>
                <a:schemeClr val="tx1">
                  <a:lumMod val="85000"/>
                  <a:lumOff val="15000"/>
                </a:schemeClr>
              </a:solidFill>
              <a:latin typeface="+mn-ea"/>
              <a:cs typeface="+mn-ea"/>
            </a:endParaRPr>
          </a:p>
        </p:txBody>
      </p:sp>
      <p:pic>
        <p:nvPicPr>
          <p:cNvPr id="18" name="图片 12" descr="/data/temp/0d035a09-46c7-11f0-aca5-b663d3e2431b.jpg@base@tag=imgScale&amp;m=1&amp;w=723&amp;h=652&amp;q=950d035a09-46c7-11f0-aca5-b663d3e2431b"/>
          <p:cNvPicPr>
            <a:picLocks noChangeAspect="1"/>
          </p:cNvPicPr>
          <p:nvPr>
            <p:custDataLst>
              <p:tags r:id="rId5"/>
            </p:custDataLst>
          </p:nvPr>
        </p:nvPicPr>
        <p:blipFill rotWithShape="1">
          <a:blip r:embed="rId6"/>
          <a:srcRect t="19919" b="19919"/>
          <a:stretch>
            <a:fillRect/>
          </a:stretch>
        </p:blipFill>
        <p:spPr>
          <a:xfrm>
            <a:off x="2140639" y="1607941"/>
            <a:ext cx="2601957" cy="2349192"/>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3" name="矩形 5"/>
          <p:cNvSpPr/>
          <p:nvPr>
            <p:custDataLst>
              <p:tags r:id="rId7"/>
            </p:custDataLst>
          </p:nvPr>
        </p:nvSpPr>
        <p:spPr>
          <a:xfrm>
            <a:off x="1540275" y="4043668"/>
            <a:ext cx="3801460" cy="962106"/>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礼貌请老师坐下</a:t>
            </a:r>
            <a:endParaRPr kumimoji="1" lang="zh-CN" altLang="en-US" sz="2400" b="1" dirty="0">
              <a:solidFill>
                <a:srgbClr val="FFFFFF"/>
              </a:solidFill>
              <a:latin typeface="+mn-ea"/>
              <a:cs typeface="+mn-ea"/>
            </a:endParaRPr>
          </a:p>
        </p:txBody>
      </p:sp>
      <p:sp>
        <p:nvSpPr>
          <p:cNvPr id="24" name="矩形: 圆角 1"/>
          <p:cNvSpPr/>
          <p:nvPr>
            <p:custDataLst>
              <p:tags r:id="rId8"/>
            </p:custDataLst>
          </p:nvPr>
        </p:nvSpPr>
        <p:spPr>
          <a:xfrm>
            <a:off x="6877550" y="2765514"/>
            <a:ext cx="3732920" cy="2370360"/>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16" descr="/data/temp/0d035d43-46c7-11f0-aca5-b663d3e2431b.jpg@base@tag=imgScale&amp;m=1&amp;w=723&amp;h=652&amp;q=950d035d43-46c7-11f0-aca5-b663d3e2431b"/>
          <p:cNvPicPr>
            <a:picLocks noChangeAspect="1"/>
          </p:cNvPicPr>
          <p:nvPr>
            <p:custDataLst>
              <p:tags r:id="rId9"/>
            </p:custDataLst>
          </p:nvPr>
        </p:nvPicPr>
        <p:blipFill>
          <a:blip r:embed="rId10"/>
          <a:srcRect t="19919" b="19919"/>
          <a:stretch>
            <a:fillRect/>
          </a:stretch>
        </p:blipFill>
        <p:spPr>
          <a:xfrm>
            <a:off x="7443010" y="1607941"/>
            <a:ext cx="2601957" cy="2349192"/>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6" name="矩形 7"/>
          <p:cNvSpPr/>
          <p:nvPr>
            <p:custDataLst>
              <p:tags r:id="rId11"/>
            </p:custDataLst>
          </p:nvPr>
        </p:nvSpPr>
        <p:spPr>
          <a:xfrm>
            <a:off x="6843280" y="4043668"/>
            <a:ext cx="3801460" cy="962106"/>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避免自行离去，礼貌告别</a:t>
            </a:r>
            <a:endParaRPr kumimoji="1" lang="zh-CN" altLang="en-US" sz="2400" b="1">
              <a:solidFill>
                <a:srgbClr val="FFFFFF"/>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二、校园集会礼仪</a:t>
            </a:r>
            <a:endParaRPr lang="zh-CN" altLang="en-US"/>
          </a:p>
        </p:txBody>
      </p:sp>
      <p:sp>
        <p:nvSpPr>
          <p:cNvPr id="7" name="矩形 6"/>
          <p:cNvSpPr/>
          <p:nvPr>
            <p:custDataLst>
              <p:tags r:id="rId2"/>
            </p:custDataLst>
          </p:nvPr>
        </p:nvSpPr>
        <p:spPr>
          <a:xfrm>
            <a:off x="684530" y="2324735"/>
            <a:ext cx="329882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校园集会是展现学生精神风貌和集体荣誉感的平台，有助于加强学生团结和提升学校形象。</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集会的意义与目的</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904240" y="4625975"/>
            <a:ext cx="3079115" cy="84137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遵守集会礼仪能培养纪律性，增强集体意识，并树立学校良好形象。</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集会礼仪的益处</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209280" y="3449320"/>
            <a:ext cx="3091180"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学生应准时到场、着装得体、保持安静、积极参与，以尊重活动和他人。</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必守的集会礼仪</a:t>
            </a:r>
            <a:endParaRPr lang="zh-CN" altLang="en-US" sz="2400" b="1">
              <a:solidFill>
                <a:schemeClr val="accent1"/>
              </a:solidFill>
              <a:latin typeface="+mn-ea"/>
              <a:cs typeface="+mn-ea"/>
            </a:endParaRPr>
          </a:p>
        </p:txBody>
      </p:sp>
      <p:pic>
        <p:nvPicPr>
          <p:cNvPr id="25" name="图片 24" descr="/data/temp/5e385629-46c7-11f0-ac01-aec309c94772.jpg@base@tag=imgScale&amp;m=1&amp;w=450&amp;h=450&amp;q=955e385629-46c7-11f0-ac01-aec309c94772"/>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5e385734-46c7-11f0-ac01-aec309c94772.jpg@base@tag=imgScale&amp;m=1&amp;w=450&amp;h=450&amp;q=955e385734-46c7-11f0-ac01-aec309c94772"/>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5e38583a-46c7-11f0-ac01-aec309c94772.jpg@base@tag=imgScale&amp;m=1&amp;w=450&amp;h=450&amp;q=955e38583a-46c7-11f0-ac01-aec309c94772"/>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（一）升旗仪式</a:t>
            </a:r>
            <a:endParaRPr lang="zh-CN" altLang="en-US">
              <a:solidFill>
                <a:srgbClr val="000000"/>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国旗是国家的象征，代表着国家的尊严和荣誉，升旗仪式是对这一象征的尊重和敬仰。</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0"/>
            <a:ext cx="2868930" cy="349250"/>
          </a:xfrm>
          <a:prstGeom prst="rect">
            <a:avLst/>
          </a:prstGeom>
          <a:noFill/>
        </p:spPr>
        <p:txBody>
          <a:bodyPr wrap="square" lIns="0" tIns="0" rIns="0" bIns="0" rtlCol="0" anchor="b" anchorCtr="0">
            <a:noAutofit/>
          </a:bodyPr>
          <a:p>
            <a:pPr>
              <a:spcBef>
                <a:spcPct val="0"/>
              </a:spcBef>
              <a:spcAft>
                <a:spcPct val="0"/>
              </a:spcAft>
            </a:pPr>
            <a:r>
              <a:rPr lang="zh-CN" altLang="en-US" sz="2200" b="1" dirty="0">
                <a:solidFill>
                  <a:schemeClr val="accent1"/>
                </a:solidFill>
                <a:latin typeface="+mn-ea"/>
                <a:cs typeface="+mn-ea"/>
                <a:sym typeface="+mn-ea"/>
              </a:rPr>
              <a:t>国旗的象征意义</a:t>
            </a:r>
            <a:endParaRPr lang="zh-CN" altLang="en-US" sz="22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升旗仪式需要营造出庄严、肃穆的氛围，以彰显对国家的敬意和对仪式的重视。</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0"/>
            <a:ext cx="2868930" cy="349250"/>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1"/>
                </a:solidFill>
                <a:latin typeface="+mn-ea"/>
                <a:cs typeface="+mn-ea"/>
                <a:sym typeface="+mn-ea"/>
              </a:rPr>
              <a:t>营造肃穆氛围的重要性</a:t>
            </a:r>
            <a:endParaRPr lang="zh-CN" altLang="en-US" sz="2200" b="1">
              <a:solidFill>
                <a:schemeClr val="accent1"/>
              </a:solidFill>
              <a:latin typeface="+mn-ea"/>
              <a:cs typeface="+mn-ea"/>
              <a:sym typeface="+mn-ea"/>
            </a:endParaRPr>
          </a:p>
        </p:txBody>
      </p:sp>
      <p:sp>
        <p:nvSpPr>
          <p:cNvPr id="11" name="矩形 10"/>
          <p:cNvSpPr/>
          <p:nvPr>
            <p:custDataLst>
              <p:tags r:id="rId9"/>
            </p:custDataLst>
          </p:nvPr>
        </p:nvSpPr>
        <p:spPr>
          <a:xfrm>
            <a:off x="4940300" y="4785360"/>
            <a:ext cx="286893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通过升旗仪式，我们表达对国家的尊重，体现国家意识和民族精神，增强国民身份的认同感。</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0"/>
            <a:ext cx="2868930" cy="349250"/>
          </a:xfrm>
          <a:prstGeom prst="rect">
            <a:avLst/>
          </a:prstGeom>
          <a:noFill/>
        </p:spPr>
        <p:txBody>
          <a:bodyPr wrap="square" lIns="0" tIns="0" rIns="0" bIns="0" rtlCol="0" anchor="b" anchorCtr="0">
            <a:noAutofit/>
          </a:bodyPr>
          <a:p>
            <a:pPr>
              <a:spcBef>
                <a:spcPct val="0"/>
              </a:spcBef>
              <a:spcAft>
                <a:spcPct val="0"/>
              </a:spcAft>
            </a:pPr>
            <a:r>
              <a:rPr lang="zh-CN" altLang="en-US" sz="2200" b="1">
                <a:solidFill>
                  <a:schemeClr val="accent1"/>
                </a:solidFill>
                <a:latin typeface="+mn-ea"/>
                <a:cs typeface="+mn-ea"/>
                <a:sym typeface="+mn-ea"/>
              </a:rPr>
              <a:t>表达对国家的尊重</a:t>
            </a:r>
            <a:endParaRPr lang="zh-CN" altLang="en-US" sz="2200" b="1">
              <a:solidFill>
                <a:schemeClr val="accent1"/>
              </a:solidFill>
              <a:latin typeface="+mn-ea"/>
              <a:cs typeface="+mn-ea"/>
              <a:sym typeface="+mn-ea"/>
            </a:endParaRPr>
          </a:p>
        </p:txBody>
      </p:sp>
    </p:spTree>
    <p:custDataLst>
      <p:tags r:id="rId1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1.</a:t>
            </a:r>
            <a:r>
              <a:rPr lang="zh-CN" altLang="en-US" sz="2800">
                <a:solidFill>
                  <a:schemeClr val="accent1">
                    <a:lumMod val="75000"/>
                  </a:schemeClr>
                </a:solidFill>
              </a:rPr>
              <a:t>参与升旗仪式的准备</a:t>
            </a:r>
            <a:endParaRPr lang="zh-CN" altLang="en-US" sz="2800">
              <a:solidFill>
                <a:schemeClr val="accent1">
                  <a:lumMod val="75000"/>
                </a:schemeClr>
              </a:solidFill>
            </a:endParaRPr>
          </a:p>
        </p:txBody>
      </p:sp>
      <p:sp>
        <p:nvSpPr>
          <p:cNvPr id="75" name="任意多边形: 形状 33"/>
          <p:cNvSpPr/>
          <p:nvPr>
            <p:custDataLst>
              <p:tags r:id="rId2"/>
            </p:custDataLst>
          </p:nvPr>
        </p:nvSpPr>
        <p:spPr>
          <a:xfrm>
            <a:off x="8075087" y="1789231"/>
            <a:ext cx="3419949" cy="2425074"/>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a:solidFill>
                  <a:srgbClr val="FFFFFF"/>
                </a:solidFill>
                <a:latin typeface="微软雅黑" panose="020B0503020204020204" charset="-122"/>
                <a:ea typeface="微软雅黑" panose="020B0503020204020204" charset="-122"/>
              </a:rPr>
              <a:t>在仪式开始前，学生应做好保持庄严肃静的准备，以营造出适宜的仪式氛围，体现对仪式的尊重。</a:t>
            </a:r>
            <a:endParaRPr lang="zh-CN" altLang="en-US">
              <a:solidFill>
                <a:srgbClr val="FFFFFF"/>
              </a:solidFill>
              <a:latin typeface="微软雅黑" panose="020B0503020204020204" charset="-122"/>
              <a:ea typeface="微软雅黑" panose="020B0503020204020204" charset="-122"/>
            </a:endParaRPr>
          </a:p>
        </p:txBody>
      </p:sp>
      <p:sp>
        <p:nvSpPr>
          <p:cNvPr id="76" name="任意多边形: 形状 31"/>
          <p:cNvSpPr/>
          <p:nvPr>
            <p:custDataLst>
              <p:tags r:id="rId3"/>
            </p:custDataLst>
          </p:nvPr>
        </p:nvSpPr>
        <p:spPr>
          <a:xfrm>
            <a:off x="4386496" y="1789231"/>
            <a:ext cx="3419949" cy="2425074"/>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2">
                  <a:lumMod val="75000"/>
                  <a:alpha val="100000"/>
                </a:schemeClr>
              </a:gs>
              <a:gs pos="100000">
                <a:schemeClr val="accent2">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a:solidFill>
                  <a:srgbClr val="FFFFFF"/>
                </a:solidFill>
                <a:latin typeface="+mn-ea"/>
                <a:cs typeface="+mn-ea"/>
                <a:sym typeface="+mn-ea"/>
              </a:rPr>
              <a:t>学生应提前整队并在指定位置列队，确保仪式的有序进行，展现学生的纪律性和组织性。</a:t>
            </a:r>
            <a:endParaRPr lang="zh-CN" altLang="en-US">
              <a:solidFill>
                <a:srgbClr val="FFFFFF"/>
              </a:solidFill>
              <a:latin typeface="+mn-ea"/>
              <a:cs typeface="+mn-ea"/>
              <a:sym typeface="+mn-ea"/>
            </a:endParaRPr>
          </a:p>
        </p:txBody>
      </p:sp>
      <p:sp>
        <p:nvSpPr>
          <p:cNvPr id="77" name="任意多边形: 形状 30"/>
          <p:cNvSpPr/>
          <p:nvPr>
            <p:custDataLst>
              <p:tags r:id="rId4"/>
            </p:custDataLst>
          </p:nvPr>
        </p:nvSpPr>
        <p:spPr>
          <a:xfrm>
            <a:off x="696000" y="1789231"/>
            <a:ext cx="3419949" cy="2425074"/>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a:solidFill>
                  <a:srgbClr val="FFFFFF"/>
                </a:solidFill>
                <a:latin typeface="+mn-ea"/>
                <a:cs typeface="+mn-ea"/>
                <a:sym typeface="+mn-ea"/>
              </a:rPr>
              <a:t>学生在参加升旗仪式时，应穿着整洁统一的校服，以体现团队精神和仪式的正式性。</a:t>
            </a:r>
            <a:endParaRPr lang="zh-CN" altLang="en-US">
              <a:solidFill>
                <a:srgbClr val="FFFFFF"/>
              </a:solidFill>
              <a:latin typeface="+mn-ea"/>
              <a:cs typeface="+mn-ea"/>
              <a:sym typeface="+mn-ea"/>
            </a:endParaRPr>
          </a:p>
        </p:txBody>
      </p:sp>
      <p:sp>
        <p:nvSpPr>
          <p:cNvPr id="78" name="“_#color-824&amp;2665"/>
          <p:cNvSpPr/>
          <p:nvPr>
            <p:custDataLst>
              <p:tags r:id="rId5"/>
            </p:custDataLst>
          </p:nvPr>
        </p:nvSpPr>
        <p:spPr>
          <a:xfrm>
            <a:off x="3466889" y="3425217"/>
            <a:ext cx="358825" cy="307383"/>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79" name="图片 78" descr="/data/temp/956f39ac-4728-11f0-a7dd-f6e9897c30fb.jpeg956f39ac-4728-11f0-a7dd-f6e9897c30fb"/>
          <p:cNvPicPr>
            <a:picLocks noChangeAspect="1"/>
          </p:cNvPicPr>
          <p:nvPr>
            <p:custDataLst>
              <p:tags r:id="rId6"/>
            </p:custDataLst>
          </p:nvPr>
        </p:nvPicPr>
        <p:blipFill>
          <a:blip r:embed="rId7"/>
          <a:srcRect t="16667" b="16667"/>
          <a:stretch>
            <a:fillRect/>
          </a:stretch>
        </p:blipFill>
        <p:spPr>
          <a:xfrm>
            <a:off x="897958" y="4448979"/>
            <a:ext cx="978035" cy="97803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80" name="矩形 79"/>
          <p:cNvSpPr/>
          <p:nvPr>
            <p:custDataLst>
              <p:tags r:id="rId8"/>
            </p:custDataLst>
          </p:nvPr>
        </p:nvSpPr>
        <p:spPr>
          <a:xfrm>
            <a:off x="2067790" y="4564565"/>
            <a:ext cx="2048159" cy="746863"/>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sym typeface="+mn-ea"/>
              </a:rPr>
              <a:t>穿着整洁统一的校服</a:t>
            </a:r>
            <a:endParaRPr lang="zh-CN" altLang="en-US" sz="2000" b="1" dirty="0">
              <a:solidFill>
                <a:schemeClr val="accent1"/>
              </a:solidFill>
              <a:latin typeface="+mn-ea"/>
              <a:cs typeface="+mn-ea"/>
              <a:sym typeface="+mn-ea"/>
            </a:endParaRPr>
          </a:p>
        </p:txBody>
      </p:sp>
      <p:sp>
        <p:nvSpPr>
          <p:cNvPr id="81" name="“_#color-824&amp;2668"/>
          <p:cNvSpPr/>
          <p:nvPr>
            <p:custDataLst>
              <p:tags r:id="rId9"/>
            </p:custDataLst>
          </p:nvPr>
        </p:nvSpPr>
        <p:spPr>
          <a:xfrm>
            <a:off x="7157385" y="3434108"/>
            <a:ext cx="358825" cy="307383"/>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82" name="矩形 81"/>
          <p:cNvSpPr/>
          <p:nvPr>
            <p:custDataLst>
              <p:tags r:id="rId10"/>
            </p:custDataLst>
          </p:nvPr>
        </p:nvSpPr>
        <p:spPr>
          <a:xfrm>
            <a:off x="5737964" y="4564565"/>
            <a:ext cx="2068481" cy="74686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sym typeface="+mn-ea"/>
              </a:rPr>
              <a:t>提前整队与列队要求</a:t>
            </a:r>
            <a:endParaRPr lang="zh-CN" altLang="en-US" sz="2000" b="1">
              <a:solidFill>
                <a:schemeClr val="accent2"/>
              </a:solidFill>
              <a:latin typeface="+mn-ea"/>
              <a:cs typeface="+mn-ea"/>
              <a:sym typeface="+mn-ea"/>
            </a:endParaRPr>
          </a:p>
        </p:txBody>
      </p:sp>
      <p:pic>
        <p:nvPicPr>
          <p:cNvPr id="83" name="图片 82" descr="/data/temp/956f3b1b-4728-11f0-a7dd-f6e9897c30fb.jpeg956f3b1b-4728-11f0-a7dd-f6e9897c30fb"/>
          <p:cNvPicPr>
            <a:picLocks noChangeAspect="1"/>
          </p:cNvPicPr>
          <p:nvPr>
            <p:custDataLst>
              <p:tags r:id="rId11"/>
            </p:custDataLst>
          </p:nvPr>
        </p:nvPicPr>
        <p:blipFill>
          <a:blip r:embed="rId12"/>
          <a:srcRect l="16667" r="16667"/>
          <a:stretch>
            <a:fillRect/>
          </a:stretch>
        </p:blipFill>
        <p:spPr>
          <a:xfrm>
            <a:off x="4591630" y="4449614"/>
            <a:ext cx="977400" cy="9774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84" name="“_#color-824&amp;2668"/>
          <p:cNvSpPr/>
          <p:nvPr>
            <p:custDataLst>
              <p:tags r:id="rId13"/>
            </p:custDataLst>
          </p:nvPr>
        </p:nvSpPr>
        <p:spPr>
          <a:xfrm>
            <a:off x="10847881" y="3443000"/>
            <a:ext cx="358825" cy="30801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85" name="矩形 84"/>
          <p:cNvSpPr/>
          <p:nvPr>
            <p:custDataLst>
              <p:tags r:id="rId14"/>
            </p:custDataLst>
          </p:nvPr>
        </p:nvSpPr>
        <p:spPr>
          <a:xfrm>
            <a:off x="9428460" y="4564565"/>
            <a:ext cx="2068481" cy="74686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sym typeface="+mn-ea"/>
              </a:rPr>
              <a:t>保持庄严肃静的准备</a:t>
            </a:r>
            <a:endParaRPr lang="zh-CN" altLang="en-US" sz="2000" b="1">
              <a:solidFill>
                <a:schemeClr val="accent1"/>
              </a:solidFill>
              <a:latin typeface="+mn-ea"/>
              <a:cs typeface="+mn-ea"/>
              <a:sym typeface="+mn-ea"/>
            </a:endParaRPr>
          </a:p>
        </p:txBody>
      </p:sp>
      <p:pic>
        <p:nvPicPr>
          <p:cNvPr id="86" name="图片 85" descr="/data/temp/956f3b26-4728-11f0-a7dd-f6e9897c30fb.jpeg956f3b26-4728-11f0-a7dd-f6e9897c30fb"/>
          <p:cNvPicPr>
            <a:picLocks noChangeAspect="1"/>
          </p:cNvPicPr>
          <p:nvPr>
            <p:custDataLst>
              <p:tags r:id="rId15"/>
            </p:custDataLst>
          </p:nvPr>
        </p:nvPicPr>
        <p:blipFill>
          <a:blip r:embed="rId16"/>
          <a:srcRect l="16667" r="16667"/>
          <a:stretch>
            <a:fillRect/>
          </a:stretch>
        </p:blipFill>
        <p:spPr>
          <a:xfrm>
            <a:off x="8284666" y="4449614"/>
            <a:ext cx="977400" cy="9774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 name="矩形: 圆角 2"/>
          <p:cNvSpPr/>
          <p:nvPr>
            <p:custDataLst>
              <p:tags r:id="rId2"/>
            </p:custDataLst>
          </p:nvPr>
        </p:nvSpPr>
        <p:spPr>
          <a:xfrm>
            <a:off x="4740275" y="1562100"/>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序号"/>
          <p:cNvSpPr txBox="1"/>
          <p:nvPr>
            <p:custDataLst>
              <p:tags r:id="rId3"/>
            </p:custDataLst>
          </p:nvPr>
        </p:nvSpPr>
        <p:spPr>
          <a:xfrm>
            <a:off x="4896151" y="1715587"/>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01</a:t>
            </a:r>
            <a:endParaRPr lang="en-US" altLang="zh-CN" sz="2000" b="1" dirty="0">
              <a:solidFill>
                <a:schemeClr val="lt1"/>
              </a:solidFill>
              <a:latin typeface="+mj-ea"/>
              <a:ea typeface="+mj-ea"/>
            </a:endParaRPr>
          </a:p>
        </p:txBody>
      </p:sp>
      <p:sp>
        <p:nvSpPr>
          <p:cNvPr id="12" name="项标题"/>
          <p:cNvSpPr txBox="1"/>
          <p:nvPr>
            <p:custDataLst>
              <p:tags r:id="rId4"/>
            </p:custDataLst>
          </p:nvPr>
        </p:nvSpPr>
        <p:spPr>
          <a:xfrm>
            <a:off x="6211553" y="1721211"/>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基本礼仪</a:t>
            </a:r>
            <a:endParaRPr lang="zh-CN" altLang="en-US" sz="2200" spc="300" dirty="0">
              <a:solidFill>
                <a:schemeClr val="dk1"/>
              </a:solidFill>
              <a:latin typeface="+mj-ea"/>
              <a:ea typeface="+mj-ea"/>
            </a:endParaRPr>
          </a:p>
        </p:txBody>
      </p:sp>
      <p:sp>
        <p:nvSpPr>
          <p:cNvPr id="5" name="矩形: 圆角 4"/>
          <p:cNvSpPr/>
          <p:nvPr>
            <p:custDataLst>
              <p:tags r:id="rId5"/>
            </p:custDataLst>
          </p:nvPr>
        </p:nvSpPr>
        <p:spPr>
          <a:xfrm>
            <a:off x="4740275" y="2909888"/>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序号"/>
          <p:cNvSpPr txBox="1"/>
          <p:nvPr>
            <p:custDataLst>
              <p:tags r:id="rId6"/>
            </p:custDataLst>
          </p:nvPr>
        </p:nvSpPr>
        <p:spPr>
          <a:xfrm>
            <a:off x="4896151" y="3063375"/>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02</a:t>
            </a:r>
            <a:endParaRPr lang="en-US" altLang="zh-CN" sz="2000" b="1" dirty="0">
              <a:solidFill>
                <a:schemeClr val="lt1"/>
              </a:solidFill>
              <a:latin typeface="+mj-ea"/>
              <a:ea typeface="+mj-ea"/>
            </a:endParaRPr>
          </a:p>
        </p:txBody>
      </p:sp>
      <p:sp>
        <p:nvSpPr>
          <p:cNvPr id="14" name="项标题"/>
          <p:cNvSpPr txBox="1"/>
          <p:nvPr>
            <p:custDataLst>
              <p:tags r:id="rId7"/>
            </p:custDataLst>
          </p:nvPr>
        </p:nvSpPr>
        <p:spPr>
          <a:xfrm>
            <a:off x="6211553" y="3068999"/>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校园礼仪</a:t>
            </a:r>
            <a:endParaRPr lang="zh-CN" altLang="en-US" sz="2200" spc="300" dirty="0">
              <a:solidFill>
                <a:schemeClr val="dk1"/>
              </a:solidFill>
              <a:latin typeface="+mj-ea"/>
              <a:ea typeface="+mj-ea"/>
            </a:endParaRPr>
          </a:p>
        </p:txBody>
      </p:sp>
      <p:sp>
        <p:nvSpPr>
          <p:cNvPr id="9" name="矩形: 圆角 8"/>
          <p:cNvSpPr/>
          <p:nvPr>
            <p:custDataLst>
              <p:tags r:id="rId8"/>
            </p:custDataLst>
          </p:nvPr>
        </p:nvSpPr>
        <p:spPr>
          <a:xfrm>
            <a:off x="4740275" y="4257676"/>
            <a:ext cx="6540500" cy="1038224"/>
          </a:xfrm>
          <a:prstGeom prst="roundRect">
            <a:avLst>
              <a:gd name="adj" fmla="val 50000"/>
            </a:avLst>
          </a:prstGeom>
          <a:solidFill>
            <a:srgbClr val="FFFFFF"/>
          </a:solidFill>
          <a:ln>
            <a:noFill/>
          </a:ln>
          <a:effectLst>
            <a:outerShdw blurRad="63500" dist="635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序号"/>
          <p:cNvSpPr txBox="1"/>
          <p:nvPr>
            <p:custDataLst>
              <p:tags r:id="rId9"/>
            </p:custDataLst>
          </p:nvPr>
        </p:nvSpPr>
        <p:spPr>
          <a:xfrm>
            <a:off x="4896151" y="4411163"/>
            <a:ext cx="731250" cy="731250"/>
          </a:xfrm>
          <a:prstGeom prst="ellipse">
            <a:avLst/>
          </a:prstGeom>
          <a:solidFill>
            <a:schemeClr val="accent1"/>
          </a:solidFill>
        </p:spPr>
        <p:txBody>
          <a:bodyPr wrap="none" lIns="0" tIns="0" rIns="0" bIns="0" rtlCol="0" anchor="ctr" anchorCtr="0">
            <a:noAutofit/>
          </a:bodyPr>
          <a:lstStyle/>
          <a:p>
            <a:pPr algn="ctr">
              <a:lnSpc>
                <a:spcPct val="100000"/>
              </a:lnSpc>
            </a:pPr>
            <a:r>
              <a:rPr lang="en-US" altLang="zh-CN" sz="2000" b="1" dirty="0">
                <a:solidFill>
                  <a:schemeClr val="lt1"/>
                </a:solidFill>
                <a:latin typeface="+mj-ea"/>
                <a:ea typeface="+mj-ea"/>
              </a:rPr>
              <a:t>03</a:t>
            </a:r>
            <a:endParaRPr lang="en-US" altLang="zh-CN" sz="2000" b="1" dirty="0">
              <a:solidFill>
                <a:schemeClr val="lt1"/>
              </a:solidFill>
              <a:latin typeface="+mj-ea"/>
              <a:ea typeface="+mj-ea"/>
            </a:endParaRPr>
          </a:p>
        </p:txBody>
      </p:sp>
      <p:sp>
        <p:nvSpPr>
          <p:cNvPr id="16" name="项标题"/>
          <p:cNvSpPr txBox="1"/>
          <p:nvPr>
            <p:custDataLst>
              <p:tags r:id="rId10"/>
            </p:custDataLst>
          </p:nvPr>
        </p:nvSpPr>
        <p:spPr>
          <a:xfrm>
            <a:off x="6211553" y="4416787"/>
            <a:ext cx="4421891" cy="720002"/>
          </a:xfrm>
          <a:prstGeom prst="rect">
            <a:avLst/>
          </a:prstGeom>
          <a:noFill/>
        </p:spPr>
        <p:txBody>
          <a:bodyPr wrap="square" lIns="0" tIns="0" rIns="0" bIns="0" rtlCol="0" anchor="ctr" anchorCtr="0">
            <a:noAutofit/>
          </a:bodyPr>
          <a:lstStyle/>
          <a:p>
            <a:pPr>
              <a:lnSpc>
                <a:spcPct val="100000"/>
              </a:lnSpc>
            </a:pPr>
            <a:r>
              <a:rPr lang="zh-CN" altLang="en-US" sz="2200" spc="300" dirty="0">
                <a:solidFill>
                  <a:schemeClr val="dk1"/>
                </a:solidFill>
                <a:latin typeface="+mj-ea"/>
                <a:ea typeface="+mj-ea"/>
              </a:rPr>
              <a:t>文书礼仪</a:t>
            </a:r>
            <a:endParaRPr lang="zh-CN" altLang="en-US" sz="2200" spc="300" dirty="0">
              <a:solidFill>
                <a:schemeClr val="dk1"/>
              </a:solidFill>
              <a:latin typeface="+mj-ea"/>
              <a:ea typeface="+mj-ea"/>
            </a:endParaRPr>
          </a:p>
        </p:txBody>
      </p:sp>
      <p:sp>
        <p:nvSpPr>
          <p:cNvPr id="22" name="任意多边形: 形状 21"/>
          <p:cNvSpPr/>
          <p:nvPr userDrawn="1">
            <p:custDataLst>
              <p:tags r:id="rId11"/>
            </p:custDataLst>
          </p:nvPr>
        </p:nvSpPr>
        <p:spPr>
          <a:xfrm>
            <a:off x="1996283" y="2322610"/>
            <a:ext cx="275676" cy="2212781"/>
          </a:xfrm>
          <a:custGeom>
            <a:avLst/>
            <a:gdLst/>
            <a:ahLst/>
            <a:cxnLst/>
            <a:rect l="l" t="t" r="r" b="b"/>
            <a:pathLst>
              <a:path w="275676" h="2212781">
                <a:moveTo>
                  <a:pt x="197379" y="2032267"/>
                </a:moveTo>
                <a:cubicBezTo>
                  <a:pt x="222158" y="2032267"/>
                  <a:pt x="241403" y="2041702"/>
                  <a:pt x="255112" y="2060574"/>
                </a:cubicBezTo>
                <a:cubicBezTo>
                  <a:pt x="268821" y="2079446"/>
                  <a:pt x="275676" y="2104426"/>
                  <a:pt x="275676" y="2135516"/>
                </a:cubicBezTo>
                <a:cubicBezTo>
                  <a:pt x="275676" y="2161558"/>
                  <a:pt x="272292" y="2183412"/>
                  <a:pt x="265523" y="2201079"/>
                </a:cubicBezTo>
                <a:lnTo>
                  <a:pt x="212178" y="2201079"/>
                </a:lnTo>
                <a:cubicBezTo>
                  <a:pt x="224338" y="2183183"/>
                  <a:pt x="230418" y="2162246"/>
                  <a:pt x="230418" y="2138269"/>
                </a:cubicBezTo>
                <a:cubicBezTo>
                  <a:pt x="230418" y="2124273"/>
                  <a:pt x="227866" y="2113088"/>
                  <a:pt x="222761" y="2104713"/>
                </a:cubicBezTo>
                <a:cubicBezTo>
                  <a:pt x="217656" y="2096339"/>
                  <a:pt x="210801" y="2092151"/>
                  <a:pt x="202197" y="2092151"/>
                </a:cubicBezTo>
                <a:cubicBezTo>
                  <a:pt x="195314" y="2092151"/>
                  <a:pt x="188975" y="2095019"/>
                  <a:pt x="183182" y="2100755"/>
                </a:cubicBezTo>
                <a:cubicBezTo>
                  <a:pt x="177388" y="2106491"/>
                  <a:pt x="169559" y="2120660"/>
                  <a:pt x="159692" y="2143260"/>
                </a:cubicBezTo>
                <a:cubicBezTo>
                  <a:pt x="148335" y="2169760"/>
                  <a:pt x="136347" y="2187972"/>
                  <a:pt x="123727" y="2197896"/>
                </a:cubicBezTo>
                <a:cubicBezTo>
                  <a:pt x="111108" y="2207819"/>
                  <a:pt x="96079" y="2212781"/>
                  <a:pt x="78642" y="2212781"/>
                </a:cubicBezTo>
                <a:cubicBezTo>
                  <a:pt x="53059" y="2212781"/>
                  <a:pt x="33556" y="2203718"/>
                  <a:pt x="20134" y="2185592"/>
                </a:cubicBezTo>
                <a:cubicBezTo>
                  <a:pt x="6711" y="2167466"/>
                  <a:pt x="0" y="2141711"/>
                  <a:pt x="0" y="2108327"/>
                </a:cubicBezTo>
                <a:cubicBezTo>
                  <a:pt x="0" y="2077811"/>
                  <a:pt x="4933" y="2052802"/>
                  <a:pt x="14799" y="2033299"/>
                </a:cubicBezTo>
                <a:lnTo>
                  <a:pt x="71758" y="2033299"/>
                </a:lnTo>
                <a:cubicBezTo>
                  <a:pt x="53976" y="2054752"/>
                  <a:pt x="45085" y="2079130"/>
                  <a:pt x="45085" y="2106434"/>
                </a:cubicBezTo>
                <a:cubicBezTo>
                  <a:pt x="45085" y="2121922"/>
                  <a:pt x="47753" y="2133566"/>
                  <a:pt x="53087" y="2141367"/>
                </a:cubicBezTo>
                <a:cubicBezTo>
                  <a:pt x="58422" y="2149168"/>
                  <a:pt x="65277" y="2153068"/>
                  <a:pt x="73651" y="2153068"/>
                </a:cubicBezTo>
                <a:cubicBezTo>
                  <a:pt x="80879" y="2153068"/>
                  <a:pt x="87705" y="2149971"/>
                  <a:pt x="94129" y="2143776"/>
                </a:cubicBezTo>
                <a:cubicBezTo>
                  <a:pt x="100553" y="2137581"/>
                  <a:pt x="109272" y="2121233"/>
                  <a:pt x="120286" y="2094732"/>
                </a:cubicBezTo>
                <a:cubicBezTo>
                  <a:pt x="137953" y="2053089"/>
                  <a:pt x="163650" y="2032267"/>
                  <a:pt x="197379" y="2032267"/>
                </a:cubicBezTo>
                <a:close/>
                <a:moveTo>
                  <a:pt x="224740" y="1763390"/>
                </a:moveTo>
                <a:lnTo>
                  <a:pt x="271202" y="1763390"/>
                </a:lnTo>
                <a:lnTo>
                  <a:pt x="271202" y="1972298"/>
                </a:lnTo>
                <a:lnTo>
                  <a:pt x="224740" y="1972298"/>
                </a:lnTo>
                <a:lnTo>
                  <a:pt x="224740" y="1896238"/>
                </a:lnTo>
                <a:lnTo>
                  <a:pt x="4646" y="1896238"/>
                </a:lnTo>
                <a:lnTo>
                  <a:pt x="4646" y="1839278"/>
                </a:lnTo>
                <a:lnTo>
                  <a:pt x="224740" y="1839278"/>
                </a:lnTo>
                <a:close/>
                <a:moveTo>
                  <a:pt x="4646" y="1454967"/>
                </a:moveTo>
                <a:lnTo>
                  <a:pt x="271202" y="1454967"/>
                </a:lnTo>
                <a:lnTo>
                  <a:pt x="271202" y="1516917"/>
                </a:lnTo>
                <a:lnTo>
                  <a:pt x="103594" y="1625673"/>
                </a:lnTo>
                <a:cubicBezTo>
                  <a:pt x="92466" y="1632900"/>
                  <a:pt x="85410" y="1637317"/>
                  <a:pt x="82427" y="1638923"/>
                </a:cubicBezTo>
                <a:lnTo>
                  <a:pt x="82427" y="1639784"/>
                </a:lnTo>
                <a:cubicBezTo>
                  <a:pt x="88852" y="1638636"/>
                  <a:pt x="101127" y="1638063"/>
                  <a:pt x="119253" y="1638063"/>
                </a:cubicBezTo>
                <a:lnTo>
                  <a:pt x="271202" y="1638063"/>
                </a:lnTo>
                <a:lnTo>
                  <a:pt x="271202" y="1691925"/>
                </a:lnTo>
                <a:lnTo>
                  <a:pt x="4646" y="1691925"/>
                </a:lnTo>
                <a:lnTo>
                  <a:pt x="4646" y="1633761"/>
                </a:lnTo>
                <a:lnTo>
                  <a:pt x="177073" y="1520875"/>
                </a:lnTo>
                <a:cubicBezTo>
                  <a:pt x="186021" y="1515024"/>
                  <a:pt x="193249" y="1510779"/>
                  <a:pt x="198755" y="1508140"/>
                </a:cubicBezTo>
                <a:lnTo>
                  <a:pt x="198755" y="1507280"/>
                </a:lnTo>
                <a:cubicBezTo>
                  <a:pt x="189577" y="1508313"/>
                  <a:pt x="175409" y="1508829"/>
                  <a:pt x="156251" y="1508829"/>
                </a:cubicBezTo>
                <a:lnTo>
                  <a:pt x="4646" y="1508829"/>
                </a:lnTo>
                <a:close/>
                <a:moveTo>
                  <a:pt x="4646" y="1207317"/>
                </a:moveTo>
                <a:lnTo>
                  <a:pt x="271202" y="1207317"/>
                </a:lnTo>
                <a:lnTo>
                  <a:pt x="271202" y="1358922"/>
                </a:lnTo>
                <a:lnTo>
                  <a:pt x="224740" y="1358922"/>
                </a:lnTo>
                <a:lnTo>
                  <a:pt x="224740" y="1264104"/>
                </a:lnTo>
                <a:lnTo>
                  <a:pt x="161930" y="1264104"/>
                </a:lnTo>
                <a:lnTo>
                  <a:pt x="161930" y="1352210"/>
                </a:lnTo>
                <a:lnTo>
                  <a:pt x="115639" y="1352210"/>
                </a:lnTo>
                <a:lnTo>
                  <a:pt x="115639" y="1264104"/>
                </a:lnTo>
                <a:lnTo>
                  <a:pt x="51108" y="1264104"/>
                </a:lnTo>
                <a:lnTo>
                  <a:pt x="51108" y="1365117"/>
                </a:lnTo>
                <a:lnTo>
                  <a:pt x="4646" y="1365117"/>
                </a:lnTo>
                <a:close/>
                <a:moveTo>
                  <a:pt x="224740" y="925190"/>
                </a:moveTo>
                <a:lnTo>
                  <a:pt x="271202" y="925190"/>
                </a:lnTo>
                <a:lnTo>
                  <a:pt x="271202" y="1134098"/>
                </a:lnTo>
                <a:lnTo>
                  <a:pt x="224740" y="1134098"/>
                </a:lnTo>
                <a:lnTo>
                  <a:pt x="224740" y="1058038"/>
                </a:lnTo>
                <a:lnTo>
                  <a:pt x="4646" y="1058038"/>
                </a:lnTo>
                <a:lnTo>
                  <a:pt x="4646" y="1001078"/>
                </a:lnTo>
                <a:lnTo>
                  <a:pt x="224740" y="1001078"/>
                </a:lnTo>
                <a:close/>
                <a:moveTo>
                  <a:pt x="4646" y="616767"/>
                </a:moveTo>
                <a:lnTo>
                  <a:pt x="271202" y="616767"/>
                </a:lnTo>
                <a:lnTo>
                  <a:pt x="271202" y="678717"/>
                </a:lnTo>
                <a:lnTo>
                  <a:pt x="103594" y="787473"/>
                </a:lnTo>
                <a:cubicBezTo>
                  <a:pt x="92466" y="794700"/>
                  <a:pt x="85410" y="799117"/>
                  <a:pt x="82427" y="800723"/>
                </a:cubicBezTo>
                <a:lnTo>
                  <a:pt x="82427" y="801584"/>
                </a:lnTo>
                <a:cubicBezTo>
                  <a:pt x="88852" y="800436"/>
                  <a:pt x="101127" y="799863"/>
                  <a:pt x="119253" y="799863"/>
                </a:cubicBezTo>
                <a:lnTo>
                  <a:pt x="271202" y="799863"/>
                </a:lnTo>
                <a:lnTo>
                  <a:pt x="271202" y="853725"/>
                </a:lnTo>
                <a:lnTo>
                  <a:pt x="4646" y="853725"/>
                </a:lnTo>
                <a:lnTo>
                  <a:pt x="4646" y="795561"/>
                </a:lnTo>
                <a:lnTo>
                  <a:pt x="177073" y="682675"/>
                </a:lnTo>
                <a:cubicBezTo>
                  <a:pt x="186021" y="676824"/>
                  <a:pt x="193249" y="672579"/>
                  <a:pt x="198755" y="669940"/>
                </a:cubicBezTo>
                <a:lnTo>
                  <a:pt x="198755" y="669080"/>
                </a:lnTo>
                <a:cubicBezTo>
                  <a:pt x="189577" y="670113"/>
                  <a:pt x="175409" y="670629"/>
                  <a:pt x="156251" y="670629"/>
                </a:cubicBezTo>
                <a:lnTo>
                  <a:pt x="4646" y="670629"/>
                </a:lnTo>
                <a:close/>
                <a:moveTo>
                  <a:pt x="137494" y="326413"/>
                </a:moveTo>
                <a:cubicBezTo>
                  <a:pt x="111567" y="326413"/>
                  <a:pt x="90372" y="332665"/>
                  <a:pt x="73909" y="345170"/>
                </a:cubicBezTo>
                <a:cubicBezTo>
                  <a:pt x="57447" y="357674"/>
                  <a:pt x="49215" y="374825"/>
                  <a:pt x="49215" y="396622"/>
                </a:cubicBezTo>
                <a:cubicBezTo>
                  <a:pt x="49215" y="418878"/>
                  <a:pt x="57103" y="436201"/>
                  <a:pt x="72877" y="448591"/>
                </a:cubicBezTo>
                <a:cubicBezTo>
                  <a:pt x="88651" y="460981"/>
                  <a:pt x="109846" y="467176"/>
                  <a:pt x="136461" y="467176"/>
                </a:cubicBezTo>
                <a:cubicBezTo>
                  <a:pt x="164224" y="467176"/>
                  <a:pt x="186165" y="461153"/>
                  <a:pt x="202283" y="449107"/>
                </a:cubicBezTo>
                <a:cubicBezTo>
                  <a:pt x="218401" y="437062"/>
                  <a:pt x="226461" y="420083"/>
                  <a:pt x="226461" y="398171"/>
                </a:cubicBezTo>
                <a:cubicBezTo>
                  <a:pt x="226461" y="375915"/>
                  <a:pt x="218201" y="358391"/>
                  <a:pt x="201681" y="345600"/>
                </a:cubicBezTo>
                <a:cubicBezTo>
                  <a:pt x="185161" y="332808"/>
                  <a:pt x="163765" y="326413"/>
                  <a:pt x="137494" y="326413"/>
                </a:cubicBezTo>
                <a:close/>
                <a:moveTo>
                  <a:pt x="134396" y="266700"/>
                </a:moveTo>
                <a:cubicBezTo>
                  <a:pt x="176155" y="266700"/>
                  <a:pt x="210141" y="278889"/>
                  <a:pt x="236355" y="303267"/>
                </a:cubicBezTo>
                <a:cubicBezTo>
                  <a:pt x="262569" y="327646"/>
                  <a:pt x="275676" y="359854"/>
                  <a:pt x="275676" y="399892"/>
                </a:cubicBezTo>
                <a:cubicBezTo>
                  <a:pt x="275676" y="437979"/>
                  <a:pt x="262999" y="468639"/>
                  <a:pt x="237646" y="491870"/>
                </a:cubicBezTo>
                <a:cubicBezTo>
                  <a:pt x="212292" y="515101"/>
                  <a:pt x="179711" y="526717"/>
                  <a:pt x="139903" y="526717"/>
                </a:cubicBezTo>
                <a:cubicBezTo>
                  <a:pt x="98374" y="526717"/>
                  <a:pt x="64674" y="514642"/>
                  <a:pt x="38804" y="490493"/>
                </a:cubicBezTo>
                <a:cubicBezTo>
                  <a:pt x="12935" y="466344"/>
                  <a:pt x="0" y="434710"/>
                  <a:pt x="0" y="395590"/>
                </a:cubicBezTo>
                <a:cubicBezTo>
                  <a:pt x="0" y="357387"/>
                  <a:pt x="12533" y="326355"/>
                  <a:pt x="37600" y="302493"/>
                </a:cubicBezTo>
                <a:cubicBezTo>
                  <a:pt x="62667" y="278631"/>
                  <a:pt x="94932" y="266700"/>
                  <a:pt x="134396" y="266700"/>
                </a:cubicBezTo>
                <a:close/>
                <a:moveTo>
                  <a:pt x="132159" y="0"/>
                </a:moveTo>
                <a:cubicBezTo>
                  <a:pt x="174262" y="0"/>
                  <a:pt x="208707" y="13164"/>
                  <a:pt x="235495" y="39493"/>
                </a:cubicBezTo>
                <a:cubicBezTo>
                  <a:pt x="262282" y="65822"/>
                  <a:pt x="275676" y="99808"/>
                  <a:pt x="275676" y="141452"/>
                </a:cubicBezTo>
                <a:cubicBezTo>
                  <a:pt x="275676" y="167494"/>
                  <a:pt x="272292" y="189291"/>
                  <a:pt x="265523" y="206843"/>
                </a:cubicBezTo>
                <a:lnTo>
                  <a:pt x="210629" y="206843"/>
                </a:lnTo>
                <a:cubicBezTo>
                  <a:pt x="221183" y="188832"/>
                  <a:pt x="226461" y="168411"/>
                  <a:pt x="226461" y="145582"/>
                </a:cubicBezTo>
                <a:cubicBezTo>
                  <a:pt x="226461" y="119540"/>
                  <a:pt x="218143" y="98718"/>
                  <a:pt x="201509" y="83116"/>
                </a:cubicBezTo>
                <a:cubicBezTo>
                  <a:pt x="184874" y="67514"/>
                  <a:pt x="163134" y="59713"/>
                  <a:pt x="136289" y="59713"/>
                </a:cubicBezTo>
                <a:cubicBezTo>
                  <a:pt x="110133" y="59713"/>
                  <a:pt x="89081" y="67112"/>
                  <a:pt x="73135" y="81911"/>
                </a:cubicBezTo>
                <a:cubicBezTo>
                  <a:pt x="57189" y="96710"/>
                  <a:pt x="49215" y="116729"/>
                  <a:pt x="49215" y="141968"/>
                </a:cubicBezTo>
                <a:cubicBezTo>
                  <a:pt x="49215" y="165715"/>
                  <a:pt x="54952" y="187340"/>
                  <a:pt x="66424" y="206843"/>
                </a:cubicBezTo>
                <a:lnTo>
                  <a:pt x="14283" y="206843"/>
                </a:lnTo>
                <a:cubicBezTo>
                  <a:pt x="4761" y="187455"/>
                  <a:pt x="0" y="162159"/>
                  <a:pt x="0" y="130955"/>
                </a:cubicBezTo>
                <a:cubicBezTo>
                  <a:pt x="0" y="90802"/>
                  <a:pt x="12017" y="58938"/>
                  <a:pt x="36051" y="35363"/>
                </a:cubicBezTo>
                <a:cubicBezTo>
                  <a:pt x="60085" y="11788"/>
                  <a:pt x="92121" y="0"/>
                  <a:pt x="132159"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2.</a:t>
            </a:r>
            <a:r>
              <a:rPr lang="zh-CN" altLang="en-US" sz="2800">
                <a:solidFill>
                  <a:schemeClr val="accent1">
                    <a:lumMod val="75000"/>
                  </a:schemeClr>
                </a:solidFill>
              </a:rPr>
              <a:t>升旗仪式中的行为规范</a:t>
            </a:r>
            <a:endParaRPr lang="zh-CN" altLang="en-US" sz="2800">
              <a:solidFill>
                <a:schemeClr val="accent1">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全体同学应立正站好，双手自然下垂，站姿端正，以展现良好的精神面貌和对仪式的尊重。</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立正站好与端正站姿</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在仪式进行期间，学生应保持庄严肃静、精神集中，不得交头接耳、嬉笑打闹，以维护仪式的庄严性。</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仪式期间的纪律要求</a:t>
            </a:r>
            <a:endParaRPr lang="zh-CN" altLang="en-US" sz="2200" b="1">
              <a:solidFill>
                <a:schemeClr val="accent1"/>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若有同学迟到，应在原地站立并面向国旗，按照程序向国旗致敬，以示对仪式的尊重和对国家的敬意。</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迟到同学的处理方式</a:t>
            </a:r>
            <a:endParaRPr lang="zh-CN" altLang="en-US" sz="2200" b="1" dirty="0">
              <a:solidFill>
                <a:schemeClr val="accent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3.</a:t>
            </a:r>
            <a:r>
              <a:rPr lang="zh-CN" altLang="en-US" sz="2800">
                <a:solidFill>
                  <a:schemeClr val="accent1">
                    <a:lumMod val="75000"/>
                  </a:schemeClr>
                </a:solidFill>
              </a:rPr>
              <a:t>唱国歌的正确方式</a:t>
            </a:r>
            <a:endParaRPr lang="zh-CN" altLang="en-US" sz="2800">
              <a:solidFill>
                <a:schemeClr val="accent1">
                  <a:lumMod val="75000"/>
                </a:schemeClr>
              </a:solidFill>
            </a:endParaRPr>
          </a:p>
        </p:txBody>
      </p:sp>
      <p:sp>
        <p:nvSpPr>
          <p:cNvPr id="26" name="圆角矩形 106"/>
          <p:cNvSpPr/>
          <p:nvPr>
            <p:custDataLst>
              <p:tags r:id="rId2"/>
            </p:custDataLst>
          </p:nvPr>
        </p:nvSpPr>
        <p:spPr>
          <a:xfrm>
            <a:off x="1055819" y="3164763"/>
            <a:ext cx="4684996" cy="3083803"/>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7" name="矩形 26"/>
          <p:cNvSpPr/>
          <p:nvPr>
            <p:custDataLst>
              <p:tags r:id="rId3"/>
            </p:custDataLst>
          </p:nvPr>
        </p:nvSpPr>
        <p:spPr>
          <a:xfrm>
            <a:off x="1655923" y="4744456"/>
            <a:ext cx="3484317" cy="135323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唱国歌时，声音应洪亮有力，歌声整齐划一，通过这种方式表达对祖国的热爱之情和对国家的尊重。</a:t>
            </a:r>
            <a:endParaRPr lang="zh-CN" altLang="en-US" dirty="0">
              <a:solidFill>
                <a:schemeClr val="tx1">
                  <a:lumMod val="85000"/>
                  <a:lumOff val="15000"/>
                </a:schemeClr>
              </a:solidFill>
              <a:latin typeface="+mn-ea"/>
              <a:cs typeface="+mn-ea"/>
            </a:endParaRPr>
          </a:p>
        </p:txBody>
      </p:sp>
      <p:sp>
        <p:nvSpPr>
          <p:cNvPr id="28" name="矩形 27"/>
          <p:cNvSpPr/>
          <p:nvPr>
            <p:custDataLst>
              <p:tags r:id="rId4"/>
            </p:custDataLst>
          </p:nvPr>
        </p:nvSpPr>
        <p:spPr>
          <a:xfrm>
            <a:off x="1655923" y="4105385"/>
            <a:ext cx="3483717" cy="503583"/>
          </a:xfrm>
          <a:prstGeom prst="rect">
            <a:avLst/>
          </a:prstGeom>
          <a:noFill/>
        </p:spPr>
        <p:txBody>
          <a:bodyPr wrap="square" lIns="0" tIns="0" rIns="0" bIns="0" rtlCol="0" anchor="b" anchorCtr="0">
            <a:noAutofit/>
          </a:bodyPr>
          <a:p>
            <a:pPr algn="ctr">
              <a:spcBef>
                <a:spcPct val="0"/>
              </a:spcBef>
              <a:spcAft>
                <a:spcPct val="0"/>
              </a:spcAft>
            </a:pPr>
            <a:r>
              <a:rPr lang="zh-CN" altLang="en-US" sz="2800" b="1" dirty="0">
                <a:solidFill>
                  <a:schemeClr val="accent1"/>
                </a:solidFill>
                <a:latin typeface="+mn-ea"/>
                <a:cs typeface="+mn-ea"/>
              </a:rPr>
              <a:t>声音洪亮与整齐划一</a:t>
            </a:r>
            <a:endParaRPr lang="zh-CN" altLang="en-US" sz="2800" b="1" dirty="0">
              <a:solidFill>
                <a:schemeClr val="accent1"/>
              </a:solidFill>
              <a:latin typeface="+mn-ea"/>
              <a:cs typeface="+mn-ea"/>
            </a:endParaRPr>
          </a:p>
        </p:txBody>
      </p:sp>
      <p:sp>
        <p:nvSpPr>
          <p:cNvPr id="30" name="圆角矩形 106"/>
          <p:cNvSpPr/>
          <p:nvPr>
            <p:custDataLst>
              <p:tags r:id="rId5"/>
            </p:custDataLst>
          </p:nvPr>
        </p:nvSpPr>
        <p:spPr>
          <a:xfrm>
            <a:off x="6433370" y="3164763"/>
            <a:ext cx="4684996" cy="3083803"/>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31" name="图片 30" descr="/data/temp/b30b3192-4728-11f0-9e13-5a874a62e3cb.jpegb30b3192-4728-11f0-9e13-5a874a62e3cb"/>
          <p:cNvPicPr>
            <a:picLocks noChangeAspect="1"/>
          </p:cNvPicPr>
          <p:nvPr>
            <p:custDataLst>
              <p:tags r:id="rId6"/>
            </p:custDataLst>
          </p:nvPr>
        </p:nvPicPr>
        <p:blipFill>
          <a:blip r:embed="rId7"/>
          <a:srcRect t="16667" b="16667"/>
          <a:stretch>
            <a:fillRect/>
          </a:stretch>
        </p:blipFill>
        <p:spPr>
          <a:xfrm>
            <a:off x="2434678" y="2003524"/>
            <a:ext cx="1816090" cy="181609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3" name="矩形 32"/>
          <p:cNvSpPr/>
          <p:nvPr>
            <p:custDataLst>
              <p:tags r:id="rId8"/>
            </p:custDataLst>
          </p:nvPr>
        </p:nvSpPr>
        <p:spPr>
          <a:xfrm>
            <a:off x="7182750" y="4744456"/>
            <a:ext cx="3484317" cy="135323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通过洪亮且整齐的唱国歌，可以加深学生对国家的认同感，培养爱国情感，强化国家观念。</a:t>
            </a:r>
            <a:endParaRPr lang="zh-CN" altLang="en-US" dirty="0">
              <a:solidFill>
                <a:schemeClr val="tx1">
                  <a:lumMod val="85000"/>
                  <a:lumOff val="15000"/>
                </a:schemeClr>
              </a:solidFill>
              <a:latin typeface="+mn-ea"/>
              <a:cs typeface="+mn-ea"/>
            </a:endParaRPr>
          </a:p>
        </p:txBody>
      </p:sp>
      <p:sp>
        <p:nvSpPr>
          <p:cNvPr id="34" name="矩形 33"/>
          <p:cNvSpPr/>
          <p:nvPr>
            <p:custDataLst>
              <p:tags r:id="rId9"/>
            </p:custDataLst>
          </p:nvPr>
        </p:nvSpPr>
        <p:spPr>
          <a:xfrm>
            <a:off x="6910705" y="4105275"/>
            <a:ext cx="3755390" cy="503555"/>
          </a:xfrm>
          <a:prstGeom prst="rect">
            <a:avLst/>
          </a:prstGeom>
          <a:noFill/>
        </p:spPr>
        <p:txBody>
          <a:bodyPr wrap="square" lIns="0" tIns="0" rIns="0" bIns="0" rtlCol="0" anchor="b" anchorCtr="0">
            <a:noAutofit/>
          </a:bodyPr>
          <a:p>
            <a:pPr algn="ctr">
              <a:spcBef>
                <a:spcPct val="0"/>
              </a:spcBef>
              <a:spcAft>
                <a:spcPct val="0"/>
              </a:spcAft>
            </a:pPr>
            <a:r>
              <a:rPr lang="zh-CN" altLang="en-US" sz="2800" b="1" dirty="0">
                <a:solidFill>
                  <a:schemeClr val="accent2"/>
                </a:solidFill>
                <a:latin typeface="+mn-ea"/>
                <a:cs typeface="+mn-ea"/>
              </a:rPr>
              <a:t>表达爱国情感的重要性</a:t>
            </a:r>
            <a:endParaRPr lang="zh-CN" altLang="en-US" sz="2800" b="1" dirty="0">
              <a:solidFill>
                <a:schemeClr val="accent2"/>
              </a:solidFill>
              <a:latin typeface="+mn-ea"/>
              <a:cs typeface="+mn-ea"/>
            </a:endParaRPr>
          </a:p>
        </p:txBody>
      </p:sp>
      <p:sp>
        <p:nvSpPr>
          <p:cNvPr id="36" name="圆角矩形 25"/>
          <p:cNvSpPr/>
          <p:nvPr>
            <p:custDataLst>
              <p:tags r:id="rId10"/>
            </p:custDataLst>
          </p:nvPr>
        </p:nvSpPr>
        <p:spPr>
          <a:xfrm>
            <a:off x="3146290" y="3623383"/>
            <a:ext cx="392668" cy="392668"/>
          </a:xfrm>
          <a:prstGeom prst="roundRect">
            <a:avLst>
              <a:gd name="adj" fmla="val 50000"/>
            </a:avLst>
          </a:prstGeom>
          <a:solidFill>
            <a:schemeClr val="accent1"/>
          </a:solidFill>
          <a:ln w="25400">
            <a:solidFill>
              <a:schemeClr val="lt1"/>
            </a:solidFill>
          </a:ln>
          <a:effectLst>
            <a:outerShdw blurRad="127000" dist="635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7" name="任意多边形 26"/>
          <p:cNvSpPr>
            <a:spLocks noChangeAspect="1"/>
          </p:cNvSpPr>
          <p:nvPr>
            <p:custDataLst>
              <p:tags r:id="rId11"/>
            </p:custDataLst>
          </p:nvPr>
        </p:nvSpPr>
        <p:spPr>
          <a:xfrm rot="8100000">
            <a:off x="3221827" y="3716906"/>
            <a:ext cx="242419" cy="14372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pic>
        <p:nvPicPr>
          <p:cNvPr id="38" name="图片 37" descr="/data/temp/b30b327f-4728-11f0-9e13-5a874a62e3cb.jpegb30b327f-4728-11f0-9e13-5a874a62e3cb"/>
          <p:cNvPicPr>
            <a:picLocks noChangeAspect="1"/>
          </p:cNvPicPr>
          <p:nvPr>
            <p:custDataLst>
              <p:tags r:id="rId12"/>
            </p:custDataLst>
          </p:nvPr>
        </p:nvPicPr>
        <p:blipFill>
          <a:blip r:embed="rId13"/>
          <a:srcRect t="17768" b="17768"/>
          <a:stretch>
            <a:fillRect/>
          </a:stretch>
        </p:blipFill>
        <p:spPr>
          <a:xfrm>
            <a:off x="7812828" y="2027504"/>
            <a:ext cx="1815538" cy="181609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45" name="圆角矩形 27"/>
          <p:cNvSpPr/>
          <p:nvPr>
            <p:custDataLst>
              <p:tags r:id="rId14"/>
            </p:custDataLst>
          </p:nvPr>
        </p:nvSpPr>
        <p:spPr>
          <a:xfrm>
            <a:off x="8524439" y="3623383"/>
            <a:ext cx="392196" cy="392667"/>
          </a:xfrm>
          <a:prstGeom prst="roundRect">
            <a:avLst>
              <a:gd name="adj" fmla="val 50000"/>
            </a:avLst>
          </a:prstGeom>
          <a:solidFill>
            <a:schemeClr val="accent2"/>
          </a:solidFill>
          <a:ln w="25400">
            <a:solidFill>
              <a:schemeClr val="lt1"/>
            </a:solidFill>
          </a:ln>
          <a:effectLst>
            <a:outerShdw blurRad="127000" dist="635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6" name="任意多边形 28"/>
          <p:cNvSpPr>
            <a:spLocks noChangeAspect="1"/>
          </p:cNvSpPr>
          <p:nvPr>
            <p:custDataLst>
              <p:tags r:id="rId15"/>
            </p:custDataLst>
          </p:nvPr>
        </p:nvSpPr>
        <p:spPr>
          <a:xfrm rot="8100000">
            <a:off x="8599377" y="3716906"/>
            <a:ext cx="242419" cy="14372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bdb491fd-46c7-11f0-9958-a2087d898286.jpg@base@tag=imgScale&amp;m=1&amp;w=2998&amp;h=831&amp;q=95bdb491fd-46c7-11f0-9958-a2087d898286"/>
          <p:cNvPicPr>
            <a:picLocks noChangeAspect="1"/>
          </p:cNvPicPr>
          <p:nvPr>
            <p:custDataLst>
              <p:tags r:id="rId1"/>
            </p:custDataLst>
          </p:nvPr>
        </p:nvPicPr>
        <p:blipFill rotWithShape="1">
          <a:blip r:embed="rId2"/>
          <a:srcRect t="29111" b="29231"/>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7" name="标题 6"/>
          <p:cNvSpPr>
            <a:spLocks noGrp="1"/>
          </p:cNvSpPr>
          <p:nvPr>
            <p:ph type="title"/>
            <p:custDataLst>
              <p:tags r:id="rId5"/>
            </p:custDataLst>
          </p:nvPr>
        </p:nvSpPr>
        <p:spPr/>
        <p:txBody>
          <a:bodyPr/>
          <a:lstStyle/>
          <a:p>
            <a:r>
              <a:rPr lang="en-US" altLang="zh-CN" sz="2800">
                <a:solidFill>
                  <a:schemeClr val="accent1">
                    <a:lumMod val="75000"/>
                  </a:schemeClr>
                </a:solidFill>
              </a:rPr>
              <a:t>4.</a:t>
            </a:r>
            <a:r>
              <a:rPr lang="zh-CN" sz="2800">
                <a:solidFill>
                  <a:schemeClr val="accent1">
                    <a:lumMod val="75000"/>
                  </a:schemeClr>
                </a:solidFill>
              </a:rPr>
              <a:t>仪式结束后的退场规则</a:t>
            </a:r>
            <a:endParaRPr lang="zh-CN" sz="2800">
              <a:solidFill>
                <a:schemeClr val="accent1">
                  <a:lumMod val="75000"/>
                </a:schemeClr>
              </a:solidFill>
            </a:endParaRPr>
          </a:p>
        </p:txBody>
      </p:sp>
      <p:sp>
        <p:nvSpPr>
          <p:cNvPr id="5" name="矩形 1"/>
          <p:cNvSpPr/>
          <p:nvPr>
            <p:custDataLst>
              <p:tags r:id="rId6"/>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在退场过程中，学生应注意保持安静，遵守秩序，不推搡拥挤，确保退场过程的顺利和安全。</a:t>
            </a:r>
            <a:endParaRPr lang="zh-CN" altLang="en-US" dirty="0">
              <a:solidFill>
                <a:srgbClr val="000000"/>
              </a:solidFill>
              <a:latin typeface="+mn-ea"/>
              <a:cs typeface="+mn-ea"/>
              <a:sym typeface="+mn-ea"/>
            </a:endParaRPr>
          </a:p>
        </p:txBody>
      </p:sp>
      <p:sp>
        <p:nvSpPr>
          <p:cNvPr id="6" name="矩形 3"/>
          <p:cNvSpPr/>
          <p:nvPr>
            <p:custDataLst>
              <p:tags r:id="rId7"/>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退场时的注意事项</a:t>
            </a:r>
            <a:endParaRPr lang="zh-CN" altLang="en-US" sz="2400" b="1">
              <a:solidFill>
                <a:schemeClr val="accent1"/>
              </a:solidFill>
              <a:latin typeface="+mn-ea"/>
              <a:cs typeface="+mn-ea"/>
              <a:sym typeface="+mn-ea"/>
            </a:endParaRPr>
          </a:p>
        </p:txBody>
      </p:sp>
      <p:sp>
        <p:nvSpPr>
          <p:cNvPr id="8" name="矩形 4"/>
          <p:cNvSpPr/>
          <p:nvPr>
            <p:custDataLst>
              <p:tags r:id="rId8"/>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dirty="0">
                <a:solidFill>
                  <a:srgbClr val="000000"/>
                </a:solidFill>
                <a:latin typeface="+mn-ea"/>
                <a:cs typeface="+mn-ea"/>
                <a:sym typeface="+mn-ea"/>
              </a:rPr>
              <a:t>仪式结束后，学生应按照规定的顺序安静有序地退场，以保持仪式的完整性和庄严性。</a:t>
            </a:r>
            <a:endParaRPr lang="zh-CN" altLang="en-US" dirty="0">
              <a:solidFill>
                <a:srgbClr val="000000"/>
              </a:solidFill>
              <a:latin typeface="+mn-ea"/>
              <a:cs typeface="+mn-ea"/>
              <a:sym typeface="+mn-ea"/>
            </a:endParaRPr>
          </a:p>
        </p:txBody>
      </p:sp>
      <p:sp>
        <p:nvSpPr>
          <p:cNvPr id="9" name="矩形 5"/>
          <p:cNvSpPr/>
          <p:nvPr>
            <p:custDataLst>
              <p:tags r:id="rId9"/>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安静有序的退场要求</a:t>
            </a:r>
            <a:endParaRPr lang="zh-CN" altLang="en-US" sz="2400" b="1" dirty="0">
              <a:solidFill>
                <a:schemeClr val="accent1"/>
              </a:solidFill>
              <a:latin typeface="+mn-ea"/>
              <a:cs typeface="+mn-ea"/>
              <a:sym typeface="+mn-ea"/>
            </a:endParaRPr>
          </a:p>
        </p:txBody>
      </p:sp>
    </p:spTree>
    <p:custDataLst>
      <p:tags r:id="rId1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dirty="0">
                <a:solidFill>
                  <a:schemeClr val="accent1">
                    <a:lumMod val="75000"/>
                  </a:schemeClr>
                </a:solidFill>
              </a:rPr>
              <a:t>5.</a:t>
            </a:r>
            <a:r>
              <a:rPr lang="zh-CN" altLang="en-US" sz="2800" dirty="0">
                <a:solidFill>
                  <a:schemeClr val="accent1">
                    <a:lumMod val="75000"/>
                  </a:schemeClr>
                </a:solidFill>
              </a:rPr>
              <a:t>升旗仪式的教育意义</a:t>
            </a:r>
            <a:endParaRPr lang="zh-CN" altLang="en-US" sz="2800" dirty="0">
              <a:solidFill>
                <a:schemeClr val="accent1">
                  <a:lumMod val="75000"/>
                </a:schemeClr>
              </a:solidFill>
            </a:endParaRPr>
          </a:p>
        </p:txBody>
      </p:sp>
      <p:sp>
        <p:nvSpPr>
          <p:cNvPr id="32" name="任意多边形: 形状 5"/>
          <p:cNvSpPr>
            <a:spLocks noChangeAspect="1"/>
          </p:cNvSpPr>
          <p:nvPr>
            <p:custDataLst>
              <p:tags r:id="rId2"/>
            </p:custDataLst>
          </p:nvPr>
        </p:nvSpPr>
        <p:spPr>
          <a:xfrm>
            <a:off x="-4196" y="2448839"/>
            <a:ext cx="12196815" cy="4437372"/>
          </a:xfrm>
          <a:custGeom>
            <a:avLst/>
            <a:gdLst>
              <a:gd name="connsiteX0" fmla="*/ 0 w 12205318"/>
              <a:gd name="connsiteY0" fmla="*/ 0 h 4440466"/>
              <a:gd name="connsiteX1" fmla="*/ 2537856 w 12205318"/>
              <a:gd name="connsiteY1" fmla="*/ 0 h 4440466"/>
              <a:gd name="connsiteX2" fmla="*/ 2547059 w 12205318"/>
              <a:gd name="connsiteY2" fmla="*/ 60299 h 4440466"/>
              <a:gd name="connsiteX3" fmla="*/ 3305334 w 12205318"/>
              <a:gd name="connsiteY3" fmla="*/ 678311 h 4440466"/>
              <a:gd name="connsiteX4" fmla="*/ 4063609 w 12205318"/>
              <a:gd name="connsiteY4" fmla="*/ 60299 h 4440466"/>
              <a:gd name="connsiteX5" fmla="*/ 4072812 w 12205318"/>
              <a:gd name="connsiteY5" fmla="*/ 0 h 4440466"/>
              <a:gd name="connsiteX6" fmla="*/ 7982863 w 12205318"/>
              <a:gd name="connsiteY6" fmla="*/ 0 h 4440466"/>
              <a:gd name="connsiteX7" fmla="*/ 7992066 w 12205318"/>
              <a:gd name="connsiteY7" fmla="*/ 60299 h 4440466"/>
              <a:gd name="connsiteX8" fmla="*/ 8750341 w 12205318"/>
              <a:gd name="connsiteY8" fmla="*/ 678311 h 4440466"/>
              <a:gd name="connsiteX9" fmla="*/ 9508616 w 12205318"/>
              <a:gd name="connsiteY9" fmla="*/ 60299 h 4440466"/>
              <a:gd name="connsiteX10" fmla="*/ 9517819 w 12205318"/>
              <a:gd name="connsiteY10" fmla="*/ 0 h 4440466"/>
              <a:gd name="connsiteX11" fmla="*/ 12205318 w 12205318"/>
              <a:gd name="connsiteY11" fmla="*/ 0 h 4440466"/>
              <a:gd name="connsiteX12" fmla="*/ 12205318 w 12205318"/>
              <a:gd name="connsiteY12" fmla="*/ 4440466 h 4440466"/>
              <a:gd name="connsiteX13" fmla="*/ 0 w 12205318"/>
              <a:gd name="connsiteY13" fmla="*/ 4440466 h 4440466"/>
              <a:gd name="connsiteX14" fmla="*/ 0 w 12205318"/>
              <a:gd name="connsiteY14" fmla="*/ 0 h 444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05318" h="4440466">
                <a:moveTo>
                  <a:pt x="0" y="0"/>
                </a:moveTo>
                <a:lnTo>
                  <a:pt x="2537856" y="0"/>
                </a:lnTo>
                <a:lnTo>
                  <a:pt x="2547059" y="60299"/>
                </a:lnTo>
                <a:cubicBezTo>
                  <a:pt x="2619232" y="412998"/>
                  <a:pt x="2931300" y="678311"/>
                  <a:pt x="3305334" y="678311"/>
                </a:cubicBezTo>
                <a:cubicBezTo>
                  <a:pt x="3679369" y="678311"/>
                  <a:pt x="3991437" y="412998"/>
                  <a:pt x="4063609" y="60299"/>
                </a:cubicBezTo>
                <a:lnTo>
                  <a:pt x="4072812" y="0"/>
                </a:lnTo>
                <a:lnTo>
                  <a:pt x="7982863" y="0"/>
                </a:lnTo>
                <a:lnTo>
                  <a:pt x="7992066" y="60299"/>
                </a:lnTo>
                <a:cubicBezTo>
                  <a:pt x="8064239" y="412998"/>
                  <a:pt x="8376307" y="678311"/>
                  <a:pt x="8750341" y="678311"/>
                </a:cubicBezTo>
                <a:cubicBezTo>
                  <a:pt x="9124375" y="678311"/>
                  <a:pt x="9436443" y="412998"/>
                  <a:pt x="9508616" y="60299"/>
                </a:cubicBezTo>
                <a:lnTo>
                  <a:pt x="9517819" y="0"/>
                </a:lnTo>
                <a:lnTo>
                  <a:pt x="12205318" y="0"/>
                </a:lnTo>
                <a:lnTo>
                  <a:pt x="12205318" y="4440466"/>
                </a:lnTo>
                <a:lnTo>
                  <a:pt x="0" y="4440466"/>
                </a:lnTo>
                <a:lnTo>
                  <a:pt x="0" y="0"/>
                </a:lnTo>
                <a:close/>
              </a:path>
            </a:pathLst>
          </a:custGeom>
          <a:gradFill>
            <a:gsLst>
              <a:gs pos="0">
                <a:schemeClr val="accent1">
                  <a:alpha val="100000"/>
                </a:schemeClr>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3" name="矩形 32"/>
          <p:cNvSpPr/>
          <p:nvPr>
            <p:custDataLst>
              <p:tags r:id="rId3"/>
            </p:custDataLst>
          </p:nvPr>
        </p:nvSpPr>
        <p:spPr>
          <a:xfrm>
            <a:off x="1068840" y="3894361"/>
            <a:ext cx="4459391" cy="2597630"/>
          </a:xfrm>
          <a:prstGeom prst="rect">
            <a:avLst/>
          </a:prstGeom>
        </p:spPr>
        <p:txBody>
          <a:bodyPr wrap="square" lIns="0" tIns="0" rIns="0" bIns="0" anchor="t" anchorCtr="0">
            <a:noAutofit/>
          </a:bodyPr>
          <a:p>
            <a:pPr algn="just">
              <a:lnSpc>
                <a:spcPct val="150000"/>
              </a:lnSpc>
              <a:spcBef>
                <a:spcPct val="0"/>
              </a:spcBef>
              <a:spcAft>
                <a:spcPct val="0"/>
              </a:spcAft>
            </a:pPr>
            <a:r>
              <a:rPr lang="zh-CN" altLang="en-US" sz="2000" dirty="0">
                <a:solidFill>
                  <a:srgbClr val="FFFFFF"/>
                </a:solidFill>
                <a:latin typeface="+mn-ea"/>
                <a:cs typeface="+mn-ea"/>
              </a:rPr>
              <a:t>升旗仪式是培养学生国家观念的重要途径，通过这一仪式，学生可以学习到国家的历史和文化，增强国家意识。</a:t>
            </a:r>
            <a:endParaRPr lang="zh-CN" altLang="en-US" sz="2000" dirty="0">
              <a:solidFill>
                <a:srgbClr val="FFFFFF"/>
              </a:solidFill>
              <a:latin typeface="+mn-ea"/>
              <a:cs typeface="+mn-ea"/>
            </a:endParaRPr>
          </a:p>
        </p:txBody>
      </p:sp>
      <p:sp>
        <p:nvSpPr>
          <p:cNvPr id="39" name="矩形 38"/>
          <p:cNvSpPr/>
          <p:nvPr>
            <p:custDataLst>
              <p:tags r:id="rId4"/>
            </p:custDataLst>
          </p:nvPr>
        </p:nvSpPr>
        <p:spPr>
          <a:xfrm>
            <a:off x="6510172" y="3894361"/>
            <a:ext cx="4459390" cy="2597630"/>
          </a:xfrm>
          <a:prstGeom prst="rect">
            <a:avLst/>
          </a:prstGeom>
        </p:spPr>
        <p:txBody>
          <a:bodyPr wrap="square" lIns="0" tIns="0" rIns="0" bIns="0" anchor="t" anchorCtr="0">
            <a:noAutofit/>
          </a:bodyPr>
          <a:p>
            <a:pPr algn="just">
              <a:lnSpc>
                <a:spcPct val="150000"/>
              </a:lnSpc>
              <a:spcBef>
                <a:spcPct val="0"/>
              </a:spcBef>
              <a:spcAft>
                <a:spcPct val="0"/>
              </a:spcAft>
            </a:pPr>
            <a:r>
              <a:rPr lang="zh-CN" altLang="en-US" sz="2000" dirty="0">
                <a:solidFill>
                  <a:srgbClr val="FFFFFF"/>
                </a:solidFill>
                <a:latin typeface="+mn-ea"/>
                <a:cs typeface="+mn-ea"/>
              </a:rPr>
              <a:t>参与升旗仪式能够强化学生的集体荣誉感和责任感，让学生明白作为国家一员的责任和使命。</a:t>
            </a:r>
            <a:endParaRPr lang="zh-CN" altLang="en-US" sz="2000" dirty="0">
              <a:solidFill>
                <a:srgbClr val="FFFFFF"/>
              </a:solidFill>
              <a:latin typeface="+mn-ea"/>
              <a:cs typeface="+mn-ea"/>
            </a:endParaRPr>
          </a:p>
        </p:txBody>
      </p:sp>
      <p:sp>
        <p:nvSpPr>
          <p:cNvPr id="42" name="矩形 41"/>
          <p:cNvSpPr/>
          <p:nvPr>
            <p:custDataLst>
              <p:tags r:id="rId5"/>
            </p:custDataLst>
          </p:nvPr>
        </p:nvSpPr>
        <p:spPr>
          <a:xfrm>
            <a:off x="1068840" y="3199520"/>
            <a:ext cx="4459037" cy="580620"/>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培养学生的国家观念</a:t>
            </a:r>
            <a:endParaRPr lang="zh-CN" altLang="en-US" sz="2400" b="1">
              <a:solidFill>
                <a:srgbClr val="FFFFFF"/>
              </a:solidFill>
              <a:latin typeface="+mn-ea"/>
              <a:cs typeface="+mn-ea"/>
            </a:endParaRPr>
          </a:p>
        </p:txBody>
      </p:sp>
      <p:sp>
        <p:nvSpPr>
          <p:cNvPr id="43" name="矩形 42"/>
          <p:cNvSpPr/>
          <p:nvPr>
            <p:custDataLst>
              <p:tags r:id="rId6"/>
            </p:custDataLst>
          </p:nvPr>
        </p:nvSpPr>
        <p:spPr>
          <a:xfrm>
            <a:off x="6510172" y="3199520"/>
            <a:ext cx="4459037" cy="580620"/>
          </a:xfrm>
          <a:prstGeom prst="rect">
            <a:avLst/>
          </a:prstGeom>
        </p:spPr>
        <p:txBody>
          <a:bodyPr wrap="square" lIns="0" tIns="0" rIns="0" bIns="0" anchor="b" anchorCtr="0">
            <a:noAutofit/>
          </a:bodyPr>
          <a:p>
            <a:pPr algn="ctr">
              <a:spcBef>
                <a:spcPct val="0"/>
              </a:spcBef>
              <a:spcAft>
                <a:spcPct val="0"/>
              </a:spcAft>
            </a:pPr>
            <a:r>
              <a:rPr lang="zh-CN" altLang="en-US" sz="2400" b="1">
                <a:solidFill>
                  <a:srgbClr val="FFFFFF"/>
                </a:solidFill>
                <a:latin typeface="+mn-ea"/>
                <a:cs typeface="+mn-ea"/>
              </a:rPr>
              <a:t>强化集体荣誉感与责任感</a:t>
            </a:r>
            <a:endParaRPr lang="zh-CN" altLang="en-US" sz="2400" b="1">
              <a:solidFill>
                <a:srgbClr val="FFFFFF"/>
              </a:solidFill>
              <a:latin typeface="+mn-ea"/>
              <a:cs typeface="+mn-ea"/>
            </a:endParaRPr>
          </a:p>
        </p:txBody>
      </p:sp>
      <p:sp>
        <p:nvSpPr>
          <p:cNvPr id="44" name="椭圆 43"/>
          <p:cNvSpPr>
            <a:spLocks noChangeAspect="1"/>
          </p:cNvSpPr>
          <p:nvPr>
            <p:custDataLst>
              <p:tags r:id="rId7"/>
            </p:custDataLst>
          </p:nvPr>
        </p:nvSpPr>
        <p:spPr>
          <a:xfrm>
            <a:off x="2741535" y="1783187"/>
            <a:ext cx="1115223" cy="1115223"/>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5" name="图片 3" descr="/data/temp/cc6040cc-4728-11f0-875d-3edf20ead54d.svgcc6040cc-4728-11f0-875d-3edf20ead54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rcRect l="256" r="257"/>
          <a:stretch>
            <a:fillRect/>
          </a:stretch>
        </p:blipFill>
        <p:spPr>
          <a:xfrm>
            <a:off x="3100695" y="2142982"/>
            <a:ext cx="395724" cy="395724"/>
          </a:xfrm>
          <a:prstGeom prst="rect">
            <a:avLst/>
          </a:prstGeom>
        </p:spPr>
      </p:pic>
      <p:sp>
        <p:nvSpPr>
          <p:cNvPr id="46" name="椭圆 45"/>
          <p:cNvSpPr>
            <a:spLocks noChangeAspect="1"/>
          </p:cNvSpPr>
          <p:nvPr>
            <p:custDataLst>
              <p:tags r:id="rId11"/>
            </p:custDataLst>
          </p:nvPr>
        </p:nvSpPr>
        <p:spPr>
          <a:xfrm>
            <a:off x="8182232" y="1783187"/>
            <a:ext cx="1115223" cy="1115223"/>
          </a:xfrm>
          <a:prstGeom prst="ellipse">
            <a:avLst/>
          </a:prstGeom>
          <a:noFill/>
          <a:ln w="31750">
            <a:solidFill>
              <a:schemeClr val="accent2">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7" name="图片 4" descr="/data/temp/cc6040fc-4728-11f0-875d-3edf20ead54d.svgcc6040fc-4728-11f0-875d-3edf20ead54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rcRect l="1648" r="1648"/>
          <a:stretch>
            <a:fillRect/>
          </a:stretch>
        </p:blipFill>
        <p:spPr>
          <a:xfrm>
            <a:off x="8542026" y="2142982"/>
            <a:ext cx="395724" cy="395724"/>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（二）开学典礼：新学期的起点</a:t>
            </a:r>
            <a:endParaRPr lang="zh-CN" altLang="en-US"/>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17be671e-46c8-11f0-afec-b6a7d51e20d4.jpg@base@tag=imgScale&amp;m=1&amp;w=675&amp;h=534&amp;q=9517be671e-46c8-11f0-afec-b6a7d51e20d4"/>
          <p:cNvPicPr>
            <a:picLocks noChangeAspect="1"/>
          </p:cNvPicPr>
          <p:nvPr>
            <p:custDataLst>
              <p:tags r:id="rId6"/>
            </p:custDataLst>
          </p:nvPr>
        </p:nvPicPr>
        <p:blipFill rotWithShape="1">
          <a:blip r:embed="rId7"/>
          <a:srcRect t="17814" b="3020"/>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5" descr="/data/temp/17be67af-46c8-11f0-afec-b6a7d51e20d4.jpg@base@tag=imgScale&amp;m=1&amp;w=675&amp;h=534&amp;q=9517be67af-46c8-11f0-afec-b6a7d51e20d4"/>
          <p:cNvPicPr>
            <a:picLocks noChangeAspect="1"/>
          </p:cNvPicPr>
          <p:nvPr>
            <p:custDataLst>
              <p:tags r:id="rId8"/>
            </p:custDataLst>
          </p:nvPr>
        </p:nvPicPr>
        <p:blipFill rotWithShape="1">
          <a:blip r:embed="rId9"/>
          <a:srcRect t="10431" b="10432"/>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17be66d4-46c8-11f0-afec-b6a7d51e20d4.jpg@base@tag=imgScale&amp;m=1&amp;w=675&amp;h=534&amp;q=9517be66d4-46c8-11f0-afec-b6a7d51e20d4"/>
          <p:cNvPicPr>
            <a:picLocks noChangeAspect="1"/>
          </p:cNvPicPr>
          <p:nvPr>
            <p:custDataLst>
              <p:tags r:id="rId10"/>
            </p:custDataLst>
          </p:nvPr>
        </p:nvPicPr>
        <p:blipFill rotWithShape="1">
          <a:blip r:embed="rId11"/>
          <a:srcRect l="2614" r="2614"/>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2" name="图片 10" descr="/data/temp/17be669b-46c8-11f0-afec-b6a7d51e20d4.jpg@base@tag=imgScale&amp;m=1&amp;w=675&amp;h=533&amp;q=9517be669b-46c8-11f0-afec-b6a7d51e20d4"/>
          <p:cNvPicPr>
            <a:picLocks noChangeAspect="1"/>
          </p:cNvPicPr>
          <p:nvPr>
            <p:custDataLst>
              <p:tags r:id="rId12"/>
            </p:custDataLst>
          </p:nvPr>
        </p:nvPicPr>
        <p:blipFill rotWithShape="1">
          <a:blip r:embed="rId13"/>
          <a:srcRect l="1489" t="6754" r="7749" b="7317"/>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05" y="3592830"/>
            <a:ext cx="209359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开学典礼的重要性</a:t>
            </a:r>
            <a:endParaRPr lang="zh-CN" altLang="en-US"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开学典礼标志着新学期的开始，激发学生学习热情，树立目标。</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782060" y="3592830"/>
            <a:ext cx="209359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开学典礼活动概览</a:t>
            </a:r>
            <a:endParaRPr lang="zh-CN" altLang="en-US" b="1" dirty="0">
              <a:solidFill>
                <a:srgbClr val="FFFFFF"/>
              </a:solidFill>
              <a:latin typeface="+mn-ea"/>
              <a:cs typeface="+mn-ea"/>
            </a:endParaRPr>
          </a:p>
        </p:txBody>
      </p:sp>
      <p:sp>
        <p:nvSpPr>
          <p:cNvPr id="26" name="矩形 17"/>
          <p:cNvSpPr/>
          <p:nvPr>
            <p:custDataLst>
              <p:tags r:id="rId17"/>
            </p:custDataLst>
          </p:nvPr>
        </p:nvSpPr>
        <p:spPr>
          <a:xfrm>
            <a:off x="9361170" y="3592830"/>
            <a:ext cx="209359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开学典礼的教育价值</a:t>
            </a:r>
            <a:endParaRPr lang="zh-CN" altLang="en-US"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强化集体意识和责任感，为新学期学习生活奠定积极基础。</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包括校长致辞、学生代表发言、教师寄语及新生宣誓，确立学习方向。</a:t>
            </a:r>
            <a:endParaRPr lang="zh-CN" altLang="en-US" sz="1600">
              <a:solidFill>
                <a:srgbClr val="FFFFFF"/>
              </a:solidFill>
              <a:latin typeface="+mn-ea"/>
              <a:cs typeface="+mn-ea"/>
            </a:endParaRPr>
          </a:p>
        </p:txBody>
      </p:sp>
      <p:sp>
        <p:nvSpPr>
          <p:cNvPr id="29" name="矩形 20"/>
          <p:cNvSpPr/>
          <p:nvPr>
            <p:custDataLst>
              <p:tags r:id="rId20"/>
            </p:custDataLst>
          </p:nvPr>
        </p:nvSpPr>
        <p:spPr>
          <a:xfrm>
            <a:off x="6572250" y="3592830"/>
            <a:ext cx="209359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学生与教师的期望</a:t>
            </a:r>
            <a:endParaRPr lang="zh-CN" altLang="en-US"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学生分享经验，教师强调学习重要性，共同鼓励学生珍惜时间，努力学习。</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1.</a:t>
            </a:r>
            <a:r>
              <a:rPr lang="zh-CN" altLang="en-US" sz="2800">
                <a:solidFill>
                  <a:schemeClr val="accent1">
                    <a:lumMod val="75000"/>
                  </a:schemeClr>
                </a:solidFill>
              </a:rPr>
              <a:t>典礼仪式流程</a:t>
            </a:r>
            <a:endParaRPr lang="zh-CN" altLang="en-US" sz="2800">
              <a:solidFill>
                <a:schemeClr val="accent1">
                  <a:lumMod val="75000"/>
                </a:schemeClr>
              </a:solidFill>
            </a:endParaRPr>
          </a:p>
        </p:txBody>
      </p:sp>
      <p:sp>
        <p:nvSpPr>
          <p:cNvPr id="7" name="任意多边形: 形状 33"/>
          <p:cNvSpPr/>
          <p:nvPr>
            <p:custDataLst>
              <p:tags r:id="rId2"/>
            </p:custDataLst>
          </p:nvPr>
        </p:nvSpPr>
        <p:spPr>
          <a:xfrm>
            <a:off x="7985133" y="1933304"/>
            <a:ext cx="3269235" cy="2318203"/>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a:solidFill>
                  <a:srgbClr val="FFFFFF"/>
                </a:solidFill>
                <a:latin typeface="微软雅黑" panose="020B0503020204020204" charset="-122"/>
                <a:ea typeface="微软雅黑" panose="020B0503020204020204" charset="-122"/>
              </a:rPr>
              <a:t>在整个升旗和唱国歌的过程中，应保持庄重肃穆的氛围，体现对国家的尊重。</a:t>
            </a: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31"/>
          <p:cNvSpPr/>
          <p:nvPr>
            <p:custDataLst>
              <p:tags r:id="rId3"/>
            </p:custDataLst>
          </p:nvPr>
        </p:nvSpPr>
        <p:spPr>
          <a:xfrm>
            <a:off x="4459095" y="1933304"/>
            <a:ext cx="3269235" cy="2318203"/>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2">
                  <a:lumMod val="75000"/>
                  <a:alpha val="100000"/>
                </a:schemeClr>
              </a:gs>
              <a:gs pos="100000">
                <a:schemeClr val="accent2">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a:solidFill>
                  <a:srgbClr val="FFFFFF"/>
                </a:solidFill>
                <a:latin typeface="+mn-ea"/>
                <a:cs typeface="+mn-ea"/>
                <a:sym typeface="+mn-ea"/>
              </a:rPr>
              <a:t>升旗后，全体人员应齐声唱响国歌，以表达对国家的敬意和爱国情感。</a:t>
            </a:r>
            <a:endParaRPr lang="zh-CN" altLang="en-US">
              <a:solidFill>
                <a:srgbClr val="FFFFFF"/>
              </a:solidFill>
              <a:latin typeface="+mn-ea"/>
              <a:cs typeface="+mn-ea"/>
              <a:sym typeface="+mn-ea"/>
            </a:endParaRPr>
          </a:p>
        </p:txBody>
      </p:sp>
      <p:sp>
        <p:nvSpPr>
          <p:cNvPr id="18" name="任意多边形: 形状 30"/>
          <p:cNvSpPr/>
          <p:nvPr>
            <p:custDataLst>
              <p:tags r:id="rId4"/>
            </p:custDataLst>
          </p:nvPr>
        </p:nvSpPr>
        <p:spPr>
          <a:xfrm>
            <a:off x="931235" y="1933304"/>
            <a:ext cx="3269235" cy="2318203"/>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a:solidFill>
                  <a:srgbClr val="FFFFFF"/>
                </a:solidFill>
                <a:latin typeface="+mn-ea"/>
                <a:cs typeface="+mn-ea"/>
                <a:sym typeface="+mn-ea"/>
              </a:rPr>
              <a:t>在典礼开始之际，全体师生应肃立，伴随着庄严的氛围，升起代表国家的旗帜。</a:t>
            </a:r>
            <a:endParaRPr lang="zh-CN" altLang="en-US">
              <a:solidFill>
                <a:srgbClr val="FFFFFF"/>
              </a:solidFill>
              <a:latin typeface="+mn-ea"/>
              <a:cs typeface="+mn-ea"/>
              <a:sym typeface="+mn-ea"/>
            </a:endParaRPr>
          </a:p>
        </p:txBody>
      </p:sp>
      <p:sp>
        <p:nvSpPr>
          <p:cNvPr id="19" name="“_#color-824&amp;2665"/>
          <p:cNvSpPr/>
          <p:nvPr>
            <p:custDataLst>
              <p:tags r:id="rId5"/>
            </p:custDataLst>
          </p:nvPr>
        </p:nvSpPr>
        <p:spPr>
          <a:xfrm>
            <a:off x="3580013" y="3497194"/>
            <a:ext cx="343012" cy="293837"/>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20" name="图片 19" descr="/data/temp/fdea6296-4728-11f0-8538-7abda89095bc.jpegfdea6296-4728-11f0-8538-7abda89095bc"/>
          <p:cNvPicPr>
            <a:picLocks noChangeAspect="1"/>
          </p:cNvPicPr>
          <p:nvPr>
            <p:custDataLst>
              <p:tags r:id="rId6"/>
            </p:custDataLst>
          </p:nvPr>
        </p:nvPicPr>
        <p:blipFill>
          <a:blip r:embed="rId7"/>
          <a:srcRect l="16667" r="16667"/>
          <a:stretch>
            <a:fillRect/>
          </a:stretch>
        </p:blipFill>
        <p:spPr>
          <a:xfrm>
            <a:off x="1124293" y="4475840"/>
            <a:ext cx="934934" cy="934934"/>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3" name="矩形 22"/>
          <p:cNvSpPr/>
          <p:nvPr>
            <p:custDataLst>
              <p:tags r:id="rId8"/>
            </p:custDataLst>
          </p:nvPr>
        </p:nvSpPr>
        <p:spPr>
          <a:xfrm>
            <a:off x="2242820" y="4586605"/>
            <a:ext cx="2195195" cy="71374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全体肃立升国旗</a:t>
            </a:r>
            <a:endParaRPr lang="zh-CN" altLang="en-US" sz="2400" b="1" dirty="0">
              <a:solidFill>
                <a:schemeClr val="accent1"/>
              </a:solidFill>
              <a:latin typeface="+mn-ea"/>
              <a:cs typeface="+mn-ea"/>
              <a:sym typeface="+mn-ea"/>
            </a:endParaRPr>
          </a:p>
        </p:txBody>
      </p:sp>
      <p:sp>
        <p:nvSpPr>
          <p:cNvPr id="25" name="“_#color-824&amp;2668"/>
          <p:cNvSpPr/>
          <p:nvPr>
            <p:custDataLst>
              <p:tags r:id="rId9"/>
            </p:custDataLst>
          </p:nvPr>
        </p:nvSpPr>
        <p:spPr>
          <a:xfrm>
            <a:off x="7107873" y="3505694"/>
            <a:ext cx="343012" cy="293837"/>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26" name="矩形 25"/>
          <p:cNvSpPr/>
          <p:nvPr>
            <p:custDataLst>
              <p:tags r:id="rId10"/>
            </p:custDataLst>
          </p:nvPr>
        </p:nvSpPr>
        <p:spPr>
          <a:xfrm>
            <a:off x="5751004" y="4586332"/>
            <a:ext cx="1977326" cy="71395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唱响国歌</a:t>
            </a:r>
            <a:endParaRPr lang="zh-CN" altLang="en-US" sz="2400" b="1">
              <a:solidFill>
                <a:schemeClr val="accent2"/>
              </a:solidFill>
              <a:latin typeface="+mn-ea"/>
              <a:cs typeface="+mn-ea"/>
              <a:sym typeface="+mn-ea"/>
            </a:endParaRPr>
          </a:p>
        </p:txBody>
      </p:sp>
      <p:pic>
        <p:nvPicPr>
          <p:cNvPr id="27" name="图片 26" descr="/data/temp/fdea62fb-4728-11f0-8538-7abda89095bc.jpegfdea62fb-4728-11f0-8538-7abda89095bc"/>
          <p:cNvPicPr>
            <a:picLocks noChangeAspect="1"/>
          </p:cNvPicPr>
          <p:nvPr>
            <p:custDataLst>
              <p:tags r:id="rId11"/>
            </p:custDataLst>
          </p:nvPr>
        </p:nvPicPr>
        <p:blipFill>
          <a:blip r:embed="rId12"/>
          <a:srcRect l="16667" r="16667"/>
          <a:stretch>
            <a:fillRect/>
          </a:stretch>
        </p:blipFill>
        <p:spPr>
          <a:xfrm>
            <a:off x="4655188" y="4476447"/>
            <a:ext cx="934327" cy="9343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28" name="“_#color-824&amp;2668"/>
          <p:cNvSpPr/>
          <p:nvPr>
            <p:custDataLst>
              <p:tags r:id="rId13"/>
            </p:custDataLst>
          </p:nvPr>
        </p:nvSpPr>
        <p:spPr>
          <a:xfrm>
            <a:off x="10635733" y="3514193"/>
            <a:ext cx="343012" cy="29444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29" name="矩形 28"/>
          <p:cNvSpPr/>
          <p:nvPr>
            <p:custDataLst>
              <p:tags r:id="rId14"/>
            </p:custDataLst>
          </p:nvPr>
        </p:nvSpPr>
        <p:spPr>
          <a:xfrm>
            <a:off x="9278864" y="4586332"/>
            <a:ext cx="1977326" cy="71395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mn-ea"/>
                <a:cs typeface="+mn-ea"/>
                <a:sym typeface="+mn-ea"/>
              </a:rPr>
              <a:t>保持庄重氛围</a:t>
            </a:r>
            <a:endParaRPr lang="zh-CN" altLang="en-US" sz="2400" b="1">
              <a:solidFill>
                <a:schemeClr val="accent1"/>
              </a:solidFill>
              <a:latin typeface="+mn-ea"/>
              <a:cs typeface="+mn-ea"/>
              <a:sym typeface="+mn-ea"/>
            </a:endParaRPr>
          </a:p>
        </p:txBody>
      </p:sp>
      <p:pic>
        <p:nvPicPr>
          <p:cNvPr id="33" name="图片 32" descr="/data/temp/fdea63bf-4728-11f0-8538-7abda89095bc.jpegfdea63bf-4728-11f0-8538-7abda89095bc"/>
          <p:cNvPicPr>
            <a:picLocks noChangeAspect="1"/>
          </p:cNvPicPr>
          <p:nvPr>
            <p:custDataLst>
              <p:tags r:id="rId15"/>
            </p:custDataLst>
          </p:nvPr>
        </p:nvPicPr>
        <p:blipFill>
          <a:blip r:embed="rId16"/>
          <a:srcRect l="16667" r="16667"/>
          <a:stretch>
            <a:fillRect/>
          </a:stretch>
        </p:blipFill>
        <p:spPr>
          <a:xfrm>
            <a:off x="8185476" y="4476447"/>
            <a:ext cx="934327" cy="9343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3894772" y="571463"/>
            <a:ext cx="7687627" cy="792163"/>
          </a:xfrm>
        </p:spPr>
        <p:txBody>
          <a:bodyPr/>
          <a:lstStyle/>
          <a:p>
            <a:r>
              <a:rPr lang="zh-CN" sz="2800" dirty="0">
                <a:solidFill>
                  <a:schemeClr val="accent1">
                    <a:lumMod val="75000"/>
                  </a:schemeClr>
                </a:solidFill>
              </a:rPr>
              <a:t>2.典礼过程中的行为规范</a:t>
            </a:r>
            <a:endParaRPr lang="zh-CN" sz="2800" dirty="0">
              <a:solidFill>
                <a:schemeClr val="accent1">
                  <a:lumMod val="75000"/>
                </a:schemeClr>
              </a:solidFill>
            </a:endParaRPr>
          </a:p>
        </p:txBody>
      </p:sp>
      <p:pic>
        <p:nvPicPr>
          <p:cNvPr id="3" name="图片 2" descr="screen-post-rVcxGBT80j8-unsplash"/>
          <p:cNvPicPr>
            <a:picLocks noChangeAspect="1"/>
          </p:cNvPicPr>
          <p:nvPr>
            <p:custDataLst>
              <p:tags r:id="rId2"/>
            </p:custDataLst>
          </p:nvPr>
        </p:nvPicPr>
        <p:blipFill>
          <a:blip r:embed="rId3"/>
          <a:srcRect l="13592" r="13592"/>
          <a:stretch>
            <a:fillRect/>
          </a:stretch>
        </p:blipFill>
        <p:spPr>
          <a:xfrm rot="157749">
            <a:off x="-155987" y="-67099"/>
            <a:ext cx="3394265" cy="6992199"/>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3" name="矩形 1"/>
          <p:cNvSpPr/>
          <p:nvPr>
            <p:custDataLst>
              <p:tags r:id="rId4"/>
            </p:custDataLst>
          </p:nvPr>
        </p:nvSpPr>
        <p:spPr>
          <a:xfrm>
            <a:off x="4295234" y="2256925"/>
            <a:ext cx="1831939" cy="728931"/>
          </a:xfrm>
          <a:prstGeom prst="rect">
            <a:avLst/>
          </a:prstGeom>
          <a:noFill/>
        </p:spPr>
        <p:txBody>
          <a:bodyPr wrap="square" lIns="0" tIns="0" rIns="0" bIns="0" rtlCol="0" anchor="b" anchorCtr="0">
            <a:noAutofit/>
          </a:bodyPr>
          <a:p>
            <a:pPr>
              <a:spcBef>
                <a:spcPct val="0"/>
              </a:spcBef>
              <a:spcAft>
                <a:spcPct val="0"/>
              </a:spcAft>
            </a:pPr>
            <a:r>
              <a:rPr lang="en-US" altLang="zh-CN" sz="5400">
                <a:solidFill>
                  <a:schemeClr val="accent1">
                    <a:alpha val="42000"/>
                  </a:schemeClr>
                </a:solidFill>
                <a:latin typeface="+mn-ea"/>
                <a:cs typeface="+mn-ea"/>
                <a:sym typeface="+mn-ea"/>
              </a:rPr>
              <a:t>01</a:t>
            </a:r>
            <a:endParaRPr lang="zh-CN" altLang="en-US" sz="5400" dirty="0">
              <a:solidFill>
                <a:schemeClr val="accent1">
                  <a:alpha val="42000"/>
                </a:schemeClr>
              </a:solidFill>
              <a:latin typeface="+mn-ea"/>
              <a:cs typeface="+mn-ea"/>
              <a:sym typeface="+mn-ea"/>
            </a:endParaRPr>
          </a:p>
        </p:txBody>
      </p:sp>
      <p:cxnSp>
        <p:nvCxnSpPr>
          <p:cNvPr id="20" name="直接连接符 19"/>
          <p:cNvCxnSpPr/>
          <p:nvPr>
            <p:custDataLst>
              <p:tags r:id="rId5"/>
            </p:custDataLst>
          </p:nvPr>
        </p:nvCxnSpPr>
        <p:spPr>
          <a:xfrm>
            <a:off x="4295234" y="3068683"/>
            <a:ext cx="1836242" cy="0"/>
          </a:xfrm>
          <a:prstGeom prst="line">
            <a:avLst/>
          </a:prstGeom>
          <a:ln w="12700">
            <a:solidFill>
              <a:schemeClr val="accent1">
                <a:alpha val="40000"/>
              </a:schemeClr>
            </a:solidFill>
          </a:ln>
        </p:spPr>
        <p:style>
          <a:lnRef idx="2">
            <a:schemeClr val="accent1"/>
          </a:lnRef>
          <a:fillRef idx="0">
            <a:srgbClr val="FFFFFF"/>
          </a:fillRef>
          <a:effectRef idx="0">
            <a:srgbClr val="FFFFFF"/>
          </a:effectRef>
          <a:fontRef idx="minor">
            <a:schemeClr val="tx1"/>
          </a:fontRef>
        </p:style>
      </p:cxnSp>
      <p:sp>
        <p:nvSpPr>
          <p:cNvPr id="14" name="矩形 4"/>
          <p:cNvSpPr/>
          <p:nvPr>
            <p:custDataLst>
              <p:tags r:id="rId6"/>
            </p:custDataLst>
          </p:nvPr>
        </p:nvSpPr>
        <p:spPr>
          <a:xfrm>
            <a:off x="4295775" y="3152140"/>
            <a:ext cx="2289810" cy="44767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认真聆听致辞</a:t>
            </a:r>
            <a:endParaRPr lang="zh-CN" altLang="en-US" sz="2400" b="1">
              <a:solidFill>
                <a:schemeClr val="accent1"/>
              </a:solidFill>
              <a:latin typeface="+mn-ea"/>
              <a:cs typeface="+mn-ea"/>
              <a:sym typeface="+mn-ea"/>
            </a:endParaRPr>
          </a:p>
        </p:txBody>
      </p:sp>
      <p:sp>
        <p:nvSpPr>
          <p:cNvPr id="15" name="矩形 5"/>
          <p:cNvSpPr/>
          <p:nvPr>
            <p:custDataLst>
              <p:tags r:id="rId7"/>
            </p:custDataLst>
          </p:nvPr>
        </p:nvSpPr>
        <p:spPr>
          <a:xfrm>
            <a:off x="4295234" y="3659768"/>
            <a:ext cx="1836242" cy="2239926"/>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在校长致辞、表彰仪式、师生代表发言以及来宾致辞等环节，学生应全神贯注地聆听，表现出对讲话者的尊重。</a:t>
            </a:r>
            <a:endParaRPr lang="zh-CN" altLang="en-US">
              <a:ln>
                <a:noFill/>
                <a:prstDash val="sysDot"/>
              </a:ln>
              <a:solidFill>
                <a:schemeClr val="tx1">
                  <a:lumMod val="85000"/>
                  <a:lumOff val="15000"/>
                </a:schemeClr>
              </a:solidFill>
              <a:latin typeface="+mn-ea"/>
              <a:cs typeface="+mn-ea"/>
              <a:sym typeface="+mn-ea"/>
            </a:endParaRPr>
          </a:p>
        </p:txBody>
      </p:sp>
      <p:sp>
        <p:nvSpPr>
          <p:cNvPr id="16" name="矩形 6"/>
          <p:cNvSpPr/>
          <p:nvPr>
            <p:custDataLst>
              <p:tags r:id="rId8"/>
            </p:custDataLst>
          </p:nvPr>
        </p:nvSpPr>
        <p:spPr>
          <a:xfrm>
            <a:off x="6528413" y="2256925"/>
            <a:ext cx="1834233" cy="728931"/>
          </a:xfrm>
          <a:prstGeom prst="rect">
            <a:avLst/>
          </a:prstGeom>
          <a:noFill/>
        </p:spPr>
        <p:txBody>
          <a:bodyPr wrap="square" lIns="0" tIns="0" rIns="0" bIns="0" rtlCol="0" anchor="b" anchorCtr="0">
            <a:noAutofit/>
          </a:bodyPr>
          <a:p>
            <a:pPr>
              <a:spcBef>
                <a:spcPct val="0"/>
              </a:spcBef>
              <a:spcAft>
                <a:spcPct val="0"/>
              </a:spcAft>
            </a:pPr>
            <a:r>
              <a:rPr lang="en-US" altLang="zh-CN" sz="5400">
                <a:solidFill>
                  <a:schemeClr val="accent1">
                    <a:alpha val="42000"/>
                  </a:schemeClr>
                </a:solidFill>
                <a:latin typeface="+mn-ea"/>
                <a:cs typeface="+mn-ea"/>
                <a:sym typeface="+mn-ea"/>
              </a:rPr>
              <a:t>02</a:t>
            </a:r>
            <a:endParaRPr lang="zh-CN" altLang="en-US" sz="5400" dirty="0">
              <a:solidFill>
                <a:schemeClr val="accent1">
                  <a:alpha val="42000"/>
                </a:schemeClr>
              </a:solidFill>
              <a:latin typeface="+mn-ea"/>
              <a:cs typeface="+mn-ea"/>
              <a:sym typeface="+mn-ea"/>
            </a:endParaRPr>
          </a:p>
        </p:txBody>
      </p:sp>
      <p:cxnSp>
        <p:nvCxnSpPr>
          <p:cNvPr id="18" name="直接连接符 10"/>
          <p:cNvCxnSpPr/>
          <p:nvPr>
            <p:custDataLst>
              <p:tags r:id="rId9"/>
            </p:custDataLst>
          </p:nvPr>
        </p:nvCxnSpPr>
        <p:spPr>
          <a:xfrm>
            <a:off x="6528413" y="3068683"/>
            <a:ext cx="1835092" cy="0"/>
          </a:xfrm>
          <a:prstGeom prst="line">
            <a:avLst/>
          </a:prstGeom>
          <a:ln w="12700">
            <a:solidFill>
              <a:schemeClr val="accent1">
                <a:alpha val="40000"/>
              </a:schemeClr>
            </a:solidFill>
          </a:ln>
        </p:spPr>
        <p:style>
          <a:lnRef idx="2">
            <a:schemeClr val="accent1"/>
          </a:lnRef>
          <a:fillRef idx="0">
            <a:srgbClr val="FFFFFF"/>
          </a:fillRef>
          <a:effectRef idx="0">
            <a:srgbClr val="FFFFFF"/>
          </a:effectRef>
          <a:fontRef idx="minor">
            <a:schemeClr val="tx1"/>
          </a:fontRef>
        </p:style>
      </p:cxnSp>
      <p:sp>
        <p:nvSpPr>
          <p:cNvPr id="19" name="矩形 8"/>
          <p:cNvSpPr/>
          <p:nvPr>
            <p:custDataLst>
              <p:tags r:id="rId10"/>
            </p:custDataLst>
          </p:nvPr>
        </p:nvSpPr>
        <p:spPr>
          <a:xfrm>
            <a:off x="6528435" y="3152140"/>
            <a:ext cx="2291715" cy="44767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适时鼓掌尊重</a:t>
            </a:r>
            <a:endParaRPr lang="zh-CN" altLang="en-US" sz="2400" b="1">
              <a:solidFill>
                <a:schemeClr val="accent1"/>
              </a:solidFill>
              <a:latin typeface="+mn-ea"/>
              <a:cs typeface="+mn-ea"/>
              <a:sym typeface="+mn-ea"/>
            </a:endParaRPr>
          </a:p>
        </p:txBody>
      </p:sp>
      <p:sp>
        <p:nvSpPr>
          <p:cNvPr id="21" name="矩形 13"/>
          <p:cNvSpPr/>
          <p:nvPr>
            <p:custDataLst>
              <p:tags r:id="rId11"/>
            </p:custDataLst>
          </p:nvPr>
        </p:nvSpPr>
        <p:spPr>
          <a:xfrm>
            <a:off x="6528413" y="3659768"/>
            <a:ext cx="1836242" cy="2239436"/>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学生在听到值得尊敬和感谢的内容时，应适时鼓掌，以礼貌的方式表达自己的敬意和感激之情。</a:t>
            </a:r>
            <a:endParaRPr lang="zh-CN" altLang="en-US">
              <a:ln>
                <a:noFill/>
                <a:prstDash val="sysDot"/>
              </a:ln>
              <a:solidFill>
                <a:schemeClr val="tx1">
                  <a:lumMod val="85000"/>
                  <a:lumOff val="15000"/>
                </a:schemeClr>
              </a:solidFill>
              <a:latin typeface="+mn-ea"/>
              <a:cs typeface="+mn-ea"/>
              <a:sym typeface="+mn-ea"/>
            </a:endParaRPr>
          </a:p>
        </p:txBody>
      </p:sp>
      <p:sp>
        <p:nvSpPr>
          <p:cNvPr id="22" name="矩形 17"/>
          <p:cNvSpPr/>
          <p:nvPr>
            <p:custDataLst>
              <p:tags r:id="rId12"/>
            </p:custDataLst>
          </p:nvPr>
        </p:nvSpPr>
        <p:spPr>
          <a:xfrm>
            <a:off x="8761028" y="2256925"/>
            <a:ext cx="1834915" cy="728931"/>
          </a:xfrm>
          <a:prstGeom prst="rect">
            <a:avLst/>
          </a:prstGeom>
          <a:noFill/>
        </p:spPr>
        <p:txBody>
          <a:bodyPr wrap="square" lIns="0" tIns="0" rIns="0" bIns="0" rtlCol="0" anchor="b" anchorCtr="0">
            <a:noAutofit/>
          </a:bodyPr>
          <a:p>
            <a:pPr>
              <a:spcBef>
                <a:spcPct val="0"/>
              </a:spcBef>
              <a:spcAft>
                <a:spcPct val="0"/>
              </a:spcAft>
            </a:pPr>
            <a:r>
              <a:rPr lang="en-US" altLang="zh-CN" sz="5400">
                <a:solidFill>
                  <a:schemeClr val="accent1">
                    <a:alpha val="42000"/>
                  </a:schemeClr>
                </a:solidFill>
                <a:latin typeface="+mn-ea"/>
                <a:cs typeface="+mn-ea"/>
                <a:sym typeface="+mn-ea"/>
              </a:rPr>
              <a:t>03</a:t>
            </a:r>
            <a:endParaRPr lang="zh-CN" altLang="en-US" sz="5400" dirty="0">
              <a:solidFill>
                <a:schemeClr val="accent1">
                  <a:alpha val="42000"/>
                </a:schemeClr>
              </a:solidFill>
              <a:latin typeface="+mn-ea"/>
              <a:cs typeface="+mn-ea"/>
              <a:sym typeface="+mn-ea"/>
            </a:endParaRPr>
          </a:p>
        </p:txBody>
      </p:sp>
      <p:cxnSp>
        <p:nvCxnSpPr>
          <p:cNvPr id="23" name="直接连接符 15"/>
          <p:cNvCxnSpPr/>
          <p:nvPr>
            <p:custDataLst>
              <p:tags r:id="rId13"/>
            </p:custDataLst>
          </p:nvPr>
        </p:nvCxnSpPr>
        <p:spPr>
          <a:xfrm>
            <a:off x="8761028" y="3068683"/>
            <a:ext cx="1835092" cy="0"/>
          </a:xfrm>
          <a:prstGeom prst="line">
            <a:avLst/>
          </a:prstGeom>
          <a:ln w="12700">
            <a:solidFill>
              <a:schemeClr val="accent1">
                <a:alpha val="40000"/>
              </a:schemeClr>
            </a:solidFill>
          </a:ln>
        </p:spPr>
        <p:style>
          <a:lnRef idx="2">
            <a:schemeClr val="accent1"/>
          </a:lnRef>
          <a:fillRef idx="0">
            <a:srgbClr val="FFFFFF"/>
          </a:fillRef>
          <a:effectRef idx="0">
            <a:srgbClr val="FFFFFF"/>
          </a:effectRef>
          <a:fontRef idx="minor">
            <a:schemeClr val="tx1"/>
          </a:fontRef>
        </p:style>
      </p:cxnSp>
      <p:sp>
        <p:nvSpPr>
          <p:cNvPr id="24" name="矩形 18"/>
          <p:cNvSpPr/>
          <p:nvPr>
            <p:custDataLst>
              <p:tags r:id="rId14"/>
            </p:custDataLst>
          </p:nvPr>
        </p:nvSpPr>
        <p:spPr>
          <a:xfrm>
            <a:off x="8761095" y="3152140"/>
            <a:ext cx="2293620" cy="44767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展示尊重与感谢</a:t>
            </a:r>
            <a:endParaRPr lang="zh-CN" altLang="en-US" sz="2400" b="1">
              <a:solidFill>
                <a:schemeClr val="accent1"/>
              </a:solidFill>
              <a:latin typeface="+mn-ea"/>
              <a:cs typeface="+mn-ea"/>
              <a:sym typeface="+mn-ea"/>
            </a:endParaRPr>
          </a:p>
        </p:txBody>
      </p:sp>
      <p:sp>
        <p:nvSpPr>
          <p:cNvPr id="25" name="矩形 21"/>
          <p:cNvSpPr/>
          <p:nvPr>
            <p:custDataLst>
              <p:tags r:id="rId15"/>
            </p:custDataLst>
          </p:nvPr>
        </p:nvSpPr>
        <p:spPr>
          <a:xfrm>
            <a:off x="8761591" y="3659768"/>
            <a:ext cx="1836242" cy="223894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在典礼的各个环节中，通过认真听讲和适时鼓掌，学生能够展示出对活动的尊重和对参与者的感谢。</a:t>
            </a:r>
            <a:endParaRPr lang="zh-CN" altLang="en-US">
              <a:ln>
                <a:noFill/>
                <a:prstDash val="sysDot"/>
              </a:ln>
              <a:solidFill>
                <a:schemeClr val="tx1">
                  <a:lumMod val="85000"/>
                  <a:lumOff val="15000"/>
                </a:schemeClr>
              </a:solidFill>
              <a:latin typeface="+mn-ea"/>
              <a:cs typeface="+mn-ea"/>
              <a:sym typeface="+mn-ea"/>
            </a:endParaRPr>
          </a:p>
        </p:txBody>
      </p:sp>
    </p:spTree>
    <p:custDataLst>
      <p:tags r:id="rId1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en-US" altLang="zh-CN" sz="2800">
                <a:solidFill>
                  <a:schemeClr val="accent1">
                    <a:lumMod val="75000"/>
                  </a:schemeClr>
                </a:solidFill>
              </a:rPr>
              <a:t>3.</a:t>
            </a:r>
            <a:r>
              <a:rPr lang="zh-CN" altLang="en-US" sz="2800">
                <a:solidFill>
                  <a:schemeClr val="accent1">
                    <a:lumMod val="75000"/>
                  </a:schemeClr>
                </a:solidFill>
              </a:rPr>
              <a:t>典礼期间的纪律与形象</a:t>
            </a:r>
            <a:endParaRPr lang="zh-CN" altLang="en-US" sz="2800">
              <a:solidFill>
                <a:schemeClr val="accent1">
                  <a:lumMod val="75000"/>
                </a:schemeClr>
              </a:solidFill>
            </a:endParaRPr>
          </a:p>
        </p:txBody>
      </p:sp>
      <p:sp>
        <p:nvSpPr>
          <p:cNvPr id="30" name="矩形 29"/>
          <p:cNvSpPr/>
          <p:nvPr>
            <p:custDataLst>
              <p:tags r:id="rId2"/>
            </p:custDataLst>
          </p:nvPr>
        </p:nvSpPr>
        <p:spPr>
          <a:xfrm>
            <a:off x="1282700" y="4652645"/>
            <a:ext cx="2828290" cy="89535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典礼期间，学生应遵守会场纪律，不得随意走动或交头接耳，以免影响他人和破坏会场秩序。</a:t>
            </a:r>
            <a:endParaRPr lang="zh-CN" altLang="en-US" kern="0" dirty="0">
              <a:solidFill>
                <a:schemeClr val="tx1">
                  <a:lumMod val="85000"/>
                  <a:lumOff val="15000"/>
                </a:schemeClr>
              </a:solidFill>
              <a:latin typeface="+mn-ea"/>
              <a:cs typeface="+mn-ea"/>
            </a:endParaRPr>
          </a:p>
        </p:txBody>
      </p:sp>
      <p:sp>
        <p:nvSpPr>
          <p:cNvPr id="31" name="矩形 30"/>
          <p:cNvSpPr/>
          <p:nvPr>
            <p:custDataLst>
              <p:tags r:id="rId3"/>
            </p:custDataLst>
          </p:nvPr>
        </p:nvSpPr>
        <p:spPr>
          <a:xfrm>
            <a:off x="1673950" y="4246974"/>
            <a:ext cx="2079475" cy="374564"/>
          </a:xfrm>
          <a:prstGeom prst="rect">
            <a:avLst/>
          </a:prstGeom>
          <a:noFill/>
        </p:spPr>
        <p:txBody>
          <a:bodyPr wrap="square" lIns="0" tIns="0" rIns="0" bIns="0" rtlCol="0" anchor="b">
            <a:noAutofit/>
          </a:bodyPr>
          <a:lstStyle/>
          <a:p>
            <a:pPr algn="ctr">
              <a:spcBef>
                <a:spcPct val="0"/>
              </a:spcBef>
              <a:spcAft>
                <a:spcPct val="0"/>
              </a:spcAft>
            </a:pPr>
            <a:r>
              <a:rPr lang="zh-CN" altLang="en-US" sz="2400" b="1" kern="0">
                <a:solidFill>
                  <a:schemeClr val="accent1"/>
                </a:solidFill>
                <a:latin typeface="+mn-ea"/>
                <a:cs typeface="+mn-ea"/>
              </a:rPr>
              <a:t>遵守会场纪律</a:t>
            </a:r>
            <a:endParaRPr lang="zh-CN" altLang="en-US" sz="2400" b="1" kern="0">
              <a:solidFill>
                <a:schemeClr val="accent1"/>
              </a:solidFill>
              <a:latin typeface="+mn-ea"/>
              <a:cs typeface="+mn-ea"/>
            </a:endParaRPr>
          </a:p>
        </p:txBody>
      </p:sp>
      <p:sp>
        <p:nvSpPr>
          <p:cNvPr id="32" name="矩形 31"/>
          <p:cNvSpPr/>
          <p:nvPr>
            <p:custDataLst>
              <p:tags r:id="rId4"/>
            </p:custDataLst>
          </p:nvPr>
        </p:nvSpPr>
        <p:spPr>
          <a:xfrm>
            <a:off x="4801235" y="4652645"/>
            <a:ext cx="2809875" cy="89535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学生应保持会场地面清洁整洁，不在会场内乱扔垃圾，以体现良好的个人素养和对公共环境的负责态度。</a:t>
            </a:r>
            <a:endParaRPr lang="zh-CN" altLang="en-US" kern="0" dirty="0">
              <a:solidFill>
                <a:schemeClr val="tx1">
                  <a:lumMod val="85000"/>
                  <a:lumOff val="15000"/>
                </a:schemeClr>
              </a:solidFill>
              <a:latin typeface="+mn-ea"/>
              <a:cs typeface="+mn-ea"/>
            </a:endParaRPr>
          </a:p>
        </p:txBody>
      </p:sp>
      <p:sp>
        <p:nvSpPr>
          <p:cNvPr id="33" name="矩形 32"/>
          <p:cNvSpPr/>
          <p:nvPr>
            <p:custDataLst>
              <p:tags r:id="rId5"/>
            </p:custDataLst>
          </p:nvPr>
        </p:nvSpPr>
        <p:spPr>
          <a:xfrm>
            <a:off x="5056147" y="4246974"/>
            <a:ext cx="2079475" cy="374564"/>
          </a:xfrm>
          <a:prstGeom prst="rect">
            <a:avLst/>
          </a:prstGeom>
          <a:noFill/>
        </p:spPr>
        <p:txBody>
          <a:bodyPr wrap="square" lIns="0" tIns="0" rIns="0" bIns="0" rtlCol="0" anchor="b">
            <a:noAutofit/>
          </a:bodyPr>
          <a:lstStyle/>
          <a:p>
            <a:pPr algn="ctr">
              <a:spcBef>
                <a:spcPct val="0"/>
              </a:spcBef>
              <a:spcAft>
                <a:spcPct val="0"/>
              </a:spcAft>
            </a:pPr>
            <a:r>
              <a:rPr lang="zh-CN" altLang="en-US" sz="2400" b="1" kern="0">
                <a:solidFill>
                  <a:schemeClr val="accent2"/>
                </a:solidFill>
                <a:latin typeface="+mn-ea"/>
                <a:cs typeface="+mn-ea"/>
              </a:rPr>
              <a:t>维护会场整洁</a:t>
            </a:r>
            <a:endParaRPr lang="zh-CN" altLang="en-US" sz="2400" b="1" kern="0">
              <a:solidFill>
                <a:schemeClr val="accent2"/>
              </a:solidFill>
              <a:latin typeface="+mn-ea"/>
              <a:cs typeface="+mn-ea"/>
            </a:endParaRPr>
          </a:p>
        </p:txBody>
      </p:sp>
      <p:sp>
        <p:nvSpPr>
          <p:cNvPr id="34" name="矩形 33"/>
          <p:cNvSpPr/>
          <p:nvPr>
            <p:custDataLst>
              <p:tags r:id="rId6"/>
            </p:custDataLst>
          </p:nvPr>
        </p:nvSpPr>
        <p:spPr>
          <a:xfrm>
            <a:off x="8014970" y="4652645"/>
            <a:ext cx="2793365" cy="89535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kern="0">
                <a:solidFill>
                  <a:schemeClr val="tx1">
                    <a:lumMod val="85000"/>
                    <a:lumOff val="15000"/>
                  </a:schemeClr>
                </a:solidFill>
                <a:latin typeface="+mn-ea"/>
                <a:cs typeface="+mn-ea"/>
              </a:rPr>
              <a:t>通过遵守会场纪律和维护会场整洁，学生能够展示出良好的个人素养和集体形象，为学校争光。</a:t>
            </a:r>
            <a:endParaRPr lang="zh-CN" altLang="en-US" kern="0">
              <a:solidFill>
                <a:schemeClr val="tx1">
                  <a:lumMod val="85000"/>
                  <a:lumOff val="15000"/>
                </a:schemeClr>
              </a:solidFill>
              <a:latin typeface="+mn-ea"/>
              <a:cs typeface="+mn-ea"/>
            </a:endParaRPr>
          </a:p>
        </p:txBody>
      </p:sp>
      <p:sp>
        <p:nvSpPr>
          <p:cNvPr id="35" name="矩形 34"/>
          <p:cNvSpPr/>
          <p:nvPr>
            <p:custDataLst>
              <p:tags r:id="rId7"/>
            </p:custDataLst>
          </p:nvPr>
        </p:nvSpPr>
        <p:spPr>
          <a:xfrm>
            <a:off x="8372304" y="4246974"/>
            <a:ext cx="2079475" cy="374564"/>
          </a:xfrm>
          <a:prstGeom prst="rect">
            <a:avLst/>
          </a:prstGeom>
          <a:noFill/>
        </p:spPr>
        <p:txBody>
          <a:bodyPr wrap="square" lIns="0" tIns="0" rIns="0" bIns="0" rtlCol="0" anchor="b">
            <a:noAutofit/>
          </a:bodyPr>
          <a:lstStyle/>
          <a:p>
            <a:pPr algn="ctr">
              <a:spcBef>
                <a:spcPct val="0"/>
              </a:spcBef>
              <a:spcAft>
                <a:spcPct val="0"/>
              </a:spcAft>
            </a:pPr>
            <a:r>
              <a:rPr lang="zh-CN" altLang="en-US" sz="2400" b="1" kern="0">
                <a:solidFill>
                  <a:schemeClr val="accent1"/>
                </a:solidFill>
                <a:latin typeface="+mn-ea"/>
                <a:cs typeface="+mn-ea"/>
              </a:rPr>
              <a:t>展现良好素养</a:t>
            </a:r>
            <a:endParaRPr lang="zh-CN" altLang="en-US" sz="2400" b="1" kern="0">
              <a:solidFill>
                <a:schemeClr val="accent1"/>
              </a:solidFill>
              <a:latin typeface="+mn-ea"/>
              <a:cs typeface="+mn-ea"/>
            </a:endParaRPr>
          </a:p>
        </p:txBody>
      </p:sp>
      <p:sp>
        <p:nvSpPr>
          <p:cNvPr id="36" name="任意多边形 35"/>
          <p:cNvSpPr/>
          <p:nvPr>
            <p:custDataLst>
              <p:tags r:id="rId8"/>
            </p:custDataLst>
          </p:nvPr>
        </p:nvSpPr>
        <p:spPr>
          <a:xfrm>
            <a:off x="1675026" y="1762261"/>
            <a:ext cx="2077322" cy="2398069"/>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1">
                    <a:alpha val="0"/>
                  </a:schemeClr>
                </a:gs>
                <a:gs pos="100000">
                  <a:schemeClr val="accent1">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37" name="图片 36" descr="/data/temp/5055fd99-4729-11f0-90a1-3e159f5bbc53.jpeg5055fd99-4729-11f0-90a1-3e159f5bbc53"/>
          <p:cNvPicPr>
            <a:picLocks noChangeAspect="1"/>
          </p:cNvPicPr>
          <p:nvPr>
            <p:custDataLst>
              <p:tags r:id="rId9"/>
            </p:custDataLst>
          </p:nvPr>
        </p:nvPicPr>
        <p:blipFill>
          <a:blip r:embed="rId10"/>
          <a:srcRect l="18759" r="18759"/>
          <a:stretch>
            <a:fillRect/>
          </a:stretch>
        </p:blipFill>
        <p:spPr>
          <a:xfrm>
            <a:off x="1730996" y="1826841"/>
            <a:ext cx="1965383" cy="2268371"/>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1"/>
          </a:solidFill>
          <a:ln w="6350">
            <a:solidFill>
              <a:schemeClr val="accent1">
                <a:alpha val="20000"/>
              </a:schemeClr>
            </a:solidFill>
          </a:ln>
        </p:spPr>
      </p:pic>
      <p:sp>
        <p:nvSpPr>
          <p:cNvPr id="38" name="任意多边形: 形状 45"/>
          <p:cNvSpPr/>
          <p:nvPr>
            <p:custDataLst>
              <p:tags r:id="rId11"/>
            </p:custDataLst>
          </p:nvPr>
        </p:nvSpPr>
        <p:spPr>
          <a:xfrm rot="19800000">
            <a:off x="1917739" y="1988829"/>
            <a:ext cx="591983" cy="61889"/>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39" name="任意多边形: 形状 45"/>
          <p:cNvSpPr/>
          <p:nvPr>
            <p:custDataLst>
              <p:tags r:id="rId12"/>
            </p:custDataLst>
          </p:nvPr>
        </p:nvSpPr>
        <p:spPr>
          <a:xfrm rot="19800000">
            <a:off x="5299937" y="1960306"/>
            <a:ext cx="591983" cy="61889"/>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2"/>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40" name="任意多边形 39"/>
          <p:cNvSpPr/>
          <p:nvPr>
            <p:custDataLst>
              <p:tags r:id="rId13"/>
            </p:custDataLst>
          </p:nvPr>
        </p:nvSpPr>
        <p:spPr>
          <a:xfrm>
            <a:off x="5057224" y="1733738"/>
            <a:ext cx="2077322" cy="2398069"/>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2">
                    <a:alpha val="0"/>
                  </a:schemeClr>
                </a:gs>
                <a:gs pos="100000">
                  <a:schemeClr val="accent2">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41" name="图片 40" descr="/data/temp/5055ff18-4729-11f0-90a1-3e159f5bbc53.jpeg5055ff18-4729-11f0-90a1-3e159f5bbc53"/>
          <p:cNvPicPr>
            <a:picLocks noChangeAspect="1"/>
          </p:cNvPicPr>
          <p:nvPr>
            <p:custDataLst>
              <p:tags r:id="rId14"/>
            </p:custDataLst>
          </p:nvPr>
        </p:nvPicPr>
        <p:blipFill>
          <a:blip r:embed="rId15"/>
          <a:srcRect l="21119" r="21119"/>
          <a:stretch>
            <a:fillRect/>
          </a:stretch>
        </p:blipFill>
        <p:spPr>
          <a:xfrm>
            <a:off x="5113193" y="1798318"/>
            <a:ext cx="1965383" cy="2268371"/>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2"/>
          </a:solidFill>
          <a:ln w="6350">
            <a:solidFill>
              <a:schemeClr val="accent2">
                <a:alpha val="20000"/>
              </a:schemeClr>
            </a:solidFill>
          </a:ln>
        </p:spPr>
      </p:pic>
      <p:sp>
        <p:nvSpPr>
          <p:cNvPr id="42" name="任意多边形: 形状 45"/>
          <p:cNvSpPr/>
          <p:nvPr>
            <p:custDataLst>
              <p:tags r:id="rId16"/>
            </p:custDataLst>
          </p:nvPr>
        </p:nvSpPr>
        <p:spPr>
          <a:xfrm rot="19800000">
            <a:off x="8616094" y="1894649"/>
            <a:ext cx="591983" cy="61889"/>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43" name="任意多边形 42"/>
          <p:cNvSpPr/>
          <p:nvPr>
            <p:custDataLst>
              <p:tags r:id="rId17"/>
            </p:custDataLst>
          </p:nvPr>
        </p:nvSpPr>
        <p:spPr>
          <a:xfrm>
            <a:off x="8373381" y="1668081"/>
            <a:ext cx="2077322" cy="2398069"/>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1">
                    <a:alpha val="0"/>
                  </a:schemeClr>
                </a:gs>
                <a:gs pos="100000">
                  <a:schemeClr val="accent1">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44" name="图片 43" descr="/data/temp/5055ffb9-4729-11f0-90a1-3e159f5bbc53.jpeg5055ffb9-4729-11f0-90a1-3e159f5bbc53"/>
          <p:cNvPicPr>
            <a:picLocks noChangeAspect="1"/>
          </p:cNvPicPr>
          <p:nvPr>
            <p:custDataLst>
              <p:tags r:id="rId18"/>
            </p:custDataLst>
          </p:nvPr>
        </p:nvPicPr>
        <p:blipFill>
          <a:blip r:embed="rId19"/>
          <a:srcRect l="21119" r="21119"/>
          <a:stretch>
            <a:fillRect/>
          </a:stretch>
        </p:blipFill>
        <p:spPr>
          <a:xfrm>
            <a:off x="8429350" y="1732661"/>
            <a:ext cx="1965383" cy="2268371"/>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1"/>
          </a:solidFill>
          <a:ln w="6350">
            <a:solidFill>
              <a:schemeClr val="accent1">
                <a:alpha val="20000"/>
              </a:schemeClr>
            </a:solidFill>
          </a:ln>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04380" y="3490007"/>
            <a:ext cx="9144000" cy="1152000"/>
          </a:xfrm>
        </p:spPr>
        <p:txBody>
          <a:bodyPr/>
          <a:lstStyle/>
          <a:p>
            <a:r>
              <a:rPr lang="zh-CN" altLang="en-US"/>
              <a:t>文书礼仪</a:t>
            </a:r>
            <a:endParaRPr lang="zh-CN" altLang="en-US"/>
          </a:p>
        </p:txBody>
      </p:sp>
      <p:sp>
        <p:nvSpPr>
          <p:cNvPr id="6" name="节编号"/>
          <p:cNvSpPr>
            <a:spLocks noGrp="1"/>
          </p:cNvSpPr>
          <p:nvPr>
            <p:ph type="body" sz="quarter" idx="13"/>
            <p:custDataLst>
              <p:tags r:id="rId2"/>
            </p:custDataLst>
          </p:nvPr>
        </p:nvSpPr>
        <p:spPr>
          <a:xfrm>
            <a:off x="5173980" y="1973943"/>
            <a:ext cx="4572000" cy="1454864"/>
          </a:xfrm>
        </p:spPr>
        <p:txBody>
          <a:bodyPr/>
          <a:lstStyle/>
          <a:p>
            <a:pPr algn="r"/>
            <a:r>
              <a:rPr lang="zh-CN" altLang="en-US" sz="5400">
                <a:sym typeface="+mn-ea"/>
              </a:rPr>
              <a:t>第三节</a:t>
            </a:r>
            <a:endParaRPr lang="zh-CN" altLang="en-US" sz="5400">
              <a:sym typeface="+mn-ea"/>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能够准确理解礼仪文书的概念、分类及其在社会交往中的重要性。掌握请假条、留言条、寻物启事、请柬、感谢信、慰问信等常见礼仪文书的写作格式和技巧；根据不同的场合和对象，正确选择并撰写恰当的礼仪文书，表达情感和意愿。</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通过案例分析和实践练习，逐步掌握礼仪文书的写作过程和方法。在小组合作中，共同讨论、修改和完善礼仪文书，提高写作水平；能够学会利用网络资源或参考书籍，自主学习和探索更多礼仪文书的相关知识。</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认识到礼仪文书在人际交往中的积极作用，增强对礼仪文化的尊重和热爱。培养真诚、尊重、礼貌的交往态度，提升个人形象和社交能力；在撰写礼仪文书的过程中，培养细心、耐心、认真的品质，提高个人综合素质。</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234810" y="3490007"/>
            <a:ext cx="9144000" cy="1152000"/>
          </a:xfrm>
        </p:spPr>
        <p:txBody>
          <a:bodyPr/>
          <a:lstStyle/>
          <a:p>
            <a:r>
              <a:rPr lang="zh-CN" altLang="en-US"/>
              <a:t>基本礼仪</a:t>
            </a:r>
            <a:endParaRPr lang="zh-CN" altLang="en-US"/>
          </a:p>
        </p:txBody>
      </p:sp>
      <p:sp>
        <p:nvSpPr>
          <p:cNvPr id="6" name="节编号"/>
          <p:cNvSpPr>
            <a:spLocks noGrp="1"/>
          </p:cNvSpPr>
          <p:nvPr>
            <p:ph type="body" sz="quarter" idx="13"/>
            <p:custDataLst>
              <p:tags r:id="rId2"/>
            </p:custDataLst>
          </p:nvPr>
        </p:nvSpPr>
        <p:spPr>
          <a:xfrm>
            <a:off x="4804410" y="1973943"/>
            <a:ext cx="4572000" cy="1454864"/>
          </a:xfrm>
        </p:spPr>
        <p:txBody>
          <a:bodyPr/>
          <a:lstStyle/>
          <a:p>
            <a:pPr algn="r"/>
            <a:r>
              <a:rPr lang="zh-CN" altLang="en-US" sz="5400">
                <a:sym typeface="+mn-ea"/>
              </a:rPr>
              <a:t>第一节</a:t>
            </a:r>
            <a:endParaRPr lang="zh-CN" altLang="en-US" sz="5400">
              <a:sym typeface="+mn-ea"/>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概述</a:t>
            </a:r>
            <a:endParaRPr lang="zh-CN" altLang="en-US"/>
          </a:p>
        </p:txBody>
      </p:sp>
      <p:pic>
        <p:nvPicPr>
          <p:cNvPr id="3" name="图片 37" descr="E:/设计图片素材/7968527_.jpg7968527_"/>
          <p:cNvPicPr>
            <a:picLocks noChangeAspect="1"/>
          </p:cNvPicPr>
          <p:nvPr>
            <p:custDataLst>
              <p:tags r:id="rId2"/>
            </p:custDataLst>
          </p:nvPr>
        </p:nvPicPr>
        <p:blipFill>
          <a:blip r:embed="rId3"/>
          <a:srcRect t="33739" b="33739"/>
          <a:stretch>
            <a:fillRect/>
          </a:stretch>
        </p:blipFill>
        <p:spPr>
          <a:xfrm>
            <a:off x="753163" y="4239397"/>
            <a:ext cx="4097371" cy="1903598"/>
          </a:xfrm>
          <a:custGeom>
            <a:avLst/>
            <a:gdLst/>
            <a:ahLst/>
            <a:cxnLst>
              <a:cxn ang="3">
                <a:pos x="hc" y="t"/>
              </a:cxn>
              <a:cxn ang="cd2">
                <a:pos x="l" y="vc"/>
              </a:cxn>
              <a:cxn ang="cd4">
                <a:pos x="hc" y="b"/>
              </a:cxn>
              <a:cxn ang="0">
                <a:pos x="r" y="vc"/>
              </a:cxn>
            </a:cxnLst>
            <a:rect l="l" t="t" r="r" b="b"/>
            <a:pathLst>
              <a:path w="6770" h="3145">
                <a:moveTo>
                  <a:pt x="341" y="0"/>
                </a:moveTo>
                <a:lnTo>
                  <a:pt x="6497" y="0"/>
                </a:lnTo>
                <a:lnTo>
                  <a:pt x="6770" y="189"/>
                </a:lnTo>
                <a:lnTo>
                  <a:pt x="6770" y="2956"/>
                </a:lnTo>
                <a:lnTo>
                  <a:pt x="6497" y="3145"/>
                </a:lnTo>
                <a:lnTo>
                  <a:pt x="2175" y="3145"/>
                </a:lnTo>
                <a:lnTo>
                  <a:pt x="341" y="3145"/>
                </a:lnTo>
                <a:lnTo>
                  <a:pt x="249" y="3145"/>
                </a:lnTo>
                <a:lnTo>
                  <a:pt x="0" y="2972"/>
                </a:lnTo>
                <a:lnTo>
                  <a:pt x="0" y="2072"/>
                </a:lnTo>
                <a:lnTo>
                  <a:pt x="119" y="1989"/>
                </a:lnTo>
                <a:lnTo>
                  <a:pt x="119" y="153"/>
                </a:lnTo>
                <a:lnTo>
                  <a:pt x="341" y="0"/>
                </a:lnTo>
                <a:close/>
              </a:path>
            </a:pathLst>
          </a:custGeom>
          <a:solidFill>
            <a:schemeClr val="accent1"/>
          </a:solidFill>
          <a:ln w="6350">
            <a:gradFill>
              <a:gsLst>
                <a:gs pos="24000">
                  <a:schemeClr val="accent1">
                    <a:alpha val="0"/>
                  </a:schemeClr>
                </a:gs>
                <a:gs pos="94000">
                  <a:schemeClr val="accent1">
                    <a:alpha val="70000"/>
                  </a:schemeClr>
                </a:gs>
              </a:gsLst>
              <a:path path="circle">
                <a:fillToRect l="50000" t="50000" r="50000" b="50000"/>
              </a:path>
              <a:tileRect/>
            </a:gradFill>
          </a:ln>
        </p:spPr>
      </p:pic>
      <p:sp>
        <p:nvSpPr>
          <p:cNvPr id="4" name="任意多边形: 形状 2978"/>
          <p:cNvSpPr/>
          <p:nvPr>
            <p:custDataLst>
              <p:tags r:id="rId4"/>
            </p:custDataLst>
          </p:nvPr>
        </p:nvSpPr>
        <p:spPr>
          <a:xfrm rot="16200000">
            <a:off x="838882" y="4090817"/>
            <a:ext cx="290810" cy="450184"/>
          </a:xfrm>
          <a:custGeom>
            <a:avLst/>
            <a:gdLst>
              <a:gd name="connsiteX0" fmla="*/ 0 w 385"/>
              <a:gd name="connsiteY0" fmla="*/ 0 h 597"/>
              <a:gd name="connsiteX1" fmla="*/ 229 w 385"/>
              <a:gd name="connsiteY1" fmla="*/ 0 h 597"/>
              <a:gd name="connsiteX2" fmla="*/ 385 w 385"/>
              <a:gd name="connsiteY2" fmla="*/ 225 h 597"/>
              <a:gd name="connsiteX3" fmla="*/ 385 w 385"/>
              <a:gd name="connsiteY3" fmla="*/ 597 h 597"/>
            </a:gdLst>
            <a:ahLst/>
            <a:cxnLst>
              <a:cxn ang="0">
                <a:pos x="connsiteX0" y="connsiteY0"/>
              </a:cxn>
              <a:cxn ang="0">
                <a:pos x="connsiteX1" y="connsiteY1"/>
              </a:cxn>
              <a:cxn ang="0">
                <a:pos x="connsiteX2" y="connsiteY2"/>
              </a:cxn>
              <a:cxn ang="0">
                <a:pos x="connsiteX3" y="connsiteY3"/>
              </a:cxn>
            </a:cxnLst>
            <a:rect l="l" t="t" r="r" b="b"/>
            <a:pathLst>
              <a:path w="385" h="597">
                <a:moveTo>
                  <a:pt x="0" y="0"/>
                </a:moveTo>
                <a:lnTo>
                  <a:pt x="229" y="0"/>
                </a:lnTo>
                <a:lnTo>
                  <a:pt x="385" y="225"/>
                </a:lnTo>
                <a:lnTo>
                  <a:pt x="385" y="597"/>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5" name="任意多边形: 形状 2978"/>
          <p:cNvSpPr/>
          <p:nvPr>
            <p:custDataLst>
              <p:tags r:id="rId5"/>
            </p:custDataLst>
          </p:nvPr>
        </p:nvSpPr>
        <p:spPr>
          <a:xfrm rot="16200000">
            <a:off x="4523532" y="4133994"/>
            <a:ext cx="353670" cy="426690"/>
          </a:xfrm>
          <a:custGeom>
            <a:avLst/>
            <a:gdLst>
              <a:gd name="connsiteX0" fmla="*/ 469 w 469"/>
              <a:gd name="connsiteY0" fmla="*/ 0 h 566"/>
              <a:gd name="connsiteX1" fmla="*/ 469 w 469"/>
              <a:gd name="connsiteY1" fmla="*/ 289 h 566"/>
              <a:gd name="connsiteX2" fmla="*/ 277 w 469"/>
              <a:gd name="connsiteY2" fmla="*/ 566 h 566"/>
              <a:gd name="connsiteX3" fmla="*/ 0 w 469"/>
              <a:gd name="connsiteY3" fmla="*/ 566 h 566"/>
            </a:gdLst>
            <a:ahLst/>
            <a:cxnLst>
              <a:cxn ang="0">
                <a:pos x="connsiteX0" y="connsiteY0"/>
              </a:cxn>
              <a:cxn ang="0">
                <a:pos x="connsiteX1" y="connsiteY1"/>
              </a:cxn>
              <a:cxn ang="0">
                <a:pos x="connsiteX2" y="connsiteY2"/>
              </a:cxn>
              <a:cxn ang="0">
                <a:pos x="connsiteX3" y="connsiteY3"/>
              </a:cxn>
            </a:cxnLst>
            <a:rect l="l" t="t" r="r" b="b"/>
            <a:pathLst>
              <a:path w="469" h="566">
                <a:moveTo>
                  <a:pt x="469" y="0"/>
                </a:moveTo>
                <a:lnTo>
                  <a:pt x="469" y="289"/>
                </a:lnTo>
                <a:lnTo>
                  <a:pt x="277" y="566"/>
                </a:lnTo>
                <a:lnTo>
                  <a:pt x="0" y="566"/>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6" name="任意多边形: 形状 2978"/>
          <p:cNvSpPr/>
          <p:nvPr>
            <p:custDataLst>
              <p:tags r:id="rId6"/>
            </p:custDataLst>
          </p:nvPr>
        </p:nvSpPr>
        <p:spPr>
          <a:xfrm rot="16200000">
            <a:off x="709986" y="5866154"/>
            <a:ext cx="332717" cy="359385"/>
          </a:xfrm>
          <a:custGeom>
            <a:avLst/>
            <a:gdLst>
              <a:gd name="connsiteX0" fmla="*/ 0 w 441"/>
              <a:gd name="connsiteY0" fmla="*/ 477 h 477"/>
              <a:gd name="connsiteX1" fmla="*/ 0 w 441"/>
              <a:gd name="connsiteY1" fmla="*/ 346 h 477"/>
              <a:gd name="connsiteX2" fmla="*/ 0 w 441"/>
              <a:gd name="connsiteY2" fmla="*/ 253 h 477"/>
              <a:gd name="connsiteX3" fmla="*/ 175 w 441"/>
              <a:gd name="connsiteY3" fmla="*/ 0 h 477"/>
              <a:gd name="connsiteX4" fmla="*/ 441 w 441"/>
              <a:gd name="connsiteY4" fmla="*/ 0 h 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 h="477">
                <a:moveTo>
                  <a:pt x="0" y="477"/>
                </a:moveTo>
                <a:lnTo>
                  <a:pt x="0" y="346"/>
                </a:lnTo>
                <a:lnTo>
                  <a:pt x="0" y="253"/>
                </a:lnTo>
                <a:lnTo>
                  <a:pt x="175" y="0"/>
                </a:lnTo>
                <a:lnTo>
                  <a:pt x="441"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7" name="任意多边形: 形状 2978"/>
          <p:cNvSpPr/>
          <p:nvPr>
            <p:custDataLst>
              <p:tags r:id="rId7"/>
            </p:custDataLst>
          </p:nvPr>
        </p:nvSpPr>
        <p:spPr>
          <a:xfrm rot="16200000">
            <a:off x="4510832" y="5805198"/>
            <a:ext cx="388593" cy="426690"/>
          </a:xfrm>
          <a:custGeom>
            <a:avLst/>
            <a:gdLst>
              <a:gd name="connsiteX0" fmla="*/ 516 w 516"/>
              <a:gd name="connsiteY0" fmla="*/ 566 h 566"/>
              <a:gd name="connsiteX1" fmla="*/ 192 w 516"/>
              <a:gd name="connsiteY1" fmla="*/ 566 h 566"/>
              <a:gd name="connsiteX2" fmla="*/ 0 w 516"/>
              <a:gd name="connsiteY2" fmla="*/ 289 h 566"/>
              <a:gd name="connsiteX3" fmla="*/ 0 w 516"/>
              <a:gd name="connsiteY3" fmla="*/ 0 h 566"/>
            </a:gdLst>
            <a:ahLst/>
            <a:cxnLst>
              <a:cxn ang="0">
                <a:pos x="connsiteX0" y="connsiteY0"/>
              </a:cxn>
              <a:cxn ang="0">
                <a:pos x="connsiteX1" y="connsiteY1"/>
              </a:cxn>
              <a:cxn ang="0">
                <a:pos x="connsiteX2" y="connsiteY2"/>
              </a:cxn>
              <a:cxn ang="0">
                <a:pos x="connsiteX3" y="connsiteY3"/>
              </a:cxn>
            </a:cxnLst>
            <a:rect l="l" t="t" r="r" b="b"/>
            <a:pathLst>
              <a:path w="516" h="566">
                <a:moveTo>
                  <a:pt x="516" y="566"/>
                </a:moveTo>
                <a:lnTo>
                  <a:pt x="192" y="566"/>
                </a:lnTo>
                <a:lnTo>
                  <a:pt x="0" y="289"/>
                </a:ln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8" name="图片 34" descr="E:/设计图片素材/7900403_.jpg7900403_"/>
          <p:cNvPicPr>
            <a:picLocks noChangeAspect="1"/>
          </p:cNvPicPr>
          <p:nvPr>
            <p:custDataLst>
              <p:tags r:id="rId8"/>
            </p:custDataLst>
          </p:nvPr>
        </p:nvPicPr>
        <p:blipFill>
          <a:blip r:embed="rId9"/>
          <a:srcRect t="34978" b="34978"/>
          <a:stretch>
            <a:fillRect/>
          </a:stretch>
        </p:blipFill>
        <p:spPr>
          <a:xfrm>
            <a:off x="752528" y="1709098"/>
            <a:ext cx="4097371" cy="1903598"/>
          </a:xfrm>
          <a:custGeom>
            <a:avLst/>
            <a:gdLst/>
            <a:ahLst/>
            <a:cxnLst>
              <a:cxn ang="3">
                <a:pos x="hc" y="t"/>
              </a:cxn>
              <a:cxn ang="cd2">
                <a:pos x="l" y="vc"/>
              </a:cxn>
              <a:cxn ang="cd4">
                <a:pos x="hc" y="b"/>
              </a:cxn>
              <a:cxn ang="0">
                <a:pos x="r" y="vc"/>
              </a:cxn>
            </a:cxnLst>
            <a:rect l="l" t="t" r="r" b="b"/>
            <a:pathLst>
              <a:path w="6770" h="3145">
                <a:moveTo>
                  <a:pt x="341" y="0"/>
                </a:moveTo>
                <a:lnTo>
                  <a:pt x="6497" y="0"/>
                </a:lnTo>
                <a:lnTo>
                  <a:pt x="6770" y="189"/>
                </a:lnTo>
                <a:lnTo>
                  <a:pt x="6770" y="2956"/>
                </a:lnTo>
                <a:lnTo>
                  <a:pt x="6497" y="3145"/>
                </a:lnTo>
                <a:lnTo>
                  <a:pt x="2175" y="3145"/>
                </a:lnTo>
                <a:lnTo>
                  <a:pt x="341" y="3145"/>
                </a:lnTo>
                <a:lnTo>
                  <a:pt x="249" y="3145"/>
                </a:lnTo>
                <a:lnTo>
                  <a:pt x="0" y="2972"/>
                </a:lnTo>
                <a:lnTo>
                  <a:pt x="0" y="2072"/>
                </a:lnTo>
                <a:lnTo>
                  <a:pt x="119" y="1989"/>
                </a:lnTo>
                <a:lnTo>
                  <a:pt x="119" y="153"/>
                </a:lnTo>
                <a:lnTo>
                  <a:pt x="341" y="0"/>
                </a:lnTo>
                <a:close/>
              </a:path>
            </a:pathLst>
          </a:custGeom>
          <a:solidFill>
            <a:schemeClr val="accent1"/>
          </a:solidFill>
          <a:ln w="6350">
            <a:gradFill>
              <a:gsLst>
                <a:gs pos="24000">
                  <a:schemeClr val="accent1">
                    <a:alpha val="0"/>
                  </a:schemeClr>
                </a:gs>
                <a:gs pos="94000">
                  <a:schemeClr val="accent1">
                    <a:alpha val="70000"/>
                  </a:schemeClr>
                </a:gs>
              </a:gsLst>
              <a:path path="circle">
                <a:fillToRect l="50000" t="50000" r="50000" b="50000"/>
              </a:path>
              <a:tileRect/>
            </a:gradFill>
          </a:ln>
        </p:spPr>
      </p:pic>
      <p:sp>
        <p:nvSpPr>
          <p:cNvPr id="9" name="任意多边形: 形状 2978"/>
          <p:cNvSpPr/>
          <p:nvPr>
            <p:custDataLst>
              <p:tags r:id="rId10"/>
            </p:custDataLst>
          </p:nvPr>
        </p:nvSpPr>
        <p:spPr>
          <a:xfrm rot="16200000">
            <a:off x="838882" y="1560518"/>
            <a:ext cx="290810" cy="450184"/>
          </a:xfrm>
          <a:custGeom>
            <a:avLst/>
            <a:gdLst>
              <a:gd name="connsiteX0" fmla="*/ 0 w 385"/>
              <a:gd name="connsiteY0" fmla="*/ 0 h 597"/>
              <a:gd name="connsiteX1" fmla="*/ 229 w 385"/>
              <a:gd name="connsiteY1" fmla="*/ 0 h 597"/>
              <a:gd name="connsiteX2" fmla="*/ 385 w 385"/>
              <a:gd name="connsiteY2" fmla="*/ 225 h 597"/>
              <a:gd name="connsiteX3" fmla="*/ 385 w 385"/>
              <a:gd name="connsiteY3" fmla="*/ 597 h 597"/>
            </a:gdLst>
            <a:ahLst/>
            <a:cxnLst>
              <a:cxn ang="0">
                <a:pos x="connsiteX0" y="connsiteY0"/>
              </a:cxn>
              <a:cxn ang="0">
                <a:pos x="connsiteX1" y="connsiteY1"/>
              </a:cxn>
              <a:cxn ang="0">
                <a:pos x="connsiteX2" y="connsiteY2"/>
              </a:cxn>
              <a:cxn ang="0">
                <a:pos x="connsiteX3" y="connsiteY3"/>
              </a:cxn>
            </a:cxnLst>
            <a:rect l="l" t="t" r="r" b="b"/>
            <a:pathLst>
              <a:path w="385" h="597">
                <a:moveTo>
                  <a:pt x="0" y="0"/>
                </a:moveTo>
                <a:lnTo>
                  <a:pt x="229" y="0"/>
                </a:lnTo>
                <a:lnTo>
                  <a:pt x="385" y="225"/>
                </a:lnTo>
                <a:lnTo>
                  <a:pt x="385" y="597"/>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0" name="任意多边形: 形状 2978"/>
          <p:cNvSpPr/>
          <p:nvPr>
            <p:custDataLst>
              <p:tags r:id="rId11"/>
            </p:custDataLst>
          </p:nvPr>
        </p:nvSpPr>
        <p:spPr>
          <a:xfrm rot="16200000">
            <a:off x="4523532" y="1603695"/>
            <a:ext cx="353670" cy="426690"/>
          </a:xfrm>
          <a:custGeom>
            <a:avLst/>
            <a:gdLst>
              <a:gd name="connsiteX0" fmla="*/ 469 w 469"/>
              <a:gd name="connsiteY0" fmla="*/ 0 h 566"/>
              <a:gd name="connsiteX1" fmla="*/ 469 w 469"/>
              <a:gd name="connsiteY1" fmla="*/ 289 h 566"/>
              <a:gd name="connsiteX2" fmla="*/ 277 w 469"/>
              <a:gd name="connsiteY2" fmla="*/ 566 h 566"/>
              <a:gd name="connsiteX3" fmla="*/ 0 w 469"/>
              <a:gd name="connsiteY3" fmla="*/ 566 h 566"/>
            </a:gdLst>
            <a:ahLst/>
            <a:cxnLst>
              <a:cxn ang="0">
                <a:pos x="connsiteX0" y="connsiteY0"/>
              </a:cxn>
              <a:cxn ang="0">
                <a:pos x="connsiteX1" y="connsiteY1"/>
              </a:cxn>
              <a:cxn ang="0">
                <a:pos x="connsiteX2" y="connsiteY2"/>
              </a:cxn>
              <a:cxn ang="0">
                <a:pos x="connsiteX3" y="connsiteY3"/>
              </a:cxn>
            </a:cxnLst>
            <a:rect l="l" t="t" r="r" b="b"/>
            <a:pathLst>
              <a:path w="469" h="566">
                <a:moveTo>
                  <a:pt x="469" y="0"/>
                </a:moveTo>
                <a:lnTo>
                  <a:pt x="469" y="289"/>
                </a:lnTo>
                <a:lnTo>
                  <a:pt x="277" y="566"/>
                </a:lnTo>
                <a:lnTo>
                  <a:pt x="0" y="566"/>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1" name="任意多边形: 形状 2978"/>
          <p:cNvSpPr/>
          <p:nvPr>
            <p:custDataLst>
              <p:tags r:id="rId12"/>
            </p:custDataLst>
          </p:nvPr>
        </p:nvSpPr>
        <p:spPr>
          <a:xfrm rot="16200000">
            <a:off x="709986" y="3335855"/>
            <a:ext cx="332717" cy="359385"/>
          </a:xfrm>
          <a:custGeom>
            <a:avLst/>
            <a:gdLst>
              <a:gd name="connsiteX0" fmla="*/ 0 w 441"/>
              <a:gd name="connsiteY0" fmla="*/ 477 h 477"/>
              <a:gd name="connsiteX1" fmla="*/ 0 w 441"/>
              <a:gd name="connsiteY1" fmla="*/ 346 h 477"/>
              <a:gd name="connsiteX2" fmla="*/ 0 w 441"/>
              <a:gd name="connsiteY2" fmla="*/ 253 h 477"/>
              <a:gd name="connsiteX3" fmla="*/ 175 w 441"/>
              <a:gd name="connsiteY3" fmla="*/ 0 h 477"/>
              <a:gd name="connsiteX4" fmla="*/ 441 w 441"/>
              <a:gd name="connsiteY4" fmla="*/ 0 h 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 h="477">
                <a:moveTo>
                  <a:pt x="0" y="477"/>
                </a:moveTo>
                <a:lnTo>
                  <a:pt x="0" y="346"/>
                </a:lnTo>
                <a:lnTo>
                  <a:pt x="0" y="253"/>
                </a:lnTo>
                <a:lnTo>
                  <a:pt x="175" y="0"/>
                </a:lnTo>
                <a:lnTo>
                  <a:pt x="441"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2" name="任意多边形: 形状 2978"/>
          <p:cNvSpPr/>
          <p:nvPr>
            <p:custDataLst>
              <p:tags r:id="rId13"/>
            </p:custDataLst>
          </p:nvPr>
        </p:nvSpPr>
        <p:spPr>
          <a:xfrm rot="16200000">
            <a:off x="4510832" y="3274899"/>
            <a:ext cx="388593" cy="426690"/>
          </a:xfrm>
          <a:custGeom>
            <a:avLst/>
            <a:gdLst>
              <a:gd name="connsiteX0" fmla="*/ 516 w 516"/>
              <a:gd name="connsiteY0" fmla="*/ 566 h 566"/>
              <a:gd name="connsiteX1" fmla="*/ 192 w 516"/>
              <a:gd name="connsiteY1" fmla="*/ 566 h 566"/>
              <a:gd name="connsiteX2" fmla="*/ 0 w 516"/>
              <a:gd name="connsiteY2" fmla="*/ 289 h 566"/>
              <a:gd name="connsiteX3" fmla="*/ 0 w 516"/>
              <a:gd name="connsiteY3" fmla="*/ 0 h 566"/>
            </a:gdLst>
            <a:ahLst/>
            <a:cxnLst>
              <a:cxn ang="0">
                <a:pos x="connsiteX0" y="connsiteY0"/>
              </a:cxn>
              <a:cxn ang="0">
                <a:pos x="connsiteX1" y="connsiteY1"/>
              </a:cxn>
              <a:cxn ang="0">
                <a:pos x="connsiteX2" y="connsiteY2"/>
              </a:cxn>
              <a:cxn ang="0">
                <a:pos x="connsiteX3" y="connsiteY3"/>
              </a:cxn>
            </a:cxnLst>
            <a:rect l="l" t="t" r="r" b="b"/>
            <a:pathLst>
              <a:path w="516" h="566">
                <a:moveTo>
                  <a:pt x="516" y="566"/>
                </a:moveTo>
                <a:lnTo>
                  <a:pt x="192" y="566"/>
                </a:lnTo>
                <a:lnTo>
                  <a:pt x="0" y="289"/>
                </a:ln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3" name="稻壳设计师康帅7-1"/>
          <p:cNvSpPr/>
          <p:nvPr>
            <p:custDataLst>
              <p:tags r:id="rId14"/>
            </p:custDataLst>
          </p:nvPr>
        </p:nvSpPr>
        <p:spPr>
          <a:xfrm>
            <a:off x="5883607" y="2363102"/>
            <a:ext cx="5611106" cy="1181653"/>
          </a:xfrm>
          <a:prstGeom prst="snip2DiagRect">
            <a:avLst>
              <a:gd name="adj1" fmla="val 11218"/>
              <a:gd name="adj2" fmla="val 0"/>
            </a:avLst>
          </a:prstGeom>
          <a:gradFill>
            <a:gsLst>
              <a:gs pos="76000">
                <a:schemeClr val="accent1">
                  <a:alpha val="0"/>
                </a:schemeClr>
              </a:gs>
              <a:gs pos="20000">
                <a:schemeClr val="accent1">
                  <a:alpha val="0"/>
                </a:schemeClr>
              </a:gs>
              <a:gs pos="0">
                <a:schemeClr val="accent1">
                  <a:alpha val="25000"/>
                </a:schemeClr>
              </a:gs>
              <a:gs pos="100000">
                <a:schemeClr val="accent1">
                  <a:alpha val="25000"/>
                </a:schemeClr>
              </a:gs>
            </a:gsLst>
            <a:lin ang="2700000" scaled="0"/>
          </a:gradFill>
          <a:ln w="6350">
            <a:gradFill>
              <a:gsLst>
                <a:gs pos="0">
                  <a:schemeClr val="accent1">
                    <a:alpha val="0"/>
                  </a:schemeClr>
                </a:gs>
                <a:gs pos="100000">
                  <a:schemeClr val="accent1">
                    <a:alpha val="50000"/>
                  </a:schemeClr>
                </a:gs>
              </a:gsLst>
              <a:path path="circle">
                <a:fillToRect l="50000" t="50000" r="50000" b="50000"/>
              </a:path>
              <a:tileRect/>
            </a:gradFill>
          </a:ln>
        </p:spPr>
        <p:txBody>
          <a:bodyPr wrap="square" lIns="0" tIns="0" rIns="0" bIns="0" rtlCol="0" anchor="t" anchorCtr="0">
            <a:noAutofit/>
          </a:bodyPr>
          <a:lstStyle/>
          <a:p>
            <a:pPr lvl="0" algn="l">
              <a:lnSpc>
                <a:spcPct val="150000"/>
              </a:lnSpc>
              <a:buClrTx/>
              <a:buSzTx/>
              <a:buFontTx/>
            </a:pPr>
            <a:r>
              <a:rPr lang="zh-CN" altLang="en-US" dirty="0">
                <a:ln>
                  <a:noFill/>
                  <a:prstDash val="sysDot"/>
                </a:ln>
                <a:solidFill>
                  <a:schemeClr val="tx1">
                    <a:lumMod val="85000"/>
                    <a:lumOff val="15000"/>
                  </a:schemeClr>
                </a:solidFill>
                <a:latin typeface="+mn-ea"/>
                <a:cs typeface="MiSans Normal" panose="00000500000000000000" charset="-122"/>
                <a:sym typeface="MiSans Normal" panose="00000500000000000000" charset="-122"/>
              </a:rPr>
              <a:t>礼仪文书是沟通情感、增进友谊和改善关系的桥梁，尽管形式和内容变化，但仍是表达情感的重要方式</a:t>
            </a:r>
            <a:endParaRPr lang="zh-CN" altLang="en-US" dirty="0">
              <a:ln>
                <a:noFill/>
                <a:prstDash val="sysDot"/>
              </a:ln>
              <a:solidFill>
                <a:schemeClr val="tx1">
                  <a:lumMod val="85000"/>
                  <a:lumOff val="15000"/>
                </a:schemeClr>
              </a:solidFill>
              <a:latin typeface="+mn-ea"/>
              <a:cs typeface="MiSans Normal" panose="00000500000000000000" charset="-122"/>
              <a:sym typeface="MiSans Normal" panose="00000500000000000000" charset="-122"/>
            </a:endParaRPr>
          </a:p>
        </p:txBody>
      </p:sp>
      <p:sp>
        <p:nvSpPr>
          <p:cNvPr id="15" name="椭圆 15"/>
          <p:cNvSpPr/>
          <p:nvPr>
            <p:custDataLst>
              <p:tags r:id="rId15"/>
            </p:custDataLst>
          </p:nvPr>
        </p:nvSpPr>
        <p:spPr>
          <a:xfrm>
            <a:off x="5232777" y="1715447"/>
            <a:ext cx="650195" cy="650195"/>
          </a:xfrm>
          <a:prstGeom prst="ellipse">
            <a:avLst/>
          </a:prstGeom>
          <a:gradFill>
            <a:gsLst>
              <a:gs pos="73000">
                <a:schemeClr val="accent1">
                  <a:alpha val="0"/>
                </a:schemeClr>
              </a:gs>
              <a:gs pos="100000">
                <a:schemeClr val="accent1">
                  <a:alpha val="35000"/>
                </a:schemeClr>
              </a:gs>
            </a:gsLst>
            <a:path path="shape">
              <a:fillToRect l="50000" t="50000" r="50000" b="50000"/>
            </a:path>
            <a:tileRect/>
          </a:gradFill>
          <a:ln w="6350">
            <a:gradFill>
              <a:gsLst>
                <a:gs pos="0">
                  <a:schemeClr val="accent1"/>
                </a:gs>
                <a:gs pos="100000">
                  <a:schemeClr val="accent1">
                    <a:alpha val="0"/>
                  </a:schemeClr>
                </a:gs>
              </a:gsLst>
              <a:lin ang="5400000" scaled="1"/>
            </a:gradFill>
          </a:ln>
          <a:effectLst/>
        </p:spPr>
        <p:txBody>
          <a:bodyPr wrap="none" lIns="0" tIns="0" rIns="0" bIns="0" rtlCol="0" anchor="ctr" anchorCtr="0">
            <a:noAutofit/>
          </a:bodyPr>
          <a:lstStyle/>
          <a:p>
            <a:pPr lvl="0" algn="ctr">
              <a:buClrTx/>
              <a:buSzTx/>
              <a:buFontTx/>
            </a:pPr>
            <a:endParaRPr lang="en-US" altLang="zh-CN" sz="2400" b="1">
              <a:solidFill>
                <a:schemeClr val="accent1"/>
              </a:solidFill>
              <a:latin typeface="+mn-ea"/>
              <a:cs typeface="MiSans Normal" panose="00000500000000000000" charset="-122"/>
              <a:sym typeface="MiSans Normal" panose="00000500000000000000" charset="-122"/>
            </a:endParaRPr>
          </a:p>
        </p:txBody>
      </p:sp>
      <p:sp>
        <p:nvSpPr>
          <p:cNvPr id="21" name="矩形 1"/>
          <p:cNvSpPr/>
          <p:nvPr>
            <p:custDataLst>
              <p:tags r:id="rId16"/>
            </p:custDataLst>
          </p:nvPr>
        </p:nvSpPr>
        <p:spPr>
          <a:xfrm>
            <a:off x="6004884" y="1856407"/>
            <a:ext cx="5490464" cy="369544"/>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400" b="1">
                <a:solidFill>
                  <a:schemeClr val="accent1">
                    <a:lumMod val="75000"/>
                  </a:schemeClr>
                </a:solidFill>
                <a:latin typeface="+mn-ea"/>
                <a:cs typeface="MiSans Normal" panose="00000500000000000000" charset="-122"/>
                <a:sym typeface="MiSans Normal" panose="00000500000000000000" charset="-122"/>
              </a:rPr>
              <a:t>礼仪文书的定义与重要性</a:t>
            </a:r>
            <a:endParaRPr lang="zh-CN" altLang="en-US" sz="2400" b="1">
              <a:solidFill>
                <a:schemeClr val="accent1">
                  <a:lumMod val="75000"/>
                </a:schemeClr>
              </a:solidFill>
              <a:latin typeface="+mn-ea"/>
              <a:cs typeface="MiSans Normal" panose="00000500000000000000" charset="-122"/>
              <a:sym typeface="MiSans Normal" panose="00000500000000000000" charset="-122"/>
            </a:endParaRPr>
          </a:p>
        </p:txBody>
      </p:sp>
      <p:sp>
        <p:nvSpPr>
          <p:cNvPr id="22" name="任意多边形 17"/>
          <p:cNvSpPr/>
          <p:nvPr>
            <p:custDataLst>
              <p:tags r:id="rId17"/>
            </p:custDataLst>
          </p:nvPr>
        </p:nvSpPr>
        <p:spPr>
          <a:xfrm>
            <a:off x="5430249" y="1955460"/>
            <a:ext cx="255887" cy="170168"/>
          </a:xfrm>
          <a:custGeom>
            <a:avLst/>
            <a:gdLst/>
            <a:ahLst/>
            <a:cxnLst>
              <a:cxn ang="3">
                <a:pos x="hc" y="t"/>
              </a:cxn>
              <a:cxn ang="cd2">
                <a:pos x="l" y="vc"/>
              </a:cxn>
              <a:cxn ang="cd4">
                <a:pos x="hc" y="b"/>
              </a:cxn>
              <a:cxn ang="0">
                <a:pos x="r" y="vc"/>
              </a:cxn>
            </a:cxnLst>
            <a:rect l="l" t="t" r="r" b="b"/>
            <a:pathLst>
              <a:path w="507" h="334">
                <a:moveTo>
                  <a:pt x="0" y="0"/>
                </a:moveTo>
                <a:lnTo>
                  <a:pt x="89" y="0"/>
                </a:lnTo>
                <a:lnTo>
                  <a:pt x="89" y="286"/>
                </a:lnTo>
                <a:lnTo>
                  <a:pt x="204" y="286"/>
                </a:lnTo>
                <a:lnTo>
                  <a:pt x="204" y="49"/>
                </a:lnTo>
                <a:lnTo>
                  <a:pt x="89" y="49"/>
                </a:lnTo>
                <a:lnTo>
                  <a:pt x="105" y="0"/>
                </a:lnTo>
                <a:lnTo>
                  <a:pt x="227" y="0"/>
                </a:lnTo>
                <a:lnTo>
                  <a:pt x="293" y="63"/>
                </a:lnTo>
                <a:lnTo>
                  <a:pt x="293" y="272"/>
                </a:lnTo>
                <a:lnTo>
                  <a:pt x="227" y="334"/>
                </a:lnTo>
                <a:lnTo>
                  <a:pt x="66" y="334"/>
                </a:lnTo>
                <a:lnTo>
                  <a:pt x="0" y="272"/>
                </a:lnTo>
                <a:lnTo>
                  <a:pt x="0" y="0"/>
                </a:lnTo>
                <a:close/>
                <a:moveTo>
                  <a:pt x="350" y="0"/>
                </a:moveTo>
                <a:lnTo>
                  <a:pt x="465" y="0"/>
                </a:lnTo>
                <a:lnTo>
                  <a:pt x="465" y="286"/>
                </a:lnTo>
                <a:lnTo>
                  <a:pt x="507" y="286"/>
                </a:lnTo>
                <a:lnTo>
                  <a:pt x="507" y="334"/>
                </a:lnTo>
                <a:lnTo>
                  <a:pt x="325" y="334"/>
                </a:lnTo>
                <a:lnTo>
                  <a:pt x="340" y="286"/>
                </a:lnTo>
                <a:lnTo>
                  <a:pt x="376" y="286"/>
                </a:lnTo>
                <a:lnTo>
                  <a:pt x="376" y="48"/>
                </a:lnTo>
                <a:lnTo>
                  <a:pt x="335" y="48"/>
                </a:lnTo>
                <a:lnTo>
                  <a:pt x="350" y="0"/>
                </a:lnTo>
                <a:close/>
              </a:path>
            </a:pathLst>
          </a:custGeom>
          <a:gradFill>
            <a:gsLst>
              <a:gs pos="0">
                <a:schemeClr val="accent1">
                  <a:lumMod val="40000"/>
                  <a:lumOff val="6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cxnSp>
        <p:nvCxnSpPr>
          <p:cNvPr id="23" name="直接连接符 31"/>
          <p:cNvCxnSpPr/>
          <p:nvPr>
            <p:custDataLst>
              <p:tags r:id="rId18"/>
            </p:custDataLst>
          </p:nvPr>
        </p:nvCxnSpPr>
        <p:spPr>
          <a:xfrm flipH="1" flipV="1">
            <a:off x="5854399" y="2176425"/>
            <a:ext cx="153024" cy="116832"/>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alpha val="60000"/>
              </a:schemeClr>
            </a:solidFill>
            <a:round/>
          </a:ln>
          <a:effectLst/>
        </p:spPr>
        <p:style>
          <a:lnRef idx="2">
            <a:schemeClr val="accent1">
              <a:shade val="50000"/>
            </a:schemeClr>
          </a:lnRef>
          <a:fillRef idx="1">
            <a:schemeClr val="accent1"/>
          </a:fillRef>
          <a:effectRef idx="0">
            <a:schemeClr val="accent1"/>
          </a:effectRef>
          <a:fontRef idx="minor">
            <a:schemeClr val="lt1"/>
          </a:fontRef>
        </p:style>
      </p:cxnSp>
      <p:sp>
        <p:nvSpPr>
          <p:cNvPr id="25" name="稻壳设计师康帅7-2"/>
          <p:cNvSpPr/>
          <p:nvPr>
            <p:custDataLst>
              <p:tags r:id="rId19"/>
            </p:custDataLst>
          </p:nvPr>
        </p:nvSpPr>
        <p:spPr>
          <a:xfrm>
            <a:off x="5888052" y="3619045"/>
            <a:ext cx="1137206" cy="43812"/>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n-ea"/>
              <a:sym typeface="MiSans Normal" panose="00000500000000000000" charset="-122"/>
            </a:endParaRPr>
          </a:p>
        </p:txBody>
      </p:sp>
      <p:cxnSp>
        <p:nvCxnSpPr>
          <p:cNvPr id="26" name="稻壳设计师康帅7-13"/>
          <p:cNvCxnSpPr/>
          <p:nvPr>
            <p:custDataLst>
              <p:tags r:id="rId20"/>
            </p:custDataLst>
          </p:nvPr>
        </p:nvCxnSpPr>
        <p:spPr>
          <a:xfrm>
            <a:off x="9973359" y="3617140"/>
            <a:ext cx="1415317"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cmpd="sng" algn="ctr">
            <a:solidFill>
              <a:schemeClr val="accent1">
                <a:alpha val="70000"/>
              </a:schemeClr>
            </a:solidFill>
            <a:prstDash val="solid"/>
            <a:round/>
          </a:ln>
          <a:effectLst>
            <a:outerShdw blurRad="177800" algn="ctr" rotWithShape="0">
              <a:srgbClr val="65B4D5">
                <a:alpha val="89000"/>
              </a:srgbClr>
            </a:outerShdw>
          </a:effectLst>
        </p:spPr>
      </p:cxnSp>
      <p:cxnSp>
        <p:nvCxnSpPr>
          <p:cNvPr id="27" name="稻壳设计师康帅7-14"/>
          <p:cNvCxnSpPr/>
          <p:nvPr>
            <p:custDataLst>
              <p:tags r:id="rId21"/>
            </p:custDataLst>
          </p:nvPr>
        </p:nvCxnSpPr>
        <p:spPr>
          <a:xfrm flipV="1">
            <a:off x="11388675" y="3511103"/>
            <a:ext cx="97783" cy="10540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cmpd="sng" algn="ctr">
            <a:solidFill>
              <a:schemeClr val="accent1">
                <a:alpha val="70000"/>
              </a:schemeClr>
            </a:solidFill>
            <a:prstDash val="solid"/>
            <a:round/>
          </a:ln>
          <a:effectLst>
            <a:outerShdw blurRad="177800" algn="ctr" rotWithShape="0">
              <a:srgbClr val="65B4D5">
                <a:alpha val="89000"/>
              </a:srgbClr>
            </a:outerShdw>
          </a:effectLst>
        </p:spPr>
      </p:cxnSp>
      <p:sp>
        <p:nvSpPr>
          <p:cNvPr id="28" name="椭圆 43"/>
          <p:cNvSpPr/>
          <p:nvPr>
            <p:custDataLst>
              <p:tags r:id="rId22"/>
            </p:custDataLst>
          </p:nvPr>
        </p:nvSpPr>
        <p:spPr>
          <a:xfrm>
            <a:off x="5232777" y="4190505"/>
            <a:ext cx="650195" cy="650195"/>
          </a:xfrm>
          <a:prstGeom prst="ellipse">
            <a:avLst/>
          </a:prstGeom>
          <a:gradFill>
            <a:gsLst>
              <a:gs pos="73000">
                <a:schemeClr val="accent1">
                  <a:alpha val="0"/>
                </a:schemeClr>
              </a:gs>
              <a:gs pos="100000">
                <a:schemeClr val="accent1">
                  <a:alpha val="35000"/>
                </a:schemeClr>
              </a:gs>
            </a:gsLst>
            <a:path path="shape">
              <a:fillToRect l="50000" t="50000" r="50000" b="50000"/>
            </a:path>
            <a:tileRect/>
          </a:gradFill>
          <a:ln w="6350">
            <a:gradFill>
              <a:gsLst>
                <a:gs pos="0">
                  <a:schemeClr val="accent1"/>
                </a:gs>
                <a:gs pos="100000">
                  <a:schemeClr val="accent1">
                    <a:alpha val="0"/>
                  </a:schemeClr>
                </a:gs>
              </a:gsLst>
              <a:lin ang="5400000" scaled="1"/>
            </a:gradFill>
          </a:ln>
          <a:effectLst/>
        </p:spPr>
        <p:txBody>
          <a:bodyPr wrap="none" lIns="0" tIns="0" rIns="0" bIns="0" rtlCol="0" anchor="ctr" anchorCtr="0">
            <a:noAutofit/>
          </a:bodyPr>
          <a:lstStyle/>
          <a:p>
            <a:pPr lvl="0" algn="ctr">
              <a:buClrTx/>
              <a:buSzTx/>
              <a:buFontTx/>
            </a:pPr>
            <a:endParaRPr lang="en-US" altLang="zh-CN" sz="2400" b="1">
              <a:solidFill>
                <a:schemeClr val="accent1"/>
              </a:solidFill>
              <a:latin typeface="+mn-ea"/>
              <a:cs typeface="MiSans Normal" panose="00000500000000000000" charset="-122"/>
              <a:sym typeface="MiSans Normal" panose="00000500000000000000" charset="-122"/>
            </a:endParaRPr>
          </a:p>
        </p:txBody>
      </p:sp>
      <p:sp>
        <p:nvSpPr>
          <p:cNvPr id="29" name="任意多边形 44"/>
          <p:cNvSpPr/>
          <p:nvPr>
            <p:custDataLst>
              <p:tags r:id="rId23"/>
            </p:custDataLst>
          </p:nvPr>
        </p:nvSpPr>
        <p:spPr>
          <a:xfrm>
            <a:off x="5401676" y="4431154"/>
            <a:ext cx="313033" cy="168898"/>
          </a:xfrm>
          <a:custGeom>
            <a:avLst/>
            <a:gdLst/>
            <a:ahLst/>
            <a:cxnLst>
              <a:cxn ang="3">
                <a:pos x="hc" y="t"/>
              </a:cxn>
              <a:cxn ang="cd2">
                <a:pos x="l" y="vc"/>
              </a:cxn>
              <a:cxn ang="cd4">
                <a:pos x="hc" y="b"/>
              </a:cxn>
              <a:cxn ang="0">
                <a:pos x="r" y="vc"/>
              </a:cxn>
            </a:cxnLst>
            <a:rect l="l" t="t" r="r" b="b"/>
            <a:pathLst>
              <a:path w="620" h="333">
                <a:moveTo>
                  <a:pt x="333" y="142"/>
                </a:moveTo>
                <a:lnTo>
                  <a:pt x="422" y="142"/>
                </a:lnTo>
                <a:lnTo>
                  <a:pt x="422" y="285"/>
                </a:lnTo>
                <a:lnTo>
                  <a:pt x="620" y="285"/>
                </a:lnTo>
                <a:lnTo>
                  <a:pt x="620" y="333"/>
                </a:lnTo>
                <a:lnTo>
                  <a:pt x="333" y="333"/>
                </a:lnTo>
                <a:lnTo>
                  <a:pt x="333" y="142"/>
                </a:lnTo>
                <a:close/>
                <a:moveTo>
                  <a:pt x="344" y="0"/>
                </a:moveTo>
                <a:lnTo>
                  <a:pt x="613" y="0"/>
                </a:lnTo>
                <a:lnTo>
                  <a:pt x="613" y="127"/>
                </a:lnTo>
                <a:lnTo>
                  <a:pt x="547" y="190"/>
                </a:lnTo>
                <a:lnTo>
                  <a:pt x="422" y="190"/>
                </a:lnTo>
                <a:lnTo>
                  <a:pt x="438" y="142"/>
                </a:lnTo>
                <a:lnTo>
                  <a:pt x="524" y="142"/>
                </a:lnTo>
                <a:lnTo>
                  <a:pt x="524" y="48"/>
                </a:lnTo>
                <a:lnTo>
                  <a:pt x="329" y="48"/>
                </a:lnTo>
                <a:lnTo>
                  <a:pt x="344"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gradFill>
            <a:gsLst>
              <a:gs pos="0">
                <a:schemeClr val="accent1">
                  <a:lumMod val="40000"/>
                  <a:lumOff val="6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0" name="稻壳设计师康帅7-1"/>
          <p:cNvSpPr/>
          <p:nvPr>
            <p:custDataLst>
              <p:tags r:id="rId24"/>
            </p:custDataLst>
          </p:nvPr>
        </p:nvSpPr>
        <p:spPr>
          <a:xfrm>
            <a:off x="5883607" y="4837526"/>
            <a:ext cx="5611106" cy="1181653"/>
          </a:xfrm>
          <a:prstGeom prst="snip2DiagRect">
            <a:avLst>
              <a:gd name="adj1" fmla="val 11218"/>
              <a:gd name="adj2" fmla="val 0"/>
            </a:avLst>
          </a:prstGeom>
          <a:gradFill>
            <a:gsLst>
              <a:gs pos="76000">
                <a:schemeClr val="accent1">
                  <a:alpha val="0"/>
                </a:schemeClr>
              </a:gs>
              <a:gs pos="20000">
                <a:schemeClr val="accent1">
                  <a:alpha val="0"/>
                </a:schemeClr>
              </a:gs>
              <a:gs pos="0">
                <a:schemeClr val="accent1">
                  <a:alpha val="25000"/>
                </a:schemeClr>
              </a:gs>
              <a:gs pos="100000">
                <a:schemeClr val="accent1">
                  <a:alpha val="25000"/>
                </a:schemeClr>
              </a:gs>
            </a:gsLst>
            <a:lin ang="2700000" scaled="0"/>
          </a:gradFill>
          <a:ln w="6350">
            <a:gradFill>
              <a:gsLst>
                <a:gs pos="0">
                  <a:schemeClr val="accent1">
                    <a:alpha val="0"/>
                  </a:schemeClr>
                </a:gs>
                <a:gs pos="100000">
                  <a:schemeClr val="accent1">
                    <a:alpha val="50000"/>
                  </a:schemeClr>
                </a:gs>
              </a:gsLst>
              <a:path path="circle">
                <a:fillToRect l="50000" t="50000" r="50000" b="50000"/>
              </a:path>
              <a:tileRect/>
            </a:gradFill>
          </a:ln>
        </p:spPr>
        <p:txBody>
          <a:bodyPr wrap="square" lIns="0" tIns="0" rIns="0" bIns="0" rtlCol="0" anchor="t" anchorCtr="0">
            <a:noAutofit/>
          </a:bodyPr>
          <a:lstStyle/>
          <a:p>
            <a:pPr lvl="0" algn="l">
              <a:lnSpc>
                <a:spcPct val="150000"/>
              </a:lnSpc>
              <a:buClrTx/>
              <a:buSzTx/>
              <a:buFontTx/>
            </a:pPr>
            <a:r>
              <a:rPr lang="zh-CN" altLang="en-US" dirty="0">
                <a:ln>
                  <a:noFill/>
                  <a:prstDash val="sysDot"/>
                </a:ln>
                <a:solidFill>
                  <a:schemeClr val="tx1">
                    <a:lumMod val="85000"/>
                    <a:lumOff val="15000"/>
                  </a:schemeClr>
                </a:solidFill>
                <a:latin typeface="+mn-ea"/>
                <a:cs typeface="MiSans Normal" panose="00000500000000000000" charset="-122"/>
                <a:sym typeface="MiSans Normal" panose="00000500000000000000" charset="-122"/>
              </a:rPr>
              <a:t>职校生需要掌握礼仪文书的写作，常见的包括请假条、留言条、寻物启事、招领启事等</a:t>
            </a:r>
            <a:endParaRPr lang="zh-CN" altLang="en-US" dirty="0">
              <a:ln>
                <a:noFill/>
                <a:prstDash val="sysDot"/>
              </a:ln>
              <a:solidFill>
                <a:schemeClr val="tx1">
                  <a:lumMod val="85000"/>
                  <a:lumOff val="15000"/>
                </a:schemeClr>
              </a:solidFill>
              <a:latin typeface="+mn-ea"/>
              <a:cs typeface="MiSans Normal" panose="00000500000000000000" charset="-122"/>
              <a:sym typeface="MiSans Normal" panose="00000500000000000000" charset="-122"/>
            </a:endParaRPr>
          </a:p>
        </p:txBody>
      </p:sp>
      <p:sp>
        <p:nvSpPr>
          <p:cNvPr id="34" name="矩形 46"/>
          <p:cNvSpPr/>
          <p:nvPr>
            <p:custDataLst>
              <p:tags r:id="rId25"/>
            </p:custDataLst>
          </p:nvPr>
        </p:nvSpPr>
        <p:spPr>
          <a:xfrm>
            <a:off x="6004884" y="4330831"/>
            <a:ext cx="5490464" cy="369544"/>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400" b="1">
                <a:solidFill>
                  <a:schemeClr val="accent1">
                    <a:lumMod val="75000"/>
                  </a:schemeClr>
                </a:solidFill>
                <a:latin typeface="+mn-ea"/>
                <a:cs typeface="MiSans Normal" panose="00000500000000000000" charset="-122"/>
                <a:sym typeface="MiSans Normal" panose="00000500000000000000" charset="-122"/>
              </a:rPr>
              <a:t>职校生应掌握的礼仪文书</a:t>
            </a:r>
            <a:endParaRPr lang="zh-CN" altLang="en-US" sz="2400" b="1">
              <a:solidFill>
                <a:schemeClr val="accent1">
                  <a:lumMod val="75000"/>
                </a:schemeClr>
              </a:solidFill>
              <a:latin typeface="+mn-ea"/>
              <a:cs typeface="MiSans Normal" panose="00000500000000000000" charset="-122"/>
              <a:sym typeface="MiSans Normal" panose="00000500000000000000" charset="-122"/>
            </a:endParaRPr>
          </a:p>
        </p:txBody>
      </p:sp>
      <p:cxnSp>
        <p:nvCxnSpPr>
          <p:cNvPr id="36" name="直接连接符 47"/>
          <p:cNvCxnSpPr/>
          <p:nvPr>
            <p:custDataLst>
              <p:tags r:id="rId26"/>
            </p:custDataLst>
          </p:nvPr>
        </p:nvCxnSpPr>
        <p:spPr>
          <a:xfrm flipH="1" flipV="1">
            <a:off x="5854399" y="4650848"/>
            <a:ext cx="153024" cy="116832"/>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alpha val="60000"/>
              </a:schemeClr>
            </a:solidFill>
            <a:round/>
          </a:ln>
          <a:effectLst/>
        </p:spPr>
        <p:style>
          <a:lnRef idx="2">
            <a:schemeClr val="accent1">
              <a:shade val="50000"/>
            </a:schemeClr>
          </a:lnRef>
          <a:fillRef idx="1">
            <a:schemeClr val="accent1"/>
          </a:fillRef>
          <a:effectRef idx="0">
            <a:schemeClr val="accent1"/>
          </a:effectRef>
          <a:fontRef idx="minor">
            <a:schemeClr val="lt1"/>
          </a:fontRef>
        </p:style>
      </p:cxnSp>
      <p:sp>
        <p:nvSpPr>
          <p:cNvPr id="50" name="稻壳设计师康帅7-2"/>
          <p:cNvSpPr/>
          <p:nvPr>
            <p:custDataLst>
              <p:tags r:id="rId27"/>
            </p:custDataLst>
          </p:nvPr>
        </p:nvSpPr>
        <p:spPr>
          <a:xfrm>
            <a:off x="5888052" y="6093468"/>
            <a:ext cx="1137206" cy="43812"/>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n-ea"/>
              <a:sym typeface="MiSans Normal" panose="00000500000000000000" charset="-122"/>
            </a:endParaRPr>
          </a:p>
        </p:txBody>
      </p:sp>
      <p:cxnSp>
        <p:nvCxnSpPr>
          <p:cNvPr id="55" name="稻壳设计师康帅7-13"/>
          <p:cNvCxnSpPr/>
          <p:nvPr>
            <p:custDataLst>
              <p:tags r:id="rId28"/>
            </p:custDataLst>
          </p:nvPr>
        </p:nvCxnSpPr>
        <p:spPr>
          <a:xfrm>
            <a:off x="9973359" y="6091564"/>
            <a:ext cx="1415317"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cmpd="sng" algn="ctr">
            <a:solidFill>
              <a:schemeClr val="accent1">
                <a:alpha val="70000"/>
              </a:schemeClr>
            </a:solidFill>
            <a:prstDash val="solid"/>
            <a:round/>
          </a:ln>
          <a:effectLst>
            <a:outerShdw blurRad="177800" algn="ctr" rotWithShape="0">
              <a:srgbClr val="65B4D5">
                <a:alpha val="89000"/>
              </a:srgbClr>
            </a:outerShdw>
          </a:effectLst>
        </p:spPr>
      </p:cxnSp>
      <p:cxnSp>
        <p:nvCxnSpPr>
          <p:cNvPr id="56" name="稻壳设计师康帅7-14"/>
          <p:cNvCxnSpPr/>
          <p:nvPr>
            <p:custDataLst>
              <p:tags r:id="rId29"/>
            </p:custDataLst>
          </p:nvPr>
        </p:nvCxnSpPr>
        <p:spPr>
          <a:xfrm flipV="1">
            <a:off x="11388675" y="5985526"/>
            <a:ext cx="97783" cy="10540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cmpd="sng" algn="ctr">
            <a:solidFill>
              <a:schemeClr val="accent1">
                <a:alpha val="70000"/>
              </a:schemeClr>
            </a:solidFill>
            <a:prstDash val="solid"/>
            <a:round/>
          </a:ln>
          <a:effectLst>
            <a:outerShdw blurRad="177800" algn="ctr" rotWithShape="0">
              <a:srgbClr val="65B4D5">
                <a:alpha val="89000"/>
              </a:srgbClr>
            </a:outerShdw>
          </a:effectLst>
        </p:spPr>
      </p:cxnSp>
      <p:cxnSp>
        <p:nvCxnSpPr>
          <p:cNvPr id="57" name="直接连接符 52"/>
          <p:cNvCxnSpPr/>
          <p:nvPr>
            <p:custDataLst>
              <p:tags r:id="rId30"/>
            </p:custDataLst>
          </p:nvPr>
        </p:nvCxnSpPr>
        <p:spPr>
          <a:xfrm>
            <a:off x="6007424" y="2294527"/>
            <a:ext cx="542950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alpha val="60000"/>
              </a:schemeClr>
            </a:soli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3"/>
          <p:cNvCxnSpPr/>
          <p:nvPr>
            <p:custDataLst>
              <p:tags r:id="rId31"/>
            </p:custDataLst>
          </p:nvPr>
        </p:nvCxnSpPr>
        <p:spPr>
          <a:xfrm>
            <a:off x="6007424" y="4768950"/>
            <a:ext cx="542950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alpha val="60000"/>
              </a:schemeClr>
            </a:soli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spTree>
    <p:custDataLst>
      <p:tags r:id="rId3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一、请假条</a:t>
            </a:r>
            <a:endParaRPr lang="zh-CN" altLang="en-US"/>
          </a:p>
        </p:txBody>
      </p:sp>
      <p:sp>
        <p:nvSpPr>
          <p:cNvPr id="9" name="矩形 19"/>
          <p:cNvSpPr/>
          <p:nvPr>
            <p:custDataLst>
              <p:tags r:id="rId2"/>
            </p:custDataLst>
          </p:nvPr>
        </p:nvSpPr>
        <p:spPr>
          <a:xfrm>
            <a:off x="695960" y="1416790"/>
            <a:ext cx="5268115" cy="4937506"/>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sp>
        <p:nvSpPr>
          <p:cNvPr id="10" name="矩形 18"/>
          <p:cNvSpPr/>
          <p:nvPr>
            <p:custDataLst>
              <p:tags r:id="rId3"/>
            </p:custDataLst>
          </p:nvPr>
        </p:nvSpPr>
        <p:spPr>
          <a:xfrm>
            <a:off x="695960" y="1417426"/>
            <a:ext cx="5268115" cy="108083"/>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11" name="矩形 1"/>
          <p:cNvSpPr/>
          <p:nvPr>
            <p:custDataLst>
              <p:tags r:id="rId4"/>
            </p:custDataLst>
          </p:nvPr>
        </p:nvSpPr>
        <p:spPr>
          <a:xfrm>
            <a:off x="1310128" y="1525509"/>
            <a:ext cx="4039142" cy="1127883"/>
          </a:xfrm>
          <a:prstGeom prst="rect">
            <a:avLst/>
          </a:prstGeom>
          <a:noFill/>
        </p:spPr>
        <p:txBody>
          <a:bodyPr wrap="square" lIns="0" tIns="0" rIns="0" bIns="0" rtlCol="0" anchor="b" anchorCtr="0">
            <a:noAutofit/>
          </a:bodyPr>
          <a:p>
            <a:pPr algn="just">
              <a:spcBef>
                <a:spcPct val="0"/>
              </a:spcBef>
              <a:spcAft>
                <a:spcPct val="0"/>
              </a:spcAft>
            </a:pPr>
            <a:r>
              <a:rPr lang="zh-CN" altLang="en-US" sz="2800" b="1" dirty="0">
                <a:solidFill>
                  <a:schemeClr val="accent1"/>
                </a:solidFill>
                <a:latin typeface="+mn-ea"/>
                <a:cs typeface="+mn-ea"/>
              </a:rPr>
              <a:t>请假条的构成</a:t>
            </a:r>
            <a:endParaRPr lang="zh-CN" altLang="en-US" sz="2800" b="1" dirty="0">
              <a:solidFill>
                <a:schemeClr val="accent1"/>
              </a:solidFill>
              <a:latin typeface="+mn-ea"/>
              <a:cs typeface="+mn-ea"/>
            </a:endParaRPr>
          </a:p>
        </p:txBody>
      </p:sp>
      <p:sp>
        <p:nvSpPr>
          <p:cNvPr id="12" name="矩形 2"/>
          <p:cNvSpPr/>
          <p:nvPr>
            <p:custDataLst>
              <p:tags r:id="rId5"/>
            </p:custDataLst>
          </p:nvPr>
        </p:nvSpPr>
        <p:spPr>
          <a:xfrm>
            <a:off x="1310128" y="2907706"/>
            <a:ext cx="4039142" cy="2855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请假条包含标题、称呼、正文、希望语和落款与日期五个要素</a:t>
            </a:r>
            <a:endParaRPr lang="zh-CN" altLang="en-US" sz="2000" dirty="0">
              <a:solidFill>
                <a:schemeClr val="tx1">
                  <a:lumMod val="85000"/>
                  <a:lumOff val="15000"/>
                </a:schemeClr>
              </a:solidFill>
              <a:latin typeface="+mn-ea"/>
              <a:cs typeface="+mn-ea"/>
            </a:endParaRPr>
          </a:p>
        </p:txBody>
      </p:sp>
      <p:sp>
        <p:nvSpPr>
          <p:cNvPr id="13" name="矩形 11"/>
          <p:cNvSpPr/>
          <p:nvPr>
            <p:custDataLst>
              <p:tags r:id="rId6"/>
            </p:custDataLst>
          </p:nvPr>
        </p:nvSpPr>
        <p:spPr>
          <a:xfrm>
            <a:off x="4150180" y="5286813"/>
            <a:ext cx="1248046" cy="1021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1">
                    <a:alpha val="50000"/>
                  </a:schemeClr>
                </a:solidFill>
                <a:latin typeface="+mn-ea"/>
                <a:cs typeface="+mn-ea"/>
                <a:sym typeface="+mn-ea"/>
              </a:rPr>
              <a:t>01</a:t>
            </a:r>
            <a:endParaRPr lang="en-US" altLang="zh-CN" sz="4800" b="1" dirty="0">
              <a:solidFill>
                <a:schemeClr val="accent1">
                  <a:alpha val="50000"/>
                </a:schemeClr>
              </a:solidFill>
              <a:latin typeface="+mn-ea"/>
              <a:cs typeface="+mn-ea"/>
              <a:sym typeface="+mn-ea"/>
            </a:endParaRPr>
          </a:p>
        </p:txBody>
      </p:sp>
      <p:sp>
        <p:nvSpPr>
          <p:cNvPr id="14" name="矩形 22"/>
          <p:cNvSpPr/>
          <p:nvPr>
            <p:custDataLst>
              <p:tags r:id="rId7"/>
            </p:custDataLst>
          </p:nvPr>
        </p:nvSpPr>
        <p:spPr>
          <a:xfrm>
            <a:off x="6227925" y="1416790"/>
            <a:ext cx="5268115" cy="4937506"/>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21"/>
          <p:cNvSpPr/>
          <p:nvPr>
            <p:custDataLst>
              <p:tags r:id="rId8"/>
            </p:custDataLst>
          </p:nvPr>
        </p:nvSpPr>
        <p:spPr>
          <a:xfrm>
            <a:off x="6227925" y="1417426"/>
            <a:ext cx="5268115" cy="108083"/>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21" name="矩形 3"/>
          <p:cNvSpPr/>
          <p:nvPr>
            <p:custDataLst>
              <p:tags r:id="rId9"/>
            </p:custDataLst>
          </p:nvPr>
        </p:nvSpPr>
        <p:spPr>
          <a:xfrm>
            <a:off x="6842729" y="1525509"/>
            <a:ext cx="4039142" cy="1127883"/>
          </a:xfrm>
          <a:prstGeom prst="rect">
            <a:avLst/>
          </a:prstGeom>
          <a:noFill/>
        </p:spPr>
        <p:txBody>
          <a:bodyPr wrap="square" lIns="0" tIns="0" rIns="0" bIns="0" rtlCol="0" anchor="b" anchorCtr="0">
            <a:noAutofit/>
          </a:bodyPr>
          <a:p>
            <a:pPr algn="just">
              <a:spcBef>
                <a:spcPct val="0"/>
              </a:spcBef>
              <a:spcAft>
                <a:spcPct val="0"/>
              </a:spcAft>
            </a:pPr>
            <a:r>
              <a:rPr lang="zh-CN" altLang="en-US" sz="2800" b="1">
                <a:solidFill>
                  <a:schemeClr val="accent2"/>
                </a:solidFill>
                <a:latin typeface="+mn-ea"/>
                <a:cs typeface="+mn-ea"/>
              </a:rPr>
              <a:t>请假条的格式要求</a:t>
            </a:r>
            <a:endParaRPr lang="zh-CN" altLang="en-US" sz="2800" b="1">
              <a:solidFill>
                <a:schemeClr val="accent2"/>
              </a:solidFill>
              <a:latin typeface="+mn-ea"/>
              <a:cs typeface="+mn-ea"/>
            </a:endParaRPr>
          </a:p>
        </p:txBody>
      </p:sp>
      <p:sp>
        <p:nvSpPr>
          <p:cNvPr id="26" name="矩形 4"/>
          <p:cNvSpPr/>
          <p:nvPr>
            <p:custDataLst>
              <p:tags r:id="rId10"/>
            </p:custDataLst>
          </p:nvPr>
        </p:nvSpPr>
        <p:spPr>
          <a:xfrm>
            <a:off x="6842729" y="2907706"/>
            <a:ext cx="4039142" cy="285531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rPr>
              <a:t>标题居中，称呼明确，正文说明原因和时间，希望语礼貌，落款和日期在右下方</a:t>
            </a:r>
            <a:endParaRPr lang="zh-CN" altLang="en-US" sz="2000" dirty="0">
              <a:solidFill>
                <a:schemeClr val="tx1">
                  <a:lumMod val="85000"/>
                  <a:lumOff val="15000"/>
                </a:schemeClr>
              </a:solidFill>
              <a:latin typeface="+mn-ea"/>
              <a:cs typeface="+mn-ea"/>
            </a:endParaRPr>
          </a:p>
        </p:txBody>
      </p:sp>
      <p:sp>
        <p:nvSpPr>
          <p:cNvPr id="27" name="矩形 12"/>
          <p:cNvSpPr/>
          <p:nvPr>
            <p:custDataLst>
              <p:tags r:id="rId11"/>
            </p:custDataLst>
          </p:nvPr>
        </p:nvSpPr>
        <p:spPr>
          <a:xfrm>
            <a:off x="9668158" y="5286813"/>
            <a:ext cx="1248046" cy="1021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2">
                    <a:alpha val="50000"/>
                  </a:schemeClr>
                </a:solidFill>
                <a:latin typeface="+mn-ea"/>
                <a:cs typeface="+mn-ea"/>
                <a:sym typeface="+mn-ea"/>
              </a:rPr>
              <a:t>02</a:t>
            </a:r>
            <a:endParaRPr lang="en-US" altLang="zh-CN" sz="4800" b="1" dirty="0">
              <a:solidFill>
                <a:schemeClr val="accent2">
                  <a:alpha val="50000"/>
                </a:schemeClr>
              </a:solidFill>
              <a:latin typeface="+mn-ea"/>
              <a:cs typeface="+mn-ea"/>
              <a:sym typeface="+mn-ea"/>
            </a:endParaRPr>
          </a:p>
        </p:txBody>
      </p:sp>
    </p:spTree>
    <p:custDataLst>
      <p:tags r:id="rId1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二、留言条</a:t>
            </a:r>
            <a:endParaRPr lang="zh-CN" altLang="en-US"/>
          </a:p>
        </p:txBody>
      </p:sp>
      <p:sp>
        <p:nvSpPr>
          <p:cNvPr id="2" name="矩形 173"/>
          <p:cNvSpPr/>
          <p:nvPr>
            <p:custDataLst>
              <p:tags r:id="rId2"/>
            </p:custDataLst>
          </p:nvPr>
        </p:nvSpPr>
        <p:spPr>
          <a:xfrm>
            <a:off x="2956560" y="3970338"/>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92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3" name="图片 11" descr="E:/设计图片素材/7900403_.jpg7900403_"/>
          <p:cNvPicPr>
            <a:picLocks noChangeAspect="1"/>
          </p:cNvPicPr>
          <p:nvPr>
            <p:custDataLst>
              <p:tags r:id="rId3"/>
            </p:custDataLst>
          </p:nvPr>
        </p:nvPicPr>
        <p:blipFill>
          <a:blip r:embed="rId4"/>
          <a:srcRect l="24980" r="24980"/>
          <a:stretch>
            <a:fillRect/>
          </a:stretch>
        </p:blipFill>
        <p:spPr>
          <a:xfrm>
            <a:off x="1094105" y="3970338"/>
            <a:ext cx="2520315" cy="2305685"/>
          </a:xfrm>
          <a:prstGeom prst="parallelogram">
            <a:avLst>
              <a:gd name="adj" fmla="val 14054"/>
            </a:avLst>
          </a:prstGeom>
          <a:solidFill>
            <a:schemeClr val="accent1"/>
          </a:solidFill>
          <a:ln w="6350" cmpd="sng">
            <a:gradFill>
              <a:gsLst>
                <a:gs pos="24000">
                  <a:schemeClr val="accent1">
                    <a:alpha val="0"/>
                  </a:schemeClr>
                </a:gs>
                <a:gs pos="94000">
                  <a:schemeClr val="accent1">
                    <a:alpha val="100000"/>
                  </a:schemeClr>
                </a:gs>
              </a:gsLst>
              <a:path path="circle">
                <a:fillToRect l="50000" t="50000" r="50000" b="50000"/>
              </a:path>
              <a:tileRect/>
            </a:gradFill>
          </a:ln>
          <a:effectLst/>
        </p:spPr>
      </p:pic>
      <p:sp>
        <p:nvSpPr>
          <p:cNvPr id="4" name="任意多边形 48"/>
          <p:cNvSpPr/>
          <p:nvPr>
            <p:custDataLst>
              <p:tags r:id="rId5"/>
            </p:custDataLst>
          </p:nvPr>
        </p:nvSpPr>
        <p:spPr>
          <a:xfrm>
            <a:off x="1382395" y="397033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任意多边形 14"/>
          <p:cNvSpPr/>
          <p:nvPr>
            <p:custDataLst>
              <p:tags r:id="rId6"/>
            </p:custDataLst>
          </p:nvPr>
        </p:nvSpPr>
        <p:spPr>
          <a:xfrm rot="10800000" flipH="1">
            <a:off x="1413510" y="397033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任意多边形: 形状 73"/>
          <p:cNvSpPr/>
          <p:nvPr>
            <p:custDataLst>
              <p:tags r:id="rId7"/>
            </p:custDataLst>
          </p:nvPr>
        </p:nvSpPr>
        <p:spPr>
          <a:xfrm>
            <a:off x="1743075" y="393414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7" name="任意多边形 48"/>
          <p:cNvSpPr/>
          <p:nvPr>
            <p:custDataLst>
              <p:tags r:id="rId8"/>
            </p:custDataLst>
          </p:nvPr>
        </p:nvSpPr>
        <p:spPr>
          <a:xfrm flipH="1" flipV="1">
            <a:off x="2987675" y="600678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8" name="直角三角形 25"/>
          <p:cNvSpPr/>
          <p:nvPr>
            <p:custDataLst>
              <p:tags r:id="rId9"/>
            </p:custDataLst>
          </p:nvPr>
        </p:nvSpPr>
        <p:spPr>
          <a:xfrm flipH="1">
            <a:off x="3168015" y="613314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9" name="矩形 94"/>
          <p:cNvSpPr/>
          <p:nvPr>
            <p:custDataLst>
              <p:tags r:id="rId10"/>
            </p:custDataLst>
          </p:nvPr>
        </p:nvSpPr>
        <p:spPr>
          <a:xfrm flipH="1">
            <a:off x="1020445" y="1483043"/>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0" name="矩形 32"/>
          <p:cNvSpPr/>
          <p:nvPr>
            <p:custDataLst>
              <p:tags r:id="rId11"/>
            </p:custDataLst>
          </p:nvPr>
        </p:nvSpPr>
        <p:spPr>
          <a:xfrm>
            <a:off x="3962400" y="4358958"/>
            <a:ext cx="6322060" cy="373380"/>
          </a:xfrm>
          <a:prstGeom prst="rect">
            <a:avLst/>
          </a:prstGeom>
          <a:noFill/>
        </p:spPr>
        <p:txBody>
          <a:bodyPr wrap="square" lIns="0" tIns="0" rIns="0" bIns="0" rtlCol="0" anchor="b">
            <a:noAutofit/>
          </a:bodyPr>
          <a:lstStyle/>
          <a:p>
            <a:pPr>
              <a:spcBef>
                <a:spcPct val="0"/>
              </a:spcBef>
              <a:spcAft>
                <a:spcPct val="0"/>
              </a:spcAft>
            </a:pPr>
            <a:r>
              <a:rPr lang="zh-CN" altLang="en-US" sz="2400" b="1">
                <a:solidFill>
                  <a:schemeClr val="accent1">
                    <a:lumMod val="75000"/>
                  </a:schemeClr>
                </a:solidFill>
                <a:latin typeface="+mn-ea"/>
                <a:cs typeface="MiSans Normal" panose="00000500000000000000" charset="-122"/>
                <a:sym typeface="MiSans Normal" panose="00000500000000000000" charset="-122"/>
              </a:rPr>
              <a:t>留言条放置与示例</a:t>
            </a:r>
            <a:endParaRPr lang="zh-CN" altLang="en-US" sz="2400" b="1">
              <a:solidFill>
                <a:schemeClr val="accent1">
                  <a:lumMod val="75000"/>
                </a:schemeClr>
              </a:solidFill>
              <a:latin typeface="+mn-ea"/>
              <a:cs typeface="MiSans Normal" panose="00000500000000000000" charset="-122"/>
              <a:sym typeface="MiSans Normal" panose="00000500000000000000" charset="-122"/>
            </a:endParaRPr>
          </a:p>
        </p:txBody>
      </p:sp>
      <p:sp>
        <p:nvSpPr>
          <p:cNvPr id="11" name="矩形 33"/>
          <p:cNvSpPr/>
          <p:nvPr>
            <p:custDataLst>
              <p:tags r:id="rId12"/>
            </p:custDataLst>
          </p:nvPr>
        </p:nvSpPr>
        <p:spPr>
          <a:xfrm>
            <a:off x="3962400" y="4781868"/>
            <a:ext cx="6322695" cy="110617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2000">
                <a:solidFill>
                  <a:schemeClr val="tx1">
                    <a:lumMod val="85000"/>
                    <a:lumOff val="15000"/>
                  </a:schemeClr>
                </a:solidFill>
                <a:latin typeface="+mn-ea"/>
                <a:cs typeface="+mn-ea"/>
                <a:sym typeface="MiSans Normal" panose="00000500000000000000" charset="-122"/>
              </a:rPr>
              <a:t>留言条要放在显眼的地方以确保能被及时看到，附上一个具体的留言条示例</a:t>
            </a:r>
            <a:endParaRPr lang="zh-CN" altLang="en-US" sz="2000">
              <a:solidFill>
                <a:schemeClr val="tx1">
                  <a:lumMod val="85000"/>
                  <a:lumOff val="15000"/>
                </a:schemeClr>
              </a:solidFill>
              <a:latin typeface="+mn-ea"/>
              <a:cs typeface="+mn-ea"/>
              <a:sym typeface="MiSans Normal" panose="00000500000000000000" charset="-122"/>
            </a:endParaRPr>
          </a:p>
        </p:txBody>
      </p:sp>
      <p:sp>
        <p:nvSpPr>
          <p:cNvPr id="13" name="矩形 102"/>
          <p:cNvSpPr/>
          <p:nvPr>
            <p:custDataLst>
              <p:tags r:id="rId13"/>
            </p:custDataLst>
          </p:nvPr>
        </p:nvSpPr>
        <p:spPr>
          <a:xfrm>
            <a:off x="1953895" y="1871663"/>
            <a:ext cx="6322060" cy="373380"/>
          </a:xfrm>
          <a:prstGeom prst="rect">
            <a:avLst/>
          </a:prstGeom>
          <a:noFill/>
        </p:spPr>
        <p:txBody>
          <a:bodyPr wrap="square" lIns="0" tIns="0" rIns="0" bIns="0" rtlCol="0" anchor="b">
            <a:noAutofit/>
          </a:bodyPr>
          <a:lstStyle/>
          <a:p>
            <a:pPr algn="r">
              <a:spcBef>
                <a:spcPct val="0"/>
              </a:spcBef>
              <a:spcAft>
                <a:spcPct val="0"/>
              </a:spcAft>
            </a:pPr>
            <a:r>
              <a:rPr lang="zh-CN" altLang="en-US" sz="2400" b="1">
                <a:solidFill>
                  <a:schemeClr val="accent1">
                    <a:lumMod val="75000"/>
                  </a:schemeClr>
                </a:solidFill>
                <a:latin typeface="+mn-ea"/>
                <a:cs typeface="MiSans Normal" panose="00000500000000000000" charset="-122"/>
                <a:sym typeface="MiSans Normal" panose="00000500000000000000" charset="-122"/>
              </a:rPr>
              <a:t>留言条定义与格式</a:t>
            </a:r>
            <a:endParaRPr lang="zh-CN" altLang="en-US" sz="2400" b="1">
              <a:solidFill>
                <a:schemeClr val="accent1">
                  <a:lumMod val="75000"/>
                </a:schemeClr>
              </a:solidFill>
              <a:latin typeface="+mn-ea"/>
              <a:cs typeface="MiSans Normal" panose="00000500000000000000" charset="-122"/>
              <a:sym typeface="MiSans Normal" panose="00000500000000000000" charset="-122"/>
            </a:endParaRPr>
          </a:p>
        </p:txBody>
      </p:sp>
      <p:sp>
        <p:nvSpPr>
          <p:cNvPr id="16" name="矩形 103"/>
          <p:cNvSpPr/>
          <p:nvPr>
            <p:custDataLst>
              <p:tags r:id="rId14"/>
            </p:custDataLst>
          </p:nvPr>
        </p:nvSpPr>
        <p:spPr>
          <a:xfrm>
            <a:off x="1953895" y="2294573"/>
            <a:ext cx="6322695" cy="110617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2000">
                <a:solidFill>
                  <a:schemeClr val="tx1">
                    <a:lumMod val="85000"/>
                    <a:lumOff val="15000"/>
                  </a:schemeClr>
                </a:solidFill>
                <a:latin typeface="+mn-ea"/>
                <a:cs typeface="+mn-ea"/>
                <a:sym typeface="MiSans Normal" panose="00000500000000000000" charset="-122"/>
              </a:rPr>
              <a:t>留言条是用于无法面谈时留给对方看的便条，格式与请假条相似，可加入敬语</a:t>
            </a:r>
            <a:endParaRPr lang="zh-CN" altLang="en-US" sz="2000">
              <a:solidFill>
                <a:schemeClr val="tx1">
                  <a:lumMod val="85000"/>
                  <a:lumOff val="15000"/>
                </a:schemeClr>
              </a:solidFill>
              <a:latin typeface="+mn-ea"/>
              <a:cs typeface="+mn-ea"/>
              <a:sym typeface="MiSans Normal" panose="00000500000000000000" charset="-122"/>
            </a:endParaRPr>
          </a:p>
        </p:txBody>
      </p:sp>
      <p:pic>
        <p:nvPicPr>
          <p:cNvPr id="18" name="图片 106" descr="E:/设计图片素材/7900721_.jpg7900721_"/>
          <p:cNvPicPr>
            <a:picLocks noChangeAspect="1"/>
          </p:cNvPicPr>
          <p:nvPr>
            <p:custDataLst>
              <p:tags r:id="rId15"/>
            </p:custDataLst>
          </p:nvPr>
        </p:nvPicPr>
        <p:blipFill>
          <a:blip r:embed="rId16"/>
          <a:srcRect l="24967" r="24967"/>
          <a:stretch>
            <a:fillRect/>
          </a:stretch>
        </p:blipFill>
        <p:spPr>
          <a:xfrm>
            <a:off x="8623935" y="1476058"/>
            <a:ext cx="2520950" cy="2305050"/>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19" name="任意多边形 48"/>
          <p:cNvSpPr/>
          <p:nvPr>
            <p:custDataLst>
              <p:tags r:id="rId17"/>
            </p:custDataLst>
          </p:nvPr>
        </p:nvSpPr>
        <p:spPr>
          <a:xfrm flipH="1">
            <a:off x="9794875" y="147605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0" name="任意多边形 98"/>
          <p:cNvSpPr/>
          <p:nvPr>
            <p:custDataLst>
              <p:tags r:id="rId18"/>
            </p:custDataLst>
          </p:nvPr>
        </p:nvSpPr>
        <p:spPr>
          <a:xfrm rot="10800000">
            <a:off x="10728325" y="147605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1" name="任意多边形: 形状 73"/>
          <p:cNvSpPr/>
          <p:nvPr>
            <p:custDataLst>
              <p:tags r:id="rId19"/>
            </p:custDataLst>
          </p:nvPr>
        </p:nvSpPr>
        <p:spPr>
          <a:xfrm flipH="1">
            <a:off x="10132695" y="143986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2" name="任意多边形 48"/>
          <p:cNvSpPr/>
          <p:nvPr>
            <p:custDataLst>
              <p:tags r:id="rId20"/>
            </p:custDataLst>
          </p:nvPr>
        </p:nvSpPr>
        <p:spPr>
          <a:xfrm flipV="1">
            <a:off x="8900795" y="352139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3" name="直角三角形 101"/>
          <p:cNvSpPr/>
          <p:nvPr>
            <p:custDataLst>
              <p:tags r:id="rId21"/>
            </p:custDataLst>
          </p:nvPr>
        </p:nvSpPr>
        <p:spPr>
          <a:xfrm>
            <a:off x="8929370" y="364775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4" name="稻壳设计师康帅7-2"/>
          <p:cNvSpPr/>
          <p:nvPr>
            <p:custDataLst>
              <p:tags r:id="rId22"/>
            </p:custDataLst>
          </p:nvPr>
        </p:nvSpPr>
        <p:spPr>
          <a:xfrm>
            <a:off x="1094105" y="632301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5" name="稻壳设计师康帅7-2"/>
          <p:cNvSpPr/>
          <p:nvPr>
            <p:custDataLst>
              <p:tags r:id="rId23"/>
            </p:custDataLst>
          </p:nvPr>
        </p:nvSpPr>
        <p:spPr>
          <a:xfrm>
            <a:off x="10007600" y="383508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Tree>
    <p:custDataLst>
      <p:tags r:id="rId24"/>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三、寻物启事</a:t>
            </a:r>
            <a:endParaRPr lang="zh-CN" altLang="en-US"/>
          </a:p>
        </p:txBody>
      </p:sp>
      <p:sp>
        <p:nvSpPr>
          <p:cNvPr id="4" name="图形 1" descr="未标题-1 [已恢复]"/>
          <p:cNvSpPr/>
          <p:nvPr>
            <p:custDataLst>
              <p:tags r:id="rId2"/>
            </p:custDataLst>
          </p:nvPr>
        </p:nvSpPr>
        <p:spPr>
          <a:xfrm>
            <a:off x="9235307"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05</a:t>
            </a:r>
            <a:endParaRPr lang="zh-CN" altLang="zh-CN" sz="5400" b="1" dirty="0">
              <a:solidFill>
                <a:srgbClr val="FFFFFF"/>
              </a:solidFill>
              <a:latin typeface="+mn-ea"/>
            </a:endParaRPr>
          </a:p>
        </p:txBody>
      </p:sp>
      <p:pic>
        <p:nvPicPr>
          <p:cNvPr id="7" name="图片 6"/>
          <p:cNvPicPr>
            <a:picLocks noChangeAspect="1"/>
          </p:cNvPicPr>
          <p:nvPr>
            <p:custDataLst>
              <p:tags r:id="rId3"/>
            </p:custDataLst>
          </p:nvPr>
        </p:nvPicPr>
        <p:blipFill>
          <a:blip r:embed="rId4">
            <a:alphaModFix amt="30000"/>
          </a:blip>
          <a:srcRect l="-15650" t="21046" r="2867" b="15144"/>
          <a:stretch>
            <a:fillRect/>
          </a:stretch>
        </p:blipFill>
        <p:spPr>
          <a:xfrm rot="16200000">
            <a:off x="10264068" y="2226532"/>
            <a:ext cx="187336" cy="2236602"/>
          </a:xfrm>
          <a:prstGeom prst="rect">
            <a:avLst/>
          </a:prstGeom>
        </p:spPr>
      </p:pic>
      <p:sp>
        <p:nvSpPr>
          <p:cNvPr id="10" name="圆角矩形 9"/>
          <p:cNvSpPr/>
          <p:nvPr>
            <p:custDataLst>
              <p:tags r:id="rId5"/>
            </p:custDataLst>
          </p:nvPr>
        </p:nvSpPr>
        <p:spPr>
          <a:xfrm>
            <a:off x="9235307"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矩形 12"/>
          <p:cNvSpPr/>
          <p:nvPr>
            <p:custDataLst>
              <p:tags r:id="rId6"/>
            </p:custDataLst>
          </p:nvPr>
        </p:nvSpPr>
        <p:spPr>
          <a:xfrm>
            <a:off x="9642366"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dirty="0">
                <a:solidFill>
                  <a:schemeClr val="accent1"/>
                </a:solidFill>
                <a:latin typeface="+mn-ea"/>
                <a:cs typeface="+mn-ea"/>
              </a:rPr>
              <a:t>落款</a:t>
            </a:r>
            <a:endParaRPr lang="zh-CN" altLang="en-US" sz="2400" b="1" kern="0" dirty="0">
              <a:solidFill>
                <a:schemeClr val="accent1"/>
              </a:solidFill>
              <a:latin typeface="+mn-ea"/>
              <a:cs typeface="+mn-ea"/>
            </a:endParaRPr>
          </a:p>
        </p:txBody>
      </p:sp>
      <p:sp>
        <p:nvSpPr>
          <p:cNvPr id="16" name="矩形 15"/>
          <p:cNvSpPr/>
          <p:nvPr>
            <p:custDataLst>
              <p:tags r:id="rId7"/>
            </p:custDataLst>
          </p:nvPr>
        </p:nvSpPr>
        <p:spPr>
          <a:xfrm>
            <a:off x="9636651" y="394684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600" kern="0" dirty="0">
                <a:ln>
                  <a:noFill/>
                  <a:prstDash val="sysDot"/>
                </a:ln>
                <a:solidFill>
                  <a:srgbClr val="262626"/>
                </a:solidFill>
                <a:latin typeface="+mn-ea"/>
                <a:cs typeface="+mn-ea"/>
              </a:rPr>
              <a:t>落款应包含发文单位或个人姓名及日期，确保信息详尽以便识别</a:t>
            </a:r>
            <a:endParaRPr lang="zh-CN" altLang="en-US" sz="1600" kern="0" dirty="0">
              <a:ln>
                <a:noFill/>
                <a:prstDash val="sysDot"/>
              </a:ln>
              <a:solidFill>
                <a:srgbClr val="262626"/>
              </a:solidFill>
              <a:latin typeface="+mn-ea"/>
              <a:cs typeface="+mn-ea"/>
            </a:endParaRPr>
          </a:p>
        </p:txBody>
      </p:sp>
      <p:pic>
        <p:nvPicPr>
          <p:cNvPr id="18" name="图片 17"/>
          <p:cNvPicPr>
            <a:picLocks noChangeAspect="1"/>
          </p:cNvPicPr>
          <p:nvPr>
            <p:custDataLst>
              <p:tags r:id="rId8"/>
            </p:custDataLst>
          </p:nvPr>
        </p:nvPicPr>
        <p:blipFill>
          <a:blip r:embed="rId4">
            <a:alphaModFix amt="80000"/>
            <a:duotone>
              <a:schemeClr val="accent1">
                <a:shade val="45000"/>
                <a:satMod val="135000"/>
              </a:schemeClr>
              <a:prstClr val="white"/>
            </a:duotone>
          </a:blip>
          <a:srcRect l="5333" t="59039"/>
          <a:stretch>
            <a:fillRect/>
          </a:stretch>
        </p:blipFill>
        <p:spPr>
          <a:xfrm>
            <a:off x="9283570" y="3333402"/>
            <a:ext cx="123832" cy="2523004"/>
          </a:xfrm>
          <a:prstGeom prst="rect">
            <a:avLst/>
          </a:prstGeom>
        </p:spPr>
      </p:pic>
      <p:pic>
        <p:nvPicPr>
          <p:cNvPr id="19" name="图片 18"/>
          <p:cNvPicPr>
            <a:picLocks noChangeAspect="1"/>
          </p:cNvPicPr>
          <p:nvPr>
            <p:custDataLst>
              <p:tags r:id="rId9"/>
            </p:custDataLst>
          </p:nvPr>
        </p:nvPicPr>
        <p:blipFill>
          <a:blip r:embed="rId4">
            <a:duotone>
              <a:schemeClr val="accent1">
                <a:shade val="45000"/>
                <a:satMod val="135000"/>
              </a:schemeClr>
              <a:prstClr val="white"/>
            </a:duotone>
          </a:blip>
          <a:srcRect l="5333" t="73015" b="6887"/>
          <a:stretch>
            <a:fillRect/>
          </a:stretch>
        </p:blipFill>
        <p:spPr>
          <a:xfrm flipV="1">
            <a:off x="9262614" y="2025225"/>
            <a:ext cx="160664" cy="1308812"/>
          </a:xfrm>
          <a:prstGeom prst="rect">
            <a:avLst/>
          </a:prstGeom>
        </p:spPr>
      </p:pic>
      <p:sp>
        <p:nvSpPr>
          <p:cNvPr id="20" name="图形 1" descr="未标题-1 [已恢复]"/>
          <p:cNvSpPr/>
          <p:nvPr>
            <p:custDataLst>
              <p:tags r:id="rId10"/>
            </p:custDataLst>
          </p:nvPr>
        </p:nvSpPr>
        <p:spPr>
          <a:xfrm>
            <a:off x="7108567"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04</a:t>
            </a:r>
            <a:endParaRPr lang="zh-CN" altLang="zh-CN" sz="5400" b="1">
              <a:solidFill>
                <a:srgbClr val="FFFFFF"/>
              </a:solidFill>
              <a:latin typeface="+mn-ea"/>
            </a:endParaRPr>
          </a:p>
        </p:txBody>
      </p:sp>
      <p:pic>
        <p:nvPicPr>
          <p:cNvPr id="21" name="图片 20"/>
          <p:cNvPicPr>
            <a:picLocks noChangeAspect="1"/>
          </p:cNvPicPr>
          <p:nvPr>
            <p:custDataLst>
              <p:tags r:id="rId11"/>
            </p:custDataLst>
          </p:nvPr>
        </p:nvPicPr>
        <p:blipFill>
          <a:blip r:embed="rId4">
            <a:alphaModFix amt="30000"/>
          </a:blip>
          <a:srcRect l="-15650" t="21046" r="2867" b="15144"/>
          <a:stretch>
            <a:fillRect/>
          </a:stretch>
        </p:blipFill>
        <p:spPr>
          <a:xfrm rot="16200000">
            <a:off x="8137328" y="2226532"/>
            <a:ext cx="187336" cy="2236602"/>
          </a:xfrm>
          <a:prstGeom prst="rect">
            <a:avLst/>
          </a:prstGeom>
        </p:spPr>
      </p:pic>
      <p:sp>
        <p:nvSpPr>
          <p:cNvPr id="22" name="圆角矩形 21"/>
          <p:cNvSpPr/>
          <p:nvPr>
            <p:custDataLst>
              <p:tags r:id="rId12"/>
            </p:custDataLst>
          </p:nvPr>
        </p:nvSpPr>
        <p:spPr>
          <a:xfrm>
            <a:off x="7108567"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3" name="矩形 22"/>
          <p:cNvSpPr/>
          <p:nvPr>
            <p:custDataLst>
              <p:tags r:id="rId13"/>
            </p:custDataLst>
          </p:nvPr>
        </p:nvSpPr>
        <p:spPr>
          <a:xfrm>
            <a:off x="7515626"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a:solidFill>
                  <a:schemeClr val="accent1"/>
                </a:solidFill>
                <a:latin typeface="+mn-ea"/>
                <a:cs typeface="+mn-ea"/>
              </a:rPr>
              <a:t>正文</a:t>
            </a:r>
            <a:endParaRPr lang="zh-CN" altLang="en-US" sz="2400" b="1" kern="0">
              <a:solidFill>
                <a:schemeClr val="accent1"/>
              </a:solidFill>
              <a:latin typeface="+mn-ea"/>
              <a:cs typeface="+mn-ea"/>
            </a:endParaRPr>
          </a:p>
        </p:txBody>
      </p:sp>
      <p:sp>
        <p:nvSpPr>
          <p:cNvPr id="24" name="矩形 23"/>
          <p:cNvSpPr/>
          <p:nvPr>
            <p:custDataLst>
              <p:tags r:id="rId14"/>
            </p:custDataLst>
          </p:nvPr>
        </p:nvSpPr>
        <p:spPr>
          <a:xfrm>
            <a:off x="7510546" y="394684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600" kern="0" dirty="0">
                <a:ln>
                  <a:noFill/>
                  <a:prstDash val="sysDot"/>
                </a:ln>
                <a:solidFill>
                  <a:srgbClr val="262626"/>
                </a:solidFill>
                <a:latin typeface="+mn-ea"/>
                <a:cs typeface="+mn-ea"/>
              </a:rPr>
              <a:t>请提供丢失物品详情、时间地点，以及归还方式和联系方式，感谢拾到者</a:t>
            </a:r>
            <a:endParaRPr lang="zh-CN" altLang="en-US" sz="1600" kern="0" dirty="0">
              <a:ln>
                <a:noFill/>
                <a:prstDash val="sysDot"/>
              </a:ln>
              <a:solidFill>
                <a:srgbClr val="262626"/>
              </a:solidFill>
              <a:latin typeface="+mn-ea"/>
              <a:cs typeface="+mn-ea"/>
            </a:endParaRPr>
          </a:p>
        </p:txBody>
      </p:sp>
      <p:pic>
        <p:nvPicPr>
          <p:cNvPr id="25" name="图片 24"/>
          <p:cNvPicPr>
            <a:picLocks noChangeAspect="1"/>
          </p:cNvPicPr>
          <p:nvPr>
            <p:custDataLst>
              <p:tags r:id="rId15"/>
            </p:custDataLst>
          </p:nvPr>
        </p:nvPicPr>
        <p:blipFill>
          <a:blip r:embed="rId4">
            <a:alphaModFix amt="80000"/>
            <a:duotone>
              <a:schemeClr val="accent1">
                <a:shade val="45000"/>
                <a:satMod val="135000"/>
              </a:schemeClr>
              <a:prstClr val="white"/>
            </a:duotone>
          </a:blip>
          <a:srcRect l="5333" t="59039"/>
          <a:stretch>
            <a:fillRect/>
          </a:stretch>
        </p:blipFill>
        <p:spPr>
          <a:xfrm>
            <a:off x="7156830" y="3333402"/>
            <a:ext cx="123832" cy="2523004"/>
          </a:xfrm>
          <a:prstGeom prst="rect">
            <a:avLst/>
          </a:prstGeom>
        </p:spPr>
      </p:pic>
      <p:pic>
        <p:nvPicPr>
          <p:cNvPr id="26" name="图片 25"/>
          <p:cNvPicPr>
            <a:picLocks noChangeAspect="1"/>
          </p:cNvPicPr>
          <p:nvPr>
            <p:custDataLst>
              <p:tags r:id="rId16"/>
            </p:custDataLst>
          </p:nvPr>
        </p:nvPicPr>
        <p:blipFill>
          <a:blip r:embed="rId4">
            <a:duotone>
              <a:schemeClr val="accent1">
                <a:shade val="45000"/>
                <a:satMod val="135000"/>
              </a:schemeClr>
              <a:prstClr val="white"/>
            </a:duotone>
          </a:blip>
          <a:srcRect l="5333" t="73015" b="6887"/>
          <a:stretch>
            <a:fillRect/>
          </a:stretch>
        </p:blipFill>
        <p:spPr>
          <a:xfrm flipV="1">
            <a:off x="7135873" y="2025225"/>
            <a:ext cx="160664" cy="1308812"/>
          </a:xfrm>
          <a:prstGeom prst="rect">
            <a:avLst/>
          </a:prstGeom>
        </p:spPr>
      </p:pic>
      <p:sp>
        <p:nvSpPr>
          <p:cNvPr id="27" name="图形 1" descr="未标题-1 [已恢复]"/>
          <p:cNvSpPr/>
          <p:nvPr>
            <p:custDataLst>
              <p:tags r:id="rId17"/>
            </p:custDataLst>
          </p:nvPr>
        </p:nvSpPr>
        <p:spPr>
          <a:xfrm>
            <a:off x="4981826"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03</a:t>
            </a:r>
            <a:endParaRPr lang="zh-CN" altLang="zh-CN" sz="5400" b="1">
              <a:solidFill>
                <a:srgbClr val="FFFFFF"/>
              </a:solidFill>
              <a:latin typeface="+mn-ea"/>
            </a:endParaRPr>
          </a:p>
        </p:txBody>
      </p:sp>
      <p:pic>
        <p:nvPicPr>
          <p:cNvPr id="28" name="图片 27"/>
          <p:cNvPicPr>
            <a:picLocks noChangeAspect="1"/>
          </p:cNvPicPr>
          <p:nvPr>
            <p:custDataLst>
              <p:tags r:id="rId18"/>
            </p:custDataLst>
          </p:nvPr>
        </p:nvPicPr>
        <p:blipFill>
          <a:blip r:embed="rId4">
            <a:alphaModFix amt="30000"/>
          </a:blip>
          <a:srcRect l="-15650" t="21046" r="2867" b="15144"/>
          <a:stretch>
            <a:fillRect/>
          </a:stretch>
        </p:blipFill>
        <p:spPr>
          <a:xfrm rot="16200000">
            <a:off x="6010587" y="2226532"/>
            <a:ext cx="187336" cy="2236602"/>
          </a:xfrm>
          <a:prstGeom prst="rect">
            <a:avLst/>
          </a:prstGeom>
        </p:spPr>
      </p:pic>
      <p:sp>
        <p:nvSpPr>
          <p:cNvPr id="29" name="圆角矩形 28"/>
          <p:cNvSpPr/>
          <p:nvPr>
            <p:custDataLst>
              <p:tags r:id="rId19"/>
            </p:custDataLst>
          </p:nvPr>
        </p:nvSpPr>
        <p:spPr>
          <a:xfrm>
            <a:off x="4981826"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0" name="矩形 29"/>
          <p:cNvSpPr/>
          <p:nvPr>
            <p:custDataLst>
              <p:tags r:id="rId20"/>
            </p:custDataLst>
          </p:nvPr>
        </p:nvSpPr>
        <p:spPr>
          <a:xfrm>
            <a:off x="5388885"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a:solidFill>
                  <a:schemeClr val="accent1"/>
                </a:solidFill>
                <a:latin typeface="+mn-ea"/>
                <a:cs typeface="+mn-ea"/>
              </a:rPr>
              <a:t>标题</a:t>
            </a:r>
            <a:endParaRPr lang="zh-CN" altLang="en-US" sz="2400" b="1" kern="0">
              <a:solidFill>
                <a:schemeClr val="accent1"/>
              </a:solidFill>
              <a:latin typeface="+mn-ea"/>
              <a:cs typeface="+mn-ea"/>
            </a:endParaRPr>
          </a:p>
        </p:txBody>
      </p:sp>
      <p:sp>
        <p:nvSpPr>
          <p:cNvPr id="31" name="矩形 30"/>
          <p:cNvSpPr/>
          <p:nvPr>
            <p:custDataLst>
              <p:tags r:id="rId21"/>
            </p:custDataLst>
          </p:nvPr>
        </p:nvSpPr>
        <p:spPr>
          <a:xfrm>
            <a:off x="5383170" y="394684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600" kern="0" dirty="0">
                <a:ln>
                  <a:noFill/>
                  <a:prstDash val="sysDot"/>
                </a:ln>
                <a:solidFill>
                  <a:srgbClr val="262626"/>
                </a:solidFill>
                <a:latin typeface="+mn-ea"/>
                <a:cs typeface="+mn-ea"/>
              </a:rPr>
              <a:t>启事类文种通常由名称和原因或具体物品构成</a:t>
            </a:r>
            <a:endParaRPr lang="zh-CN" altLang="en-US" sz="1600" kern="0" dirty="0">
              <a:ln>
                <a:noFill/>
                <a:prstDash val="sysDot"/>
              </a:ln>
              <a:solidFill>
                <a:srgbClr val="262626"/>
              </a:solidFill>
              <a:latin typeface="+mn-ea"/>
              <a:cs typeface="+mn-ea"/>
            </a:endParaRPr>
          </a:p>
        </p:txBody>
      </p:sp>
      <p:pic>
        <p:nvPicPr>
          <p:cNvPr id="32" name="图片 31"/>
          <p:cNvPicPr>
            <a:picLocks noChangeAspect="1"/>
          </p:cNvPicPr>
          <p:nvPr>
            <p:custDataLst>
              <p:tags r:id="rId22"/>
            </p:custDataLst>
          </p:nvPr>
        </p:nvPicPr>
        <p:blipFill>
          <a:blip r:embed="rId4">
            <a:alphaModFix amt="80000"/>
            <a:duotone>
              <a:schemeClr val="accent1">
                <a:shade val="45000"/>
                <a:satMod val="135000"/>
              </a:schemeClr>
              <a:prstClr val="white"/>
            </a:duotone>
          </a:blip>
          <a:srcRect l="5333" t="59039"/>
          <a:stretch>
            <a:fillRect/>
          </a:stretch>
        </p:blipFill>
        <p:spPr>
          <a:xfrm>
            <a:off x="5030089" y="3333402"/>
            <a:ext cx="123832" cy="2523004"/>
          </a:xfrm>
          <a:prstGeom prst="rect">
            <a:avLst/>
          </a:prstGeom>
        </p:spPr>
      </p:pic>
      <p:pic>
        <p:nvPicPr>
          <p:cNvPr id="33" name="图片 32"/>
          <p:cNvPicPr>
            <a:picLocks noChangeAspect="1"/>
          </p:cNvPicPr>
          <p:nvPr>
            <p:custDataLst>
              <p:tags r:id="rId23"/>
            </p:custDataLst>
          </p:nvPr>
        </p:nvPicPr>
        <p:blipFill>
          <a:blip r:embed="rId4">
            <a:duotone>
              <a:schemeClr val="accent1">
                <a:shade val="45000"/>
                <a:satMod val="135000"/>
              </a:schemeClr>
              <a:prstClr val="white"/>
            </a:duotone>
          </a:blip>
          <a:srcRect l="5333" t="73015" b="6887"/>
          <a:stretch>
            <a:fillRect/>
          </a:stretch>
        </p:blipFill>
        <p:spPr>
          <a:xfrm flipV="1">
            <a:off x="5009133" y="2025225"/>
            <a:ext cx="160664" cy="1308812"/>
          </a:xfrm>
          <a:prstGeom prst="rect">
            <a:avLst/>
          </a:prstGeom>
        </p:spPr>
      </p:pic>
      <p:sp>
        <p:nvSpPr>
          <p:cNvPr id="34" name="图形 1" descr="未标题-1 [已恢复]"/>
          <p:cNvSpPr/>
          <p:nvPr>
            <p:custDataLst>
              <p:tags r:id="rId24"/>
            </p:custDataLst>
          </p:nvPr>
        </p:nvSpPr>
        <p:spPr>
          <a:xfrm>
            <a:off x="2855086"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02</a:t>
            </a:r>
            <a:endParaRPr lang="zh-CN" altLang="zh-CN" sz="5400" b="1" dirty="0">
              <a:solidFill>
                <a:srgbClr val="FFFFFF"/>
              </a:solidFill>
              <a:latin typeface="+mn-ea"/>
            </a:endParaRPr>
          </a:p>
        </p:txBody>
      </p:sp>
      <p:pic>
        <p:nvPicPr>
          <p:cNvPr id="35" name="图片 34"/>
          <p:cNvPicPr>
            <a:picLocks noChangeAspect="1"/>
          </p:cNvPicPr>
          <p:nvPr>
            <p:custDataLst>
              <p:tags r:id="rId25"/>
            </p:custDataLst>
          </p:nvPr>
        </p:nvPicPr>
        <p:blipFill>
          <a:blip r:embed="rId4">
            <a:alphaModFix amt="30000"/>
          </a:blip>
          <a:srcRect l="-15650" t="21046" r="2867" b="15144"/>
          <a:stretch>
            <a:fillRect/>
          </a:stretch>
        </p:blipFill>
        <p:spPr>
          <a:xfrm rot="16200000">
            <a:off x="3883846" y="2226532"/>
            <a:ext cx="187336" cy="2236602"/>
          </a:xfrm>
          <a:prstGeom prst="rect">
            <a:avLst/>
          </a:prstGeom>
        </p:spPr>
      </p:pic>
      <p:sp>
        <p:nvSpPr>
          <p:cNvPr id="36" name="圆角矩形 35"/>
          <p:cNvSpPr/>
          <p:nvPr>
            <p:custDataLst>
              <p:tags r:id="rId26"/>
            </p:custDataLst>
          </p:nvPr>
        </p:nvSpPr>
        <p:spPr>
          <a:xfrm>
            <a:off x="2855086"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矩形 36"/>
          <p:cNvSpPr/>
          <p:nvPr>
            <p:custDataLst>
              <p:tags r:id="rId27"/>
            </p:custDataLst>
          </p:nvPr>
        </p:nvSpPr>
        <p:spPr>
          <a:xfrm>
            <a:off x="3262145"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a:solidFill>
                  <a:schemeClr val="accent1"/>
                </a:solidFill>
                <a:latin typeface="+mn-ea"/>
                <a:cs typeface="+mn-ea"/>
              </a:rPr>
              <a:t>公告栏使用</a:t>
            </a:r>
            <a:endParaRPr lang="zh-CN" altLang="en-US" sz="2400" b="1" kern="0">
              <a:solidFill>
                <a:schemeClr val="accent1"/>
              </a:solidFill>
              <a:latin typeface="+mn-ea"/>
              <a:cs typeface="+mn-ea"/>
            </a:endParaRPr>
          </a:p>
        </p:txBody>
      </p:sp>
      <p:sp>
        <p:nvSpPr>
          <p:cNvPr id="38" name="矩形 37"/>
          <p:cNvSpPr/>
          <p:nvPr>
            <p:custDataLst>
              <p:tags r:id="rId28"/>
            </p:custDataLst>
          </p:nvPr>
        </p:nvSpPr>
        <p:spPr>
          <a:xfrm>
            <a:off x="3256429" y="3946849"/>
            <a:ext cx="1651097"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600" kern="0" dirty="0">
                <a:ln>
                  <a:noFill/>
                  <a:prstDash val="sysDot"/>
                </a:ln>
                <a:solidFill>
                  <a:srgbClr val="262626"/>
                </a:solidFill>
                <a:latin typeface="+mn-ea"/>
                <a:cs typeface="+mn-ea"/>
              </a:rPr>
              <a:t>学校公告栏为寻物启事提供展示平台，便于学生查找和张贴失物信息，提高找回概率</a:t>
            </a:r>
            <a:endParaRPr lang="zh-CN" altLang="en-US" sz="1600" kern="0" dirty="0">
              <a:ln>
                <a:noFill/>
                <a:prstDash val="sysDot"/>
              </a:ln>
              <a:solidFill>
                <a:srgbClr val="262626"/>
              </a:solidFill>
              <a:latin typeface="+mn-ea"/>
              <a:cs typeface="+mn-ea"/>
            </a:endParaRPr>
          </a:p>
        </p:txBody>
      </p:sp>
      <p:pic>
        <p:nvPicPr>
          <p:cNvPr id="39" name="图片 38"/>
          <p:cNvPicPr>
            <a:picLocks noChangeAspect="1"/>
          </p:cNvPicPr>
          <p:nvPr>
            <p:custDataLst>
              <p:tags r:id="rId29"/>
            </p:custDataLst>
          </p:nvPr>
        </p:nvPicPr>
        <p:blipFill>
          <a:blip r:embed="rId4">
            <a:alphaModFix amt="80000"/>
            <a:duotone>
              <a:schemeClr val="accent1">
                <a:shade val="45000"/>
                <a:satMod val="135000"/>
              </a:schemeClr>
              <a:prstClr val="white"/>
            </a:duotone>
          </a:blip>
          <a:srcRect l="5333" t="59039"/>
          <a:stretch>
            <a:fillRect/>
          </a:stretch>
        </p:blipFill>
        <p:spPr>
          <a:xfrm>
            <a:off x="2903349" y="3333402"/>
            <a:ext cx="123832" cy="2523004"/>
          </a:xfrm>
          <a:prstGeom prst="rect">
            <a:avLst/>
          </a:prstGeom>
        </p:spPr>
      </p:pic>
      <p:pic>
        <p:nvPicPr>
          <p:cNvPr id="40" name="图片 39"/>
          <p:cNvPicPr>
            <a:picLocks noChangeAspect="1"/>
          </p:cNvPicPr>
          <p:nvPr>
            <p:custDataLst>
              <p:tags r:id="rId30"/>
            </p:custDataLst>
          </p:nvPr>
        </p:nvPicPr>
        <p:blipFill>
          <a:blip r:embed="rId4">
            <a:duotone>
              <a:schemeClr val="accent1">
                <a:shade val="45000"/>
                <a:satMod val="135000"/>
              </a:schemeClr>
              <a:prstClr val="white"/>
            </a:duotone>
          </a:blip>
          <a:srcRect l="5333" t="73015" b="6887"/>
          <a:stretch>
            <a:fillRect/>
          </a:stretch>
        </p:blipFill>
        <p:spPr>
          <a:xfrm flipV="1">
            <a:off x="2882392" y="2025225"/>
            <a:ext cx="160664" cy="1308812"/>
          </a:xfrm>
          <a:prstGeom prst="rect">
            <a:avLst/>
          </a:prstGeom>
        </p:spPr>
      </p:pic>
      <p:sp>
        <p:nvSpPr>
          <p:cNvPr id="41" name="图形 1" descr="未标题-1 [已恢复]"/>
          <p:cNvSpPr/>
          <p:nvPr>
            <p:custDataLst>
              <p:tags r:id="rId31"/>
            </p:custDataLst>
          </p:nvPr>
        </p:nvSpPr>
        <p:spPr>
          <a:xfrm>
            <a:off x="728345"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01</a:t>
            </a:r>
            <a:endParaRPr lang="zh-CN" altLang="zh-CN" sz="5400" b="1" dirty="0">
              <a:solidFill>
                <a:srgbClr val="FFFFFF"/>
              </a:solidFill>
              <a:latin typeface="+mn-ea"/>
            </a:endParaRPr>
          </a:p>
        </p:txBody>
      </p:sp>
      <p:pic>
        <p:nvPicPr>
          <p:cNvPr id="42" name="图片 41"/>
          <p:cNvPicPr>
            <a:picLocks noChangeAspect="1"/>
          </p:cNvPicPr>
          <p:nvPr>
            <p:custDataLst>
              <p:tags r:id="rId32"/>
            </p:custDataLst>
          </p:nvPr>
        </p:nvPicPr>
        <p:blipFill>
          <a:blip r:embed="rId4">
            <a:alphaModFix amt="30000"/>
          </a:blip>
          <a:srcRect l="-15650" t="21046" r="2867" b="15144"/>
          <a:stretch>
            <a:fillRect/>
          </a:stretch>
        </p:blipFill>
        <p:spPr>
          <a:xfrm rot="16200000">
            <a:off x="1757106" y="2226532"/>
            <a:ext cx="187336" cy="2236602"/>
          </a:xfrm>
          <a:prstGeom prst="rect">
            <a:avLst/>
          </a:prstGeom>
        </p:spPr>
      </p:pic>
      <p:sp>
        <p:nvSpPr>
          <p:cNvPr id="43" name="圆角矩形 42"/>
          <p:cNvSpPr/>
          <p:nvPr>
            <p:custDataLst>
              <p:tags r:id="rId33"/>
            </p:custDataLst>
          </p:nvPr>
        </p:nvSpPr>
        <p:spPr>
          <a:xfrm>
            <a:off x="728345"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7" name="矩形 46"/>
          <p:cNvSpPr/>
          <p:nvPr>
            <p:custDataLst>
              <p:tags r:id="rId34"/>
            </p:custDataLst>
          </p:nvPr>
        </p:nvSpPr>
        <p:spPr>
          <a:xfrm>
            <a:off x="811530" y="3489960"/>
            <a:ext cx="1858010" cy="381635"/>
          </a:xfrm>
          <a:prstGeom prst="rect">
            <a:avLst/>
          </a:prstGeom>
          <a:noFill/>
        </p:spPr>
        <p:txBody>
          <a:bodyPr wrap="square" lIns="0" tIns="0" rIns="0" bIns="0" rtlCol="0" anchor="ctr" anchorCtr="0">
            <a:noAutofit/>
          </a:bodyPr>
          <a:lstStyle/>
          <a:p>
            <a:pPr algn="ctr">
              <a:spcBef>
                <a:spcPct val="0"/>
              </a:spcBef>
              <a:spcAft>
                <a:spcPct val="0"/>
              </a:spcAft>
            </a:pPr>
            <a:r>
              <a:rPr lang="zh-CN" altLang="en-US" sz="2400" b="1" kern="0" dirty="0">
                <a:solidFill>
                  <a:schemeClr val="accent1"/>
                </a:solidFill>
                <a:latin typeface="+mn-ea"/>
                <a:cs typeface="+mn-ea"/>
              </a:rPr>
              <a:t>寻物启事结构</a:t>
            </a:r>
            <a:endParaRPr lang="zh-CN" altLang="en-US" sz="2400" b="1" kern="0" dirty="0">
              <a:solidFill>
                <a:schemeClr val="accent1"/>
              </a:solidFill>
              <a:latin typeface="+mn-ea"/>
              <a:cs typeface="+mn-ea"/>
            </a:endParaRPr>
          </a:p>
        </p:txBody>
      </p:sp>
      <p:sp>
        <p:nvSpPr>
          <p:cNvPr id="48" name="矩形 47"/>
          <p:cNvSpPr/>
          <p:nvPr>
            <p:custDataLst>
              <p:tags r:id="rId35"/>
            </p:custDataLst>
          </p:nvPr>
        </p:nvSpPr>
        <p:spPr>
          <a:xfrm>
            <a:off x="819785" y="3947160"/>
            <a:ext cx="1854200" cy="1638300"/>
          </a:xfrm>
          <a:prstGeom prst="rect">
            <a:avLst/>
          </a:prstGeom>
        </p:spPr>
        <p:txBody>
          <a:bodyPr wrap="square" lIns="0" tIns="0" rIns="0" bIns="0">
            <a:noAutofit/>
          </a:bodyPr>
          <a:lstStyle/>
          <a:p>
            <a:pPr algn="ctr">
              <a:lnSpc>
                <a:spcPct val="150000"/>
              </a:lnSpc>
              <a:spcBef>
                <a:spcPct val="0"/>
              </a:spcBef>
              <a:spcAft>
                <a:spcPct val="0"/>
              </a:spcAft>
            </a:pPr>
            <a:r>
              <a:rPr lang="zh-CN" altLang="en-US" sz="1600" kern="0">
                <a:ln>
                  <a:noFill/>
                  <a:prstDash val="sysDot"/>
                </a:ln>
                <a:solidFill>
                  <a:srgbClr val="262626"/>
                </a:solidFill>
                <a:latin typeface="+mn-ea"/>
                <a:cs typeface="+mn-ea"/>
              </a:rPr>
              <a:t>包含标题、失主信息、遗失物品描述、遗失地点时间、联系方式和感谢语，结构清晰，信息全面</a:t>
            </a:r>
            <a:endParaRPr lang="zh-CN" altLang="en-US" sz="1600" kern="0">
              <a:ln>
                <a:noFill/>
                <a:prstDash val="sysDot"/>
              </a:ln>
              <a:solidFill>
                <a:srgbClr val="262626"/>
              </a:solidFill>
              <a:latin typeface="+mn-ea"/>
              <a:cs typeface="+mn-ea"/>
            </a:endParaRPr>
          </a:p>
        </p:txBody>
      </p:sp>
    </p:spTree>
    <p:custDataLst>
      <p:tags r:id="rId36"/>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四、其他文书</a:t>
            </a:r>
            <a:endParaRPr lang="zh-CN" altLang="en-US"/>
          </a:p>
        </p:txBody>
      </p:sp>
      <p:sp>
        <p:nvSpPr>
          <p:cNvPr id="12" name="圆角矩形 21"/>
          <p:cNvSpPr/>
          <p:nvPr>
            <p:custDataLst>
              <p:tags r:id="rId2"/>
            </p:custDataLst>
          </p:nvPr>
        </p:nvSpPr>
        <p:spPr>
          <a:xfrm>
            <a:off x="667385" y="1337945"/>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zh-CN" altLang="en-US" kern="0" dirty="0">
                <a:ln>
                  <a:noFill/>
                  <a:prstDash val="sysDot"/>
                </a:ln>
                <a:solidFill>
                  <a:schemeClr val="tx1">
                    <a:lumMod val="85000"/>
                    <a:lumOff val="15000"/>
                  </a:schemeClr>
                </a:solidFill>
                <a:latin typeface="+mn-ea"/>
                <a:cs typeface="+mn-ea"/>
                <a:sym typeface="+mn-ea"/>
              </a:rPr>
              <a:t>学生的礼仪文书还包括以下几种类型</a:t>
            </a:r>
            <a:endParaRPr lang="zh-CN" altLang="en-US" kern="0" dirty="0">
              <a:ln>
                <a:noFill/>
                <a:prstDash val="sysDot"/>
              </a:ln>
              <a:solidFill>
                <a:schemeClr val="tx1">
                  <a:lumMod val="85000"/>
                  <a:lumOff val="15000"/>
                </a:schemeClr>
              </a:solidFill>
              <a:latin typeface="+mn-ea"/>
              <a:cs typeface="+mn-ea"/>
              <a:sym typeface="+mn-ea"/>
            </a:endParaRPr>
          </a:p>
        </p:txBody>
      </p:sp>
      <p:pic>
        <p:nvPicPr>
          <p:cNvPr id="34" name="图片 33" descr="/data/temp/ba7827a1-46c8-11f0-b8ae-52e06fedc0e8.jpegba7827a1-46c8-11f0-b8ae-52e06fedc0e8"/>
          <p:cNvPicPr>
            <a:picLocks noChangeAspect="1"/>
          </p:cNvPicPr>
          <p:nvPr>
            <p:custDataLst>
              <p:tags r:id="rId3"/>
            </p:custDataLst>
          </p:nvPr>
        </p:nvPicPr>
        <p:blipFill>
          <a:blip r:embed="rId4"/>
          <a:srcRect/>
          <a:stretch>
            <a:fillRect/>
          </a:stretch>
        </p:blipFill>
        <p:spPr>
          <a:xfrm>
            <a:off x="2185168" y="3216401"/>
            <a:ext cx="927920" cy="92792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sp>
        <p:nvSpPr>
          <p:cNvPr id="37" name="Rectangle 41747_#color-790&amp;1492"/>
          <p:cNvSpPr/>
          <p:nvPr>
            <p:custDataLst>
              <p:tags r:id="rId5"/>
            </p:custDataLst>
          </p:nvPr>
        </p:nvSpPr>
        <p:spPr>
          <a:xfrm>
            <a:off x="1507657" y="2479009"/>
            <a:ext cx="2282619" cy="468783"/>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38" name="Rectangle 41747_#color-788&amp;11190"/>
          <p:cNvSpPr/>
          <p:nvPr>
            <p:custDataLst>
              <p:tags r:id="rId6"/>
            </p:custDataLst>
          </p:nvPr>
        </p:nvSpPr>
        <p:spPr>
          <a:xfrm>
            <a:off x="3784846" y="2479009"/>
            <a:ext cx="2282619" cy="468099"/>
          </a:xfrm>
          <a:prstGeom prst="rect">
            <a:avLst/>
          </a:prstGeom>
          <a:solidFill>
            <a:schemeClr val="accent2">
              <a:lumMod val="75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39" name="Rectangle 41747_#color-788&amp;11190"/>
          <p:cNvSpPr/>
          <p:nvPr>
            <p:custDataLst>
              <p:tags r:id="rId7"/>
            </p:custDataLst>
          </p:nvPr>
        </p:nvSpPr>
        <p:spPr>
          <a:xfrm>
            <a:off x="6061466" y="2479579"/>
            <a:ext cx="2282619" cy="468099"/>
          </a:xfrm>
          <a:prstGeom prst="rect">
            <a:avLst/>
          </a:prstGeom>
          <a:solidFill>
            <a:schemeClr val="accent1">
              <a:lumMod val="60000"/>
              <a:lumOff val="4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40" name="Rectangle 41747_#color-790&amp;1492"/>
          <p:cNvSpPr/>
          <p:nvPr>
            <p:custDataLst>
              <p:tags r:id="rId8"/>
            </p:custDataLst>
          </p:nvPr>
        </p:nvSpPr>
        <p:spPr>
          <a:xfrm flipH="1">
            <a:off x="8338656" y="2479009"/>
            <a:ext cx="2282619" cy="468783"/>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2">
              <a:lumMod val="40000"/>
              <a:lumOff val="60000"/>
            </a:schemeClr>
          </a:solidFill>
        </p:spPr>
        <p:txBody>
          <a:bodyPr wrap="none" lIns="0" tIns="0" rIns="0" bIns="0" anchor="ctr" anchorCtr="0">
            <a:normAutofit/>
          </a:bodyPr>
          <a:p>
            <a:pPr algn="ctr">
              <a:spcBef>
                <a:spcPct val="0"/>
              </a:spcBef>
              <a:spcAft>
                <a:spcPct val="0"/>
              </a:spcAft>
            </a:pPr>
            <a:r>
              <a:rPr lang="en-US" altLang="zh-CN" sz="2400" b="1">
                <a:solidFill>
                  <a:srgbClr val="FFFFFF"/>
                </a:solidFill>
                <a:latin typeface="+mn-ea"/>
                <a:cs typeface="+mn-ea"/>
                <a:sym typeface="+mn-ea"/>
              </a:rPr>
              <a:t>04</a:t>
            </a:r>
            <a:endParaRPr lang="en-US" altLang="zh-CN" sz="2400" b="1">
              <a:solidFill>
                <a:srgbClr val="FFFFFF"/>
              </a:solidFill>
              <a:latin typeface="+mn-ea"/>
              <a:cs typeface="+mn-ea"/>
              <a:sym typeface="+mn-ea"/>
            </a:endParaRPr>
          </a:p>
        </p:txBody>
      </p:sp>
      <p:sp>
        <p:nvSpPr>
          <p:cNvPr id="41" name="矩形 40"/>
          <p:cNvSpPr/>
          <p:nvPr>
            <p:custDataLst>
              <p:tags r:id="rId9"/>
            </p:custDataLst>
          </p:nvPr>
        </p:nvSpPr>
        <p:spPr>
          <a:xfrm>
            <a:off x="1716385" y="4780151"/>
            <a:ext cx="1907362" cy="13360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用于邀请他人参加某项活动或会议的通知书，通常在社交场合中使用。</a:t>
            </a:r>
            <a:endParaRPr lang="zh-CN" altLang="en-US" dirty="0">
              <a:solidFill>
                <a:schemeClr val="tx1">
                  <a:lumMod val="85000"/>
                  <a:lumOff val="15000"/>
                </a:schemeClr>
              </a:solidFill>
              <a:latin typeface="+mn-ea"/>
              <a:cs typeface="+mn-ea"/>
            </a:endParaRPr>
          </a:p>
        </p:txBody>
      </p:sp>
      <p:sp>
        <p:nvSpPr>
          <p:cNvPr id="42" name="矩形 41"/>
          <p:cNvSpPr/>
          <p:nvPr>
            <p:custDataLst>
              <p:tags r:id="rId10"/>
            </p:custDataLst>
          </p:nvPr>
        </p:nvSpPr>
        <p:spPr>
          <a:xfrm>
            <a:off x="1816186" y="4365546"/>
            <a:ext cx="1665764" cy="33077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请柬</a:t>
            </a:r>
            <a:endParaRPr lang="zh-CN" altLang="en-US" sz="2400" b="1">
              <a:solidFill>
                <a:schemeClr val="accent1"/>
              </a:solidFill>
              <a:latin typeface="+mn-ea"/>
              <a:cs typeface="+mn-ea"/>
            </a:endParaRPr>
          </a:p>
        </p:txBody>
      </p:sp>
      <p:sp>
        <p:nvSpPr>
          <p:cNvPr id="43" name="矩形 42"/>
          <p:cNvSpPr/>
          <p:nvPr>
            <p:custDataLst>
              <p:tags r:id="rId11"/>
            </p:custDataLst>
          </p:nvPr>
        </p:nvSpPr>
        <p:spPr>
          <a:xfrm>
            <a:off x="3993004" y="4781292"/>
            <a:ext cx="1907362" cy="13354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chemeClr val="tx1">
                    <a:lumMod val="85000"/>
                    <a:lumOff val="15000"/>
                  </a:schemeClr>
                </a:solidFill>
                <a:latin typeface="+mn-ea"/>
                <a:cs typeface="+mn-ea"/>
              </a:rPr>
              <a:t>对人或事表示祝福的言辞或文章，可以是书面形式也可以是口头表达。</a:t>
            </a:r>
            <a:endParaRPr lang="zh-CN" altLang="en-US">
              <a:solidFill>
                <a:schemeClr val="tx1">
                  <a:lumMod val="85000"/>
                  <a:lumOff val="15000"/>
                </a:schemeClr>
              </a:solidFill>
              <a:latin typeface="+mn-ea"/>
              <a:cs typeface="+mn-ea"/>
            </a:endParaRPr>
          </a:p>
        </p:txBody>
      </p:sp>
      <p:sp>
        <p:nvSpPr>
          <p:cNvPr id="44" name="矩形 43"/>
          <p:cNvSpPr/>
          <p:nvPr>
            <p:custDataLst>
              <p:tags r:id="rId12"/>
            </p:custDataLst>
          </p:nvPr>
        </p:nvSpPr>
        <p:spPr>
          <a:xfrm>
            <a:off x="4092806" y="4366687"/>
            <a:ext cx="1665764" cy="330771"/>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2"/>
                </a:solidFill>
                <a:latin typeface="+mn-ea"/>
                <a:cs typeface="+mn-ea"/>
              </a:rPr>
              <a:t>祝辞</a:t>
            </a:r>
            <a:endParaRPr lang="zh-CN" altLang="en-US" sz="2400" b="1" dirty="0">
              <a:solidFill>
                <a:schemeClr val="accent2"/>
              </a:solidFill>
              <a:latin typeface="+mn-ea"/>
              <a:cs typeface="+mn-ea"/>
            </a:endParaRPr>
          </a:p>
        </p:txBody>
      </p:sp>
      <p:sp>
        <p:nvSpPr>
          <p:cNvPr id="45" name="矩形 44"/>
          <p:cNvSpPr/>
          <p:nvPr>
            <p:custDataLst>
              <p:tags r:id="rId13"/>
            </p:custDataLst>
          </p:nvPr>
        </p:nvSpPr>
        <p:spPr>
          <a:xfrm>
            <a:off x="6270194" y="4781292"/>
            <a:ext cx="1907362" cy="13354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chemeClr val="tx1">
                    <a:lumMod val="85000"/>
                    <a:lumOff val="15000"/>
                  </a:schemeClr>
                </a:solidFill>
                <a:latin typeface="+mn-ea"/>
                <a:cs typeface="+mn-ea"/>
              </a:rPr>
              <a:t>为了留作纪念而题写的文字，常见于纪念册或特殊场合。</a:t>
            </a:r>
            <a:endParaRPr lang="zh-CN" altLang="en-US">
              <a:solidFill>
                <a:schemeClr val="tx1">
                  <a:lumMod val="85000"/>
                  <a:lumOff val="15000"/>
                </a:schemeClr>
              </a:solidFill>
              <a:latin typeface="+mn-ea"/>
              <a:cs typeface="+mn-ea"/>
            </a:endParaRPr>
          </a:p>
        </p:txBody>
      </p:sp>
      <p:sp>
        <p:nvSpPr>
          <p:cNvPr id="46" name="矩形 45"/>
          <p:cNvSpPr/>
          <p:nvPr>
            <p:custDataLst>
              <p:tags r:id="rId14"/>
            </p:custDataLst>
          </p:nvPr>
        </p:nvSpPr>
        <p:spPr>
          <a:xfrm>
            <a:off x="6369996" y="4366687"/>
            <a:ext cx="1665764" cy="33077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题词</a:t>
            </a:r>
            <a:endParaRPr lang="zh-CN" altLang="en-US" sz="2400" b="1">
              <a:solidFill>
                <a:schemeClr val="accent1"/>
              </a:solidFill>
              <a:latin typeface="+mn-ea"/>
              <a:cs typeface="+mn-ea"/>
            </a:endParaRPr>
          </a:p>
        </p:txBody>
      </p:sp>
      <p:sp>
        <p:nvSpPr>
          <p:cNvPr id="47" name="矩形 46"/>
          <p:cNvSpPr/>
          <p:nvPr>
            <p:custDataLst>
              <p:tags r:id="rId15"/>
            </p:custDataLst>
          </p:nvPr>
        </p:nvSpPr>
        <p:spPr>
          <a:xfrm>
            <a:off x="8547384" y="4780721"/>
            <a:ext cx="1907362" cy="13354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chemeClr val="tx1">
                    <a:lumMod val="85000"/>
                    <a:lumOff val="15000"/>
                  </a:schemeClr>
                </a:solidFill>
                <a:latin typeface="+mn-ea"/>
                <a:cs typeface="+mn-ea"/>
              </a:rPr>
              <a:t>在特定节日或庆典之际，用来向亲朋好友发送祝福的卡片。</a:t>
            </a:r>
            <a:endParaRPr lang="zh-CN" altLang="en-US">
              <a:solidFill>
                <a:schemeClr val="tx1">
                  <a:lumMod val="85000"/>
                  <a:lumOff val="15000"/>
                </a:schemeClr>
              </a:solidFill>
              <a:latin typeface="+mn-ea"/>
              <a:cs typeface="+mn-ea"/>
            </a:endParaRPr>
          </a:p>
        </p:txBody>
      </p:sp>
      <p:sp>
        <p:nvSpPr>
          <p:cNvPr id="48" name="矩形 47"/>
          <p:cNvSpPr/>
          <p:nvPr>
            <p:custDataLst>
              <p:tags r:id="rId16"/>
            </p:custDataLst>
          </p:nvPr>
        </p:nvSpPr>
        <p:spPr>
          <a:xfrm>
            <a:off x="8647186" y="4366116"/>
            <a:ext cx="1665764" cy="33077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2"/>
                </a:solidFill>
                <a:latin typeface="+mn-ea"/>
                <a:cs typeface="+mn-ea"/>
              </a:rPr>
              <a:t>贺卡</a:t>
            </a:r>
            <a:endParaRPr lang="zh-CN" altLang="en-US" sz="2400" b="1">
              <a:solidFill>
                <a:schemeClr val="accent2"/>
              </a:solidFill>
              <a:latin typeface="+mn-ea"/>
              <a:cs typeface="+mn-ea"/>
            </a:endParaRPr>
          </a:p>
        </p:txBody>
      </p:sp>
      <p:pic>
        <p:nvPicPr>
          <p:cNvPr id="49" name="图片 48" descr="/data/temp/ba7828b0-46c8-11f0-b8ae-52e06fedc0e8.jpegba7828b0-46c8-11f0-b8ae-52e06fedc0e8"/>
          <p:cNvPicPr>
            <a:picLocks noChangeAspect="1"/>
          </p:cNvPicPr>
          <p:nvPr>
            <p:custDataLst>
              <p:tags r:id="rId17"/>
            </p:custDataLst>
          </p:nvPr>
        </p:nvPicPr>
        <p:blipFill>
          <a:blip r:embed="rId18"/>
          <a:srcRect l="16667" r="16667"/>
          <a:stretch>
            <a:fillRect/>
          </a:stretch>
        </p:blipFill>
        <p:spPr>
          <a:xfrm>
            <a:off x="4461787" y="3216971"/>
            <a:ext cx="927920" cy="92792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pic>
        <p:nvPicPr>
          <p:cNvPr id="50" name="图片 49" descr="/data/temp/ba7828e4-46c8-11f0-b8ae-52e06fedc0e8.jpegba7828e4-46c8-11f0-b8ae-52e06fedc0e8"/>
          <p:cNvPicPr>
            <a:picLocks noChangeAspect="1"/>
          </p:cNvPicPr>
          <p:nvPr>
            <p:custDataLst>
              <p:tags r:id="rId19"/>
            </p:custDataLst>
          </p:nvPr>
        </p:nvPicPr>
        <p:blipFill>
          <a:blip r:embed="rId20"/>
          <a:srcRect l="16667" r="16667"/>
          <a:stretch>
            <a:fillRect/>
          </a:stretch>
        </p:blipFill>
        <p:spPr>
          <a:xfrm>
            <a:off x="6738977" y="3216971"/>
            <a:ext cx="927920" cy="92792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pic>
        <p:nvPicPr>
          <p:cNvPr id="51" name="图片 50" descr="/data/temp/ba7829d2-46c8-11f0-b8ae-52e06fedc0e8.jpegba7829d2-46c8-11f0-b8ae-52e06fedc0e8"/>
          <p:cNvPicPr>
            <a:picLocks noChangeAspect="1"/>
          </p:cNvPicPr>
          <p:nvPr>
            <p:custDataLst>
              <p:tags r:id="rId21"/>
            </p:custDataLst>
          </p:nvPr>
        </p:nvPicPr>
        <p:blipFill>
          <a:blip r:embed="rId22"/>
          <a:srcRect l="16667" r="16667"/>
          <a:stretch>
            <a:fillRect/>
          </a:stretch>
        </p:blipFill>
        <p:spPr>
          <a:xfrm>
            <a:off x="9016167" y="3216971"/>
            <a:ext cx="927920" cy="92792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l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2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四、其他文书</a:t>
            </a:r>
            <a:endParaRPr lang="zh-CN" altLang="en-US" dirty="0"/>
          </a:p>
        </p:txBody>
      </p:sp>
      <p:sp>
        <p:nvSpPr>
          <p:cNvPr id="5" name="圆角矩形 3"/>
          <p:cNvSpPr/>
          <p:nvPr>
            <p:custDataLst>
              <p:tags r:id="rId2"/>
            </p:custDataLst>
          </p:nvPr>
        </p:nvSpPr>
        <p:spPr>
          <a:xfrm>
            <a:off x="586874" y="1807624"/>
            <a:ext cx="2902835" cy="3932263"/>
          </a:xfrm>
          <a:prstGeom prst="roundRect">
            <a:avLst>
              <a:gd name="adj" fmla="val 5500"/>
            </a:avLst>
          </a:prstGeom>
          <a:gradFill flip="none" rotWithShape="1">
            <a:gsLst>
              <a:gs pos="0">
                <a:schemeClr val="accent1"/>
              </a:gs>
              <a:gs pos="100000">
                <a:schemeClr val="accent1">
                  <a:lumMod val="90000"/>
                </a:schemeClr>
              </a:gs>
            </a:gsLst>
            <a:lin ang="21594000" scaled="0"/>
            <a:tileRect/>
          </a:gra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矩形 5"/>
          <p:cNvSpPr/>
          <p:nvPr>
            <p:custDataLst>
              <p:tags r:id="rId3"/>
            </p:custDataLst>
          </p:nvPr>
        </p:nvSpPr>
        <p:spPr>
          <a:xfrm>
            <a:off x="1009146" y="3993912"/>
            <a:ext cx="2057856" cy="1566103"/>
          </a:xfrm>
          <a:prstGeom prst="rect">
            <a:avLst/>
          </a:prstGeom>
        </p:spPr>
        <p:txBody>
          <a:bodyPr wrap="square" lIns="0" tIns="0" rIns="0" bIns="0">
            <a:noAutofit/>
          </a:bodyPr>
          <a:p>
            <a:pPr algn="just">
              <a:lnSpc>
                <a:spcPct val="150000"/>
              </a:lnSpc>
              <a:spcBef>
                <a:spcPct val="0"/>
              </a:spcBef>
              <a:spcAft>
                <a:spcPct val="0"/>
              </a:spcAft>
            </a:pPr>
            <a:r>
              <a:rPr lang="zh-CN" altLang="en-US" sz="1600" dirty="0">
                <a:solidFill>
                  <a:schemeClr val="lt1">
                    <a:lumMod val="100000"/>
                  </a:schemeClr>
                </a:solidFill>
                <a:latin typeface="+mn-ea"/>
                <a:cs typeface="+mn-ea"/>
              </a:rPr>
              <a:t>为了表达对某人帮助或礼物的感激之情而写的信件。</a:t>
            </a:r>
            <a:endParaRPr lang="zh-CN" altLang="en-US" sz="1600" dirty="0">
              <a:solidFill>
                <a:schemeClr val="lt1">
                  <a:lumMod val="100000"/>
                </a:schemeClr>
              </a:solidFill>
              <a:latin typeface="+mn-ea"/>
              <a:cs typeface="+mn-ea"/>
            </a:endParaRPr>
          </a:p>
        </p:txBody>
      </p:sp>
      <p:sp>
        <p:nvSpPr>
          <p:cNvPr id="10" name="矩形 9"/>
          <p:cNvSpPr/>
          <p:nvPr>
            <p:custDataLst>
              <p:tags r:id="rId4"/>
            </p:custDataLst>
          </p:nvPr>
        </p:nvSpPr>
        <p:spPr>
          <a:xfrm>
            <a:off x="1009146" y="3074439"/>
            <a:ext cx="2057856" cy="722221"/>
          </a:xfrm>
          <a:prstGeom prst="rect">
            <a:avLst/>
          </a:prstGeom>
          <a:noFill/>
        </p:spPr>
        <p:txBody>
          <a:bodyPr wrap="square" lIns="0" tIns="0" rIns="0" bIns="0" rtlCol="0" anchor="b" anchorCtr="0">
            <a:noAutofit/>
          </a:bodyPr>
          <a:p>
            <a:pPr algn="just">
              <a:spcBef>
                <a:spcPct val="0"/>
              </a:spcBef>
              <a:spcAft>
                <a:spcPct val="0"/>
              </a:spcAft>
            </a:pPr>
            <a:r>
              <a:rPr lang="zh-CN" altLang="en-US" sz="2400" b="1" dirty="0">
                <a:solidFill>
                  <a:schemeClr val="lt1">
                    <a:lumMod val="100000"/>
                  </a:schemeClr>
                </a:solidFill>
                <a:latin typeface="+mn-ea"/>
                <a:cs typeface="+mn-ea"/>
              </a:rPr>
              <a:t>感谢信</a:t>
            </a:r>
            <a:endParaRPr lang="zh-CN" altLang="en-US" sz="2400" b="1" dirty="0">
              <a:solidFill>
                <a:schemeClr val="lt1">
                  <a:lumMod val="100000"/>
                </a:schemeClr>
              </a:solidFill>
              <a:latin typeface="+mn-ea"/>
              <a:cs typeface="+mn-ea"/>
            </a:endParaRPr>
          </a:p>
        </p:txBody>
      </p:sp>
      <p:cxnSp>
        <p:nvCxnSpPr>
          <p:cNvPr id="12" name="直接连接符 5"/>
          <p:cNvCxnSpPr/>
          <p:nvPr>
            <p:custDataLst>
              <p:tags r:id="rId5"/>
            </p:custDataLst>
          </p:nvPr>
        </p:nvCxnSpPr>
        <p:spPr>
          <a:xfrm>
            <a:off x="991366" y="3002685"/>
            <a:ext cx="228154"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6"/>
            </p:custDataLst>
          </p:nvPr>
        </p:nvSpPr>
        <p:spPr>
          <a:xfrm>
            <a:off x="2355850" y="2014855"/>
            <a:ext cx="710565" cy="541020"/>
          </a:xfrm>
          <a:prstGeom prst="rect">
            <a:avLst/>
          </a:prstGeom>
          <a:noFill/>
        </p:spPr>
        <p:txBody>
          <a:bodyPr wrap="none" lIns="0" tIns="0" rIns="0" bIns="0">
            <a:noAutofit/>
          </a:bodyPr>
          <a:p>
            <a:pPr algn="r">
              <a:spcBef>
                <a:spcPct val="0"/>
              </a:spcBef>
              <a:spcAft>
                <a:spcPct val="0"/>
              </a:spcAft>
            </a:pPr>
            <a:r>
              <a:rPr lang="en-US" altLang="zh-CN" sz="3200" b="1">
                <a:solidFill>
                  <a:schemeClr val="lt1">
                    <a:lumMod val="100000"/>
                  </a:schemeClr>
                </a:solidFill>
                <a:latin typeface="+mn-ea"/>
                <a:cs typeface="+mn-ea"/>
              </a:rPr>
              <a:t>05</a:t>
            </a:r>
            <a:endParaRPr lang="zh-CN" altLang="en-US" sz="3200" b="1">
              <a:solidFill>
                <a:schemeClr val="lt1">
                  <a:lumMod val="100000"/>
                </a:schemeClr>
              </a:solidFill>
              <a:latin typeface="+mn-ea"/>
              <a:cs typeface="+mn-ea"/>
            </a:endParaRPr>
          </a:p>
        </p:txBody>
      </p:sp>
      <p:sp>
        <p:nvSpPr>
          <p:cNvPr id="22" name="圆角矩形 9"/>
          <p:cNvSpPr/>
          <p:nvPr>
            <p:custDataLst>
              <p:tags r:id="rId7"/>
            </p:custDataLst>
          </p:nvPr>
        </p:nvSpPr>
        <p:spPr>
          <a:xfrm>
            <a:off x="3737086" y="2147981"/>
            <a:ext cx="2385128" cy="3252370"/>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23" name="矩形 22"/>
          <p:cNvSpPr/>
          <p:nvPr>
            <p:custDataLst>
              <p:tags r:id="rId8"/>
            </p:custDataLst>
          </p:nvPr>
        </p:nvSpPr>
        <p:spPr>
          <a:xfrm>
            <a:off x="5100421" y="2308635"/>
            <a:ext cx="711196" cy="473267"/>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06</a:t>
            </a:r>
            <a:endParaRPr lang="zh-CN" altLang="en-US" sz="2800">
              <a:solidFill>
                <a:srgbClr val="BFBFBF"/>
              </a:solidFill>
              <a:latin typeface="+mn-ea"/>
              <a:cs typeface="+mn-ea"/>
            </a:endParaRPr>
          </a:p>
        </p:txBody>
      </p:sp>
      <p:cxnSp>
        <p:nvCxnSpPr>
          <p:cNvPr id="24" name="直接连接符 23"/>
          <p:cNvCxnSpPr/>
          <p:nvPr>
            <p:custDataLst>
              <p:tags r:id="rId9"/>
            </p:custDataLst>
          </p:nvPr>
        </p:nvCxnSpPr>
        <p:spPr>
          <a:xfrm>
            <a:off x="4109828" y="2878861"/>
            <a:ext cx="228154"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5" name="圆角矩形 14"/>
          <p:cNvSpPr/>
          <p:nvPr>
            <p:custDataLst>
              <p:tags r:id="rId10"/>
            </p:custDataLst>
          </p:nvPr>
        </p:nvSpPr>
        <p:spPr>
          <a:xfrm>
            <a:off x="6369141" y="2147981"/>
            <a:ext cx="2385128" cy="3252370"/>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28" name="矩形 27"/>
          <p:cNvSpPr/>
          <p:nvPr>
            <p:custDataLst>
              <p:tags r:id="rId11"/>
            </p:custDataLst>
          </p:nvPr>
        </p:nvSpPr>
        <p:spPr>
          <a:xfrm>
            <a:off x="7733111" y="2308635"/>
            <a:ext cx="711196" cy="473267"/>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07</a:t>
            </a:r>
            <a:endParaRPr lang="zh-CN" altLang="en-US" sz="2800">
              <a:solidFill>
                <a:srgbClr val="BFBFBF"/>
              </a:solidFill>
              <a:latin typeface="+mn-ea"/>
              <a:cs typeface="+mn-ea"/>
            </a:endParaRPr>
          </a:p>
        </p:txBody>
      </p:sp>
      <p:cxnSp>
        <p:nvCxnSpPr>
          <p:cNvPr id="26" name="直接连接符 19"/>
          <p:cNvCxnSpPr/>
          <p:nvPr>
            <p:custDataLst>
              <p:tags r:id="rId12"/>
            </p:custDataLst>
          </p:nvPr>
        </p:nvCxnSpPr>
        <p:spPr>
          <a:xfrm>
            <a:off x="6668859" y="2878861"/>
            <a:ext cx="228154"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7" name="圆角矩形 19"/>
          <p:cNvSpPr/>
          <p:nvPr>
            <p:custDataLst>
              <p:tags r:id="rId13"/>
            </p:custDataLst>
          </p:nvPr>
        </p:nvSpPr>
        <p:spPr>
          <a:xfrm>
            <a:off x="9001832" y="2147981"/>
            <a:ext cx="2385128" cy="3252370"/>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30" name="矩形 29"/>
          <p:cNvSpPr/>
          <p:nvPr>
            <p:custDataLst>
              <p:tags r:id="rId14"/>
            </p:custDataLst>
          </p:nvPr>
        </p:nvSpPr>
        <p:spPr>
          <a:xfrm>
            <a:off x="10365166" y="2308635"/>
            <a:ext cx="711196" cy="473267"/>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08</a:t>
            </a:r>
            <a:endParaRPr lang="zh-CN" altLang="en-US" sz="2800">
              <a:solidFill>
                <a:srgbClr val="BFBFBF"/>
              </a:solidFill>
              <a:latin typeface="+mn-ea"/>
              <a:cs typeface="+mn-ea"/>
            </a:endParaRPr>
          </a:p>
        </p:txBody>
      </p:sp>
      <p:cxnSp>
        <p:nvCxnSpPr>
          <p:cNvPr id="31" name="直接连接符 25"/>
          <p:cNvCxnSpPr/>
          <p:nvPr>
            <p:custDataLst>
              <p:tags r:id="rId15"/>
            </p:custDataLst>
          </p:nvPr>
        </p:nvCxnSpPr>
        <p:spPr>
          <a:xfrm>
            <a:off x="9334569" y="2878861"/>
            <a:ext cx="228154"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6"/>
            </p:custDataLst>
          </p:nvPr>
        </p:nvSpPr>
        <p:spPr>
          <a:xfrm>
            <a:off x="4047598" y="3609740"/>
            <a:ext cx="1764369" cy="1647864"/>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在对方遭遇困难或不幸时，表达关心和慰问的信件。</a:t>
            </a:r>
            <a:endParaRPr lang="zh-CN" altLang="en-US" sz="1600" dirty="0">
              <a:solidFill>
                <a:schemeClr val="dk1">
                  <a:lumMod val="80000"/>
                  <a:lumOff val="20000"/>
                </a:schemeClr>
              </a:solidFill>
              <a:latin typeface="+mn-ea"/>
              <a:cs typeface="+mn-ea"/>
            </a:endParaRPr>
          </a:p>
        </p:txBody>
      </p:sp>
      <p:sp>
        <p:nvSpPr>
          <p:cNvPr id="33" name="矩形 32"/>
          <p:cNvSpPr/>
          <p:nvPr>
            <p:custDataLst>
              <p:tags r:id="rId17"/>
            </p:custDataLst>
          </p:nvPr>
        </p:nvSpPr>
        <p:spPr>
          <a:xfrm>
            <a:off x="4047598" y="3074439"/>
            <a:ext cx="1764369" cy="473265"/>
          </a:xfrm>
          <a:prstGeom prst="rect">
            <a:avLst/>
          </a:prstGeom>
          <a:noFill/>
        </p:spPr>
        <p:txBody>
          <a:bodyPr wrap="square" lIns="0" tIns="0" rIns="0" bIns="0" rtlCol="0" anchor="b" anchorCtr="0">
            <a:noAutofit/>
          </a:bodyPr>
          <a:p>
            <a:pPr algn="just">
              <a:spcBef>
                <a:spcPct val="0"/>
              </a:spcBef>
              <a:spcAft>
                <a:spcPct val="0"/>
              </a:spcAft>
            </a:pPr>
            <a:r>
              <a:rPr lang="zh-CN" altLang="en-US" sz="2400" b="1" dirty="0">
                <a:solidFill>
                  <a:schemeClr val="accent1"/>
                </a:solidFill>
                <a:latin typeface="+mn-ea"/>
                <a:cs typeface="+mn-ea"/>
              </a:rPr>
              <a:t>慰问信</a:t>
            </a:r>
            <a:endParaRPr lang="zh-CN" altLang="en-US" sz="2400" b="1" dirty="0">
              <a:solidFill>
                <a:schemeClr val="accent1"/>
              </a:solidFill>
              <a:latin typeface="+mn-ea"/>
              <a:cs typeface="+mn-ea"/>
            </a:endParaRPr>
          </a:p>
        </p:txBody>
      </p:sp>
      <p:sp>
        <p:nvSpPr>
          <p:cNvPr id="34" name="矩形 33"/>
          <p:cNvSpPr/>
          <p:nvPr>
            <p:custDataLst>
              <p:tags r:id="rId18"/>
            </p:custDataLst>
          </p:nvPr>
        </p:nvSpPr>
        <p:spPr>
          <a:xfrm>
            <a:off x="6679654" y="3609740"/>
            <a:ext cx="1764370" cy="1647864"/>
          </a:xfrm>
          <a:prstGeom prst="rect">
            <a:avLst/>
          </a:prstGeom>
        </p:spPr>
        <p:txBody>
          <a:bodyPr wrap="square" lIns="0" tIns="0" rIns="0" bIns="0">
            <a:noAutofit/>
          </a:bodyPr>
          <a:p>
            <a:pPr algn="just">
              <a:lnSpc>
                <a:spcPct val="130000"/>
              </a:lnSpc>
              <a:spcBef>
                <a:spcPct val="0"/>
              </a:spcBef>
              <a:spcAft>
                <a:spcPct val="0"/>
              </a:spcAft>
            </a:pPr>
            <a:r>
              <a:rPr lang="zh-CN" altLang="en-US" sz="1600">
                <a:solidFill>
                  <a:schemeClr val="dk1">
                    <a:lumMod val="80000"/>
                    <a:lumOff val="20000"/>
                  </a:schemeClr>
                </a:solidFill>
                <a:latin typeface="+mn-ea"/>
                <a:cs typeface="+mn-ea"/>
              </a:rPr>
              <a:t>较为正式的书信形式，通常用于传达敬意或感谢。</a:t>
            </a:r>
            <a:endParaRPr lang="zh-CN" altLang="en-US" sz="1600">
              <a:solidFill>
                <a:schemeClr val="dk1">
                  <a:lumMod val="80000"/>
                  <a:lumOff val="20000"/>
                </a:schemeClr>
              </a:solidFill>
              <a:latin typeface="+mn-ea"/>
              <a:cs typeface="+mn-ea"/>
            </a:endParaRPr>
          </a:p>
        </p:txBody>
      </p:sp>
      <p:sp>
        <p:nvSpPr>
          <p:cNvPr id="35" name="矩形 34"/>
          <p:cNvSpPr/>
          <p:nvPr>
            <p:custDataLst>
              <p:tags r:id="rId19"/>
            </p:custDataLst>
          </p:nvPr>
        </p:nvSpPr>
        <p:spPr>
          <a:xfrm>
            <a:off x="6679654" y="3074439"/>
            <a:ext cx="1764370" cy="446402"/>
          </a:xfrm>
          <a:prstGeom prst="rect">
            <a:avLst/>
          </a:prstGeom>
          <a:noFill/>
        </p:spPr>
        <p:txBody>
          <a:bodyPr wrap="square" lIns="0" tIns="0" rIns="0" bIns="0" rtlCol="0" anchor="b" anchorCtr="0">
            <a:noAutofit/>
          </a:bodyPr>
          <a:p>
            <a:pPr algn="just">
              <a:spcBef>
                <a:spcPct val="0"/>
              </a:spcBef>
              <a:spcAft>
                <a:spcPct val="0"/>
              </a:spcAft>
            </a:pPr>
            <a:r>
              <a:rPr lang="zh-CN" altLang="en-US" sz="2400" b="1" dirty="0">
                <a:solidFill>
                  <a:schemeClr val="accent1"/>
                </a:solidFill>
                <a:latin typeface="+mn-ea"/>
                <a:cs typeface="+mn-ea"/>
              </a:rPr>
              <a:t>礼笺</a:t>
            </a:r>
            <a:endParaRPr lang="zh-CN" altLang="en-US" sz="2400" b="1" dirty="0">
              <a:solidFill>
                <a:schemeClr val="accent1"/>
              </a:solidFill>
              <a:latin typeface="+mn-ea"/>
              <a:cs typeface="+mn-ea"/>
            </a:endParaRPr>
          </a:p>
        </p:txBody>
      </p:sp>
      <p:sp>
        <p:nvSpPr>
          <p:cNvPr id="36" name="矩形 35"/>
          <p:cNvSpPr/>
          <p:nvPr>
            <p:custDataLst>
              <p:tags r:id="rId20"/>
            </p:custDataLst>
          </p:nvPr>
        </p:nvSpPr>
        <p:spPr>
          <a:xfrm>
            <a:off x="9312344" y="3609740"/>
            <a:ext cx="1764369" cy="1647864"/>
          </a:xfrm>
          <a:prstGeom prst="rect">
            <a:avLst/>
          </a:prstGeom>
        </p:spPr>
        <p:txBody>
          <a:bodyPr wrap="square" lIns="0" tIns="0" rIns="0" bIns="0">
            <a:noAutofit/>
          </a:bodyPr>
          <a:p>
            <a:pPr algn="just">
              <a:lnSpc>
                <a:spcPct val="130000"/>
              </a:lnSpc>
              <a:spcBef>
                <a:spcPct val="0"/>
              </a:spcBef>
              <a:spcAft>
                <a:spcPct val="0"/>
              </a:spcAft>
            </a:pPr>
            <a:r>
              <a:rPr lang="zh-CN" altLang="en-US" sz="1600">
                <a:solidFill>
                  <a:schemeClr val="dk1">
                    <a:lumMod val="80000"/>
                    <a:lumOff val="20000"/>
                  </a:schemeClr>
                </a:solidFill>
                <a:latin typeface="+mn-ea"/>
                <a:cs typeface="+mn-ea"/>
              </a:rPr>
              <a:t>对联是成对诗句，用于装饰或节日气氛，礼仪文书应准确表达，体现真诚尊重</a:t>
            </a:r>
            <a:endParaRPr lang="zh-CN" altLang="en-US" sz="1600">
              <a:solidFill>
                <a:schemeClr val="dk1">
                  <a:lumMod val="80000"/>
                  <a:lumOff val="20000"/>
                </a:schemeClr>
              </a:solidFill>
              <a:latin typeface="+mn-ea"/>
              <a:cs typeface="+mn-ea"/>
            </a:endParaRPr>
          </a:p>
        </p:txBody>
      </p:sp>
      <p:sp>
        <p:nvSpPr>
          <p:cNvPr id="37" name="矩形 36"/>
          <p:cNvSpPr/>
          <p:nvPr>
            <p:custDataLst>
              <p:tags r:id="rId21"/>
            </p:custDataLst>
          </p:nvPr>
        </p:nvSpPr>
        <p:spPr>
          <a:xfrm>
            <a:off x="9312344" y="3074439"/>
            <a:ext cx="1764369" cy="446402"/>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对联</a:t>
            </a:r>
            <a:endParaRPr lang="zh-CN" altLang="en-US" sz="2400" b="1">
              <a:solidFill>
                <a:schemeClr val="accent1"/>
              </a:solidFill>
              <a:latin typeface="+mn-ea"/>
              <a:cs typeface="+mn-ea"/>
            </a:endParaRPr>
          </a:p>
        </p:txBody>
      </p:sp>
    </p:spTree>
    <p:custDataLst>
      <p:tags r:id="rId2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五、申请书和倡议书</a:t>
            </a:r>
            <a:endParaRPr lang="zh-CN" altLang="en-US"/>
          </a:p>
        </p:txBody>
      </p:sp>
      <p:sp>
        <p:nvSpPr>
          <p:cNvPr id="19" name="矩形 18"/>
          <p:cNvSpPr/>
          <p:nvPr>
            <p:custDataLst>
              <p:tags r:id="rId2"/>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zh-CN" altLang="en-US" sz="2200" b="1">
                <a:solidFill>
                  <a:schemeClr val="accent1"/>
                </a:solidFill>
                <a:latin typeface="+mn-ea"/>
                <a:cs typeface="+mn-ea"/>
                <a:sym typeface="+mn-ea"/>
              </a:rPr>
              <a:t>申请书和倡议书的定义</a:t>
            </a:r>
            <a:endParaRPr lang="zh-CN" altLang="en-US" sz="2200" b="1">
              <a:solidFill>
                <a:schemeClr val="accent1"/>
              </a:solidFill>
              <a:latin typeface="+mn-ea"/>
              <a:cs typeface="+mn-ea"/>
              <a:sym typeface="+mn-ea"/>
            </a:endParaRPr>
          </a:p>
        </p:txBody>
      </p:sp>
      <p:sp>
        <p:nvSpPr>
          <p:cNvPr id="20" name="矩形 19"/>
          <p:cNvSpPr/>
          <p:nvPr>
            <p:custDataLst>
              <p:tags r:id="rId3"/>
            </p:custDataLst>
          </p:nvPr>
        </p:nvSpPr>
        <p:spPr>
          <a:xfrm>
            <a:off x="695325" y="2581275"/>
            <a:ext cx="3298190" cy="865505"/>
          </a:xfrm>
          <a:prstGeom prst="rect">
            <a:avLst/>
          </a:prstGeom>
          <a:noFill/>
        </p:spPr>
        <p:txBody>
          <a:bodyPr wrap="square" lIns="0" tIns="0" rIns="0" bIns="0" rtlCol="0">
            <a:noAutofit/>
          </a:bodyPr>
          <a:p>
            <a:pPr algn="r">
              <a:lnSpc>
                <a:spcPct val="150000"/>
              </a:lnSpc>
              <a:spcBef>
                <a:spcPct val="0"/>
              </a:spcBef>
              <a:spcAft>
                <a:spcPct val="0"/>
              </a:spcAft>
            </a:pPr>
            <a:r>
              <a:rPr lang="zh-CN" altLang="en-US">
                <a:solidFill>
                  <a:schemeClr val="tx1">
                    <a:lumMod val="85000"/>
                    <a:lumOff val="15000"/>
                  </a:schemeClr>
                </a:solidFill>
                <a:latin typeface="+mn-ea"/>
                <a:cs typeface="+mn-ea"/>
                <a:sym typeface="+mn-ea"/>
              </a:rPr>
              <a:t>申请书和倡议书是正式书面文件，用于表达请求、建议或主张，需遵循特定格式和礼貌语言</a:t>
            </a:r>
            <a:endParaRPr lang="zh-CN" altLang="en-US">
              <a:solidFill>
                <a:schemeClr val="tx1">
                  <a:lumMod val="85000"/>
                  <a:lumOff val="15000"/>
                </a:schemeClr>
              </a:solidFill>
              <a:latin typeface="+mn-ea"/>
              <a:cs typeface="+mn-ea"/>
              <a:sym typeface="+mn-ea"/>
            </a:endParaRPr>
          </a:p>
        </p:txBody>
      </p:sp>
      <p:cxnSp>
        <p:nvCxnSpPr>
          <p:cNvPr id="23" name="直接箭头连接符 22"/>
          <p:cNvCxnSpPr/>
          <p:nvPr>
            <p:custDataLst>
              <p:tags r:id="rId4"/>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23"/>
          <p:cNvSpPr/>
          <p:nvPr>
            <p:custDataLst>
              <p:tags r:id="rId5"/>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24"/>
          <p:cNvSpPr/>
          <p:nvPr>
            <p:custDataLst>
              <p:tags r:id="rId6"/>
            </p:custDataLst>
          </p:nvPr>
        </p:nvSpPr>
        <p:spPr>
          <a:xfrm>
            <a:off x="6300739"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25"/>
          <p:cNvSpPr/>
          <p:nvPr>
            <p:custDataLst>
              <p:tags r:id="rId7"/>
            </p:custDataLst>
          </p:nvPr>
        </p:nvSpPr>
        <p:spPr>
          <a:xfrm rot="16200000" flipH="1">
            <a:off x="4224183"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29" name="泪滴形 28"/>
          <p:cNvSpPr/>
          <p:nvPr>
            <p:custDataLst>
              <p:tags r:id="rId8"/>
            </p:custDataLst>
          </p:nvPr>
        </p:nvSpPr>
        <p:spPr>
          <a:xfrm rot="5400000">
            <a:off x="6301374" y="3897975"/>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p>
        </p:txBody>
      </p:sp>
      <p:sp>
        <p:nvSpPr>
          <p:cNvPr id="31" name="矩形 30"/>
          <p:cNvSpPr/>
          <p:nvPr>
            <p:custDataLst>
              <p:tags r:id="rId9"/>
            </p:custDataLst>
          </p:nvPr>
        </p:nvSpPr>
        <p:spPr>
          <a:xfrm>
            <a:off x="695960" y="4064635"/>
            <a:ext cx="3297555" cy="398780"/>
          </a:xfrm>
          <a:prstGeom prst="rect">
            <a:avLst/>
          </a:prstGeom>
          <a:noFill/>
        </p:spPr>
        <p:txBody>
          <a:bodyPr wrap="square" lIns="0" tIns="0" rIns="0" bIns="0" rtlCol="0">
            <a:noAutofit/>
          </a:bodyPr>
          <a:p>
            <a:pPr algn="r">
              <a:spcBef>
                <a:spcPct val="0"/>
              </a:spcBef>
              <a:spcAft>
                <a:spcPct val="0"/>
              </a:spcAft>
            </a:pPr>
            <a:r>
              <a:rPr lang="zh-CN" altLang="en-US" sz="2200" b="1">
                <a:solidFill>
                  <a:schemeClr val="accent1"/>
                </a:solidFill>
                <a:latin typeface="+mn-ea"/>
                <a:cs typeface="+mn-ea"/>
                <a:sym typeface="+mn-ea"/>
              </a:rPr>
              <a:t>申请书和倡议书的礼仪性</a:t>
            </a:r>
            <a:endParaRPr lang="zh-CN" altLang="en-US" sz="2200" b="1">
              <a:solidFill>
                <a:schemeClr val="accent1"/>
              </a:solidFill>
              <a:latin typeface="+mn-ea"/>
              <a:cs typeface="+mn-ea"/>
              <a:sym typeface="+mn-ea"/>
            </a:endParaRPr>
          </a:p>
        </p:txBody>
      </p:sp>
      <p:sp>
        <p:nvSpPr>
          <p:cNvPr id="32" name="矩形 31"/>
          <p:cNvSpPr/>
          <p:nvPr>
            <p:custDataLst>
              <p:tags r:id="rId10"/>
            </p:custDataLst>
          </p:nvPr>
        </p:nvSpPr>
        <p:spPr>
          <a:xfrm>
            <a:off x="567055" y="4549140"/>
            <a:ext cx="3426460" cy="865505"/>
          </a:xfrm>
          <a:prstGeom prst="rect">
            <a:avLst/>
          </a:prstGeom>
          <a:noFill/>
        </p:spPr>
        <p:txBody>
          <a:bodyPr wrap="square" lIns="0" tIns="0" rIns="0" bIns="0" rtlCol="0">
            <a:noAutofit/>
          </a:bodyPr>
          <a:p>
            <a:pPr algn="r">
              <a:lnSpc>
                <a:spcPct val="150000"/>
              </a:lnSpc>
              <a:spcBef>
                <a:spcPct val="0"/>
              </a:spcBef>
              <a:spcAft>
                <a:spcPct val="0"/>
              </a:spcAft>
            </a:pPr>
            <a:r>
              <a:rPr lang="zh-CN" altLang="en-US">
                <a:solidFill>
                  <a:schemeClr val="tx1">
                    <a:lumMod val="85000"/>
                    <a:lumOff val="15000"/>
                  </a:schemeClr>
                </a:solidFill>
                <a:latin typeface="+mn-ea"/>
                <a:cs typeface="+mn-ea"/>
                <a:sym typeface="+mn-ea"/>
              </a:rPr>
              <a:t>申请书和倡议书虽非典型礼仪文书，但需保持正式礼貌，遵循格式礼节，尊重接收者</a:t>
            </a:r>
            <a:endParaRPr lang="zh-CN" altLang="en-US">
              <a:solidFill>
                <a:schemeClr val="tx1">
                  <a:lumMod val="85000"/>
                  <a:lumOff val="15000"/>
                </a:schemeClr>
              </a:solidFill>
              <a:latin typeface="+mn-ea"/>
              <a:cs typeface="+mn-ea"/>
              <a:sym typeface="+mn-ea"/>
            </a:endParaRPr>
          </a:p>
        </p:txBody>
      </p:sp>
      <p:cxnSp>
        <p:nvCxnSpPr>
          <p:cNvPr id="33" name="直接箭头连接符 32"/>
          <p:cNvCxnSpPr/>
          <p:nvPr>
            <p:custDataLst>
              <p:tags r:id="rId11"/>
            </p:custDataLst>
          </p:nvPr>
        </p:nvCxnSpPr>
        <p:spPr>
          <a:xfrm>
            <a:off x="2023160" y="4480300"/>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33"/>
          <p:cNvSpPr/>
          <p:nvPr>
            <p:custDataLst>
              <p:tags r:id="rId12"/>
            </p:custDataLst>
          </p:nvPr>
        </p:nvSpPr>
        <p:spPr>
          <a:xfrm>
            <a:off x="8252829" y="2096387"/>
            <a:ext cx="2965834" cy="398800"/>
          </a:xfrm>
          <a:prstGeom prst="rect">
            <a:avLst/>
          </a:prstGeom>
          <a:noFill/>
        </p:spPr>
        <p:txBody>
          <a:bodyPr wrap="square" lIns="0" tIns="0" rIns="0" bIns="0" rtlCol="0">
            <a:noAutofit/>
          </a:bodyPr>
          <a:p>
            <a:pPr>
              <a:spcBef>
                <a:spcPct val="0"/>
              </a:spcBef>
              <a:spcAft>
                <a:spcPct val="0"/>
              </a:spcAft>
            </a:pPr>
            <a:r>
              <a:rPr lang="zh-CN" altLang="en-US" sz="2200" b="1">
                <a:solidFill>
                  <a:schemeClr val="accent1"/>
                </a:solidFill>
                <a:latin typeface="+mn-ea"/>
                <a:cs typeface="+mn-ea"/>
                <a:sym typeface="+mn-ea"/>
              </a:rPr>
              <a:t>申请书的特点和要求</a:t>
            </a:r>
            <a:endParaRPr lang="zh-CN" altLang="en-US" sz="2200" b="1">
              <a:solidFill>
                <a:schemeClr val="accent1"/>
              </a:solidFill>
              <a:latin typeface="+mn-ea"/>
              <a:cs typeface="+mn-ea"/>
              <a:sym typeface="+mn-ea"/>
            </a:endParaRPr>
          </a:p>
        </p:txBody>
      </p:sp>
      <p:cxnSp>
        <p:nvCxnSpPr>
          <p:cNvPr id="35" name="直接箭头连接符 34"/>
          <p:cNvCxnSpPr/>
          <p:nvPr>
            <p:custDataLst>
              <p:tags r:id="rId13"/>
            </p:custDataLst>
          </p:nvPr>
        </p:nvCxnSpPr>
        <p:spPr>
          <a:xfrm flipH="1">
            <a:off x="8252829" y="2512334"/>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35"/>
          <p:cNvSpPr/>
          <p:nvPr>
            <p:custDataLst>
              <p:tags r:id="rId14"/>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zh-CN" altLang="en-US" sz="2200" b="1">
                <a:solidFill>
                  <a:schemeClr val="accent1"/>
                </a:solidFill>
                <a:latin typeface="+mn-ea"/>
                <a:cs typeface="+mn-ea"/>
                <a:sym typeface="+mn-ea"/>
              </a:rPr>
              <a:t>倡议书的特点和要求</a:t>
            </a:r>
            <a:endParaRPr lang="zh-CN" altLang="en-US" sz="2200" b="1">
              <a:solidFill>
                <a:schemeClr val="accent1"/>
              </a:solidFill>
              <a:latin typeface="+mn-ea"/>
              <a:cs typeface="+mn-ea"/>
              <a:sym typeface="+mn-ea"/>
            </a:endParaRPr>
          </a:p>
        </p:txBody>
      </p:sp>
      <p:cxnSp>
        <p:nvCxnSpPr>
          <p:cNvPr id="37" name="直接箭头连接符 36"/>
          <p:cNvCxnSpPr/>
          <p:nvPr>
            <p:custDataLst>
              <p:tags r:id="rId15"/>
            </p:custDataLst>
          </p:nvPr>
        </p:nvCxnSpPr>
        <p:spPr>
          <a:xfrm flipH="1">
            <a:off x="8252829" y="4479665"/>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38"/>
          <p:cNvSpPr/>
          <p:nvPr>
            <p:custDataLst>
              <p:tags r:id="rId19"/>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42"/>
          <p:cNvSpPr/>
          <p:nvPr>
            <p:custDataLst>
              <p:tags r:id="rId29"/>
            </p:custDataLst>
          </p:nvPr>
        </p:nvSpPr>
        <p:spPr>
          <a:xfrm>
            <a:off x="8252829" y="2581552"/>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a:solidFill>
                  <a:schemeClr val="tx1">
                    <a:lumMod val="85000"/>
                    <a:lumOff val="15000"/>
                  </a:schemeClr>
                </a:solidFill>
                <a:latin typeface="+mn-ea"/>
                <a:cs typeface="+mn-ea"/>
                <a:sym typeface="+mn-ea"/>
              </a:rPr>
              <a:t>申请书是正式请求，需明确说明请求、理由及背景，并以礼貌结尾</a:t>
            </a:r>
            <a:endParaRPr lang="zh-CN" altLang="en-US">
              <a:solidFill>
                <a:schemeClr val="tx1">
                  <a:lumMod val="85000"/>
                  <a:lumOff val="15000"/>
                </a:schemeClr>
              </a:solidFill>
              <a:latin typeface="+mn-ea"/>
              <a:cs typeface="+mn-ea"/>
              <a:sym typeface="+mn-ea"/>
            </a:endParaRPr>
          </a:p>
        </p:txBody>
      </p:sp>
      <p:sp>
        <p:nvSpPr>
          <p:cNvPr id="44" name="矩形 43"/>
          <p:cNvSpPr/>
          <p:nvPr>
            <p:custDataLst>
              <p:tags r:id="rId30"/>
            </p:custDataLst>
          </p:nvPr>
        </p:nvSpPr>
        <p:spPr>
          <a:xfrm>
            <a:off x="8252829" y="4548883"/>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a:solidFill>
                  <a:schemeClr val="tx1">
                    <a:lumMod val="85000"/>
                    <a:lumOff val="15000"/>
                  </a:schemeClr>
                </a:solidFill>
                <a:latin typeface="+mn-ea"/>
                <a:cs typeface="+mn-ea"/>
                <a:sym typeface="+mn-ea"/>
              </a:rPr>
              <a:t>倡议书强调建议、计划，呼吁集体行动，需格式规范、语言礼貌</a:t>
            </a:r>
            <a:endParaRPr lang="zh-CN" altLang="en-US">
              <a:solidFill>
                <a:schemeClr val="tx1">
                  <a:lumMod val="85000"/>
                  <a:lumOff val="15000"/>
                </a:schemeClr>
              </a:solidFill>
              <a:latin typeface="+mn-ea"/>
              <a:cs typeface="+mn-ea"/>
              <a:sym typeface="+mn-ea"/>
            </a:endParaRPr>
          </a:p>
        </p:txBody>
      </p:sp>
    </p:spTree>
    <p:custDataLst>
      <p:tags r:id="rId3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
        <p:nvSpPr>
          <p:cNvPr id="10" name="署名"/>
          <p:cNvSpPr>
            <a:spLocks noGrp="1"/>
          </p:cNvSpPr>
          <p:nvPr>
            <p:ph type="body" sz="quarter" idx="17"/>
            <p:custDataLst>
              <p:tags r:id="rId3"/>
            </p:custDataLst>
          </p:nvPr>
        </p:nvSpPr>
        <p:spPr/>
        <p:txBody>
          <a:bodyPr>
            <a:noAutofit/>
          </a:bodyPr>
          <a:lstStyle/>
          <a:p>
            <a:r>
              <a:rPr lang="zh-CN" altLang="en-US" sz="2400"/>
              <a:t>北京出版社</a:t>
            </a:r>
            <a:endParaRPr lang="zh-CN" altLang="en-US" sz="240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学习目标</a:t>
            </a:r>
            <a:endParaRPr lang="zh-CN" altLang="en-US"/>
          </a:p>
        </p:txBody>
      </p:sp>
      <p:sp useBgFill="1">
        <p:nvSpPr>
          <p:cNvPr id="189" name="矩形: 圆角 35"/>
          <p:cNvSpPr/>
          <p:nvPr>
            <p:custDataLst>
              <p:tags r:id="rId2"/>
            </p:custDataLst>
          </p:nvPr>
        </p:nvSpPr>
        <p:spPr>
          <a:xfrm>
            <a:off x="695960" y="4662773"/>
            <a:ext cx="10801160"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0" name="矩形: 圆角 25"/>
          <p:cNvSpPr/>
          <p:nvPr>
            <p:custDataLst>
              <p:tags r:id="rId3"/>
            </p:custDataLst>
          </p:nvPr>
        </p:nvSpPr>
        <p:spPr>
          <a:xfrm>
            <a:off x="696594" y="4662773"/>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1" name="矩形: 圆角 30"/>
          <p:cNvSpPr/>
          <p:nvPr>
            <p:custDataLst>
              <p:tags r:id="rId4"/>
            </p:custDataLst>
          </p:nvPr>
        </p:nvSpPr>
        <p:spPr>
          <a:xfrm>
            <a:off x="695960" y="3039257"/>
            <a:ext cx="10801160" cy="1397658"/>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92" name="矩形: 圆角 25"/>
          <p:cNvSpPr/>
          <p:nvPr>
            <p:custDataLst>
              <p:tags r:id="rId5"/>
            </p:custDataLst>
          </p:nvPr>
        </p:nvSpPr>
        <p:spPr>
          <a:xfrm>
            <a:off x="696594" y="3039257"/>
            <a:ext cx="10799332" cy="1397658"/>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93" name="矩形: 圆角 25"/>
          <p:cNvSpPr/>
          <p:nvPr>
            <p:custDataLst>
              <p:tags r:id="rId6"/>
            </p:custDataLst>
          </p:nvPr>
        </p:nvSpPr>
        <p:spPr>
          <a:xfrm>
            <a:off x="695960" y="1415741"/>
            <a:ext cx="10799332" cy="1397658"/>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4" name="矩形: 圆角 25"/>
          <p:cNvSpPr/>
          <p:nvPr>
            <p:custDataLst>
              <p:tags r:id="rId7"/>
            </p:custDataLst>
          </p:nvPr>
        </p:nvSpPr>
        <p:spPr>
          <a:xfrm>
            <a:off x="695960" y="1415741"/>
            <a:ext cx="10799332" cy="1397658"/>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95" name="椭圆 194"/>
          <p:cNvSpPr/>
          <p:nvPr>
            <p:custDataLst>
              <p:tags r:id="rId8"/>
            </p:custDataLst>
          </p:nvPr>
        </p:nvSpPr>
        <p:spPr>
          <a:xfrm>
            <a:off x="1084868" y="1817972"/>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96" name="矩形 195"/>
          <p:cNvSpPr/>
          <p:nvPr>
            <p:custDataLst>
              <p:tags r:id="rId9"/>
            </p:custDataLst>
          </p:nvPr>
        </p:nvSpPr>
        <p:spPr>
          <a:xfrm>
            <a:off x="1965325" y="1436370"/>
            <a:ext cx="8996045" cy="137731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dirty="0">
                <a:solidFill>
                  <a:schemeClr val="tx1">
                    <a:lumMod val="85000"/>
                    <a:lumOff val="15000"/>
                  </a:schemeClr>
                </a:solidFill>
                <a:latin typeface="+mn-ea"/>
                <a:cs typeface="+mn-ea"/>
              </a:rPr>
              <a:t>学习基本的礼仪知识和规范，包括问候、课堂、早读、课间操和就餐等场合的礼仪。理解中华传统文化中</a:t>
            </a:r>
            <a:r>
              <a:rPr lang="en-US" altLang="zh-CN" dirty="0">
                <a:solidFill>
                  <a:schemeClr val="tx1">
                    <a:lumMod val="85000"/>
                    <a:lumOff val="15000"/>
                  </a:schemeClr>
                </a:solidFill>
                <a:latin typeface="+mn-ea"/>
                <a:cs typeface="+mn-ea"/>
              </a:rPr>
              <a:t>“</a:t>
            </a:r>
            <a:r>
              <a:rPr lang="zh-CN" altLang="en-US" dirty="0">
                <a:solidFill>
                  <a:schemeClr val="tx1">
                    <a:lumMod val="85000"/>
                    <a:lumOff val="15000"/>
                  </a:schemeClr>
                </a:solidFill>
                <a:latin typeface="+mn-ea"/>
                <a:cs typeface="+mn-ea"/>
              </a:rPr>
              <a:t>礼仪之邦</a:t>
            </a:r>
            <a:r>
              <a:rPr lang="en-US" altLang="zh-CN" dirty="0">
                <a:solidFill>
                  <a:schemeClr val="tx1">
                    <a:lumMod val="85000"/>
                    <a:lumOff val="15000"/>
                  </a:schemeClr>
                </a:solidFill>
                <a:latin typeface="+mn-ea"/>
                <a:cs typeface="+mn-ea"/>
              </a:rPr>
              <a:t>”</a:t>
            </a:r>
            <a:r>
              <a:rPr lang="zh-CN" altLang="en-US" dirty="0">
                <a:solidFill>
                  <a:schemeClr val="tx1">
                    <a:lumMod val="85000"/>
                    <a:lumOff val="15000"/>
                  </a:schemeClr>
                </a:solidFill>
                <a:latin typeface="+mn-ea"/>
                <a:cs typeface="+mn-ea"/>
              </a:rPr>
              <a:t>的精神，学会在各种校园活动和日常生活中展现良好的基本礼仪。</a:t>
            </a:r>
            <a:endParaRPr lang="zh-CN" altLang="en-US" dirty="0">
              <a:solidFill>
                <a:schemeClr val="tx1">
                  <a:lumMod val="85000"/>
                  <a:lumOff val="15000"/>
                </a:schemeClr>
              </a:solidFill>
              <a:latin typeface="+mn-ea"/>
              <a:cs typeface="+mn-ea"/>
            </a:endParaRPr>
          </a:p>
        </p:txBody>
      </p:sp>
      <p:sp>
        <p:nvSpPr>
          <p:cNvPr id="198" name="椭圆 197"/>
          <p:cNvSpPr/>
          <p:nvPr>
            <p:custDataLst>
              <p:tags r:id="rId10"/>
            </p:custDataLst>
          </p:nvPr>
        </p:nvSpPr>
        <p:spPr>
          <a:xfrm>
            <a:off x="1084868" y="3441488"/>
            <a:ext cx="593196" cy="593196"/>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99" name="矩形 198"/>
          <p:cNvSpPr/>
          <p:nvPr>
            <p:custDataLst>
              <p:tags r:id="rId11"/>
            </p:custDataLst>
          </p:nvPr>
        </p:nvSpPr>
        <p:spPr>
          <a:xfrm>
            <a:off x="1965325" y="3031490"/>
            <a:ext cx="8996045" cy="137414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通过参与</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学礼仪，守规范，争做文明学生</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系列活动，体验并实践礼仪教育。在实践活动中培养观察、模仿、练习和自我纠正的能力。开展</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班级文明用餐实况记录</a:t>
            </a:r>
            <a:r>
              <a:rPr lang="en-US" altLang="zh-CN">
                <a:solidFill>
                  <a:schemeClr val="tx1">
                    <a:lumMod val="85000"/>
                    <a:lumOff val="15000"/>
                  </a:schemeClr>
                </a:solidFill>
                <a:latin typeface="+mn-ea"/>
                <a:cs typeface="+mn-ea"/>
              </a:rPr>
              <a:t>”</a:t>
            </a:r>
            <a:r>
              <a:rPr lang="zh-CN" altLang="en-US">
                <a:solidFill>
                  <a:schemeClr val="tx1">
                    <a:lumMod val="85000"/>
                    <a:lumOff val="15000"/>
                  </a:schemeClr>
                </a:solidFill>
                <a:latin typeface="+mn-ea"/>
                <a:cs typeface="+mn-ea"/>
              </a:rPr>
              <a:t>活动，实际记录并反思自身和同学们的用餐行为，提升文明用餐意识。</a:t>
            </a:r>
            <a:endParaRPr lang="zh-CN" altLang="en-US">
              <a:solidFill>
                <a:schemeClr val="tx1">
                  <a:lumMod val="85000"/>
                  <a:lumOff val="15000"/>
                </a:schemeClr>
              </a:solidFill>
              <a:latin typeface="+mn-ea"/>
              <a:cs typeface="+mn-ea"/>
            </a:endParaRPr>
          </a:p>
        </p:txBody>
      </p:sp>
      <p:sp>
        <p:nvSpPr>
          <p:cNvPr id="201" name="椭圆 200"/>
          <p:cNvSpPr/>
          <p:nvPr>
            <p:custDataLst>
              <p:tags r:id="rId12"/>
            </p:custDataLst>
          </p:nvPr>
        </p:nvSpPr>
        <p:spPr>
          <a:xfrm>
            <a:off x="1084868" y="5065004"/>
            <a:ext cx="593196" cy="593196"/>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02" name="矩形 201"/>
          <p:cNvSpPr/>
          <p:nvPr>
            <p:custDataLst>
              <p:tags r:id="rId13"/>
            </p:custDataLst>
          </p:nvPr>
        </p:nvSpPr>
        <p:spPr>
          <a:xfrm>
            <a:off x="1965325" y="4661535"/>
            <a:ext cx="8996045" cy="142049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培养对礼仪教育的重视和尊重，认识到良好礼仪对个人和社会的重要性。增强文明意识和礼仪素养，树立正确的社会交往观念。培养良好的职业道德品质和习惯，为将来适应社会和职场打下基础。</a:t>
            </a:r>
            <a:endParaRPr lang="zh-CN" altLang="en-US">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5b6242c5-469b-11f0-8098-a253de86bd5d.jpg5b6242c5-469b-11f0-8098-a253de86bd5d"/>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rgbClr val="000000"/>
                </a:solidFill>
              </a:rPr>
              <a:t>基本礼仪</a:t>
            </a:r>
            <a:endParaRPr lang="zh-CN" altLang="en-US">
              <a:solidFill>
                <a:srgbClr val="000000"/>
              </a:solidFill>
            </a:endParaRPr>
          </a:p>
        </p:txBody>
      </p:sp>
      <p:sp>
        <p:nvSpPr>
          <p:cNvPr id="4" name="矩形 3"/>
          <p:cNvSpPr/>
          <p:nvPr>
            <p:custDataLst>
              <p:tags r:id="rId5"/>
            </p:custDataLst>
          </p:nvPr>
        </p:nvSpPr>
        <p:spPr>
          <a:xfrm>
            <a:off x="704151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校园礼仪教育是职业道德教育的一部分，对个人职业发展和社会整体素质提升至关重要</a:t>
            </a:r>
            <a:endParaRPr lang="zh-CN" altLang="en-US" sz="2000" dirty="0">
              <a:solidFill>
                <a:srgbClr val="000000"/>
              </a:solidFill>
              <a:latin typeface="+mn-ea"/>
              <a:cs typeface="+mn-ea"/>
              <a:sym typeface="+mn-ea"/>
            </a:endParaRPr>
          </a:p>
        </p:txBody>
      </p:sp>
      <p:sp>
        <p:nvSpPr>
          <p:cNvPr id="6" name="矩形 5"/>
          <p:cNvSpPr/>
          <p:nvPr>
            <p:custDataLst>
              <p:tags r:id="rId6"/>
            </p:custDataLst>
          </p:nvPr>
        </p:nvSpPr>
        <p:spPr>
          <a:xfrm>
            <a:off x="704151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mn-ea"/>
                <a:cs typeface="+mn-ea"/>
                <a:sym typeface="+mn-ea"/>
              </a:rPr>
              <a:t>校园礼仪教育的重要性</a:t>
            </a:r>
            <a:endParaRPr lang="zh-CN" altLang="en-US" sz="2400" b="1">
              <a:solidFill>
                <a:schemeClr val="accent1"/>
              </a:solidFill>
              <a:latin typeface="+mn-ea"/>
              <a:cs typeface="+mn-ea"/>
              <a:sym typeface="+mn-ea"/>
            </a:endParaRPr>
          </a:p>
        </p:txBody>
      </p:sp>
      <p:sp>
        <p:nvSpPr>
          <p:cNvPr id="9" name="矩形 8"/>
          <p:cNvSpPr/>
          <p:nvPr>
            <p:custDataLst>
              <p:tags r:id="rId7"/>
            </p:custDataLst>
          </p:nvPr>
        </p:nvSpPr>
        <p:spPr>
          <a:xfrm>
            <a:off x="1527175" y="4785361"/>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solidFill>
                  <a:srgbClr val="000000"/>
                </a:solidFill>
                <a:latin typeface="+mn-ea"/>
                <a:cs typeface="+mn-ea"/>
                <a:sym typeface="+mn-ea"/>
              </a:rPr>
              <a:t>学校是教育和培养人的地方，校园生活丰富，有严格的礼仪规范</a:t>
            </a:r>
            <a:endParaRPr lang="zh-CN" altLang="en-US" sz="2000" dirty="0">
              <a:solidFill>
                <a:srgbClr val="000000"/>
              </a:solidFill>
              <a:latin typeface="+mn-ea"/>
              <a:cs typeface="+mn-ea"/>
              <a:sym typeface="+mn-ea"/>
            </a:endParaRPr>
          </a:p>
        </p:txBody>
      </p:sp>
      <p:sp>
        <p:nvSpPr>
          <p:cNvPr id="10" name="矩形 9"/>
          <p:cNvSpPr/>
          <p:nvPr>
            <p:custDataLst>
              <p:tags r:id="rId8"/>
            </p:custDataLst>
          </p:nvPr>
        </p:nvSpPr>
        <p:spPr>
          <a:xfrm>
            <a:off x="1527175" y="4325621"/>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sym typeface="+mn-ea"/>
              </a:rPr>
              <a:t>校园的使命与氛围</a:t>
            </a:r>
            <a:endParaRPr lang="zh-CN" altLang="en-US" sz="2400" b="1" dirty="0">
              <a:solidFill>
                <a:schemeClr val="accent1"/>
              </a:solidFill>
              <a:latin typeface="+mn-ea"/>
              <a:cs typeface="+mn-ea"/>
              <a:sym typeface="+mn-ea"/>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96000" y="394405"/>
            <a:ext cx="10800000" cy="792000"/>
          </a:xfrm>
        </p:spPr>
        <p:txBody>
          <a:bodyPr lIns="0" tIns="0" rIns="0" bIns="0">
            <a:noAutofit/>
          </a:bodyPr>
          <a:lstStyle/>
          <a:p>
            <a:r>
              <a:rPr lang="zh-CN" altLang="en-US" dirty="0">
                <a:sym typeface="+mn-ea"/>
              </a:rPr>
              <a:t>一、问候礼仪</a:t>
            </a:r>
            <a:endParaRPr lang="zh-CN" altLang="en-US" dirty="0">
              <a:sym typeface="+mn-ea"/>
            </a:endParaRPr>
          </a:p>
        </p:txBody>
      </p:sp>
      <p:sp>
        <p:nvSpPr>
          <p:cNvPr id="5" name="矩形: 圆角 2"/>
          <p:cNvSpPr/>
          <p:nvPr>
            <p:custDataLst>
              <p:tags r:id="rId2"/>
            </p:custDataLst>
          </p:nvPr>
        </p:nvSpPr>
        <p:spPr>
          <a:xfrm>
            <a:off x="2351628" y="2714723"/>
            <a:ext cx="3150330" cy="2000422"/>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1"/>
          <p:cNvSpPr/>
          <p:nvPr>
            <p:custDataLst>
              <p:tags r:id="rId3"/>
            </p:custDataLst>
          </p:nvPr>
        </p:nvSpPr>
        <p:spPr>
          <a:xfrm>
            <a:off x="2351628" y="4861361"/>
            <a:ext cx="3149795" cy="951205"/>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见到老师，学生应先向老师行礼问好，站姿要正直，面带微笑</a:t>
            </a:r>
            <a:endParaRPr lang="zh-CN" altLang="en-US" sz="2000">
              <a:ln>
                <a:noFill/>
                <a:prstDash val="sysDot"/>
              </a:ln>
              <a:solidFill>
                <a:schemeClr val="tx1">
                  <a:lumMod val="85000"/>
                  <a:lumOff val="15000"/>
                </a:schemeClr>
              </a:solidFill>
              <a:latin typeface="+mn-ea"/>
              <a:cs typeface="+mn-ea"/>
            </a:endParaRPr>
          </a:p>
        </p:txBody>
      </p:sp>
      <p:sp>
        <p:nvSpPr>
          <p:cNvPr id="11" name="矩形 3"/>
          <p:cNvSpPr/>
          <p:nvPr>
            <p:custDataLst>
              <p:tags r:id="rId4"/>
            </p:custDataLst>
          </p:nvPr>
        </p:nvSpPr>
        <p:spPr>
          <a:xfrm>
            <a:off x="6827003" y="4861361"/>
            <a:ext cx="3149795" cy="951205"/>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鞠躬时上身倾斜度有15度、30度、90度之分，面带微笑，目光平视</a:t>
            </a:r>
            <a:endParaRPr lang="zh-CN" altLang="en-US" sz="2000">
              <a:ln>
                <a:noFill/>
                <a:prstDash val="sysDot"/>
              </a:ln>
              <a:solidFill>
                <a:schemeClr val="tx1">
                  <a:lumMod val="85000"/>
                  <a:lumOff val="15000"/>
                </a:schemeClr>
              </a:solidFill>
              <a:latin typeface="+mn-ea"/>
              <a:cs typeface="+mn-ea"/>
            </a:endParaRPr>
          </a:p>
        </p:txBody>
      </p:sp>
      <p:pic>
        <p:nvPicPr>
          <p:cNvPr id="12" name="图片 12"/>
          <p:cNvPicPr>
            <a:picLocks noChangeAspect="1"/>
          </p:cNvPicPr>
          <p:nvPr>
            <p:custDataLst>
              <p:tags r:id="rId5"/>
            </p:custDataLst>
          </p:nvPr>
        </p:nvPicPr>
        <p:blipFill rotWithShape="1">
          <a:blip r:embed="rId6"/>
          <a:srcRect t="19905" b="19905"/>
          <a:stretch>
            <a:fillRect/>
          </a:stretch>
        </p:blipFill>
        <p:spPr>
          <a:xfrm>
            <a:off x="2828837" y="1737810"/>
            <a:ext cx="2195875" cy="1982558"/>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14" name="矩形 5"/>
          <p:cNvSpPr/>
          <p:nvPr>
            <p:custDataLst>
              <p:tags r:id="rId7"/>
            </p:custDataLst>
          </p:nvPr>
        </p:nvSpPr>
        <p:spPr>
          <a:xfrm>
            <a:off x="2322170" y="3793398"/>
            <a:ext cx="3208174" cy="811952"/>
          </a:xfrm>
          <a:prstGeom prst="rect">
            <a:avLst/>
          </a:prstGeom>
          <a:noFill/>
        </p:spPr>
        <p:txBody>
          <a:bodyPr wrap="square" lIns="0" tIns="0" rIns="0" bIns="0" rtlCol="0" anchor="ctr">
            <a:noAutofit/>
          </a:bodyPr>
          <a:p>
            <a:pPr algn="ctr">
              <a:spcBef>
                <a:spcPct val="0"/>
              </a:spcBef>
              <a:spcAft>
                <a:spcPct val="0"/>
              </a:spcAft>
            </a:pPr>
            <a:r>
              <a:rPr kumimoji="1" lang="zh-CN" altLang="en-US" sz="2400" b="1" dirty="0">
                <a:solidFill>
                  <a:srgbClr val="FFFFFF"/>
                </a:solidFill>
                <a:latin typeface="+mn-ea"/>
                <a:cs typeface="+mn-ea"/>
              </a:rPr>
              <a:t>学生问候老师</a:t>
            </a:r>
            <a:endParaRPr kumimoji="1" lang="zh-CN" altLang="en-US" sz="2400" b="1" dirty="0">
              <a:solidFill>
                <a:srgbClr val="FFFFFF"/>
              </a:solidFill>
              <a:latin typeface="+mn-ea"/>
              <a:cs typeface="+mn-ea"/>
            </a:endParaRPr>
          </a:p>
        </p:txBody>
      </p:sp>
      <p:sp>
        <p:nvSpPr>
          <p:cNvPr id="15" name="矩形: 圆角 1"/>
          <p:cNvSpPr/>
          <p:nvPr>
            <p:custDataLst>
              <p:tags r:id="rId8"/>
            </p:custDataLst>
          </p:nvPr>
        </p:nvSpPr>
        <p:spPr>
          <a:xfrm>
            <a:off x="6826468" y="2714723"/>
            <a:ext cx="3150330" cy="2000422"/>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6"/>
          <p:cNvPicPr>
            <a:picLocks noChangeAspect="1"/>
          </p:cNvPicPr>
          <p:nvPr>
            <p:custDataLst>
              <p:tags r:id="rId9"/>
            </p:custDataLst>
          </p:nvPr>
        </p:nvPicPr>
        <p:blipFill>
          <a:blip r:embed="rId10"/>
          <a:srcRect t="4857" b="4857"/>
          <a:stretch>
            <a:fillRect/>
          </a:stretch>
        </p:blipFill>
        <p:spPr>
          <a:xfrm>
            <a:off x="7303677" y="1737810"/>
            <a:ext cx="2195875" cy="1982558"/>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18" name="矩形 7"/>
          <p:cNvSpPr/>
          <p:nvPr>
            <p:custDataLst>
              <p:tags r:id="rId11"/>
            </p:custDataLst>
          </p:nvPr>
        </p:nvSpPr>
        <p:spPr>
          <a:xfrm>
            <a:off x="6797546" y="3793398"/>
            <a:ext cx="3208174" cy="811952"/>
          </a:xfrm>
          <a:prstGeom prst="rect">
            <a:avLst/>
          </a:prstGeom>
          <a:noFill/>
        </p:spPr>
        <p:txBody>
          <a:bodyPr wrap="square" lIns="0" tIns="0" rIns="0" bIns="0" rtlCol="0" anchor="ctr">
            <a:noAutofit/>
          </a:bodyPr>
          <a:p>
            <a:pPr algn="ctr">
              <a:spcBef>
                <a:spcPct val="0"/>
              </a:spcBef>
              <a:spcAft>
                <a:spcPct val="0"/>
              </a:spcAft>
            </a:pPr>
            <a:r>
              <a:rPr kumimoji="1" lang="zh-CN" altLang="en-US" sz="2400" b="1">
                <a:solidFill>
                  <a:srgbClr val="FFFFFF"/>
                </a:solidFill>
                <a:latin typeface="+mn-ea"/>
                <a:cs typeface="+mn-ea"/>
              </a:rPr>
              <a:t>鞠躬礼的姿势</a:t>
            </a:r>
            <a:endParaRPr kumimoji="1" lang="zh-CN" altLang="en-US" sz="2400" b="1">
              <a:solidFill>
                <a:srgbClr val="FFFFFF"/>
              </a:solidFill>
              <a:latin typeface="+mn-ea"/>
              <a:cs typeface="+mn-ea"/>
            </a:endParaRPr>
          </a:p>
        </p:txBody>
      </p:sp>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zh-CN" altLang="en-US"/>
              <a:t>二、早读礼仪</a:t>
            </a:r>
            <a:endParaRPr lang="zh-CN" altLang="en-US"/>
          </a:p>
        </p:txBody>
      </p:sp>
      <p:pic>
        <p:nvPicPr>
          <p:cNvPr id="4" name="图片 3" descr="E:/设计图片素材/7725950_.jpg7725950_"/>
          <p:cNvPicPr>
            <a:picLocks noChangeAspect="1"/>
          </p:cNvPicPr>
          <p:nvPr>
            <p:custDataLst>
              <p:tags r:id="rId2"/>
            </p:custDataLst>
          </p:nvPr>
        </p:nvPicPr>
        <p:blipFill>
          <a:blip r:embed="rId3"/>
          <a:srcRect l="437" r="437"/>
          <a:stretch>
            <a:fillRect/>
          </a:stretch>
        </p:blipFill>
        <p:spPr>
          <a:xfrm rot="157749">
            <a:off x="7705614" y="1117987"/>
            <a:ext cx="4382356" cy="4634726"/>
          </a:xfrm>
          <a:custGeom>
            <a:avLst/>
            <a:gdLst/>
            <a:ahLst/>
            <a:cxnLst>
              <a:cxn ang="3">
                <a:pos x="hc" y="t"/>
              </a:cxn>
              <a:cxn ang="cd2">
                <a:pos x="l" y="vc"/>
              </a:cxn>
              <a:cxn ang="cd4">
                <a:pos x="hc" y="b"/>
              </a:cxn>
              <a:cxn ang="0">
                <a:pos x="r" y="vc"/>
              </a:cxn>
            </a:cxnLst>
            <a:rect l="l" t="t" r="r" b="b"/>
            <a:pathLst>
              <a:path w="6587" h="7004">
                <a:moveTo>
                  <a:pt x="852" y="0"/>
                </a:moveTo>
                <a:lnTo>
                  <a:pt x="1617" y="0"/>
                </a:lnTo>
                <a:lnTo>
                  <a:pt x="1692" y="62"/>
                </a:lnTo>
                <a:lnTo>
                  <a:pt x="4874" y="62"/>
                </a:lnTo>
                <a:lnTo>
                  <a:pt x="4949" y="0"/>
                </a:lnTo>
                <a:lnTo>
                  <a:pt x="5735" y="0"/>
                </a:lnTo>
                <a:lnTo>
                  <a:pt x="6505" y="635"/>
                </a:lnTo>
                <a:lnTo>
                  <a:pt x="6544" y="667"/>
                </a:lnTo>
                <a:lnTo>
                  <a:pt x="6544" y="1493"/>
                </a:lnTo>
                <a:lnTo>
                  <a:pt x="6587" y="1529"/>
                </a:lnTo>
                <a:lnTo>
                  <a:pt x="6587" y="1973"/>
                </a:lnTo>
                <a:lnTo>
                  <a:pt x="6389" y="2137"/>
                </a:lnTo>
                <a:lnTo>
                  <a:pt x="6389" y="3703"/>
                </a:lnTo>
                <a:lnTo>
                  <a:pt x="6587" y="3866"/>
                </a:lnTo>
                <a:lnTo>
                  <a:pt x="6587" y="4474"/>
                </a:lnTo>
                <a:lnTo>
                  <a:pt x="6518" y="4531"/>
                </a:lnTo>
                <a:lnTo>
                  <a:pt x="6518" y="4898"/>
                </a:lnTo>
                <a:lnTo>
                  <a:pt x="6587" y="4955"/>
                </a:lnTo>
                <a:lnTo>
                  <a:pt x="6587" y="5475"/>
                </a:lnTo>
                <a:lnTo>
                  <a:pt x="6544" y="5511"/>
                </a:lnTo>
                <a:lnTo>
                  <a:pt x="6505" y="5543"/>
                </a:lnTo>
                <a:lnTo>
                  <a:pt x="6505" y="6369"/>
                </a:lnTo>
                <a:lnTo>
                  <a:pt x="5735" y="7004"/>
                </a:lnTo>
                <a:lnTo>
                  <a:pt x="5070" y="7004"/>
                </a:lnTo>
                <a:lnTo>
                  <a:pt x="4909" y="6871"/>
                </a:lnTo>
                <a:lnTo>
                  <a:pt x="1654" y="6871"/>
                </a:lnTo>
                <a:lnTo>
                  <a:pt x="1501" y="7004"/>
                </a:lnTo>
                <a:lnTo>
                  <a:pt x="852" y="7004"/>
                </a:lnTo>
                <a:lnTo>
                  <a:pt x="83" y="6369"/>
                </a:lnTo>
                <a:lnTo>
                  <a:pt x="83" y="5543"/>
                </a:lnTo>
                <a:lnTo>
                  <a:pt x="44" y="5511"/>
                </a:lnTo>
                <a:lnTo>
                  <a:pt x="0" y="5475"/>
                </a:lnTo>
                <a:lnTo>
                  <a:pt x="0" y="4956"/>
                </a:lnTo>
                <a:lnTo>
                  <a:pt x="70" y="4899"/>
                </a:lnTo>
                <a:lnTo>
                  <a:pt x="70" y="4531"/>
                </a:lnTo>
                <a:lnTo>
                  <a:pt x="0" y="4474"/>
                </a:lnTo>
                <a:lnTo>
                  <a:pt x="0" y="3866"/>
                </a:lnTo>
                <a:lnTo>
                  <a:pt x="199" y="3703"/>
                </a:lnTo>
                <a:lnTo>
                  <a:pt x="199" y="2137"/>
                </a:lnTo>
                <a:lnTo>
                  <a:pt x="0" y="1972"/>
                </a:lnTo>
                <a:lnTo>
                  <a:pt x="0" y="1529"/>
                </a:lnTo>
                <a:lnTo>
                  <a:pt x="43" y="1493"/>
                </a:lnTo>
                <a:lnTo>
                  <a:pt x="43" y="667"/>
                </a:lnTo>
                <a:lnTo>
                  <a:pt x="82" y="635"/>
                </a:lnTo>
                <a:lnTo>
                  <a:pt x="852" y="0"/>
                </a:lnTo>
                <a:close/>
              </a:path>
            </a:pathLst>
          </a:custGeom>
          <a:ln>
            <a:gradFill>
              <a:gsLst>
                <a:gs pos="0">
                  <a:schemeClr val="accent1"/>
                </a:gs>
                <a:gs pos="100000">
                  <a:schemeClr val="accent1">
                    <a:alpha val="30000"/>
                  </a:schemeClr>
                </a:gs>
              </a:gsLst>
              <a:lin ang="5400000" scaled="1"/>
            </a:gradFill>
          </a:ln>
        </p:spPr>
      </p:pic>
      <p:sp>
        <p:nvSpPr>
          <p:cNvPr id="118" name="任意多边形: 形状 117"/>
          <p:cNvSpPr/>
          <p:nvPr>
            <p:custDataLst>
              <p:tags r:id="rId4"/>
            </p:custDataLst>
          </p:nvPr>
        </p:nvSpPr>
        <p:spPr>
          <a:xfrm flipH="1">
            <a:off x="11151870" y="3145790"/>
            <a:ext cx="36000" cy="929640"/>
          </a:xfrm>
          <a:custGeom>
            <a:avLst/>
            <a:gdLst>
              <a:gd name="connsiteX0" fmla="*/ 0 w 29000"/>
              <a:gd name="connsiteY0" fmla="*/ 29000 h 717092"/>
              <a:gd name="connsiteX1" fmla="*/ 0 w 29000"/>
              <a:gd name="connsiteY1" fmla="*/ 688092 h 717092"/>
              <a:gd name="connsiteX2" fmla="*/ 29000 w 29000"/>
              <a:gd name="connsiteY2" fmla="*/ 717093 h 717092"/>
              <a:gd name="connsiteX3" fmla="*/ 29000 w 29000"/>
              <a:gd name="connsiteY3" fmla="*/ 717093 h 717092"/>
              <a:gd name="connsiteX4" fmla="*/ 29000 w 29000"/>
              <a:gd name="connsiteY4" fmla="*/ 717093 h 717092"/>
              <a:gd name="connsiteX5" fmla="*/ 29000 w 29000"/>
              <a:gd name="connsiteY5" fmla="*/ 0 h 717092"/>
              <a:gd name="connsiteX6" fmla="*/ 29000 w 29000"/>
              <a:gd name="connsiteY6" fmla="*/ 0 h 717092"/>
              <a:gd name="connsiteX7" fmla="*/ 29000 w 29000"/>
              <a:gd name="connsiteY7" fmla="*/ 0 h 717092"/>
              <a:gd name="connsiteX8" fmla="*/ 0 w 29000"/>
              <a:gd name="connsiteY8" fmla="*/ 29000 h 717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00" h="717092">
                <a:moveTo>
                  <a:pt x="0" y="29000"/>
                </a:moveTo>
                <a:lnTo>
                  <a:pt x="0" y="688092"/>
                </a:lnTo>
                <a:lnTo>
                  <a:pt x="29000" y="717093"/>
                </a:lnTo>
                <a:lnTo>
                  <a:pt x="29000" y="717093"/>
                </a:lnTo>
                <a:lnTo>
                  <a:pt x="29000" y="717093"/>
                </a:lnTo>
                <a:lnTo>
                  <a:pt x="29000" y="0"/>
                </a:lnTo>
                <a:lnTo>
                  <a:pt x="29000" y="0"/>
                </a:lnTo>
                <a:lnTo>
                  <a:pt x="29000" y="0"/>
                </a:lnTo>
                <a:lnTo>
                  <a:pt x="0" y="29000"/>
                </a:lnTo>
                <a:close/>
              </a:path>
            </a:pathLst>
          </a:custGeom>
          <a:gradFill>
            <a:gsLst>
              <a:gs pos="100000">
                <a:schemeClr val="accent1">
                  <a:alpha val="0"/>
                </a:schemeClr>
              </a:gs>
              <a:gs pos="0">
                <a:schemeClr val="accent1"/>
              </a:gs>
            </a:gsLst>
            <a:lin ang="2700000" scaled="0"/>
          </a:gradFill>
          <a:ln w="617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任意多边形: 形状 120"/>
          <p:cNvSpPr/>
          <p:nvPr>
            <p:custDataLst>
              <p:tags r:id="rId5"/>
            </p:custDataLst>
          </p:nvPr>
        </p:nvSpPr>
        <p:spPr>
          <a:xfrm flipV="1">
            <a:off x="8230870" y="1700530"/>
            <a:ext cx="1757045" cy="36000"/>
          </a:xfrm>
          <a:custGeom>
            <a:avLst/>
            <a:gdLst>
              <a:gd name="connsiteX0" fmla="*/ 1157786 w 1179613"/>
              <a:gd name="connsiteY0" fmla="*/ 21889 h 21889"/>
              <a:gd name="connsiteX1" fmla="*/ 1179613 w 1179613"/>
              <a:gd name="connsiteY1" fmla="*/ 0 h 21889"/>
              <a:gd name="connsiteX2" fmla="*/ 0 w 1179613"/>
              <a:gd name="connsiteY2" fmla="*/ 0 h 21889"/>
              <a:gd name="connsiteX3" fmla="*/ 21889 w 1179613"/>
              <a:gd name="connsiteY3" fmla="*/ 21889 h 21889"/>
              <a:gd name="connsiteX4" fmla="*/ 1157786 w 1179613"/>
              <a:gd name="connsiteY4" fmla="*/ 21889 h 2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613" h="21889">
                <a:moveTo>
                  <a:pt x="1157786" y="21889"/>
                </a:moveTo>
                <a:lnTo>
                  <a:pt x="1179613" y="0"/>
                </a:lnTo>
                <a:lnTo>
                  <a:pt x="0" y="0"/>
                </a:lnTo>
                <a:lnTo>
                  <a:pt x="21889" y="21889"/>
                </a:lnTo>
                <a:lnTo>
                  <a:pt x="1157786" y="21889"/>
                </a:lnTo>
                <a:close/>
              </a:path>
            </a:pathLst>
          </a:custGeom>
          <a:gradFill>
            <a:gsLst>
              <a:gs pos="100000">
                <a:schemeClr val="accent1">
                  <a:alpha val="0"/>
                </a:schemeClr>
              </a:gs>
              <a:gs pos="0">
                <a:schemeClr val="accent1"/>
              </a:gs>
            </a:gsLst>
            <a:lin ang="2700000" scaled="0"/>
          </a:gradFill>
          <a:ln w="617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矩形 1"/>
          <p:cNvSpPr/>
          <p:nvPr>
            <p:custDataLst>
              <p:tags r:id="rId6"/>
            </p:custDataLst>
          </p:nvPr>
        </p:nvSpPr>
        <p:spPr>
          <a:xfrm>
            <a:off x="995680" y="1659255"/>
            <a:ext cx="632460" cy="620395"/>
          </a:xfrm>
          <a:prstGeom prst="rect">
            <a:avLst/>
          </a:prstGeom>
          <a:gradFill>
            <a:gsLst>
              <a:gs pos="87000">
                <a:schemeClr val="accent1">
                  <a:alpha val="0"/>
                </a:schemeClr>
              </a:gs>
              <a:gs pos="100000">
                <a:schemeClr val="accent1">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zh-CN" sz="2000" b="1">
                <a:solidFill>
                  <a:schemeClr val="tx1">
                    <a:lumMod val="85000"/>
                    <a:lumOff val="15000"/>
                  </a:schemeClr>
                </a:solidFill>
                <a:latin typeface="+mn-ea"/>
                <a:cs typeface="+mn-ea"/>
                <a:sym typeface="+mn-ea"/>
              </a:rPr>
              <a:t>01</a:t>
            </a:r>
            <a:endParaRPr lang="en-US" altLang="zh-CN" sz="2000" b="1">
              <a:solidFill>
                <a:schemeClr val="tx1">
                  <a:lumMod val="85000"/>
                  <a:lumOff val="15000"/>
                </a:schemeClr>
              </a:solidFill>
              <a:latin typeface="+mn-ea"/>
              <a:cs typeface="+mn-ea"/>
              <a:sym typeface="+mn-ea"/>
            </a:endParaRPr>
          </a:p>
        </p:txBody>
      </p:sp>
      <p:sp>
        <p:nvSpPr>
          <p:cNvPr id="8" name="任意多边形: 形状 123"/>
          <p:cNvSpPr/>
          <p:nvPr>
            <p:custDataLst>
              <p:tags r:id="rId7"/>
            </p:custDataLst>
          </p:nvPr>
        </p:nvSpPr>
        <p:spPr>
          <a:xfrm>
            <a:off x="944245" y="1595120"/>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1">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126"/>
          <p:cNvSpPr/>
          <p:nvPr>
            <p:custDataLst>
              <p:tags r:id="rId8"/>
            </p:custDataLst>
          </p:nvPr>
        </p:nvSpPr>
        <p:spPr>
          <a:xfrm>
            <a:off x="1001395" y="2098040"/>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1">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2"/>
          <p:cNvSpPr/>
          <p:nvPr>
            <p:custDataLst>
              <p:tags r:id="rId9"/>
            </p:custDataLst>
          </p:nvPr>
        </p:nvSpPr>
        <p:spPr>
          <a:xfrm>
            <a:off x="1944370" y="2000250"/>
            <a:ext cx="5474970" cy="6311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早上进入教室后及时做好早读准备，铃响后开始早读</a:t>
            </a:r>
            <a:endParaRPr lang="zh-CN" altLang="en-US" dirty="0">
              <a:solidFill>
                <a:schemeClr val="tx1">
                  <a:lumMod val="85000"/>
                  <a:lumOff val="15000"/>
                </a:schemeClr>
              </a:solidFill>
              <a:latin typeface="+mn-ea"/>
              <a:cs typeface="+mn-ea"/>
              <a:sym typeface="+mn-ea"/>
            </a:endParaRPr>
          </a:p>
        </p:txBody>
      </p:sp>
      <p:sp>
        <p:nvSpPr>
          <p:cNvPr id="11" name="矩形 3"/>
          <p:cNvSpPr/>
          <p:nvPr>
            <p:custDataLst>
              <p:tags r:id="rId10"/>
            </p:custDataLst>
          </p:nvPr>
        </p:nvSpPr>
        <p:spPr>
          <a:xfrm>
            <a:off x="1944370" y="1612265"/>
            <a:ext cx="4264660" cy="325120"/>
          </a:xfrm>
          <a:prstGeom prst="rect">
            <a:avLst/>
          </a:prstGeom>
          <a:noFill/>
        </p:spPr>
        <p:txBody>
          <a:bodyPr wrap="square" lIns="0" tIns="0" rIns="0" bIns="0" rtlCol="0" anchor="b">
            <a:noAutofit/>
          </a:bodyPr>
          <a:lstStyle/>
          <a:p>
            <a:pPr algn="just">
              <a:spcBef>
                <a:spcPct val="0"/>
              </a:spcBef>
              <a:spcAft>
                <a:spcPct val="0"/>
              </a:spcAft>
            </a:pPr>
            <a:r>
              <a:rPr lang="zh-CN" altLang="en-US" sz="2400" b="1">
                <a:solidFill>
                  <a:schemeClr val="accent1"/>
                </a:solidFill>
                <a:latin typeface="+mn-ea"/>
                <a:cs typeface="+mn-ea"/>
                <a:sym typeface="+mn-ea"/>
              </a:rPr>
              <a:t>早读准备</a:t>
            </a:r>
            <a:endParaRPr lang="zh-CN" altLang="en-US" sz="2400" b="1">
              <a:solidFill>
                <a:schemeClr val="accent1"/>
              </a:solidFill>
              <a:latin typeface="+mn-ea"/>
              <a:cs typeface="+mn-ea"/>
              <a:sym typeface="+mn-ea"/>
            </a:endParaRPr>
          </a:p>
        </p:txBody>
      </p:sp>
      <p:sp>
        <p:nvSpPr>
          <p:cNvPr id="12" name="任意多边形: 形状 254"/>
          <p:cNvSpPr/>
          <p:nvPr>
            <p:custDataLst>
              <p:tags r:id="rId11"/>
            </p:custDataLst>
          </p:nvPr>
        </p:nvSpPr>
        <p:spPr>
          <a:xfrm flipV="1">
            <a:off x="1621790" y="1930400"/>
            <a:ext cx="4573270"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1">
                    <a:alpha val="0"/>
                  </a:schemeClr>
                </a:gs>
                <a:gs pos="50000">
                  <a:schemeClr val="accent1">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3"/>
          <p:cNvSpPr/>
          <p:nvPr>
            <p:custDataLst>
              <p:tags r:id="rId12"/>
            </p:custDataLst>
          </p:nvPr>
        </p:nvSpPr>
        <p:spPr>
          <a:xfrm>
            <a:off x="995680" y="5412105"/>
            <a:ext cx="632460" cy="620395"/>
          </a:xfrm>
          <a:prstGeom prst="rect">
            <a:avLst/>
          </a:prstGeom>
          <a:gradFill>
            <a:gsLst>
              <a:gs pos="87000">
                <a:schemeClr val="accent1">
                  <a:alpha val="0"/>
                </a:schemeClr>
              </a:gs>
              <a:gs pos="100000">
                <a:schemeClr val="accent1">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zh-CN" sz="2000" b="1">
                <a:solidFill>
                  <a:schemeClr val="tx1">
                    <a:lumMod val="85000"/>
                    <a:lumOff val="15000"/>
                  </a:schemeClr>
                </a:solidFill>
                <a:latin typeface="+mn-ea"/>
                <a:cs typeface="+mn-ea"/>
                <a:sym typeface="+mn-ea"/>
              </a:rPr>
              <a:t>04</a:t>
            </a:r>
            <a:endParaRPr lang="en-US" altLang="zh-CN" sz="2000" b="1">
              <a:solidFill>
                <a:schemeClr val="tx1">
                  <a:lumMod val="85000"/>
                  <a:lumOff val="15000"/>
                </a:schemeClr>
              </a:solidFill>
              <a:latin typeface="+mn-ea"/>
              <a:cs typeface="+mn-ea"/>
              <a:sym typeface="+mn-ea"/>
            </a:endParaRPr>
          </a:p>
        </p:txBody>
      </p:sp>
      <p:sp>
        <p:nvSpPr>
          <p:cNvPr id="15" name="任意多边形: 形状 123"/>
          <p:cNvSpPr/>
          <p:nvPr>
            <p:custDataLst>
              <p:tags r:id="rId13"/>
            </p:custDataLst>
          </p:nvPr>
        </p:nvSpPr>
        <p:spPr>
          <a:xfrm>
            <a:off x="944245" y="5347970"/>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1">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26"/>
          <p:cNvSpPr/>
          <p:nvPr>
            <p:custDataLst>
              <p:tags r:id="rId14"/>
            </p:custDataLst>
          </p:nvPr>
        </p:nvSpPr>
        <p:spPr>
          <a:xfrm>
            <a:off x="1001395" y="5850890"/>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1">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矩形 21"/>
          <p:cNvSpPr/>
          <p:nvPr>
            <p:custDataLst>
              <p:tags r:id="rId15"/>
            </p:custDataLst>
          </p:nvPr>
        </p:nvSpPr>
        <p:spPr>
          <a:xfrm>
            <a:off x="1944370" y="5753100"/>
            <a:ext cx="5474970" cy="6311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下肢自然弯曲，两脚平放地上，避免腿乱摇</a:t>
            </a:r>
            <a:endParaRPr lang="zh-CN" altLang="en-US" dirty="0">
              <a:solidFill>
                <a:schemeClr val="tx1">
                  <a:lumMod val="85000"/>
                  <a:lumOff val="15000"/>
                </a:schemeClr>
              </a:solidFill>
              <a:latin typeface="+mn-ea"/>
              <a:cs typeface="+mn-ea"/>
              <a:sym typeface="+mn-ea"/>
            </a:endParaRPr>
          </a:p>
        </p:txBody>
      </p:sp>
      <p:sp>
        <p:nvSpPr>
          <p:cNvPr id="27" name="矩形 23"/>
          <p:cNvSpPr/>
          <p:nvPr>
            <p:custDataLst>
              <p:tags r:id="rId16"/>
            </p:custDataLst>
          </p:nvPr>
        </p:nvSpPr>
        <p:spPr>
          <a:xfrm>
            <a:off x="1944370" y="5365115"/>
            <a:ext cx="4264660" cy="325120"/>
          </a:xfrm>
          <a:prstGeom prst="rect">
            <a:avLst/>
          </a:prstGeom>
          <a:noFill/>
        </p:spPr>
        <p:txBody>
          <a:bodyPr wrap="square" lIns="0" tIns="0" rIns="0" bIns="0" rtlCol="0" anchor="b">
            <a:noAutofit/>
          </a:bodyPr>
          <a:lstStyle/>
          <a:p>
            <a:pPr algn="just">
              <a:spcBef>
                <a:spcPct val="0"/>
              </a:spcBef>
              <a:spcAft>
                <a:spcPct val="0"/>
              </a:spcAft>
            </a:pPr>
            <a:r>
              <a:rPr lang="zh-CN" altLang="en-US" sz="2400" b="1">
                <a:solidFill>
                  <a:schemeClr val="accent1"/>
                </a:solidFill>
                <a:latin typeface="+mn-ea"/>
                <a:cs typeface="+mn-ea"/>
                <a:sym typeface="+mn-ea"/>
              </a:rPr>
              <a:t>下肢姿势</a:t>
            </a:r>
            <a:endParaRPr lang="zh-CN" altLang="en-US" sz="2400" b="1">
              <a:solidFill>
                <a:schemeClr val="accent1"/>
              </a:solidFill>
              <a:latin typeface="+mn-ea"/>
              <a:cs typeface="+mn-ea"/>
              <a:sym typeface="+mn-ea"/>
            </a:endParaRPr>
          </a:p>
        </p:txBody>
      </p:sp>
      <p:sp>
        <p:nvSpPr>
          <p:cNvPr id="28" name="任意多边形: 形状 254"/>
          <p:cNvSpPr/>
          <p:nvPr>
            <p:custDataLst>
              <p:tags r:id="rId17"/>
            </p:custDataLst>
          </p:nvPr>
        </p:nvSpPr>
        <p:spPr>
          <a:xfrm flipV="1">
            <a:off x="1621790" y="5683250"/>
            <a:ext cx="4573270"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1">
                    <a:alpha val="0"/>
                  </a:schemeClr>
                </a:gs>
                <a:gs pos="50000">
                  <a:schemeClr val="accent1">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8"/>
          <p:cNvSpPr/>
          <p:nvPr>
            <p:custDataLst>
              <p:tags r:id="rId18"/>
            </p:custDataLst>
          </p:nvPr>
        </p:nvSpPr>
        <p:spPr>
          <a:xfrm>
            <a:off x="995680" y="2717165"/>
            <a:ext cx="632460" cy="620395"/>
          </a:xfrm>
          <a:prstGeom prst="rect">
            <a:avLst/>
          </a:prstGeom>
          <a:gradFill>
            <a:gsLst>
              <a:gs pos="87000">
                <a:schemeClr val="accent1">
                  <a:alpha val="0"/>
                </a:schemeClr>
              </a:gs>
              <a:gs pos="100000">
                <a:schemeClr val="accent1">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zh-CN" sz="2000" b="1">
                <a:solidFill>
                  <a:schemeClr val="tx1">
                    <a:lumMod val="85000"/>
                    <a:lumOff val="15000"/>
                  </a:schemeClr>
                </a:solidFill>
                <a:latin typeface="+mn-ea"/>
                <a:cs typeface="+mn-ea"/>
                <a:sym typeface="+mn-ea"/>
              </a:rPr>
              <a:t>02</a:t>
            </a:r>
            <a:endParaRPr lang="en-US" altLang="zh-CN" sz="2000" b="1">
              <a:solidFill>
                <a:schemeClr val="tx1">
                  <a:lumMod val="85000"/>
                  <a:lumOff val="15000"/>
                </a:schemeClr>
              </a:solidFill>
              <a:latin typeface="+mn-ea"/>
              <a:cs typeface="+mn-ea"/>
              <a:sym typeface="+mn-ea"/>
            </a:endParaRPr>
          </a:p>
        </p:txBody>
      </p:sp>
      <p:sp>
        <p:nvSpPr>
          <p:cNvPr id="36" name="任意多边形: 形状 123"/>
          <p:cNvSpPr/>
          <p:nvPr>
            <p:custDataLst>
              <p:tags r:id="rId19"/>
            </p:custDataLst>
          </p:nvPr>
        </p:nvSpPr>
        <p:spPr>
          <a:xfrm>
            <a:off x="944245" y="2653030"/>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1">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任意多边形: 形状 126"/>
          <p:cNvSpPr/>
          <p:nvPr>
            <p:custDataLst>
              <p:tags r:id="rId20"/>
            </p:custDataLst>
          </p:nvPr>
        </p:nvSpPr>
        <p:spPr>
          <a:xfrm>
            <a:off x="1001395" y="3155950"/>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1">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矩形 31"/>
          <p:cNvSpPr/>
          <p:nvPr>
            <p:custDataLst>
              <p:tags r:id="rId21"/>
            </p:custDataLst>
          </p:nvPr>
        </p:nvSpPr>
        <p:spPr>
          <a:xfrm>
            <a:off x="1944370" y="3058160"/>
            <a:ext cx="5474970" cy="6311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要求坐姿端正，专心诵读，书本立放，眼睛距离书本一尺</a:t>
            </a:r>
            <a:endParaRPr lang="zh-CN" altLang="en-US" dirty="0">
              <a:solidFill>
                <a:schemeClr val="tx1">
                  <a:lumMod val="85000"/>
                  <a:lumOff val="15000"/>
                </a:schemeClr>
              </a:solidFill>
              <a:latin typeface="+mn-ea"/>
              <a:cs typeface="+mn-ea"/>
              <a:sym typeface="+mn-ea"/>
            </a:endParaRPr>
          </a:p>
        </p:txBody>
      </p:sp>
      <p:sp>
        <p:nvSpPr>
          <p:cNvPr id="45" name="矩形 33"/>
          <p:cNvSpPr/>
          <p:nvPr>
            <p:custDataLst>
              <p:tags r:id="rId22"/>
            </p:custDataLst>
          </p:nvPr>
        </p:nvSpPr>
        <p:spPr>
          <a:xfrm>
            <a:off x="1944370" y="2670175"/>
            <a:ext cx="4264660" cy="325120"/>
          </a:xfrm>
          <a:prstGeom prst="rect">
            <a:avLst/>
          </a:prstGeom>
          <a:noFill/>
        </p:spPr>
        <p:txBody>
          <a:bodyPr wrap="square" lIns="0" tIns="0" rIns="0" bIns="0" rtlCol="0" anchor="b">
            <a:noAutofit/>
          </a:bodyPr>
          <a:lstStyle/>
          <a:p>
            <a:pPr algn="just">
              <a:spcBef>
                <a:spcPct val="0"/>
              </a:spcBef>
              <a:spcAft>
                <a:spcPct val="0"/>
              </a:spcAft>
            </a:pPr>
            <a:r>
              <a:rPr lang="zh-CN" altLang="en-US" sz="2400" b="1">
                <a:solidFill>
                  <a:schemeClr val="accent1"/>
                </a:solidFill>
                <a:latin typeface="+mn-ea"/>
                <a:cs typeface="+mn-ea"/>
                <a:sym typeface="+mn-ea"/>
              </a:rPr>
              <a:t>早读姿势要求</a:t>
            </a:r>
            <a:endParaRPr lang="zh-CN" altLang="en-US" sz="2400" b="1">
              <a:solidFill>
                <a:schemeClr val="accent1"/>
              </a:solidFill>
              <a:latin typeface="+mn-ea"/>
              <a:cs typeface="+mn-ea"/>
              <a:sym typeface="+mn-ea"/>
            </a:endParaRPr>
          </a:p>
        </p:txBody>
      </p:sp>
      <p:sp>
        <p:nvSpPr>
          <p:cNvPr id="46" name="任意多边形: 形状 254"/>
          <p:cNvSpPr/>
          <p:nvPr>
            <p:custDataLst>
              <p:tags r:id="rId23"/>
            </p:custDataLst>
          </p:nvPr>
        </p:nvSpPr>
        <p:spPr>
          <a:xfrm flipV="1">
            <a:off x="1621790" y="2988310"/>
            <a:ext cx="4573270"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1">
                    <a:alpha val="0"/>
                  </a:schemeClr>
                </a:gs>
                <a:gs pos="50000">
                  <a:schemeClr val="accent1">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37"/>
          <p:cNvSpPr/>
          <p:nvPr>
            <p:custDataLst>
              <p:tags r:id="rId24"/>
            </p:custDataLst>
          </p:nvPr>
        </p:nvSpPr>
        <p:spPr>
          <a:xfrm>
            <a:off x="995680" y="4079875"/>
            <a:ext cx="632460" cy="620395"/>
          </a:xfrm>
          <a:prstGeom prst="rect">
            <a:avLst/>
          </a:prstGeom>
          <a:gradFill>
            <a:gsLst>
              <a:gs pos="87000">
                <a:schemeClr val="accent1">
                  <a:alpha val="0"/>
                </a:schemeClr>
              </a:gs>
              <a:gs pos="100000">
                <a:schemeClr val="accent1">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zh-CN" sz="2000" b="1">
                <a:solidFill>
                  <a:schemeClr val="tx1">
                    <a:lumMod val="85000"/>
                    <a:lumOff val="15000"/>
                  </a:schemeClr>
                </a:solidFill>
                <a:latin typeface="+mn-ea"/>
                <a:cs typeface="+mn-ea"/>
                <a:sym typeface="+mn-ea"/>
              </a:rPr>
              <a:t>03</a:t>
            </a:r>
            <a:endParaRPr lang="en-US" altLang="zh-CN" sz="2000" b="1">
              <a:solidFill>
                <a:schemeClr val="tx1">
                  <a:lumMod val="85000"/>
                  <a:lumOff val="15000"/>
                </a:schemeClr>
              </a:solidFill>
              <a:latin typeface="+mn-ea"/>
              <a:cs typeface="+mn-ea"/>
              <a:sym typeface="+mn-ea"/>
            </a:endParaRPr>
          </a:p>
        </p:txBody>
      </p:sp>
      <p:sp>
        <p:nvSpPr>
          <p:cNvPr id="48" name="任意多边形: 形状 123"/>
          <p:cNvSpPr/>
          <p:nvPr>
            <p:custDataLst>
              <p:tags r:id="rId25"/>
            </p:custDataLst>
          </p:nvPr>
        </p:nvSpPr>
        <p:spPr>
          <a:xfrm>
            <a:off x="944245" y="4015740"/>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1">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126"/>
          <p:cNvSpPr/>
          <p:nvPr>
            <p:custDataLst>
              <p:tags r:id="rId26"/>
            </p:custDataLst>
          </p:nvPr>
        </p:nvSpPr>
        <p:spPr>
          <a:xfrm>
            <a:off x="1001395" y="4518660"/>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1">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矩形 40"/>
          <p:cNvSpPr/>
          <p:nvPr>
            <p:custDataLst>
              <p:tags r:id="rId27"/>
            </p:custDataLst>
          </p:nvPr>
        </p:nvSpPr>
        <p:spPr>
          <a:xfrm>
            <a:off x="1944370" y="4420870"/>
            <a:ext cx="5474970" cy="6311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上身端正，两手平放课桌，与课桌保持适当距离，不仰靠</a:t>
            </a:r>
            <a:endParaRPr lang="zh-CN" altLang="en-US" dirty="0">
              <a:solidFill>
                <a:schemeClr val="tx1">
                  <a:lumMod val="85000"/>
                  <a:lumOff val="15000"/>
                </a:schemeClr>
              </a:solidFill>
              <a:latin typeface="+mn-ea"/>
              <a:cs typeface="+mn-ea"/>
              <a:sym typeface="+mn-ea"/>
            </a:endParaRPr>
          </a:p>
        </p:txBody>
      </p:sp>
      <p:sp>
        <p:nvSpPr>
          <p:cNvPr id="51" name="矩形 41"/>
          <p:cNvSpPr/>
          <p:nvPr>
            <p:custDataLst>
              <p:tags r:id="rId28"/>
            </p:custDataLst>
          </p:nvPr>
        </p:nvSpPr>
        <p:spPr>
          <a:xfrm>
            <a:off x="1944370" y="4032885"/>
            <a:ext cx="4264660" cy="325120"/>
          </a:xfrm>
          <a:prstGeom prst="rect">
            <a:avLst/>
          </a:prstGeom>
          <a:noFill/>
        </p:spPr>
        <p:txBody>
          <a:bodyPr wrap="square" lIns="0" tIns="0" rIns="0" bIns="0" rtlCol="0" anchor="b">
            <a:noAutofit/>
          </a:bodyPr>
          <a:lstStyle/>
          <a:p>
            <a:pPr algn="just">
              <a:spcBef>
                <a:spcPct val="0"/>
              </a:spcBef>
              <a:spcAft>
                <a:spcPct val="0"/>
              </a:spcAft>
            </a:pPr>
            <a:r>
              <a:rPr lang="zh-CN" altLang="en-US" sz="2400" b="1">
                <a:solidFill>
                  <a:schemeClr val="accent1"/>
                </a:solidFill>
                <a:latin typeface="+mn-ea"/>
                <a:cs typeface="+mn-ea"/>
                <a:sym typeface="+mn-ea"/>
              </a:rPr>
              <a:t>坐姿细节</a:t>
            </a:r>
            <a:endParaRPr lang="zh-CN" altLang="en-US" sz="2400" b="1">
              <a:solidFill>
                <a:schemeClr val="accent1"/>
              </a:solidFill>
              <a:latin typeface="+mn-ea"/>
              <a:cs typeface="+mn-ea"/>
              <a:sym typeface="+mn-ea"/>
            </a:endParaRPr>
          </a:p>
        </p:txBody>
      </p:sp>
      <p:sp>
        <p:nvSpPr>
          <p:cNvPr id="52" name="任意多边形: 形状 254"/>
          <p:cNvSpPr/>
          <p:nvPr>
            <p:custDataLst>
              <p:tags r:id="rId29"/>
            </p:custDataLst>
          </p:nvPr>
        </p:nvSpPr>
        <p:spPr>
          <a:xfrm flipV="1">
            <a:off x="1621790" y="4351020"/>
            <a:ext cx="4576445"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1">
                    <a:alpha val="0"/>
                  </a:schemeClr>
                </a:gs>
                <a:gs pos="50000">
                  <a:schemeClr val="accent1">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t>三、课堂礼仪</a:t>
            </a:r>
            <a:endParaRPr lang="zh-CN" altLang="en-US"/>
          </a:p>
        </p:txBody>
      </p:sp>
      <p:sp>
        <p:nvSpPr>
          <p:cNvPr id="203" name="圆角矩形 202"/>
          <p:cNvSpPr/>
          <p:nvPr>
            <p:custDataLst>
              <p:tags r:id="rId2"/>
            </p:custDataLst>
          </p:nvPr>
        </p:nvSpPr>
        <p:spPr>
          <a:xfrm>
            <a:off x="1283969" y="2391282"/>
            <a:ext cx="3028433" cy="15296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04" name="矩形 203"/>
          <p:cNvSpPr/>
          <p:nvPr>
            <p:custDataLst>
              <p:tags r:id="rId3"/>
            </p:custDataLst>
          </p:nvPr>
        </p:nvSpPr>
        <p:spPr>
          <a:xfrm>
            <a:off x="1521077" y="3074578"/>
            <a:ext cx="2554647" cy="61076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预备铃响，学生迅速就座，准备上课。</a:t>
            </a:r>
            <a:endParaRPr lang="zh-CN" altLang="en-US" sz="1700">
              <a:ln>
                <a:noFill/>
                <a:prstDash val="sysDot"/>
              </a:ln>
              <a:solidFill>
                <a:schemeClr val="tx1">
                  <a:lumMod val="85000"/>
                  <a:lumOff val="15000"/>
                </a:schemeClr>
              </a:solidFill>
              <a:latin typeface="+mn-ea"/>
              <a:cs typeface="+mn-ea"/>
            </a:endParaRPr>
          </a:p>
        </p:txBody>
      </p:sp>
      <p:sp>
        <p:nvSpPr>
          <p:cNvPr id="205" name="矩形 204"/>
          <p:cNvSpPr/>
          <p:nvPr>
            <p:custDataLst>
              <p:tags r:id="rId4"/>
            </p:custDataLst>
          </p:nvPr>
        </p:nvSpPr>
        <p:spPr>
          <a:xfrm>
            <a:off x="1521077" y="2781677"/>
            <a:ext cx="2554647" cy="320523"/>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rPr>
              <a:t>预备铃响后的准备</a:t>
            </a:r>
            <a:endParaRPr lang="zh-CN" altLang="en-US" sz="2000" b="1">
              <a:solidFill>
                <a:schemeClr val="accent1"/>
              </a:solidFill>
              <a:latin typeface="+mn-ea"/>
              <a:cs typeface="+mn-ea"/>
            </a:endParaRPr>
          </a:p>
        </p:txBody>
      </p:sp>
      <p:pic>
        <p:nvPicPr>
          <p:cNvPr id="206" name="图片 205" descr="/data/temp/abb8bb57-46c5-11f0-b409-721935bd25a1.jpegabb8bb57-46c5-11f0-b409-721935bd25a1"/>
          <p:cNvPicPr>
            <a:picLocks noChangeAspect="1"/>
          </p:cNvPicPr>
          <p:nvPr>
            <p:custDataLst>
              <p:tags r:id="rId5"/>
            </p:custDataLst>
          </p:nvPr>
        </p:nvPicPr>
        <p:blipFill>
          <a:blip r:embed="rId6"/>
          <a:srcRect l="15709" r="15709"/>
          <a:stretch>
            <a:fillRect/>
          </a:stretch>
        </p:blipFill>
        <p:spPr>
          <a:xfrm>
            <a:off x="2317368" y="1731629"/>
            <a:ext cx="961750" cy="96175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07" name="圆角矩形 206"/>
          <p:cNvSpPr/>
          <p:nvPr>
            <p:custDataLst>
              <p:tags r:id="rId7"/>
            </p:custDataLst>
          </p:nvPr>
        </p:nvSpPr>
        <p:spPr>
          <a:xfrm>
            <a:off x="4579363" y="2391282"/>
            <a:ext cx="3045657" cy="15296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08" name="矩形 207"/>
          <p:cNvSpPr/>
          <p:nvPr>
            <p:custDataLst>
              <p:tags r:id="rId8"/>
            </p:custDataLst>
          </p:nvPr>
        </p:nvSpPr>
        <p:spPr>
          <a:xfrm>
            <a:off x="4825082" y="3076300"/>
            <a:ext cx="2554646" cy="61076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值日班长检查黑板、讲桌，记录出勤，维持秩序。</a:t>
            </a:r>
            <a:endParaRPr lang="zh-CN" altLang="en-US" sz="1700">
              <a:ln>
                <a:noFill/>
                <a:prstDash val="sysDot"/>
              </a:ln>
              <a:solidFill>
                <a:schemeClr val="tx1">
                  <a:lumMod val="85000"/>
                  <a:lumOff val="15000"/>
                </a:schemeClr>
              </a:solidFill>
              <a:latin typeface="+mn-ea"/>
              <a:cs typeface="+mn-ea"/>
            </a:endParaRPr>
          </a:p>
        </p:txBody>
      </p:sp>
      <p:sp>
        <p:nvSpPr>
          <p:cNvPr id="209" name="矩形 208"/>
          <p:cNvSpPr/>
          <p:nvPr>
            <p:custDataLst>
              <p:tags r:id="rId9"/>
            </p:custDataLst>
          </p:nvPr>
        </p:nvSpPr>
        <p:spPr>
          <a:xfrm>
            <a:off x="4825082" y="2777658"/>
            <a:ext cx="2554646" cy="332435"/>
          </a:xfrm>
          <a:prstGeom prst="rect">
            <a:avLst/>
          </a:prstGeom>
          <a:noFill/>
        </p:spPr>
        <p:txBody>
          <a:bodyPr wrap="square" lIns="0" tIns="0" rIns="0" bIns="0" rtlCol="0" anchor="b" anchorCtr="0">
            <a:noAutofit/>
          </a:bodyPr>
          <a:p>
            <a:pPr algn="ctr">
              <a:spcBef>
                <a:spcPct val="0"/>
              </a:spcBef>
              <a:spcAft>
                <a:spcPct val="0"/>
              </a:spcAft>
            </a:pPr>
            <a:r>
              <a:rPr lang="zh-CN" altLang="en-US" sz="2000" b="1" dirty="0">
                <a:solidFill>
                  <a:schemeClr val="accent2"/>
                </a:solidFill>
                <a:latin typeface="+mn-ea"/>
                <a:cs typeface="+mn-ea"/>
              </a:rPr>
              <a:t>值日班长职责</a:t>
            </a:r>
            <a:endParaRPr lang="zh-CN" altLang="en-US" sz="2000" b="1" dirty="0">
              <a:solidFill>
                <a:schemeClr val="accent2"/>
              </a:solidFill>
              <a:latin typeface="+mn-ea"/>
              <a:cs typeface="+mn-ea"/>
            </a:endParaRPr>
          </a:p>
        </p:txBody>
      </p:sp>
      <p:pic>
        <p:nvPicPr>
          <p:cNvPr id="210" name="图片 209" descr="/data/temp/abb8bb70-46c5-11f0-b409-721935bd25a1.jpegabb8bb70-46c5-11f0-b409-721935bd25a1"/>
          <p:cNvPicPr>
            <a:picLocks noChangeAspect="1"/>
          </p:cNvPicPr>
          <p:nvPr>
            <p:custDataLst>
              <p:tags r:id="rId10"/>
            </p:custDataLst>
          </p:nvPr>
        </p:nvPicPr>
        <p:blipFill>
          <a:blip r:embed="rId11"/>
          <a:srcRect t="6956" b="6957"/>
          <a:stretch>
            <a:fillRect/>
          </a:stretch>
        </p:blipFill>
        <p:spPr>
          <a:xfrm>
            <a:off x="5621374" y="1731629"/>
            <a:ext cx="961750" cy="96175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11" name="圆角矩形 210"/>
          <p:cNvSpPr/>
          <p:nvPr>
            <p:custDataLst>
              <p:tags r:id="rId12"/>
            </p:custDataLst>
          </p:nvPr>
        </p:nvSpPr>
        <p:spPr>
          <a:xfrm>
            <a:off x="7892555" y="2391282"/>
            <a:ext cx="3028432" cy="15296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12" name="矩形 211"/>
          <p:cNvSpPr/>
          <p:nvPr>
            <p:custDataLst>
              <p:tags r:id="rId13"/>
            </p:custDataLst>
          </p:nvPr>
        </p:nvSpPr>
        <p:spPr>
          <a:xfrm>
            <a:off x="8129088" y="3074578"/>
            <a:ext cx="2554646" cy="61076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值日班长确保黑板和讲桌清洁。</a:t>
            </a:r>
            <a:endParaRPr lang="zh-CN" altLang="en-US" sz="1700">
              <a:ln>
                <a:noFill/>
                <a:prstDash val="sysDot"/>
              </a:ln>
              <a:solidFill>
                <a:schemeClr val="tx1">
                  <a:lumMod val="85000"/>
                  <a:lumOff val="15000"/>
                </a:schemeClr>
              </a:solidFill>
              <a:latin typeface="+mn-ea"/>
              <a:cs typeface="+mn-ea"/>
            </a:endParaRPr>
          </a:p>
        </p:txBody>
      </p:sp>
      <p:sp>
        <p:nvSpPr>
          <p:cNvPr id="213" name="矩形 212"/>
          <p:cNvSpPr/>
          <p:nvPr>
            <p:custDataLst>
              <p:tags r:id="rId14"/>
            </p:custDataLst>
          </p:nvPr>
        </p:nvSpPr>
        <p:spPr>
          <a:xfrm>
            <a:off x="8129088" y="2781677"/>
            <a:ext cx="2554646" cy="332435"/>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rPr>
              <a:t>检查黑板与讲桌</a:t>
            </a:r>
            <a:endParaRPr lang="zh-CN" altLang="en-US" sz="2000" b="1">
              <a:solidFill>
                <a:schemeClr val="accent1"/>
              </a:solidFill>
              <a:latin typeface="+mn-ea"/>
              <a:cs typeface="+mn-ea"/>
            </a:endParaRPr>
          </a:p>
        </p:txBody>
      </p:sp>
      <p:pic>
        <p:nvPicPr>
          <p:cNvPr id="214" name="图片 213" descr="/data/temp/abb8bbe2-46c5-11f0-b409-721935bd25a1.jpegabb8bbe2-46c5-11f0-b409-721935bd25a1"/>
          <p:cNvPicPr>
            <a:picLocks noChangeAspect="1"/>
          </p:cNvPicPr>
          <p:nvPr>
            <p:custDataLst>
              <p:tags r:id="rId15"/>
            </p:custDataLst>
          </p:nvPr>
        </p:nvPicPr>
        <p:blipFill>
          <a:blip r:embed="rId16"/>
          <a:srcRect l="13618" r="13618"/>
          <a:stretch>
            <a:fillRect/>
          </a:stretch>
        </p:blipFill>
        <p:spPr>
          <a:xfrm>
            <a:off x="8925380" y="1731629"/>
            <a:ext cx="961750" cy="96175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15" name="圆角矩形 214"/>
          <p:cNvSpPr/>
          <p:nvPr>
            <p:custDataLst>
              <p:tags r:id="rId17"/>
            </p:custDataLst>
          </p:nvPr>
        </p:nvSpPr>
        <p:spPr>
          <a:xfrm>
            <a:off x="2708337" y="2587627"/>
            <a:ext cx="180328" cy="18032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sp>
        <p:nvSpPr>
          <p:cNvPr id="216" name="任意多边形 215"/>
          <p:cNvSpPr>
            <a:spLocks noChangeAspect="1"/>
          </p:cNvSpPr>
          <p:nvPr>
            <p:custDataLst>
              <p:tags r:id="rId18"/>
            </p:custDataLst>
          </p:nvPr>
        </p:nvSpPr>
        <p:spPr>
          <a:xfrm rot="8100000">
            <a:off x="2753118" y="2640446"/>
            <a:ext cx="90164" cy="53562"/>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17" name="圆角矩形 124"/>
          <p:cNvSpPr/>
          <p:nvPr>
            <p:custDataLst>
              <p:tags r:id="rId19"/>
            </p:custDataLst>
          </p:nvPr>
        </p:nvSpPr>
        <p:spPr>
          <a:xfrm>
            <a:off x="6012343" y="2587627"/>
            <a:ext cx="180328" cy="180328"/>
          </a:xfrm>
          <a:prstGeom prst="roundRect">
            <a:avLst>
              <a:gd name="adj" fmla="val 50000"/>
            </a:avLst>
          </a:prstGeom>
          <a:solidFill>
            <a:schemeClr val="accent2"/>
          </a:solidFill>
          <a:ln w="25400">
            <a:solidFill>
              <a:schemeClr val="lt1"/>
            </a:solidFill>
          </a:ln>
          <a:effectLst>
            <a:outerShdw blurRad="63500" dist="381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sp>
        <p:nvSpPr>
          <p:cNvPr id="218" name="任意多边形 18"/>
          <p:cNvSpPr>
            <a:spLocks noChangeAspect="1"/>
          </p:cNvSpPr>
          <p:nvPr>
            <p:custDataLst>
              <p:tags r:id="rId20"/>
            </p:custDataLst>
          </p:nvPr>
        </p:nvSpPr>
        <p:spPr>
          <a:xfrm rot="8100000">
            <a:off x="6057124" y="2640446"/>
            <a:ext cx="90164" cy="53562"/>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19" name="圆角矩形 124"/>
          <p:cNvSpPr/>
          <p:nvPr>
            <p:custDataLst>
              <p:tags r:id="rId21"/>
            </p:custDataLst>
          </p:nvPr>
        </p:nvSpPr>
        <p:spPr>
          <a:xfrm>
            <a:off x="9316349" y="2587627"/>
            <a:ext cx="180328" cy="18032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sp>
        <p:nvSpPr>
          <p:cNvPr id="220" name="任意多边形 18"/>
          <p:cNvSpPr>
            <a:spLocks noChangeAspect="1"/>
          </p:cNvSpPr>
          <p:nvPr>
            <p:custDataLst>
              <p:tags r:id="rId22"/>
            </p:custDataLst>
          </p:nvPr>
        </p:nvSpPr>
        <p:spPr>
          <a:xfrm rot="8100000">
            <a:off x="9361129" y="2640446"/>
            <a:ext cx="90164" cy="53562"/>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21" name="圆角矩形 220"/>
          <p:cNvSpPr/>
          <p:nvPr>
            <p:custDataLst>
              <p:tags r:id="rId23"/>
            </p:custDataLst>
          </p:nvPr>
        </p:nvSpPr>
        <p:spPr>
          <a:xfrm>
            <a:off x="2916165" y="4654999"/>
            <a:ext cx="3030218" cy="15296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22" name="矩形 221"/>
          <p:cNvSpPr/>
          <p:nvPr>
            <p:custDataLst>
              <p:tags r:id="rId24"/>
            </p:custDataLst>
          </p:nvPr>
        </p:nvSpPr>
        <p:spPr>
          <a:xfrm>
            <a:off x="3279140" y="5338445"/>
            <a:ext cx="2364740" cy="61087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值日班长负责记录班级出勤。</a:t>
            </a:r>
            <a:endParaRPr lang="zh-CN" altLang="en-US" sz="1700">
              <a:ln>
                <a:noFill/>
                <a:prstDash val="sysDot"/>
              </a:ln>
              <a:solidFill>
                <a:schemeClr val="tx1">
                  <a:lumMod val="85000"/>
                  <a:lumOff val="15000"/>
                </a:schemeClr>
              </a:solidFill>
              <a:latin typeface="+mn-ea"/>
              <a:cs typeface="+mn-ea"/>
            </a:endParaRPr>
          </a:p>
        </p:txBody>
      </p:sp>
      <p:sp>
        <p:nvSpPr>
          <p:cNvPr id="223" name="矩形 222"/>
          <p:cNvSpPr/>
          <p:nvPr>
            <p:custDataLst>
              <p:tags r:id="rId25"/>
            </p:custDataLst>
          </p:nvPr>
        </p:nvSpPr>
        <p:spPr>
          <a:xfrm>
            <a:off x="3154421" y="5089601"/>
            <a:ext cx="2554647" cy="284946"/>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2"/>
                </a:solidFill>
                <a:latin typeface="+mn-ea"/>
                <a:cs typeface="+mn-ea"/>
              </a:rPr>
              <a:t>记录出勤情况</a:t>
            </a:r>
            <a:endParaRPr lang="zh-CN" altLang="en-US" sz="2000" b="1">
              <a:solidFill>
                <a:schemeClr val="accent2"/>
              </a:solidFill>
              <a:latin typeface="+mn-ea"/>
              <a:cs typeface="+mn-ea"/>
            </a:endParaRPr>
          </a:p>
        </p:txBody>
      </p:sp>
      <p:pic>
        <p:nvPicPr>
          <p:cNvPr id="224" name="图片 223" descr="/data/temp/abb8bd1d-46c5-11f0-b409-721935bd25a1.jpegabb8bd1d-46c5-11f0-b409-721935bd25a1"/>
          <p:cNvPicPr>
            <a:picLocks noChangeAspect="1"/>
          </p:cNvPicPr>
          <p:nvPr>
            <p:custDataLst>
              <p:tags r:id="rId26"/>
            </p:custDataLst>
          </p:nvPr>
        </p:nvPicPr>
        <p:blipFill>
          <a:blip r:embed="rId27"/>
          <a:srcRect t="16667" b="16667"/>
          <a:stretch>
            <a:fillRect/>
          </a:stretch>
        </p:blipFill>
        <p:spPr>
          <a:xfrm>
            <a:off x="3950712" y="3994772"/>
            <a:ext cx="961750" cy="96175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25" name="圆角矩形 224"/>
          <p:cNvSpPr/>
          <p:nvPr>
            <p:custDataLst>
              <p:tags r:id="rId28"/>
            </p:custDataLst>
          </p:nvPr>
        </p:nvSpPr>
        <p:spPr>
          <a:xfrm>
            <a:off x="6258636" y="4654999"/>
            <a:ext cx="3030218" cy="15296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226" name="图片 225" descr="/data/temp/abb8bdbc-46c5-11f0-b409-721935bd25a1.jpegabb8bdbc-46c5-11f0-b409-721935bd25a1"/>
          <p:cNvPicPr>
            <a:picLocks noChangeAspect="1"/>
          </p:cNvPicPr>
          <p:nvPr>
            <p:custDataLst>
              <p:tags r:id="rId29"/>
            </p:custDataLst>
          </p:nvPr>
        </p:nvPicPr>
        <p:blipFill>
          <a:blip r:embed="rId30"/>
          <a:srcRect t="2404" b="2404"/>
          <a:stretch>
            <a:fillRect/>
          </a:stretch>
        </p:blipFill>
        <p:spPr>
          <a:xfrm>
            <a:off x="7292609" y="3994772"/>
            <a:ext cx="961750" cy="961750"/>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27" name="矩形 226"/>
          <p:cNvSpPr/>
          <p:nvPr>
            <p:custDataLst>
              <p:tags r:id="rId31"/>
            </p:custDataLst>
          </p:nvPr>
        </p:nvSpPr>
        <p:spPr>
          <a:xfrm>
            <a:off x="6496318" y="5340018"/>
            <a:ext cx="2554646" cy="61076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700">
                <a:ln>
                  <a:noFill/>
                  <a:prstDash val="sysDot"/>
                </a:ln>
                <a:solidFill>
                  <a:schemeClr val="tx1">
                    <a:lumMod val="85000"/>
                    <a:lumOff val="15000"/>
                  </a:schemeClr>
                </a:solidFill>
                <a:latin typeface="+mn-ea"/>
                <a:cs typeface="+mn-ea"/>
              </a:rPr>
              <a:t>值日班长维护课堂纪律，确保学习氛围。</a:t>
            </a:r>
            <a:endParaRPr lang="zh-CN" altLang="en-US" sz="1700">
              <a:ln>
                <a:noFill/>
                <a:prstDash val="sysDot"/>
              </a:ln>
              <a:solidFill>
                <a:schemeClr val="tx1">
                  <a:lumMod val="85000"/>
                  <a:lumOff val="15000"/>
                </a:schemeClr>
              </a:solidFill>
              <a:latin typeface="+mn-ea"/>
              <a:cs typeface="+mn-ea"/>
            </a:endParaRPr>
          </a:p>
        </p:txBody>
      </p:sp>
      <p:sp>
        <p:nvSpPr>
          <p:cNvPr id="228" name="矩形 227"/>
          <p:cNvSpPr/>
          <p:nvPr>
            <p:custDataLst>
              <p:tags r:id="rId32"/>
            </p:custDataLst>
          </p:nvPr>
        </p:nvSpPr>
        <p:spPr>
          <a:xfrm>
            <a:off x="6496318" y="5091323"/>
            <a:ext cx="2554646" cy="284946"/>
          </a:xfrm>
          <a:prstGeom prst="rect">
            <a:avLst/>
          </a:prstGeom>
          <a:noFill/>
        </p:spPr>
        <p:txBody>
          <a:bodyPr wrap="square" lIns="0" tIns="0" rIns="0" bIns="0" rtlCol="0" anchor="b" anchorCtr="0">
            <a:noAutofit/>
          </a:bodyPr>
          <a:p>
            <a:pPr algn="ctr">
              <a:spcBef>
                <a:spcPct val="0"/>
              </a:spcBef>
              <a:spcAft>
                <a:spcPct val="0"/>
              </a:spcAft>
            </a:pPr>
            <a:r>
              <a:rPr lang="zh-CN" altLang="en-US" sz="2000" b="1">
                <a:solidFill>
                  <a:schemeClr val="accent1"/>
                </a:solidFill>
                <a:latin typeface="+mn-ea"/>
                <a:cs typeface="+mn-ea"/>
              </a:rPr>
              <a:t>维持班级秩序</a:t>
            </a:r>
            <a:endParaRPr lang="zh-CN" altLang="en-US" sz="2000" b="1">
              <a:solidFill>
                <a:schemeClr val="accent1"/>
              </a:solidFill>
              <a:latin typeface="+mn-ea"/>
              <a:cs typeface="+mn-ea"/>
            </a:endParaRPr>
          </a:p>
        </p:txBody>
      </p:sp>
      <p:sp>
        <p:nvSpPr>
          <p:cNvPr id="229" name="圆角矩形 124"/>
          <p:cNvSpPr/>
          <p:nvPr>
            <p:custDataLst>
              <p:tags r:id="rId33"/>
            </p:custDataLst>
          </p:nvPr>
        </p:nvSpPr>
        <p:spPr>
          <a:xfrm>
            <a:off x="4341107" y="4855938"/>
            <a:ext cx="180328" cy="180328"/>
          </a:xfrm>
          <a:prstGeom prst="roundRect">
            <a:avLst>
              <a:gd name="adj" fmla="val 50000"/>
            </a:avLst>
          </a:prstGeom>
          <a:solidFill>
            <a:schemeClr val="accent2"/>
          </a:solidFill>
          <a:ln w="25400">
            <a:solidFill>
              <a:schemeClr val="lt1"/>
            </a:solidFill>
          </a:ln>
          <a:effectLst>
            <a:outerShdw blurRad="63500" dist="381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sp>
        <p:nvSpPr>
          <p:cNvPr id="230" name="任意多边形 18"/>
          <p:cNvSpPr>
            <a:spLocks noChangeAspect="1"/>
          </p:cNvSpPr>
          <p:nvPr>
            <p:custDataLst>
              <p:tags r:id="rId34"/>
            </p:custDataLst>
          </p:nvPr>
        </p:nvSpPr>
        <p:spPr>
          <a:xfrm rot="8100000">
            <a:off x="4385888" y="4908756"/>
            <a:ext cx="90164" cy="53562"/>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31" name="圆角矩形 124"/>
          <p:cNvSpPr/>
          <p:nvPr>
            <p:custDataLst>
              <p:tags r:id="rId35"/>
            </p:custDataLst>
          </p:nvPr>
        </p:nvSpPr>
        <p:spPr>
          <a:xfrm>
            <a:off x="7683579" y="4855938"/>
            <a:ext cx="180328" cy="18032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sp>
        <p:nvSpPr>
          <p:cNvPr id="232" name="任意多边形 18"/>
          <p:cNvSpPr>
            <a:spLocks noChangeAspect="1"/>
          </p:cNvSpPr>
          <p:nvPr>
            <p:custDataLst>
              <p:tags r:id="rId36"/>
            </p:custDataLst>
          </p:nvPr>
        </p:nvSpPr>
        <p:spPr>
          <a:xfrm rot="8100000">
            <a:off x="7728359" y="4908756"/>
            <a:ext cx="90164" cy="53562"/>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9"/>
  <p:tag name="KSO_WM_BEAUTIFY_FLAG" val="#wm#"/>
  <p:tag name="KSO_WM_TAG_VERSION" val="3.0"/>
  <p:tag name="KSO_WM_UNIT_ID" val="_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100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10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65.1412963414813,&quot;left&quot;:73.3255905511811,&quot;top&quot;:141.69012098135335,&quot;width&quot;:812.988582677165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DIAGRAM_USE_COLOR_VALUE" val="{&quot;color_scheme&quot;:1,&quot;color_type&quot;:1,&quot;theme_color_indexes&quot;:[5,6,5,6,5,6]}"/>
</p:tagLst>
</file>

<file path=ppt/tags/tag10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65.1412963414813,&quot;left&quot;:73.3255905511811,&quot;top&quot;:141.69012098135335,&quot;width&quot;:812.988582677165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DIAGRAM_USE_COLOR_VALUE" val="{&quot;color_scheme&quot;:1,&quot;color_type&quot;:1,&quot;theme_color_indexes&quot;:[5,6,5,6,5,6]}"/>
</p:tagLst>
</file>

<file path=ppt/tags/tag10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65.1412963414813,&quot;left&quot;:73.3255905511811,&quot;top&quot;:141.69012098135335,&quot;width&quot;:812.988582677165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DIAGRAM_USE_COLOR_VALUE" val="{&quot;color_scheme&quot;:1,&quot;color_type&quot;:1,&quot;theme_color_indexes&quot;:[5,6,5,6,5,6]}"/>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007.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0"/>
  <p:tag name="KSO_WM_DIAGRAM_USE_COLOR_VALUE" val="{&quot;color_scheme&quot;:1,&quot;color_type&quot;:1,&quot;theme_color_indexes&quot;:[5,6,5,6,5,6]}"/>
</p:tagLst>
</file>

<file path=ppt/tags/tag10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01.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011.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6"/>
  <p:tag name="KSO_WM_DIAGRAM_USE_COLOR_VALUE" val="{&quot;color_scheme&quot;:1,&quot;color_type&quot;:1,&quot;theme_color_indexes&quot;:[5,6,5,6,5,6]}"/>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0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01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65.1412963414813,&quot;left&quot;:73.3255905511811,&quot;top&quot;:141.69012098135335,&quot;width&quot;:812.988582677165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7"/>
  <p:tag name="KSO_WM_DIAGRAM_USE_COLOR_VALUE" val="{&quot;color_scheme&quot;:1,&quot;color_type&quot;:1,&quot;theme_color_indexes&quot;:[5,6,5,6,5,6]}"/>
</p:tagLst>
</file>

<file path=ppt/tags/tag101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882]}"/>
</p:tagLst>
</file>

<file path=ppt/tags/tag101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1"/>
  <p:tag name="KSO_WM_UNIT_ID" val="custom20231931_1*a*1"/>
  <p:tag name="KSO_WM_UNIT_TEXT_FILL_FORE_SCHEMECOLOR_INDEX" val="5"/>
  <p:tag name="KSO_WM_UNIT_TEXT_FILL_TYPE" val="1"/>
  <p:tag name="KSO_WM_UNIT_USESOURCEFORMAT_APPLY" val="1"/>
  <p:tag name="KSO_WM_UNIT_PRESET_TEXT" val="单击此处添加标题"/>
  <p:tag name="KSO_WM_UNIT_TEXT_TYPE" val="1"/>
</p:tagLst>
</file>

<file path=ppt/tags/tag1017.xml><?xml version="1.0" encoding="utf-8"?>
<p:tagLst xmlns:p="http://schemas.openxmlformats.org/presentationml/2006/main">
  <p:tag name="KSO_WM_UNIT_VALUE" val="1904*85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1_1*d*1"/>
  <p:tag name="KSO_WM_TEMPLATE_CATEGORY" val="custom"/>
  <p:tag name="KSO_WM_TEMPLATE_INDEX" val="20231931"/>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66_2*l_h_i*1_1_1"/>
  <p:tag name="KSO_WM_TEMPLATE_CATEGORY" val="diagram"/>
  <p:tag name="KSO_WM_TEMPLATE_INDEX" val="20231766"/>
  <p:tag name="KSO_WM_UNIT_LAYERLEVEL" val="1_1_1"/>
  <p:tag name="KSO_WM_TAG_VERSION" val="3.0"/>
  <p:tag name="KSO_WM_BEAUTIFY_FLAG" val="#wm#"/>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Lst>
</file>

<file path=ppt/tags/tag1019.xml><?xml version="1.0" encoding="utf-8"?>
<p:tagLst xmlns:p="http://schemas.openxmlformats.org/presentationml/2006/main">
  <p:tag name="KSO_WM_UNIT_LINE_FORE_SCHEMECOLOR_INDEX_BRIGHTNESS" val="0"/>
  <p:tag name="KSO_WM_UNIT_LINE_FILL_TYPE" val="2"/>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66_2*l_h_i*1_1_2"/>
  <p:tag name="KSO_WM_TEMPLATE_CATEGORY" val="diagram"/>
  <p:tag name="KSO_WM_TEMPLATE_INDEX" val="202317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Lst>
</file>

<file path=ppt/tags/tag102.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66_2*l_h_a*1_1_1"/>
  <p:tag name="KSO_WM_TEMPLATE_CATEGORY" val="diagram"/>
  <p:tag name="KSO_WM_TEMPLATE_INDEX" val="20231766"/>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项标题"/>
  <p:tag name="KSO_WM_UNIT_TEXT_FILL_FORE_SCHEMECOLOR_INDEX" val="1"/>
  <p:tag name="KSO_WM_UNIT_TEXT_FILL_TYPE" val="1"/>
</p:tagLst>
</file>

<file path=ppt/tags/tag10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66_2*l_h_f*1_1_1"/>
  <p:tag name="KSO_WM_TEMPLATE_CATEGORY" val="diagram"/>
  <p:tag name="KSO_WM_TEMPLATE_INDEX" val="20231766"/>
  <p:tag name="KSO_WM_UNIT_LAYERLEVEL" val="1_1_1"/>
  <p:tag name="KSO_WM_TAG_VERSION" val="3.0"/>
  <p:tag name="KSO_WM_BEAUTIFY_FLAG" val="#wm#"/>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单击此处添加文本具体内容，简明扼要地阐述您的观点，单击此处添加文本具体内容。"/>
  <p:tag name="KSO_WM_UNIT_TEXT_FILL_FORE_SCHEMECOLOR_INDEX" val="1"/>
  <p:tag name="KSO_WM_UNIT_TEXT_FILL_TYPE"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66_2*l_h_i*1_2_1"/>
  <p:tag name="KSO_WM_TEMPLATE_CATEGORY" val="diagram"/>
  <p:tag name="KSO_WM_TEMPLATE_INDEX" val="20231766"/>
  <p:tag name="KSO_WM_UNIT_LAYERLEVEL" val="1_1_1"/>
  <p:tag name="KSO_WM_TAG_VERSION" val="3.0"/>
  <p:tag name="KSO_WM_BEAUTIFY_FLAG" val="#wm#"/>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Lst>
</file>

<file path=ppt/tags/tag1023.xml><?xml version="1.0" encoding="utf-8"?>
<p:tagLst xmlns:p="http://schemas.openxmlformats.org/presentationml/2006/main">
  <p:tag name="KSO_WM_UNIT_LINE_FORE_SCHEMECOLOR_INDEX_BRIGHTNESS" val="0"/>
  <p:tag name="KSO_WM_UNIT_LINE_FILL_TYPE" val="2"/>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66_2*l_h_i*1_2_2"/>
  <p:tag name="KSO_WM_TEMPLATE_CATEGORY" val="diagram"/>
  <p:tag name="KSO_WM_TEMPLATE_INDEX" val="202317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Lst>
</file>

<file path=ppt/tags/tag10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66_2*l_h_a*1_2_1"/>
  <p:tag name="KSO_WM_TEMPLATE_CATEGORY" val="diagram"/>
  <p:tag name="KSO_WM_TEMPLATE_INDEX" val="20231766"/>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项标题"/>
  <p:tag name="KSO_WM_UNIT_TEXT_FILL_FORE_SCHEMECOLOR_INDEX" val="1"/>
  <p:tag name="KSO_WM_UNIT_TEXT_FILL_TYPE" val="1"/>
</p:tagLst>
</file>

<file path=ppt/tags/tag10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66_2*l_h_f*1_2_1"/>
  <p:tag name="KSO_WM_TEMPLATE_CATEGORY" val="diagram"/>
  <p:tag name="KSO_WM_TEMPLATE_INDEX" val="20231766"/>
  <p:tag name="KSO_WM_UNIT_LAYERLEVEL" val="1_1_1"/>
  <p:tag name="KSO_WM_TAG_VERSION" val="3.0"/>
  <p:tag name="KSO_WM_BEAUTIFY_FLAG" val="#wm#"/>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单击此处添加文本具体内容，简明扼要地阐述您的观点，单击此处添加文本具体内容。"/>
  <p:tag name="KSO_WM_UNIT_TEXT_FILL_FORE_SCHEMECOLOR_INDEX" val="1"/>
  <p:tag name="KSO_WM_UNIT_TEXT_FILL_TYPE"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6_2*l_h_i*1_3_1"/>
  <p:tag name="KSO_WM_TEMPLATE_CATEGORY" val="diagram"/>
  <p:tag name="KSO_WM_TEMPLATE_INDEX" val="20231766"/>
  <p:tag name="KSO_WM_UNIT_LAYERLEVEL" val="1_1_1"/>
  <p:tag name="KSO_WM_TAG_VERSION" val="3.0"/>
  <p:tag name="KSO_WM_BEAUTIFY_FLAG" val="#wm#"/>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Lst>
</file>

<file path=ppt/tags/tag1027.xml><?xml version="1.0" encoding="utf-8"?>
<p:tagLst xmlns:p="http://schemas.openxmlformats.org/presentationml/2006/main">
  <p:tag name="KSO_WM_UNIT_LINE_FORE_SCHEMECOLOR_INDEX_BRIGHTNESS" val="0"/>
  <p:tag name="KSO_WM_UNIT_LINE_FILL_TYPE" val="2"/>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6_2*l_h_i*1_3_2"/>
  <p:tag name="KSO_WM_TEMPLATE_CATEGORY" val="diagram"/>
  <p:tag name="KSO_WM_TEMPLATE_INDEX" val="202317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Lst>
</file>

<file path=ppt/tags/tag10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6_2*l_h_a*1_3_1"/>
  <p:tag name="KSO_WM_TEMPLATE_CATEGORY" val="diagram"/>
  <p:tag name="KSO_WM_TEMPLATE_INDEX" val="20231766"/>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项标题"/>
  <p:tag name="KSO_WM_UNIT_TEXT_FILL_FORE_SCHEMECOLOR_INDEX" val="1"/>
  <p:tag name="KSO_WM_UNIT_TEXT_FILL_TYPE" val="1"/>
</p:tagLst>
</file>

<file path=ppt/tags/tag10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6_2*l_h_f*1_3_1"/>
  <p:tag name="KSO_WM_TEMPLATE_CATEGORY" val="diagram"/>
  <p:tag name="KSO_WM_TEMPLATE_INDEX" val="20231766"/>
  <p:tag name="KSO_WM_UNIT_LAYERLEVEL" val="1_1_1"/>
  <p:tag name="KSO_WM_TAG_VERSION" val="3.0"/>
  <p:tag name="KSO_WM_BEAUTIFY_FLAG" val="#wm#"/>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94031496063,&quot;left&quot;:338.20740157480316,&quot;top&quot;:157.13472440944875,&quot;width&quot;:532.24259842519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单击此处添加文本具体内容，简明扼要地阐述您的观点，单击此处添加文本具体内容。"/>
  <p:tag name="KSO_WM_UNIT_TEXT_FILL_FORE_SCHEMECOLOR_INDEX" val="1"/>
  <p:tag name="KSO_WM_UNIT_TEXT_FILL_TYPE" val="1"/>
</p:tagLst>
</file>

<file path=ppt/tags/tag103.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8.837*327.94"/>
  <p:tag name="KSO_WM_SLIDE_POSITION" val="306.925*157.135"/>
  <p:tag name="KSO_WM_SLIDE_LAYOUT" val="a_d_l"/>
  <p:tag name="KSO_WM_SLIDE_LAYOUT_CNT" val="1_1_1"/>
  <p:tag name="KSO_WM_SPECIAL_SOURCE" val="bdnull"/>
  <p:tag name="KSO_WM_DIAGRAM_GROUP_CODE" val="l1-1"/>
  <p:tag name="KSO_WM_SLIDE_DIAGTYPE" val="l"/>
  <p:tag name="KSO_WM_TEMPLATE_INDEX" val="20231931"/>
  <p:tag name="KSO_WM_TEMPLATE_SUBCATEGORY" val="0"/>
  <p:tag name="KSO_WM_SLIDE_INDEX" val="1"/>
  <p:tag name="KSO_WM_TAG_VERSION" val="3.0"/>
  <p:tag name="KSO_WM_SLIDE_ID" val="custom20231931_1"/>
  <p:tag name="KSO_WM_SLIDE_ITEM_CNT" val="3"/>
</p:tagLst>
</file>

<file path=ppt/tags/tag10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18_2*l_h_f*1_1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项正文具体内容，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18_2*l_h_a*1_1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18_2*l_h_f*1_2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18_2*l_h_a*1_2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18_2*l_h_f*1_3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项正文具体内容，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18_2*l_h_a*1_3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1_2"/>
  <p:tag name="KSO_WM_TEMPLATE_CATEGORY" val="diagram"/>
  <p:tag name="KSO_WM_TEMPLATE_INDEX" val="20234818"/>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d*1_1_1"/>
  <p:tag name="KSO_WM_TEMPLATE_CATEGORY" val="diagram"/>
  <p:tag name="KSO_WM_TEMPLATE_INDEX" val="20234818"/>
  <p:tag name="KSO_WM_UNIT_LAYERLEVEL" val="1_1_1"/>
  <p:tag name="KSO_WM_TAG_VERSION" val="3.0"/>
  <p:tag name="KSO_WM_UNIT_VALUE" val="743*644"/>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5"/>
  <p:tag name="KSO_WM_DIAGRAM_USE_COLOR_VALUE" val="{&quot;color_scheme&quot;:1,&quot;color_type&quot;:1,&quot;theme_color_indexes&quot;:[5,6,5,6,5,6]}"/>
</p:tagLst>
</file>

<file path=ppt/tags/tag104.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1_1"/>
  <p:tag name="KSO_WM_TEMPLATE_CATEGORY" val="diagram"/>
  <p:tag name="KSO_WM_TEMPLATE_INDEX" val="20234818"/>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2_1"/>
  <p:tag name="KSO_WM_TEMPLATE_CATEGORY" val="diagram"/>
  <p:tag name="KSO_WM_TEMPLATE_INDEX" val="20234818"/>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2_2"/>
  <p:tag name="KSO_WM_TEMPLATE_CATEGORY" val="diagram"/>
  <p:tag name="KSO_WM_TEMPLATE_INDEX" val="20234818"/>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d*1_2_1"/>
  <p:tag name="KSO_WM_TEMPLATE_CATEGORY" val="diagram"/>
  <p:tag name="KSO_WM_TEMPLATE_INDEX" val="20234818"/>
  <p:tag name="KSO_WM_UNIT_LAYERLEVEL" val="1_1_1"/>
  <p:tag name="KSO_WM_TAG_VERSION" val="3.0"/>
  <p:tag name="KSO_WM_UNIT_VALUE" val="743*644"/>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3_1"/>
  <p:tag name="KSO_WM_TEMPLATE_CATEGORY" val="diagram"/>
  <p:tag name="KSO_WM_TEMPLATE_INDEX" val="20234818"/>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i*1_3_2"/>
  <p:tag name="KSO_WM_TEMPLATE_CATEGORY" val="diagram"/>
  <p:tag name="KSO_WM_TEMPLATE_INDEX" val="20234818"/>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2*l_h_d*1_3_1"/>
  <p:tag name="KSO_WM_TEMPLATE_CATEGORY" val="diagram"/>
  <p:tag name="KSO_WM_TEMPLATE_INDEX" val="20234818"/>
  <p:tag name="KSO_WM_UNIT_LAYERLEVEL" val="1_1_1"/>
  <p:tag name="KSO_WM_TAG_VERSION" val="3.0"/>
  <p:tag name="KSO_WM_UNIT_VALUE" val="743*644"/>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05.5470866141732,&quot;left&quot;:54.8031496062992,&quot;top&quot;:131.34496062992125,&quot;width&quot;:850.417795275590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04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6210]}"/>
</p:tagLst>
</file>

<file path=ppt/tags/tag1048.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1049.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05.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1973"/>
  <p:tag name="KSO_WM_TEMPLATE_CATEGORY" val="diagram"/>
  <p:tag name="KSO_WM_SLIDE_INDEX" val="7"/>
  <p:tag name="KSO_WM_SLIDE_ID" val="custom20235972_7"/>
  <p:tag name="KSO_WM_TEMPLATE_MASTER_TYPE" val="0"/>
  <p:tag name="KSO_WM_SLIDE_LAYOUT" val="a_b_e"/>
  <p:tag name="KSO_WM_SLIDE_LAYOUT_CNT" val="1_1_1"/>
</p:tagLst>
</file>

<file path=ppt/tags/tag10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0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06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10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62_1*a*1"/>
  <p:tag name="KSO_WM_TEMPLATE_CATEGORY" val="diagram"/>
  <p:tag name="KSO_WM_TEMPLATE_INDEX" val="20234862"/>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66.xml><?xml version="1.0" encoding="utf-8"?>
<p:tagLst xmlns:p="http://schemas.openxmlformats.org/presentationml/2006/main">
  <p:tag name="KSO_WM_UNIT_VALUE" val="528*1137"/>
  <p:tag name="KSO_WM_UNIT_HIGHLIGHT" val="0"/>
  <p:tag name="KSO_WM_UNIT_COMPATIBLE" val="0"/>
  <p:tag name="KSO_WM_UNIT_DIAGRAM_ISNUMVISUAL" val="0"/>
  <p:tag name="KSO_WM_UNIT_DIAGRAM_ISREFERUNIT" val="0"/>
  <p:tag name="KSO_WM_UNIT_TYPE" val="l_h_d"/>
  <p:tag name="KSO_WM_UNIT_INDEX" val="1_2_1"/>
  <p:tag name="KSO_WM_UNIT_ID" val="diagram20234862_1*l_h_d*1_2_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8"/>
  <p:tag name="KSO_WM_UNIT_ID" val="diagram20234862_1*l_h_i*1_2_8"/>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9"/>
  <p:tag name="KSO_WM_UNIT_ID" val="diagram20234862_1*l_h_i*1_2_9"/>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7"/>
  <p:tag name="KSO_WM_UNIT_ID" val="diagram20234862_1*l_h_i*1_2_7"/>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0"/>
  <p:tag name="KSO_WM_UNIT_ID" val="diagram20234862_1*l_h_i*1_2_10"/>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1.xml><?xml version="1.0" encoding="utf-8"?>
<p:tagLst xmlns:p="http://schemas.openxmlformats.org/presentationml/2006/main">
  <p:tag name="KSO_WM_UNIT_VALUE" val="528*1137"/>
  <p:tag name="KSO_WM_UNIT_HIGHLIGHT" val="0"/>
  <p:tag name="KSO_WM_UNIT_COMPATIBLE" val="0"/>
  <p:tag name="KSO_WM_UNIT_DIAGRAM_ISNUMVISUAL" val="0"/>
  <p:tag name="KSO_WM_UNIT_DIAGRAM_ISREFERUNIT" val="0"/>
  <p:tag name="KSO_WM_UNIT_TYPE" val="l_h_d"/>
  <p:tag name="KSO_WM_UNIT_INDEX" val="1_1_1"/>
  <p:tag name="KSO_WM_UNIT_ID" val="diagram20234862_1*l_h_d*1_1_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USESOURCEFORMAT_APPLY"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8"/>
  <p:tag name="KSO_WM_UNIT_ID" val="diagram20234862_1*l_h_i*1_1_8"/>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9"/>
  <p:tag name="KSO_WM_UNIT_ID" val="diagram20234862_1*l_h_i*1_1_9"/>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7"/>
  <p:tag name="KSO_WM_UNIT_ID" val="diagram20234862_1*l_h_i*1_1_7"/>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0"/>
  <p:tag name="KSO_WM_UNIT_ID" val="diagram20234862_1*l_h_i*1_1_10"/>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10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862_1*l_h_f*1_1_1"/>
  <p:tag name="KSO_WM_TEMPLATE_CATEGORY" val="diagram"/>
  <p:tag name="KSO_WM_TEMPLATE_INDEX" val="20234862"/>
  <p:tag name="KSO_WM_UNIT_LAYERLEVEL" val="1_1_1"/>
  <p:tag name="KSO_WM_TAG_VERSION" val="3.0"/>
  <p:tag name="KSO_WM_BEAUTIFY_FLAG" val="#wm#"/>
  <p:tag name="KSO_WM_UNIT_VALUE" val="93"/>
  <p:tag name="KSO_WM_DIAGRAM_VERSION" val="3"/>
  <p:tag name="KSO_WM_DIAGRAM_COLOR_TRICK" val="1"/>
  <p:tag name="KSO_WM_DIAGRAM_COLOR_TEXT_CAN_REMOVE" val="n"/>
  <p:tag name="KSO_WM_DIAGRAM_GROUP_CODE" val="l1-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FILL_TYPE" val="3"/>
  <p:tag name="KSO_WM_UNIT_TEXT_FILL_FORE_SCHEMECOLOR_INDEX" val="1"/>
  <p:tag name="KSO_WM_UNIT_TEXT_FILL_TYPE" val="1"/>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7599999904632568,&quot;transparency&quot;:1},{&quot;brightness&quot;:0,&quot;colorType&quot;:1,&quot;foreColorIndex&quot;:5,&quot;pos&quot;:0.20000000298023224,&quot;transparency&quot;:1},{&quot;brightness&quot;:0,&quot;colorType&quot;:1,&quot;foreColorIndex&quot;:5,&quot;pos&quot;:0,&quot;transparency&quot;:0.75},{&quot;brightness&quot;:0,&quot;colorType&quot;:1,&quot;foreColorIndex&quot;:5,&quot;pos&quot;:1,&quot;transparency&quot;:0.75}],&quot;type&quot;:3},&quot;glow&quot;:{&quot;colorType&quot;:0},&quot;line&quot;:{&quot;gradient&quot;:[{&quot;brightness&quot;:0,&quot;colorType&quot;:1,&quot;foreColorIndex&quot;:5,&quot;pos&quot;:0,&quot;transparency&quot;: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LINE_FORE_SCHEMECOLOR_INDEX" val="5"/>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1"/>
  <p:tag name="KSO_WM_UNIT_ID" val="diagram20234862_1*l_h_i*1_1_1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7300000190734863,&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5"/>
  <p:tag name="KSO_WM_UNIT_TEXT_FILL_TYPE" val="1"/>
  <p:tag name="KSO_WM_UNIT_USESOURCEFORMAT_APPLY" val="1"/>
</p:tagLst>
</file>

<file path=ppt/tags/tag10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862"/>
  <p:tag name="KSO_WM_UNIT_LAYERLEVEL" val="1_1_1"/>
  <p:tag name="KSO_WM_TAG_VERSION" val="3.0"/>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21"/>
  <p:tag name="KSO_WM_UNIT_ID" val="diagram20234862_1*l_h_a*1_1_1"/>
  <p:tag name="KSO_WM_UNIT_INDEX" val="1_1_1"/>
  <p:tag name="KSO_WM_BEAUTIFY_FLAG" val="#wm#"/>
  <p:tag name="KSO_WM_DIAGRAM_GROUP_CODE" val="l1-1"/>
  <p:tag name="KSO_WM_UNIT_PRESET_TEXT" val="此处添加项标题"/>
  <p:tag name="KSO_WM_UNIT_TEXT_FILL_FORE_SCHEMECOLOR_INDEX" val="3"/>
  <p:tag name="KSO_WM_UNIT_TEXT_FILL_TYPE" val="3"/>
  <p:tag name="KSO_WM_UNIT_TEXT_TYPE" val="1"/>
  <p:tag name="KSO_WM_UNIT_USESOURCEFORMAT_APPLY"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5"/>
  <p:tag name="KSO_WM_UNIT_ID" val="diagram20234862_1*l_h_i*1_1_5"/>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34862_1*l_h_i*1_1_4"/>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6"/>
  <p:tag name="KSO_WM_UNIT_ID" val="diagram20234862_1*l_h_i*1_1_6"/>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4862_1*l_h_i*1_1_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30000001192092896},&quot;type&quot;:1},&quot;shadow&quot;:{&quot;brightness&quot;:0,&quot;colorType&quot;:2,&quot;rgb&quot;:&quot;#65b4d5&quot;,&quot;transparency&quot;:0.10999999940395355},&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34862_1*l_h_i*1_1_3"/>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30000001192092896},&quot;type&quot;:1},&quot;shadow&quot;:{&quot;brightness&quot;:0,&quot;colorType&quot;:2,&quot;rgb&quot;:&quot;#65b4d5&quot;,&quot;transparency&quot;:0.10999999940395355},&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1"/>
  <p:tag name="KSO_WM_UNIT_ID" val="diagram20234862_1*l_h_i*1_2_1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7300000190734863,&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5"/>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5"/>
  <p:tag name="KSO_WM_UNIT_ID" val="diagram20234862_1*l_h_i*1_2_5"/>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4862_1*l_h_f*1_2_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FILL_TYPE" val="3"/>
  <p:tag name="KSO_WM_UNIT_TEXT_FILL_FORE_SCHEMECOLOR_INDEX" val="1"/>
  <p:tag name="KSO_WM_UNIT_TEXT_FILL_TYPE" val="1"/>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7599999904632568,&quot;transparency&quot;:1},{&quot;brightness&quot;:0,&quot;colorType&quot;:1,&quot;foreColorIndex&quot;:5,&quot;pos&quot;:0.20000000298023224,&quot;transparency&quot;:1},{&quot;brightness&quot;:0,&quot;colorType&quot;:1,&quot;foreColorIndex&quot;:5,&quot;pos&quot;:0,&quot;transparency&quot;:0.75},{&quot;brightness&quot;:0,&quot;colorType&quot;:1,&quot;foreColorIndex&quot;:5,&quot;pos&quot;:1,&quot;transparency&quot;:0.75}],&quot;type&quot;:3},&quot;glow&quot;:{&quot;colorType&quot;:0},&quot;line&quot;:{&quot;gradient&quot;:[{&quot;brightness&quot;:0,&quot;colorType&quot;:1,&quot;foreColorIndex&quot;:5,&quot;pos&quot;:0,&quot;transparency&quot;: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LINE_FORE_SCHEMECOLOR_INDEX" val="5"/>
  <p:tag name="KSO_WM_UNIT_USESOURCEFORMAT_APPLY" val="1"/>
</p:tagLst>
</file>

<file path=ppt/tags/tag10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862"/>
  <p:tag name="KSO_WM_UNIT_LAYERLEVEL" val="1_1_1"/>
  <p:tag name="KSO_WM_TAG_VERSION" val="3.0"/>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21"/>
  <p:tag name="KSO_WM_UNIT_ID" val="diagram20234862_1*l_h_a*1_2_1"/>
  <p:tag name="KSO_WM_UNIT_INDEX" val="1_2_1"/>
  <p:tag name="KSO_WM_BEAUTIFY_FLAG" val="#wm#"/>
  <p:tag name="KSO_WM_DIAGRAM_GROUP_CODE" val="l1-1"/>
  <p:tag name="KSO_WM_UNIT_PRESET_TEXT" val="此处添加项标题"/>
  <p:tag name="KSO_WM_UNIT_TEXT_FILL_FORE_SCHEMECOLOR_INDEX" val="3"/>
  <p:tag name="KSO_WM_UNIT_TEXT_FILL_TYPE" val="3"/>
  <p:tag name="KSO_WM_UNIT_TEXT_TYPE" val="1"/>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34862_1*l_h_i*1_2_4"/>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6"/>
  <p:tag name="KSO_WM_UNIT_ID" val="diagram20234862_1*l_h_i*1_2_6"/>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4862_1*l_h_i*1_2_1"/>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30000001192092896},&quot;type&quot;:1},&quot;shadow&quot;:{&quot;brightness&quot;:0,&quot;colorType&quot;:2,&quot;rgb&quot;:&quot;#65b4d5&quot;,&quot;transparency&quot;:0.10999999940395355},&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34862_1*l_h_i*1_2_3"/>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30000001192092896},&quot;type&quot;:1},&quot;shadow&quot;:{&quot;brightness&quot;:0,&quot;colorType&quot;:2,&quot;rgb&quot;:&quot;#65b4d5&quot;,&quot;transparency&quot;:0.10999999940395355},&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4862_1*l_h_i*1_1_2"/>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4862_1*l_h_i*1_2_2"/>
  <p:tag name="KSO_WM_TEMPLATE_CATEGORY" val="diagram"/>
  <p:tag name="KSO_WM_TEMPLATE_INDEX" val="202348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2"/>
  <p:tag name="KSO_WM_DIAGRAM_MIN_ITEMCNT" val="2"/>
  <p:tag name="KSO_WM_DIAGRAM_VIRTUALLY_FRAME" val="{&quot;height&quot;:360.0750225450028,&quot;left&quot;:54.80000000000001,&quot;top&quot;:129.12498872749862,&quot;width&quot;:850.35}"/>
  <p:tag name="KSO_WM_DIAGRAM_COLOR_MATCH_VALUE" val="{&quot;shape&quot;:{&quot;fill&quot;:{&quot;gradient&quot;:[{&quot;brightness&quot;:0,&quot;colorType&quot;:2,&quot;pos&quot;:0.4300000071525574,&quot;rgb&quot;:&quot;#65b4d5&quot;,&quot;transparency&quot;:0.8399999737739563},{&quot;brightness&quot;:0,&quot;colorType&quot;:2,&quot;pos&quot;:0,&quot;rgb&quot;:&quot;#65b4d5&quot;,&quot;transparency&quot;:0.699999988079071},{&quot;brightness&quot;:0,&quot;colorType&quot;:2,&quot;pos&quot;:1,&quot;rgb&quot;:&quot;#65b4d5&quot;,&quot;transparency&quot;:1}],&quot;type&quot;:3},&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4.xml><?xml version="1.0" encoding="utf-8"?>
<p:tagLst xmlns:p="http://schemas.openxmlformats.org/presentationml/2006/main">
  <p:tag name="KSO_WM_SLIDE_ID" val="diagram2023486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4862"/>
  <p:tag name="KSO_WM_SLIDE_TYPE" val="text"/>
  <p:tag name="KSO_WM_SLIDE_SUBTYPE" val="diag"/>
  <p:tag name="KSO_WM_SLIDE_SIZE" val="849.25*367.85"/>
  <p:tag name="KSO_WM_SLIDE_POSITION" val="55.85*122.85"/>
  <p:tag name="KSO_WM_SLIDE_LAYOUT" val="a_l"/>
  <p:tag name="KSO_WM_SLIDE_LAYOUT_CNT" val="1_1"/>
  <p:tag name="KSO_WM_SPECIAL_SOURCE" val="bdnull"/>
  <p:tag name="KSO_WM_DIAGRAM_GROUP_CODE" val="l1-1"/>
  <p:tag name="KSO_WM_SLIDE_DIAGTYPE" val="l"/>
</p:tagLst>
</file>

<file path=ppt/tags/tag10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0_2*a*1"/>
  <p:tag name="KSO_WM_TEMPLATE_CATEGORY" val="diagram"/>
  <p:tag name="KSO_WM_TEMPLATE_INDEX" val="2023106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099.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11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1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6201952575,&quot;left&quot;:54.8,&quot;top&quot;:111.34263670677254,&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06.xml><?xml version="1.0" encoding="utf-8"?>
<p:tagLst xmlns:p="http://schemas.openxmlformats.org/presentationml/2006/main">
  <p:tag name="KSO_WM_SLIDE_ID" val="diagram2023106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0"/>
  <p:tag name="KSO_WM_SLIDE_TYPE" val="text"/>
  <p:tag name="KSO_WM_SLIDE_SUBTYPE" val="diag"/>
  <p:tag name="KSO_WM_SLIDE_SIZE" val="850.4*388.346"/>
  <p:tag name="KSO_WM_SLIDE_POSITION" val="54.8*111.775"/>
  <p:tag name="KSO_WM_SLIDE_LAYOUT" val="a_l"/>
  <p:tag name="KSO_WM_SLIDE_LAYOUT_CNT" val="1_1"/>
  <p:tag name="KSO_WM_SPECIAL_SOURCE" val="bdnull"/>
  <p:tag name="KSO_WM_DIAGRAM_GROUP_CODE" val="l1-1"/>
  <p:tag name="KSO_WM_SLIDE_DIAGTYPE" val="l"/>
</p:tagLst>
</file>

<file path=ppt/tags/tag1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63_1*a*1"/>
  <p:tag name="KSO_WM_TEMPLATE_CATEGORY" val="diagram"/>
  <p:tag name="KSO_WM_TEMPLATE_INDEX" val="202348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KSO_WM_UNIT_LINE_FORE_SCHEMECOLOR_INDEX" val="5"/>
  <p:tag name="KSO_WM_UNIT_USESOURCEFORMAT_APPLY" val="1"/>
</p:tagLst>
</file>

<file path=ppt/tags/tag111.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1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UNIT_USESOURCEFORMAT_APPLY" val="1"/>
</p:tagLst>
</file>

<file path=ppt/tags/tag1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UNIT_USESOURCEFORMAT_APPLY" val="1"/>
</p:tagLst>
</file>

<file path=ppt/tags/tag1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UNIT_USESOURCEFORMAT_APPLY" val="1"/>
</p:tagLst>
</file>

<file path=ppt/tags/tag1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UNIT_USESOURCEFORMAT_APPLY" val="1"/>
</p:tagLst>
</file>

<file path=ppt/tags/tag112.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USESOURCEFORMAT_APPLY" val="1"/>
</p:tagLst>
</file>

<file path=ppt/tags/tag11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1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7504250337494,&quot;left&quot;:80.34999999999997,&quot;top&quot;:113.34999686670385,&quot;width&quot;:797.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28.xml><?xml version="1.0" encoding="utf-8"?>
<p:tagLst xmlns:p="http://schemas.openxmlformats.org/presentationml/2006/main">
  <p:tag name="KSO_WM_SLIDE_ID" val="diagram20234863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4863"/>
  <p:tag name="KSO_WM_SLIDE_TYPE" val="text"/>
  <p:tag name="KSO_WM_SLIDE_SUBTYPE" val="diag"/>
  <p:tag name="KSO_WM_SLIDE_SIZE" val="797.2*387.95"/>
  <p:tag name="KSO_WM_SLIDE_POSITION" val="80.35*113.35"/>
  <p:tag name="KSO_WM_SLIDE_LAYOUT" val="a_l"/>
  <p:tag name="KSO_WM_SLIDE_LAYOUT_CNT" val="1_1"/>
  <p:tag name="KSO_WM_SPECIAL_SOURCE" val="bdnull"/>
  <p:tag name="KSO_WM_DIAGRAM_GROUP_CODE" val="l1-1"/>
  <p:tag name="KSO_WM_SLIDE_DIAGTYPE" val="l"/>
</p:tagLst>
</file>

<file path=ppt/tags/tag11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7_1*a*1"/>
  <p:tag name="KSO_WM_TEMPLATE_CATEGORY" val="diagram"/>
  <p:tag name="KSO_WM_TEMPLATE_INDEX" val="20233537"/>
  <p:tag name="KSO_WM_UNIT_LAYERLEVEL" val="1"/>
  <p:tag name="KSO_WM_TAG_VERSION" val="3.0"/>
  <p:tag name="KSO_WM_BEAUTIFY_FLAG" val="#wm#"/>
  <p:tag name="KSO_WM_UNIT_VALUE" val="29"/>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13.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686614173228,&quot;left&quot;:57.35,&quot;top&quot;:144.1656692913386,&quot;width&quot;:846.6}"/>
  <p:tag name="KSO_WM_UNIT_HIGHLIGHT" val="0"/>
  <p:tag name="KSO_WM_UNIT_DIAGRAM_ISNUMVISUAL" val="0"/>
  <p:tag name="KSO_WM_DIAGRAM_GROUP_CODE" val="l1-1"/>
  <p:tag name="KSO_WM_UNIT_SUBTYPE" val="d"/>
  <p:tag name="KSO_WM_UNIT_INDEX" val="1_5_1"/>
  <p:tag name="KSO_WM_UNIT_ID" val="diagram20233537_1*l_h_i*1_5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3537_1*l_h_i*1_5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37_1*l_h_i*1_5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13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537_1*l_h_a*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134.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537_1*l_h_f*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3537_1*l_h_i*1_4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3537_1*l_h_i*1_4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37.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686614173228,&quot;left&quot;:57.35,&quot;top&quot;:144.1656692913386,&quot;width&quot;:846.6}"/>
  <p:tag name="KSO_WM_UNIT_HIGHLIGHT" val="0"/>
  <p:tag name="KSO_WM_UNIT_DIAGRAM_ISNUMVISUAL" val="0"/>
  <p:tag name="KSO_WM_DIAGRAM_GROUP_CODE" val="l1-1"/>
  <p:tag name="KSO_WM_UNIT_SUBTYPE" val="d"/>
  <p:tag name="KSO_WM_UNIT_INDEX" val="1_4_1"/>
  <p:tag name="KSO_WM_UNIT_ID" val="diagram20233537_1*l_h_i*1_4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7_1*l_h_i*1_4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7_1*l_h_i*1_4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1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14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7_1*l_h_a*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141.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7_1*l_h_f*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3537_1*l_h_i*1_3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3537_1*l_h_i*1_3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44.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686614173228,&quot;left&quot;:57.35,&quot;top&quot;:144.1656692913386,&quot;width&quot;:846.6}"/>
  <p:tag name="KSO_WM_UNIT_HIGHLIGHT" val="0"/>
  <p:tag name="KSO_WM_UNIT_DIAGRAM_ISNUMVISUAL" val="0"/>
  <p:tag name="KSO_WM_DIAGRAM_GROUP_CODE" val="l1-1"/>
  <p:tag name="KSO_WM_UNIT_SUBTYPE" val="d"/>
  <p:tag name="KSO_WM_UNIT_INDEX" val="1_3_1"/>
  <p:tag name="KSO_WM_UNIT_ID" val="diagram20233537_1*l_h_i*1_3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7_1*l_h_i*1_3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7_1*l_h_i*1_3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14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7_1*l_h_a*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148.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7_1*l_h_f*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3537_1*l_h_i*1_2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5.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537_1*l_h_i*1_2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51.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686614173228,&quot;left&quot;:57.35,&quot;top&quot;:144.1656692913386,&quot;width&quot;:846.6}"/>
  <p:tag name="KSO_WM_UNIT_HIGHLIGHT" val="0"/>
  <p:tag name="KSO_WM_UNIT_DIAGRAM_ISNUMVISUAL" val="0"/>
  <p:tag name="KSO_WM_DIAGRAM_GROUP_CODE" val="l1-1"/>
  <p:tag name="KSO_WM_UNIT_SUBTYPE" val="d"/>
  <p:tag name="KSO_WM_UNIT_INDEX" val="1_2_1"/>
  <p:tag name="KSO_WM_UNIT_ID" val="diagram20233537_1*l_h_i*1_2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7_1*l_h_i*1_2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7_1*l_h_i*1_2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15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7_1*l_h_a*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155.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7_1*l_h_f*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3537_1*l_h_i*1_1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537_1*l_h_i*1_1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58.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686614173228,&quot;left&quot;:57.35,&quot;top&quot;:144.1656692913386,&quot;width&quot;:846.6}"/>
  <p:tag name="KSO_WM_UNIT_HIGHLIGHT" val="0"/>
  <p:tag name="KSO_WM_UNIT_DIAGRAM_ISNUMVISUAL" val="0"/>
  <p:tag name="KSO_WM_DIAGRAM_GROUP_CODE" val="l1-1"/>
  <p:tag name="KSO_WM_UNIT_SUBTYPE" val="d"/>
  <p:tag name="KSO_WM_UNIT_INDEX" val="1_1_1"/>
  <p:tag name="KSO_WM_UNIT_ID" val="diagram20233537_1*l_h_i*1_1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7_1*l_h_i*1_1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6.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7_1*l_h_i*1_1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16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7_1*l_h_a*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1162.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7_1*l_h_f*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686614173228,&quot;left&quot;:57.35,&quot;top&quot;:144.1656692913386,&quot;width&quot;:84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1163.xml><?xml version="1.0" encoding="utf-8"?>
<p:tagLst xmlns:p="http://schemas.openxmlformats.org/presentationml/2006/main">
  <p:tag name="KSO_WM_SLIDE_ID" val="diagram20233537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846.55*316.95"/>
  <p:tag name="KSO_WM_SLIDE_POSITION" val="57.35*144.15"/>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116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28_1*a*1"/>
  <p:tag name="KSO_WM_TEMPLATE_CATEGORY" val="custom"/>
  <p:tag name="KSO_WM_TEMPLATE_INDEX" val="20235028"/>
  <p:tag name="KSO_WM_UNIT_LAYERLEVEL" val="1"/>
  <p:tag name="KSO_WM_TAG_VERSION" val="3.0"/>
  <p:tag name="KSO_WM_BEAUTIFY_FLAG" val="#wm#"/>
  <p:tag name="KSO_WM_UNIT_TEXT_TYPE" val="1"/>
  <p:tag name="KSO_WM_UNIT_TEXT_FILL_FORE_SCHEMECOLOR_INDEX" val="13"/>
  <p:tag name="KSO_WM_UNIT_TEXT_FILL_TYPE" val="1"/>
  <p:tag name="KSO_WM_UNIT_USESOURCEFORMAT_APPLY" val="0"/>
  <p:tag name="KSO_WM_UNIT_PRESET_TEXT" val="单击此处添加标题"/>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 name="KSO_WM_UNIT_TEXT_FILL_FORE_SCHEMECOLOR_INDEX" val="13"/>
  <p:tag name="KSO_WM_UNIT_TEXT_FILL_TYPE" val="1"/>
  <p:tag name="KSO_WM_UNIT_USESOURCEFORMAT_APPLY" val="0"/>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1_1"/>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MH_SHAPE_GUID" val="35"/>
  <p:tag name="KSO_WM_DIAGRAM_USE_COLOR_VALUE" val="{&quot;color_scheme&quot;:1,&quot;color_type&quot;:1,&quot;theme_color_indexes&quot;:[5,6,5,6,5,6]}"/>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3*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3*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2473_3*l_h_i*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1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2473_3*l_h_i*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1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3*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3*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3*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3*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3_3*l_h_f*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3_3*l_h_a*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3_3*l_h_f*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输入项正文，文字是您思想的提炼，请言简意赅阐述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3_3*l_h_a*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2_1"/>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MH_SHAPE_GUID" val="30"/>
  <p:tag name="KSO_WM_DIAGRAM_USE_COLOR_VALUE" val="{&quot;color_scheme&quot;:1,&quot;color_type&quot;:1,&quot;theme_color_indexes&quot;:[5,6,5,6,5,6]}"/>
</p:tagLst>
</file>

<file path=ppt/tags/tag118.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3_1"/>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MH_SHAPE_GUID" val="19"/>
  <p:tag name="KSO_WM_DIAGRAM_USE_COLOR_VALUE" val="{&quot;color_scheme&quot;:1,&quot;color_type&quot;:1,&quot;theme_color_indexes&quot;:[5,6,5,6,5,6]}"/>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3_3*l_h_d*1_4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UNIT_VALUE" val="287*287"/>
  <p:tag name="KSO_WM_UNIT_TYPE" val="l_h_d"/>
  <p:tag name="KSO_WM_UNIT_INDEX" val="1_4_1"/>
  <p:tag name="KSO_WM_DIAGRAM_MAX_ITEMCNT" val="4"/>
  <p:tag name="KSO_WM_DIAGRAM_MIN_ITEMCNT" val="2"/>
  <p:tag name="KSO_WM_DIAGRAM_VIRTUALLY_FRAME" val="{&quot;height&quot;:286.4724076783188,&quot;left&quot;:51.9588188976378,&quot;top&quot;:213.3975590551181,&quot;width&quot;:851.0929921259843}"/>
  <p:tag name="KSO_WM_DIAGRAM_COLOR_MATCH_VALUE" val="{&quot;shape&quot;:{&quot;fill&quot;:{&quot;solid&quot;:{&quot;brightness&quot;:0,&quot;colorType&quot;:1,&quot;foreColorIndex&quot;:2,&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UNIT_LINE_FORE_SCHEMECOLOR_INDEX" val="1"/>
  <p:tag name="KSO_WM_UNIT_PICTURE_SUBTYPE" val="b"/>
  <p:tag name="MH_SHAPE_GUID" val="22"/>
  <p:tag name="KSO_WM_DIAGRAM_USE_COLOR_VALUE" val="{&quot;color_scheme&quot;:1,&quot;color_type&quot;:1,&quot;theme_color_indexes&quot;:[5,6,5,6,5,6]}"/>
</p:tagLst>
</file>

<file path=ppt/tags/tag1182.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diagram"/>
  <p:tag name="KSO_WM_TEMPLATE_INDEX" val="20231973"/>
  <p:tag name="KSO_WM_SLIDE_LAYOUT" val="a_f_l"/>
  <p:tag name="KSO_WM_SLIDE_LAYOUT_CNT" val="1_1_1"/>
  <p:tag name="resource_record_key" val="{&quot;65&quot;:[20235972],&quot;70&quot;:[3321868]}"/>
</p:tagLst>
</file>

<file path=ppt/tags/tag118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3"/>
  <p:tag name="KSO_WM_TEMPLATE_CATEGORY" val="diagram"/>
  <p:tag name="KSO_WM_TEMPLATE_INDEX" val="20231983"/>
  <p:tag name="KSO_WM_UNIT_LAYERLEVEL" val="1_1_1"/>
  <p:tag name="KSO_WM_TAG_VERSION" val="3.0"/>
  <p:tag name="KSO_WM_BEAUTIFY_FLAG" val="#wm#"/>
  <p:tag name="KSO_WM_UNIT_TYPE" val="l_h_i"/>
  <p:tag name="KSO_WM_UNIT_INDEX" val="1_1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gradient&quot;:[{&quot;brightness&quot;:0,&quot;colorType&quot;:1,&quot;foreColorIndex&quot;:5,&quot;pos&quot;:0,&quot;transparency&quot;:0},{&quot;brightness&quot;:-0.10000000149011612,&quot;colorType&quot;:1,&quot;foreColorIndex&quot;:5,&quot;pos&quot;:1,&quot;transparency&quot;:0}],&quot;type&quot;:3},&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1185.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1_1"/>
  <p:tag name="KSO_WM_UNIT_ID" val="diagram20231983_2*l_h_f*1_1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0"/>
</p:tagLst>
</file>

<file path=ppt/tags/tag1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3_2*l_h_a*1_1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2"/>
  <p:tag name="KSO_WM_TEMPLATE_CATEGORY" val="diagram"/>
  <p:tag name="KSO_WM_TEMPLATE_INDEX" val="20231983"/>
  <p:tag name="KSO_WM_UNIT_LAYERLEVEL" val="1_1_1"/>
  <p:tag name="KSO_WM_TAG_VERSION" val="3.0"/>
  <p:tag name="KSO_WM_BEAUTIFY_FLAG" val="#wm#"/>
  <p:tag name="KSO_WM_UNIT_TYPE" val="l_h_i"/>
  <p:tag name="KSO_WM_UNIT_INDEX" val="1_1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3"/>
  <p:tag name="KSO_WM_TEMPLATE_CATEGORY" val="diagram"/>
  <p:tag name="KSO_WM_TEMPLATE_INDEX" val="20231983"/>
  <p:tag name="KSO_WM_UNIT_LAYERLEVEL" val="1_1_1"/>
  <p:tag name="KSO_WM_TAG_VERSION" val="3.0"/>
  <p:tag name="KSO_WM_BEAUTIFY_FLAG" val="#wm#"/>
  <p:tag name="KSO_WM_UNIT_TYPE" val="l_h_i"/>
  <p:tag name="KSO_WM_UNIT_INDEX" val="1_2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11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2"/>
  <p:tag name="KSO_WM_TEMPLATE_CATEGORY" val="diagram"/>
  <p:tag name="KSO_WM_TEMPLATE_INDEX" val="20231983"/>
  <p:tag name="KSO_WM_UNIT_LAYERLEVEL" val="1_1_1"/>
  <p:tag name="KSO_WM_TAG_VERSION" val="3.0"/>
  <p:tag name="KSO_WM_BEAUTIFY_FLAG" val="#wm#"/>
  <p:tag name="KSO_WM_UNIT_TYPE" val="l_h_i"/>
  <p:tag name="KSO_WM_UNIT_INDEX" val="1_2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3"/>
  <p:tag name="KSO_WM_TEMPLATE_CATEGORY" val="diagram"/>
  <p:tag name="KSO_WM_TEMPLATE_INDEX" val="20231983"/>
  <p:tag name="KSO_WM_UNIT_LAYERLEVEL" val="1_1_1"/>
  <p:tag name="KSO_WM_TAG_VERSION" val="3.0"/>
  <p:tag name="KSO_WM_BEAUTIFY_FLAG" val="#wm#"/>
  <p:tag name="KSO_WM_UNIT_TYPE" val="l_h_i"/>
  <p:tag name="KSO_WM_UNIT_INDEX" val="1_3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2"/>
  <p:tag name="KSO_WM_TEMPLATE_CATEGORY" val="diagram"/>
  <p:tag name="KSO_WM_TEMPLATE_INDEX" val="20231983"/>
  <p:tag name="KSO_WM_UNIT_LAYERLEVEL" val="1_1_1"/>
  <p:tag name="KSO_WM_TAG_VERSION" val="3.0"/>
  <p:tag name="KSO_WM_BEAUTIFY_FLAG" val="#wm#"/>
  <p:tag name="KSO_WM_UNIT_TYPE" val="l_h_i"/>
  <p:tag name="KSO_WM_UNIT_INDEX" val="1_3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3"/>
  <p:tag name="KSO_WM_TEMPLATE_CATEGORY" val="diagram"/>
  <p:tag name="KSO_WM_TEMPLATE_INDEX" val="20231983"/>
  <p:tag name="KSO_WM_UNIT_LAYERLEVEL" val="1_1_1"/>
  <p:tag name="KSO_WM_TAG_VERSION" val="3.0"/>
  <p:tag name="KSO_WM_BEAUTIFY_FLAG" val="#wm#"/>
  <p:tag name="KSO_WM_UNIT_TYPE" val="l_h_i"/>
  <p:tag name="KSO_WM_UNIT_INDEX" val="1_4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2"/>
  <p:tag name="KSO_WM_TEMPLATE_CATEGORY" val="diagram"/>
  <p:tag name="KSO_WM_TEMPLATE_INDEX" val="20231983"/>
  <p:tag name="KSO_WM_UNIT_LAYERLEVEL" val="1_1_1"/>
  <p:tag name="KSO_WM_TAG_VERSION" val="3.0"/>
  <p:tag name="KSO_WM_BEAUTIFY_FLAG" val="#wm#"/>
  <p:tag name="KSO_WM_UNIT_TYPE" val="l_h_i"/>
  <p:tag name="KSO_WM_UNIT_INDEX" val="1_4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1198.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2_1"/>
  <p:tag name="KSO_WM_UNIT_ID" val="diagram20231983_2*l_h_f*1_2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0"/>
</p:tagLst>
</file>

<file path=ppt/tags/tag1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3_2*l_h_a*1_2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12.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0.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3_1"/>
  <p:tag name="KSO_WM_UNIT_ID" val="diagram20231983_2*l_h_f*1_3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0"/>
</p:tagLst>
</file>

<file path=ppt/tags/tag1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83_2*l_h_a*1_3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1202.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4_1"/>
  <p:tag name="KSO_WM_UNIT_ID" val="diagram20231983_2*l_h_f*1_4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0"/>
</p:tagLst>
</file>

<file path=ppt/tags/tag1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83_2*l_h_a*1_4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37.2050476074219,&quot;left&quot;:46.21055118110236,&quot;top&quot;:128.54357855849375,&quot;width&quot;:850.40047244094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1204.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7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Lst>
</file>

<file path=ppt/tags/tag120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1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2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2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2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2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2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122.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0.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1222.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23.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2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12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647244094488,&quot;left&quot;:44.65,&quot;top&quot;:152.0192125984252,&quot;width&quot;:840.2323622047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1227.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7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Lst>
</file>

<file path=ppt/tags/tag1228.xml><?xml version="1.0" encoding="utf-8"?>
<p:tagLst xmlns:p="http://schemas.openxmlformats.org/presentationml/2006/main">
  <p:tag name="KSO_WM_UNIT_TYPE" val="a"/>
  <p:tag name="KSO_WM_UNIT_INDEX" val="1"/>
  <p:tag name="KSO_WM_BEAUTIFY_FLAG" val="#wm#"/>
  <p:tag name="KSO_WM_TAG_VERSION" val="3.0"/>
  <p:tag name="KSO_WM_UNIT_ID" val="custom2023597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229.xml><?xml version="1.0" encoding="utf-8"?>
<p:tagLst xmlns:p="http://schemas.openxmlformats.org/presentationml/2006/main">
  <p:tag name="KSO_WM_UNIT_TYPE" val="b"/>
  <p:tag name="KSO_WM_UNIT_INDEX" val="1"/>
  <p:tag name="KSO_WM_BEAUTIFY_FLAG" val="#wm#"/>
  <p:tag name="KSO_WM_TAG_VERSION" val="3.0"/>
  <p:tag name="KSO_WM_UNIT_ID" val="custom20235972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Lst>
</file>

<file path=ppt/tags/tag123.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3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1231.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9"/>
  <p:tag name="KSO_WM_SLIDE_ID" val="custom20235972_9"/>
  <p:tag name="KSO_WM_TEMPLATE_MASTER_TYPE" val="0"/>
  <p:tag name="KSO_WM_SLIDE_LAYOUT" val="a_b_f"/>
  <p:tag name="KSO_WM_SLIDE_LAYOUT_CNT" val="1_1_2"/>
</p:tagLst>
</file>

<file path=ppt/tags/tag1232.xml><?xml version="1.0" encoding="utf-8"?>
<p:tagLst xmlns:p="http://schemas.openxmlformats.org/presentationml/2006/main">
  <p:tag name="KSO_WM_PRESENTATION_SOURCE" val="WPPAIGeneratePPT"/>
  <p:tag name="resource_record_key" val="{&quot;65&quot;:[20235972],&quot;70&quot;:[3319538,3321868,3322235,3321832,3319542,3322217,3321882,3326210]}"/>
</p:tagLst>
</file>

<file path=ppt/tags/tag124.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3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TYPE" val="i"/>
  <p:tag name="KSO_WM_UNIT_INDEX" val="18"/>
  <p:tag name="KSO_WM_BEAUTIFY_FLAG" val="#wm#"/>
  <p:tag name="KSO_WM_TAG_VERSION" val="3.0"/>
  <p:tag name="KSO_WM_UNIT_ID" val="_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4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5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15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15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6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7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7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18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18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1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9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0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0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0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0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1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2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2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2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23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3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3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4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5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5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5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6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7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27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7.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9.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280.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8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28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28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9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3.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29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2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30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0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1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1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6.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7.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2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3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4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6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7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7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38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38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38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8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3.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4.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8.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2"/>
  <p:tag name="KSO_WM_BEAUTIFY_FLAG" val="#wm#"/>
  <p:tag name="KSO_WM_TAG_VERSION" val="3.0"/>
  <p:tag name="KSO_WM_UNIT_ID" val="_3*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3.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7.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8.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9"/>
  <p:tag name="KSO_WM_BEAUTIFY_FLAG" val="#wm#"/>
  <p:tag name="KSO_WM_TAG_VERSION" val="3.0"/>
  <p:tag name="KSO_WM_UNIT_ID" val="_3*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4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412.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1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414.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i"/>
  <p:tag name="KSO_WM_UNIT_INDEX" val="13"/>
  <p:tag name="KSO_WM_BEAUTIFY_FLAG" val="#wm#"/>
  <p:tag name="KSO_WM_TAG_VERSION" val="3.0"/>
  <p:tag name="KSO_WM_UNIT_ID" val="_3*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2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i"/>
  <p:tag name="KSO_WM_UNIT_INDEX" val="10"/>
  <p:tag name="KSO_WM_BEAUTIFY_FLAG" val="#wm#"/>
  <p:tag name="KSO_WM_TAG_VERSION" val="3.0"/>
  <p:tag name="KSO_WM_UNIT_ID" val="_3*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3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5.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7.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8.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9.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4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4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4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11"/>
  <p:tag name="KSO_WM_BEAUTIFY_FLAG" val="#wm#"/>
  <p:tag name="KSO_WM_TAG_VERSION" val="3.0"/>
  <p:tag name="KSO_WM_UNIT_ID" val="_3*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5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5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i"/>
  <p:tag name="KSO_WM_UNIT_INDEX" val="8"/>
  <p:tag name="KSO_WM_BEAUTIFY_FLAG" val="#wm#"/>
  <p:tag name="KSO_WM_TAG_VERSION" val="3.0"/>
  <p:tag name="KSO_WM_UNIT_ID" val="_3*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2.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8.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9.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470.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1.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2.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7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7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5.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6.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7.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8.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4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49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49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3.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4.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0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1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52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52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52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5.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72"/>
</p:tagLst>
</file>

<file path=ppt/tags/tag53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5972"/>
</p:tagLst>
</file>

<file path=ppt/tags/tag53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1.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72"/>
  <p:tag name="KSO_WM_TEMPLATE_CATEGORY" val="custom"/>
  <p:tag name="KSO_WM_TEMPLATE_MASTER_TYPE" val="0"/>
</p:tagLst>
</file>

<file path=ppt/tags/tag542.xml><?xml version="1.0" encoding="utf-8"?>
<p:tagLst xmlns:p="http://schemas.openxmlformats.org/presentationml/2006/main">
  <p:tag name="KSO_WM_UNIT_TYPE" val="a"/>
  <p:tag name="KSO_WM_UNIT_INDEX" val="1"/>
  <p:tag name="KSO_WM_BEAUTIFY_FLAG" val="#wm#"/>
  <p:tag name="KSO_WM_TAG_VERSION" val="3.0"/>
  <p:tag name="KSO_WM_UNIT_ID" val="custom20235972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VALUE" val="14"/>
  <p:tag name="KSO_WM_UNIT_PRESET_TEXT" val="单击此处添加文档标题"/>
  <p:tag name="KSO_WM_UNIT_TEXT_TYPE" val="1"/>
</p:tagLst>
</file>

<file path=ppt/tags/tag54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5972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11"/>
</p:tagLst>
</file>

<file path=ppt/tags/tag544.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45.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46.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47.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1"/>
  <p:tag name="KSO_WM_SLIDE_ID" val="custom20235972_1"/>
  <p:tag name="KSO_WM_TEMPLATE_MASTER_TYPE" val="0"/>
  <p:tag name="KSO_WM_SLIDE_LAYOUT" val="a_b_f"/>
  <p:tag name="KSO_WM_SLIDE_LAYOUT_CNT" val="1_1_2"/>
</p:tagLst>
</file>

<file path=ppt/tags/tag548.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5972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VALUE" val="2"/>
  <p:tag name="KSO_WM_UNIT_TEXT_FILL_FORE_SCHEMECOLOR_INDEX" val="15"/>
  <p:tag name="KSO_WM_UNIT_TEXT_FILL_TYPE" val="1"/>
  <p:tag name="KSO_WM_UNIT_USESOURCEFORMAT_APPLY" val="0"/>
</p:tagLst>
</file>

<file path=ppt/tags/tag549.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597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5.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0.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5972_3*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51.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597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52.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597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53.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5972_3*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54.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597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5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597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556.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5972_3*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DIAGRAM_MAX_ITEMCNT" val="6"/>
  <p:tag name="KSO_WM_DIAGRAM_MIN_ITEMCNT" val="2"/>
  <p:tag name="KSO_WM_DIAGRAM_VIRTUALLY_FRAME" val="{&quot;height&quot;:415.4825134277344,&quot;width&quot;: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2"/>
  <p:tag name="KSO_WM_UNIT_TEXT_FILL_TYPE" val="1"/>
  <p:tag name="KSO_WM_UNIT_USESOURCEFORMAT_APPLY" val="0"/>
</p:tagLst>
</file>

<file path=ppt/tags/tag557.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597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5972"/>
  <p:tag name="KSO_WM_TEMPLATE_CATEGORY" val="custom"/>
  <p:tag name="KSO_WM_DIAGRAM_COLOR_TRICK" val="1"/>
  <p:tag name="KSO_WM_DIAGRAM_COLOR_TEXT_CAN_REMOVE" val="n"/>
  <p:tag name="KSO_WM_UNIT_SUBTYPE" val="a"/>
  <p:tag name="KSO_WM_UNIT_VALUE" val="30"/>
  <p:tag name="KSO_WM_UNIT_PRESET_TEXT" val="单击添加目录项标题"/>
  <p:tag name="KSO_WM_DIAGRAM_MAX_ITEMCNT" val="6"/>
  <p:tag name="KSO_WM_DIAGRAM_MIN_ITEMCNT" val="2"/>
  <p:tag name="KSO_WM_DIAGRAM_VIRTUALLY_FRAME" val="{&quot;height&quot;:415.4825134277344,&quot;width&quot;: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USESOURCEFORMAT_APPLY" val="0"/>
</p:tagLst>
</file>

<file path=ppt/tags/tag558.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5972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0"/>
</p:tagLst>
</file>

<file path=ppt/tags/tag5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3"/>
  <p:tag name="KSO_WM_DIAGRAM_GROUP_CODE" val="l1-1"/>
  <p:tag name="KSO_WM_BEAUTIFY_FLAG" val="#wm#"/>
  <p:tag name="KSO_WM_TEMPLATE_INDEX" val="20235972"/>
  <p:tag name="KSO_WM_TEMPLATE_CATEGORY" val="custom"/>
  <p:tag name="KSO_WM_SLIDE_INDEX" val="3"/>
  <p:tag name="KSO_WM_SLIDE_ID" val="custom20235972_3"/>
  <p:tag name="KSO_WM_TEMPLATE_MASTER_TYPE" val="0"/>
  <p:tag name="KSO_WM_SLIDE_LAYOUT" val="a_l"/>
  <p:tag name="KSO_WM_SLIDE_LAYOUT_CNT" val="1_1"/>
  <p:tag name="KSO_WM_SLIDE_DIAGTYPE" val="l"/>
</p:tagLst>
</file>

<file path=ppt/tags/tag5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0.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561.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5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72"/>
  <p:tag name="KSO_WM_TEMPLATE_CATEGORY" val="custom"/>
  <p:tag name="KSO_WM_SLIDE_INDEX" val="7"/>
  <p:tag name="KSO_WM_SLIDE_ID" val="custom20235972_7"/>
  <p:tag name="KSO_WM_TEMPLATE_MASTER_TYPE" val="0"/>
  <p:tag name="KSO_WM_SLIDE_LAYOUT" val="a_b_e"/>
  <p:tag name="KSO_WM_SLIDE_LAYOUT_CNT" val="1_1_1"/>
</p:tagLst>
</file>

<file path=ppt/tags/tag56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57.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576.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577.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KSO_WM_UNIT_PICTURE_SUBTYPE" val="a"/>
  <p:tag name="MH_PIC_SOURCE_TYPE" val="generate_slide_ai*{&quot;ai_type&quot;:&quot;generate_ppt&quot;,&quot;id&quot;:&quot;&quot;}*auto_ai_ai_v2.1.2_ONLINE*1749629344945_874815_353e366d56d5-slide-4"/>
  <p:tag name="KSO_WM_UNIT_FILL_FORE_SCHEMECOLOR_INDEX" val="5"/>
  <p:tag name="KSO_WM_UNIT_FILL_TYPE" val="1"/>
</p:tagLst>
</file>

<file path=ppt/tags/tag5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5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0"/>
  <p:tag name="KSO_WM_UNIT_PRESET_TEXT" val="单击此处添加标题"/>
  <p:tag name="KSO_WM_UNIT_TEXT_TYPE" val="1"/>
</p:tagLst>
</file>

<file path=ppt/tags/tag58.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5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5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5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quot;left&quot;:120.25,&quot;top&quot;:340.6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584.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972"/>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5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5_1*a*1"/>
  <p:tag name="KSO_WM_TEMPLATE_CATEGORY" val="diagram"/>
  <p:tag name="KSO_WM_TEMPLATE_INDEX" val="20233335"/>
  <p:tag name="KSO_WM_UNIT_LAYERLEVEL" val="1"/>
  <p:tag name="KSO_WM_TAG_VERSION" val="3.0"/>
  <p:tag name="KSO_WM_BEAUTIFY_FLAG" val="#wm#"/>
  <p:tag name="KSO_WM_UNIT_VALUE" val="30"/>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5_1*l_h_i*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1*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5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1*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589.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5_1*l_h_d*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UNIT_LINE_FILL_TYPE" val="2"/>
  <p:tag name="KSO_WM_UNIT_USESOURCEFORMAT_APPLY" val="1"/>
</p:tagLst>
</file>

<file path=ppt/tags/tag5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1*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59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5_1*l_h_i*1_2_1"/>
  <p:tag name="KSO_WM_TEMPLATE_CATEGORY" val="diagram"/>
  <p:tag name="KSO_WM_TEMPLATE_INDEX" val="20233335"/>
  <p:tag name="KSO_WM_UNIT_LAYERLEVEL" val="1_1_1"/>
  <p:tag name="KSO_WM_TAG_VERSION" val="3.0"/>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92.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5_1*l_h_d*1_2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UNIT_LINE_FILL_TYPE" val="2"/>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1*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20.84695845175037,&quot;left&quot;:126.7,&quot;top&quot;:136.83540375297397,&quot;width&quot;:71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594.xml><?xml version="1.0" encoding="utf-8"?>
<p:tagLst xmlns:p="http://schemas.openxmlformats.org/presentationml/2006/main">
  <p:tag name="KSO_WM_SLIDE_ID" val="diagram2023333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335"/>
  <p:tag name="KSO_WM_SLIDE_TYPE" val="text"/>
  <p:tag name="KSO_WM_SLIDE_SUBTYPE" val="diag"/>
  <p:tag name="KSO_WM_SLIDE_SIZE" val="711.85*380.382"/>
  <p:tag name="KSO_WM_SLIDE_POSITION" val="129.45*107.068"/>
  <p:tag name="KSO_WM_SLIDE_LAYOUT" val="a_l"/>
  <p:tag name="KSO_WM_SLIDE_LAYOUT_CNT" val="1_1"/>
  <p:tag name="KSO_WM_SPECIAL_SOURCE" val="bdnull"/>
  <p:tag name="KSO_WM_DIAGRAM_GROUP_CODE" val="l1-1"/>
  <p:tag name="KSO_WM_SLIDE_DIAGTYPE" val="l"/>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4806_1*a*1"/>
  <p:tag name="KSO_WM_TEMPLATE_CATEGORY" val="custom"/>
  <p:tag name="KSO_WM_TEMPLATE_INDEX" val="20234806"/>
  <p:tag name="KSO_WM_UNIT_LAYERLEVEL" val="1"/>
  <p:tag name="KSO_WM_TAG_VERSION" val="3.0"/>
  <p:tag name="KSO_WM_BEAUTIFY_FLAG" val="#wm#"/>
  <p:tag name="KSO_WM_DIAGRAM_GROUP_CODE" val="l1-1"/>
  <p:tag name="KSO_WM_UNIT_ISCONTENTSTITLE" val="0"/>
  <p:tag name="KSO_WM_UNIT_ISNUMDGMTITLE" val="0"/>
  <p:tag name="KSO_WM_UNIT_NOCLEAR" val="0"/>
  <p:tag name="KSO_WM_UNIT_TYPE" val="a"/>
  <p:tag name="KSO_WM_UNIT_INDEX" val="1"/>
  <p:tag name="KSO_WM_UNIT_VALUE" val="29"/>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96.xml><?xml version="1.0" encoding="utf-8"?>
<p:tagLst xmlns:p="http://schemas.openxmlformats.org/presentationml/2006/main">
  <p:tag name="KSO_WM_UNIT_VALUE" val="1234*116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806_1*d*1"/>
  <p:tag name="KSO_WM_TEMPLATE_CATEGORY" val="custom"/>
  <p:tag name="KSO_WM_TEMPLATE_INDEX" val="20234806"/>
  <p:tag name="KSO_WM_UNIT_LAYERLEVEL" val="1"/>
  <p:tag name="KSO_WM_TAG_VERSION" val="3.0"/>
  <p:tag name="KSO_WM_BEAUTIFY_FLAG" val="#wm#"/>
  <p:tag name="KSO_WM_UNIT_PICTURE_SUBTYPE" val="b"/>
  <p:tag name="KSO_WM_UNIT_LINE_FORE_SCHEMECOLOR_INDEX" val="5"/>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806_1*i*1"/>
  <p:tag name="KSO_WM_TEMPLATE_CATEGORY" val="custom"/>
  <p:tag name="KSO_WM_TEMPLATE_INDEX" val="20234806"/>
  <p:tag name="KSO_WM_UNIT_LAYERLEVEL" val="1"/>
  <p:tag name="KSO_WM_TAG_VERSION" val="3.0"/>
  <p:tag name="KSO_WM_BEAUTIFY_FLAG" val="#wm#"/>
  <p:tag name="KSO_WM_UNIT_FILL_FORE_SCHEMECOLOR_INDEX" val="5"/>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806_1*i*2"/>
  <p:tag name="KSO_WM_TEMPLATE_CATEGORY" val="custom"/>
  <p:tag name="KSO_WM_TEMPLATE_INDEX" val="20234806"/>
  <p:tag name="KSO_WM_UNIT_LAYERLEVEL" val="1"/>
  <p:tag name="KSO_WM_TAG_VERSION" val="3.0"/>
  <p:tag name="KSO_WM_BEAUTIFY_FLAG" val="#wm#"/>
  <p:tag name="KSO_WM_UNIT_FILL_FORE_SCHEMECOLOR_INDEX" val="5"/>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1_1"/>
  <p:tag name="KSO_WM_TEMPLATE_CATEGORY" val="diagram"/>
  <p:tag name="KSO_WM_TEMPLATE_INDEX" val="20234805"/>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USESOURCEFORMAT_APPLY" val="1"/>
</p:tagLst>
</file>

<file path=ppt/tags/tag6.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1_4"/>
  <p:tag name="KSO_WM_TEMPLATE_CATEGORY" val="diagram"/>
  <p:tag name="KSO_WM_TEMPLATE_INDEX" val="202348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1_2"/>
  <p:tag name="KSO_WM_TEMPLATE_CATEGORY" val="diagram"/>
  <p:tag name="KSO_WM_TEMPLATE_INDEX" val="202348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f*1_1_1"/>
  <p:tag name="KSO_WM_TEMPLATE_CATEGORY" val="diagram"/>
  <p:tag name="KSO_WM_TEMPLATE_INDEX" val="202348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5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请尽量言简意赅的阐述观点。单击此处输入您的项正文，请尽量言简意赅的阐述观点。"/>
  <p:tag name="KSO_WM_UNIT_TEXT_FILL_FORE_SCHEMECOLOR_INDEX" val="1"/>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a*1_1_1"/>
  <p:tag name="KSO_WM_TEMPLATE_CATEGORY" val="diagram"/>
  <p:tag name="KSO_WM_TEMPLATE_INDEX" val="20234805"/>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UNIT_VALUE" val="18"/>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1_3"/>
  <p:tag name="KSO_WM_TEMPLATE_CATEGORY" val="diagram"/>
  <p:tag name="KSO_WM_TEMPLATE_INDEX" val="202348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4_1"/>
  <p:tag name="KSO_WM_TEMPLATE_CATEGORY" val="diagram"/>
  <p:tag name="KSO_WM_TEMPLATE_INDEX" val="20234805"/>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4_4"/>
  <p:tag name="KSO_WM_TEMPLATE_CATEGORY" val="diagram"/>
  <p:tag name="KSO_WM_TEMPLATE_INDEX" val="20234805"/>
  <p:tag name="KSO_WM_UNIT_LAYERLEVEL" val="1_1_1"/>
  <p:tag name="KSO_WM_TAG_VERSION" val="3.0"/>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4_2"/>
  <p:tag name="KSO_WM_TEMPLATE_CATEGORY" val="diagram"/>
  <p:tag name="KSO_WM_TEMPLATE_INDEX" val="20234805"/>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f*1_4_1"/>
  <p:tag name="KSO_WM_TEMPLATE_CATEGORY" val="diagram"/>
  <p:tag name="KSO_WM_TEMPLATE_INDEX" val="20234805"/>
  <p:tag name="KSO_WM_UNIT_LAYERLEVEL" val="1_1_1"/>
  <p:tag name="KSO_WM_TAG_VERSION" val="3.0"/>
  <p:tag name="KSO_WM_UNIT_SUBTYPE" val="a"/>
  <p:tag name="KSO_WM_UNIT_NOCLEAR" val="0"/>
  <p:tag name="KSO_WM_DIAGRAM_GROUP_CODE" val="l1-1"/>
  <p:tag name="KSO_WM_UNIT_TYPE" val="l_h_f"/>
  <p:tag name="KSO_WM_UNIT_INDEX" val="1_4_1"/>
  <p:tag name="KSO_WM_UNIT_VALUE" val="5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请尽量言简意赅的阐述观点。单击此处输入您的项正文，请尽量言简意赅的阐述观点。"/>
  <p:tag name="KSO_WM_UNIT_TEXT_FILL_FORE_SCHEMECOLOR_INDEX" val="1"/>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a*1_4_1"/>
  <p:tag name="KSO_WM_TEMPLATE_CATEGORY" val="diagram"/>
  <p:tag name="KSO_WM_TEMPLATE_INDEX" val="20234805"/>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4_1"/>
  <p:tag name="KSO_WM_UNIT_VALUE" val="18"/>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5"/>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4_3"/>
  <p:tag name="KSO_WM_TEMPLATE_CATEGORY" val="diagram"/>
  <p:tag name="KSO_WM_TEMPLATE_INDEX" val="20234805"/>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2_1"/>
  <p:tag name="KSO_WM_TEMPLATE_CATEGORY" val="diagram"/>
  <p:tag name="KSO_WM_TEMPLATE_INDEX" val="20234805"/>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2_4"/>
  <p:tag name="KSO_WM_TEMPLATE_CATEGORY" val="diagram"/>
  <p:tag name="KSO_WM_TEMPLATE_INDEX" val="202348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2_2"/>
  <p:tag name="KSO_WM_TEMPLATE_CATEGORY" val="diagram"/>
  <p:tag name="KSO_WM_TEMPLATE_INDEX" val="202348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f*1_2_1"/>
  <p:tag name="KSO_WM_TEMPLATE_CATEGORY" val="diagram"/>
  <p:tag name="KSO_WM_TEMPLATE_INDEX" val="20234805"/>
  <p:tag name="KSO_WM_UNIT_LAYERLEVEL" val="1_1_1"/>
  <p:tag name="KSO_WM_TAG_VERSION" val="3.0"/>
  <p:tag name="KSO_WM_UNIT_SUBTYPE" val="a"/>
  <p:tag name="KSO_WM_UNIT_NOCLEAR" val="0"/>
  <p:tag name="KSO_WM_DIAGRAM_GROUP_CODE" val="l1-1"/>
  <p:tag name="KSO_WM_UNIT_TYPE" val="l_h_f"/>
  <p:tag name="KSO_WM_UNIT_INDEX" val="1_2_1"/>
  <p:tag name="KSO_WM_UNIT_VALUE" val="5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请尽量言简意赅的阐述观点。单击此处输入您的项正文，请尽量言简意赅的阐述观点。"/>
  <p:tag name="KSO_WM_UNIT_TEXT_FILL_FORE_SCHEMECOLOR_INDEX" val="1"/>
  <p:tag name="KSO_WM_UNIT_TEX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a*1_2_1"/>
  <p:tag name="KSO_WM_TEMPLATE_CATEGORY" val="diagram"/>
  <p:tag name="KSO_WM_TEMPLATE_INDEX" val="20234805"/>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UNIT_VALUE" val="18"/>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2_3"/>
  <p:tag name="KSO_WM_TEMPLATE_CATEGORY" val="diagram"/>
  <p:tag name="KSO_WM_TEMPLATE_INDEX" val="202348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3_1"/>
  <p:tag name="KSO_WM_TEMPLATE_CATEGORY" val="diagram"/>
  <p:tag name="KSO_WM_TEMPLATE_INDEX" val="20234805"/>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3_4"/>
  <p:tag name="KSO_WM_TEMPLATE_CATEGORY" val="diagram"/>
  <p:tag name="KSO_WM_TEMPLATE_INDEX" val="202348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3_2"/>
  <p:tag name="KSO_WM_TEMPLATE_CATEGORY" val="diagram"/>
  <p:tag name="KSO_WM_TEMPLATE_INDEX" val="202348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f*1_3_1"/>
  <p:tag name="KSO_WM_TEMPLATE_CATEGORY" val="diagram"/>
  <p:tag name="KSO_WM_TEMPLATE_INDEX" val="20234805"/>
  <p:tag name="KSO_WM_UNIT_LAYERLEVEL" val="1_1_1"/>
  <p:tag name="KSO_WM_TAG_VERSION" val="3.0"/>
  <p:tag name="KSO_WM_UNIT_SUBTYPE" val="a"/>
  <p:tag name="KSO_WM_UNIT_NOCLEAR" val="0"/>
  <p:tag name="KSO_WM_DIAGRAM_GROUP_CODE" val="l1-1"/>
  <p:tag name="KSO_WM_UNIT_TYPE" val="l_h_f"/>
  <p:tag name="KSO_WM_UNIT_INDEX" val="1_3_1"/>
  <p:tag name="KSO_WM_UNIT_VALUE" val="54"/>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请尽量言简意赅的阐述观点。单击此处输入您的项正文，请尽量言简意赅的阐述观点。"/>
  <p:tag name="KSO_WM_UNIT_TEXT_FILL_FORE_SCHEMECOLOR_INDEX" val="1"/>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a*1_3_1"/>
  <p:tag name="KSO_WM_TEMPLATE_CATEGORY" val="diagram"/>
  <p:tag name="KSO_WM_TEMPLATE_INDEX" val="20234805"/>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UNIT_VALUE" val="18"/>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3*l_h_i*1_3_3"/>
  <p:tag name="KSO_WM_TEMPLATE_CATEGORY" val="diagram"/>
  <p:tag name="KSO_WM_TEMPLATE_INDEX" val="202348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74.35,&quot;top&quot;:125.6,&quot;width&quot;:509.8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623.xml><?xml version="1.0" encoding="utf-8"?>
<p:tagLst xmlns:p="http://schemas.openxmlformats.org/presentationml/2006/main">
  <p:tag name="KSO_WM_SLIDE_ID" val="custom20234806_1"/>
  <p:tag name="KSO_WM_TEMPLATE_SUBCATEGORY" val="0"/>
  <p:tag name="KSO_WM_TEMPLATE_MASTER_TYPE" val="0"/>
  <p:tag name="KSO_WM_TEMPLATE_COLOR_TYPE" val="0"/>
  <p:tag name="KSO_WM_SLIDE_TYPE" val="text"/>
  <p:tag name="KSO_WM_SLIDE_SUBTYPE" val="picTxt"/>
  <p:tag name="KSO_WM_SLIDE_ITEM_CNT" val="4"/>
  <p:tag name="KSO_WM_SLIDE_INDEX" val="1"/>
  <p:tag name="KSO_WM_SLIDE_SIZE" val="414.55*367.5"/>
  <p:tag name="KSO_WM_SLIDE_POSITION" val="74.35*125.6"/>
  <p:tag name="KSO_WM_TAG_VERSION" val="3.0"/>
  <p:tag name="KSO_WM_BEAUTIFY_FLAG" val="#wm#"/>
  <p:tag name="KSO_WM_TEMPLATE_CATEGORY" val="custom"/>
  <p:tag name="KSO_WM_TEMPLATE_INDEX" val="20234806"/>
  <p:tag name="KSO_WM_DIAGRAM_GROUP_CODE" val="l1-1"/>
  <p:tag name="KSO_WM_SLIDE_DIAGTYPE" val="l"/>
  <p:tag name="KSO_WM_SLIDE_LAYOUT" val="a_d_l"/>
  <p:tag name="KSO_WM_SLIDE_LAYOUT_CNT" val="1_1_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2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3"/>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4*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6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4*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1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295*295"/>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18"/>
  <p:tag name="KSO_WM_DIAGRAM_USE_COLOR_VALUE" val="{&quot;color_scheme&quot;:1,&quot;color_type&quot;:1,&quot;theme_color_indexes&quot;:[5,6,5,6,5,6]}"/>
</p:tagLst>
</file>

<file path=ppt/tags/tag62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3"/>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4*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6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4*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2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295*295"/>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19"/>
  <p:tag name="KSO_WM_DIAGRAM_USE_COLOR_VALUE" val="{&quot;color_scheme&quot;:1,&quot;color_type&quot;:1,&quot;theme_color_indexes&quot;:[5,6,5,6,5,6]}"/>
</p:tagLst>
</file>

<file path=ppt/tags/tag63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3"/>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14_4*l_h_f*1_3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6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4*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3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295*295"/>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25"/>
  <p:tag name="KSO_WM_DIAGRAM_USE_COLOR_VALUE" val="{&quot;color_scheme&quot;:1,&quot;color_type&quot;:1,&quot;theme_color_indexes&quot;:[5,6,5,6,5,6]}"/>
</p:tagLst>
</file>

<file path=ppt/tags/tag637.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638.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639.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6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641.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642.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64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3"/>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14_4*l_h_f*1_4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6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14_4*l_h_a*1_4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4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1"/>
  <p:tag name="KSO_WM_UNIT_VALUE" val="295*295"/>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33"/>
  <p:tag name="KSO_WM_DIAGRAM_USE_COLOR_VALUE" val="{&quot;color_scheme&quot;:1,&quot;color_type&quot;:1,&quot;theme_color_indexes&quot;:[5,6,5,6,5,6]}"/>
</p:tagLst>
</file>

<file path=ppt/tags/tag64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3"/>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5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5_1"/>
  <p:tag name="KSO_WM_UNIT_VALUE" val="295*295"/>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34"/>
  <p:tag name="KSO_WM_DIAGRAM_USE_COLOR_VALUE" val="{&quot;color_scheme&quot;:1,&quot;color_type&quot;:1,&quot;theme_color_indexes&quot;:[5,6,5,6,5,6]}"/>
</p:tagLst>
</file>

<file path=ppt/tags/tag6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714_4*l_h_f*1_5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6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14_4*l_h_a*1_5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51.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652.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653.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654.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71.4625196850393,&quot;left&quot;:101.09992125984252,&quot;top&quot;:125.92456692913386,&quot;width&quot;:758.820314960629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655.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 name="resource_record_key" val="{&quot;65&quot;:[20235972],&quot;70&quot;:[3319538]}"/>
</p:tagLst>
</file>

<file path=ppt/tags/tag6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6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6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6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1_1*a*1"/>
  <p:tag name="KSO_WM_TEMPLATE_CATEGORY" val="diagram"/>
  <p:tag name="KSO_WM_TEMPLATE_INDEX" val="202333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68.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69.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6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670.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67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72.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74.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675.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UNIT_USESOURCEFORMAT_APPLY" val="1"/>
</p:tagLst>
</file>

<file path=ppt/tags/tag676.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7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101.73401574803148,&quot;top&quot;:135.68570844118568,&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78.xml><?xml version="1.0" encoding="utf-8"?>
<p:tagLst xmlns:p="http://schemas.openxmlformats.org/presentationml/2006/main">
  <p:tag name="KSO_WM_DIAGRAM_VIRTUALLY_FRAME" val="{&quot;height&quot;:328.877362424956,&quot;left&quot;:101.73401574803148,&quot;top&quot;:135.68570844118568,&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679.xml><?xml version="1.0" encoding="utf-8"?>
<p:tagLst xmlns:p="http://schemas.openxmlformats.org/presentationml/2006/main">
  <p:tag name="KSO_WM_DIAGRAM_VIRTUALLY_FRAME" val="{&quot;height&quot;:328.877362424956,&quot;left&quot;:101.73401574803148,&quot;top&quot;:135.68570844118568,&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68.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680.xml><?xml version="1.0" encoding="utf-8"?>
<p:tagLst xmlns:p="http://schemas.openxmlformats.org/presentationml/2006/main">
  <p:tag name="KSO_WM_DIAGRAM_VIRTUALLY_FRAME" val="{&quot;height&quot;:328.877362424956,&quot;left&quot;:101.73401574803148,&quot;top&quot;:135.68570844118568,&quot;width&quot;:756.587480314960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81.xml><?xml version="1.0" encoding="utf-8"?>
<p:tagLst xmlns:p="http://schemas.openxmlformats.org/presentationml/2006/main">
  <p:tag name="KSO_WM_SLIDE_ID" val="diagram2023333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331"/>
  <p:tag name="KSO_WM_SLIDE_TYPE" val="text"/>
  <p:tag name="KSO_WM_SLIDE_SUBTYPE" val="diag"/>
  <p:tag name="KSO_WM_SLIDE_SIZE" val="756.282*326.351"/>
  <p:tag name="KSO_WM_SLIDE_POSITION" val="101.734*144.899"/>
  <p:tag name="KSO_WM_SLIDE_LAYOUT" val="a_l"/>
  <p:tag name="KSO_WM_SLIDE_LAYOUT_CNT" val="1_1"/>
  <p:tag name="KSO_WM_SPECIAL_SOURCE" val="bdnull"/>
  <p:tag name="KSO_WM_DIAGRAM_GROUP_CODE" val="l1-1"/>
  <p:tag name="KSO_WM_SLIDE_DIAGTYPE" val="l"/>
</p:tagLst>
</file>

<file path=ppt/tags/tag6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21_5*a*1"/>
  <p:tag name="KSO_WM_TEMPLATE_CATEGORY" val="diagram"/>
  <p:tag name="KSO_WM_TEMPLATE_INDEX" val="2023092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1_2*l_h_i*1_1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SHADOW_SCHEMECOLOR_INDEX" val="5"/>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21_2*l_h_i*1_1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UNIT_USESOURCEFORMAT_APPLY"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21_2*l_h_i*1_1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2"/>
  <p:tag name="KSO_WM_UNIT_TEXT_FILL_TYPE" val="1"/>
  <p:tag name="KSO_WM_UNIT_USESOURCEFORMAT_APPLY" val="1"/>
</p:tagLst>
</file>

<file path=ppt/tags/tag6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0921_2*l_h_f*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126"/>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1_2*l_h_i*1_1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SHADOW_SCHEMECOLOR_INDEX" val="5"/>
  <p:tag name="KSO_WM_UNIT_USESOURCEFORMAT_APPLY"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21_2*l_h_i*1_1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1"/>
</p:tagLst>
</file>

<file path=ppt/tags/tag6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1_2*l_h_a*1_1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USESOURCEFORMAT_APPLY" val="1"/>
</p:tagLst>
</file>

<file path=ppt/tags/tag6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1_2*l_h_i*1_2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SHADOW_SCHEMECOLOR_INDEX" val="5"/>
  <p:tag name="KSO_WM_UNIT_USESOURCEFORMAT_APPLY"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21_2*l_h_i*1_2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21_2*l_h_i*1_2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2"/>
  <p:tag name="KSO_WM_UNIT_TEXT_FILL_TYPE" val="1"/>
  <p:tag name="KSO_WM_UNIT_USESOURCEFORMAT_APPLY" val="1"/>
</p:tagLst>
</file>

<file path=ppt/tags/tag693.xml><?xml version="1.0" encoding="utf-8"?>
<p:tagLst xmlns:p="http://schemas.openxmlformats.org/presentationml/2006/main">
  <p:tag name="KSO_WM_UNIT_SUBTYPE" val="a"/>
  <p:tag name="KSO_WM_UNIT_NOCLEAR" val="0"/>
  <p:tag name="KSO_WM_UNIT_VALUE" val="126"/>
  <p:tag name="KSO_WM_UNIT_HIGHLIGHT" val="0"/>
  <p:tag name="KSO_WM_UNIT_COMPATIBLE" val="0"/>
  <p:tag name="KSO_WM_UNIT_DIAGRAM_ISNUMVISUAL" val="0"/>
  <p:tag name="KSO_WM_UNIT_DIAGRAM_ISREFERUNIT" val="0"/>
  <p:tag name="KSO_WM_UNIT_TYPE" val="l_h_f"/>
  <p:tag name="KSO_WM_UNIT_INDEX" val="1_2_1"/>
  <p:tag name="KSO_WM_UNIT_ID" val="diagram20230921_2*l_h_f*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1_2*l_h_i*1_2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SHADOW_SCHEMECOLOR_INDEX" val="5"/>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21_2*l_h_i*1_2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1"/>
</p:tagLst>
</file>

<file path=ppt/tags/tag6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1_2*l_h_a*1_2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21_2*l_h_i*1_3_2"/>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SHADOW_SCHEMECOLOR_INDEX" val="5"/>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0921_2*l_h_i*1_3_3"/>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LAYER_COUNT" val="1"/>
  <p:tag name="KSO_WM_UNIT_NOCLEAR" val="0"/>
  <p:tag name="KSO_WM_DIAGRAM_VERSION" val="3"/>
  <p:tag name="KSO_WM_DIAGRAM_COLOR_TRICK" val="1"/>
  <p:tag name="KSO_WM_DIAGRAM_COLOR_TEXT_CAN_REMOVE" val="n"/>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0921_2*l_h_i*1_3_5"/>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TYPE" val="i"/>
  <p:tag name="KSO_WM_UNIT_INDEX" val="20"/>
  <p:tag name="KSO_WM_BEAUTIFY_FLAG" val="#wm#"/>
  <p:tag name="KSO_WM_TAG_VERSION" val="3.0"/>
  <p:tag name="KSO_WM_UNIT_ID" val="_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0921_2*l_h_f*1_3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126"/>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您的)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1_2*l_h_i*1_3_1"/>
  <p:tag name="KSO_WM_TEMPLATE_CATEGORY" val="diagram"/>
  <p:tag name="KSO_WM_TEMPLATE_INDEX" val="20230921"/>
  <p:tag name="KSO_WM_UNIT_LAYERLEVEL" val="1_1_1"/>
  <p:tag name="KSO_WM_TAG_VERSION" val="3.0"/>
  <p:tag name="KSO_WM_UNIT_SUBTYPE" val="d"/>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SHADOW_SCHEMECOLOR_INDEX" val="5"/>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0921_2*l_h_i*1_3_4"/>
  <p:tag name="KSO_WM_TEMPLATE_CATEGORY" val="diagram"/>
  <p:tag name="KSO_WM_TEMPLATE_INDEX" val="20230921"/>
  <p:tag name="KSO_WM_UNIT_LAYERLEVEL" val="1_1_1"/>
  <p:tag name="KSO_WM_TAG_VERSION" val="3.0"/>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1_2*l_h_a*1_3_1"/>
  <p:tag name="KSO_WM_TEMPLATE_CATEGORY" val="diagram"/>
  <p:tag name="KSO_WM_TEMPLATE_INDEX" val="20230921"/>
  <p:tag name="KSO_WM_UNIT_LAYERLEVEL" val="1_1_1"/>
  <p:tag name="KSO_WM_TAG_VERSION" val="3.0"/>
  <p:tag name="KSO_WM_DIAGRAM_GROUP_CODE" val="l1-1"/>
  <p:tag name="KSO_WM_DIAGRAM_MAX_ITEMCNT" val="6"/>
  <p:tag name="KSO_WM_DIAGRAM_MIN_ITEMCNT" val="2"/>
  <p:tag name="KSO_WM_DIAGRAM_VIRTUALLY_FRAME" val="{&quot;height&quot;:373.70007874015744,&quot;left&quot;:54.80000000000001,&quot;top&quot;:114.82496062992125,&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BEAUTIFY_FLAG" val="#wm#"/>
  <p:tag name="KSO_WM_TEMPLATE_CATEGORY" val="diagram"/>
  <p:tag name="KSO_WM_TEMPLATE_INDEX" val="20230921"/>
  <p:tag name="KSO_WM_SPECIAL_SOURCE" val="bdnull"/>
  <p:tag name="KSO_WM_SLIDE_ID" val="diagram20230921_5"/>
  <p:tag name="KSO_WM_TEMPLATE_SUBCATEGORY" val="0"/>
  <p:tag name="KSO_WM_TEMPLATE_MASTER_TYPE" val="0"/>
  <p:tag name="KSO_WM_TEMPLATE_COLOR_TYPE" val="0"/>
  <p:tag name="KSO_WM_SLIDE_ITEM_CNT" val="6"/>
  <p:tag name="KSO_WM_SLIDE_INDEX" val="5"/>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55*373.05"/>
  <p:tag name="KSO_WM_SLIDE_POSITION" val="54.8*115.15"/>
</p:tagLst>
</file>

<file path=ppt/tags/tag70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789_2*a*1"/>
  <p:tag name="KSO_WM_TEMPLATE_CATEGORY" val="diagram"/>
  <p:tag name="KSO_WM_TEMPLATE_INDEX" val="202347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06.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89_1*l_h_a*1_1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707.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89_1*l_h_f*1_1_1"/>
  <p:tag name="KSO_WM_TEMPLATE_CATEGORY" val="diagram"/>
  <p:tag name="KSO_WM_TEMPLATE_INDEX" val="20234789"/>
  <p:tag name="KSO_WM_UNIT_LAYERLEVEL" val="1_1_1"/>
  <p:tag name="KSO_WM_TAG_VERSION" val="3.0"/>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708.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89_1*l_h_a*1_2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709.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89_1*l_h_f*1_2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7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DIAGRAM_VIRTUALLY_FRAME" val="{&quot;height&quot;:355.65008179191534,&quot;left&quot;:71.75,&quot;top&quot;:132.64999694824223,&quot;width&quot;:81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789_1*l_h_a*1_3_1"/>
  <p:tag name="KSO_WM_TEMPLATE_CATEGORY" val="diagram"/>
  <p:tag name="KSO_WM_TEMPLATE_INDEX" val="20234789"/>
  <p:tag name="KSO_WM_UNIT_LAYERLEVEL" val="1_1_1"/>
  <p:tag name="KSO_WM_TAG_VERSION" val="3.0"/>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UNIT_PRESET_TEXT" val="此处添加项标题"/>
  <p:tag name="KSO_WM_UNIT_TEXT_FILL_FORE_SCHEMECOLOR_INDEX" val="1"/>
  <p:tag name="KSO_WM_UNIT_TEXT_FILL_TYPE" val="1"/>
  <p:tag name="KSO_WM_UNIT_USESOURCEFORMAT_APPLY" val="1"/>
</p:tagLst>
</file>

<file path=ppt/tags/tag711.xml><?xml version="1.0" encoding="utf-8"?>
<p:tagLst xmlns:p="http://schemas.openxmlformats.org/presentationml/2006/main">
  <p:tag name="KSO_WM_DIAGRAM_VIRTUALLY_FRAME" val="{&quot;height&quot;:355.65008179191534,&quot;left&quot;:71.75,&quot;top&quot;:132.64999694824223,&quot;width&quot;:816.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89_1*l_h_f*1_3_1"/>
  <p:tag name="KSO_WM_TEMPLATE_CATEGORY" val="diagram"/>
  <p:tag name="KSO_WM_TEMPLATE_INDEX" val="20234789"/>
  <p:tag name="KSO_WM_UNIT_LAYERLEVEL" val="1_1_1"/>
  <p:tag name="KSO_WM_TAG_VERSION" val="3.0"/>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TEXT_LAYER_COUNT" val="1"/>
  <p:tag name="KSO_WM_BEAUTIFY_FLAG" val="#wm#"/>
  <p:tag name="KSO_WM_UNIT_PRESET_TEXT" val="单击此处添加文本，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712.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89_1*l_h_d*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789_1*l_h_i*1_1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789_1*l_h_i*1_1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789_1*l_h_i*1_1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89_1*l_h_i*1_1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789_1*l_h_i*1_1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789_1*l_h_i*1_1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19.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89_1*l_h_d*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789_1*l_h_i*1_2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789_1*l_h_i*1_2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789_1*l_h_i*1_2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89_1*l_h_i*1_2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789_1*l_h_i*1_2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789_1*l_h_i*1_2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26.xml><?xml version="1.0" encoding="utf-8"?>
<p:tagLst xmlns:p="http://schemas.openxmlformats.org/presentationml/2006/main">
  <p:tag name="KSO_WM_UNIT_VALUE" val="560*5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89_1*l_h_d*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789_1*l_h_i*1_3_5"/>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789_1*l_h_i*1_3_4"/>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gradient&quot;:[{&quot;brightness&quot;:0,&quot;colorType&quot;:1,&quot;foreColorIndex&quot;:5,&quot;pos&quot;:0,&quot;transparency&quot;:1},{&quot;brightness&quot;:0,&quot;colorType&quot;:1,&quot;foreColorIndex&quot;:5,&quot;pos&quot;:1,&quot;transparency&quot;:0.3400000035762787}],&quot;type&quot;:3},&quot;glow&quot;:{&quot;colorType&quot;:0},&quot;line&quot;:{&quot;type&quot;:0},&quot;shadow&quot;:{&quot;brightness&quot;:0,&quot;colorType&quot;:2,&quot;rgb&quot;:&quot;#65b4d5&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789_1*l_h_i*1_3_3"/>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89_1*l_h_i*1_3_2"/>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4789_1*l_h_i*1_3_6"/>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789_1*l_h_i*1_3_7"/>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89_1*l_h_i*1_1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89_1*l_h_i*1_2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789_1*l_h_i*1_3_1"/>
  <p:tag name="KSO_WM_TEMPLATE_CATEGORY" val="diagram"/>
  <p:tag name="KSO_WM_TEMPLATE_INDEX" val="2023478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55.65008179191534,&quot;left&quot;:71.75,&quot;top&quot;:132.64999694824223,&quot;width&quot;:816.5}"/>
  <p:tag name="KSO_WM_DIAGRAM_COLOR_MATCH_VALUE" val="{&quot;shape&quot;:{&quot;fill&quot;:{&quot;type&quot;:0},&quot;glow&quot;:{&quot;colorType&quot;:0},&quot;line&quot;:{&quot;gradient&quot;:[{&quot;brightness&quot;:0,&quot;colorType&quot;:1,&quot;foreColorIndex&quot;:5,&quot;pos&quot;:0,&quot;transparency&quot;:0.30000001192092896},{&quot;brightness&quot;:0,&quot;colorType&quot;:1,&quot;foreColorIndex&quot;:5,&quot;pos&quot;:0.9100000262260437,&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736.xml><?xml version="1.0" encoding="utf-8"?>
<p:tagLst xmlns:p="http://schemas.openxmlformats.org/presentationml/2006/main">
  <p:tag name="KSO_WM_SLIDE_ID" val="diagram20234789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4789"/>
  <p:tag name="KSO_WM_SLIDE_TYPE" val="text"/>
  <p:tag name="KSO_WM_SLIDE_SUBTYPE" val="diag"/>
  <p:tag name="KSO_WM_SLIDE_SIZE" val="850.05*353.7"/>
  <p:tag name="KSO_WM_SLIDE_POSITION" val="62.05*133.6"/>
  <p:tag name="KSO_WM_SLIDE_LAYOUT" val="a_l"/>
  <p:tag name="KSO_WM_SLIDE_LAYOUT_CNT" val="1_1"/>
  <p:tag name="KSO_WM_SPECIAL_SOURCE" val="bdnull"/>
  <p:tag name="KSO_WM_DIAGRAM_GROUP_CODE" val="l1-1"/>
  <p:tag name="KSO_WM_SLIDE_DIAGTYPE" val="l"/>
</p:tagLst>
</file>

<file path=ppt/tags/tag7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38.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39.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4.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740.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quot;top&quot;:125.88119182376559,&quot;width&quot;:835.647637795275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42.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quot;top&quot;:125.88119182376559,&quot;width&quot;:835.647637795275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44.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45.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3.33761635246873,&quot;left&quot;:62.1,&quot;top&quot;:125.88119182376559,&quot;width&quot;:835.6476377952756}"/>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747.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48.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49.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75.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750.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1.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2.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3.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4.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5.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6.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5"/>
  <p:tag name="KSO_WM_DIAGRAM_USE_COLOR_VALUE" val="{&quot;color_scheme&quot;:1,&quot;color_type&quot;:1,&quot;theme_color_indexes&quot;:[5,6,5,6,5,6]}"/>
</p:tagLst>
</file>

<file path=ppt/tags/tag757.xml><?xml version="1.0" encoding="utf-8"?>
<p:tagLst xmlns:p="http://schemas.openxmlformats.org/presentationml/2006/main">
  <p:tag name="KSO_WM_DIAGRAM_VIRTUALLY_FRAME" val="{&quot;height&quot;:373.33761635246873,&quot;left&quot;:62.1,&quot;top&quot;:125.88119182376559,&quot;width&quot;:835.6476377952756}"/>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4"/>
  <p:tag name="KSO_WM_DIAGRAM_USE_COLOR_VALUE" val="{&quot;color_scheme&quot;:1,&quot;color_type&quot;:1,&quot;theme_color_indexes&quot;:[5,6,5,6,5,6]}"/>
</p:tagLst>
</file>

<file path=ppt/tags/tag758.xml><?xml version="1.0" encoding="utf-8"?>
<p:tagLst xmlns:p="http://schemas.openxmlformats.org/presentationml/2006/main">
  <p:tag name="KSO_WM_DIAGRAM_VIRTUALLY_FRAME" val="{&quot;height&quot;:373.33761635246873,&quot;left&quot;:62.1,&quot;top&quot;:125.88119182376559,&quot;width&quot;:835.6476377952756}"/>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26"/>
  <p:tag name="KSO_WM_DIAGRAM_USE_COLOR_VALUE" val="{&quot;color_scheme&quot;:1,&quot;color_type&quot;:1,&quot;theme_color_indexes&quot;:[5,6,5,6,5,6]}"/>
</p:tagLst>
</file>

<file path=ppt/tags/tag759.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35]}"/>
</p:tagLst>
</file>

<file path=ppt/tags/tag7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7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6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337436540&quot;}*gallery_gallery_ai_v2.1.2_ONLINE*1ad7a12d-fcd2-4e67-9d69-8d867a16247c-slide-0"/>
  <p:tag name="KSO_WM_UNIT_FILL_FORE_SCHEMECOLOR_INDEX" val="5"/>
  <p:tag name="KSO_WM_UNIT_FILL_TYPE" val="1"/>
  <p:tag name="KSO_WM_UNIT_LINE_FILL_TYPE" val="2"/>
  <p:tag name="KSO_WM_UNIT_USESOURCEFORMAT_APPLY" val="1"/>
</p:tagLst>
</file>

<file path=ppt/tags/tag7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6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948729510&quot;}*gallery_gallery_ai_v2.1.2_ONLINE*1ad7a12d-fcd2-4e67-9d69-8d867a16247c-slide-0"/>
  <p:tag name="KSO_WM_UNIT_FILL_FORE_SCHEMECOLOR_INDEX" val="5"/>
  <p:tag name="KSO_WM_UNIT_FILL_TYPE" val="1"/>
  <p:tag name="KSO_WM_UNIT_LINE_FILL_TYPE" val="2"/>
  <p:tag name="KSO_WM_UNIT_USESOURCEFORMAT_APPLY" val="1"/>
</p:tagLst>
</file>

<file path=ppt/tags/tag7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7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31.7,&quot;top&quot;:127.24382114075294,&quot;width&quot;:873.973700787401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13764515&quot;}*gallery_gallery_ai_v2.1.2_ONLINE*1ad7a12d-fcd2-4e67-9d69-8d867a16247c-slide-0"/>
  <p:tag name="KSO_WM_UNIT_FILL_FORE_SCHEMECOLOR_INDEX" val="5"/>
  <p:tag name="KSO_WM_UNIT_FILL_TYPE" val="1"/>
  <p:tag name="KSO_WM_UNIT_LINE_FILL_TYPE" val="2"/>
  <p:tag name="KSO_WM_UNIT_USESOURCEFORMAT_APPLY" val="1"/>
</p:tagLst>
</file>

<file path=ppt/tags/tag773.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7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0"/>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487192415&quot;}*auto_gallery_ai_v2.1.2_ONLINE*1749629344945_874815_353e366d56d5-slide-9"/>
  <p:tag name="KSO_WM_UNIT_LINE_FILL_TYPE" val="2"/>
  <p:tag name="KSO_WM_UNIT_USESOURCEFORMAT_APPLY" val="0"/>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1430193661&quot;}*auto_gallery_ai_v2.1.2_ONLINE*1749629344945_874815_353e366d56d5-slide-9"/>
  <p:tag name="KSO_WM_UNIT_LINE_FILL_TYPE" val="2"/>
  <p:tag name="KSO_WM_UNIT_USESOURCEFORMAT_APPLY" val="0"/>
</p:tagLst>
</file>

<file path=ppt/tags/tag7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ppt&quot;,&quot;id&quot;:&quot;VCG41N494788504&quot;}*auto_gallery_ai_v2.1.2_ONLINE*1749629344945_874815_353e366d56d5-slide-9"/>
  <p:tag name="KSO_WM_UNIT_LINE_FILL_TYPE" val="2"/>
  <p:tag name="KSO_WM_UNIT_USESOURCEFORMAT_APPLY" val="0"/>
</p:tagLst>
</file>

<file path=ppt/tags/tag7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7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7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0"/>
</p:tagLst>
</file>

<file path=ppt/tags/tag7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0"/>
</p:tagLst>
</file>

<file path=ppt/tags/tag7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0"/>
</p:tagLst>
</file>

<file path=ppt/tags/tag7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0"/>
</p:tagLst>
</file>

<file path=ppt/tags/tag78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788.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ppt&quot;,&quot;id&quot;:&quot;&quot;}*auto_ai_ai_v2.1.2_ONLINE*1749629344945_874815_353e366d56d5-slide-10"/>
  <p:tag name="KSO_WM_UNIT_FILL_FORE_SCHEMECOLOR_INDEX" val="5"/>
  <p:tag name="KSO_WM_UNIT_FILL_TYPE" val="1"/>
  <p:tag name="KSO_WM_UNIT_LINE_FORE_SCHEMECOLOR_INDEX" val="1"/>
  <p:tag name="KSO_WM_UNIT_LINE_FILL_TYPE" val="2"/>
  <p:tag name="KSO_WM_UNIT_USESOURCEFORMAT_APPLY" val="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7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0"/>
</p:tagLst>
</file>

<file path=ppt/tags/tag79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7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72.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7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72.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72.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0"/>
</p:tagLst>
</file>

<file path=ppt/tags/tag7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496062992126,&quot;left&quot;:54.8,&quot;top&quot;:374.4750393700787,&quot;width&quot;:772.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0"/>
</p:tagLst>
</file>

<file path=ppt/tags/tag796.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0968"/>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797.xml><?xml version="1.0" encoding="utf-8"?>
<p:tagLst xmlns:p="http://schemas.openxmlformats.org/presentationml/2006/main">
  <p:tag name="KSO_WM_UNIT_TYPE" val="a"/>
  <p:tag name="KSO_WM_UNIT_INDEX" val="1"/>
  <p:tag name="KSO_WM_BEAUTIFY_FLAG" val="#wm#"/>
  <p:tag name="KSO_WM_TAG_VERSION" val="3.0"/>
  <p:tag name="KSO_WM_UNIT_ID" val="custom20235972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 name="KSO_WM_UNIT_ISCONTENTSTITLE" val="0"/>
  <p:tag name="KSO_WM_UNIT_PRESET_TEXT" val="添加章节标题"/>
  <p:tag name="KSO_WM_UNIT_TEXT_TYPE" val="1"/>
</p:tagLst>
</file>

<file path=ppt/tags/tag798.xml><?xml version="1.0" encoding="utf-8"?>
<p:tagLst xmlns:p="http://schemas.openxmlformats.org/presentationml/2006/main">
  <p:tag name="KSO_WM_UNIT_TYPE" val="e"/>
  <p:tag name="KSO_WM_UNIT_INDEX" val="1"/>
  <p:tag name="KSO_WM_BEAUTIFY_FLAG" val="#wm#"/>
  <p:tag name="KSO_WM_TAG_VERSION" val="3.0"/>
  <p:tag name="KSO_WM_UNIT_ID" val="custom20235972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72"/>
  <p:tag name="KSO_WM_TEMPLATE_CATEGORY" val="custom"/>
</p:tagLst>
</file>

<file path=ppt/tags/tag79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0968"/>
  <p:tag name="KSO_WM_TEMPLATE_CATEGORY" val="diagram"/>
  <p:tag name="KSO_WM_SLIDE_INDEX" val="7"/>
  <p:tag name="KSO_WM_SLIDE_ID" val="custom20235972_7"/>
  <p:tag name="KSO_WM_TEMPLATE_MASTER_TYPE" val="0"/>
  <p:tag name="KSO_WM_SLIDE_LAYOUT" val="a_b_e"/>
  <p:tag name="KSO_WM_SLIDE_LAYOUT_CNT" val="1_1_1"/>
</p:tagLst>
</file>

<file path=ppt/tags/tag8.xml><?xml version="1.0" encoding="utf-8"?>
<p:tagLst xmlns:p="http://schemas.openxmlformats.org/presentationml/2006/main">
  <p:tag name="KSO_WM_UNIT_TYPE" val="i"/>
  <p:tag name="KSO_WM_UNIT_INDEX" val="21"/>
  <p:tag name="KSO_WM_BEAUTIFY_FLAG" val="#wm#"/>
  <p:tag name="KSO_WM_TAG_VERSION" val="3.0"/>
  <p:tag name="KSO_WM_UNIT_ID" val="_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80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DIAGRAM_USE_COLOR_VALUE" val="{&quot;color_scheme&quot;:1,&quot;color_type&quot;:1,&quot;theme_color_indexes&quot;:[5,6,5,6,5,6]}"/>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7.71948769412063,&quot;left&quot;:54.8,&quot;top&quot;:111.18051230587939,&quot;width&quot;:850.48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13.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782]}"/>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8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49513838&quot;}*gallery_gallery_ai_v2.1.2_ONLINE*d6e458ba-2603-4b46-a89e-34c09741dd46-slide-0"/>
  <p:tag name="KSO_WM_UNIT_LINE_FILL_TYPE" val="2"/>
  <p:tag name="KSO_WM_UNIT_USESOURCEFORMAT_APPLY" val="1"/>
</p:tagLst>
</file>

<file path=ppt/tags/tag8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8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172682150&quot;}*gallery_gallery_ai_v2.1.2_ONLINE*d6e458ba-2603-4b46-a89e-34c09741dd46-slide-0"/>
  <p:tag name="KSO_WM_UNIT_LINE_FILL_TYPE" val="2"/>
  <p:tag name="KSO_WM_UNIT_USESOURCEFORMAT_APPLY" val="1"/>
</p:tagLst>
</file>

<file path=ppt/tags/tag8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8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211362685253&quot;}*gallery_gallery_ai_v2.1.2_ONLINE*d6e458ba-2603-4b46-a89e-34c09741dd46-slide-0"/>
  <p:tag name="KSO_WM_UNIT_LINE_FILL_TYPE" val="2"/>
  <p:tag name="KSO_WM_UNIT_USESOURCEFORMAT_APPLY" val="1"/>
</p:tagLst>
</file>

<file path=ppt/tags/tag8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1.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420167233&quot;}*gallery_gallery_ai_v2.1.2_ONLINE*325eb764-7eb2-4529-a502-2e39d370b4ea-slide-0"/>
  <p:tag name="KSO_WM_UNIT_FILL_FORE_SCHEMECOLOR_INDEX" val="5"/>
  <p:tag name="KSO_WM_UNIT_FILL_TYPE" val="1"/>
</p:tagLst>
</file>

<file path=ppt/tags/tag8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8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8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8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8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8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21b3ee17d6d&quot;}*gallery_gallery_ai_v2.1.2_ONLINE*bdeb1fa9-9e54-40d6-95db-19e402d093ea-slide-0"/>
  <p:tag name="KSO_WM_UNIT_LINE_FILL_TYPE" val="2"/>
  <p:tag name="KSO_WM_UNIT_USESOURCEFORMAT_APPLY"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486063410&quot;}*gallery_gallery_ai_v2.1.2_ONLINE*bdeb1fa9-9e54-40d6-95db-19e402d093ea-slide-0"/>
  <p:tag name="KSO_WM_UNIT_LINE_FILL_TYPE" val="2"/>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39370196&quot;}*gallery_gallery_ai_v2.1.2_ONLINE*bdeb1fa9-9e54-40d6-95db-19e402d093ea-slide-0"/>
  <p:tag name="KSO_WM_UNIT_LINE_FILL_TYPE" val="2"/>
  <p:tag name="KSO_WM_UNIT_USESOURCEFORMAT_APPLY" val="1"/>
</p:tagLst>
</file>

<file path=ppt/tags/tag8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8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8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8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5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5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8_1*l_h_i*1_1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8_1*l_h_i*1_1_3"/>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8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68_1*l_h_a*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8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8_1*l_h_i*1_2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86.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68_1*l_h_a*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68_1*l_h_i*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68_1*l_h_f*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项正文，文字是您思想的提炼，请尽量言简意赅的阐述观点。单击此处输入项正文内容"/>
  <p:tag name="KSO_WM_UNIT_TEXT_FILL_FORE_SCHEMECOLOR_INDEX" val="1"/>
  <p:tag name="KSO_WM_UNIT_TEXT_FILL_TYPE" val="1"/>
  <p:tag name="KSO_WM_DIAGRAM_USE_COLOR_VALUE" val="{&quot;color_scheme&quot;:1,&quot;color_type&quot;:1,&quot;theme_color_indexes&quot;:[5,6,5,6,5,6]}"/>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68_1*l_h_i*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8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68_1*l_h_f*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输入项正文，文字是您思想的提炼，请尽量言简意赅的阐述观点。单击此处输入项正文，文字是您思想的提炼"/>
  <p:tag name="KSO_WM_DIAGRAM_USE_COLOR_VALUE" val="{&quot;color_scheme&quot;:1,&quot;color_type&quot;:1,&quot;theme_color_indexes&quot;:[5,6,5,6,5,6]}"/>
</p:tagLst>
</file>

<file path=ppt/tags/tag86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35972],&quot;70&quot;:[3321832]}"/>
</p:tagLst>
</file>

<file path=ppt/tags/tag86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8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 name="KSO_WM_UNIT_USESOURCEFORMAT_APPLY" val="1"/>
</p:tagLst>
</file>

<file path=ppt/tags/tag8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8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7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具体内容，文字是您思想的提炼，请言简意赅的阐述观点。单击此处添加正文，文字是您思想的提炼。单击此处添加正文，文字是您思想的提炼。"/>
  <p:tag name="KSO_WM_UNIT_TEXT_FILL_FORE_SCHEMECOLOR_INDEX" val="1"/>
  <p:tag name="KSO_WM_UNIT_TEXT_FILL_TYPE" val="1"/>
  <p:tag name="KSO_WM_UNIT_USESOURCEFORMAT_APPLY" val="1"/>
</p:tagLst>
</file>

<file path=ppt/tags/tag8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486172574&quot;}*gallery_gallery_ai_v2.1.2_ONLINE*cc18d07b-2276-41cd-8e25-44b348088eaf-slide-0"/>
  <p:tag name="KSO_WM_UNIT_LINE_FILL_TYPE" val="2"/>
  <p:tag name="KSO_WM_UNIT_USESOURCEFORMAT_APPLY" val="1"/>
</p:tagLst>
</file>

<file path=ppt/tags/tag874.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22242769,&quot;left&quot;:108.01251968503936,&quot;top&quot;:125.02905511811022,&quot;width&quot;:743.98527559055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39023319&quot;}*gallery_gallery_ai_v2.1.2_ONLINE*cc18d07b-2276-41cd-8e25-44b348088eaf-slide-0"/>
  <p:tag name="KSO_WM_UNIT_LINE_FILL_TYPE" val="2"/>
  <p:tag name="KSO_WM_UNIT_USESOURCEFORMAT_APPLY" val="1"/>
</p:tagLst>
</file>

<file path=ppt/tags/tag875.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 name="KSO_WM_SLIDE_SOURCE" val="WPPAIGenerateSlide"/>
</p:tagLst>
</file>

<file path=ppt/tags/tag876.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single_page&quot;,&quot;id&quot;:&quot;VCG41N1400049333&quot;}*gallery_gallery_ai_v2.1.2_ONLINE*dc98d82b-0568-48c0-9917-557d11b6e834-slide-0"/>
  <p:tag name="KSO_WM_UNIT_FILL_FORE_SCHEMECOLOR_INDEX" val="5"/>
  <p:tag name="KSO_WM_UNIT_FILL_TYPE" val="1"/>
  <p:tag name="KSO_WM_UNIT_LINE_FORE_SCHEMECOLOR_INDEX" val="1"/>
  <p:tag name="KSO_WM_UNIT_LINE_FILL_TYPE" val="2"/>
  <p:tag name="KSO_WM_UNIT_USESOURCEFORMAT_APPLY"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1"/>
</p:tagLst>
</file>

<file path=ppt/tags/tag87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1"/>
</p:tagLst>
</file>

<file path=ppt/tags/tag8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8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8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999969482422,&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88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 name="KSO_WM_SLIDE_SOURCE" val="WPPAIGenerateSlide"/>
</p:tagLst>
</file>

<file path=ppt/tags/tag8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3*a*1"/>
  <p:tag name="KSO_WM_TEMPLATE_CATEGORY" val="diagram"/>
  <p:tag name="KSO_WM_TEMPLATE_INDEX" val="2023333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5_1*l_h_i*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1*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1*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889.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5_1*l_h_d*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single_page&quot;,&quot;id&quot;:&quot;VCG41N499716269&quot;}*gallery_gallery_ai_v2.1.2_ONLINE*79d48ee1-096e-419b-bc6c-01d655d0ad8b-slide-0"/>
  <p:tag name="KSO_WM_UNIT_LINE_FILL_TYPE" val="2"/>
  <p:tag name="KSO_WM_UNIT_USESOURCEFORMAT_APPLY" val="1"/>
</p:tagLst>
</file>

<file path=ppt/tags/tag8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1*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89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5_1*l_h_i*1_2_1"/>
  <p:tag name="KSO_WM_TEMPLATE_CATEGORY" val="diagram"/>
  <p:tag name="KSO_WM_TEMPLATE_INDEX" val="20233335"/>
  <p:tag name="KSO_WM_UNIT_LAYERLEVEL" val="1_1_1"/>
  <p:tag name="KSO_WM_TAG_VERSION" val="3.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92.xml><?xml version="1.0" encoding="utf-8"?>
<p:tagLst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5_1*l_h_d*1_2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PIC_SOURCE_TYPE" val="generate_slide_ai*{&quot;ai_type&quot;:&quot;generate_single_page&quot;,&quot;id&quot;:&quot;VCG41N533936757&quot;}*gallery_gallery_ai_v2.1.2_ONLINE*79d48ee1-096e-419b-bc6c-01d655d0ad8b-slide-0"/>
  <p:tag name="KSO_WM_UNIT_LINE_FILL_TYPE" val="2"/>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1*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1904993235821,&quot;left&quot;:54.75,&quot;top&quot;:126.60950067641787,&quot;width&quot;:849.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TEXT_TYPE" val="1"/>
  <p:tag name="KSO_WM_UNIT_USESOURCEFORMAT_APPLY" val="1"/>
</p:tagLst>
</file>

<file path=ppt/tags/tag894.xml><?xml version="1.0" encoding="utf-8"?>
<p:tagLst xmlns:p="http://schemas.openxmlformats.org/presentationml/2006/main">
  <p:tag name="KSO_WM_SLIDE_ID" val="diagram2023333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335"/>
  <p:tag name="KSO_WM_SLIDE_TYPE" val="text"/>
  <p:tag name="KSO_WM_SLIDE_SUBTYPE" val="diag"/>
  <p:tag name="KSO_WM_SLIDE_SIZE" val="849.95*352.7"/>
  <p:tag name="KSO_WM_SLIDE_POSITION" val="54.75*140.3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8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9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047620590&quot;}*gallery_gallery_ai_v2.1.2_ONLINE*7c12d8ad-bf26-44b1-9349-0bb4a47f776a-slide-0"/>
  <p:tag name="KSO_WM_UNIT_LINE_FILL_TYPE" val="2"/>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37154825&quot;}*gallery_gallery_ai_v2.1.2_ONLINE*7c12d8ad-bf26-44b1-9349-0bb4a47f776a-slide-0"/>
  <p:tag name="KSO_WM_UNIT_LINE_FILL_TYPE" val="2"/>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268996826&quot;}*gallery_gallery_ai_v2.1.2_ONLINE*7c12d8ad-bf26-44b1-9349-0bb4a47f776a-slide-0"/>
  <p:tag name="KSO_WM_UNIT_LINE_FILL_TYPE" val="2"/>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quot;top&quot;:131.3661457514212,&quot;width&quot;:851.3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0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9.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9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9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1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18.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1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9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05.52590149267326,&quot;left&quot;:54.8031496062992,&quot;top&quot;:131.3661457514212,&quot;width&quot;:850.467795275590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DIAGRAM_USE_COLOR_VALUE" val="{&quot;color_scheme&quot;:1,&quot;color_type&quot;:1,&quot;theme_color_indexes&quot;:[5,6,5,6,5,6]}"/>
</p:tagLst>
</file>

<file path=ppt/tags/tag9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05.52590149267326,&quot;left&quot;:54.8031496062992,&quot;top&quot;:131.3661457514212,&quot;width&quot;:850.467795275590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DIAGRAM_USE_COLOR_VALUE" val="{&quot;color_scheme&quot;:1,&quot;color_type&quot;:1,&quot;theme_color_indexes&quot;:[5,6,5,6,5,6]}"/>
</p:tagLst>
</file>

<file path=ppt/tags/tag9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05.52590149267326,&quot;left&quot;:54.8031496062992,&quot;top&quot;:131.3661457514212,&quot;width&quot;:850.4677952755904}"/>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DIAGRAM_USE_COLOR_VALUE" val="{&quot;color_scheme&quot;:1,&quot;color_type&quot;:1,&quot;theme_color_indexes&quot;:[5,6,5,6,5,6]}"/>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92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25"/>
  <p:tag name="KSO_WM_DIAGRAM_USE_COLOR_VALUE" val="{&quot;color_scheme&quot;:1,&quot;color_type&quot;:1,&quot;theme_color_indexes&quot;:[5,6,5,6,5,6]}"/>
</p:tagLst>
</file>

<file path=ppt/tags/tag9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9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928.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26"/>
  <p:tag name="KSO_WM_DIAGRAM_USE_COLOR_VALUE" val="{&quot;color_scheme&quot;:1,&quot;color_type&quot;:1,&quot;theme_color_indexes&quot;:[5,6,5,6,5,6]}"/>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931.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05.52590149267326,&quot;left&quot;:54.8031496062992,&quot;top&quot;:131.3661457514212,&quot;width&quot;:850.4677952755904}"/>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27"/>
  <p:tag name="KSO_WM_DIAGRAM_USE_COLOR_VALUE" val="{&quot;color_scheme&quot;:1,&quot;color_type&quot;:1,&quot;theme_color_indexes&quot;:[5,6,5,6,5,6]}"/>
</p:tagLst>
</file>

<file path=ppt/tags/tag93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1882]}"/>
</p:tagLst>
</file>

<file path=ppt/tags/tag93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9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94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5"/>
  <p:tag name="KSO_WM_UNIT_TEXT_FILL_TYPE" val="1"/>
  <p:tag name="KSO_WM_UNIT_USESOURCEFORMAT_APPLY" val="1"/>
</p:tagLst>
</file>

<file path=ppt/tags/tag95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1_3"/>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1_3"/>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1*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1*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5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2_3"/>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2_3"/>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1*l_h_d*1_1_1"/>
  <p:tag name="KSO_WM_TEMPLATE_CATEGORY" val="diagram"/>
  <p:tag name="KSO_WM_TEMPLATE_INDEX" val="20231714"/>
  <p:tag name="KSO_WM_UNIT_LAYERLEVEL" val="1_1_1"/>
  <p:tag name="KSO_WM_TAG_VERSION" val="3.0"/>
  <p:tag name="KSO_WM_DIAGRAM_GROUP_CODE" val="l1-1"/>
  <p:tag name="KSO_WM_UNIT_TYPE" val="l_h_d"/>
  <p:tag name="KSO_WM_UNIT_INDEX" val="1_1_1"/>
  <p:tag name="KSO_WM_UNIT_VALUE" val="534*534"/>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PICTURE_SUBTYPE" val="b"/>
  <p:tag name="MH_SHAPE_GUID" val="16"/>
  <p:tag name="KSO_WM_DIAGRAM_USE_COLOR_VALUE" val="{&quot;color_scheme&quot;:1,&quot;color_type&quot;:1,&quot;theme_color_indexes&quot;:[5,6,5,6,5,6]}"/>
</p:tagLst>
</file>

<file path=ppt/tags/tag9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1*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5,6,5,6,5,6]}"/>
</p:tagLst>
</file>

<file path=ppt/tags/tag9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1*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58.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1_2"/>
  <p:tag name="KSO_WM_TEMPLATE_CATEGORY" val="diagram"/>
  <p:tag name="KSO_WM_TEMPLATE_INDEX" val="20231714"/>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959.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1_1"/>
  <p:tag name="KSO_WM_TEMPLATE_CATEGORY" val="diagram"/>
  <p:tag name="KSO_WM_TEMPLATE_INDEX" val="20231714"/>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96.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1*l_h_d*1_2_1"/>
  <p:tag name="KSO_WM_TEMPLATE_CATEGORY" val="diagram"/>
  <p:tag name="KSO_WM_TEMPLATE_INDEX" val="20231714"/>
  <p:tag name="KSO_WM_UNIT_LAYERLEVEL" val="1_1_1"/>
  <p:tag name="KSO_WM_TAG_VERSION" val="3.0"/>
  <p:tag name="KSO_WM_DIAGRAM_GROUP_CODE" val="l1-1"/>
  <p:tag name="KSO_WM_UNIT_TYPE" val="l_h_d"/>
  <p:tag name="KSO_WM_UNIT_INDEX" val="1_2_1"/>
  <p:tag name="KSO_WM_UNIT_VALUE" val="534*534"/>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PICTURE_SUBTYPE" val="b"/>
  <p:tag name="MH_SHAPE_GUID" val="18"/>
  <p:tag name="KSO_WM_DIAGRAM_USE_COLOR_VALUE" val="{&quot;color_scheme&quot;:1,&quot;color_type&quot;:1,&quot;theme_color_indexes&quot;:[5,6,5,6,5,6]}"/>
</p:tagLst>
</file>

<file path=ppt/tags/tag961.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2_2"/>
  <p:tag name="KSO_WM_TEMPLATE_CATEGORY" val="diagram"/>
  <p:tag name="KSO_WM_TEMPLATE_INDEX" val="20231714"/>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962.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1*l_h_i*1_2_1"/>
  <p:tag name="KSO_WM_TEMPLATE_CATEGORY" val="diagram"/>
  <p:tag name="KSO_WM_TEMPLATE_INDEX" val="20231714"/>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8813400948663,&quot;left&quot;:83.13535433070865,&quot;top&quot;:130.94653392088176,&quot;width&quot;:792.326535433071}"/>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9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5972],&quot;70&quot;:[3319542]}"/>
</p:tagLst>
</file>

<file path=ppt/tags/tag964.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generate_slide_ai*{&quot;ai_type&quot;:&quot;generate_single_page&quot;,&quot;id&quot;:&quot;VCG41N1340497975&quot;}*gallery_gallery_ai_v2.1.2_ONLINE*5ecab8e9-9e7f-4c51-a1b7-47c5bd40c2fc-slide-0"/>
  <p:tag name="KSO_WM_UNIT_FILL_FORE_SCHEMECOLOR_INDEX" val="5"/>
  <p:tag name="KSO_WM_UNIT_FILL_TYPE" val="1"/>
  <p:tag name="KSO_WM_UNIT_LINE_FORE_SCHEMECOLOR_INDEX" val="1"/>
  <p:tag name="KSO_WM_UNIT_LINE_FILL_TYPE" val="2"/>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 name="KSO_WM_UNIT_FILL_FORE_SCHEMECOLOR_INDEX" val="2"/>
  <p:tag name="KSO_WM_UNIT_FILL_TYPE" val="1"/>
  <p:tag name="KSO_WM_UNIT_TEXT_FILL_FORE_SCHEMECOLOR_INDEX" val="14"/>
  <p:tag name="KSO_WM_UNIT_TEXT_FILL_TYPE" val="1"/>
  <p:tag name="KSO_WM_UNIT_USESOURCEFORMAT_APPLY" val="1"/>
</p:tagLst>
</file>

<file path=ppt/tags/tag96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0"/>
  <p:tag name="KSO_WM_UNIT_ID" val="custom20231930_1*a*1"/>
  <p:tag name="KSO_WM_UNIT_TEXT_TYPE" val="1"/>
  <p:tag name="KSO_WM_DIAGRAM_GROUP_CODE" val="l1-1"/>
  <p:tag name="KSO_WM_UNIT_PRESET_TEXT" val="单击此处添加标题"/>
  <p:tag name="KSO_WM_UNIT_TEXT_FILL_FORE_SCHEMECOLOR_INDEX" val="15"/>
  <p:tag name="KSO_WM_UNIT_TEXT_FILL_TYPE" val="1"/>
  <p:tag name="KSO_WM_UNIT_USESOURCEFORMAT_APPLY" val="1"/>
</p:tagLst>
</file>

<file path=ppt/tags/tag9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96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 name="KSO_WM_UNIT_USESOURCEFORMAT_APPLY" val="1"/>
</p:tagLst>
</file>

<file path=ppt/tags/tag9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6,&quot;left&quot;:54.8,&quot;top&quot;:374.450003051757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7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 name="KSO_WM_SLIDE_SOURCE" val="WPPAIGenerateSlide"/>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201_1*l_i*1_1"/>
  <p:tag name="KSO_WM_TEMPLATE_CATEGORY" val="diagram"/>
  <p:tag name="KSO_WM_TEMPLATE_INDEX" val="2023320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01_1*l_h_f*1_1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正文内容思想。单击此处添加文本具体内容简明扼要地阐述您的观点根据需要可酌情增减文字。"/>
  <p:tag name="KSO_WM_DIAGRAM_USE_COLOR_VALUE" val="{&quot;color_scheme&quot;:1,&quot;color_type&quot;:1,&quot;theme_color_indexes&quot;:[5,6,5,6,5,6]}"/>
</p:tagLst>
</file>

<file path=ppt/tags/tag9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201_1*l_h_f*1_2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内容，简明扼要地阐述您的观点。根据需要可酌情增减文字，以便观者准确地理解您传达的正文内容思想。单击此处添加你的文本内容，简明扼要地阐述您的内容观点，根据需要可酌情增减文字。"/>
  <p:tag name="KSO_WM_DIAGRAM_USE_COLOR_VALUE" val="{&quot;color_scheme&quot;:1,&quot;color_type&quot;:1,&quot;theme_color_indexes&quot;:[5,6,5,6,5,6]}"/>
</p:tagLst>
</file>

<file path=ppt/tags/tag9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1_1*l_h_a*1_1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9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1_1*l_h_a*1_2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1_1*l_h_i*1_1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8.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UNIT_VALUE" val="121*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1_1*l_h_x*1_1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37"/>
  <p:tag name="KSO_WM_DIAGRAM_USE_COLOR_VALUE" val="{&quot;color_scheme&quot;:1,&quot;color_type&quot;:1,&quot;theme_color_indexes&quot;:[5,6,5,6,5,6]}"/>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1_1*l_h_i*1_2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8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1_1*l_h_x*1_2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38"/>
  <p:tag name="KSO_WM_DIAGRAM_USE_COLOR_VALUE" val="{&quot;color_scheme&quot;:1,&quot;color_type&quot;:1,&quot;theme_color_indexes&quot;:[5,6,5,6,5,6]}"/>
</p:tagLst>
</file>

<file path=ppt/tags/tag983.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5972],&quot;70&quot;:[3322217]}"/>
</p:tagLst>
</file>

<file path=ppt/tags/tag9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806864322&quot;}*gallery_gallery_ai_v2.1.2_ONLINE*39b473c9-c38e-4b2a-97e4-b575dc11372f-slide-0"/>
  <p:tag name="KSO_WM_UNIT_LINE_FILL_TYPE" val="2"/>
  <p:tag name="KSO_WM_UNIT_USESOURCEFORMAT_APPLY" val="1"/>
</p:tagLst>
</file>

<file path=ppt/tags/tag99.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509247950&quot;}*gallery_gallery_ai_v2.1.2_ONLINE*39b473c9-c38e-4b2a-97e4-b575dc11372f-slide-0"/>
  <p:tag name="KSO_WM_UNIT_LINE_FILL_TYPE" val="2"/>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162074714&quot;}*gallery_gallery_ai_v2.1.2_ONLINE*39b473c9-c38e-4b2a-97e4-b575dc11372f-slide-0"/>
  <p:tag name="KSO_WM_UNIT_LINE_FILL_TYPE" val="2"/>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VCG41N1369055777&quot;}*gallery_gallery_ai_v2.1.2_ONLINE*39b473c9-c38e-4b2a-97e4-b575dc11372f-slide-0"/>
  <p:tag name="KSO_WM_UNIT_LINE_FILL_TYPE" val="2"/>
  <p:tag name="KSO_WM_UNIT_USESOURCEFORMAT_APPLY" val="1"/>
</p:tagLst>
</file>

<file path=ppt/tags/tag9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4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5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0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9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0325-2">
      <a:dk1>
        <a:srgbClr val="333333"/>
      </a:dk1>
      <a:lt1>
        <a:sysClr val="window" lastClr="FFFFFF"/>
      </a:lt1>
      <a:dk2>
        <a:srgbClr val="000000"/>
      </a:dk2>
      <a:lt2>
        <a:srgbClr val="F7F8F6"/>
      </a:lt2>
      <a:accent1>
        <a:srgbClr val="C0C19B"/>
      </a:accent1>
      <a:accent2>
        <a:srgbClr val="E9D469"/>
      </a:accent2>
      <a:accent3>
        <a:srgbClr val="E5C6B5"/>
      </a:accent3>
      <a:accent4>
        <a:srgbClr val="D59583"/>
      </a:accent4>
      <a:accent5>
        <a:srgbClr val="B7A287"/>
      </a:accent5>
      <a:accent6>
        <a:srgbClr val="306376"/>
      </a:accent6>
      <a:hlink>
        <a:srgbClr val="0026E5"/>
      </a:hlink>
      <a:folHlink>
        <a:srgbClr val="7E1FAD"/>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5870</Words>
  <Application>WPS 演示</Application>
  <PresentationFormat>宽屏</PresentationFormat>
  <Paragraphs>676</Paragraphs>
  <Slides>47</Slides>
  <Notes>0</Notes>
  <HiddenSlides>0</HiddenSlides>
  <MMClips>0</MMClips>
  <ScaleCrop>false</ScaleCrop>
  <HeadingPairs>
    <vt:vector size="6" baseType="variant">
      <vt:variant>
        <vt:lpstr>已用的字体</vt:lpstr>
      </vt:variant>
      <vt:variant>
        <vt:i4>10</vt:i4>
      </vt:variant>
      <vt:variant>
        <vt:lpstr>主题</vt:lpstr>
      </vt:variant>
      <vt:variant>
        <vt:i4>21</vt:i4>
      </vt:variant>
      <vt:variant>
        <vt:lpstr>幻灯片标题</vt:lpstr>
      </vt:variant>
      <vt:variant>
        <vt:i4>47</vt:i4>
      </vt:variant>
    </vt:vector>
  </HeadingPairs>
  <TitlesOfParts>
    <vt:vector size="78" baseType="lpstr">
      <vt:lpstr>Arial</vt:lpstr>
      <vt:lpstr>宋体</vt:lpstr>
      <vt:lpstr>Wingdings</vt:lpstr>
      <vt:lpstr>微软雅黑</vt:lpstr>
      <vt:lpstr>Arial Unicode MS</vt:lpstr>
      <vt:lpstr>Calibri</vt:lpstr>
      <vt:lpstr>MiSans Normal</vt:lpstr>
      <vt:lpstr>Wingdings</vt:lpstr>
      <vt:lpstr>汉仪文黑-55简</vt:lpstr>
      <vt:lpstr>黑体</vt:lpstr>
      <vt:lpstr>WPS</vt:lpstr>
      <vt:lpstr>Office 主题​​</vt:lpstr>
      <vt:lpstr>1_Office 主题​​</vt:lpstr>
      <vt:lpstr>2_Office 主题​​</vt:lpstr>
      <vt:lpstr>3_Office 主题​​</vt:lpstr>
      <vt:lpstr>6_Office 主题​​</vt:lpstr>
      <vt:lpstr>7_Office 主题​​</vt:lpstr>
      <vt:lpstr>8_Office 主题​​</vt:lpstr>
      <vt:lpstr>11_Office 主题​​</vt:lpstr>
      <vt:lpstr>12_Office 主题​​</vt:lpstr>
      <vt:lpstr>13_Office 主题​​</vt:lpstr>
      <vt:lpstr>14_Office 主题​​</vt:lpstr>
      <vt:lpstr>15_Office 主题​​</vt:lpstr>
      <vt:lpstr>16_Office 主题​​</vt:lpstr>
      <vt:lpstr>17_Office 主题​​</vt:lpstr>
      <vt:lpstr>4_Office 主题​​</vt:lpstr>
      <vt:lpstr>5_Office 主题​​</vt:lpstr>
      <vt:lpstr>19_Office 主题​​</vt:lpstr>
      <vt:lpstr>20_Office 主题​​</vt:lpstr>
      <vt:lpstr>21_Office 主题​​</vt:lpstr>
      <vt:lpstr>9_Office 主题​​</vt:lpstr>
      <vt:lpstr>中职生入学教育</vt:lpstr>
      <vt:lpstr>文明礼仪与校园生活</vt:lpstr>
      <vt:lpstr>目录</vt:lpstr>
      <vt:lpstr>基本礼仪</vt:lpstr>
      <vt:lpstr>PowerPoint 演示文稿</vt:lpstr>
      <vt:lpstr>基本礼仪</vt:lpstr>
      <vt:lpstr>一、问候礼仪</vt:lpstr>
      <vt:lpstr>二、早读礼仪</vt:lpstr>
      <vt:lpstr>PowerPoint 演示文稿</vt:lpstr>
      <vt:lpstr>PowerPoint 演示文稿</vt:lpstr>
      <vt:lpstr>听课行为规范</vt:lpstr>
      <vt:lpstr>操作课注意事项</vt:lpstr>
      <vt:lpstr>迟到学生的处理</vt:lpstr>
      <vt:lpstr>PowerPoint 演示文稿</vt:lpstr>
      <vt:lpstr>PowerPoint 演示文稿</vt:lpstr>
      <vt:lpstr>四、课间操礼仪</vt:lpstr>
      <vt:lpstr>五、就餐礼仪</vt:lpstr>
      <vt:lpstr>校园礼仪</vt:lpstr>
      <vt:lpstr>PowerPoint 演示文稿</vt:lpstr>
      <vt:lpstr>PowerPoint 演示文稿</vt:lpstr>
      <vt:lpstr>与老师交谈的礼仪</vt:lpstr>
      <vt:lpstr>PowerPoint 演示文稿</vt:lpstr>
      <vt:lpstr>PowerPoint 演示文稿</vt:lpstr>
      <vt:lpstr>PowerPoint 演示文稿</vt:lpstr>
      <vt:lpstr>表达感谢与告别礼仪</vt:lpstr>
      <vt:lpstr>PowerPoint 演示文稿</vt:lpstr>
      <vt:lpstr>PowerPoint 演示文稿</vt:lpstr>
      <vt:lpstr>（一）升旗仪式</vt:lpstr>
      <vt:lpstr>PowerPoint 演示文稿</vt:lpstr>
      <vt:lpstr>PowerPoint 演示文稿</vt:lpstr>
      <vt:lpstr>PowerPoint 演示文稿</vt:lpstr>
      <vt:lpstr>仪式结束后的退场规则</vt:lpstr>
      <vt:lpstr>PowerPoint 演示文稿</vt:lpstr>
      <vt:lpstr>PowerPoint 演示文稿</vt:lpstr>
      <vt:lpstr>PowerPoint 演示文稿</vt:lpstr>
      <vt:lpstr>2.典礼过程中的行为规范</vt:lpstr>
      <vt:lpstr>PowerPoint 演示文稿</vt:lpstr>
      <vt:lpstr>文书礼仪</vt:lpstr>
      <vt:lpstr>PowerPoint 演示文稿</vt:lpstr>
      <vt:lpstr>概述</vt:lpstr>
      <vt:lpstr>一、请假条</vt:lpstr>
      <vt:lpstr>二、留言条</vt:lpstr>
      <vt:lpstr>三、寻物启事</vt:lpstr>
      <vt:lpstr>四、其他文书</vt:lpstr>
      <vt:lpstr>四、其他文书</vt:lpstr>
      <vt:lpstr>五、申请书和倡议书</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shan</dc:creator>
  <cp:lastModifiedBy>单金枝</cp:lastModifiedBy>
  <cp:revision>6</cp:revision>
  <dcterms:created xsi:type="dcterms:W3CDTF">2023-08-09T12:44:00Z</dcterms:created>
  <dcterms:modified xsi:type="dcterms:W3CDTF">2025-06-12T01:11:35Z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D693E59CF35742C4AAA468290B20B6D5_13</vt:lpwstr>
  </property>
  <property fmtid="{D5CDD505-2E9C-101B-9397-08002B2CF9AE}" pid="3" name="KSOProductBuildVer">
    <vt:lpwstr>2052-12.1.0.21541</vt:lpwstr>
  </property>
</Properties>
</file>