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4.svg" ContentType="image/svg+xml"/>
  <Override PartName="/ppt/media/image56.svg" ContentType="image/svg+xml"/>
  <Override PartName="/ppt/media/image58.svg" ContentType="image/svg+xml"/>
  <Override PartName="/ppt/media/image6.svg" ContentType="image/svg+xml"/>
  <Override PartName="/ppt/media/image67.svg" ContentType="image/svg+xml"/>
  <Override PartName="/ppt/media/image69.svg" ContentType="image/svg+xml"/>
  <Override PartName="/ppt/media/image71.svg" ContentType="image/svg+xml"/>
  <Override PartName="/ppt/media/image76.svg" ContentType="image/svg+xml"/>
  <Override PartName="/ppt/media/image78.svg" ContentType="image/svg+xml"/>
  <Override PartName="/ppt/media/image8.svg" ContentType="image/svg+xml"/>
  <Override PartName="/ppt/media/image80.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 id="2147483679" r:id="rId6"/>
    <p:sldMasterId id="2147483682" r:id="rId7"/>
    <p:sldMasterId id="2147483685" r:id="rId8"/>
    <p:sldMasterId id="2147483688" r:id="rId9"/>
    <p:sldMasterId id="2147483690" r:id="rId10"/>
    <p:sldMasterId id="2147483692" r:id="rId11"/>
    <p:sldMasterId id="2147483694" r:id="rId12"/>
    <p:sldMasterId id="2147483697" r:id="rId13"/>
    <p:sldMasterId id="2147483699" r:id="rId14"/>
    <p:sldMasterId id="2147483702" r:id="rId15"/>
    <p:sldMasterId id="2147483705" r:id="rId16"/>
    <p:sldMasterId id="2147483708" r:id="rId17"/>
  </p:sldMasterIdLst>
  <p:notesMasterIdLst>
    <p:notesMasterId r:id="rId42"/>
  </p:notesMasterIdLst>
  <p:sldIdLst>
    <p:sldId id="278" r:id="rId18"/>
    <p:sldId id="279" r:id="rId19"/>
    <p:sldId id="258" r:id="rId20"/>
    <p:sldId id="259" r:id="rId21"/>
    <p:sldId id="280" r:id="rId22"/>
    <p:sldId id="284" r:id="rId23"/>
    <p:sldId id="285" r:id="rId24"/>
    <p:sldId id="286" r:id="rId25"/>
    <p:sldId id="287" r:id="rId26"/>
    <p:sldId id="290" r:id="rId27"/>
    <p:sldId id="291" r:id="rId28"/>
    <p:sldId id="292" r:id="rId29"/>
    <p:sldId id="293" r:id="rId30"/>
    <p:sldId id="297" r:id="rId31"/>
    <p:sldId id="298" r:id="rId32"/>
    <p:sldId id="299" r:id="rId33"/>
    <p:sldId id="300" r:id="rId34"/>
    <p:sldId id="301" r:id="rId35"/>
    <p:sldId id="302" r:id="rId36"/>
    <p:sldId id="264" r:id="rId37"/>
    <p:sldId id="282" r:id="rId38"/>
    <p:sldId id="307" r:id="rId39"/>
    <p:sldId id="266" r:id="rId40"/>
    <p:sldId id="267" r:id="rId41"/>
    <p:sldId id="268" r:id="rId43"/>
    <p:sldId id="269" r:id="rId44"/>
    <p:sldId id="270" r:id="rId45"/>
    <p:sldId id="271" r:id="rId46"/>
    <p:sldId id="272" r:id="rId47"/>
    <p:sldId id="273" r:id="rId48"/>
    <p:sldId id="283" r:id="rId49"/>
    <p:sldId id="312" r:id="rId50"/>
    <p:sldId id="313" r:id="rId51"/>
    <p:sldId id="315" r:id="rId52"/>
    <p:sldId id="317" r:id="rId53"/>
    <p:sldId id="318" r:id="rId54"/>
    <p:sldId id="321" r:id="rId55"/>
    <p:sldId id="322" r:id="rId56"/>
    <p:sldId id="323" r:id="rId57"/>
    <p:sldId id="281" r:id="rId58"/>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tags" Target="tags/tag1054.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Master" Target="slideMasters/slideMaster5.xml"/><Relationship Id="rId59" Type="http://schemas.openxmlformats.org/officeDocument/2006/relationships/presProps" Target="presProps.xml"/><Relationship Id="rId58" Type="http://schemas.openxmlformats.org/officeDocument/2006/relationships/slide" Target="slides/slide40.xml"/><Relationship Id="rId57" Type="http://schemas.openxmlformats.org/officeDocument/2006/relationships/slide" Target="slides/slide39.xml"/><Relationship Id="rId56" Type="http://schemas.openxmlformats.org/officeDocument/2006/relationships/slide" Target="slides/slide38.xml"/><Relationship Id="rId55" Type="http://schemas.openxmlformats.org/officeDocument/2006/relationships/slide" Target="slides/slide37.xml"/><Relationship Id="rId54" Type="http://schemas.openxmlformats.org/officeDocument/2006/relationships/slide" Target="slides/slide36.xml"/><Relationship Id="rId53" Type="http://schemas.openxmlformats.org/officeDocument/2006/relationships/slide" Target="slides/slide35.xml"/><Relationship Id="rId52" Type="http://schemas.openxmlformats.org/officeDocument/2006/relationships/slide" Target="slides/slide34.xml"/><Relationship Id="rId51" Type="http://schemas.openxmlformats.org/officeDocument/2006/relationships/slide" Target="slides/slide33.xml"/><Relationship Id="rId50" Type="http://schemas.openxmlformats.org/officeDocument/2006/relationships/slide" Target="slides/slide32.xml"/><Relationship Id="rId5" Type="http://schemas.openxmlformats.org/officeDocument/2006/relationships/slideMaster" Target="slideMasters/slideMaster4.xml"/><Relationship Id="rId49" Type="http://schemas.openxmlformats.org/officeDocument/2006/relationships/slide" Target="slides/slide31.xml"/><Relationship Id="rId48" Type="http://schemas.openxmlformats.org/officeDocument/2006/relationships/slide" Target="slides/slide30.xml"/><Relationship Id="rId47" Type="http://schemas.openxmlformats.org/officeDocument/2006/relationships/slide" Target="slides/slide29.xml"/><Relationship Id="rId46" Type="http://schemas.openxmlformats.org/officeDocument/2006/relationships/slide" Target="slides/slide28.xml"/><Relationship Id="rId45" Type="http://schemas.openxmlformats.org/officeDocument/2006/relationships/slide" Target="slides/slide27.xml"/><Relationship Id="rId44" Type="http://schemas.openxmlformats.org/officeDocument/2006/relationships/slide" Target="slides/slide26.xml"/><Relationship Id="rId43" Type="http://schemas.openxmlformats.org/officeDocument/2006/relationships/slide" Target="slides/slide25.xml"/><Relationship Id="rId42" Type="http://schemas.openxmlformats.org/officeDocument/2006/relationships/notesMaster" Target="notesMasters/notesMaster1.xml"/><Relationship Id="rId41" Type="http://schemas.openxmlformats.org/officeDocument/2006/relationships/slide" Target="slides/slide24.xml"/><Relationship Id="rId40" Type="http://schemas.openxmlformats.org/officeDocument/2006/relationships/slide" Target="slides/slide23.xml"/><Relationship Id="rId4" Type="http://schemas.openxmlformats.org/officeDocument/2006/relationships/slideMaster" Target="slideMasters/slideMaster3.xml"/><Relationship Id="rId39" Type="http://schemas.openxmlformats.org/officeDocument/2006/relationships/slide" Target="slides/slide22.xml"/><Relationship Id="rId38" Type="http://schemas.openxmlformats.org/officeDocument/2006/relationships/slide" Target="slides/slide21.xml"/><Relationship Id="rId37" Type="http://schemas.openxmlformats.org/officeDocument/2006/relationships/slide" Target="slides/slide20.xml"/><Relationship Id="rId36" Type="http://schemas.openxmlformats.org/officeDocument/2006/relationships/slide" Target="slides/slide19.xml"/><Relationship Id="rId35" Type="http://schemas.openxmlformats.org/officeDocument/2006/relationships/slide" Target="slides/slide18.xml"/><Relationship Id="rId34" Type="http://schemas.openxmlformats.org/officeDocument/2006/relationships/slide" Target="slides/slide17.xml"/><Relationship Id="rId33" Type="http://schemas.openxmlformats.org/officeDocument/2006/relationships/slide" Target="slides/slide16.xml"/><Relationship Id="rId32" Type="http://schemas.openxmlformats.org/officeDocument/2006/relationships/slide" Target="slides/slide15.xml"/><Relationship Id="rId31" Type="http://schemas.openxmlformats.org/officeDocument/2006/relationships/slide" Target="slides/slide14.xml"/><Relationship Id="rId30" Type="http://schemas.openxmlformats.org/officeDocument/2006/relationships/slide" Target="slides/slide13.xml"/><Relationship Id="rId3" Type="http://schemas.openxmlformats.org/officeDocument/2006/relationships/slideMaster" Target="slideMasters/slideMaster2.xml"/><Relationship Id="rId29" Type="http://schemas.openxmlformats.org/officeDocument/2006/relationships/slide" Target="slides/slide12.xml"/><Relationship Id="rId28" Type="http://schemas.openxmlformats.org/officeDocument/2006/relationships/slide" Target="slides/slide11.xml"/><Relationship Id="rId27" Type="http://schemas.openxmlformats.org/officeDocument/2006/relationships/slide" Target="slides/slide10.xml"/><Relationship Id="rId26" Type="http://schemas.openxmlformats.org/officeDocument/2006/relationships/slide" Target="slides/slide9.xml"/><Relationship Id="rId25" Type="http://schemas.openxmlformats.org/officeDocument/2006/relationships/slide" Target="slides/slide8.xml"/><Relationship Id="rId24" Type="http://schemas.openxmlformats.org/officeDocument/2006/relationships/slide" Target="slides/slide7.xml"/><Relationship Id="rId23" Type="http://schemas.openxmlformats.org/officeDocument/2006/relationships/slide" Target="slides/slide6.xml"/><Relationship Id="rId22" Type="http://schemas.openxmlformats.org/officeDocument/2006/relationships/slide" Target="slides/slide5.xml"/><Relationship Id="rId21" Type="http://schemas.openxmlformats.org/officeDocument/2006/relationships/slide" Target="slides/slide4.xml"/><Relationship Id="rId20" Type="http://schemas.openxmlformats.org/officeDocument/2006/relationships/slide" Target="slides/slide3.xml"/><Relationship Id="rId2" Type="http://schemas.openxmlformats.org/officeDocument/2006/relationships/theme" Target="theme/theme1.xml"/><Relationship Id="rId19" Type="http://schemas.openxmlformats.org/officeDocument/2006/relationships/slide" Target="slides/slide2.xml"/><Relationship Id="rId18" Type="http://schemas.openxmlformats.org/officeDocument/2006/relationships/slide" Target="slides/slide1.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tags" Target="../tags/tag85.xml"/><Relationship Id="rId4" Type="http://schemas.openxmlformats.org/officeDocument/2006/relationships/tags" Target="../tags/tag65.xml"/><Relationship Id="rId39" Type="http://schemas.openxmlformats.org/officeDocument/2006/relationships/tags" Target="../tags/tag84.xml"/><Relationship Id="rId38" Type="http://schemas.openxmlformats.org/officeDocument/2006/relationships/tags" Target="../tags/tag83.xml"/><Relationship Id="rId37" Type="http://schemas.openxmlformats.org/officeDocument/2006/relationships/tags" Target="../tags/tag82.xml"/><Relationship Id="rId36" Type="http://schemas.openxmlformats.org/officeDocument/2006/relationships/tags" Target="../tags/tag81.xml"/><Relationship Id="rId35" Type="http://schemas.openxmlformats.org/officeDocument/2006/relationships/tags" Target="../tags/tag80.xml"/><Relationship Id="rId34" Type="http://schemas.openxmlformats.org/officeDocument/2006/relationships/tags" Target="../tags/tag79.xml"/><Relationship Id="rId33" Type="http://schemas.openxmlformats.org/officeDocument/2006/relationships/tags" Target="../tags/tag78.xml"/><Relationship Id="rId32" Type="http://schemas.openxmlformats.org/officeDocument/2006/relationships/tags" Target="../tags/tag77.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4.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image" Target="../media/image10.svg"/><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70.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9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image" Target="../media/image16.svg"/><Relationship Id="rId2" Type="http://schemas.openxmlformats.org/officeDocument/2006/relationships/tags" Target="../tags/tag96.xml"/><Relationship Id="rId19" Type="http://schemas.openxmlformats.org/officeDocument/2006/relationships/image" Target="../media/image15.png"/><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1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5.xml"/><Relationship Id="rId3" Type="http://schemas.openxmlformats.org/officeDocument/2006/relationships/tags" Target="../tags/tag114.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image" Target="../media/image31.svg"/><Relationship Id="rId2" Type="http://schemas.openxmlformats.org/officeDocument/2006/relationships/tags" Target="../tags/tag113.xml"/><Relationship Id="rId19" Type="http://schemas.openxmlformats.org/officeDocument/2006/relationships/image" Target="../media/image30.png"/><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19.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6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60.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68.xml"/><Relationship Id="rId2" Type="http://schemas.openxmlformats.org/officeDocument/2006/relationships/tags" Target="../tags/tag158.xml"/><Relationship Id="rId19" Type="http://schemas.openxmlformats.org/officeDocument/2006/relationships/tags" Target="../tags/tag167.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85.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84.xml"/><Relationship Id="rId16" Type="http://schemas.openxmlformats.org/officeDocument/2006/relationships/tags" Target="../tags/tag19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0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06.xml"/><Relationship Id="rId3" Type="http://schemas.openxmlformats.org/officeDocument/2006/relationships/tags" Target="../tags/tag205.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31.svg"/><Relationship Id="rId2" Type="http://schemas.openxmlformats.org/officeDocument/2006/relationships/tags" Target="../tags/tag204.xml"/><Relationship Id="rId19" Type="http://schemas.openxmlformats.org/officeDocument/2006/relationships/image" Target="../media/image3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1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5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54.xml"/><Relationship Id="rId3" Type="http://schemas.openxmlformats.org/officeDocument/2006/relationships/tags" Target="../tags/tag253.xml"/><Relationship Id="rId26" Type="http://schemas.openxmlformats.org/officeDocument/2006/relationships/tags" Target="../tags/tag266.xml"/><Relationship Id="rId25" Type="http://schemas.openxmlformats.org/officeDocument/2006/relationships/tags" Target="../tags/tag265.xml"/><Relationship Id="rId24" Type="http://schemas.openxmlformats.org/officeDocument/2006/relationships/tags" Target="../tags/tag264.xml"/><Relationship Id="rId23" Type="http://schemas.openxmlformats.org/officeDocument/2006/relationships/tags" Target="../tags/tag263.xml"/><Relationship Id="rId22" Type="http://schemas.openxmlformats.org/officeDocument/2006/relationships/tags" Target="../tags/tag262.xml"/><Relationship Id="rId21" Type="http://schemas.openxmlformats.org/officeDocument/2006/relationships/tags" Target="../tags/tag261.xml"/><Relationship Id="rId20" Type="http://schemas.openxmlformats.org/officeDocument/2006/relationships/image" Target="../media/image31.svg"/><Relationship Id="rId2" Type="http://schemas.openxmlformats.org/officeDocument/2006/relationships/tags" Target="../tags/tag252.xml"/><Relationship Id="rId19" Type="http://schemas.openxmlformats.org/officeDocument/2006/relationships/image" Target="../media/image30.png"/><Relationship Id="rId18" Type="http://schemas.openxmlformats.org/officeDocument/2006/relationships/tags" Target="../tags/tag260.xml"/><Relationship Id="rId17" Type="http://schemas.openxmlformats.org/officeDocument/2006/relationships/tags" Target="../tags/tag259.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58.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41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413.xml"/><Relationship Id="rId3" Type="http://schemas.openxmlformats.org/officeDocument/2006/relationships/tags" Target="../tags/tag412.xml"/><Relationship Id="rId26" Type="http://schemas.openxmlformats.org/officeDocument/2006/relationships/tags" Target="../tags/tag425.xml"/><Relationship Id="rId25" Type="http://schemas.openxmlformats.org/officeDocument/2006/relationships/tags" Target="../tags/tag424.xml"/><Relationship Id="rId24" Type="http://schemas.openxmlformats.org/officeDocument/2006/relationships/tags" Target="../tags/tag423.xml"/><Relationship Id="rId23" Type="http://schemas.openxmlformats.org/officeDocument/2006/relationships/tags" Target="../tags/tag422.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image" Target="../media/image31.svg"/><Relationship Id="rId2" Type="http://schemas.openxmlformats.org/officeDocument/2006/relationships/tags" Target="../tags/tag411.xml"/><Relationship Id="rId19" Type="http://schemas.openxmlformats.org/officeDocument/2006/relationships/image" Target="../media/image30.png"/><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417.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slideMaster" Target="../slideMasters/slideMaster1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44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448.xml"/><Relationship Id="rId39" Type="http://schemas.openxmlformats.org/officeDocument/2006/relationships/tags" Target="../tags/tag471.xml"/><Relationship Id="rId38" Type="http://schemas.openxmlformats.org/officeDocument/2006/relationships/tags" Target="../tags/tag470.xml"/><Relationship Id="rId37" Type="http://schemas.openxmlformats.org/officeDocument/2006/relationships/tags" Target="../tags/tag469.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468.xml"/><Relationship Id="rId33" Type="http://schemas.openxmlformats.org/officeDocument/2006/relationships/tags" Target="../tags/tag467.xml"/><Relationship Id="rId32" Type="http://schemas.openxmlformats.org/officeDocument/2006/relationships/tags" Target="../tags/tag466.xml"/><Relationship Id="rId31" Type="http://schemas.openxmlformats.org/officeDocument/2006/relationships/tags" Target="../tags/tag465.xml"/><Relationship Id="rId30" Type="http://schemas.openxmlformats.org/officeDocument/2006/relationships/tags" Target="../tags/tag464.xml"/><Relationship Id="rId3" Type="http://schemas.openxmlformats.org/officeDocument/2006/relationships/tags" Target="../tags/tag447.xml"/><Relationship Id="rId29" Type="http://schemas.openxmlformats.org/officeDocument/2006/relationships/tags" Target="../tags/tag463.xml"/><Relationship Id="rId28" Type="http://schemas.openxmlformats.org/officeDocument/2006/relationships/tags" Target="../tags/tag462.xml"/><Relationship Id="rId27" Type="http://schemas.openxmlformats.org/officeDocument/2006/relationships/tags" Target="../tags/tag461.xml"/><Relationship Id="rId26" Type="http://schemas.openxmlformats.org/officeDocument/2006/relationships/tags" Target="../tags/tag460.xml"/><Relationship Id="rId25" Type="http://schemas.openxmlformats.org/officeDocument/2006/relationships/tags" Target="../tags/tag459.xml"/><Relationship Id="rId24" Type="http://schemas.openxmlformats.org/officeDocument/2006/relationships/tags" Target="../tags/tag458.xml"/><Relationship Id="rId23" Type="http://schemas.openxmlformats.org/officeDocument/2006/relationships/tags" Target="../tags/tag457.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456.xml"/><Relationship Id="rId2" Type="http://schemas.openxmlformats.org/officeDocument/2006/relationships/tags" Target="../tags/tag446.xml"/><Relationship Id="rId19" Type="http://schemas.openxmlformats.org/officeDocument/2006/relationships/tags" Target="../tags/tag455.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454.xml"/><Relationship Id="rId15" Type="http://schemas.openxmlformats.org/officeDocument/2006/relationships/tags" Target="../tags/tag45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slideMaster" Target="../slideMasters/slideMaster1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slideMaster" Target="../slideMasters/slideMaster16.xml"/></Relationships>
</file>

<file path=ppt/slideLayouts/_rels/slideLayout47.xml.rels><?xml version="1.0" encoding="UTF-8" standalone="yes"?>
<Relationships xmlns="http://schemas.openxmlformats.org/package/2006/relationships"><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63.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62.xml"/><Relationship Id="rId25" Type="http://schemas.openxmlformats.org/officeDocument/2006/relationships/theme" Target="../theme/theme10.xml"/><Relationship Id="rId24" Type="http://schemas.openxmlformats.org/officeDocument/2006/relationships/tags" Target="../tags/tag373.xml"/><Relationship Id="rId23" Type="http://schemas.openxmlformats.org/officeDocument/2006/relationships/tags" Target="../tags/tag372.xml"/><Relationship Id="rId22" Type="http://schemas.openxmlformats.org/officeDocument/2006/relationships/tags" Target="../tags/tag371.xml"/><Relationship Id="rId21" Type="http://schemas.openxmlformats.org/officeDocument/2006/relationships/tags" Target="../tags/tag370.xml"/><Relationship Id="rId20" Type="http://schemas.openxmlformats.org/officeDocument/2006/relationships/tags" Target="../tags/tag369.xml"/><Relationship Id="rId2" Type="http://schemas.openxmlformats.org/officeDocument/2006/relationships/tags" Target="../tags/tag361.xml"/><Relationship Id="rId19" Type="http://schemas.openxmlformats.org/officeDocument/2006/relationships/tags" Target="../tags/tag368.xml"/><Relationship Id="rId18" Type="http://schemas.openxmlformats.org/officeDocument/2006/relationships/tags" Target="../tags/tag367.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66.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65.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8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82.xml"/><Relationship Id="rId3" Type="http://schemas.openxmlformats.org/officeDocument/2006/relationships/tags" Target="../tags/tag381.xml"/><Relationship Id="rId26" Type="http://schemas.openxmlformats.org/officeDocument/2006/relationships/theme" Target="../theme/theme11.xml"/><Relationship Id="rId25" Type="http://schemas.openxmlformats.org/officeDocument/2006/relationships/tags" Target="../tags/tag393.xml"/><Relationship Id="rId24" Type="http://schemas.openxmlformats.org/officeDocument/2006/relationships/tags" Target="../tags/tag392.xml"/><Relationship Id="rId23" Type="http://schemas.openxmlformats.org/officeDocument/2006/relationships/tags" Target="../tags/tag391.xml"/><Relationship Id="rId22" Type="http://schemas.openxmlformats.org/officeDocument/2006/relationships/tags" Target="../tags/tag390.xml"/><Relationship Id="rId21" Type="http://schemas.openxmlformats.org/officeDocument/2006/relationships/tags" Target="../tags/tag389.xml"/><Relationship Id="rId20" Type="http://schemas.openxmlformats.org/officeDocument/2006/relationships/tags" Target="../tags/tag388.xml"/><Relationship Id="rId2" Type="http://schemas.openxmlformats.org/officeDocument/2006/relationships/slideLayout" Target="../slideLayouts/slideLayout38.xml"/><Relationship Id="rId19" Type="http://schemas.openxmlformats.org/officeDocument/2006/relationships/tags" Target="../tags/tag387.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86.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85.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84.xml"/><Relationship Id="rId1" Type="http://schemas.openxmlformats.org/officeDocument/2006/relationships/slideLayout" Target="../slideLayouts/slideLayout37.xml"/></Relationships>
</file>

<file path=ppt/slideMasters/_rels/slideMaster12.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0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99.xml"/><Relationship Id="rId25" Type="http://schemas.openxmlformats.org/officeDocument/2006/relationships/theme" Target="../theme/theme12.xml"/><Relationship Id="rId24" Type="http://schemas.openxmlformats.org/officeDocument/2006/relationships/tags" Target="../tags/tag410.xml"/><Relationship Id="rId23" Type="http://schemas.openxmlformats.org/officeDocument/2006/relationships/tags" Target="../tags/tag409.xml"/><Relationship Id="rId22" Type="http://schemas.openxmlformats.org/officeDocument/2006/relationships/tags" Target="../tags/tag408.xml"/><Relationship Id="rId21" Type="http://schemas.openxmlformats.org/officeDocument/2006/relationships/tags" Target="../tags/tag407.xml"/><Relationship Id="rId20" Type="http://schemas.openxmlformats.org/officeDocument/2006/relationships/tags" Target="../tags/tag406.xml"/><Relationship Id="rId2" Type="http://schemas.openxmlformats.org/officeDocument/2006/relationships/tags" Target="../tags/tag398.xml"/><Relationship Id="rId19" Type="http://schemas.openxmlformats.org/officeDocument/2006/relationships/tags" Target="../tags/tag405.xml"/><Relationship Id="rId18" Type="http://schemas.openxmlformats.org/officeDocument/2006/relationships/tags" Target="../tags/tag40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0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0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9.xml"/></Relationships>
</file>

<file path=ppt/slideMasters/_rels/slideMaster1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3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30.xml"/><Relationship Id="rId3" Type="http://schemas.openxmlformats.org/officeDocument/2006/relationships/tags" Target="../tags/tag429.xml"/><Relationship Id="rId26" Type="http://schemas.openxmlformats.org/officeDocument/2006/relationships/theme" Target="../theme/theme13.xml"/><Relationship Id="rId25" Type="http://schemas.openxmlformats.org/officeDocument/2006/relationships/tags" Target="../tags/tag441.xml"/><Relationship Id="rId24" Type="http://schemas.openxmlformats.org/officeDocument/2006/relationships/tags" Target="../tags/tag440.xml"/><Relationship Id="rId23" Type="http://schemas.openxmlformats.org/officeDocument/2006/relationships/tags" Target="../tags/tag439.xml"/><Relationship Id="rId22" Type="http://schemas.openxmlformats.org/officeDocument/2006/relationships/tags" Target="../tags/tag438.xml"/><Relationship Id="rId21" Type="http://schemas.openxmlformats.org/officeDocument/2006/relationships/tags" Target="../tags/tag437.xml"/><Relationship Id="rId20" Type="http://schemas.openxmlformats.org/officeDocument/2006/relationships/tags" Target="../tags/tag436.xml"/><Relationship Id="rId2" Type="http://schemas.openxmlformats.org/officeDocument/2006/relationships/slideLayout" Target="../slideLayouts/slideLayout41.xml"/><Relationship Id="rId19" Type="http://schemas.openxmlformats.org/officeDocument/2006/relationships/tags" Target="../tags/tag43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3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3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32.xml"/><Relationship Id="rId1" Type="http://schemas.openxmlformats.org/officeDocument/2006/relationships/slideLayout" Target="../slideLayouts/slideLayout40.xml"/></Relationships>
</file>

<file path=ppt/slideMasters/_rels/slideMaster1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7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73.xml"/><Relationship Id="rId3" Type="http://schemas.openxmlformats.org/officeDocument/2006/relationships/tags" Target="../tags/tag472.xml"/><Relationship Id="rId26" Type="http://schemas.openxmlformats.org/officeDocument/2006/relationships/theme" Target="../theme/theme14.xml"/><Relationship Id="rId25" Type="http://schemas.openxmlformats.org/officeDocument/2006/relationships/tags" Target="../tags/tag484.xml"/><Relationship Id="rId24" Type="http://schemas.openxmlformats.org/officeDocument/2006/relationships/tags" Target="../tags/tag483.xml"/><Relationship Id="rId23" Type="http://schemas.openxmlformats.org/officeDocument/2006/relationships/tags" Target="../tags/tag482.xml"/><Relationship Id="rId22" Type="http://schemas.openxmlformats.org/officeDocument/2006/relationships/tags" Target="../tags/tag481.xml"/><Relationship Id="rId21" Type="http://schemas.openxmlformats.org/officeDocument/2006/relationships/tags" Target="../tags/tag480.xml"/><Relationship Id="rId20" Type="http://schemas.openxmlformats.org/officeDocument/2006/relationships/tags" Target="../tags/tag479.xml"/><Relationship Id="rId2" Type="http://schemas.openxmlformats.org/officeDocument/2006/relationships/slideLayout" Target="../slideLayouts/slideLayout43.xml"/><Relationship Id="rId19" Type="http://schemas.openxmlformats.org/officeDocument/2006/relationships/tags" Target="../tags/tag47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7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7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75.xml"/><Relationship Id="rId1" Type="http://schemas.openxmlformats.org/officeDocument/2006/relationships/slideLayout" Target="../slideLayouts/slideLayout42.xml"/></Relationships>
</file>

<file path=ppt/slideMasters/_rels/slideMaster15.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491.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490.xml"/><Relationship Id="rId3" Type="http://schemas.openxmlformats.org/officeDocument/2006/relationships/tags" Target="../tags/tag489.xml"/><Relationship Id="rId26" Type="http://schemas.openxmlformats.org/officeDocument/2006/relationships/theme" Target="../theme/theme15.xml"/><Relationship Id="rId25" Type="http://schemas.openxmlformats.org/officeDocument/2006/relationships/tags" Target="../tags/tag501.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5.xml"/><Relationship Id="rId19" Type="http://schemas.openxmlformats.org/officeDocument/2006/relationships/tags" Target="../tags/tag495.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494.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493.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492.xml"/><Relationship Id="rId1" Type="http://schemas.openxmlformats.org/officeDocument/2006/relationships/slideLayout" Target="../slideLayouts/slideLayout44.xml"/></Relationships>
</file>

<file path=ppt/slideMasters/_rels/slideMaster16.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511.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510.xml"/><Relationship Id="rId3" Type="http://schemas.openxmlformats.org/officeDocument/2006/relationships/tags" Target="../tags/tag509.xml"/><Relationship Id="rId26" Type="http://schemas.openxmlformats.org/officeDocument/2006/relationships/theme" Target="../theme/theme16.xml"/><Relationship Id="rId25" Type="http://schemas.openxmlformats.org/officeDocument/2006/relationships/tags" Target="../tags/tag521.xml"/><Relationship Id="rId24" Type="http://schemas.openxmlformats.org/officeDocument/2006/relationships/tags" Target="../tags/tag520.xml"/><Relationship Id="rId23" Type="http://schemas.openxmlformats.org/officeDocument/2006/relationships/tags" Target="../tags/tag519.xml"/><Relationship Id="rId22" Type="http://schemas.openxmlformats.org/officeDocument/2006/relationships/tags" Target="../tags/tag518.xml"/><Relationship Id="rId21" Type="http://schemas.openxmlformats.org/officeDocument/2006/relationships/tags" Target="../tags/tag517.xml"/><Relationship Id="rId20" Type="http://schemas.openxmlformats.org/officeDocument/2006/relationships/tags" Target="../tags/tag516.xml"/><Relationship Id="rId2" Type="http://schemas.openxmlformats.org/officeDocument/2006/relationships/slideLayout" Target="../slideLayouts/slideLayout47.xml"/><Relationship Id="rId19" Type="http://schemas.openxmlformats.org/officeDocument/2006/relationships/tags" Target="../tags/tag515.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514.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513.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512.xml"/><Relationship Id="rId1" Type="http://schemas.openxmlformats.org/officeDocument/2006/relationships/slideLayout" Target="../slideLayouts/slideLayout46.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203.xml"/><Relationship Id="rId34" Type="http://schemas.openxmlformats.org/officeDocument/2006/relationships/tags" Target="../tags/tag202.xml"/><Relationship Id="rId33" Type="http://schemas.openxmlformats.org/officeDocument/2006/relationships/tags" Target="../tags/tag201.xml"/><Relationship Id="rId32" Type="http://schemas.openxmlformats.org/officeDocument/2006/relationships/tags" Target="../tags/tag200.xml"/><Relationship Id="rId31" Type="http://schemas.openxmlformats.org/officeDocument/2006/relationships/tags" Target="../tags/tag199.xml"/><Relationship Id="rId30" Type="http://schemas.openxmlformats.org/officeDocument/2006/relationships/tags" Target="../tags/tag198.xml"/><Relationship Id="rId3" Type="http://schemas.openxmlformats.org/officeDocument/2006/relationships/slideLayout" Target="../slideLayouts/slideLayout14.xml"/><Relationship Id="rId29" Type="http://schemas.openxmlformats.org/officeDocument/2006/relationships/tags" Target="../tags/tag19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96.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95.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94.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93.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2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23.xml"/><Relationship Id="rId3" Type="http://schemas.openxmlformats.org/officeDocument/2006/relationships/tags" Target="../tags/tag222.xml"/><Relationship Id="rId26" Type="http://schemas.openxmlformats.org/officeDocument/2006/relationships/theme" Target="../theme/theme3.xml"/><Relationship Id="rId25" Type="http://schemas.openxmlformats.org/officeDocument/2006/relationships/tags" Target="../tags/tag234.xml"/><Relationship Id="rId24" Type="http://schemas.openxmlformats.org/officeDocument/2006/relationships/tags" Target="../tags/tag233.xml"/><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tags" Target="../tags/tag230.xml"/><Relationship Id="rId20" Type="http://schemas.openxmlformats.org/officeDocument/2006/relationships/tags" Target="../tags/tag229.xml"/><Relationship Id="rId2" Type="http://schemas.openxmlformats.org/officeDocument/2006/relationships/slideLayout" Target="../slideLayouts/slideLayout25.xml"/><Relationship Id="rId19" Type="http://schemas.openxmlformats.org/officeDocument/2006/relationships/tags" Target="../tags/tag22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2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2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4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40.xml"/><Relationship Id="rId3" Type="http://schemas.openxmlformats.org/officeDocument/2006/relationships/tags" Target="../tags/tag239.xml"/><Relationship Id="rId26" Type="http://schemas.openxmlformats.org/officeDocument/2006/relationships/theme" Target="../theme/theme4.xml"/><Relationship Id="rId25" Type="http://schemas.openxmlformats.org/officeDocument/2006/relationships/tags" Target="../tags/tag251.xml"/><Relationship Id="rId24" Type="http://schemas.openxmlformats.org/officeDocument/2006/relationships/tags" Target="../tags/tag250.xml"/><Relationship Id="rId23" Type="http://schemas.openxmlformats.org/officeDocument/2006/relationships/tags" Target="../tags/tag249.xml"/><Relationship Id="rId22" Type="http://schemas.openxmlformats.org/officeDocument/2006/relationships/tags" Target="../tags/tag248.xml"/><Relationship Id="rId21" Type="http://schemas.openxmlformats.org/officeDocument/2006/relationships/tags" Target="../tags/tag247.xml"/><Relationship Id="rId20" Type="http://schemas.openxmlformats.org/officeDocument/2006/relationships/tags" Target="../tags/tag246.xml"/><Relationship Id="rId2" Type="http://schemas.openxmlformats.org/officeDocument/2006/relationships/slideLayout" Target="../slideLayouts/slideLayout27.xml"/><Relationship Id="rId19" Type="http://schemas.openxmlformats.org/officeDocument/2006/relationships/tags" Target="../tags/tag24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4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4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42.xml"/><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7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71.xml"/><Relationship Id="rId3" Type="http://schemas.openxmlformats.org/officeDocument/2006/relationships/tags" Target="../tags/tag270.xml"/><Relationship Id="rId26" Type="http://schemas.openxmlformats.org/officeDocument/2006/relationships/theme" Target="../theme/theme5.xml"/><Relationship Id="rId25" Type="http://schemas.openxmlformats.org/officeDocument/2006/relationships/tags" Target="../tags/tag282.xml"/><Relationship Id="rId24" Type="http://schemas.openxmlformats.org/officeDocument/2006/relationships/tags" Target="../tags/tag281.xml"/><Relationship Id="rId23" Type="http://schemas.openxmlformats.org/officeDocument/2006/relationships/tags" Target="../tags/tag280.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slideLayout" Target="../slideLayouts/slideLayout29.xml"/><Relationship Id="rId19" Type="http://schemas.openxmlformats.org/officeDocument/2006/relationships/tags" Target="../tags/tag27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7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7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73.xml"/><Relationship Id="rId1" Type="http://schemas.openxmlformats.org/officeDocument/2006/relationships/slideLayout" Target="../slideLayouts/slideLayout28.xml"/></Relationships>
</file>

<file path=ppt/slideMasters/_rels/slideMaster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9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91.xml"/><Relationship Id="rId3" Type="http://schemas.openxmlformats.org/officeDocument/2006/relationships/tags" Target="../tags/tag290.xml"/><Relationship Id="rId26" Type="http://schemas.openxmlformats.org/officeDocument/2006/relationships/theme" Target="../theme/theme6.xml"/><Relationship Id="rId25" Type="http://schemas.openxmlformats.org/officeDocument/2006/relationships/tags" Target="../tags/tag302.xml"/><Relationship Id="rId24" Type="http://schemas.openxmlformats.org/officeDocument/2006/relationships/tags" Target="../tags/tag301.xml"/><Relationship Id="rId23" Type="http://schemas.openxmlformats.org/officeDocument/2006/relationships/tags" Target="../tags/tag300.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tags" Target="../tags/tag297.xml"/><Relationship Id="rId2" Type="http://schemas.openxmlformats.org/officeDocument/2006/relationships/slideLayout" Target="../slideLayouts/slideLayout31.xml"/><Relationship Id="rId19" Type="http://schemas.openxmlformats.org/officeDocument/2006/relationships/tags" Target="../tags/tag29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9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9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93.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1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11.xml"/><Relationship Id="rId3" Type="http://schemas.openxmlformats.org/officeDocument/2006/relationships/tags" Target="../tags/tag310.xml"/><Relationship Id="rId26" Type="http://schemas.openxmlformats.org/officeDocument/2006/relationships/theme" Target="../theme/theme7.xml"/><Relationship Id="rId25" Type="http://schemas.openxmlformats.org/officeDocument/2006/relationships/tags" Target="../tags/tag322.xml"/><Relationship Id="rId24" Type="http://schemas.openxmlformats.org/officeDocument/2006/relationships/tags" Target="../tags/tag321.xml"/><Relationship Id="rId23" Type="http://schemas.openxmlformats.org/officeDocument/2006/relationships/tags" Target="../tags/tag320.xml"/><Relationship Id="rId22" Type="http://schemas.openxmlformats.org/officeDocument/2006/relationships/tags" Target="../tags/tag319.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slideLayout" Target="../slideLayouts/slideLayout33.xml"/><Relationship Id="rId19" Type="http://schemas.openxmlformats.org/officeDocument/2006/relationships/tags" Target="../tags/tag31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1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1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13.xml"/><Relationship Id="rId1"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2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28.xml"/><Relationship Id="rId25" Type="http://schemas.openxmlformats.org/officeDocument/2006/relationships/theme" Target="../theme/theme8.xml"/><Relationship Id="rId24" Type="http://schemas.openxmlformats.org/officeDocument/2006/relationships/tags" Target="../tags/tag339.xml"/><Relationship Id="rId23" Type="http://schemas.openxmlformats.org/officeDocument/2006/relationships/tags" Target="../tags/tag338.xml"/><Relationship Id="rId22" Type="http://schemas.openxmlformats.org/officeDocument/2006/relationships/tags" Target="../tags/tag337.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27.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3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3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4.xml"/></Relationships>
</file>

<file path=ppt/slideMasters/_rels/slideMaster9.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4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45.xml"/><Relationship Id="rId25" Type="http://schemas.openxmlformats.org/officeDocument/2006/relationships/theme" Target="../theme/theme9.xml"/><Relationship Id="rId24" Type="http://schemas.openxmlformats.org/officeDocument/2006/relationships/tags" Target="../tags/tag356.xml"/><Relationship Id="rId23" Type="http://schemas.openxmlformats.org/officeDocument/2006/relationships/tags" Target="../tags/tag355.xml"/><Relationship Id="rId22" Type="http://schemas.openxmlformats.org/officeDocument/2006/relationships/tags" Target="../tags/tag354.xml"/><Relationship Id="rId21" Type="http://schemas.openxmlformats.org/officeDocument/2006/relationships/tags" Target="../tags/tag353.xml"/><Relationship Id="rId20" Type="http://schemas.openxmlformats.org/officeDocument/2006/relationships/tags" Target="../tags/tag352.xml"/><Relationship Id="rId2" Type="http://schemas.openxmlformats.org/officeDocument/2006/relationships/tags" Target="../tags/tag344.xml"/><Relationship Id="rId19" Type="http://schemas.openxmlformats.org/officeDocument/2006/relationships/tags" Target="../tags/tag351.xml"/><Relationship Id="rId18" Type="http://schemas.openxmlformats.org/officeDocument/2006/relationships/tags" Target="../tags/tag350.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49.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48.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10.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 Type="http://schemas.openxmlformats.org/officeDocument/2006/relationships/image" Target="../media/image62.jpeg"/><Relationship Id="rId13" Type="http://schemas.openxmlformats.org/officeDocument/2006/relationships/slideLayout" Target="../slideLayouts/slideLayout4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4.xml"/></Relationships>
</file>

<file path=ppt/slides/_rels/slide11.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0" Type="http://schemas.openxmlformats.org/officeDocument/2006/relationships/slideLayout" Target="../slideLayouts/slideLayout45.xml"/><Relationship Id="rId1" Type="http://schemas.openxmlformats.org/officeDocument/2006/relationships/tags" Target="../tags/tag635.xml"/></Relationships>
</file>

<file path=ppt/slides/_rels/slide12.xml.rels><?xml version="1.0" encoding="UTF-8" standalone="yes"?>
<Relationships xmlns="http://schemas.openxmlformats.org/package/2006/relationships"><Relationship Id="rId9" Type="http://schemas.openxmlformats.org/officeDocument/2006/relationships/tags" Target="../tags/tag652.xml"/><Relationship Id="rId8" Type="http://schemas.openxmlformats.org/officeDocument/2006/relationships/tags" Target="../tags/tag651.xml"/><Relationship Id="rId7" Type="http://schemas.openxmlformats.org/officeDocument/2006/relationships/tags" Target="../tags/tag650.xml"/><Relationship Id="rId6" Type="http://schemas.openxmlformats.org/officeDocument/2006/relationships/tags" Target="../tags/tag649.xml"/><Relationship Id="rId5" Type="http://schemas.openxmlformats.org/officeDocument/2006/relationships/tags" Target="../tags/tag648.xml"/><Relationship Id="rId4" Type="http://schemas.openxmlformats.org/officeDocument/2006/relationships/tags" Target="../tags/tag647.xml"/><Relationship Id="rId3" Type="http://schemas.openxmlformats.org/officeDocument/2006/relationships/tags" Target="../tags/tag646.xml"/><Relationship Id="rId2" Type="http://schemas.openxmlformats.org/officeDocument/2006/relationships/tags" Target="../tags/tag645.xml"/><Relationship Id="rId13" Type="http://schemas.openxmlformats.org/officeDocument/2006/relationships/slideLayout" Target="../slideLayouts/slideLayout45.xml"/><Relationship Id="rId12" Type="http://schemas.openxmlformats.org/officeDocument/2006/relationships/tags" Target="../tags/tag655.xml"/><Relationship Id="rId11" Type="http://schemas.openxmlformats.org/officeDocument/2006/relationships/tags" Target="../tags/tag654.xml"/><Relationship Id="rId10" Type="http://schemas.openxmlformats.org/officeDocument/2006/relationships/tags" Target="../tags/tag653.xml"/><Relationship Id="rId1" Type="http://schemas.openxmlformats.org/officeDocument/2006/relationships/tags" Target="../tags/tag644.xml"/></Relationships>
</file>

<file path=ppt/slides/_rels/slide13.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tags" Target="../tags/tag660.xml"/><Relationship Id="rId7" Type="http://schemas.openxmlformats.org/officeDocument/2006/relationships/image" Target="../media/image65.jpeg"/><Relationship Id="rId6" Type="http://schemas.openxmlformats.org/officeDocument/2006/relationships/tags" Target="../tags/tag659.xml"/><Relationship Id="rId5" Type="http://schemas.openxmlformats.org/officeDocument/2006/relationships/image" Target="../media/image64.jpeg"/><Relationship Id="rId4" Type="http://schemas.openxmlformats.org/officeDocument/2006/relationships/tags" Target="../tags/tag658.xml"/><Relationship Id="rId3" Type="http://schemas.openxmlformats.org/officeDocument/2006/relationships/image" Target="../media/image63.jpeg"/><Relationship Id="rId2" Type="http://schemas.openxmlformats.org/officeDocument/2006/relationships/tags" Target="../tags/tag657.xml"/><Relationship Id="rId18" Type="http://schemas.openxmlformats.org/officeDocument/2006/relationships/slideLayout" Target="../slideLayouts/slideLayout45.xml"/><Relationship Id="rId17" Type="http://schemas.openxmlformats.org/officeDocument/2006/relationships/tags" Target="../tags/tag669.xml"/><Relationship Id="rId16" Type="http://schemas.openxmlformats.org/officeDocument/2006/relationships/tags" Target="../tags/tag668.xml"/><Relationship Id="rId15" Type="http://schemas.openxmlformats.org/officeDocument/2006/relationships/tags" Target="../tags/tag667.xml"/><Relationship Id="rId14" Type="http://schemas.openxmlformats.org/officeDocument/2006/relationships/tags" Target="../tags/tag666.xml"/><Relationship Id="rId13" Type="http://schemas.openxmlformats.org/officeDocument/2006/relationships/tags" Target="../tags/tag665.xml"/><Relationship Id="rId12" Type="http://schemas.openxmlformats.org/officeDocument/2006/relationships/tags" Target="../tags/tag664.xml"/><Relationship Id="rId11" Type="http://schemas.openxmlformats.org/officeDocument/2006/relationships/tags" Target="../tags/tag663.xml"/><Relationship Id="rId10" Type="http://schemas.openxmlformats.org/officeDocument/2006/relationships/tags" Target="../tags/tag662.xml"/><Relationship Id="rId1" Type="http://schemas.openxmlformats.org/officeDocument/2006/relationships/tags" Target="../tags/tag656.xml"/></Relationships>
</file>

<file path=ppt/slides/_rels/slide14.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3" Type="http://schemas.openxmlformats.org/officeDocument/2006/relationships/slideLayout" Target="../slideLayouts/slideLayout45.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tags" Target="../tags/tag670.xml"/></Relationships>
</file>

<file path=ppt/slides/_rels/slide15.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tags" Target="../tags/tag689.xml"/><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7" Type="http://schemas.openxmlformats.org/officeDocument/2006/relationships/slideLayout" Target="../slideLayouts/slideLayout45.xml"/><Relationship Id="rId26" Type="http://schemas.openxmlformats.org/officeDocument/2006/relationships/tags" Target="../tags/tag701.xml"/><Relationship Id="rId25" Type="http://schemas.openxmlformats.org/officeDocument/2006/relationships/image" Target="../media/image71.svg"/><Relationship Id="rId24" Type="http://schemas.openxmlformats.org/officeDocument/2006/relationships/image" Target="../media/image70.png"/><Relationship Id="rId23" Type="http://schemas.openxmlformats.org/officeDocument/2006/relationships/tags" Target="../tags/tag700.xml"/><Relationship Id="rId22" Type="http://schemas.openxmlformats.org/officeDocument/2006/relationships/image" Target="../media/image69.svg"/><Relationship Id="rId21" Type="http://schemas.openxmlformats.org/officeDocument/2006/relationships/image" Target="../media/image68.png"/><Relationship Id="rId20" Type="http://schemas.openxmlformats.org/officeDocument/2006/relationships/tags" Target="../tags/tag699.xml"/><Relationship Id="rId2" Type="http://schemas.openxmlformats.org/officeDocument/2006/relationships/tags" Target="../tags/tag683.xml"/><Relationship Id="rId19" Type="http://schemas.openxmlformats.org/officeDocument/2006/relationships/image" Target="../media/image67.svg"/><Relationship Id="rId18" Type="http://schemas.openxmlformats.org/officeDocument/2006/relationships/image" Target="../media/image66.png"/><Relationship Id="rId17" Type="http://schemas.openxmlformats.org/officeDocument/2006/relationships/tags" Target="../tags/tag698.xml"/><Relationship Id="rId16" Type="http://schemas.openxmlformats.org/officeDocument/2006/relationships/tags" Target="../tags/tag697.xml"/><Relationship Id="rId15" Type="http://schemas.openxmlformats.org/officeDocument/2006/relationships/tags" Target="../tags/tag696.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tags" Target="../tags/tag682.xml"/></Relationships>
</file>

<file path=ppt/slides/_rels/slide16.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4" Type="http://schemas.openxmlformats.org/officeDocument/2006/relationships/slideLayout" Target="../slideLayouts/slideLayout45.xml"/><Relationship Id="rId13" Type="http://schemas.openxmlformats.org/officeDocument/2006/relationships/tags" Target="../tags/tag714.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2.xml"/></Relationships>
</file>

<file path=ppt/slides/_rels/slide17.xml.rels><?xml version="1.0" encoding="UTF-8" standalone="yes"?>
<Relationships xmlns="http://schemas.openxmlformats.org/package/2006/relationships"><Relationship Id="rId9" Type="http://schemas.openxmlformats.org/officeDocument/2006/relationships/image" Target="../media/image72.jpeg"/><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tags" Target="../tags/tag716.xml"/><Relationship Id="rId18" Type="http://schemas.openxmlformats.org/officeDocument/2006/relationships/slideLayout" Target="../slideLayouts/slideLayout45.xml"/><Relationship Id="rId17" Type="http://schemas.openxmlformats.org/officeDocument/2006/relationships/tags" Target="../tags/tag728.xml"/><Relationship Id="rId16" Type="http://schemas.openxmlformats.org/officeDocument/2006/relationships/tags" Target="../tags/tag727.xml"/><Relationship Id="rId15" Type="http://schemas.openxmlformats.org/officeDocument/2006/relationships/tags" Target="../tags/tag726.xml"/><Relationship Id="rId14" Type="http://schemas.openxmlformats.org/officeDocument/2006/relationships/tags" Target="../tags/tag725.xml"/><Relationship Id="rId13" Type="http://schemas.openxmlformats.org/officeDocument/2006/relationships/image" Target="../media/image74.jpeg"/><Relationship Id="rId12" Type="http://schemas.openxmlformats.org/officeDocument/2006/relationships/tags" Target="../tags/tag724.xml"/><Relationship Id="rId11" Type="http://schemas.openxmlformats.org/officeDocument/2006/relationships/image" Target="../media/image73.jpeg"/><Relationship Id="rId10" Type="http://schemas.openxmlformats.org/officeDocument/2006/relationships/tags" Target="../tags/tag723.xml"/><Relationship Id="rId1" Type="http://schemas.openxmlformats.org/officeDocument/2006/relationships/tags" Target="../tags/tag715.xml"/></Relationships>
</file>

<file path=ppt/slides/_rels/slide18.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0" Type="http://schemas.openxmlformats.org/officeDocument/2006/relationships/slideLayout" Target="../slideLayouts/slideLayout45.xml"/><Relationship Id="rId3" Type="http://schemas.openxmlformats.org/officeDocument/2006/relationships/tags" Target="../tags/tag731.xml"/><Relationship Id="rId29" Type="http://schemas.openxmlformats.org/officeDocument/2006/relationships/tags" Target="../tags/tag751.xml"/><Relationship Id="rId28" Type="http://schemas.openxmlformats.org/officeDocument/2006/relationships/image" Target="../media/image80.svg"/><Relationship Id="rId27" Type="http://schemas.openxmlformats.org/officeDocument/2006/relationships/image" Target="../media/image79.png"/><Relationship Id="rId26" Type="http://schemas.openxmlformats.org/officeDocument/2006/relationships/tags" Target="../tags/tag750.xml"/><Relationship Id="rId25" Type="http://schemas.openxmlformats.org/officeDocument/2006/relationships/image" Target="../media/image78.svg"/><Relationship Id="rId24" Type="http://schemas.openxmlformats.org/officeDocument/2006/relationships/image" Target="../media/image77.png"/><Relationship Id="rId23" Type="http://schemas.openxmlformats.org/officeDocument/2006/relationships/tags" Target="../tags/tag749.xml"/><Relationship Id="rId22" Type="http://schemas.openxmlformats.org/officeDocument/2006/relationships/image" Target="../media/image76.svg"/><Relationship Id="rId21" Type="http://schemas.openxmlformats.org/officeDocument/2006/relationships/image" Target="../media/image75.png"/><Relationship Id="rId20" Type="http://schemas.openxmlformats.org/officeDocument/2006/relationships/tags" Target="../tags/tag748.xml"/><Relationship Id="rId2" Type="http://schemas.openxmlformats.org/officeDocument/2006/relationships/tags" Target="../tags/tag730.xml"/><Relationship Id="rId19" Type="http://schemas.openxmlformats.org/officeDocument/2006/relationships/tags" Target="../tags/tag747.xml"/><Relationship Id="rId18" Type="http://schemas.openxmlformats.org/officeDocument/2006/relationships/tags" Target="../tags/tag746.xml"/><Relationship Id="rId17" Type="http://schemas.openxmlformats.org/officeDocument/2006/relationships/tags" Target="../tags/tag745.xml"/><Relationship Id="rId16" Type="http://schemas.openxmlformats.org/officeDocument/2006/relationships/tags" Target="../tags/tag744.xml"/><Relationship Id="rId15" Type="http://schemas.openxmlformats.org/officeDocument/2006/relationships/tags" Target="../tags/tag743.xml"/><Relationship Id="rId14" Type="http://schemas.openxmlformats.org/officeDocument/2006/relationships/tags" Target="../tags/tag742.xml"/><Relationship Id="rId13" Type="http://schemas.openxmlformats.org/officeDocument/2006/relationships/tags" Target="../tags/tag741.xml"/><Relationship Id="rId12" Type="http://schemas.openxmlformats.org/officeDocument/2006/relationships/tags" Target="../tags/tag740.xml"/><Relationship Id="rId11" Type="http://schemas.openxmlformats.org/officeDocument/2006/relationships/tags" Target="../tags/tag739.xml"/><Relationship Id="rId10" Type="http://schemas.openxmlformats.org/officeDocument/2006/relationships/tags" Target="../tags/tag738.xml"/><Relationship Id="rId1" Type="http://schemas.openxmlformats.org/officeDocument/2006/relationships/tags" Target="../tags/tag729.xml"/></Relationships>
</file>

<file path=ppt/slides/_rels/slide19.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4" Type="http://schemas.openxmlformats.org/officeDocument/2006/relationships/slideLayout" Target="../slideLayouts/slideLayout4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tags" Target="../tags/tag765.xml"/></Relationships>
</file>

<file path=ppt/slides/_rels/slide21.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5" Type="http://schemas.openxmlformats.org/officeDocument/2006/relationships/slideLayout" Target="../slideLayouts/slideLayout29.xml"/><Relationship Id="rId14" Type="http://schemas.openxmlformats.org/officeDocument/2006/relationships/tags" Target="../tags/tag781.xml"/><Relationship Id="rId13" Type="http://schemas.openxmlformats.org/officeDocument/2006/relationships/tags" Target="../tags/tag780.xml"/><Relationship Id="rId12" Type="http://schemas.openxmlformats.org/officeDocument/2006/relationships/tags" Target="../tags/tag779.xml"/><Relationship Id="rId11" Type="http://schemas.openxmlformats.org/officeDocument/2006/relationships/tags" Target="../tags/tag778.xml"/><Relationship Id="rId10" Type="http://schemas.openxmlformats.org/officeDocument/2006/relationships/tags" Target="../tags/tag777.xml"/><Relationship Id="rId1" Type="http://schemas.openxmlformats.org/officeDocument/2006/relationships/tags" Target="../tags/tag768.xml"/></Relationships>
</file>

<file path=ppt/slides/_rels/slide22.xml.rels><?xml version="1.0" encoding="UTF-8" standalone="yes"?>
<Relationships xmlns="http://schemas.openxmlformats.org/package/2006/relationships"><Relationship Id="rId9" Type="http://schemas.openxmlformats.org/officeDocument/2006/relationships/tags" Target="../tags/tag789.xml"/><Relationship Id="rId8" Type="http://schemas.openxmlformats.org/officeDocument/2006/relationships/tags" Target="../tags/tag788.xml"/><Relationship Id="rId7" Type="http://schemas.openxmlformats.org/officeDocument/2006/relationships/image" Target="../media/image81.png"/><Relationship Id="rId6" Type="http://schemas.openxmlformats.org/officeDocument/2006/relationships/tags" Target="../tags/tag787.xml"/><Relationship Id="rId5" Type="http://schemas.openxmlformats.org/officeDocument/2006/relationships/tags" Target="../tags/tag786.xml"/><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tags" Target="../tags/tag783.xml"/><Relationship Id="rId18" Type="http://schemas.openxmlformats.org/officeDocument/2006/relationships/slideLayout" Target="../slideLayouts/slideLayout18.xml"/><Relationship Id="rId17" Type="http://schemas.openxmlformats.org/officeDocument/2006/relationships/tags" Target="../tags/tag795.xml"/><Relationship Id="rId16" Type="http://schemas.openxmlformats.org/officeDocument/2006/relationships/image" Target="../media/image83.png"/><Relationship Id="rId15" Type="http://schemas.openxmlformats.org/officeDocument/2006/relationships/tags" Target="../tags/tag794.xml"/><Relationship Id="rId14" Type="http://schemas.openxmlformats.org/officeDocument/2006/relationships/tags" Target="../tags/tag793.xml"/><Relationship Id="rId13" Type="http://schemas.openxmlformats.org/officeDocument/2006/relationships/tags" Target="../tags/tag792.xml"/><Relationship Id="rId12" Type="http://schemas.openxmlformats.org/officeDocument/2006/relationships/image" Target="../media/image82.png"/><Relationship Id="rId11" Type="http://schemas.openxmlformats.org/officeDocument/2006/relationships/tags" Target="../tags/tag791.xml"/><Relationship Id="rId10" Type="http://schemas.openxmlformats.org/officeDocument/2006/relationships/tags" Target="../tags/tag790.xml"/><Relationship Id="rId1" Type="http://schemas.openxmlformats.org/officeDocument/2006/relationships/tags" Target="../tags/tag782.xml"/></Relationships>
</file>

<file path=ppt/slides/_rels/slide23.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image" Target="../media/image84.jpeg"/><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3" Type="http://schemas.openxmlformats.org/officeDocument/2006/relationships/slideLayout" Target="../slideLayouts/slideLayout30.xml"/><Relationship Id="rId22" Type="http://schemas.openxmlformats.org/officeDocument/2006/relationships/tags" Target="../tags/tag813.xml"/><Relationship Id="rId21" Type="http://schemas.openxmlformats.org/officeDocument/2006/relationships/image" Target="../media/image87.jpeg"/><Relationship Id="rId20" Type="http://schemas.openxmlformats.org/officeDocument/2006/relationships/tags" Target="../tags/tag812.xml"/><Relationship Id="rId2" Type="http://schemas.openxmlformats.org/officeDocument/2006/relationships/tags" Target="../tags/tag797.xml"/><Relationship Id="rId19" Type="http://schemas.openxmlformats.org/officeDocument/2006/relationships/tags" Target="../tags/tag811.xml"/><Relationship Id="rId18" Type="http://schemas.openxmlformats.org/officeDocument/2006/relationships/tags" Target="../tags/tag810.xml"/><Relationship Id="rId17" Type="http://schemas.openxmlformats.org/officeDocument/2006/relationships/tags" Target="../tags/tag809.xml"/><Relationship Id="rId16" Type="http://schemas.openxmlformats.org/officeDocument/2006/relationships/image" Target="../media/image86.jpeg"/><Relationship Id="rId15" Type="http://schemas.openxmlformats.org/officeDocument/2006/relationships/tags" Target="../tags/tag808.xml"/><Relationship Id="rId14" Type="http://schemas.openxmlformats.org/officeDocument/2006/relationships/tags" Target="../tags/tag807.xml"/><Relationship Id="rId13" Type="http://schemas.openxmlformats.org/officeDocument/2006/relationships/tags" Target="../tags/tag806.xml"/><Relationship Id="rId12" Type="http://schemas.openxmlformats.org/officeDocument/2006/relationships/tags" Target="../tags/tag805.xml"/><Relationship Id="rId11" Type="http://schemas.openxmlformats.org/officeDocument/2006/relationships/image" Target="../media/image85.jpeg"/><Relationship Id="rId10" Type="http://schemas.openxmlformats.org/officeDocument/2006/relationships/tags" Target="../tags/tag804.xml"/><Relationship Id="rId1" Type="http://schemas.openxmlformats.org/officeDocument/2006/relationships/tags" Target="../tags/tag796.xml"/></Relationships>
</file>

<file path=ppt/slides/_rels/slide24.xml.rels><?xml version="1.0" encoding="UTF-8" standalone="yes"?>
<Relationships xmlns="http://schemas.openxmlformats.org/package/2006/relationships"><Relationship Id="rId9" Type="http://schemas.openxmlformats.org/officeDocument/2006/relationships/tags" Target="../tags/tag822.xml"/><Relationship Id="rId8" Type="http://schemas.openxmlformats.org/officeDocument/2006/relationships/tags" Target="../tags/tag821.xml"/><Relationship Id="rId7" Type="http://schemas.openxmlformats.org/officeDocument/2006/relationships/tags" Target="../tags/tag820.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 Type="http://schemas.openxmlformats.org/officeDocument/2006/relationships/tags" Target="../tags/tag815.xml"/><Relationship Id="rId19" Type="http://schemas.openxmlformats.org/officeDocument/2006/relationships/notesSlide" Target="../notesSlides/notesSlide1.xml"/><Relationship Id="rId18" Type="http://schemas.openxmlformats.org/officeDocument/2006/relationships/slideLayout" Target="../slideLayouts/slideLayout32.xml"/><Relationship Id="rId17" Type="http://schemas.openxmlformats.org/officeDocument/2006/relationships/tags" Target="../tags/tag830.xml"/><Relationship Id="rId16" Type="http://schemas.openxmlformats.org/officeDocument/2006/relationships/tags" Target="../tags/tag829.xml"/><Relationship Id="rId15" Type="http://schemas.openxmlformats.org/officeDocument/2006/relationships/tags" Target="../tags/tag828.xml"/><Relationship Id="rId14" Type="http://schemas.openxmlformats.org/officeDocument/2006/relationships/tags" Target="../tags/tag827.xml"/><Relationship Id="rId13" Type="http://schemas.openxmlformats.org/officeDocument/2006/relationships/tags" Target="../tags/tag826.xml"/><Relationship Id="rId12" Type="http://schemas.openxmlformats.org/officeDocument/2006/relationships/tags" Target="../tags/tag825.xml"/><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tags" Target="../tags/tag814.xml"/></Relationships>
</file>

<file path=ppt/slides/_rels/slide25.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image" Target="../media/image89.jpeg"/><Relationship Id="rId6" Type="http://schemas.openxmlformats.org/officeDocument/2006/relationships/tags" Target="../tags/tag835.xml"/><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image" Target="../media/image88.jpeg"/><Relationship Id="rId2" Type="http://schemas.openxmlformats.org/officeDocument/2006/relationships/tags" Target="../tags/tag832.xml"/><Relationship Id="rId16" Type="http://schemas.openxmlformats.org/officeDocument/2006/relationships/notesSlide" Target="../notesSlides/notesSlide2.xml"/><Relationship Id="rId15" Type="http://schemas.openxmlformats.org/officeDocument/2006/relationships/slideLayout" Target="../slideLayouts/slideLayout34.xml"/><Relationship Id="rId14" Type="http://schemas.openxmlformats.org/officeDocument/2006/relationships/tags" Target="../tags/tag841.xml"/><Relationship Id="rId13" Type="http://schemas.openxmlformats.org/officeDocument/2006/relationships/tags" Target="../tags/tag840.xml"/><Relationship Id="rId12" Type="http://schemas.openxmlformats.org/officeDocument/2006/relationships/tags" Target="../tags/tag839.xml"/><Relationship Id="rId11" Type="http://schemas.openxmlformats.org/officeDocument/2006/relationships/image" Target="../media/image90.jpeg"/><Relationship Id="rId10" Type="http://schemas.openxmlformats.org/officeDocument/2006/relationships/tags" Target="../tags/tag838.xml"/><Relationship Id="rId1" Type="http://schemas.openxmlformats.org/officeDocument/2006/relationships/tags" Target="../tags/tag831.xml"/></Relationships>
</file>

<file path=ppt/slides/_rels/slide26.xml.rels><?xml version="1.0" encoding="UTF-8" standalone="yes"?>
<Relationships xmlns="http://schemas.openxmlformats.org/package/2006/relationships"><Relationship Id="rId9" Type="http://schemas.openxmlformats.org/officeDocument/2006/relationships/tags" Target="../tags/tag849.xml"/><Relationship Id="rId8" Type="http://schemas.openxmlformats.org/officeDocument/2006/relationships/tags" Target="../tags/tag848.xml"/><Relationship Id="rId7" Type="http://schemas.openxmlformats.org/officeDocument/2006/relationships/tags" Target="../tags/tag847.xml"/><Relationship Id="rId6" Type="http://schemas.openxmlformats.org/officeDocument/2006/relationships/tags" Target="../tags/tag846.xml"/><Relationship Id="rId5" Type="http://schemas.openxmlformats.org/officeDocument/2006/relationships/tags" Target="../tags/tag845.xml"/><Relationship Id="rId4" Type="http://schemas.openxmlformats.org/officeDocument/2006/relationships/tags" Target="../tags/tag844.xml"/><Relationship Id="rId3" Type="http://schemas.openxmlformats.org/officeDocument/2006/relationships/tags" Target="../tags/tag843.xml"/><Relationship Id="rId2" Type="http://schemas.openxmlformats.org/officeDocument/2006/relationships/image" Target="../media/image91.jpeg"/><Relationship Id="rId12" Type="http://schemas.openxmlformats.org/officeDocument/2006/relationships/notesSlide" Target="../notesSlides/notesSlide3.xml"/><Relationship Id="rId11" Type="http://schemas.openxmlformats.org/officeDocument/2006/relationships/slideLayout" Target="../slideLayouts/slideLayout35.xml"/><Relationship Id="rId10" Type="http://schemas.openxmlformats.org/officeDocument/2006/relationships/tags" Target="../tags/tag850.xml"/><Relationship Id="rId1" Type="http://schemas.openxmlformats.org/officeDocument/2006/relationships/tags" Target="../tags/tag842.xml"/></Relationships>
</file>

<file path=ppt/slides/_rels/slide27.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image" Target="../media/image92.jpeg"/><Relationship Id="rId6" Type="http://schemas.openxmlformats.org/officeDocument/2006/relationships/tags" Target="../tags/tag856.xml"/><Relationship Id="rId5" Type="http://schemas.openxmlformats.org/officeDocument/2006/relationships/tags" Target="../tags/tag855.xml"/><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tags" Target="../tags/tag852.xml"/><Relationship Id="rId18" Type="http://schemas.openxmlformats.org/officeDocument/2006/relationships/slideLayout" Target="../slideLayouts/slideLayout36.xml"/><Relationship Id="rId17" Type="http://schemas.openxmlformats.org/officeDocument/2006/relationships/tags" Target="../tags/tag864.xml"/><Relationship Id="rId16" Type="http://schemas.openxmlformats.org/officeDocument/2006/relationships/image" Target="../media/image94.jpeg"/><Relationship Id="rId15" Type="http://schemas.openxmlformats.org/officeDocument/2006/relationships/tags" Target="../tags/tag863.xml"/><Relationship Id="rId14" Type="http://schemas.openxmlformats.org/officeDocument/2006/relationships/tags" Target="../tags/tag862.xml"/><Relationship Id="rId13" Type="http://schemas.openxmlformats.org/officeDocument/2006/relationships/tags" Target="../tags/tag861.xml"/><Relationship Id="rId12" Type="http://schemas.openxmlformats.org/officeDocument/2006/relationships/image" Target="../media/image93.jpeg"/><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tags" Target="../tags/tag851.xml"/></Relationships>
</file>

<file path=ppt/slides/_rels/slide28.xml.rels><?xml version="1.0" encoding="UTF-8" standalone="yes"?>
<Relationships xmlns="http://schemas.openxmlformats.org/package/2006/relationships"><Relationship Id="rId9" Type="http://schemas.openxmlformats.org/officeDocument/2006/relationships/tags" Target="../tags/tag873.xml"/><Relationship Id="rId8" Type="http://schemas.openxmlformats.org/officeDocument/2006/relationships/tags" Target="../tags/tag872.xml"/><Relationship Id="rId7" Type="http://schemas.openxmlformats.org/officeDocument/2006/relationships/tags" Target="../tags/tag871.xml"/><Relationship Id="rId6" Type="http://schemas.openxmlformats.org/officeDocument/2006/relationships/tags" Target="../tags/tag870.xml"/><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 Type="http://schemas.openxmlformats.org/officeDocument/2006/relationships/tags" Target="../tags/tag866.xml"/><Relationship Id="rId18" Type="http://schemas.openxmlformats.org/officeDocument/2006/relationships/notesSlide" Target="../notesSlides/notesSlide4.xml"/><Relationship Id="rId17" Type="http://schemas.openxmlformats.org/officeDocument/2006/relationships/slideLayout" Target="../slideLayouts/slideLayout37.xml"/><Relationship Id="rId16" Type="http://schemas.openxmlformats.org/officeDocument/2006/relationships/tags" Target="../tags/tag876.xml"/><Relationship Id="rId15" Type="http://schemas.openxmlformats.org/officeDocument/2006/relationships/image" Target="../media/image98.svg"/><Relationship Id="rId14" Type="http://schemas.openxmlformats.org/officeDocument/2006/relationships/image" Target="../media/image97.png"/><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image" Target="../media/image96.svg"/><Relationship Id="rId10" Type="http://schemas.openxmlformats.org/officeDocument/2006/relationships/image" Target="../media/image95.png"/><Relationship Id="rId1" Type="http://schemas.openxmlformats.org/officeDocument/2006/relationships/tags" Target="../tags/tag865.xml"/></Relationships>
</file>

<file path=ppt/slides/_rels/slide29.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tags" Target="../tags/tag882.xml"/><Relationship Id="rId6" Type="http://schemas.openxmlformats.org/officeDocument/2006/relationships/tags" Target="../tags/tag881.xml"/><Relationship Id="rId5" Type="http://schemas.openxmlformats.org/officeDocument/2006/relationships/tags" Target="../tags/tag880.xml"/><Relationship Id="rId4" Type="http://schemas.openxmlformats.org/officeDocument/2006/relationships/image" Target="../media/image99.jpeg"/><Relationship Id="rId3" Type="http://schemas.openxmlformats.org/officeDocument/2006/relationships/tags" Target="../tags/tag879.xml"/><Relationship Id="rId21" Type="http://schemas.openxmlformats.org/officeDocument/2006/relationships/slideLayout" Target="../slideLayouts/slideLayout39.xml"/><Relationship Id="rId20" Type="http://schemas.openxmlformats.org/officeDocument/2006/relationships/tags" Target="../tags/tag893.xml"/><Relationship Id="rId2" Type="http://schemas.openxmlformats.org/officeDocument/2006/relationships/tags" Target="../tags/tag878.xml"/><Relationship Id="rId19" Type="http://schemas.openxmlformats.org/officeDocument/2006/relationships/tags" Target="../tags/tag892.xml"/><Relationship Id="rId18" Type="http://schemas.openxmlformats.org/officeDocument/2006/relationships/tags" Target="../tags/tag891.xml"/><Relationship Id="rId17" Type="http://schemas.openxmlformats.org/officeDocument/2006/relationships/tags" Target="../tags/tag890.xml"/><Relationship Id="rId16" Type="http://schemas.openxmlformats.org/officeDocument/2006/relationships/image" Target="../media/image101.jpeg"/><Relationship Id="rId15" Type="http://schemas.openxmlformats.org/officeDocument/2006/relationships/tags" Target="../tags/tag889.xml"/><Relationship Id="rId14" Type="http://schemas.openxmlformats.org/officeDocument/2006/relationships/tags" Target="../tags/tag888.xml"/><Relationship Id="rId13" Type="http://schemas.openxmlformats.org/officeDocument/2006/relationships/tags" Target="../tags/tag887.xml"/><Relationship Id="rId12" Type="http://schemas.openxmlformats.org/officeDocument/2006/relationships/tags" Target="../tags/tag886.xml"/><Relationship Id="rId11" Type="http://schemas.openxmlformats.org/officeDocument/2006/relationships/tags" Target="../tags/tag885.xml"/><Relationship Id="rId10" Type="http://schemas.openxmlformats.org/officeDocument/2006/relationships/image" Target="../media/image100.jpeg"/><Relationship Id="rId1" Type="http://schemas.openxmlformats.org/officeDocument/2006/relationships/tags" Target="../tags/tag877.xml"/></Relationships>
</file>

<file path=ppt/slides/_rels/slide3.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3" Type="http://schemas.openxmlformats.org/officeDocument/2006/relationships/slideLayout" Target="../slideLayouts/slideLayout14.xml"/><Relationship Id="rId12" Type="http://schemas.openxmlformats.org/officeDocument/2006/relationships/tags" Target="../tags/tag539.xml"/><Relationship Id="rId11" Type="http://schemas.openxmlformats.org/officeDocument/2006/relationships/tags" Target="../tags/tag538.xml"/><Relationship Id="rId10" Type="http://schemas.openxmlformats.org/officeDocument/2006/relationships/tags" Target="../tags/tag537.xml"/><Relationship Id="rId1" Type="http://schemas.openxmlformats.org/officeDocument/2006/relationships/tags" Target="../tags/tag528.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96.xml"/><Relationship Id="rId2" Type="http://schemas.openxmlformats.org/officeDocument/2006/relationships/tags" Target="../tags/tag895.xml"/><Relationship Id="rId1" Type="http://schemas.openxmlformats.org/officeDocument/2006/relationships/tags" Target="../tags/tag894.xml"/></Relationships>
</file>

<file path=ppt/slides/_rels/slide31.xml.rels><?xml version="1.0" encoding="UTF-8" standalone="yes"?>
<Relationships xmlns="http://schemas.openxmlformats.org/package/2006/relationships"><Relationship Id="rId9" Type="http://schemas.openxmlformats.org/officeDocument/2006/relationships/tags" Target="../tags/tag905.xml"/><Relationship Id="rId8" Type="http://schemas.openxmlformats.org/officeDocument/2006/relationships/tags" Target="../tags/tag904.xml"/><Relationship Id="rId7" Type="http://schemas.openxmlformats.org/officeDocument/2006/relationships/tags" Target="../tags/tag903.xml"/><Relationship Id="rId6" Type="http://schemas.openxmlformats.org/officeDocument/2006/relationships/tags" Target="../tags/tag902.xml"/><Relationship Id="rId5" Type="http://schemas.openxmlformats.org/officeDocument/2006/relationships/tags" Target="../tags/tag901.xml"/><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5" Type="http://schemas.openxmlformats.org/officeDocument/2006/relationships/slideLayout" Target="../slideLayouts/slideLayout41.xml"/><Relationship Id="rId14" Type="http://schemas.openxmlformats.org/officeDocument/2006/relationships/tags" Target="../tags/tag910.xml"/><Relationship Id="rId13" Type="http://schemas.openxmlformats.org/officeDocument/2006/relationships/tags" Target="../tags/tag909.xml"/><Relationship Id="rId12" Type="http://schemas.openxmlformats.org/officeDocument/2006/relationships/tags" Target="../tags/tag908.xml"/><Relationship Id="rId11" Type="http://schemas.openxmlformats.org/officeDocument/2006/relationships/tags" Target="../tags/tag907.xml"/><Relationship Id="rId10" Type="http://schemas.openxmlformats.org/officeDocument/2006/relationships/tags" Target="../tags/tag906.xml"/><Relationship Id="rId1" Type="http://schemas.openxmlformats.org/officeDocument/2006/relationships/tags" Target="../tags/tag897.xml"/></Relationships>
</file>

<file path=ppt/slides/_rels/slide32.xml.rels><?xml version="1.0" encoding="UTF-8" standalone="yes"?>
<Relationships xmlns="http://schemas.openxmlformats.org/package/2006/relationships"><Relationship Id="rId9" Type="http://schemas.openxmlformats.org/officeDocument/2006/relationships/tags" Target="../tags/tag919.xml"/><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tags" Target="../tags/tag916.xml"/><Relationship Id="rId5" Type="http://schemas.openxmlformats.org/officeDocument/2006/relationships/tags" Target="../tags/tag915.xml"/><Relationship Id="rId4" Type="http://schemas.openxmlformats.org/officeDocument/2006/relationships/tags" Target="../tags/tag914.xml"/><Relationship Id="rId3" Type="http://schemas.openxmlformats.org/officeDocument/2006/relationships/tags" Target="../tags/tag913.xml"/><Relationship Id="rId24" Type="http://schemas.openxmlformats.org/officeDocument/2006/relationships/slideLayout" Target="../slideLayouts/slideLayout19.xml"/><Relationship Id="rId23" Type="http://schemas.openxmlformats.org/officeDocument/2006/relationships/tags" Target="../tags/tag929.xml"/><Relationship Id="rId22" Type="http://schemas.openxmlformats.org/officeDocument/2006/relationships/tags" Target="../tags/tag928.xml"/><Relationship Id="rId21" Type="http://schemas.openxmlformats.org/officeDocument/2006/relationships/tags" Target="../tags/tag927.xml"/><Relationship Id="rId20" Type="http://schemas.openxmlformats.org/officeDocument/2006/relationships/tags" Target="../tags/tag926.xml"/><Relationship Id="rId2" Type="http://schemas.openxmlformats.org/officeDocument/2006/relationships/tags" Target="../tags/tag912.xml"/><Relationship Id="rId19" Type="http://schemas.openxmlformats.org/officeDocument/2006/relationships/tags" Target="../tags/tag925.xml"/><Relationship Id="rId18" Type="http://schemas.openxmlformats.org/officeDocument/2006/relationships/tags" Target="../tags/tag924.xml"/><Relationship Id="rId17" Type="http://schemas.openxmlformats.org/officeDocument/2006/relationships/image" Target="../media/image104.jpeg"/><Relationship Id="rId16" Type="http://schemas.openxmlformats.org/officeDocument/2006/relationships/tags" Target="../tags/tag923.xml"/><Relationship Id="rId15" Type="http://schemas.openxmlformats.org/officeDocument/2006/relationships/image" Target="../media/image74.jpeg"/><Relationship Id="rId14" Type="http://schemas.openxmlformats.org/officeDocument/2006/relationships/tags" Target="../tags/tag922.xml"/><Relationship Id="rId13" Type="http://schemas.openxmlformats.org/officeDocument/2006/relationships/image" Target="../media/image103.jpeg"/><Relationship Id="rId12" Type="http://schemas.openxmlformats.org/officeDocument/2006/relationships/tags" Target="../tags/tag921.xml"/><Relationship Id="rId11" Type="http://schemas.openxmlformats.org/officeDocument/2006/relationships/image" Target="../media/image102.jpeg"/><Relationship Id="rId10" Type="http://schemas.openxmlformats.org/officeDocument/2006/relationships/tags" Target="../tags/tag920.xml"/><Relationship Id="rId1" Type="http://schemas.openxmlformats.org/officeDocument/2006/relationships/tags" Target="../tags/tag911.xml"/></Relationships>
</file>

<file path=ppt/slides/_rels/slide33.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tags" Target="../tags/tag937.xml"/><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tags" Target="../tags/tag933.xml"/><Relationship Id="rId3" Type="http://schemas.openxmlformats.org/officeDocument/2006/relationships/tags" Target="../tags/tag932.xml"/><Relationship Id="rId23" Type="http://schemas.openxmlformats.org/officeDocument/2006/relationships/slideLayout" Target="../slideLayouts/slideLayout19.xml"/><Relationship Id="rId22" Type="http://schemas.openxmlformats.org/officeDocument/2006/relationships/tags" Target="../tags/tag951.xml"/><Relationship Id="rId21" Type="http://schemas.openxmlformats.org/officeDocument/2006/relationships/tags" Target="../tags/tag950.xml"/><Relationship Id="rId20" Type="http://schemas.openxmlformats.org/officeDocument/2006/relationships/tags" Target="../tags/tag949.xml"/><Relationship Id="rId2" Type="http://schemas.openxmlformats.org/officeDocument/2006/relationships/tags" Target="../tags/tag931.xml"/><Relationship Id="rId19" Type="http://schemas.openxmlformats.org/officeDocument/2006/relationships/tags" Target="../tags/tag948.xml"/><Relationship Id="rId18" Type="http://schemas.openxmlformats.org/officeDocument/2006/relationships/tags" Target="../tags/tag947.xml"/><Relationship Id="rId17" Type="http://schemas.openxmlformats.org/officeDocument/2006/relationships/tags" Target="../tags/tag946.xml"/><Relationship Id="rId16" Type="http://schemas.openxmlformats.org/officeDocument/2006/relationships/tags" Target="../tags/tag945.xml"/><Relationship Id="rId15" Type="http://schemas.openxmlformats.org/officeDocument/2006/relationships/tags" Target="../tags/tag944.xml"/><Relationship Id="rId14" Type="http://schemas.openxmlformats.org/officeDocument/2006/relationships/tags" Target="../tags/tag943.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tags" Target="../tags/tag930.xml"/></Relationships>
</file>

<file path=ppt/slides/_rels/slide34.xml.rels><?xml version="1.0" encoding="UTF-8" standalone="yes"?>
<Relationships xmlns="http://schemas.openxmlformats.org/package/2006/relationships"><Relationship Id="rId9" Type="http://schemas.openxmlformats.org/officeDocument/2006/relationships/tags" Target="../tags/tag960.xml"/><Relationship Id="rId8" Type="http://schemas.openxmlformats.org/officeDocument/2006/relationships/tags" Target="../tags/tag959.xml"/><Relationship Id="rId7" Type="http://schemas.openxmlformats.org/officeDocument/2006/relationships/tags" Target="../tags/tag958.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tags" Target="../tags/tag955.xml"/><Relationship Id="rId3" Type="http://schemas.openxmlformats.org/officeDocument/2006/relationships/tags" Target="../tags/tag954.xml"/><Relationship Id="rId23" Type="http://schemas.openxmlformats.org/officeDocument/2006/relationships/slideLayout" Target="../slideLayouts/slideLayout19.xml"/><Relationship Id="rId22" Type="http://schemas.openxmlformats.org/officeDocument/2006/relationships/tags" Target="../tags/tag973.xml"/><Relationship Id="rId21" Type="http://schemas.openxmlformats.org/officeDocument/2006/relationships/tags" Target="../tags/tag972.xml"/><Relationship Id="rId20" Type="http://schemas.openxmlformats.org/officeDocument/2006/relationships/tags" Target="../tags/tag971.xml"/><Relationship Id="rId2" Type="http://schemas.openxmlformats.org/officeDocument/2006/relationships/tags" Target="../tags/tag953.xml"/><Relationship Id="rId19" Type="http://schemas.openxmlformats.org/officeDocument/2006/relationships/tags" Target="../tags/tag970.xml"/><Relationship Id="rId18" Type="http://schemas.openxmlformats.org/officeDocument/2006/relationships/tags" Target="../tags/tag969.xml"/><Relationship Id="rId17" Type="http://schemas.openxmlformats.org/officeDocument/2006/relationships/tags" Target="../tags/tag968.xml"/><Relationship Id="rId16" Type="http://schemas.openxmlformats.org/officeDocument/2006/relationships/tags" Target="../tags/tag967.xml"/><Relationship Id="rId15" Type="http://schemas.openxmlformats.org/officeDocument/2006/relationships/tags" Target="../tags/tag966.xml"/><Relationship Id="rId14" Type="http://schemas.openxmlformats.org/officeDocument/2006/relationships/tags" Target="../tags/tag965.xml"/><Relationship Id="rId13" Type="http://schemas.openxmlformats.org/officeDocument/2006/relationships/tags" Target="../tags/tag964.xml"/><Relationship Id="rId12" Type="http://schemas.openxmlformats.org/officeDocument/2006/relationships/tags" Target="../tags/tag963.xml"/><Relationship Id="rId11" Type="http://schemas.openxmlformats.org/officeDocument/2006/relationships/tags" Target="../tags/tag962.xml"/><Relationship Id="rId10" Type="http://schemas.openxmlformats.org/officeDocument/2006/relationships/tags" Target="../tags/tag961.xml"/><Relationship Id="rId1" Type="http://schemas.openxmlformats.org/officeDocument/2006/relationships/tags" Target="../tags/tag952.xml"/></Relationships>
</file>

<file path=ppt/slides/_rels/slide35.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image" Target="../media/image105.jpeg"/><Relationship Id="rId11" Type="http://schemas.openxmlformats.org/officeDocument/2006/relationships/slideLayout" Target="../slideLayouts/slideLayout47.xml"/><Relationship Id="rId10" Type="http://schemas.openxmlformats.org/officeDocument/2006/relationships/tags" Target="../tags/tag982.xml"/><Relationship Id="rId1" Type="http://schemas.openxmlformats.org/officeDocument/2006/relationships/tags" Target="../tags/tag974.xml"/></Relationships>
</file>

<file path=ppt/slides/_rels/slide36.xml.rels><?xml version="1.0" encoding="UTF-8" standalone="yes"?>
<Relationships xmlns="http://schemas.openxmlformats.org/package/2006/relationships"><Relationship Id="rId9" Type="http://schemas.openxmlformats.org/officeDocument/2006/relationships/image" Target="../media/image107.jpeg"/><Relationship Id="rId8" Type="http://schemas.openxmlformats.org/officeDocument/2006/relationships/tags" Target="../tags/tag989.xml"/><Relationship Id="rId7" Type="http://schemas.openxmlformats.org/officeDocument/2006/relationships/tags" Target="../tags/tag988.xml"/><Relationship Id="rId6" Type="http://schemas.openxmlformats.org/officeDocument/2006/relationships/image" Target="../media/image106.jpeg"/><Relationship Id="rId5" Type="http://schemas.openxmlformats.org/officeDocument/2006/relationships/tags" Target="../tags/tag987.xml"/><Relationship Id="rId4" Type="http://schemas.openxmlformats.org/officeDocument/2006/relationships/tags" Target="../tags/tag986.xml"/><Relationship Id="rId3" Type="http://schemas.openxmlformats.org/officeDocument/2006/relationships/tags" Target="../tags/tag985.xml"/><Relationship Id="rId23" Type="http://schemas.openxmlformats.org/officeDocument/2006/relationships/slideLayout" Target="../slideLayouts/slideLayout47.xml"/><Relationship Id="rId22" Type="http://schemas.openxmlformats.org/officeDocument/2006/relationships/tags" Target="../tags/tag999.xml"/><Relationship Id="rId21" Type="http://schemas.openxmlformats.org/officeDocument/2006/relationships/image" Target="../media/image110.jpeg"/><Relationship Id="rId20" Type="http://schemas.openxmlformats.org/officeDocument/2006/relationships/tags" Target="../tags/tag998.xml"/><Relationship Id="rId2" Type="http://schemas.openxmlformats.org/officeDocument/2006/relationships/tags" Target="../tags/tag984.xml"/><Relationship Id="rId19" Type="http://schemas.openxmlformats.org/officeDocument/2006/relationships/tags" Target="../tags/tag997.xml"/><Relationship Id="rId18" Type="http://schemas.openxmlformats.org/officeDocument/2006/relationships/tags" Target="../tags/tag996.xml"/><Relationship Id="rId17" Type="http://schemas.openxmlformats.org/officeDocument/2006/relationships/tags" Target="../tags/tag995.xml"/><Relationship Id="rId16" Type="http://schemas.openxmlformats.org/officeDocument/2006/relationships/tags" Target="../tags/tag994.xml"/><Relationship Id="rId15" Type="http://schemas.openxmlformats.org/officeDocument/2006/relationships/image" Target="../media/image109.jpeg"/><Relationship Id="rId14" Type="http://schemas.openxmlformats.org/officeDocument/2006/relationships/tags" Target="../tags/tag993.xml"/><Relationship Id="rId13" Type="http://schemas.openxmlformats.org/officeDocument/2006/relationships/image" Target="../media/image108.jpeg"/><Relationship Id="rId12" Type="http://schemas.openxmlformats.org/officeDocument/2006/relationships/tags" Target="../tags/tag992.xml"/><Relationship Id="rId11" Type="http://schemas.openxmlformats.org/officeDocument/2006/relationships/tags" Target="../tags/tag991.xml"/><Relationship Id="rId10" Type="http://schemas.openxmlformats.org/officeDocument/2006/relationships/tags" Target="../tags/tag990.xml"/><Relationship Id="rId1" Type="http://schemas.openxmlformats.org/officeDocument/2006/relationships/tags" Target="../tags/tag983.xml"/></Relationships>
</file>

<file path=ppt/slides/_rels/slide37.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image" Target="../media/image111.jpeg"/><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tags" Target="../tags/tag1003.xml"/><Relationship Id="rId3" Type="http://schemas.openxmlformats.org/officeDocument/2006/relationships/tags" Target="../tags/tag1002.xml"/><Relationship Id="rId20" Type="http://schemas.openxmlformats.org/officeDocument/2006/relationships/slideLayout" Target="../slideLayouts/slideLayout47.xml"/><Relationship Id="rId2" Type="http://schemas.openxmlformats.org/officeDocument/2006/relationships/tags" Target="../tags/tag1001.xml"/><Relationship Id="rId19" Type="http://schemas.openxmlformats.org/officeDocument/2006/relationships/tags" Target="../tags/tag1015.xml"/><Relationship Id="rId18" Type="http://schemas.openxmlformats.org/officeDocument/2006/relationships/tags" Target="../tags/tag1014.xml"/><Relationship Id="rId17" Type="http://schemas.openxmlformats.org/officeDocument/2006/relationships/tags" Target="../tags/tag1013.xml"/><Relationship Id="rId16" Type="http://schemas.openxmlformats.org/officeDocument/2006/relationships/tags" Target="../tags/tag1012.xml"/><Relationship Id="rId15" Type="http://schemas.openxmlformats.org/officeDocument/2006/relationships/image" Target="../media/image113.jpeg"/><Relationship Id="rId14" Type="http://schemas.openxmlformats.org/officeDocument/2006/relationships/tags" Target="../tags/tag1011.xml"/><Relationship Id="rId13" Type="http://schemas.openxmlformats.org/officeDocument/2006/relationships/tags" Target="../tags/tag1010.xml"/><Relationship Id="rId12" Type="http://schemas.openxmlformats.org/officeDocument/2006/relationships/tags" Target="../tags/tag1009.xml"/><Relationship Id="rId11" Type="http://schemas.openxmlformats.org/officeDocument/2006/relationships/tags" Target="../tags/tag1008.xml"/><Relationship Id="rId10" Type="http://schemas.openxmlformats.org/officeDocument/2006/relationships/image" Target="../media/image112.jpeg"/><Relationship Id="rId1" Type="http://schemas.openxmlformats.org/officeDocument/2006/relationships/tags" Target="../tags/tag1000.xml"/></Relationships>
</file>

<file path=ppt/slides/_rels/slide38.xml.rels><?xml version="1.0" encoding="UTF-8" standalone="yes"?>
<Relationships xmlns="http://schemas.openxmlformats.org/package/2006/relationships"><Relationship Id="rId9" Type="http://schemas.openxmlformats.org/officeDocument/2006/relationships/tags" Target="../tags/tag1024.xml"/><Relationship Id="rId8" Type="http://schemas.openxmlformats.org/officeDocument/2006/relationships/tags" Target="../tags/tag1023.xml"/><Relationship Id="rId7" Type="http://schemas.openxmlformats.org/officeDocument/2006/relationships/tags" Target="../tags/tag1022.xml"/><Relationship Id="rId6" Type="http://schemas.openxmlformats.org/officeDocument/2006/relationships/tags" Target="../tags/tag1021.xml"/><Relationship Id="rId5" Type="http://schemas.openxmlformats.org/officeDocument/2006/relationships/tags" Target="../tags/tag1020.xml"/><Relationship Id="rId4" Type="http://schemas.openxmlformats.org/officeDocument/2006/relationships/tags" Target="../tags/tag1019.xml"/><Relationship Id="rId3" Type="http://schemas.openxmlformats.org/officeDocument/2006/relationships/tags" Target="../tags/tag1018.xml"/><Relationship Id="rId21" Type="http://schemas.openxmlformats.org/officeDocument/2006/relationships/slideLayout" Target="../slideLayouts/slideLayout47.xml"/><Relationship Id="rId20" Type="http://schemas.openxmlformats.org/officeDocument/2006/relationships/tags" Target="../tags/tag1035.xml"/><Relationship Id="rId2" Type="http://schemas.openxmlformats.org/officeDocument/2006/relationships/tags" Target="../tags/tag1017.xml"/><Relationship Id="rId19" Type="http://schemas.openxmlformats.org/officeDocument/2006/relationships/tags" Target="../tags/tag1034.xml"/><Relationship Id="rId18" Type="http://schemas.openxmlformats.org/officeDocument/2006/relationships/tags" Target="../tags/tag1033.xml"/><Relationship Id="rId17" Type="http://schemas.openxmlformats.org/officeDocument/2006/relationships/tags" Target="../tags/tag1032.xml"/><Relationship Id="rId16" Type="http://schemas.openxmlformats.org/officeDocument/2006/relationships/tags" Target="../tags/tag1031.xml"/><Relationship Id="rId15" Type="http://schemas.openxmlformats.org/officeDocument/2006/relationships/tags" Target="../tags/tag1030.xml"/><Relationship Id="rId14" Type="http://schemas.openxmlformats.org/officeDocument/2006/relationships/tags" Target="../tags/tag1029.xml"/><Relationship Id="rId13" Type="http://schemas.openxmlformats.org/officeDocument/2006/relationships/tags" Target="../tags/tag1028.xml"/><Relationship Id="rId12" Type="http://schemas.openxmlformats.org/officeDocument/2006/relationships/tags" Target="../tags/tag1027.xml"/><Relationship Id="rId11" Type="http://schemas.openxmlformats.org/officeDocument/2006/relationships/tags" Target="../tags/tag1026.xml"/><Relationship Id="rId10" Type="http://schemas.openxmlformats.org/officeDocument/2006/relationships/tags" Target="../tags/tag1025.xml"/><Relationship Id="rId1" Type="http://schemas.openxmlformats.org/officeDocument/2006/relationships/tags" Target="../tags/tag1016.xml"/></Relationships>
</file>

<file path=ppt/slides/_rels/slide39.xml.rels><?xml version="1.0" encoding="UTF-8" standalone="yes"?>
<Relationships xmlns="http://schemas.openxmlformats.org/package/2006/relationships"><Relationship Id="rId9" Type="http://schemas.openxmlformats.org/officeDocument/2006/relationships/tags" Target="../tags/tag1041.xml"/><Relationship Id="rId8" Type="http://schemas.openxmlformats.org/officeDocument/2006/relationships/tags" Target="../tags/tag1040.xml"/><Relationship Id="rId7" Type="http://schemas.openxmlformats.org/officeDocument/2006/relationships/image" Target="../media/image116.jpeg"/><Relationship Id="rId6" Type="http://schemas.openxmlformats.org/officeDocument/2006/relationships/tags" Target="../tags/tag1039.xml"/><Relationship Id="rId5" Type="http://schemas.openxmlformats.org/officeDocument/2006/relationships/image" Target="../media/image115.jpeg"/><Relationship Id="rId4" Type="http://schemas.openxmlformats.org/officeDocument/2006/relationships/tags" Target="../tags/tag1038.xml"/><Relationship Id="rId3" Type="http://schemas.openxmlformats.org/officeDocument/2006/relationships/image" Target="../media/image114.jpeg"/><Relationship Id="rId2" Type="http://schemas.openxmlformats.org/officeDocument/2006/relationships/tags" Target="../tags/tag1037.xml"/><Relationship Id="rId18" Type="http://schemas.openxmlformats.org/officeDocument/2006/relationships/slideLayout" Target="../slideLayouts/slideLayout47.xml"/><Relationship Id="rId17" Type="http://schemas.openxmlformats.org/officeDocument/2006/relationships/tags" Target="../tags/tag1049.xml"/><Relationship Id="rId16" Type="http://schemas.openxmlformats.org/officeDocument/2006/relationships/tags" Target="../tags/tag1048.xml"/><Relationship Id="rId15" Type="http://schemas.openxmlformats.org/officeDocument/2006/relationships/tags" Target="../tags/tag1047.xml"/><Relationship Id="rId14" Type="http://schemas.openxmlformats.org/officeDocument/2006/relationships/tags" Target="../tags/tag1046.xml"/><Relationship Id="rId13" Type="http://schemas.openxmlformats.org/officeDocument/2006/relationships/tags" Target="../tags/tag1045.xml"/><Relationship Id="rId12" Type="http://schemas.openxmlformats.org/officeDocument/2006/relationships/tags" Target="../tags/tag1044.xml"/><Relationship Id="rId11" Type="http://schemas.openxmlformats.org/officeDocument/2006/relationships/tags" Target="../tags/tag1043.xml"/><Relationship Id="rId10" Type="http://schemas.openxmlformats.org/officeDocument/2006/relationships/tags" Target="../tags/tag1042.xml"/><Relationship Id="rId1" Type="http://schemas.openxmlformats.org/officeDocument/2006/relationships/tags" Target="../tags/tag103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tags" Target="../tags/tag540.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tags" Target="../tags/tag1053.xml"/><Relationship Id="rId3" Type="http://schemas.openxmlformats.org/officeDocument/2006/relationships/tags" Target="../tags/tag1052.xml"/><Relationship Id="rId2" Type="http://schemas.openxmlformats.org/officeDocument/2006/relationships/tags" Target="../tags/tag1051.xml"/><Relationship Id="rId1" Type="http://schemas.openxmlformats.org/officeDocument/2006/relationships/tags" Target="../tags/tag1050.xml"/></Relationships>
</file>

<file path=ppt/slides/_rels/slide5.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5" Type="http://schemas.openxmlformats.org/officeDocument/2006/relationships/slideLayout" Target="../slideLayouts/slideLayout25.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tags" Target="../tags/tag543.xml"/></Relationships>
</file>

<file path=ppt/slides/_rels/slide6.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3" Type="http://schemas.openxmlformats.org/officeDocument/2006/relationships/slideLayout" Target="../slideLayouts/slideLayout27.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tags" Target="../tags/tag557.xml"/></Relationships>
</file>

<file path=ppt/slides/_rels/slide7.xml.rels><?xml version="1.0" encoding="UTF-8" standalone="yes"?>
<Relationships xmlns="http://schemas.openxmlformats.org/package/2006/relationships"><Relationship Id="rId9" Type="http://schemas.openxmlformats.org/officeDocument/2006/relationships/image" Target="../media/image51.jpeg"/><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image" Target="../media/image50.jpeg"/><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tags" Target="../tags/tag571.xml"/><Relationship Id="rId2" Type="http://schemas.openxmlformats.org/officeDocument/2006/relationships/tags" Target="../tags/tag570.xml"/><Relationship Id="rId19" Type="http://schemas.openxmlformats.org/officeDocument/2006/relationships/slideLayout" Target="../slideLayouts/slideLayout27.xml"/><Relationship Id="rId18" Type="http://schemas.openxmlformats.org/officeDocument/2006/relationships/tags" Target="../tags/tag583.xml"/><Relationship Id="rId17" Type="http://schemas.openxmlformats.org/officeDocument/2006/relationships/tags" Target="../tags/tag582.xml"/><Relationship Id="rId16" Type="http://schemas.openxmlformats.org/officeDocument/2006/relationships/tags" Target="../tags/tag581.xml"/><Relationship Id="rId15" Type="http://schemas.openxmlformats.org/officeDocument/2006/relationships/tags" Target="../tags/tag580.xml"/><Relationship Id="rId14" Type="http://schemas.openxmlformats.org/officeDocument/2006/relationships/image" Target="../media/image52.jpeg"/><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tags" Target="../tags/tag569.xml"/></Relationships>
</file>

<file path=ppt/slides/_rels/slide8.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0" Type="http://schemas.openxmlformats.org/officeDocument/2006/relationships/slideLayout" Target="../slideLayouts/slideLayout27.xml"/><Relationship Id="rId3" Type="http://schemas.openxmlformats.org/officeDocument/2006/relationships/tags" Target="../tags/tag586.xml"/><Relationship Id="rId29" Type="http://schemas.openxmlformats.org/officeDocument/2006/relationships/tags" Target="../tags/tag606.xml"/><Relationship Id="rId28" Type="http://schemas.openxmlformats.org/officeDocument/2006/relationships/image" Target="../media/image58.svg"/><Relationship Id="rId27" Type="http://schemas.openxmlformats.org/officeDocument/2006/relationships/image" Target="../media/image57.png"/><Relationship Id="rId26" Type="http://schemas.openxmlformats.org/officeDocument/2006/relationships/tags" Target="../tags/tag605.xml"/><Relationship Id="rId25" Type="http://schemas.openxmlformats.org/officeDocument/2006/relationships/image" Target="../media/image56.svg"/><Relationship Id="rId24" Type="http://schemas.openxmlformats.org/officeDocument/2006/relationships/image" Target="../media/image55.png"/><Relationship Id="rId23" Type="http://schemas.openxmlformats.org/officeDocument/2006/relationships/tags" Target="../tags/tag604.xml"/><Relationship Id="rId22" Type="http://schemas.openxmlformats.org/officeDocument/2006/relationships/image" Target="../media/image54.svg"/><Relationship Id="rId21" Type="http://schemas.openxmlformats.org/officeDocument/2006/relationships/image" Target="../media/image53.png"/><Relationship Id="rId20" Type="http://schemas.openxmlformats.org/officeDocument/2006/relationships/tags" Target="../tags/tag603.xml"/><Relationship Id="rId2" Type="http://schemas.openxmlformats.org/officeDocument/2006/relationships/tags" Target="../tags/tag585.xml"/><Relationship Id="rId19" Type="http://schemas.openxmlformats.org/officeDocument/2006/relationships/tags" Target="../tags/tag602.xml"/><Relationship Id="rId18" Type="http://schemas.openxmlformats.org/officeDocument/2006/relationships/tags" Target="../tags/tag601.xml"/><Relationship Id="rId17" Type="http://schemas.openxmlformats.org/officeDocument/2006/relationships/tags" Target="../tags/tag600.xml"/><Relationship Id="rId16" Type="http://schemas.openxmlformats.org/officeDocument/2006/relationships/tags" Target="../tags/tag599.xml"/><Relationship Id="rId15" Type="http://schemas.openxmlformats.org/officeDocument/2006/relationships/tags" Target="../tags/tag598.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tags" Target="../tags/tag584.xml"/></Relationships>
</file>

<file path=ppt/slides/_rels/slide9.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image" Target="../media/image59.jpeg"/><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1" Type="http://schemas.openxmlformats.org/officeDocument/2006/relationships/slideLayout" Target="../slideLayouts/slideLayout27.xml"/><Relationship Id="rId20" Type="http://schemas.openxmlformats.org/officeDocument/2006/relationships/tags" Target="../tags/tag623.xml"/><Relationship Id="rId2" Type="http://schemas.openxmlformats.org/officeDocument/2006/relationships/tags" Target="../tags/tag608.xml"/><Relationship Id="rId19" Type="http://schemas.openxmlformats.org/officeDocument/2006/relationships/tags" Target="../tags/tag622.xml"/><Relationship Id="rId18" Type="http://schemas.openxmlformats.org/officeDocument/2006/relationships/tags" Target="../tags/tag621.xml"/><Relationship Id="rId17" Type="http://schemas.openxmlformats.org/officeDocument/2006/relationships/tags" Target="../tags/tag620.xml"/><Relationship Id="rId16" Type="http://schemas.openxmlformats.org/officeDocument/2006/relationships/image" Target="../media/image61.jpeg"/><Relationship Id="rId15" Type="http://schemas.openxmlformats.org/officeDocument/2006/relationships/tags" Target="../tags/tag619.xml"/><Relationship Id="rId14" Type="http://schemas.openxmlformats.org/officeDocument/2006/relationships/tags" Target="../tags/tag6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image" Target="../media/image60.jpeg"/><Relationship Id="rId10" Type="http://schemas.openxmlformats.org/officeDocument/2006/relationships/tags" Target="../tags/tag615.xml"/><Relationship Id="rId1" Type="http://schemas.openxmlformats.org/officeDocument/2006/relationships/tags" Target="../tags/tag6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5f2910e6-4751-11f0-a489-5ac95e661949.jpg@base@tag=imgScale&amp;m=1&amp;w=3384&amp;h=952&amp;q=955f2910e6-4751-11f0-a489-5ac95e661949"/>
          <p:cNvPicPr>
            <a:picLocks noChangeAspect="1"/>
          </p:cNvPicPr>
          <p:nvPr>
            <p:custDataLst>
              <p:tags r:id="rId1"/>
            </p:custDataLst>
          </p:nvPr>
        </p:nvPicPr>
        <p:blipFill>
          <a:blip r:embed="rId2"/>
          <a:srcRect b="10463"/>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155315"/>
            <a:ext cx="11129010" cy="349313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4076065"/>
            <a:ext cx="9474200" cy="467360"/>
          </a:xfrm>
        </p:spPr>
        <p:txBody>
          <a:bodyPr anchor="ctr" anchorCtr="0"/>
          <a:lstStyle/>
          <a:p>
            <a:r>
              <a:rPr lang="zh-CN" altLang="en-US" sz="2800">
                <a:solidFill>
                  <a:schemeClr val="accent1">
                    <a:lumMod val="75000"/>
                  </a:schemeClr>
                </a:solidFill>
              </a:rPr>
              <a:t>1.促进德智体全面发展</a:t>
            </a:r>
            <a:endParaRPr lang="zh-CN" altLang="en-US" sz="2800">
              <a:solidFill>
                <a:schemeClr val="accent1">
                  <a:lumMod val="75000"/>
                </a:schemeClr>
              </a:solidFill>
            </a:endParaRPr>
          </a:p>
        </p:txBody>
      </p:sp>
      <p:sp>
        <p:nvSpPr>
          <p:cNvPr id="4" name="矩形 3"/>
          <p:cNvSpPr/>
          <p:nvPr>
            <p:custDataLst>
              <p:tags r:id="rId5"/>
            </p:custDataLst>
          </p:nvPr>
        </p:nvSpPr>
        <p:spPr>
          <a:xfrm>
            <a:off x="1527175" y="5229860"/>
            <a:ext cx="299212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军训通过严格的纪律和集体活动，帮助学生树立正确的人生目标和价值取向，促进其全面发展。</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7701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树立科学人生观</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5229860"/>
            <a:ext cx="299212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军训中强调的团队合作和集体荣誉感，有助于学生形成以集体利益为重的正确价值观。</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7701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形成正确价值观</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5229860"/>
            <a:ext cx="299212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通过军训，学生能够更好地理解国家和世界，形成全面、客观的世界观。</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7701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培养全面世界观</a:t>
            </a:r>
            <a:endParaRPr lang="zh-CN" altLang="en-US" sz="2000" b="1">
              <a:solidFill>
                <a:schemeClr val="accent1"/>
              </a:solidFill>
              <a:latin typeface="+mn-ea"/>
              <a:cs typeface="+mn-ea"/>
              <a:sym typeface="+mn-ea"/>
            </a:endParaRPr>
          </a:p>
        </p:txBody>
      </p:sp>
      <p:sp>
        <p:nvSpPr>
          <p:cNvPr id="3" name="标题 1"/>
          <p:cNvSpPr>
            <a:spLocks noGrp="1"/>
          </p:cNvSpPr>
          <p:nvPr>
            <p:custDataLst>
              <p:tags r:id="rId11"/>
            </p:custDataLst>
          </p:nvPr>
        </p:nvSpPr>
        <p:spPr>
          <a:xfrm>
            <a:off x="1525270" y="3244215"/>
            <a:ext cx="9473565" cy="63119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二、学生军训的意义</a:t>
            </a:r>
            <a:endParaRPr lang="zh-CN" altLang="en-US"/>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2.培养“四有”新人</a:t>
            </a:r>
            <a:endParaRPr lang="zh-CN" altLang="en-US" sz="2800">
              <a:solidFill>
                <a:schemeClr val="accent1">
                  <a:lumMod val="75000"/>
                </a:schemeClr>
              </a:solidFill>
            </a:endParaRPr>
          </a:p>
        </p:txBody>
      </p:sp>
      <p:sp>
        <p:nvSpPr>
          <p:cNvPr id="13" name="矩形 12"/>
          <p:cNvSpPr/>
          <p:nvPr>
            <p:custDataLst>
              <p:tags r:id="rId2"/>
            </p:custDataLst>
          </p:nvPr>
        </p:nvSpPr>
        <p:spPr>
          <a:xfrm>
            <a:off x="1371759" y="3904041"/>
            <a:ext cx="4116307" cy="1886986"/>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dirty="0">
                <a:solidFill>
                  <a:schemeClr val="tx1">
                    <a:lumMod val="85000"/>
                    <a:lumOff val="15000"/>
                  </a:schemeClr>
                </a:solidFill>
                <a:latin typeface="+mn-ea"/>
                <a:cs typeface="+mn-ea"/>
                <a:sym typeface="+mn-ea"/>
              </a:rPr>
              <a:t>军训强化了学生的纪律性和组织性，为培育社会主义事业的建设者打下坚实基础。</a:t>
            </a:r>
            <a:endParaRPr kumimoji="1" lang="zh-CN" altLang="en-US" sz="2000" dirty="0">
              <a:solidFill>
                <a:schemeClr val="tx1">
                  <a:lumMod val="85000"/>
                  <a:lumOff val="15000"/>
                </a:schemeClr>
              </a:solidFill>
              <a:latin typeface="+mn-ea"/>
              <a:cs typeface="+mn-ea"/>
              <a:sym typeface="+mn-ea"/>
            </a:endParaRPr>
          </a:p>
        </p:txBody>
      </p:sp>
      <p:sp>
        <p:nvSpPr>
          <p:cNvPr id="16" name="矩形 15"/>
          <p:cNvSpPr/>
          <p:nvPr>
            <p:custDataLst>
              <p:tags r:id="rId3"/>
            </p:custDataLst>
          </p:nvPr>
        </p:nvSpPr>
        <p:spPr>
          <a:xfrm>
            <a:off x="6688052" y="3904041"/>
            <a:ext cx="4132767" cy="1886986"/>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a:solidFill>
                  <a:schemeClr val="tx1">
                    <a:lumMod val="85000"/>
                    <a:lumOff val="15000"/>
                  </a:schemeClr>
                </a:solidFill>
                <a:latin typeface="+mn-ea"/>
                <a:cs typeface="+mn-ea"/>
                <a:sym typeface="+mn-ea"/>
              </a:rPr>
              <a:t>在军训中，学生通过体验军人的生活和训练，增强了对国家和社会的责任感和使命感。</a:t>
            </a:r>
            <a:endParaRPr kumimoji="1" lang="zh-CN" altLang="en-US" sz="2000">
              <a:solidFill>
                <a:schemeClr val="tx1">
                  <a:lumMod val="85000"/>
                  <a:lumOff val="15000"/>
                </a:schemeClr>
              </a:solidFill>
              <a:latin typeface="+mn-ea"/>
              <a:cs typeface="+mn-ea"/>
              <a:sym typeface="+mn-ea"/>
            </a:endParaRPr>
          </a:p>
        </p:txBody>
      </p:sp>
      <p:sp>
        <p:nvSpPr>
          <p:cNvPr id="18" name="Oval 11"/>
          <p:cNvSpPr/>
          <p:nvPr>
            <p:custDataLst>
              <p:tags r:id="rId4"/>
            </p:custDataLst>
          </p:nvPr>
        </p:nvSpPr>
        <p:spPr>
          <a:xfrm>
            <a:off x="3040340" y="2105855"/>
            <a:ext cx="778498" cy="7784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19" name="直接连接符 18"/>
          <p:cNvCxnSpPr/>
          <p:nvPr>
            <p:custDataLst>
              <p:tags r:id="rId5"/>
            </p:custDataLst>
          </p:nvPr>
        </p:nvCxnSpPr>
        <p:spPr>
          <a:xfrm>
            <a:off x="6091996" y="3359326"/>
            <a:ext cx="0" cy="2378229"/>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Oval 11"/>
          <p:cNvSpPr/>
          <p:nvPr>
            <p:custDataLst>
              <p:tags r:id="rId6"/>
            </p:custDataLst>
          </p:nvPr>
        </p:nvSpPr>
        <p:spPr>
          <a:xfrm>
            <a:off x="8364772" y="2105855"/>
            <a:ext cx="778498" cy="778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22" name="矩形 21"/>
          <p:cNvSpPr/>
          <p:nvPr>
            <p:custDataLst>
              <p:tags r:id="rId7"/>
            </p:custDataLst>
          </p:nvPr>
        </p:nvSpPr>
        <p:spPr>
          <a:xfrm>
            <a:off x="1371759" y="3249757"/>
            <a:ext cx="4116307" cy="393197"/>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培育社会主义建设者</a:t>
            </a:r>
            <a:endParaRPr lang="zh-CN" altLang="en-US" sz="2400" b="1">
              <a:solidFill>
                <a:schemeClr val="accent1"/>
              </a:solidFill>
              <a:latin typeface="+mn-ea"/>
              <a:cs typeface="+mn-ea"/>
              <a:sym typeface="+mn-ea"/>
            </a:endParaRPr>
          </a:p>
        </p:txBody>
      </p:sp>
      <p:sp>
        <p:nvSpPr>
          <p:cNvPr id="23" name="矩形 22"/>
          <p:cNvSpPr/>
          <p:nvPr>
            <p:custDataLst>
              <p:tags r:id="rId8"/>
            </p:custDataLst>
          </p:nvPr>
        </p:nvSpPr>
        <p:spPr>
          <a:xfrm>
            <a:off x="6696191" y="3229721"/>
            <a:ext cx="4116307" cy="393197"/>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2"/>
                </a:solidFill>
                <a:latin typeface="+mn-ea"/>
                <a:cs typeface="+mn-ea"/>
                <a:sym typeface="+mn-ea"/>
              </a:rPr>
              <a:t>强化责任感和使命感</a:t>
            </a:r>
            <a:endParaRPr lang="zh-CN" altLang="en-US" sz="2400" b="1">
              <a:solidFill>
                <a:schemeClr val="accent2"/>
              </a:solidFill>
              <a:latin typeface="+mn-ea"/>
              <a:cs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3.激发爱国卫国意识</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4"/>
          <p:cNvSpPr/>
          <p:nvPr>
            <p:custDataLst>
              <p:tags r:id="rId3"/>
            </p:custDataLst>
          </p:nvPr>
        </p:nvSpPr>
        <p:spPr>
          <a:xfrm>
            <a:off x="1001413" y="3443270"/>
            <a:ext cx="4493524" cy="21908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军训激发学生的爱国情感，这种情感转化为学习和工作的动力，对加速综合国力的建设具有重要意义。</a:t>
            </a:r>
            <a:endParaRPr lang="zh-CN" altLang="en-US" sz="20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11" name="直接连接符 79"/>
          <p:cNvCxnSpPr/>
          <p:nvPr>
            <p:custDataLst>
              <p:tags r:id="rId5"/>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5"/>
          <p:cNvSpPr/>
          <p:nvPr>
            <p:custDataLst>
              <p:tags r:id="rId6"/>
            </p:custDataLst>
          </p:nvPr>
        </p:nvSpPr>
        <p:spPr>
          <a:xfrm>
            <a:off x="964581"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rPr>
              <a:t>加速综合国力建设</a:t>
            </a:r>
            <a:endParaRPr lang="zh-CN" altLang="en-US" sz="2400" b="1" dirty="0">
              <a:solidFill>
                <a:schemeClr val="accent1"/>
              </a:solidFill>
              <a:latin typeface="+mn-ea"/>
              <a:cs typeface="+mn-ea"/>
            </a:endParaRPr>
          </a:p>
        </p:txBody>
      </p:sp>
      <p:sp>
        <p:nvSpPr>
          <p:cNvPr id="13" name="矩形: 圆角 2"/>
          <p:cNvSpPr/>
          <p:nvPr>
            <p:custDataLst>
              <p:tags r:id="rId7"/>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6"/>
          <p:cNvSpPr/>
          <p:nvPr>
            <p:custDataLst>
              <p:tags r:id="rId8"/>
            </p:custDataLst>
          </p:nvPr>
        </p:nvSpPr>
        <p:spPr>
          <a:xfrm>
            <a:off x="6698968" y="3448350"/>
            <a:ext cx="4493524" cy="218071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通过军训，学生对国家的认同感得到加强，有助于形成国家利益高于一切的共识。</a:t>
            </a:r>
            <a:endParaRPr lang="zh-CN" altLang="en-US" sz="2000">
              <a:solidFill>
                <a:schemeClr val="tx1">
                  <a:lumMod val="85000"/>
                  <a:lumOff val="15000"/>
                </a:schemeClr>
              </a:solidFill>
              <a:latin typeface="+mn-ea"/>
              <a:cs typeface="+mn-ea"/>
            </a:endParaRPr>
          </a:p>
        </p:txBody>
      </p:sp>
      <p:sp>
        <p:nvSpPr>
          <p:cNvPr id="15" name="圆角矩形 39"/>
          <p:cNvSpPr/>
          <p:nvPr>
            <p:custDataLst>
              <p:tags r:id="rId9"/>
            </p:custDataLst>
          </p:nvPr>
        </p:nvSpPr>
        <p:spPr>
          <a:xfrm>
            <a:off x="6658961"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16" name="直接连接符 73"/>
          <p:cNvCxnSpPr/>
          <p:nvPr>
            <p:custDataLst>
              <p:tags r:id="rId10"/>
            </p:custDataLst>
          </p:nvPr>
        </p:nvCxnSpPr>
        <p:spPr>
          <a:xfrm flipV="1">
            <a:off x="6614508" y="3250853"/>
            <a:ext cx="4662444"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7"/>
          <p:cNvSpPr/>
          <p:nvPr>
            <p:custDataLst>
              <p:tags r:id="rId11"/>
            </p:custDataLst>
          </p:nvPr>
        </p:nvSpPr>
        <p:spPr>
          <a:xfrm>
            <a:off x="6664676"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增强国家认同感</a:t>
            </a:r>
            <a:endParaRPr lang="zh-CN" altLang="en-US" sz="2400" b="1">
              <a:solidFill>
                <a:schemeClr val="accent1"/>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4.增强国防观念与意志品质</a:t>
            </a:r>
            <a:endParaRPr lang="zh-CN" altLang="en-US" sz="2800">
              <a:solidFill>
                <a:schemeClr val="accent1">
                  <a:lumMod val="75000"/>
                </a:schemeClr>
              </a:solidFill>
            </a:endParaRPr>
          </a:p>
        </p:txBody>
      </p:sp>
      <p:pic>
        <p:nvPicPr>
          <p:cNvPr id="33" name="图片 32" descr="/data/temp/ea144f52-4751-11f0-a489-5ac95e661949.jpegea144f52-4751-11f0-a489-5ac95e661949"/>
          <p:cNvPicPr>
            <a:picLocks noChangeAspect="1"/>
          </p:cNvPicPr>
          <p:nvPr>
            <p:custDataLst>
              <p:tags r:id="rId2"/>
            </p:custDataLst>
          </p:nvPr>
        </p:nvPicPr>
        <p:blipFill>
          <a:blip r:embed="rId3"/>
          <a:srcRect l="16667" r="16667"/>
          <a:stretch>
            <a:fillRect/>
          </a:stretch>
        </p:blipFill>
        <p:spPr>
          <a:xfrm>
            <a:off x="8841850" y="2455399"/>
            <a:ext cx="990025" cy="99002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pic>
        <p:nvPicPr>
          <p:cNvPr id="34" name="图片 33" descr="/data/temp/ea144f0a-4751-11f0-a489-5ac95e661949.jpegea144f0a-4751-11f0-a489-5ac95e661949"/>
          <p:cNvPicPr>
            <a:picLocks noChangeAspect="1"/>
          </p:cNvPicPr>
          <p:nvPr>
            <p:custDataLst>
              <p:tags r:id="rId4"/>
            </p:custDataLst>
          </p:nvPr>
        </p:nvPicPr>
        <p:blipFill>
          <a:blip r:embed="rId5"/>
          <a:srcRect l="16667" r="16667"/>
          <a:stretch>
            <a:fillRect/>
          </a:stretch>
        </p:blipFill>
        <p:spPr>
          <a:xfrm>
            <a:off x="5599342" y="2455399"/>
            <a:ext cx="990025" cy="99002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pic>
        <p:nvPicPr>
          <p:cNvPr id="35" name="图片 34" descr="/data/temp/ea144e08-4751-11f0-a489-5ac95e661949.jpegea144e08-4751-11f0-a489-5ac95e661949"/>
          <p:cNvPicPr>
            <a:picLocks noChangeAspect="1"/>
          </p:cNvPicPr>
          <p:nvPr>
            <p:custDataLst>
              <p:tags r:id="rId6"/>
            </p:custDataLst>
          </p:nvPr>
        </p:nvPicPr>
        <p:blipFill>
          <a:blip r:embed="rId7"/>
          <a:srcRect t="16785" b="16785"/>
          <a:stretch>
            <a:fillRect/>
          </a:stretch>
        </p:blipFill>
        <p:spPr>
          <a:xfrm>
            <a:off x="2361093" y="2455399"/>
            <a:ext cx="990025" cy="99002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36" name="Rectangle 41747_#color-790&amp;1492"/>
          <p:cNvSpPr/>
          <p:nvPr>
            <p:custDataLst>
              <p:tags r:id="rId8"/>
            </p:custDataLst>
          </p:nvPr>
        </p:nvSpPr>
        <p:spPr>
          <a:xfrm>
            <a:off x="1234825" y="1668046"/>
            <a:ext cx="3242589" cy="500158"/>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37" name="Rectangle 41747_#color-788&amp;11190"/>
          <p:cNvSpPr/>
          <p:nvPr>
            <p:custDataLst>
              <p:tags r:id="rId9"/>
            </p:custDataLst>
          </p:nvPr>
        </p:nvSpPr>
        <p:spPr>
          <a:xfrm>
            <a:off x="4473074" y="1668655"/>
            <a:ext cx="3242589" cy="499549"/>
          </a:xfrm>
          <a:prstGeom prst="rect">
            <a:avLst/>
          </a:prstGeom>
          <a:solidFill>
            <a:schemeClr val="accent2">
              <a:lumMod val="75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38" name="矩形 37"/>
          <p:cNvSpPr/>
          <p:nvPr>
            <p:custDataLst>
              <p:tags r:id="rId10"/>
            </p:custDataLst>
          </p:nvPr>
        </p:nvSpPr>
        <p:spPr>
          <a:xfrm>
            <a:off x="1234440" y="4124325"/>
            <a:ext cx="3009900" cy="14243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rPr>
              <a:t>军训中的各种挑战和困难，锻炼了学生的勇气和决断力，培养了他们面对困难时的果断勇敢精神。</a:t>
            </a:r>
            <a:endParaRPr lang="zh-CN" altLang="en-US" sz="2000" dirty="0">
              <a:solidFill>
                <a:schemeClr val="tx1">
                  <a:lumMod val="85000"/>
                  <a:lumOff val="15000"/>
                </a:schemeClr>
              </a:solidFill>
              <a:latin typeface="+mn-ea"/>
              <a:cs typeface="+mn-ea"/>
            </a:endParaRPr>
          </a:p>
        </p:txBody>
      </p:sp>
      <p:sp>
        <p:nvSpPr>
          <p:cNvPr id="39" name="矩形 38"/>
          <p:cNvSpPr/>
          <p:nvPr>
            <p:custDataLst>
              <p:tags r:id="rId11"/>
            </p:custDataLst>
          </p:nvPr>
        </p:nvSpPr>
        <p:spPr>
          <a:xfrm>
            <a:off x="1609725" y="3681730"/>
            <a:ext cx="2635250" cy="421640"/>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1"/>
                </a:solidFill>
                <a:latin typeface="+mn-ea"/>
                <a:cs typeface="+mn-ea"/>
              </a:rPr>
              <a:t>培养果断勇敢精神</a:t>
            </a:r>
            <a:endParaRPr lang="zh-CN" altLang="en-US" sz="2400" b="1" dirty="0">
              <a:solidFill>
                <a:schemeClr val="accent1"/>
              </a:solidFill>
              <a:latin typeface="+mn-ea"/>
              <a:cs typeface="+mn-ea"/>
            </a:endParaRPr>
          </a:p>
        </p:txBody>
      </p:sp>
      <p:sp>
        <p:nvSpPr>
          <p:cNvPr id="40" name="矩形 39"/>
          <p:cNvSpPr/>
          <p:nvPr>
            <p:custDataLst>
              <p:tags r:id="rId12"/>
            </p:custDataLst>
          </p:nvPr>
        </p:nvSpPr>
        <p:spPr>
          <a:xfrm>
            <a:off x="4848225" y="4124325"/>
            <a:ext cx="2663190" cy="14243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军训要求严格遵守纪律，这种训练有助于学生培养自我控制和坚持不懈的品质。</a:t>
            </a:r>
            <a:endParaRPr lang="zh-CN" altLang="en-US" sz="2000">
              <a:solidFill>
                <a:schemeClr val="tx1">
                  <a:lumMod val="85000"/>
                  <a:lumOff val="15000"/>
                </a:schemeClr>
              </a:solidFill>
              <a:latin typeface="+mn-ea"/>
              <a:cs typeface="+mn-ea"/>
            </a:endParaRPr>
          </a:p>
        </p:txBody>
      </p:sp>
      <p:sp>
        <p:nvSpPr>
          <p:cNvPr id="41" name="矩形 40"/>
          <p:cNvSpPr/>
          <p:nvPr>
            <p:custDataLst>
              <p:tags r:id="rId13"/>
            </p:custDataLst>
          </p:nvPr>
        </p:nvSpPr>
        <p:spPr>
          <a:xfrm>
            <a:off x="4848225" y="3682365"/>
            <a:ext cx="2635250" cy="421640"/>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2"/>
                </a:solidFill>
                <a:latin typeface="+mn-ea"/>
                <a:cs typeface="+mn-ea"/>
              </a:rPr>
              <a:t>磨炼顽强自制品质</a:t>
            </a:r>
            <a:endParaRPr lang="zh-CN" altLang="en-US" sz="2400" b="1">
              <a:solidFill>
                <a:schemeClr val="accent2"/>
              </a:solidFill>
              <a:latin typeface="+mn-ea"/>
              <a:cs typeface="+mn-ea"/>
            </a:endParaRPr>
          </a:p>
        </p:txBody>
      </p:sp>
      <p:sp>
        <p:nvSpPr>
          <p:cNvPr id="42" name="矩形 41"/>
          <p:cNvSpPr/>
          <p:nvPr>
            <p:custDataLst>
              <p:tags r:id="rId14"/>
            </p:custDataLst>
          </p:nvPr>
        </p:nvSpPr>
        <p:spPr>
          <a:xfrm>
            <a:off x="8091170" y="4124325"/>
            <a:ext cx="2710180" cy="14243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solidFill>
                  <a:schemeClr val="tx1">
                    <a:lumMod val="85000"/>
                    <a:lumOff val="15000"/>
                  </a:schemeClr>
                </a:solidFill>
                <a:latin typeface="+mn-ea"/>
                <a:cs typeface="+mn-ea"/>
              </a:rPr>
              <a:t>军训强调团队协作和集体荣誉，有助于学生形成以集体利益为先的集体主义精神。</a:t>
            </a:r>
            <a:endParaRPr lang="zh-CN" altLang="en-US" sz="2000">
              <a:solidFill>
                <a:schemeClr val="tx1">
                  <a:lumMod val="85000"/>
                  <a:lumOff val="15000"/>
                </a:schemeClr>
              </a:solidFill>
              <a:latin typeface="+mn-ea"/>
              <a:cs typeface="+mn-ea"/>
            </a:endParaRPr>
          </a:p>
        </p:txBody>
      </p:sp>
      <p:sp>
        <p:nvSpPr>
          <p:cNvPr id="43" name="矩形 42"/>
          <p:cNvSpPr/>
          <p:nvPr>
            <p:custDataLst>
              <p:tags r:id="rId15"/>
            </p:custDataLst>
          </p:nvPr>
        </p:nvSpPr>
        <p:spPr>
          <a:xfrm>
            <a:off x="8086090" y="3682365"/>
            <a:ext cx="2644140" cy="421640"/>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塑造集体主义精神</a:t>
            </a:r>
            <a:endParaRPr lang="zh-CN" altLang="en-US" sz="2400" b="1">
              <a:solidFill>
                <a:schemeClr val="accent1"/>
              </a:solidFill>
              <a:latin typeface="+mn-ea"/>
              <a:cs typeface="+mn-ea"/>
            </a:endParaRPr>
          </a:p>
        </p:txBody>
      </p:sp>
      <p:sp>
        <p:nvSpPr>
          <p:cNvPr id="44" name="Rectangle 41747_#color-790&amp;1492"/>
          <p:cNvSpPr/>
          <p:nvPr>
            <p:custDataLst>
              <p:tags r:id="rId16"/>
            </p:custDataLst>
          </p:nvPr>
        </p:nvSpPr>
        <p:spPr>
          <a:xfrm flipH="1">
            <a:off x="7715582" y="1668046"/>
            <a:ext cx="3242589" cy="500158"/>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lumMod val="60000"/>
              <a:lumOff val="4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10458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1.军训服装与纪律要求</a:t>
            </a:r>
            <a:endParaRPr lang="zh-CN" altLang="en-US" sz="2800">
              <a:solidFill>
                <a:schemeClr val="accent1">
                  <a:lumMod val="75000"/>
                </a:schemeClr>
              </a:solidFill>
            </a:endParaRPr>
          </a:p>
        </p:txBody>
      </p:sp>
      <p:sp>
        <p:nvSpPr>
          <p:cNvPr id="83" name="矩形: 圆角 1"/>
          <p:cNvSpPr/>
          <p:nvPr>
            <p:custDataLst>
              <p:tags r:id="rId2"/>
            </p:custDataLst>
          </p:nvPr>
        </p:nvSpPr>
        <p:spPr>
          <a:xfrm>
            <a:off x="1251441" y="5358152"/>
            <a:ext cx="9898810" cy="1087041"/>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正文"/>
          <p:cNvSpPr txBox="1"/>
          <p:nvPr>
            <p:custDataLst>
              <p:tags r:id="rId3"/>
            </p:custDataLst>
          </p:nvPr>
        </p:nvSpPr>
        <p:spPr>
          <a:xfrm>
            <a:off x="4098925" y="5536565"/>
            <a:ext cx="6830695" cy="800735"/>
          </a:xfrm>
          <a:prstGeom prst="rect">
            <a:avLst/>
          </a:prstGeom>
          <a:noFill/>
        </p:spPr>
        <p:txBody>
          <a:bodyPr wrap="square" lIns="0" tIns="0" rIns="0" bIns="72000" rtlCol="0" anchor="ctr" anchorCtr="0">
            <a:normAutofit lnSpcReduction="10000"/>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30000"/>
              </a:lnSpc>
              <a:spcBef>
                <a:spcPts val="0"/>
              </a:spcBef>
              <a:spcAft>
                <a:spcPts val="0"/>
              </a:spcAft>
            </a:pPr>
            <a:r>
              <a:rPr lang="zh-CN" altLang="en-US" kern="1200" spc="130" dirty="0">
                <a:solidFill>
                  <a:srgbClr val="404040"/>
                </a:solidFill>
                <a:effectLst/>
                <a:latin typeface="+mn-ea"/>
                <a:cs typeface="mn-cs"/>
              </a:rPr>
              <a:t>在军训过程中，学生必须严格组织纪律性，一切行动听指挥，严禁携带零食、书刊等杂物，同时严禁吸烟、酗酒、打牌等不良行为。</a:t>
            </a:r>
            <a:endParaRPr lang="zh-CN" altLang="en-US" kern="1200" spc="130" dirty="0">
              <a:solidFill>
                <a:srgbClr val="404040"/>
              </a:solidFill>
              <a:effectLst/>
              <a:latin typeface="+mn-ea"/>
              <a:cs typeface="mn-cs"/>
            </a:endParaRPr>
          </a:p>
        </p:txBody>
      </p:sp>
      <p:sp>
        <p:nvSpPr>
          <p:cNvPr id="85" name="矩形: 圆角 3"/>
          <p:cNvSpPr/>
          <p:nvPr>
            <p:custDataLst>
              <p:tags r:id="rId4"/>
            </p:custDataLst>
          </p:nvPr>
        </p:nvSpPr>
        <p:spPr>
          <a:xfrm>
            <a:off x="1240954" y="5355821"/>
            <a:ext cx="2492010" cy="1090238"/>
          </a:xfrm>
          <a:prstGeom prst="roundRect">
            <a:avLst>
              <a:gd name="adj" fmla="val 10881"/>
            </a:avLst>
          </a:prstGeom>
          <a:gradFill flip="none" rotWithShape="1">
            <a:gsLst>
              <a:gs pos="69000">
                <a:schemeClr val="accent1">
                  <a:alpha val="100000"/>
                </a:schemeClr>
              </a:gs>
              <a:gs pos="0">
                <a:schemeClr val="accent1">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rPr>
              <a:t>严格听从指挥</a:t>
            </a:r>
            <a:endPar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endParaRPr>
          </a:p>
        </p:txBody>
      </p:sp>
      <p:sp>
        <p:nvSpPr>
          <p:cNvPr id="86" name="矩形: 圆角 4"/>
          <p:cNvSpPr/>
          <p:nvPr>
            <p:custDataLst>
              <p:tags r:id="rId5"/>
            </p:custDataLst>
          </p:nvPr>
        </p:nvSpPr>
        <p:spPr>
          <a:xfrm>
            <a:off x="1251441" y="3825238"/>
            <a:ext cx="9898810" cy="1087041"/>
          </a:xfrm>
          <a:prstGeom prst="roundRect">
            <a:avLst>
              <a:gd name="adj" fmla="val 10881"/>
            </a:avLst>
          </a:prstGeom>
          <a:solidFill>
            <a:srgbClr val="FFFFFF"/>
          </a:solidFill>
          <a:ln w="25400">
            <a:solidFill>
              <a:schemeClr val="accent2"/>
            </a:solidFill>
          </a:ln>
          <a:effectLst>
            <a:outerShdw blurRad="203200" dist="76200" dir="5400000" algn="t" rotWithShape="0">
              <a:schemeClr val="accent2">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正文"/>
          <p:cNvSpPr txBox="1"/>
          <p:nvPr>
            <p:custDataLst>
              <p:tags r:id="rId6"/>
            </p:custDataLst>
          </p:nvPr>
        </p:nvSpPr>
        <p:spPr>
          <a:xfrm>
            <a:off x="4098925" y="4003675"/>
            <a:ext cx="6830695" cy="800735"/>
          </a:xfrm>
          <a:prstGeom prst="rect">
            <a:avLst/>
          </a:prstGeom>
          <a:noFill/>
        </p:spPr>
        <p:txBody>
          <a:bodyPr wrap="square" lIns="0" tIns="0" rIns="0" bIns="72000" rtlCol="0" anchor="ctr" anchorCtr="0">
            <a:no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30000"/>
              </a:lnSpc>
              <a:spcBef>
                <a:spcPts val="0"/>
              </a:spcBef>
              <a:spcAft>
                <a:spcPts val="0"/>
              </a:spcAft>
            </a:pPr>
            <a:r>
              <a:rPr lang="zh-CN" altLang="en-US" kern="1200" spc="130" dirty="0">
                <a:solidFill>
                  <a:srgbClr val="404040"/>
                </a:solidFill>
                <a:effectLst/>
                <a:latin typeface="+mn-ea"/>
                <a:cs typeface="mn-cs"/>
              </a:rPr>
              <a:t>军训要求学生严格遵守时间，做到“四要”：要遵守时间，不迟到、不早退；“四不”：要坚持训练，不怕苦、不怕累；要坚持到底，不怕腰酸腿痛；要做优秀学员，不当逃兵。</a:t>
            </a:r>
            <a:endParaRPr lang="zh-CN" altLang="en-US" kern="1200" spc="130" dirty="0">
              <a:solidFill>
                <a:srgbClr val="404040"/>
              </a:solidFill>
              <a:effectLst/>
              <a:latin typeface="+mn-ea"/>
              <a:cs typeface="mn-cs"/>
            </a:endParaRPr>
          </a:p>
        </p:txBody>
      </p:sp>
      <p:sp>
        <p:nvSpPr>
          <p:cNvPr id="88" name="矩形: 圆角 10"/>
          <p:cNvSpPr/>
          <p:nvPr>
            <p:custDataLst>
              <p:tags r:id="rId7"/>
            </p:custDataLst>
          </p:nvPr>
        </p:nvSpPr>
        <p:spPr>
          <a:xfrm>
            <a:off x="1240954" y="3823490"/>
            <a:ext cx="2492010" cy="1090238"/>
          </a:xfrm>
          <a:prstGeom prst="roundRect">
            <a:avLst>
              <a:gd name="adj" fmla="val 10881"/>
            </a:avLst>
          </a:prstGeom>
          <a:gradFill flip="none" rotWithShape="1">
            <a:gsLst>
              <a:gs pos="69000">
                <a:schemeClr val="accent2">
                  <a:alpha val="100000"/>
                </a:schemeClr>
              </a:gs>
              <a:gs pos="0">
                <a:schemeClr val="accent2">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2">
                        <a:lumMod val="20000"/>
                        <a:lumOff val="80000"/>
                        <a:alpha val="100000"/>
                      </a:schemeClr>
                    </a:gs>
                    <a:gs pos="0">
                      <a:srgbClr val="FFFFFF"/>
                    </a:gs>
                  </a:gsLst>
                  <a:lin ang="16200000" scaled="1"/>
                  <a:tileRect/>
                </a:gradFill>
                <a:latin typeface="+mj-ea"/>
                <a:ea typeface="+mj-ea"/>
              </a:rPr>
              <a:t>遵守时间“四要四不”</a:t>
            </a:r>
            <a:endParaRPr lang="zh-CN" altLang="en-US" sz="2200" b="1" dirty="0">
              <a:gradFill flip="none" rotWithShape="1">
                <a:gsLst>
                  <a:gs pos="69000">
                    <a:schemeClr val="accent2">
                      <a:lumMod val="20000"/>
                      <a:lumOff val="80000"/>
                      <a:alpha val="100000"/>
                    </a:schemeClr>
                  </a:gs>
                  <a:gs pos="0">
                    <a:srgbClr val="FFFFFF"/>
                  </a:gs>
                </a:gsLst>
                <a:lin ang="16200000" scaled="1"/>
                <a:tileRect/>
              </a:gradFill>
              <a:latin typeface="+mj-ea"/>
              <a:ea typeface="+mj-ea"/>
            </a:endParaRPr>
          </a:p>
        </p:txBody>
      </p:sp>
      <p:sp>
        <p:nvSpPr>
          <p:cNvPr id="89" name="矩形: 圆角 11"/>
          <p:cNvSpPr/>
          <p:nvPr>
            <p:custDataLst>
              <p:tags r:id="rId8"/>
            </p:custDataLst>
          </p:nvPr>
        </p:nvSpPr>
        <p:spPr>
          <a:xfrm>
            <a:off x="1251441" y="2262609"/>
            <a:ext cx="9898810" cy="1087041"/>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正文"/>
          <p:cNvSpPr txBox="1"/>
          <p:nvPr>
            <p:custDataLst>
              <p:tags r:id="rId9"/>
            </p:custDataLst>
          </p:nvPr>
        </p:nvSpPr>
        <p:spPr>
          <a:xfrm>
            <a:off x="4098925" y="2441575"/>
            <a:ext cx="6830695" cy="800735"/>
          </a:xfrm>
          <a:prstGeom prst="rect">
            <a:avLst/>
          </a:prstGeom>
          <a:noFill/>
        </p:spPr>
        <p:txBody>
          <a:bodyPr wrap="square" lIns="0" tIns="0" rIns="0" bIns="72000" rtlCol="0" anchor="ctr" anchorCtr="0">
            <a:normAutofit lnSpcReduction="10000"/>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30000"/>
              </a:lnSpc>
              <a:spcBef>
                <a:spcPts val="0"/>
              </a:spcBef>
              <a:spcAft>
                <a:spcPts val="0"/>
              </a:spcAft>
            </a:pPr>
            <a:r>
              <a:rPr lang="zh-CN" altLang="en-US" kern="1200" spc="130" dirty="0">
                <a:solidFill>
                  <a:srgbClr val="404040"/>
                </a:solidFill>
                <a:effectLst/>
                <a:latin typeface="+mn-ea"/>
                <a:cs typeface="mn-cs"/>
              </a:rPr>
              <a:t>学生在军训期间必须穿着统一的军训服，以确保服装的整齐划一，展现良好的团队精神和纪律性。</a:t>
            </a:r>
            <a:endParaRPr lang="zh-CN" altLang="en-US" kern="1200" spc="130" dirty="0">
              <a:solidFill>
                <a:srgbClr val="404040"/>
              </a:solidFill>
              <a:effectLst/>
              <a:latin typeface="+mn-ea"/>
              <a:cs typeface="mn-cs"/>
            </a:endParaRPr>
          </a:p>
        </p:txBody>
      </p:sp>
      <p:sp>
        <p:nvSpPr>
          <p:cNvPr id="91" name="矩形: 圆角 14"/>
          <p:cNvSpPr/>
          <p:nvPr>
            <p:custDataLst>
              <p:tags r:id="rId10"/>
            </p:custDataLst>
          </p:nvPr>
        </p:nvSpPr>
        <p:spPr>
          <a:xfrm>
            <a:off x="1240954" y="2260861"/>
            <a:ext cx="2492010" cy="1090238"/>
          </a:xfrm>
          <a:prstGeom prst="roundRect">
            <a:avLst>
              <a:gd name="adj" fmla="val 10881"/>
            </a:avLst>
          </a:prstGeom>
          <a:gradFill flip="none" rotWithShape="1">
            <a:gsLst>
              <a:gs pos="69000">
                <a:schemeClr val="accent1">
                  <a:alpha val="100000"/>
                </a:schemeClr>
              </a:gs>
              <a:gs pos="0">
                <a:schemeClr val="accent1">
                  <a:lumMod val="60000"/>
                  <a:lumOff val="40000"/>
                  <a:alpha val="10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r>
              <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rPr>
              <a:t>着装整齐统一</a:t>
            </a:r>
            <a:endParaRPr lang="zh-CN" altLang="en-US" sz="2200" b="1" dirty="0">
              <a:gradFill flip="none" rotWithShape="1">
                <a:gsLst>
                  <a:gs pos="69000">
                    <a:schemeClr val="accent1">
                      <a:lumMod val="20000"/>
                      <a:lumOff val="80000"/>
                      <a:alpha val="100000"/>
                    </a:schemeClr>
                  </a:gs>
                  <a:gs pos="0">
                    <a:srgbClr val="FFFFFF"/>
                  </a:gs>
                </a:gsLst>
                <a:lin ang="16200000" scaled="1"/>
                <a:tileRect/>
              </a:gradFill>
              <a:latin typeface="+mj-ea"/>
              <a:ea typeface="+mj-ea"/>
            </a:endParaRPr>
          </a:p>
        </p:txBody>
      </p:sp>
      <p:sp>
        <p:nvSpPr>
          <p:cNvPr id="92" name="标题 1"/>
          <p:cNvSpPr>
            <a:spLocks noGrp="1"/>
          </p:cNvSpPr>
          <p:nvPr>
            <p:custDataLst>
              <p:tags r:id="rId1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三、学生军训的要求</a:t>
            </a:r>
            <a:endParaRPr lang="zh-CN" altLang="en-US"/>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dirty="0">
                <a:solidFill>
                  <a:schemeClr val="accent1">
                    <a:lumMod val="75000"/>
                  </a:schemeClr>
                </a:solidFill>
              </a:rPr>
              <a:t>2.军训中的文明礼貌</a:t>
            </a:r>
            <a:endParaRPr lang="zh-CN" altLang="en-US" sz="2800" dirty="0">
              <a:solidFill>
                <a:schemeClr val="accent1">
                  <a:lumMod val="75000"/>
                </a:schemeClr>
              </a:solidFill>
            </a:endParaRPr>
          </a:p>
        </p:txBody>
      </p:sp>
      <p:sp>
        <p:nvSpPr>
          <p:cNvPr id="2" name="任意形状 2"/>
          <p:cNvSpPr/>
          <p:nvPr>
            <p:custDataLst>
              <p:tags r:id="rId2"/>
            </p:custDataLst>
          </p:nvPr>
        </p:nvSpPr>
        <p:spPr>
          <a:xfrm>
            <a:off x="0" y="1555115"/>
            <a:ext cx="12190095" cy="5291455"/>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sym typeface="微软雅黑" panose="020B0503020204020204" charset="-122"/>
            </a:endParaRPr>
          </a:p>
        </p:txBody>
      </p:sp>
      <p:sp>
        <p:nvSpPr>
          <p:cNvPr id="4" name="任意形状 1"/>
          <p:cNvSpPr/>
          <p:nvPr>
            <p:custDataLst>
              <p:tags r:id="rId3"/>
            </p:custDataLst>
          </p:nvPr>
        </p:nvSpPr>
        <p:spPr>
          <a:xfrm>
            <a:off x="0" y="1619885"/>
            <a:ext cx="12190095" cy="5227320"/>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sym typeface="微软雅黑" panose="020B0503020204020204" charset="-122"/>
            </a:endParaRPr>
          </a:p>
        </p:txBody>
      </p:sp>
      <p:sp>
        <p:nvSpPr>
          <p:cNvPr id="6" name="任意多边形: 形状 20"/>
          <p:cNvSpPr/>
          <p:nvPr>
            <p:custDataLst>
              <p:tags r:id="rId4"/>
            </p:custDataLst>
          </p:nvPr>
        </p:nvSpPr>
        <p:spPr>
          <a:xfrm>
            <a:off x="-3810" y="1659255"/>
            <a:ext cx="12186285" cy="5191125"/>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latin typeface="+mj-ea"/>
              <a:ea typeface="+mj-ea"/>
            </a:endParaRPr>
          </a:p>
        </p:txBody>
      </p:sp>
      <p:sp>
        <p:nvSpPr>
          <p:cNvPr id="8" name="椭圆 22"/>
          <p:cNvSpPr/>
          <p:nvPr>
            <p:custDataLst>
              <p:tags r:id="rId5"/>
            </p:custDataLst>
          </p:nvPr>
        </p:nvSpPr>
        <p:spPr>
          <a:xfrm>
            <a:off x="1772920" y="2402840"/>
            <a:ext cx="1033780" cy="10299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10" name="矩形 8"/>
          <p:cNvSpPr/>
          <p:nvPr>
            <p:custDataLst>
              <p:tags r:id="rId6"/>
            </p:custDataLst>
          </p:nvPr>
        </p:nvSpPr>
        <p:spPr>
          <a:xfrm>
            <a:off x="1715770" y="3643630"/>
            <a:ext cx="1148080" cy="47371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998855" y="4604385"/>
            <a:ext cx="2575560" cy="1456055"/>
          </a:xfrm>
          <a:prstGeom prst="rect">
            <a:avLst/>
          </a:prstGeom>
        </p:spPr>
        <p:txBody>
          <a:bodyPr wrap="square" lIns="0" tIns="0" rIns="0" bIns="0">
            <a:noAutofit/>
          </a:bodyPr>
          <a:p>
            <a:pPr algn="ctr">
              <a:lnSpc>
                <a:spcPct val="150000"/>
              </a:lnSpc>
              <a:spcBef>
                <a:spcPct val="0"/>
              </a:spcBef>
              <a:spcAft>
                <a:spcPct val="0"/>
              </a:spcAft>
            </a:pPr>
            <a:r>
              <a:rPr lang="zh-CN" altLang="en-US">
                <a:solidFill>
                  <a:schemeClr val="lt1">
                    <a:lumMod val="100000"/>
                  </a:schemeClr>
                </a:solidFill>
                <a:latin typeface="+mn-ea"/>
                <a:cs typeface="+mn-ea"/>
              </a:rPr>
              <a:t>军训期间，学生应保持文明礼貌，不说脏话、粗话，不打架、骂人，以体现良好的个人素质和团队氛围。</a:t>
            </a:r>
            <a:endParaRPr lang="zh-CN" altLang="en-US">
              <a:solidFill>
                <a:schemeClr val="lt1">
                  <a:lumMod val="100000"/>
                </a:schemeClr>
              </a:solidFill>
              <a:latin typeface="+mn-ea"/>
              <a:cs typeface="+mn-ea"/>
            </a:endParaRPr>
          </a:p>
        </p:txBody>
      </p:sp>
      <p:sp>
        <p:nvSpPr>
          <p:cNvPr id="17" name="椭圆 24"/>
          <p:cNvSpPr/>
          <p:nvPr>
            <p:custDataLst>
              <p:tags r:id="rId8"/>
            </p:custDataLst>
          </p:nvPr>
        </p:nvSpPr>
        <p:spPr>
          <a:xfrm>
            <a:off x="5624195" y="2402840"/>
            <a:ext cx="1033780" cy="10299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18" name="矩形 10"/>
          <p:cNvSpPr/>
          <p:nvPr>
            <p:custDataLst>
              <p:tags r:id="rId9"/>
            </p:custDataLst>
          </p:nvPr>
        </p:nvSpPr>
        <p:spPr>
          <a:xfrm>
            <a:off x="5566410" y="3635375"/>
            <a:ext cx="1148080" cy="47371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50130" y="4596130"/>
            <a:ext cx="2575560" cy="1456055"/>
          </a:xfrm>
          <a:prstGeom prst="rect">
            <a:avLst/>
          </a:prstGeom>
        </p:spPr>
        <p:txBody>
          <a:bodyPr wrap="square" lIns="0" tIns="0" rIns="0" bIns="0">
            <a:noAutofit/>
          </a:bodyPr>
          <a:p>
            <a:pPr algn="ctr">
              <a:lnSpc>
                <a:spcPct val="150000"/>
              </a:lnSpc>
              <a:spcBef>
                <a:spcPct val="0"/>
              </a:spcBef>
              <a:spcAft>
                <a:spcPct val="0"/>
              </a:spcAft>
            </a:pPr>
            <a:r>
              <a:rPr lang="zh-CN" altLang="en-US">
                <a:solidFill>
                  <a:schemeClr val="lt1">
                    <a:lumMod val="100000"/>
                  </a:schemeClr>
                </a:solidFill>
                <a:latin typeface="+mn-ea"/>
                <a:cs typeface="+mn-ea"/>
              </a:rPr>
              <a:t>学生在军训中应尊重教官、教师和同学，不允许招引校外人员来校，以维护军训的严肃性和秩序性。</a:t>
            </a:r>
            <a:endParaRPr lang="zh-CN" altLang="en-US">
              <a:solidFill>
                <a:schemeClr val="lt1">
                  <a:lumMod val="100000"/>
                </a:schemeClr>
              </a:solidFill>
              <a:latin typeface="+mn-ea"/>
              <a:cs typeface="+mn-ea"/>
            </a:endParaRPr>
          </a:p>
        </p:txBody>
      </p:sp>
      <p:sp>
        <p:nvSpPr>
          <p:cNvPr id="35" name="椭圆 25"/>
          <p:cNvSpPr/>
          <p:nvPr>
            <p:custDataLst>
              <p:tags r:id="rId11"/>
            </p:custDataLst>
          </p:nvPr>
        </p:nvSpPr>
        <p:spPr>
          <a:xfrm>
            <a:off x="9475470" y="2402840"/>
            <a:ext cx="1033780" cy="102997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latin typeface="+mj-ea"/>
              <a:ea typeface="+mj-ea"/>
              <a:sym typeface="微软雅黑" panose="020B0503020204020204" charset="-122"/>
            </a:endParaRPr>
          </a:p>
        </p:txBody>
      </p:sp>
      <p:sp>
        <p:nvSpPr>
          <p:cNvPr id="36" name="矩形 12"/>
          <p:cNvSpPr/>
          <p:nvPr>
            <p:custDataLst>
              <p:tags r:id="rId12"/>
            </p:custDataLst>
          </p:nvPr>
        </p:nvSpPr>
        <p:spPr>
          <a:xfrm>
            <a:off x="9417685" y="3635375"/>
            <a:ext cx="1148080" cy="47371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700770" y="4596130"/>
            <a:ext cx="2878455" cy="1456055"/>
          </a:xfrm>
          <a:prstGeom prst="rect">
            <a:avLst/>
          </a:prstGeom>
        </p:spPr>
        <p:txBody>
          <a:bodyPr wrap="square" lIns="0" tIns="0" rIns="0" bIns="0">
            <a:noAutofit/>
          </a:bodyPr>
          <a:p>
            <a:pPr algn="ctr">
              <a:lnSpc>
                <a:spcPct val="150000"/>
              </a:lnSpc>
              <a:spcBef>
                <a:spcPct val="0"/>
              </a:spcBef>
              <a:spcAft>
                <a:spcPct val="0"/>
              </a:spcAft>
            </a:pPr>
            <a:r>
              <a:rPr lang="zh-CN" altLang="en-US">
                <a:solidFill>
                  <a:schemeClr val="lt1">
                    <a:lumMod val="100000"/>
                  </a:schemeClr>
                </a:solidFill>
                <a:latin typeface="+mn-ea"/>
                <a:cs typeface="+mn-ea"/>
              </a:rPr>
              <a:t>军训期间，学生应避免任何不文明的行为，包括吸烟、酗酒、打牌等，以确保军训环境的纯净和纪律的严明。</a:t>
            </a:r>
            <a:endParaRPr lang="zh-CN" altLang="en-US">
              <a:solidFill>
                <a:schemeClr val="lt1">
                  <a:lumMod val="100000"/>
                </a:schemeClr>
              </a:solidFill>
              <a:latin typeface="+mn-ea"/>
              <a:cs typeface="+mn-ea"/>
            </a:endParaRPr>
          </a:p>
        </p:txBody>
      </p:sp>
      <p:sp>
        <p:nvSpPr>
          <p:cNvPr id="38" name="矩形 16"/>
          <p:cNvSpPr/>
          <p:nvPr>
            <p:custDataLst>
              <p:tags r:id="rId14"/>
            </p:custDataLst>
          </p:nvPr>
        </p:nvSpPr>
        <p:spPr>
          <a:xfrm>
            <a:off x="733425" y="4140835"/>
            <a:ext cx="3161665" cy="39687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lt1">
                    <a:lumMod val="100000"/>
                  </a:schemeClr>
                </a:solidFill>
                <a:latin typeface="+mn-ea"/>
                <a:cs typeface="+mn-ea"/>
              </a:rPr>
              <a:t>语言文明，礼貌待人</a:t>
            </a:r>
            <a:endParaRPr lang="zh-CN" altLang="en-US" sz="2400" b="1">
              <a:solidFill>
                <a:schemeClr val="lt1">
                  <a:lumMod val="100000"/>
                </a:schemeClr>
              </a:solidFill>
              <a:latin typeface="+mn-ea"/>
              <a:cs typeface="+mn-ea"/>
            </a:endParaRPr>
          </a:p>
        </p:txBody>
      </p:sp>
      <p:sp>
        <p:nvSpPr>
          <p:cNvPr id="39" name="矩形 17"/>
          <p:cNvSpPr/>
          <p:nvPr>
            <p:custDataLst>
              <p:tags r:id="rId15"/>
            </p:custDataLst>
          </p:nvPr>
        </p:nvSpPr>
        <p:spPr>
          <a:xfrm>
            <a:off x="4584700" y="4140835"/>
            <a:ext cx="3161665" cy="39687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lt1">
                    <a:lumMod val="100000"/>
                  </a:schemeClr>
                </a:solidFill>
                <a:latin typeface="+mn-ea"/>
                <a:cs typeface="+mn-ea"/>
              </a:rPr>
              <a:t>尊重教官、教师和同学</a:t>
            </a:r>
            <a:endParaRPr lang="zh-CN" altLang="en-US" sz="2400" b="1">
              <a:solidFill>
                <a:schemeClr val="lt1">
                  <a:lumMod val="100000"/>
                </a:schemeClr>
              </a:solidFill>
              <a:latin typeface="+mn-ea"/>
              <a:cs typeface="+mn-ea"/>
            </a:endParaRPr>
          </a:p>
        </p:txBody>
      </p:sp>
      <p:sp>
        <p:nvSpPr>
          <p:cNvPr id="40" name="矩形 21"/>
          <p:cNvSpPr/>
          <p:nvPr>
            <p:custDataLst>
              <p:tags r:id="rId16"/>
            </p:custDataLst>
          </p:nvPr>
        </p:nvSpPr>
        <p:spPr>
          <a:xfrm>
            <a:off x="8435340" y="4140835"/>
            <a:ext cx="3161665" cy="396875"/>
          </a:xfrm>
          <a:prstGeom prst="rect">
            <a:avLst/>
          </a:prstGeom>
          <a:noFill/>
        </p:spPr>
        <p:txBody>
          <a:bodyPr wrap="square" lIns="0" tIns="0" rIns="0" bIns="0" rtlCol="0" anchor="ctr">
            <a:noAutofit/>
          </a:bodyPr>
          <a:p>
            <a:pPr algn="ctr">
              <a:spcBef>
                <a:spcPct val="0"/>
              </a:spcBef>
              <a:spcAft>
                <a:spcPct val="0"/>
              </a:spcAft>
            </a:pPr>
            <a:r>
              <a:rPr lang="zh-CN" altLang="en-US" sz="2400" b="1">
                <a:solidFill>
                  <a:schemeClr val="lt1">
                    <a:lumMod val="100000"/>
                  </a:schemeClr>
                </a:solidFill>
                <a:latin typeface="+mn-ea"/>
                <a:cs typeface="+mn-ea"/>
              </a:rPr>
              <a:t>禁止不良行为</a:t>
            </a:r>
            <a:endParaRPr lang="zh-CN" altLang="en-US" sz="2400"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021205" y="2649855"/>
            <a:ext cx="542290" cy="537210"/>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90260" y="2674620"/>
            <a:ext cx="505460" cy="487045"/>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46615" y="2649855"/>
            <a:ext cx="495300" cy="537210"/>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3.军训的组织纪律性</a:t>
            </a:r>
            <a:endParaRPr lang="zh-CN" altLang="en-US" sz="2800">
              <a:solidFill>
                <a:schemeClr val="accent1">
                  <a:lumMod val="75000"/>
                </a:schemeClr>
              </a:solidFill>
            </a:endParaRPr>
          </a:p>
        </p:txBody>
      </p:sp>
      <p:sp>
        <p:nvSpPr>
          <p:cNvPr id="24" name="矩形 23"/>
          <p:cNvSpPr/>
          <p:nvPr>
            <p:custDataLst>
              <p:tags r:id="rId2"/>
            </p:custDataLst>
          </p:nvPr>
        </p:nvSpPr>
        <p:spPr>
          <a:xfrm>
            <a:off x="696595" y="3701860"/>
            <a:ext cx="2899676" cy="198921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a:solidFill>
                  <a:schemeClr val="tx1">
                    <a:lumMod val="85000"/>
                    <a:lumOff val="15000"/>
                  </a:schemeClr>
                </a:solidFill>
                <a:latin typeface="+mn-ea"/>
                <a:cs typeface="+mn-ea"/>
                <a:sym typeface="+mn-ea"/>
              </a:rPr>
              <a:t>学生在军训中必须一切行动听指挥，这是确保军训顺利进行和达到预期效果的基础。</a:t>
            </a:r>
            <a:endParaRPr kumimoji="1" lang="zh-CN" altLang="en-US" sz="2000">
              <a:solidFill>
                <a:schemeClr val="tx1">
                  <a:lumMod val="85000"/>
                  <a:lumOff val="15000"/>
                </a:schemeClr>
              </a:solidFill>
              <a:latin typeface="+mn-ea"/>
              <a:cs typeface="+mn-ea"/>
              <a:sym typeface="+mn-ea"/>
            </a:endParaRPr>
          </a:p>
        </p:txBody>
      </p:sp>
      <p:sp>
        <p:nvSpPr>
          <p:cNvPr id="25" name="矩形 24"/>
          <p:cNvSpPr/>
          <p:nvPr>
            <p:custDataLst>
              <p:tags r:id="rId3"/>
            </p:custDataLst>
          </p:nvPr>
        </p:nvSpPr>
        <p:spPr>
          <a:xfrm>
            <a:off x="4641598" y="3701860"/>
            <a:ext cx="2911272" cy="198921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a:solidFill>
                  <a:schemeClr val="tx1">
                    <a:lumMod val="85000"/>
                    <a:lumOff val="15000"/>
                  </a:schemeClr>
                </a:solidFill>
                <a:latin typeface="+mn-ea"/>
                <a:cs typeface="+mn-ea"/>
                <a:sym typeface="+mn-ea"/>
              </a:rPr>
              <a:t>为了保持训练的专注和纪律的严明，学生在军训期间不得携带零食、书刊等杂物。</a:t>
            </a:r>
            <a:endParaRPr kumimoji="1" lang="zh-CN" altLang="en-US" sz="2000">
              <a:solidFill>
                <a:schemeClr val="tx1">
                  <a:lumMod val="85000"/>
                  <a:lumOff val="15000"/>
                </a:schemeClr>
              </a:solidFill>
              <a:latin typeface="+mn-ea"/>
              <a:cs typeface="+mn-ea"/>
              <a:sym typeface="+mn-ea"/>
            </a:endParaRPr>
          </a:p>
        </p:txBody>
      </p:sp>
      <p:sp>
        <p:nvSpPr>
          <p:cNvPr id="26" name="矩形 25"/>
          <p:cNvSpPr/>
          <p:nvPr>
            <p:custDataLst>
              <p:tags r:id="rId4"/>
            </p:custDataLst>
          </p:nvPr>
        </p:nvSpPr>
        <p:spPr>
          <a:xfrm>
            <a:off x="8597821" y="3701860"/>
            <a:ext cx="2899676" cy="1989219"/>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sz="2000" dirty="0">
                <a:solidFill>
                  <a:schemeClr val="tx1">
                    <a:lumMod val="85000"/>
                    <a:lumOff val="15000"/>
                  </a:schemeClr>
                </a:solidFill>
                <a:latin typeface="+mn-ea"/>
                <a:cs typeface="+mn-ea"/>
                <a:sym typeface="+mn-ea"/>
              </a:rPr>
              <a:t>军训期间严禁吸烟、酗酒、打牌等不良行为，这些行为不仅影响个人健康，也破坏了军训的整体氛围。</a:t>
            </a:r>
            <a:endParaRPr kumimoji="1" lang="zh-CN" altLang="en-US" sz="2000" dirty="0">
              <a:solidFill>
                <a:schemeClr val="tx1">
                  <a:lumMod val="85000"/>
                  <a:lumOff val="15000"/>
                </a:schemeClr>
              </a:solidFill>
              <a:latin typeface="+mn-ea"/>
              <a:cs typeface="+mn-ea"/>
              <a:sym typeface="+mn-ea"/>
            </a:endParaRPr>
          </a:p>
        </p:txBody>
      </p:sp>
      <p:sp>
        <p:nvSpPr>
          <p:cNvPr id="27" name="Oval 11"/>
          <p:cNvSpPr/>
          <p:nvPr>
            <p:custDataLst>
              <p:tags r:id="rId5"/>
            </p:custDataLst>
          </p:nvPr>
        </p:nvSpPr>
        <p:spPr>
          <a:xfrm>
            <a:off x="1735483" y="1806253"/>
            <a:ext cx="820676" cy="8206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28" name="直接连接符 27"/>
          <p:cNvCxnSpPr/>
          <p:nvPr>
            <p:custDataLst>
              <p:tags r:id="rId6"/>
            </p:custDataLst>
          </p:nvPr>
        </p:nvCxnSpPr>
        <p:spPr>
          <a:xfrm>
            <a:off x="4121494" y="3127634"/>
            <a:ext cx="0" cy="2507077"/>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7"/>
            </p:custDataLst>
          </p:nvPr>
        </p:nvCxnSpPr>
        <p:spPr>
          <a:xfrm>
            <a:off x="8072436" y="3127634"/>
            <a:ext cx="0" cy="2507077"/>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Oval 11"/>
          <p:cNvSpPr/>
          <p:nvPr>
            <p:custDataLst>
              <p:tags r:id="rId8"/>
            </p:custDataLst>
          </p:nvPr>
        </p:nvSpPr>
        <p:spPr>
          <a:xfrm>
            <a:off x="5686426" y="1806253"/>
            <a:ext cx="820676" cy="820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02</a:t>
            </a:r>
            <a:endParaRPr lang="en-US" sz="2000" b="1">
              <a:solidFill>
                <a:srgbClr val="FFFFFF"/>
              </a:solidFill>
              <a:latin typeface="+mn-ea"/>
              <a:cs typeface="+mn-ea"/>
              <a:sym typeface="+mn-ea"/>
            </a:endParaRPr>
          </a:p>
        </p:txBody>
      </p:sp>
      <p:sp>
        <p:nvSpPr>
          <p:cNvPr id="33" name="Oval 11"/>
          <p:cNvSpPr/>
          <p:nvPr>
            <p:custDataLst>
              <p:tags r:id="rId9"/>
            </p:custDataLst>
          </p:nvPr>
        </p:nvSpPr>
        <p:spPr>
          <a:xfrm>
            <a:off x="9637369" y="1806253"/>
            <a:ext cx="820676" cy="8206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34" name="矩形 33"/>
          <p:cNvSpPr/>
          <p:nvPr>
            <p:custDataLst>
              <p:tags r:id="rId10"/>
            </p:custDataLst>
          </p:nvPr>
        </p:nvSpPr>
        <p:spPr>
          <a:xfrm>
            <a:off x="520065" y="3001645"/>
            <a:ext cx="3289300" cy="41465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一切行动听指挥</a:t>
            </a:r>
            <a:endParaRPr lang="zh-CN" altLang="en-US" sz="2400" b="1">
              <a:solidFill>
                <a:schemeClr val="accent1"/>
              </a:solidFill>
              <a:latin typeface="+mn-ea"/>
              <a:cs typeface="+mn-ea"/>
              <a:sym typeface="+mn-ea"/>
            </a:endParaRPr>
          </a:p>
        </p:txBody>
      </p:sp>
      <p:sp>
        <p:nvSpPr>
          <p:cNvPr id="35" name="矩形 34"/>
          <p:cNvSpPr/>
          <p:nvPr>
            <p:custDataLst>
              <p:tags r:id="rId11"/>
            </p:custDataLst>
          </p:nvPr>
        </p:nvSpPr>
        <p:spPr>
          <a:xfrm>
            <a:off x="4470400" y="3001645"/>
            <a:ext cx="3289300" cy="41465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2"/>
                </a:solidFill>
                <a:latin typeface="+mn-ea"/>
                <a:cs typeface="+mn-ea"/>
                <a:sym typeface="+mn-ea"/>
              </a:rPr>
              <a:t>禁止携带零食、书刊</a:t>
            </a:r>
            <a:endParaRPr lang="zh-CN" altLang="en-US" sz="2400" b="1">
              <a:solidFill>
                <a:schemeClr val="accent2"/>
              </a:solidFill>
              <a:latin typeface="+mn-ea"/>
              <a:cs typeface="+mn-ea"/>
              <a:sym typeface="+mn-ea"/>
            </a:endParaRPr>
          </a:p>
        </p:txBody>
      </p:sp>
      <p:sp>
        <p:nvSpPr>
          <p:cNvPr id="36" name="矩形 35"/>
          <p:cNvSpPr/>
          <p:nvPr>
            <p:custDataLst>
              <p:tags r:id="rId12"/>
            </p:custDataLst>
          </p:nvPr>
        </p:nvSpPr>
        <p:spPr>
          <a:xfrm>
            <a:off x="8421370" y="3001645"/>
            <a:ext cx="3289300" cy="41465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禁止吸烟、酗酒、打牌</a:t>
            </a:r>
            <a:endParaRPr lang="zh-CN" altLang="en-US" sz="2400" b="1">
              <a:solidFill>
                <a:schemeClr val="accent1"/>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4.军训场地与个人卫生</a:t>
            </a:r>
            <a:endParaRPr lang="zh-CN" altLang="en-US" sz="2800">
              <a:solidFill>
                <a:schemeClr val="accent1">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学生在军训中应保持训练场地的清洁，不乱扔垃圾，确保训练环境的整洁。</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保持训练场地清洁</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军训要求学生在队列、步伐、站队方面做到快静齐，展现良好的团队协作和纪律性。</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队列、步伐、站队要求</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在军训过程中，学生应注重个人卫生，同时注意安全，避免训练中发生意外伤害。</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注意个人卫生与安全</a:t>
            </a:r>
            <a:endParaRPr lang="zh-CN" altLang="en-US" sz="2400" b="1">
              <a:solidFill>
                <a:schemeClr val="accent1"/>
              </a:solidFill>
              <a:latin typeface="+mn-ea"/>
              <a:cs typeface="+mn-ea"/>
            </a:endParaRPr>
          </a:p>
        </p:txBody>
      </p:sp>
      <p:pic>
        <p:nvPicPr>
          <p:cNvPr id="25" name="图片 24" descr="/data/temp/43b7c8cd-4752-11f0-b720-9af5ede4bcf8.jpg@base@tag=imgScale&amp;m=1&amp;w=450&amp;h=450&amp;q=9543b7c8cd-4752-11f0-b720-9af5ede4bcf8"/>
          <p:cNvPicPr>
            <a:picLocks noChangeAspect="1"/>
          </p:cNvPicPr>
          <p:nvPr>
            <p:custDataLst>
              <p:tags r:id="rId8"/>
            </p:custDataLst>
          </p:nvPr>
        </p:nvPicPr>
        <p:blipFill rotWithShape="1">
          <a:blip r:embed="rId9"/>
          <a:srcRect l="10811" r="21622"/>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43b7c935-4752-11f0-b720-9af5ede4bcf8.jpg@base@tag=imgScale&amp;m=1&amp;w=450&amp;h=450&amp;q=9543b7c935-4752-11f0-b720-9af5ede4bcf8"/>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43b7c93a-4752-11f0-b720-9af5ede4bcf8.jpg@base@tag=imgScale&amp;m=1&amp;w=450&amp;h=450&amp;q=9543b7c93a-4752-11f0-b720-9af5ede4bcf8"/>
          <p:cNvPicPr>
            <a:picLocks noChangeAspect="1"/>
          </p:cNvPicPr>
          <p:nvPr>
            <p:custDataLst>
              <p:tags r:id="rId12"/>
            </p:custDataLst>
          </p:nvPr>
        </p:nvPicPr>
        <p:blipFill>
          <a:blip r:embed="rId13"/>
          <a:srcRect l="16593" r="16741"/>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5.军训的态度与要求</a:t>
            </a:r>
            <a:endParaRPr lang="zh-CN" altLang="en-US" sz="2800">
              <a:solidFill>
                <a:schemeClr val="accent1">
                  <a:lumMod val="75000"/>
                </a:schemeClr>
              </a:solidFill>
            </a:endParaRPr>
          </a:p>
        </p:txBody>
      </p:sp>
      <p:sp>
        <p:nvSpPr>
          <p:cNvPr id="36" name="圆角矩形 35"/>
          <p:cNvSpPr/>
          <p:nvPr>
            <p:custDataLst>
              <p:tags r:id="rId2"/>
            </p:custDataLst>
          </p:nvPr>
        </p:nvSpPr>
        <p:spPr>
          <a:xfrm>
            <a:off x="788692" y="2088637"/>
            <a:ext cx="3228122" cy="4187183"/>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7" name="圆角矩形 36"/>
          <p:cNvSpPr/>
          <p:nvPr>
            <p:custDataLst>
              <p:tags r:id="rId3"/>
            </p:custDataLst>
          </p:nvPr>
        </p:nvSpPr>
        <p:spPr>
          <a:xfrm>
            <a:off x="4447567" y="2088637"/>
            <a:ext cx="3228122" cy="4187183"/>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8" name="矩形 37"/>
          <p:cNvSpPr/>
          <p:nvPr>
            <p:custDataLst>
              <p:tags r:id="rId4"/>
            </p:custDataLst>
          </p:nvPr>
        </p:nvSpPr>
        <p:spPr>
          <a:xfrm>
            <a:off x="1092753"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军训要求学生保持严肃的态度和严格的要求，以确保训练的质量和效果。</a:t>
            </a:r>
            <a:endParaRPr lang="zh-CN" altLang="en-US" dirty="0">
              <a:ln>
                <a:noFill/>
                <a:prstDash val="sysDot"/>
              </a:ln>
              <a:solidFill>
                <a:schemeClr val="tx1">
                  <a:lumMod val="85000"/>
                  <a:lumOff val="15000"/>
                </a:schemeClr>
              </a:solidFill>
              <a:latin typeface="+mn-ea"/>
              <a:cs typeface="+mn-ea"/>
            </a:endParaRPr>
          </a:p>
        </p:txBody>
      </p:sp>
      <p:sp>
        <p:nvSpPr>
          <p:cNvPr id="39" name="矩形 38"/>
          <p:cNvSpPr/>
          <p:nvPr>
            <p:custDataLst>
              <p:tags r:id="rId5"/>
            </p:custDataLst>
          </p:nvPr>
        </p:nvSpPr>
        <p:spPr>
          <a:xfrm>
            <a:off x="1016105" y="2767708"/>
            <a:ext cx="2773296" cy="441523"/>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严肃态度，严格要求</a:t>
            </a:r>
            <a:endParaRPr lang="zh-CN" altLang="en-US" sz="2400" b="1" kern="0">
              <a:solidFill>
                <a:schemeClr val="accent1"/>
              </a:solidFill>
              <a:latin typeface="+mn-ea"/>
              <a:cs typeface="+mn-ea"/>
            </a:endParaRPr>
          </a:p>
        </p:txBody>
      </p:sp>
      <p:sp>
        <p:nvSpPr>
          <p:cNvPr id="40" name="矩形 39"/>
          <p:cNvSpPr/>
          <p:nvPr>
            <p:custDataLst>
              <p:tags r:id="rId6"/>
            </p:custDataLst>
          </p:nvPr>
        </p:nvSpPr>
        <p:spPr>
          <a:xfrm>
            <a:off x="4794705"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军训的组织必须严密，训练必须严格，这样才能培养学生的纪律性和团队协作能力。</a:t>
            </a:r>
            <a:endParaRPr lang="zh-CN" altLang="en-US">
              <a:ln>
                <a:noFill/>
                <a:prstDash val="sysDot"/>
              </a:ln>
              <a:solidFill>
                <a:schemeClr val="tx1">
                  <a:lumMod val="85000"/>
                  <a:lumOff val="15000"/>
                </a:schemeClr>
              </a:solidFill>
              <a:latin typeface="+mn-ea"/>
              <a:cs typeface="+mn-ea"/>
            </a:endParaRPr>
          </a:p>
        </p:txBody>
      </p:sp>
      <p:sp>
        <p:nvSpPr>
          <p:cNvPr id="41" name="矩形 40"/>
          <p:cNvSpPr/>
          <p:nvPr>
            <p:custDataLst>
              <p:tags r:id="rId7"/>
            </p:custDataLst>
          </p:nvPr>
        </p:nvSpPr>
        <p:spPr>
          <a:xfrm>
            <a:off x="4674980" y="2767708"/>
            <a:ext cx="2773296" cy="441523"/>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严密组织，严格训练</a:t>
            </a:r>
            <a:endParaRPr lang="zh-CN" altLang="en-US" sz="2400" b="1" kern="0">
              <a:solidFill>
                <a:schemeClr val="accent2"/>
              </a:solidFill>
              <a:latin typeface="+mn-ea"/>
              <a:cs typeface="+mn-ea"/>
            </a:endParaRPr>
          </a:p>
        </p:txBody>
      </p:sp>
      <p:sp>
        <p:nvSpPr>
          <p:cNvPr id="42" name="圆角矩形 41"/>
          <p:cNvSpPr/>
          <p:nvPr>
            <p:custDataLst>
              <p:tags r:id="rId8"/>
            </p:custDataLst>
          </p:nvPr>
        </p:nvSpPr>
        <p:spPr>
          <a:xfrm>
            <a:off x="8172957" y="2088637"/>
            <a:ext cx="3228122" cy="4187183"/>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矩形 42"/>
          <p:cNvSpPr/>
          <p:nvPr>
            <p:custDataLst>
              <p:tags r:id="rId9"/>
            </p:custDataLst>
          </p:nvPr>
        </p:nvSpPr>
        <p:spPr>
          <a:xfrm>
            <a:off x="8496656"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军训的目标是做到“四严”：严肃态度、严格要求、严密组织、严格训练；以及“三齐”：队列整齐、步伐整齐、站队快静齐。</a:t>
            </a:r>
            <a:endParaRPr lang="zh-CN" altLang="en-US">
              <a:ln>
                <a:noFill/>
                <a:prstDash val="sysDot"/>
              </a:ln>
              <a:solidFill>
                <a:schemeClr val="tx1">
                  <a:lumMod val="85000"/>
                  <a:lumOff val="15000"/>
                </a:schemeClr>
              </a:solidFill>
              <a:latin typeface="+mn-ea"/>
              <a:cs typeface="+mn-ea"/>
            </a:endParaRPr>
          </a:p>
        </p:txBody>
      </p:sp>
      <p:sp>
        <p:nvSpPr>
          <p:cNvPr id="44" name="矩形 43"/>
          <p:cNvSpPr/>
          <p:nvPr>
            <p:custDataLst>
              <p:tags r:id="rId10"/>
            </p:custDataLst>
          </p:nvPr>
        </p:nvSpPr>
        <p:spPr>
          <a:xfrm>
            <a:off x="8400370" y="2767708"/>
            <a:ext cx="2773296" cy="441523"/>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做到“四严”“三齐”</a:t>
            </a:r>
            <a:endParaRPr lang="zh-CN" altLang="en-US" sz="2400" b="1" kern="0">
              <a:solidFill>
                <a:schemeClr val="accent1"/>
              </a:solidFill>
              <a:latin typeface="+mn-ea"/>
              <a:cs typeface="+mn-ea"/>
            </a:endParaRPr>
          </a:p>
        </p:txBody>
      </p:sp>
      <p:cxnSp>
        <p:nvCxnSpPr>
          <p:cNvPr id="45" name="直接连接符 44"/>
          <p:cNvCxnSpPr/>
          <p:nvPr>
            <p:custDataLst>
              <p:tags r:id="rId11"/>
            </p:custDataLst>
          </p:nvPr>
        </p:nvCxnSpPr>
        <p:spPr>
          <a:xfrm>
            <a:off x="2234252" y="5958456"/>
            <a:ext cx="33700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46" name="直接连接符 45"/>
          <p:cNvCxnSpPr/>
          <p:nvPr>
            <p:custDataLst>
              <p:tags r:id="rId12"/>
            </p:custDataLst>
          </p:nvPr>
        </p:nvCxnSpPr>
        <p:spPr>
          <a:xfrm>
            <a:off x="5893127" y="5958456"/>
            <a:ext cx="337002"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47" name="直接连接符 46"/>
          <p:cNvCxnSpPr/>
          <p:nvPr>
            <p:custDataLst>
              <p:tags r:id="rId13"/>
            </p:custDataLst>
          </p:nvPr>
        </p:nvCxnSpPr>
        <p:spPr>
          <a:xfrm>
            <a:off x="9618517" y="5958456"/>
            <a:ext cx="33700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48" name="椭圆 47"/>
          <p:cNvSpPr/>
          <p:nvPr>
            <p:custDataLst>
              <p:tags r:id="rId14"/>
            </p:custDataLst>
          </p:nvPr>
        </p:nvSpPr>
        <p:spPr>
          <a:xfrm>
            <a:off x="1996070" y="1662951"/>
            <a:ext cx="888114" cy="888114"/>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9" name="椭圆 48"/>
          <p:cNvSpPr/>
          <p:nvPr>
            <p:custDataLst>
              <p:tags r:id="rId15"/>
            </p:custDataLst>
          </p:nvPr>
        </p:nvSpPr>
        <p:spPr>
          <a:xfrm>
            <a:off x="2025843" y="1662317"/>
            <a:ext cx="827935" cy="82793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0" name="椭圆 49"/>
          <p:cNvSpPr/>
          <p:nvPr>
            <p:custDataLst>
              <p:tags r:id="rId16"/>
            </p:custDataLst>
          </p:nvPr>
        </p:nvSpPr>
        <p:spPr>
          <a:xfrm>
            <a:off x="5617572" y="1662951"/>
            <a:ext cx="888114" cy="888114"/>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1" name="椭圆 50"/>
          <p:cNvSpPr/>
          <p:nvPr>
            <p:custDataLst>
              <p:tags r:id="rId17"/>
            </p:custDataLst>
          </p:nvPr>
        </p:nvSpPr>
        <p:spPr>
          <a:xfrm>
            <a:off x="5647344" y="1662317"/>
            <a:ext cx="827935" cy="82793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2" name="椭圆 51"/>
          <p:cNvSpPr/>
          <p:nvPr>
            <p:custDataLst>
              <p:tags r:id="rId18"/>
            </p:custDataLst>
          </p:nvPr>
        </p:nvSpPr>
        <p:spPr>
          <a:xfrm>
            <a:off x="9342961" y="1662951"/>
            <a:ext cx="888114" cy="888114"/>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3" name="椭圆 52"/>
          <p:cNvSpPr/>
          <p:nvPr>
            <p:custDataLst>
              <p:tags r:id="rId19"/>
            </p:custDataLst>
          </p:nvPr>
        </p:nvSpPr>
        <p:spPr>
          <a:xfrm>
            <a:off x="9372733" y="1662951"/>
            <a:ext cx="827935" cy="82793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4" name="图形 23" descr="/data/temp/d73c1c77-4752-11f0-941f-c27a53bc9b9c.svgd73c1c77-4752-11f0-941f-c27a53bc9b9c"/>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a:stretch>
            <a:fillRect/>
          </a:stretch>
        </p:blipFill>
        <p:spPr>
          <a:xfrm>
            <a:off x="2277961" y="1914435"/>
            <a:ext cx="323699" cy="323699"/>
          </a:xfrm>
          <a:prstGeom prst="rect">
            <a:avLst/>
          </a:prstGeom>
        </p:spPr>
      </p:pic>
      <p:pic>
        <p:nvPicPr>
          <p:cNvPr id="55" name="图形 25" descr="/data/temp/d73c1cd6-4752-11f0-941f-c27a53bc9b9c.svgd73c1cd6-4752-11f0-941f-c27a53bc9b9c"/>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a:stretch>
            <a:fillRect/>
          </a:stretch>
        </p:blipFill>
        <p:spPr>
          <a:xfrm>
            <a:off x="5899462" y="1914435"/>
            <a:ext cx="323066" cy="323066"/>
          </a:xfrm>
          <a:prstGeom prst="rect">
            <a:avLst/>
          </a:prstGeom>
        </p:spPr>
      </p:pic>
      <p:pic>
        <p:nvPicPr>
          <p:cNvPr id="56" name="图形 26" descr="/data/temp/d73c1f64-4752-11f0-941f-c27a53bc9b9c.svgd73c1f64-4752-11f0-941f-c27a53bc9b9c"/>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a:stretch>
            <a:fillRect/>
          </a:stretch>
        </p:blipFill>
        <p:spPr>
          <a:xfrm>
            <a:off x="9641955" y="1932806"/>
            <a:ext cx="288859" cy="288859"/>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6.军训的目标与期望</a:t>
            </a:r>
            <a:endParaRPr lang="zh-CN" altLang="en-US" sz="2800">
              <a:solidFill>
                <a:schemeClr val="accent1">
                  <a:lumMod val="75000"/>
                </a:schemeClr>
              </a:solidFill>
            </a:endParaRPr>
          </a:p>
        </p:txBody>
      </p:sp>
      <p:cxnSp>
        <p:nvCxnSpPr>
          <p:cNvPr id="54" name="直接连接符 53"/>
          <p:cNvCxnSpPr/>
          <p:nvPr>
            <p:custDataLst>
              <p:tags r:id="rId2"/>
            </p:custDataLst>
          </p:nvPr>
        </p:nvCxnSpPr>
        <p:spPr>
          <a:xfrm>
            <a:off x="1262060" y="2137592"/>
            <a:ext cx="0" cy="870620"/>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
        <p:nvSpPr>
          <p:cNvPr id="55" name="椭圆 54"/>
          <p:cNvSpPr/>
          <p:nvPr>
            <p:custDataLst>
              <p:tags r:id="rId3"/>
            </p:custDataLst>
          </p:nvPr>
        </p:nvSpPr>
        <p:spPr>
          <a:xfrm>
            <a:off x="955569" y="1375381"/>
            <a:ext cx="611642" cy="611642"/>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01</a:t>
            </a:r>
            <a:endParaRPr lang="en-US" altLang="zh-CN" b="1" kern="1200">
              <a:solidFill>
                <a:srgbClr val="FFFFFF"/>
              </a:solidFill>
              <a:effectLst/>
              <a:latin typeface="+mn-ea"/>
              <a:cs typeface="+mn-ea"/>
              <a:sym typeface="+mn-ea"/>
            </a:endParaRPr>
          </a:p>
        </p:txBody>
      </p:sp>
      <p:sp>
        <p:nvSpPr>
          <p:cNvPr id="56" name="椭圆 55"/>
          <p:cNvSpPr/>
          <p:nvPr>
            <p:custDataLst>
              <p:tags r:id="rId4"/>
            </p:custDataLst>
          </p:nvPr>
        </p:nvSpPr>
        <p:spPr>
          <a:xfrm>
            <a:off x="955569" y="3159450"/>
            <a:ext cx="611642" cy="611642"/>
          </a:xfrm>
          <a:prstGeom prst="ellipse">
            <a:avLst/>
          </a:prstGeom>
          <a:solidFill>
            <a:schemeClr val="accent2"/>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02</a:t>
            </a:r>
            <a:endParaRPr lang="en-US" altLang="zh-CN" b="1" kern="1200">
              <a:solidFill>
                <a:srgbClr val="FFFFFF"/>
              </a:solidFill>
              <a:effectLst/>
              <a:latin typeface="+mn-ea"/>
              <a:cs typeface="+mn-ea"/>
              <a:sym typeface="+mn-ea"/>
            </a:endParaRPr>
          </a:p>
        </p:txBody>
      </p:sp>
      <p:sp>
        <p:nvSpPr>
          <p:cNvPr id="57" name="椭圆 56"/>
          <p:cNvSpPr/>
          <p:nvPr>
            <p:custDataLst>
              <p:tags r:id="rId5"/>
            </p:custDataLst>
          </p:nvPr>
        </p:nvSpPr>
        <p:spPr>
          <a:xfrm>
            <a:off x="955569" y="4943519"/>
            <a:ext cx="611642" cy="611642"/>
          </a:xfrm>
          <a:prstGeom prst="ellipse">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marL="0" algn="ctr" rtl="0" eaLnBrk="1" latinLnBrk="0" hangingPunct="1">
              <a:spcBef>
                <a:spcPts val="0"/>
              </a:spcBef>
              <a:spcAft>
                <a:spcPts val="0"/>
              </a:spcAft>
            </a:pPr>
            <a:r>
              <a:rPr lang="en-US" altLang="zh-CN" b="1" kern="1200">
                <a:solidFill>
                  <a:srgbClr val="FFFFFF"/>
                </a:solidFill>
                <a:effectLst/>
                <a:latin typeface="+mn-ea"/>
                <a:cs typeface="+mn-ea"/>
                <a:sym typeface="+mn-ea"/>
              </a:rPr>
              <a:t>03</a:t>
            </a:r>
            <a:endParaRPr lang="en-US" altLang="zh-CN" b="1" kern="1200">
              <a:solidFill>
                <a:srgbClr val="FFFFFF"/>
              </a:solidFill>
              <a:effectLst/>
              <a:latin typeface="+mn-ea"/>
              <a:cs typeface="+mn-ea"/>
              <a:sym typeface="+mn-ea"/>
            </a:endParaRPr>
          </a:p>
        </p:txBody>
      </p:sp>
      <p:sp>
        <p:nvSpPr>
          <p:cNvPr id="58" name="矩形 57"/>
          <p:cNvSpPr/>
          <p:nvPr>
            <p:custDataLst>
              <p:tags r:id="rId6"/>
            </p:custDataLst>
          </p:nvPr>
        </p:nvSpPr>
        <p:spPr bwMode="auto">
          <a:xfrm>
            <a:off x="2243097" y="1375381"/>
            <a:ext cx="8993955" cy="48984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a:solidFill>
                  <a:schemeClr val="accent1"/>
                </a:solidFill>
                <a:uFillTx/>
                <a:latin typeface="+mn-ea"/>
                <a:cs typeface="+mn-ea"/>
                <a:sym typeface="+mn-ea"/>
              </a:rPr>
              <a:t>培养优秀学员</a:t>
            </a:r>
            <a:endParaRPr lang="zh-CN" altLang="en-US" sz="2400" b="1">
              <a:solidFill>
                <a:schemeClr val="accent1"/>
              </a:solidFill>
              <a:uFillTx/>
              <a:latin typeface="+mn-ea"/>
              <a:cs typeface="+mn-ea"/>
              <a:sym typeface="+mn-ea"/>
            </a:endParaRPr>
          </a:p>
        </p:txBody>
      </p:sp>
      <p:sp>
        <p:nvSpPr>
          <p:cNvPr id="59" name="矩形 58"/>
          <p:cNvSpPr/>
          <p:nvPr>
            <p:custDataLst>
              <p:tags r:id="rId7"/>
            </p:custDataLst>
          </p:nvPr>
        </p:nvSpPr>
        <p:spPr>
          <a:xfrm>
            <a:off x="2243097" y="1968955"/>
            <a:ext cx="8995294" cy="958954"/>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军训的目标之一是培养出遵守纪律、吃苦耐劳的优秀学员，为学校和社会输送具有责任感和使命感的人才。</a:t>
            </a:r>
            <a:endParaRPr lang="zh-CN" altLang="en-US" sz="2000">
              <a:ln>
                <a:noFill/>
                <a:prstDash val="sysDot"/>
              </a:ln>
              <a:solidFill>
                <a:schemeClr val="tx1">
                  <a:lumMod val="85000"/>
                  <a:lumOff val="15000"/>
                </a:schemeClr>
              </a:solidFill>
              <a:latin typeface="+mn-ea"/>
              <a:cs typeface="+mn-ea"/>
              <a:sym typeface="+mn-ea"/>
            </a:endParaRPr>
          </a:p>
        </p:txBody>
      </p:sp>
      <p:sp>
        <p:nvSpPr>
          <p:cNvPr id="60" name="矩形 59"/>
          <p:cNvSpPr/>
          <p:nvPr>
            <p:custDataLst>
              <p:tags r:id="rId8"/>
            </p:custDataLst>
          </p:nvPr>
        </p:nvSpPr>
        <p:spPr bwMode="auto">
          <a:xfrm>
            <a:off x="2243097" y="3146735"/>
            <a:ext cx="8993955" cy="48984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a:solidFill>
                  <a:schemeClr val="accent2"/>
                </a:solidFill>
                <a:uFillTx/>
                <a:latin typeface="+mn-ea"/>
                <a:cs typeface="+mn-ea"/>
                <a:sym typeface="+mn-ea"/>
              </a:rPr>
              <a:t>坚持到底，不怕困难</a:t>
            </a:r>
            <a:endParaRPr lang="zh-CN" altLang="en-US" sz="2400" b="1">
              <a:solidFill>
                <a:schemeClr val="accent2"/>
              </a:solidFill>
              <a:uFillTx/>
              <a:latin typeface="+mn-ea"/>
              <a:cs typeface="+mn-ea"/>
              <a:sym typeface="+mn-ea"/>
            </a:endParaRPr>
          </a:p>
        </p:txBody>
      </p:sp>
      <p:sp>
        <p:nvSpPr>
          <p:cNvPr id="61" name="矩形 60"/>
          <p:cNvSpPr/>
          <p:nvPr>
            <p:custDataLst>
              <p:tags r:id="rId9"/>
            </p:custDataLst>
          </p:nvPr>
        </p:nvSpPr>
        <p:spPr>
          <a:xfrm>
            <a:off x="2243097" y="3738971"/>
            <a:ext cx="8993955" cy="958954"/>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军训鼓励学生坚持到底，面对困难和挑战不退缩，培养坚韧不拔的意志和勇气。</a:t>
            </a:r>
            <a:endParaRPr lang="zh-CN" altLang="en-US" sz="2000">
              <a:ln>
                <a:noFill/>
                <a:prstDash val="sysDot"/>
              </a:ln>
              <a:solidFill>
                <a:schemeClr val="tx1">
                  <a:lumMod val="85000"/>
                  <a:lumOff val="15000"/>
                </a:schemeClr>
              </a:solidFill>
              <a:latin typeface="+mn-ea"/>
              <a:cs typeface="+mn-ea"/>
              <a:sym typeface="+mn-ea"/>
            </a:endParaRPr>
          </a:p>
        </p:txBody>
      </p:sp>
      <p:sp>
        <p:nvSpPr>
          <p:cNvPr id="62" name="矩形 61"/>
          <p:cNvSpPr/>
          <p:nvPr>
            <p:custDataLst>
              <p:tags r:id="rId10"/>
            </p:custDataLst>
          </p:nvPr>
        </p:nvSpPr>
        <p:spPr bwMode="auto">
          <a:xfrm>
            <a:off x="2243097" y="4943519"/>
            <a:ext cx="8993955" cy="48984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400" b="1" dirty="0">
                <a:solidFill>
                  <a:schemeClr val="accent1"/>
                </a:solidFill>
                <a:uFillTx/>
                <a:latin typeface="+mn-ea"/>
                <a:cs typeface="+mn-ea"/>
                <a:sym typeface="+mn-ea"/>
              </a:rPr>
              <a:t>做到文明礼貌，遵守纪律</a:t>
            </a:r>
            <a:endParaRPr lang="zh-CN" altLang="en-US" sz="2400" b="1" dirty="0">
              <a:solidFill>
                <a:schemeClr val="accent1"/>
              </a:solidFill>
              <a:uFillTx/>
              <a:latin typeface="+mn-ea"/>
              <a:cs typeface="+mn-ea"/>
              <a:sym typeface="+mn-ea"/>
            </a:endParaRPr>
          </a:p>
        </p:txBody>
      </p:sp>
      <p:sp>
        <p:nvSpPr>
          <p:cNvPr id="63" name="矩形 62"/>
          <p:cNvSpPr/>
          <p:nvPr>
            <p:custDataLst>
              <p:tags r:id="rId11"/>
            </p:custDataLst>
          </p:nvPr>
        </p:nvSpPr>
        <p:spPr>
          <a:xfrm>
            <a:off x="2243097" y="5536424"/>
            <a:ext cx="8993955" cy="958954"/>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军训期望学生在训练中做到文明礼貌，遵守纪律，形成良好的行为习惯和自我管理能力。</a:t>
            </a:r>
            <a:endParaRPr lang="zh-CN" altLang="en-US" sz="2000">
              <a:ln>
                <a:noFill/>
                <a:prstDash val="sysDot"/>
              </a:ln>
              <a:solidFill>
                <a:schemeClr val="tx1">
                  <a:lumMod val="85000"/>
                  <a:lumOff val="15000"/>
                </a:schemeClr>
              </a:solidFill>
              <a:latin typeface="+mn-ea"/>
              <a:cs typeface="+mn-ea"/>
              <a:sym typeface="+mn-ea"/>
            </a:endParaRPr>
          </a:p>
        </p:txBody>
      </p:sp>
      <p:cxnSp>
        <p:nvCxnSpPr>
          <p:cNvPr id="64" name="直接连接符 63"/>
          <p:cNvCxnSpPr/>
          <p:nvPr>
            <p:custDataLst>
              <p:tags r:id="rId12"/>
            </p:custDataLst>
          </p:nvPr>
        </p:nvCxnSpPr>
        <p:spPr>
          <a:xfrm>
            <a:off x="1262060" y="3922330"/>
            <a:ext cx="0" cy="870620"/>
          </a:xfrm>
          <a:prstGeom prst="line">
            <a:avLst/>
          </a:prstGeom>
          <a:solidFill>
            <a:srgbClr val="00993F">
              <a:alpha val="0"/>
            </a:srgbClr>
          </a:solidFill>
          <a:ln w="12700">
            <a:solidFill>
              <a:schemeClr val="tx1">
                <a:alpha val="30000"/>
              </a:schemeClr>
            </a:solidFill>
            <a:prstDash val="sysDot"/>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4800"/>
              <a:t>参加军训　磨炼意志</a:t>
            </a:r>
            <a:endParaRPr lang="zh-CN" altLang="en-US" sz="48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a:t>
            </a:r>
            <a:r>
              <a:rPr lang="zh-CN" altLang="en-US" sz="4800"/>
              <a:t>七章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883780" y="3490007"/>
            <a:ext cx="9144000" cy="1152000"/>
          </a:xfrm>
        </p:spPr>
        <p:txBody>
          <a:bodyPr/>
          <a:lstStyle/>
          <a:p>
            <a:r>
              <a:rPr lang="zh-CN" altLang="en-US"/>
              <a:t>军训的科目</a:t>
            </a:r>
            <a:endParaRPr lang="zh-CN" altLang="en-US"/>
          </a:p>
        </p:txBody>
      </p:sp>
      <p:sp>
        <p:nvSpPr>
          <p:cNvPr id="6" name="节编号"/>
          <p:cNvSpPr>
            <a:spLocks noGrp="1"/>
          </p:cNvSpPr>
          <p:nvPr>
            <p:ph type="body" sz="quarter" idx="13"/>
            <p:custDataLst>
              <p:tags r:id="rId2"/>
            </p:custDataLst>
          </p:nvPr>
        </p:nvSpPr>
        <p:spPr>
          <a:xfrm>
            <a:off x="5453380" y="1973943"/>
            <a:ext cx="4572000" cy="1454864"/>
          </a:xfrm>
        </p:spPr>
        <p:txBody>
          <a:bodyPr/>
          <a:lstStyle/>
          <a:p>
            <a:r>
              <a:rPr lang="zh-CN" altLang="en-US" sz="5400"/>
              <a:t>第二节</a:t>
            </a:r>
            <a:endParaRPr lang="zh-CN" altLang="en-US" sz="5400"/>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9368155" cy="137731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dirty="0">
                <a:solidFill>
                  <a:schemeClr val="tx1">
                    <a:lumMod val="85000"/>
                    <a:lumOff val="15000"/>
                  </a:schemeClr>
                </a:solidFill>
                <a:latin typeface="+mn-ea"/>
                <a:cs typeface="+mn-ea"/>
              </a:rPr>
              <a:t>准确掌握队列动作的基本要领，包括立正、稍息、跨立、停止间转法、行进与立定等动作的正确姿势和动作顺序；能够熟练掌握正步、齐步、跑步等行进动作的技巧，包括步幅、步速、摆臂等动作要素；能够理解队列动作在军事训练、日常生活和集体活动中的实际应用和意义。</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9368155" cy="1374140"/>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通过观察、模仿、实践等方式，逐步掌握队列动作的技能，形成自我学习和自我提升的能力；在训练中培养耐心、细致、严谨的学习态度，提高自我管理和自我约束的能力；能够在集体训练中学会与他人协作，培养团队精神和集体荣誉感。</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9368155" cy="1420495"/>
          </a:xfrm>
          <a:prstGeom prst="rect">
            <a:avLst/>
          </a:prstGeom>
          <a:noFill/>
        </p:spPr>
        <p:txBody>
          <a:bodyPr wrap="square" lIns="0" tIns="0" rIns="0" bIns="0" rtlCol="0" anchor="ctr" anchorCtr="0">
            <a:noAutofit/>
          </a:bodyPr>
          <a:p>
            <a:pPr>
              <a:lnSpc>
                <a:spcPct val="140000"/>
              </a:lnSpc>
              <a:spcBef>
                <a:spcPct val="0"/>
              </a:spcBef>
              <a:spcAft>
                <a:spcPct val="0"/>
              </a:spcAft>
            </a:pPr>
            <a:r>
              <a:rPr lang="zh-CN" altLang="en-US">
                <a:solidFill>
                  <a:schemeClr val="tx1">
                    <a:lumMod val="85000"/>
                    <a:lumOff val="15000"/>
                  </a:schemeClr>
                </a:solidFill>
                <a:latin typeface="+mn-ea"/>
                <a:cs typeface="+mn-ea"/>
              </a:rPr>
              <a:t>在队列动作的训练中，培养坚韧不拔、勇于挑战的精神，增强自信心和自律性；通过队列动作的学习，加深对军事文化的了解和认识，培养爱国主义精神和国防意识；在集体训练中，学会尊重他人、服从命令、遵守纪律，形成良好的行为习惯和道德品质。</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一、立正、稍息、跨立</a:t>
            </a:r>
            <a:endParaRPr lang="zh-CN" altLang="en-US"/>
          </a:p>
        </p:txBody>
      </p:sp>
      <p:sp>
        <p:nvSpPr>
          <p:cNvPr id="173" name="任意多边形: 形状 33"/>
          <p:cNvSpPr/>
          <p:nvPr>
            <p:custDataLst>
              <p:tags r:id="rId2"/>
            </p:custDataLst>
          </p:nvPr>
        </p:nvSpPr>
        <p:spPr>
          <a:xfrm>
            <a:off x="8072755" y="1715135"/>
            <a:ext cx="3551555" cy="310324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a:solidFill>
                  <a:srgbClr val="FFFFFF"/>
                </a:solidFill>
                <a:latin typeface="微软雅黑" panose="020B0503020204020204" charset="-122"/>
                <a:ea typeface="微软雅黑" panose="020B0503020204020204" charset="-122"/>
              </a:rPr>
              <a:t>跨立动作要求左脚跨出一脚长，两腿伸直，上体立正，两手后背握紧，动作迅速准确</a:t>
            </a:r>
            <a:endParaRPr lang="zh-CN" altLang="en-US">
              <a:solidFill>
                <a:srgbClr val="FFFFFF"/>
              </a:solidFill>
              <a:latin typeface="微软雅黑" panose="020B0503020204020204" charset="-122"/>
              <a:ea typeface="微软雅黑" panose="020B0503020204020204" charset="-122"/>
            </a:endParaRPr>
          </a:p>
        </p:txBody>
      </p:sp>
      <p:sp>
        <p:nvSpPr>
          <p:cNvPr id="174" name="任意多边形: 形状 31"/>
          <p:cNvSpPr/>
          <p:nvPr>
            <p:custDataLst>
              <p:tags r:id="rId3"/>
            </p:custDataLst>
          </p:nvPr>
        </p:nvSpPr>
        <p:spPr>
          <a:xfrm>
            <a:off x="4242435" y="1715135"/>
            <a:ext cx="3551555" cy="310324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2">
                  <a:lumMod val="75000"/>
                  <a:alpha val="100000"/>
                </a:schemeClr>
              </a:gs>
              <a:gs pos="100000">
                <a:schemeClr val="accent2">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a:solidFill>
                  <a:srgbClr val="FFFFFF"/>
                </a:solidFill>
                <a:latin typeface="+mn-ea"/>
                <a:cs typeface="+mn-ea"/>
                <a:sym typeface="+mn-ea"/>
              </a:rPr>
              <a:t>稍息动作要求左脚伸出三分之二脚长，两脚伸直，上体正直，可换脚，动作迅速</a:t>
            </a:r>
            <a:endParaRPr lang="zh-CN" altLang="en-US">
              <a:solidFill>
                <a:srgbClr val="FFFFFF"/>
              </a:solidFill>
              <a:latin typeface="+mn-ea"/>
              <a:cs typeface="+mn-ea"/>
              <a:sym typeface="+mn-ea"/>
            </a:endParaRPr>
          </a:p>
        </p:txBody>
      </p:sp>
      <p:sp>
        <p:nvSpPr>
          <p:cNvPr id="175" name="任意多边形: 形状 30"/>
          <p:cNvSpPr/>
          <p:nvPr>
            <p:custDataLst>
              <p:tags r:id="rId4"/>
            </p:custDataLst>
          </p:nvPr>
        </p:nvSpPr>
        <p:spPr>
          <a:xfrm>
            <a:off x="410210" y="1715135"/>
            <a:ext cx="3551555" cy="310324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a:solidFill>
                  <a:srgbClr val="FFFFFF"/>
                </a:solidFill>
                <a:latin typeface="+mn-ea"/>
                <a:cs typeface="+mn-ea"/>
                <a:sym typeface="+mn-ea"/>
              </a:rPr>
              <a:t>立正动作要求两脚并拢、挺直身体、手指并拢、头颈正直，保持三挺两收两平一正姿势</a:t>
            </a:r>
            <a:endParaRPr lang="zh-CN" altLang="en-US">
              <a:solidFill>
                <a:srgbClr val="FFFFFF"/>
              </a:solidFill>
              <a:latin typeface="+mn-ea"/>
              <a:cs typeface="+mn-ea"/>
              <a:sym typeface="+mn-ea"/>
            </a:endParaRPr>
          </a:p>
        </p:txBody>
      </p:sp>
      <p:sp>
        <p:nvSpPr>
          <p:cNvPr id="176" name="“_#color-824&amp;2665"/>
          <p:cNvSpPr/>
          <p:nvPr>
            <p:custDataLst>
              <p:tags r:id="rId5"/>
            </p:custDataLst>
          </p:nvPr>
        </p:nvSpPr>
        <p:spPr>
          <a:xfrm>
            <a:off x="3287790" y="3998611"/>
            <a:ext cx="372600" cy="319183"/>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177" name="图片 176"/>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rcRect/>
          <a:stretch>
            <a:fillRect/>
          </a:stretch>
        </p:blipFill>
        <p:spPr>
          <a:xfrm>
            <a:off x="620238" y="5061675"/>
            <a:ext cx="1015582" cy="101558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78" name="矩形 177"/>
          <p:cNvSpPr/>
          <p:nvPr>
            <p:custDataLst>
              <p:tags r:id="rId8"/>
            </p:custDataLst>
          </p:nvPr>
        </p:nvSpPr>
        <p:spPr>
          <a:xfrm>
            <a:off x="1834980" y="5181698"/>
            <a:ext cx="2126787" cy="77553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立正动作要领</a:t>
            </a:r>
            <a:endParaRPr lang="zh-CN" altLang="en-US" sz="2400" b="1" dirty="0">
              <a:solidFill>
                <a:schemeClr val="accent1"/>
              </a:solidFill>
              <a:latin typeface="+mn-ea"/>
              <a:cs typeface="+mn-ea"/>
              <a:sym typeface="+mn-ea"/>
            </a:endParaRPr>
          </a:p>
        </p:txBody>
      </p:sp>
      <p:sp>
        <p:nvSpPr>
          <p:cNvPr id="179" name="“_#color-824&amp;2668"/>
          <p:cNvSpPr/>
          <p:nvPr>
            <p:custDataLst>
              <p:tags r:id="rId9"/>
            </p:custDataLst>
          </p:nvPr>
        </p:nvSpPr>
        <p:spPr>
          <a:xfrm>
            <a:off x="7119964" y="4007843"/>
            <a:ext cx="372600" cy="319183"/>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180" name="矩形 179"/>
          <p:cNvSpPr/>
          <p:nvPr>
            <p:custDataLst>
              <p:tags r:id="rId10"/>
            </p:custDataLst>
          </p:nvPr>
        </p:nvSpPr>
        <p:spPr>
          <a:xfrm>
            <a:off x="5646051" y="5181698"/>
            <a:ext cx="2147890" cy="77553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稍息动作要领</a:t>
            </a:r>
            <a:endParaRPr lang="zh-CN" altLang="en-US" sz="2400" b="1">
              <a:solidFill>
                <a:schemeClr val="accent2"/>
              </a:solidFill>
              <a:latin typeface="+mn-ea"/>
              <a:cs typeface="+mn-ea"/>
              <a:sym typeface="+mn-ea"/>
            </a:endParaRPr>
          </a:p>
        </p:txBody>
      </p:sp>
      <p:pic>
        <p:nvPicPr>
          <p:cNvPr id="181" name="图片 180"/>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a:stretch>
            <a:fillRect/>
          </a:stretch>
        </p:blipFill>
        <p:spPr>
          <a:xfrm>
            <a:off x="4455709" y="5062334"/>
            <a:ext cx="1014923" cy="1014923"/>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182" name="“_#color-824&amp;2668"/>
          <p:cNvSpPr/>
          <p:nvPr>
            <p:custDataLst>
              <p:tags r:id="rId13"/>
            </p:custDataLst>
          </p:nvPr>
        </p:nvSpPr>
        <p:spPr>
          <a:xfrm>
            <a:off x="10952138" y="4017076"/>
            <a:ext cx="372600" cy="31984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183" name="矩形 182"/>
          <p:cNvSpPr/>
          <p:nvPr>
            <p:custDataLst>
              <p:tags r:id="rId14"/>
            </p:custDataLst>
          </p:nvPr>
        </p:nvSpPr>
        <p:spPr>
          <a:xfrm>
            <a:off x="9478225" y="5181698"/>
            <a:ext cx="2147890" cy="77553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sym typeface="+mn-ea"/>
              </a:rPr>
              <a:t>跨立动作要领</a:t>
            </a:r>
            <a:endParaRPr lang="zh-CN" altLang="en-US" sz="2400" b="1">
              <a:solidFill>
                <a:schemeClr val="accent1"/>
              </a:solidFill>
              <a:latin typeface="+mn-ea"/>
              <a:cs typeface="+mn-ea"/>
              <a:sym typeface="+mn-ea"/>
            </a:endParaRPr>
          </a:p>
        </p:txBody>
      </p:sp>
      <p:pic>
        <p:nvPicPr>
          <p:cNvPr id="184" name="图片 183"/>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rcRect/>
          <a:stretch>
            <a:fillRect/>
          </a:stretch>
        </p:blipFill>
        <p:spPr>
          <a:xfrm>
            <a:off x="8290521" y="5062334"/>
            <a:ext cx="1014923" cy="1014923"/>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二、停止间转法</a:t>
            </a:r>
            <a:endParaRPr lang="zh-CN" altLang="en-US"/>
          </a:p>
        </p:txBody>
      </p:sp>
      <p:sp>
        <p:nvSpPr>
          <p:cNvPr id="31" name="矩形: 圆角 2"/>
          <p:cNvSpPr/>
          <p:nvPr>
            <p:custDataLst>
              <p:tags r:id="rId2"/>
            </p:custDataLst>
          </p:nvPr>
        </p:nvSpPr>
        <p:spPr>
          <a:xfrm>
            <a:off x="762312" y="2749788"/>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31"/>
          <p:cNvSpPr/>
          <p:nvPr>
            <p:custDataLst>
              <p:tags r:id="rId3"/>
            </p:custDataLst>
          </p:nvPr>
        </p:nvSpPr>
        <p:spPr>
          <a:xfrm>
            <a:off x="833233" y="4629487"/>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以右脚跟为轴，身体和脚协调一致向右转90度，左脚取捷径迅速靠拢右脚成立正姿势</a:t>
            </a:r>
            <a:endParaRPr lang="zh-CN" altLang="en-US" sz="1600">
              <a:solidFill>
                <a:schemeClr val="tx1">
                  <a:lumMod val="85000"/>
                  <a:lumOff val="15000"/>
                </a:schemeClr>
              </a:solidFill>
              <a:latin typeface="+mn-ea"/>
              <a:cs typeface="+mn-ea"/>
            </a:endParaRPr>
          </a:p>
        </p:txBody>
      </p:sp>
      <p:sp>
        <p:nvSpPr>
          <p:cNvPr id="33" name="矩形 32"/>
          <p:cNvSpPr/>
          <p:nvPr>
            <p:custDataLst>
              <p:tags r:id="rId4"/>
            </p:custDataLst>
          </p:nvPr>
        </p:nvSpPr>
        <p:spPr>
          <a:xfrm>
            <a:off x="833233" y="3688696"/>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向右转动作要领</a:t>
            </a:r>
            <a:endParaRPr kumimoji="1" lang="zh-CN" altLang="en-US" b="1" dirty="0">
              <a:solidFill>
                <a:srgbClr val="FFFFFF"/>
              </a:solidFill>
              <a:latin typeface="+mn-ea"/>
              <a:cs typeface="+mn-ea"/>
            </a:endParaRPr>
          </a:p>
        </p:txBody>
      </p:sp>
      <p:pic>
        <p:nvPicPr>
          <p:cNvPr id="34" name="图片 33" descr="/data/temp/7cc79943-4753-11f0-adcc-068a7fec3e26.jpeg7cc79943-4753-11f0-adcc-068a7fec3e26"/>
          <p:cNvPicPr>
            <a:picLocks noChangeAspect="1"/>
          </p:cNvPicPr>
          <p:nvPr>
            <p:custDataLst>
              <p:tags r:id="rId5"/>
            </p:custDataLst>
          </p:nvPr>
        </p:nvPicPr>
        <p:blipFill rotWithShape="1">
          <a:blip r:embed="rId6"/>
          <a:srcRect l="16678" r="16678"/>
          <a:stretch>
            <a:fillRect/>
          </a:stretch>
        </p:blipFill>
        <p:spPr>
          <a:xfrm>
            <a:off x="1024654" y="1801466"/>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43" name="矩形: 圆角 1"/>
          <p:cNvSpPr/>
          <p:nvPr>
            <p:custDataLst>
              <p:tags r:id="rId7"/>
            </p:custDataLst>
          </p:nvPr>
        </p:nvSpPr>
        <p:spPr>
          <a:xfrm>
            <a:off x="3533848" y="2749788"/>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4" name="矩形 43"/>
          <p:cNvSpPr/>
          <p:nvPr>
            <p:custDataLst>
              <p:tags r:id="rId8"/>
            </p:custDataLst>
          </p:nvPr>
        </p:nvSpPr>
        <p:spPr>
          <a:xfrm>
            <a:off x="3604769" y="4629487"/>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按照向右转的相反动作要领向相反方向实施</a:t>
            </a:r>
            <a:endParaRPr lang="zh-CN" altLang="en-US" sz="1600" dirty="0">
              <a:solidFill>
                <a:schemeClr val="tx1">
                  <a:lumMod val="85000"/>
                  <a:lumOff val="15000"/>
                </a:schemeClr>
              </a:solidFill>
              <a:latin typeface="+mn-ea"/>
              <a:cs typeface="+mn-ea"/>
            </a:endParaRPr>
          </a:p>
        </p:txBody>
      </p:sp>
      <p:sp>
        <p:nvSpPr>
          <p:cNvPr id="45" name="矩形 44"/>
          <p:cNvSpPr/>
          <p:nvPr>
            <p:custDataLst>
              <p:tags r:id="rId9"/>
            </p:custDataLst>
          </p:nvPr>
        </p:nvSpPr>
        <p:spPr>
          <a:xfrm>
            <a:off x="3604769" y="3688696"/>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向左转动作要领</a:t>
            </a:r>
            <a:endParaRPr kumimoji="1" lang="zh-CN" altLang="en-US" b="1" dirty="0">
              <a:solidFill>
                <a:srgbClr val="FFFFFF"/>
              </a:solidFill>
              <a:latin typeface="+mn-ea"/>
              <a:cs typeface="+mn-ea"/>
            </a:endParaRPr>
          </a:p>
        </p:txBody>
      </p:sp>
      <p:pic>
        <p:nvPicPr>
          <p:cNvPr id="46" name="图片 45" descr="/data/temp/7cc79c94-4753-11f0-adcc-068a7fec3e26.jpeg7cc79c94-4753-11f0-adcc-068a7fec3e26"/>
          <p:cNvPicPr>
            <a:picLocks noChangeAspect="1"/>
          </p:cNvPicPr>
          <p:nvPr>
            <p:custDataLst>
              <p:tags r:id="rId10"/>
            </p:custDataLst>
          </p:nvPr>
        </p:nvPicPr>
        <p:blipFill>
          <a:blip r:embed="rId11"/>
          <a:srcRect l="16678" r="16678"/>
          <a:stretch>
            <a:fillRect/>
          </a:stretch>
        </p:blipFill>
        <p:spPr>
          <a:xfrm>
            <a:off x="3796818" y="1801466"/>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
        <p:nvSpPr>
          <p:cNvPr id="47" name="矩形: 圆角 3"/>
          <p:cNvSpPr/>
          <p:nvPr>
            <p:custDataLst>
              <p:tags r:id="rId12"/>
            </p:custDataLst>
          </p:nvPr>
        </p:nvSpPr>
        <p:spPr>
          <a:xfrm>
            <a:off x="6305384" y="2750416"/>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8" name="矩形 47"/>
          <p:cNvSpPr/>
          <p:nvPr>
            <p:custDataLst>
              <p:tags r:id="rId13"/>
            </p:custDataLst>
          </p:nvPr>
        </p:nvSpPr>
        <p:spPr>
          <a:xfrm>
            <a:off x="6376305" y="4630114"/>
            <a:ext cx="2212333" cy="159727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按照向右转的动作要领，向后转180度</a:t>
            </a:r>
            <a:endParaRPr lang="zh-CN" altLang="en-US" sz="1600">
              <a:solidFill>
                <a:schemeClr val="tx1">
                  <a:lumMod val="85000"/>
                  <a:lumOff val="15000"/>
                </a:schemeClr>
              </a:solidFill>
              <a:latin typeface="+mn-ea"/>
              <a:cs typeface="+mn-ea"/>
            </a:endParaRPr>
          </a:p>
        </p:txBody>
      </p:sp>
      <p:sp>
        <p:nvSpPr>
          <p:cNvPr id="49" name="矩形 48"/>
          <p:cNvSpPr/>
          <p:nvPr>
            <p:custDataLst>
              <p:tags r:id="rId14"/>
            </p:custDataLst>
          </p:nvPr>
        </p:nvSpPr>
        <p:spPr>
          <a:xfrm>
            <a:off x="6376305" y="3689324"/>
            <a:ext cx="2212333"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向后转动作要领</a:t>
            </a:r>
            <a:endParaRPr kumimoji="1" lang="zh-CN" altLang="en-US" b="1" dirty="0">
              <a:solidFill>
                <a:srgbClr val="FFFFFF"/>
              </a:solidFill>
              <a:latin typeface="+mn-ea"/>
              <a:cs typeface="+mn-ea"/>
            </a:endParaRPr>
          </a:p>
        </p:txBody>
      </p:sp>
      <p:pic>
        <p:nvPicPr>
          <p:cNvPr id="50" name="图片 49" descr="/data/temp/7cc79c67-4753-11f0-adcc-068a7fec3e26.jpeg7cc79c67-4753-11f0-adcc-068a7fec3e26"/>
          <p:cNvPicPr>
            <a:picLocks noChangeAspect="1"/>
          </p:cNvPicPr>
          <p:nvPr>
            <p:custDataLst>
              <p:tags r:id="rId15"/>
            </p:custDataLst>
          </p:nvPr>
        </p:nvPicPr>
        <p:blipFill>
          <a:blip r:embed="rId16"/>
          <a:srcRect l="24904" r="24904"/>
          <a:stretch>
            <a:fillRect/>
          </a:stretch>
        </p:blipFill>
        <p:spPr>
          <a:xfrm>
            <a:off x="6567726" y="1802093"/>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51" name="矩形: 圆角 3"/>
          <p:cNvSpPr/>
          <p:nvPr>
            <p:custDataLst>
              <p:tags r:id="rId17"/>
            </p:custDataLst>
          </p:nvPr>
        </p:nvSpPr>
        <p:spPr>
          <a:xfrm>
            <a:off x="9076920" y="2750416"/>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2" name="矩形 51"/>
          <p:cNvSpPr/>
          <p:nvPr>
            <p:custDataLst>
              <p:tags r:id="rId18"/>
            </p:custDataLst>
          </p:nvPr>
        </p:nvSpPr>
        <p:spPr>
          <a:xfrm>
            <a:off x="9076690" y="4630420"/>
            <a:ext cx="2441575" cy="159702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按照向右（左）转的动作要领，向右转或左转45度。训练分为分解练习和连贯练习，要求快、稳、准</a:t>
            </a:r>
            <a:endParaRPr lang="zh-CN" altLang="en-US" sz="1600">
              <a:solidFill>
                <a:schemeClr val="tx1">
                  <a:lumMod val="85000"/>
                  <a:lumOff val="15000"/>
                </a:schemeClr>
              </a:solidFill>
              <a:latin typeface="+mn-ea"/>
              <a:cs typeface="+mn-ea"/>
            </a:endParaRPr>
          </a:p>
        </p:txBody>
      </p:sp>
      <p:sp>
        <p:nvSpPr>
          <p:cNvPr id="53" name="矩形 52"/>
          <p:cNvSpPr/>
          <p:nvPr>
            <p:custDataLst>
              <p:tags r:id="rId19"/>
            </p:custDataLst>
          </p:nvPr>
        </p:nvSpPr>
        <p:spPr>
          <a:xfrm>
            <a:off x="9147840" y="3689324"/>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半面向左转和半面向右转</a:t>
            </a:r>
            <a:endParaRPr kumimoji="1" lang="zh-CN" altLang="en-US" b="1" dirty="0">
              <a:solidFill>
                <a:srgbClr val="FFFFFF"/>
              </a:solidFill>
              <a:latin typeface="+mn-ea"/>
              <a:cs typeface="+mn-ea"/>
            </a:endParaRPr>
          </a:p>
        </p:txBody>
      </p:sp>
      <p:pic>
        <p:nvPicPr>
          <p:cNvPr id="54" name="图片 53" descr="/data/temp/7cc79d16-4753-11f0-adcc-068a7fec3e26.jpeg7cc79d16-4753-11f0-adcc-068a7fec3e26"/>
          <p:cNvPicPr>
            <a:picLocks noChangeAspect="1"/>
          </p:cNvPicPr>
          <p:nvPr>
            <p:custDataLst>
              <p:tags r:id="rId20"/>
            </p:custDataLst>
          </p:nvPr>
        </p:nvPicPr>
        <p:blipFill>
          <a:blip r:embed="rId21"/>
          <a:srcRect l="16678" r="16678"/>
          <a:stretch>
            <a:fillRect/>
          </a:stretch>
        </p:blipFill>
        <p:spPr>
          <a:xfrm>
            <a:off x="9339262" y="1802093"/>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Tree>
    <p:custDataLst>
      <p:tags r:id="rId2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77545" y="497205"/>
            <a:ext cx="4989195" cy="781050"/>
          </a:xfrm>
        </p:spPr>
        <p:txBody>
          <a:bodyPr lIns="0" tIns="0" rIns="0" bIns="0" anchor="b" anchorCtr="0">
            <a:normAutofit/>
          </a:bodyPr>
          <a:lstStyle/>
          <a:p>
            <a:pPr algn="l"/>
            <a:r>
              <a:rPr lang="zh-CN" altLang="en-US" dirty="0"/>
              <a:t>三、行进、立定</a:t>
            </a:r>
            <a:endParaRPr lang="zh-CN" altLang="en-US" dirty="0"/>
          </a:p>
        </p:txBody>
      </p:sp>
      <p:sp>
        <p:nvSpPr>
          <p:cNvPr id="131" name="矩形 130"/>
          <p:cNvSpPr/>
          <p:nvPr>
            <p:custDataLst>
              <p:tags r:id="rId2"/>
            </p:custDataLst>
          </p:nvPr>
        </p:nvSpPr>
        <p:spPr>
          <a:xfrm>
            <a:off x="441956" y="3706553"/>
            <a:ext cx="2142049" cy="248052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齐步走时，左脚前迈75厘米，脚跟先着地，身体微前倾，双臂自然摆动，每分钟行进116至122步</a:t>
            </a:r>
            <a:endParaRPr kumimoji="1" lang="zh-CN" altLang="en-US">
              <a:solidFill>
                <a:schemeClr val="tx1">
                  <a:lumMod val="85000"/>
                  <a:lumOff val="15000"/>
                </a:schemeClr>
              </a:solidFill>
              <a:latin typeface="+mn-ea"/>
              <a:cs typeface="+mn-ea"/>
              <a:sym typeface="+mn-ea"/>
            </a:endParaRPr>
          </a:p>
        </p:txBody>
      </p:sp>
      <p:sp>
        <p:nvSpPr>
          <p:cNvPr id="132" name="矩形 131"/>
          <p:cNvSpPr/>
          <p:nvPr>
            <p:custDataLst>
              <p:tags r:id="rId3"/>
            </p:custDataLst>
          </p:nvPr>
        </p:nvSpPr>
        <p:spPr>
          <a:xfrm>
            <a:off x="3446425" y="3706553"/>
            <a:ext cx="2150615" cy="248052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左脚向前大步着地，两腿挺直，右脚取捷径迅速靠拢左脚，成立正姿势。</a:t>
            </a:r>
            <a:endParaRPr kumimoji="1" lang="zh-CN" altLang="en-US">
              <a:solidFill>
                <a:schemeClr val="tx1">
                  <a:lumMod val="85000"/>
                  <a:lumOff val="15000"/>
                </a:schemeClr>
              </a:solidFill>
              <a:latin typeface="+mn-ea"/>
              <a:cs typeface="+mn-ea"/>
              <a:sym typeface="+mn-ea"/>
            </a:endParaRPr>
          </a:p>
        </p:txBody>
      </p:sp>
      <p:sp>
        <p:nvSpPr>
          <p:cNvPr id="133" name="矩形 132"/>
          <p:cNvSpPr/>
          <p:nvPr>
            <p:custDataLst>
              <p:tags r:id="rId4"/>
            </p:custDataLst>
          </p:nvPr>
        </p:nvSpPr>
        <p:spPr>
          <a:xfrm>
            <a:off x="6459118" y="3706553"/>
            <a:ext cx="2142049" cy="248052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正步动作要求左脚踢出75厘米，绷直脚尖下压，全脚掌着地，身体微前倾，手臂自然摆动，每分钟110～116步</a:t>
            </a:r>
            <a:endParaRPr kumimoji="1" lang="zh-CN" altLang="en-US">
              <a:solidFill>
                <a:schemeClr val="tx1">
                  <a:lumMod val="85000"/>
                  <a:lumOff val="15000"/>
                </a:schemeClr>
              </a:solidFill>
              <a:latin typeface="+mn-ea"/>
              <a:cs typeface="+mn-ea"/>
              <a:sym typeface="+mn-ea"/>
            </a:endParaRPr>
          </a:p>
        </p:txBody>
      </p:sp>
      <p:sp>
        <p:nvSpPr>
          <p:cNvPr id="134" name="矩形 133"/>
          <p:cNvSpPr/>
          <p:nvPr>
            <p:custDataLst>
              <p:tags r:id="rId5"/>
            </p:custDataLst>
          </p:nvPr>
        </p:nvSpPr>
        <p:spPr>
          <a:xfrm>
            <a:off x="9463586" y="3706553"/>
            <a:ext cx="2176311" cy="248052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dirty="0">
                <a:solidFill>
                  <a:schemeClr val="tx1">
                    <a:lumMod val="85000"/>
                    <a:lumOff val="15000"/>
                  </a:schemeClr>
                </a:solidFill>
                <a:latin typeface="+mn-ea"/>
                <a:cs typeface="+mn-ea"/>
                <a:sym typeface="+mn-ea"/>
              </a:rPr>
              <a:t>跑步时，握拳提至腰际，肘内合，上体前倾，两腿微弯，前脚掌着地，两臂自然摆动，步频170～180步/分钟</a:t>
            </a:r>
            <a:endParaRPr kumimoji="1" lang="zh-CN" altLang="en-US" dirty="0">
              <a:solidFill>
                <a:schemeClr val="tx1">
                  <a:lumMod val="85000"/>
                  <a:lumOff val="15000"/>
                </a:schemeClr>
              </a:solidFill>
              <a:latin typeface="+mn-ea"/>
              <a:cs typeface="+mn-ea"/>
              <a:sym typeface="+mn-ea"/>
            </a:endParaRPr>
          </a:p>
        </p:txBody>
      </p:sp>
      <p:sp>
        <p:nvSpPr>
          <p:cNvPr id="135" name="Oval 11"/>
          <p:cNvSpPr/>
          <p:nvPr>
            <p:custDataLst>
              <p:tags r:id="rId6"/>
            </p:custDataLst>
          </p:nvPr>
        </p:nvSpPr>
        <p:spPr>
          <a:xfrm>
            <a:off x="1086848" y="1738297"/>
            <a:ext cx="852128" cy="852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sz="2000" b="1" dirty="0">
                <a:solidFill>
                  <a:schemeClr val="lt1"/>
                </a:solidFill>
                <a:latin typeface="+mn-ea"/>
                <a:cs typeface="+mn-ea"/>
                <a:sym typeface="+mn-ea"/>
              </a:rPr>
              <a:t>01</a:t>
            </a:r>
            <a:endParaRPr lang="en-US" sz="2000" b="1" dirty="0">
              <a:solidFill>
                <a:schemeClr val="lt1"/>
              </a:solidFill>
              <a:latin typeface="+mn-ea"/>
              <a:cs typeface="+mn-ea"/>
              <a:sym typeface="+mn-ea"/>
            </a:endParaRPr>
          </a:p>
        </p:txBody>
      </p:sp>
      <p:cxnSp>
        <p:nvCxnSpPr>
          <p:cNvPr id="136" name="直接连接符 135"/>
          <p:cNvCxnSpPr/>
          <p:nvPr>
            <p:custDataLst>
              <p:tags r:id="rId7"/>
            </p:custDataLst>
          </p:nvPr>
        </p:nvCxnSpPr>
        <p:spPr>
          <a:xfrm>
            <a:off x="3015355" y="3110320"/>
            <a:ext cx="0" cy="2603159"/>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custDataLst>
              <p:tags r:id="rId8"/>
            </p:custDataLst>
          </p:nvPr>
        </p:nvCxnSpPr>
        <p:spPr>
          <a:xfrm>
            <a:off x="9032516" y="3110320"/>
            <a:ext cx="0" cy="2603159"/>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custDataLst>
              <p:tags r:id="rId9"/>
            </p:custDataLst>
          </p:nvPr>
        </p:nvCxnSpPr>
        <p:spPr>
          <a:xfrm>
            <a:off x="6028048" y="3110320"/>
            <a:ext cx="0" cy="2603159"/>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9" name="Oval 11"/>
          <p:cNvSpPr/>
          <p:nvPr>
            <p:custDataLst>
              <p:tags r:id="rId10"/>
            </p:custDataLst>
          </p:nvPr>
        </p:nvSpPr>
        <p:spPr>
          <a:xfrm>
            <a:off x="4095429" y="1738297"/>
            <a:ext cx="852128" cy="852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02</a:t>
            </a:r>
            <a:endParaRPr lang="en-US" sz="2000" b="1">
              <a:solidFill>
                <a:schemeClr val="lt1"/>
              </a:solidFill>
              <a:latin typeface="+mn-ea"/>
              <a:cs typeface="+mn-ea"/>
              <a:sym typeface="+mn-ea"/>
            </a:endParaRPr>
          </a:p>
        </p:txBody>
      </p:sp>
      <p:sp>
        <p:nvSpPr>
          <p:cNvPr id="140" name="Oval 11"/>
          <p:cNvSpPr/>
          <p:nvPr>
            <p:custDataLst>
              <p:tags r:id="rId11"/>
            </p:custDataLst>
          </p:nvPr>
        </p:nvSpPr>
        <p:spPr>
          <a:xfrm>
            <a:off x="7104009" y="1738297"/>
            <a:ext cx="852128" cy="852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03</a:t>
            </a:r>
            <a:endParaRPr lang="en-US" sz="2000" b="1">
              <a:solidFill>
                <a:schemeClr val="lt1"/>
              </a:solidFill>
              <a:latin typeface="+mn-ea"/>
              <a:cs typeface="+mn-ea"/>
              <a:sym typeface="+mn-ea"/>
            </a:endParaRPr>
          </a:p>
        </p:txBody>
      </p:sp>
      <p:sp>
        <p:nvSpPr>
          <p:cNvPr id="141" name="Oval 11"/>
          <p:cNvSpPr/>
          <p:nvPr>
            <p:custDataLst>
              <p:tags r:id="rId12"/>
            </p:custDataLst>
          </p:nvPr>
        </p:nvSpPr>
        <p:spPr>
          <a:xfrm>
            <a:off x="10125611" y="1738297"/>
            <a:ext cx="852128" cy="852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lt1"/>
                </a:solidFill>
                <a:latin typeface="+mn-ea"/>
                <a:cs typeface="+mn-ea"/>
                <a:sym typeface="+mn-ea"/>
              </a:rPr>
              <a:t>04</a:t>
            </a:r>
            <a:endParaRPr lang="en-US" sz="2000" b="1">
              <a:solidFill>
                <a:schemeClr val="lt1"/>
              </a:solidFill>
              <a:latin typeface="+mn-ea"/>
              <a:cs typeface="+mn-ea"/>
              <a:sym typeface="+mn-ea"/>
            </a:endParaRPr>
          </a:p>
        </p:txBody>
      </p:sp>
      <p:sp>
        <p:nvSpPr>
          <p:cNvPr id="142" name="矩形 141"/>
          <p:cNvSpPr/>
          <p:nvPr>
            <p:custDataLst>
              <p:tags r:id="rId13"/>
            </p:custDataLst>
          </p:nvPr>
        </p:nvSpPr>
        <p:spPr>
          <a:xfrm>
            <a:off x="441956" y="2990388"/>
            <a:ext cx="2142049" cy="43038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齐步动作要领</a:t>
            </a:r>
            <a:endParaRPr lang="zh-CN" altLang="en-US" sz="2400" b="1">
              <a:solidFill>
                <a:schemeClr val="accent1"/>
              </a:solidFill>
              <a:latin typeface="+mn-ea"/>
              <a:cs typeface="+mn-ea"/>
              <a:sym typeface="+mn-ea"/>
            </a:endParaRPr>
          </a:p>
        </p:txBody>
      </p:sp>
      <p:sp>
        <p:nvSpPr>
          <p:cNvPr id="143" name="矩形 142"/>
          <p:cNvSpPr/>
          <p:nvPr>
            <p:custDataLst>
              <p:tags r:id="rId14"/>
            </p:custDataLst>
          </p:nvPr>
        </p:nvSpPr>
        <p:spPr>
          <a:xfrm>
            <a:off x="3455334" y="2968457"/>
            <a:ext cx="2142049" cy="43038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2"/>
                </a:solidFill>
                <a:latin typeface="+mn-ea"/>
                <a:cs typeface="+mn-ea"/>
                <a:sym typeface="+mn-ea"/>
              </a:rPr>
              <a:t>立定动作要领</a:t>
            </a:r>
            <a:endParaRPr lang="zh-CN" altLang="en-US" sz="2400" b="1">
              <a:solidFill>
                <a:schemeClr val="accent2"/>
              </a:solidFill>
              <a:latin typeface="+mn-ea"/>
              <a:cs typeface="+mn-ea"/>
              <a:sym typeface="+mn-ea"/>
            </a:endParaRPr>
          </a:p>
        </p:txBody>
      </p:sp>
      <p:sp>
        <p:nvSpPr>
          <p:cNvPr id="144" name="矩形 143"/>
          <p:cNvSpPr/>
          <p:nvPr>
            <p:custDataLst>
              <p:tags r:id="rId15"/>
            </p:custDataLst>
          </p:nvPr>
        </p:nvSpPr>
        <p:spPr>
          <a:xfrm>
            <a:off x="6459118" y="2968457"/>
            <a:ext cx="2142049" cy="43038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正步动作要领</a:t>
            </a:r>
            <a:endParaRPr lang="zh-CN" altLang="en-US" sz="2400" b="1">
              <a:solidFill>
                <a:schemeClr val="accent1"/>
              </a:solidFill>
              <a:latin typeface="+mn-ea"/>
              <a:cs typeface="+mn-ea"/>
              <a:sym typeface="+mn-ea"/>
            </a:endParaRPr>
          </a:p>
        </p:txBody>
      </p:sp>
      <p:sp>
        <p:nvSpPr>
          <p:cNvPr id="145" name="矩形 144"/>
          <p:cNvSpPr/>
          <p:nvPr>
            <p:custDataLst>
              <p:tags r:id="rId16"/>
            </p:custDataLst>
          </p:nvPr>
        </p:nvSpPr>
        <p:spPr>
          <a:xfrm>
            <a:off x="9472495" y="2946527"/>
            <a:ext cx="2142049" cy="43038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2"/>
                </a:solidFill>
                <a:latin typeface="+mn-ea"/>
                <a:cs typeface="+mn-ea"/>
                <a:sym typeface="+mn-ea"/>
              </a:rPr>
              <a:t>跑步动作要领</a:t>
            </a:r>
            <a:endParaRPr lang="zh-CN" altLang="en-US" sz="2400" b="1">
              <a:solidFill>
                <a:schemeClr val="accent2"/>
              </a:solidFill>
              <a:latin typeface="+mn-ea"/>
              <a:cs typeface="+mn-ea"/>
              <a:sym typeface="+mn-ea"/>
            </a:endParaRPr>
          </a:p>
        </p:txBody>
      </p:sp>
    </p:spTree>
    <p:custDataLst>
      <p:tags r:id="rId1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四、步伐变换</a:t>
            </a:r>
            <a:endParaRPr lang="zh-CN" altLang="en-US"/>
          </a:p>
        </p:txBody>
      </p:sp>
      <p:pic>
        <p:nvPicPr>
          <p:cNvPr id="10" name="图片 9" descr="/data/temp/a547f683-469d-11f0-ae1e-268ed3bfc204.jpg@base@tag=imgScale&amp;m=1&amp;w=689&amp;h=735&amp;q=95a547f683-469d-11f0-ae1e-268ed3bfc204"/>
          <p:cNvPicPr>
            <a:picLocks noChangeAspect="1"/>
          </p:cNvPicPr>
          <p:nvPr>
            <p:custDataLst>
              <p:tags r:id="rId2"/>
            </p:custDataLst>
          </p:nvPr>
        </p:nvPicPr>
        <p:blipFill rotWithShape="1">
          <a:blip r:embed="rId3"/>
          <a:srcRect l="14775" r="14775"/>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听到口令后，右脚迅速继续走1步，即换正步或齐步行进</a:t>
            </a:r>
            <a:endParaRPr lang="zh-CN" altLang="en-US"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124361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400" b="1" kern="0">
                <a:solidFill>
                  <a:schemeClr val="accent1"/>
                </a:solidFill>
                <a:latin typeface="+mn-ea"/>
                <a:cs typeface="+mn-ea"/>
              </a:rPr>
              <a:t>齐步、正步互换</a:t>
            </a:r>
            <a:endParaRPr lang="zh-CN" altLang="en-US" sz="2400" b="1" kern="0">
              <a:solidFill>
                <a:schemeClr val="accent1"/>
              </a:solidFill>
              <a:latin typeface="+mn-ea"/>
              <a:cs typeface="+mn-ea"/>
            </a:endParaRPr>
          </a:p>
        </p:txBody>
      </p:sp>
      <p:pic>
        <p:nvPicPr>
          <p:cNvPr id="16" name="图片 15" descr="/data/temp/a547f730-469d-11f0-ae1e-268ed3bfc204.jpg@base@tag=imgScale&amp;m=1&amp;w=689&amp;h=735&amp;q=95a547f730-469d-11f0-ae1e-268ed3bfc204"/>
          <p:cNvPicPr>
            <a:picLocks noChangeAspect="1"/>
          </p:cNvPicPr>
          <p:nvPr>
            <p:custDataLst>
              <p:tags r:id="rId6"/>
            </p:custDataLst>
          </p:nvPr>
        </p:nvPicPr>
        <p:blipFill rotWithShape="1">
          <a:blip r:embed="rId7"/>
          <a:srcRect t="14453" b="14453"/>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492625" y="5333365"/>
            <a:ext cx="3262630" cy="110299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听到预令，两手迅速握拳提到腰际，两臂前后自然摆动，听到动令，即换跑步行进</a:t>
            </a:r>
            <a:endParaRPr lang="zh-CN" altLang="en-US"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820705"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400" b="1" kern="0">
                <a:solidFill>
                  <a:schemeClr val="accent1"/>
                </a:solidFill>
                <a:latin typeface="+mn-ea"/>
                <a:cs typeface="+mn-ea"/>
              </a:rPr>
              <a:t>齐步换跑步</a:t>
            </a:r>
            <a:endParaRPr lang="zh-CN" altLang="en-US" sz="2400" b="1" kern="0">
              <a:solidFill>
                <a:schemeClr val="accent1"/>
              </a:solidFill>
              <a:latin typeface="+mn-ea"/>
              <a:cs typeface="+mn-ea"/>
            </a:endParaRPr>
          </a:p>
        </p:txBody>
      </p:sp>
      <p:pic>
        <p:nvPicPr>
          <p:cNvPr id="17" name="图片 16" descr="/data/temp/a547f702-469d-11f0-ae1e-268ed3bfc204.jpg@base@tag=imgScale&amp;m=1&amp;w=689&amp;h=735&amp;q=95a547f702-469d-11f0-ae1e-268ed3bfc204"/>
          <p:cNvPicPr>
            <a:picLocks noChangeAspect="1"/>
          </p:cNvPicPr>
          <p:nvPr>
            <p:custDataLst>
              <p:tags r:id="rId10"/>
            </p:custDataLst>
          </p:nvPr>
        </p:nvPicPr>
        <p:blipFill rotWithShape="1">
          <a:blip r:embed="rId11"/>
          <a:srcRect l="16875" r="16875"/>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solidFill>
                  <a:schemeClr val="tx1">
                    <a:lumMod val="85000"/>
                    <a:lumOff val="15000"/>
                  </a:schemeClr>
                </a:solidFill>
                <a:latin typeface="+mn-ea"/>
                <a:cs typeface="+mn-ea"/>
              </a:rPr>
              <a:t>听到口令后，继续跑两步，然后换齐步行进</a:t>
            </a:r>
            <a:endParaRPr lang="zh-CN" altLang="en-US"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400" b="1" kern="0">
                <a:solidFill>
                  <a:schemeClr val="accent1"/>
                </a:solidFill>
                <a:latin typeface="+mn-ea"/>
                <a:cs typeface="+mn-ea"/>
              </a:rPr>
              <a:t>跑步换齐步</a:t>
            </a:r>
            <a:endParaRPr lang="zh-CN" altLang="en-US" sz="2400" b="1" kern="0">
              <a:solidFill>
                <a:schemeClr val="accent1"/>
              </a:solidFill>
              <a:latin typeface="+mn-ea"/>
              <a:cs typeface="+mn-ea"/>
            </a:endParaRPr>
          </a:p>
        </p:txBody>
      </p:sp>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a92ebef3-469d-11f0-858f-aac1907f0569.jpga92ebef3-469d-11f0-858f-aac1907f0569"/>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五、行进间转法</a:t>
            </a:r>
            <a:endParaRPr lang="zh-CN"/>
          </a:p>
        </p:txBody>
      </p:sp>
      <p:sp>
        <p:nvSpPr>
          <p:cNvPr id="5" name="矩形 4"/>
          <p:cNvSpPr/>
          <p:nvPr>
            <p:custDataLst>
              <p:tags r:id="rId6"/>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跑两步后，执行齐步行进间转法动作要领，完成转向继续前进</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跑步行进间转法</a:t>
            </a:r>
            <a:endParaRPr lang="zh-CN" altLang="en-US" sz="2400" b="1">
              <a:solidFill>
                <a:schemeClr val="accent1"/>
              </a:solidFill>
              <a:latin typeface="+mn-ea"/>
              <a:cs typeface="+mn-ea"/>
              <a:sym typeface="+mn-ea"/>
            </a:endParaRPr>
          </a:p>
        </p:txBody>
      </p:sp>
      <p:sp>
        <p:nvSpPr>
          <p:cNvPr id="8" name="矩形 7"/>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左脚向前半步，脚尖右转45度，身体右转90度，左脚不动，右脚按原步伐前进</a:t>
            </a:r>
            <a:endParaRPr lang="zh-CN" altLang="en-US" dirty="0">
              <a:solidFill>
                <a:srgbClr val="000000"/>
              </a:solidFill>
              <a:latin typeface="+mn-ea"/>
              <a:cs typeface="+mn-ea"/>
              <a:sym typeface="+mn-ea"/>
            </a:endParaRPr>
          </a:p>
        </p:txBody>
      </p:sp>
      <p:sp>
        <p:nvSpPr>
          <p:cNvPr id="9" name="矩形 8"/>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齐步行进间转法</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六、坐下、蹲下、起立</a:t>
            </a:r>
            <a:endParaRPr lang="zh-CN" altLang="en-US"/>
          </a:p>
        </p:txBody>
      </p:sp>
      <p:sp>
        <p:nvSpPr>
          <p:cNvPr id="34" name="任意多边形: 形状 33"/>
          <p:cNvSpPr/>
          <p:nvPr>
            <p:custDataLst>
              <p:tags r:id="rId2"/>
            </p:custDataLst>
          </p:nvPr>
        </p:nvSpPr>
        <p:spPr>
          <a:xfrm>
            <a:off x="8075006"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600">
                <a:solidFill>
                  <a:srgbClr val="FFFFFF"/>
                </a:solidFill>
                <a:latin typeface="微软雅黑" panose="020B0503020204020204" charset="-122"/>
                <a:ea typeface="微软雅黑" panose="020B0503020204020204" charset="-122"/>
              </a:rPr>
              <a:t>全身协力迅速起立，成立正姿势</a:t>
            </a:r>
            <a:endParaRPr lang="zh-CN" altLang="en-US" sz="1600">
              <a:solidFill>
                <a:srgbClr val="FFFFFF"/>
              </a:solidFill>
              <a:latin typeface="微软雅黑" panose="020B0503020204020204" charset="-122"/>
              <a:ea typeface="微软雅黑" panose="020B0503020204020204" charset="-122"/>
            </a:endParaRPr>
          </a:p>
        </p:txBody>
      </p:sp>
      <p:sp>
        <p:nvSpPr>
          <p:cNvPr id="32" name="任意多边形: 形状 31"/>
          <p:cNvSpPr/>
          <p:nvPr>
            <p:custDataLst>
              <p:tags r:id="rId3"/>
            </p:custDataLst>
          </p:nvPr>
        </p:nvSpPr>
        <p:spPr>
          <a:xfrm>
            <a:off x="4386282"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600">
                <a:solidFill>
                  <a:srgbClr val="FFFFFF"/>
                </a:solidFill>
                <a:latin typeface="+mn-ea"/>
                <a:cs typeface="+mn-ea"/>
                <a:sym typeface="+mn-ea"/>
              </a:rPr>
              <a:t>右脚后退半步，前脚掌着地，臂部坐在右脚跟上，两腿分开约60度，手指并拢放在两膝上，保持上体正直</a:t>
            </a:r>
            <a:endParaRPr lang="zh-CN" altLang="en-US" sz="1600">
              <a:solidFill>
                <a:srgbClr val="FFFFFF"/>
              </a:solidFill>
              <a:latin typeface="+mn-ea"/>
              <a:cs typeface="+mn-ea"/>
              <a:sym typeface="+mn-ea"/>
            </a:endParaRPr>
          </a:p>
        </p:txBody>
      </p:sp>
      <p:sp>
        <p:nvSpPr>
          <p:cNvPr id="31" name="任意多边形: 形状 30"/>
          <p:cNvSpPr/>
          <p:nvPr>
            <p:custDataLst>
              <p:tags r:id="rId4"/>
            </p:custDataLst>
          </p:nvPr>
        </p:nvSpPr>
        <p:spPr>
          <a:xfrm>
            <a:off x="695653"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600">
                <a:solidFill>
                  <a:srgbClr val="FFFFFF"/>
                </a:solidFill>
                <a:latin typeface="+mn-ea"/>
                <a:cs typeface="+mn-ea"/>
                <a:sym typeface="+mn-ea"/>
              </a:rPr>
              <a:t>左脚在右小腿后交叉，迅速坐下，两手放在两膝上，保持上体正直</a:t>
            </a:r>
            <a:endParaRPr lang="zh-CN" altLang="en-US" sz="1600">
              <a:solidFill>
                <a:srgbClr val="FFFFFF"/>
              </a:solidFill>
              <a:latin typeface="+mn-ea"/>
              <a:cs typeface="+mn-ea"/>
              <a:sym typeface="+mn-ea"/>
            </a:endParaRPr>
          </a:p>
        </p:txBody>
      </p:sp>
      <p:sp>
        <p:nvSpPr>
          <p:cNvPr id="2" name="“_#color-824&amp;2665"/>
          <p:cNvSpPr/>
          <p:nvPr>
            <p:custDataLst>
              <p:tags r:id="rId5"/>
            </p:custDataLst>
          </p:nvPr>
        </p:nvSpPr>
        <p:spPr>
          <a:xfrm>
            <a:off x="3466641" y="3524536"/>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pic>
        <p:nvPicPr>
          <p:cNvPr id="4" name="图片 3" descr="/data/temp/a3c15fff-469d-11f0-9c9d-8ef0754548ab.jpg@base@tag=imgScale&amp;m=1&amp;w=271&amp;h=271&amp;q=95a3c15fff-469d-11f0-9c9d-8ef0754548ab"/>
          <p:cNvPicPr>
            <a:picLocks noChangeAspect="1"/>
          </p:cNvPicPr>
          <p:nvPr>
            <p:custDataLst>
              <p:tags r:id="rId6"/>
            </p:custDataLst>
          </p:nvPr>
        </p:nvPicPr>
        <p:blipFill>
          <a:blip r:embed="rId7"/>
          <a:srcRect l="16585" r="16830"/>
          <a:stretch>
            <a:fillRect/>
          </a:stretch>
        </p:blipFill>
        <p:spPr>
          <a:xfrm>
            <a:off x="897618" y="4548334"/>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6" name="矩形 5"/>
          <p:cNvSpPr/>
          <p:nvPr>
            <p:custDataLst>
              <p:tags r:id="rId8"/>
            </p:custDataLst>
          </p:nvPr>
        </p:nvSpPr>
        <p:spPr>
          <a:xfrm>
            <a:off x="2067492" y="4663925"/>
            <a:ext cx="2048233" cy="74689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坐下动作要领</a:t>
            </a:r>
            <a:endParaRPr lang="zh-CN" altLang="en-US" sz="2400" b="1" dirty="0">
              <a:solidFill>
                <a:schemeClr val="accent1"/>
              </a:solidFill>
              <a:latin typeface="+mn-ea"/>
              <a:cs typeface="+mn-ea"/>
              <a:sym typeface="+mn-ea"/>
            </a:endParaRPr>
          </a:p>
        </p:txBody>
      </p:sp>
      <p:sp>
        <p:nvSpPr>
          <p:cNvPr id="7" name="“_#color-824&amp;2668"/>
          <p:cNvSpPr/>
          <p:nvPr>
            <p:custDataLst>
              <p:tags r:id="rId9"/>
            </p:custDataLst>
          </p:nvPr>
        </p:nvSpPr>
        <p:spPr>
          <a:xfrm>
            <a:off x="7157271" y="3533427"/>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sp>
        <p:nvSpPr>
          <p:cNvPr id="8" name="矩形 7"/>
          <p:cNvSpPr/>
          <p:nvPr>
            <p:custDataLst>
              <p:tags r:id="rId10"/>
            </p:custDataLst>
          </p:nvPr>
        </p:nvSpPr>
        <p:spPr>
          <a:xfrm>
            <a:off x="5737798" y="4663925"/>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sym typeface="+mn-ea"/>
              </a:rPr>
              <a:t>蹲下动作要领</a:t>
            </a:r>
            <a:endParaRPr lang="zh-CN" altLang="en-US" sz="2400" b="1">
              <a:solidFill>
                <a:schemeClr val="accent1"/>
              </a:solidFill>
              <a:latin typeface="+mn-ea"/>
              <a:cs typeface="+mn-ea"/>
              <a:sym typeface="+mn-ea"/>
            </a:endParaRPr>
          </a:p>
        </p:txBody>
      </p:sp>
      <p:pic>
        <p:nvPicPr>
          <p:cNvPr id="9" name="图片 8" descr="/data/temp/a3c1621b-469d-11f0-9c9d-8ef0754548ab.jpg@base@tag=imgScale&amp;m=1&amp;w=271&amp;h=271&amp;q=95a3c1621b-469d-11f0-9c9d-8ef0754548ab"/>
          <p:cNvPicPr>
            <a:picLocks noChangeAspect="1"/>
          </p:cNvPicPr>
          <p:nvPr>
            <p:custDataLst>
              <p:tags r:id="rId11"/>
            </p:custDataLst>
          </p:nvPr>
        </p:nvPicPr>
        <p:blipFill>
          <a:blip r:embed="rId12"/>
          <a:srcRect l="3137" t="11076" r="2768" b="8228"/>
          <a:stretch>
            <a:fillRect/>
          </a:stretch>
        </p:blipFill>
        <p:spPr>
          <a:xfrm>
            <a:off x="459142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0" name="“_#color-824&amp;2668"/>
          <p:cNvSpPr/>
          <p:nvPr>
            <p:custDataLst>
              <p:tags r:id="rId13"/>
            </p:custDataLst>
          </p:nvPr>
        </p:nvSpPr>
        <p:spPr>
          <a:xfrm>
            <a:off x="10847900" y="3542319"/>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p>
        </p:txBody>
      </p:sp>
      <p:sp>
        <p:nvSpPr>
          <p:cNvPr id="12" name="矩形 11"/>
          <p:cNvSpPr/>
          <p:nvPr>
            <p:custDataLst>
              <p:tags r:id="rId14"/>
            </p:custDataLst>
          </p:nvPr>
        </p:nvSpPr>
        <p:spPr>
          <a:xfrm>
            <a:off x="9428427" y="4663925"/>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sym typeface="+mn-ea"/>
              </a:rPr>
              <a:t>起立动作要领</a:t>
            </a:r>
            <a:endParaRPr lang="zh-CN" altLang="en-US" sz="2400" b="1">
              <a:solidFill>
                <a:schemeClr val="accent1"/>
              </a:solidFill>
              <a:latin typeface="+mn-ea"/>
              <a:cs typeface="+mn-ea"/>
              <a:sym typeface="+mn-ea"/>
            </a:endParaRPr>
          </a:p>
        </p:txBody>
      </p:sp>
      <p:pic>
        <p:nvPicPr>
          <p:cNvPr id="11" name="图片 10" descr="/data/temp/a3c16241-469d-11f0-9c9d-8ef0754548ab.jpg@base@tag=imgScale&amp;m=1&amp;w=271&amp;h=271&amp;q=95a3c16241-469d-11f0-9c9d-8ef0754548ab"/>
          <p:cNvPicPr>
            <a:picLocks noChangeAspect="1"/>
          </p:cNvPicPr>
          <p:nvPr>
            <p:custDataLst>
              <p:tags r:id="rId15"/>
            </p:custDataLst>
          </p:nvPr>
        </p:nvPicPr>
        <p:blipFill>
          <a:blip r:embed="rId16"/>
          <a:srcRect l="16585" r="16830"/>
          <a:stretch>
            <a:fillRect/>
          </a:stretch>
        </p:blipFill>
        <p:spPr>
          <a:xfrm>
            <a:off x="828459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七、敬礼</a:t>
            </a:r>
            <a:endParaRPr lang="zh-CN" altLang="en-US"/>
          </a:p>
        </p:txBody>
      </p:sp>
      <p:sp useBgFill="1">
        <p:nvSpPr>
          <p:cNvPr id="69" name="圆角矩形 68"/>
          <p:cNvSpPr/>
          <p:nvPr>
            <p:custDataLst>
              <p:tags r:id="rId2"/>
            </p:custDataLst>
          </p:nvPr>
        </p:nvSpPr>
        <p:spPr>
          <a:xfrm>
            <a:off x="720725" y="1668093"/>
            <a:ext cx="5207119" cy="4542111"/>
          </a:xfrm>
          <a:prstGeom prst="roundRect">
            <a:avLst>
              <a:gd name="adj" fmla="val 2283"/>
            </a:avLst>
          </a:prstGeom>
          <a:ln>
            <a:noFill/>
          </a:ln>
          <a:effectLst>
            <a:outerShdw blurRad="368300" dist="3175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70" name="任意多边形 69"/>
          <p:cNvSpPr/>
          <p:nvPr>
            <p:custDataLst>
              <p:tags r:id="rId3"/>
            </p:custDataLst>
          </p:nvPr>
        </p:nvSpPr>
        <p:spPr>
          <a:xfrm>
            <a:off x="720725" y="1668093"/>
            <a:ext cx="5206485" cy="4542111"/>
          </a:xfrm>
          <a:custGeom>
            <a:avLst/>
            <a:gdLst>
              <a:gd name="connsiteX0" fmla="*/ 1075 w 8205"/>
              <a:gd name="connsiteY0" fmla="*/ 0 h 7158"/>
              <a:gd name="connsiteX1" fmla="*/ 8042 w 8205"/>
              <a:gd name="connsiteY1" fmla="*/ 0 h 7158"/>
              <a:gd name="connsiteX2" fmla="*/ 8205 w 8205"/>
              <a:gd name="connsiteY2" fmla="*/ 163 h 7158"/>
              <a:gd name="connsiteX3" fmla="*/ 8205 w 8205"/>
              <a:gd name="connsiteY3" fmla="*/ 6995 h 7158"/>
              <a:gd name="connsiteX4" fmla="*/ 8042 w 8205"/>
              <a:gd name="connsiteY4" fmla="*/ 7158 h 7158"/>
              <a:gd name="connsiteX5" fmla="*/ 163 w 8205"/>
              <a:gd name="connsiteY5" fmla="*/ 7158 h 7158"/>
              <a:gd name="connsiteX6" fmla="*/ 0 w 8205"/>
              <a:gd name="connsiteY6" fmla="*/ 6995 h 7158"/>
              <a:gd name="connsiteX7" fmla="*/ 0 w 8205"/>
              <a:gd name="connsiteY7" fmla="*/ 163 h 7158"/>
              <a:gd name="connsiteX8" fmla="*/ 163 w 8205"/>
              <a:gd name="connsiteY8" fmla="*/ 0 h 7158"/>
              <a:gd name="connsiteX9" fmla="*/ 231 w 8205"/>
              <a:gd name="connsiteY9" fmla="*/ 0 h 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 h="7158">
                <a:moveTo>
                  <a:pt x="1075" y="0"/>
                </a:moveTo>
                <a:lnTo>
                  <a:pt x="8042" y="0"/>
                </a:lnTo>
                <a:cubicBezTo>
                  <a:pt x="8132" y="0"/>
                  <a:pt x="8205" y="73"/>
                  <a:pt x="8205" y="163"/>
                </a:cubicBezTo>
                <a:lnTo>
                  <a:pt x="8205" y="6995"/>
                </a:lnTo>
                <a:cubicBezTo>
                  <a:pt x="8205" y="7085"/>
                  <a:pt x="8132" y="7158"/>
                  <a:pt x="8042" y="7158"/>
                </a:cubicBezTo>
                <a:lnTo>
                  <a:pt x="163" y="7158"/>
                </a:lnTo>
                <a:cubicBezTo>
                  <a:pt x="73" y="7158"/>
                  <a:pt x="0" y="7085"/>
                  <a:pt x="0" y="6995"/>
                </a:cubicBezTo>
                <a:lnTo>
                  <a:pt x="0" y="163"/>
                </a:lnTo>
                <a:cubicBezTo>
                  <a:pt x="0" y="73"/>
                  <a:pt x="73" y="0"/>
                  <a:pt x="163" y="0"/>
                </a:cubicBezTo>
                <a:lnTo>
                  <a:pt x="231" y="0"/>
                </a:lnTo>
              </a:path>
            </a:pathLst>
          </a:custGeom>
          <a:solidFill>
            <a:srgbClr val="FFFFFF">
              <a:alpha val="10000"/>
            </a:srgbClr>
          </a:solidFill>
          <a:ln w="9525">
            <a:gradFill>
              <a:gsLst>
                <a:gs pos="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1" name="文本框 70"/>
          <p:cNvSpPr txBox="1"/>
          <p:nvPr>
            <p:custDataLst>
              <p:tags r:id="rId4"/>
            </p:custDataLst>
          </p:nvPr>
        </p:nvSpPr>
        <p:spPr>
          <a:xfrm>
            <a:off x="1073535" y="1900338"/>
            <a:ext cx="4398702" cy="734809"/>
          </a:xfrm>
          <a:prstGeom prst="rect">
            <a:avLst/>
          </a:prstGeom>
          <a:noFill/>
        </p:spPr>
        <p:txBody>
          <a:bodyPr wrap="square" lIns="0" tIns="0" rIns="0" bIns="0" rtlCol="0" anchor="b" anchorCtr="0">
            <a:noAutofit/>
          </a:bodyPr>
          <a:p>
            <a:r>
              <a:rPr lang="zh-CN" altLang="en-US" sz="2400" b="1">
                <a:solidFill>
                  <a:schemeClr val="tx1"/>
                </a:solidFill>
              </a:rPr>
              <a:t>注目礼</a:t>
            </a:r>
            <a:endParaRPr lang="zh-CN" altLang="en-US" sz="2400" b="1">
              <a:solidFill>
                <a:schemeClr val="tx1"/>
              </a:solidFill>
            </a:endParaRPr>
          </a:p>
        </p:txBody>
      </p:sp>
      <p:sp>
        <p:nvSpPr>
          <p:cNvPr id="72" name="文本框 71"/>
          <p:cNvSpPr txBox="1"/>
          <p:nvPr>
            <p:custDataLst>
              <p:tags r:id="rId5"/>
            </p:custDataLst>
          </p:nvPr>
        </p:nvSpPr>
        <p:spPr>
          <a:xfrm>
            <a:off x="1073535" y="2744925"/>
            <a:ext cx="4398702" cy="3118180"/>
          </a:xfrm>
          <a:prstGeom prst="rect">
            <a:avLst/>
          </a:prstGeom>
          <a:noFill/>
        </p:spPr>
        <p:txBody>
          <a:bodyPr wrap="square" lIns="0" tIns="0" rIns="0" bIns="0" rtlCol="0" anchor="t" anchorCtr="0">
            <a:noAutofit/>
          </a:bodyPr>
          <a:p>
            <a:pPr marL="285750" indent="-285750" algn="just" fontAlgn="auto">
              <a:lnSpc>
                <a:spcPct val="150000"/>
              </a:lnSpc>
              <a:spcBef>
                <a:spcPts val="1200"/>
              </a:spcBef>
              <a:buFont typeface="Arial" panose="020B0604020202020204" pitchFamily="34" charset="0"/>
              <a:buChar char="•"/>
            </a:pPr>
            <a:r>
              <a:rPr lang="zh-CN" altLang="en-US" dirty="0">
                <a:solidFill>
                  <a:schemeClr val="tx1">
                    <a:lumMod val="85000"/>
                    <a:lumOff val="15000"/>
                  </a:schemeClr>
                </a:solidFill>
                <a:sym typeface="+mn-ea"/>
              </a:rPr>
              <a:t>要向受礼者成立正姿势，同时注视受礼者，并目迎目送</a:t>
            </a:r>
            <a:endParaRPr lang="zh-CN" altLang="en-US" dirty="0">
              <a:solidFill>
                <a:schemeClr val="tx1">
                  <a:lumMod val="85000"/>
                  <a:lumOff val="15000"/>
                </a:schemeClr>
              </a:solidFill>
              <a:sym typeface="+mn-ea"/>
            </a:endParaRPr>
          </a:p>
        </p:txBody>
      </p:sp>
      <p:sp useBgFill="1">
        <p:nvSpPr>
          <p:cNvPr id="73" name="圆角矩形 72"/>
          <p:cNvSpPr/>
          <p:nvPr>
            <p:custDataLst>
              <p:tags r:id="rId6"/>
            </p:custDataLst>
          </p:nvPr>
        </p:nvSpPr>
        <p:spPr>
          <a:xfrm>
            <a:off x="6264791" y="1668093"/>
            <a:ext cx="5207119" cy="4542111"/>
          </a:xfrm>
          <a:prstGeom prst="roundRect">
            <a:avLst>
              <a:gd name="adj" fmla="val 2283"/>
            </a:avLst>
          </a:prstGeom>
          <a:ln>
            <a:noFill/>
          </a:ln>
          <a:effectLst>
            <a:outerShdw blurRad="368300" dist="3175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74" name="任意多边形 73"/>
          <p:cNvSpPr/>
          <p:nvPr>
            <p:custDataLst>
              <p:tags r:id="rId7"/>
            </p:custDataLst>
          </p:nvPr>
        </p:nvSpPr>
        <p:spPr>
          <a:xfrm>
            <a:off x="6264791" y="1668093"/>
            <a:ext cx="5206485" cy="4542111"/>
          </a:xfrm>
          <a:custGeom>
            <a:avLst/>
            <a:gdLst>
              <a:gd name="connsiteX0" fmla="*/ 1075 w 8205"/>
              <a:gd name="connsiteY0" fmla="*/ 0 h 7158"/>
              <a:gd name="connsiteX1" fmla="*/ 8042 w 8205"/>
              <a:gd name="connsiteY1" fmla="*/ 0 h 7158"/>
              <a:gd name="connsiteX2" fmla="*/ 8205 w 8205"/>
              <a:gd name="connsiteY2" fmla="*/ 163 h 7158"/>
              <a:gd name="connsiteX3" fmla="*/ 8205 w 8205"/>
              <a:gd name="connsiteY3" fmla="*/ 6995 h 7158"/>
              <a:gd name="connsiteX4" fmla="*/ 8042 w 8205"/>
              <a:gd name="connsiteY4" fmla="*/ 7158 h 7158"/>
              <a:gd name="connsiteX5" fmla="*/ 163 w 8205"/>
              <a:gd name="connsiteY5" fmla="*/ 7158 h 7158"/>
              <a:gd name="connsiteX6" fmla="*/ 0 w 8205"/>
              <a:gd name="connsiteY6" fmla="*/ 6995 h 7158"/>
              <a:gd name="connsiteX7" fmla="*/ 0 w 8205"/>
              <a:gd name="connsiteY7" fmla="*/ 163 h 7158"/>
              <a:gd name="connsiteX8" fmla="*/ 163 w 8205"/>
              <a:gd name="connsiteY8" fmla="*/ 0 h 7158"/>
              <a:gd name="connsiteX9" fmla="*/ 231 w 8205"/>
              <a:gd name="connsiteY9" fmla="*/ 0 h 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5" h="7158">
                <a:moveTo>
                  <a:pt x="1075" y="0"/>
                </a:moveTo>
                <a:lnTo>
                  <a:pt x="8042" y="0"/>
                </a:lnTo>
                <a:cubicBezTo>
                  <a:pt x="8132" y="0"/>
                  <a:pt x="8205" y="73"/>
                  <a:pt x="8205" y="163"/>
                </a:cubicBezTo>
                <a:lnTo>
                  <a:pt x="8205" y="6995"/>
                </a:lnTo>
                <a:cubicBezTo>
                  <a:pt x="8205" y="7085"/>
                  <a:pt x="8132" y="7158"/>
                  <a:pt x="8042" y="7158"/>
                </a:cubicBezTo>
                <a:lnTo>
                  <a:pt x="163" y="7158"/>
                </a:lnTo>
                <a:cubicBezTo>
                  <a:pt x="73" y="7158"/>
                  <a:pt x="0" y="7085"/>
                  <a:pt x="0" y="6995"/>
                </a:cubicBezTo>
                <a:lnTo>
                  <a:pt x="0" y="163"/>
                </a:lnTo>
                <a:cubicBezTo>
                  <a:pt x="0" y="73"/>
                  <a:pt x="73" y="0"/>
                  <a:pt x="163" y="0"/>
                </a:cubicBezTo>
                <a:lnTo>
                  <a:pt x="231" y="0"/>
                </a:lnTo>
              </a:path>
            </a:pathLst>
          </a:custGeom>
          <a:solidFill>
            <a:srgbClr val="FFFFFF">
              <a:alpha val="10000"/>
            </a:srgbClr>
          </a:solidFill>
          <a:ln w="9525">
            <a:gradFill>
              <a:gsLst>
                <a:gs pos="0">
                  <a:schemeClr val="accent2">
                    <a:alpha val="10000"/>
                  </a:schemeClr>
                </a:gs>
                <a:gs pos="100000">
                  <a:schemeClr val="accent2">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5" name="文本框 74"/>
          <p:cNvSpPr txBox="1"/>
          <p:nvPr>
            <p:custDataLst>
              <p:tags r:id="rId8"/>
            </p:custDataLst>
          </p:nvPr>
        </p:nvSpPr>
        <p:spPr>
          <a:xfrm>
            <a:off x="6617601" y="1900338"/>
            <a:ext cx="4398702" cy="734809"/>
          </a:xfrm>
          <a:prstGeom prst="rect">
            <a:avLst/>
          </a:prstGeom>
          <a:noFill/>
        </p:spPr>
        <p:txBody>
          <a:bodyPr wrap="square" lIns="0" tIns="0" rIns="0" bIns="0" rtlCol="0" anchor="b" anchorCtr="0">
            <a:noAutofit/>
          </a:bodyPr>
          <a:p>
            <a:r>
              <a:rPr lang="zh-CN" altLang="en-US" sz="2400" b="1">
                <a:solidFill>
                  <a:schemeClr val="tx1"/>
                </a:solidFill>
                <a:sym typeface="+mn-ea"/>
              </a:rPr>
              <a:t>举手礼</a:t>
            </a:r>
            <a:endParaRPr lang="zh-CN" altLang="en-US" sz="2400" b="1">
              <a:solidFill>
                <a:schemeClr val="tx1"/>
              </a:solidFill>
              <a:sym typeface="+mn-ea"/>
            </a:endParaRPr>
          </a:p>
        </p:txBody>
      </p:sp>
      <p:pic>
        <p:nvPicPr>
          <p:cNvPr id="76" name="图形 7" descr="/data/temp/f899fe55-4753-11f0-a318-d23dd1a554b7.svgf899fe55-4753-11f0-a318-d23dd1a554b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rcRect t="1087" b="1087"/>
          <a:stretch>
            <a:fillRect/>
          </a:stretch>
        </p:blipFill>
        <p:spPr>
          <a:xfrm>
            <a:off x="919339" y="1456788"/>
            <a:ext cx="441287" cy="431694"/>
          </a:xfrm>
          <a:prstGeom prst="rect">
            <a:avLst/>
          </a:prstGeom>
        </p:spPr>
      </p:pic>
      <p:sp>
        <p:nvSpPr>
          <p:cNvPr id="77" name="文本框 76"/>
          <p:cNvSpPr txBox="1"/>
          <p:nvPr>
            <p:custDataLst>
              <p:tags r:id="rId12"/>
            </p:custDataLst>
          </p:nvPr>
        </p:nvSpPr>
        <p:spPr>
          <a:xfrm>
            <a:off x="6617601" y="2744925"/>
            <a:ext cx="4398702" cy="3118180"/>
          </a:xfrm>
          <a:prstGeom prst="rect">
            <a:avLst/>
          </a:prstGeom>
          <a:noFill/>
        </p:spPr>
        <p:txBody>
          <a:bodyPr wrap="square" lIns="0" tIns="0" rIns="0" bIns="0" rtlCol="0" anchor="t" anchorCtr="0">
            <a:noAutofit/>
          </a:bodyPr>
          <a:p>
            <a:pPr marL="285750" indent="-285750" algn="just" fontAlgn="auto">
              <a:lnSpc>
                <a:spcPct val="150000"/>
              </a:lnSpc>
              <a:spcBef>
                <a:spcPts val="1200"/>
              </a:spcBef>
              <a:buFont typeface="Arial" panose="020B0604020202020204" pitchFamily="34" charset="0"/>
              <a:buChar char="•"/>
            </a:pPr>
            <a:r>
              <a:rPr lang="zh-CN" altLang="en-US">
                <a:solidFill>
                  <a:schemeClr val="tx1">
                    <a:lumMod val="85000"/>
                    <a:lumOff val="15000"/>
                  </a:schemeClr>
                </a:solidFill>
              </a:rPr>
              <a:t>听到口令后，上体正直，右手取捷径迅速抬起，五指并拢自然伸直，中指微接帽檐右角前约2厘米处，手心向下、微向外张（约20度），手腕不得弯曲，大臂略平，与两肩略成一线；同时注视受礼者</a:t>
            </a:r>
            <a:endParaRPr lang="zh-CN" altLang="en-US">
              <a:solidFill>
                <a:schemeClr val="tx1">
                  <a:lumMod val="85000"/>
                  <a:lumOff val="15000"/>
                </a:schemeClr>
              </a:solidFill>
            </a:endParaRPr>
          </a:p>
        </p:txBody>
      </p:sp>
      <p:pic>
        <p:nvPicPr>
          <p:cNvPr id="78" name="图形 9" descr="/data/temp/f899fef8-4753-11f0-a318-d23dd1a554b7.svgf899fef8-4753-11f0-a318-d23dd1a554b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rcRect l="1087" r="1087"/>
          <a:stretch>
            <a:fillRect/>
          </a:stretch>
        </p:blipFill>
        <p:spPr>
          <a:xfrm>
            <a:off x="6474827" y="1459326"/>
            <a:ext cx="422310" cy="431694"/>
          </a:xfrm>
          <a:prstGeom prst="rect">
            <a:avLst/>
          </a:prstGeom>
        </p:spPr>
      </p:pic>
    </p:spTree>
    <p:custDataLst>
      <p:tags r:id="rId1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八、看齐、报数</a:t>
            </a:r>
            <a:endParaRPr lang="zh-CN" altLang="en-US"/>
          </a:p>
        </p:txBody>
      </p:sp>
      <p:cxnSp>
        <p:nvCxnSpPr>
          <p:cNvPr id="7" name="直接连接符 6"/>
          <p:cNvCxnSpPr/>
          <p:nvPr>
            <p:custDataLst>
              <p:tags r:id="rId2"/>
            </p:custDataLst>
          </p:nvPr>
        </p:nvCxnSpPr>
        <p:spPr>
          <a:xfrm>
            <a:off x="730843" y="4047802"/>
            <a:ext cx="3098053"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descr="/data/temp/a49c40f5-469d-11f0-9c9d-8ef0754548ab.jpg@base@tag=imgScale&amp;m=1&amp;w=879&amp;h=559&amp;q=95a49c40f5-469d-11f0-9c9d-8ef0754548ab"/>
          <p:cNvPicPr>
            <a:picLocks noChangeAspect="1"/>
          </p:cNvPicPr>
          <p:nvPr>
            <p:custDataLst>
              <p:tags r:id="rId3"/>
            </p:custDataLst>
          </p:nvPr>
        </p:nvPicPr>
        <p:blipFill>
          <a:blip r:embed="rId4"/>
          <a:srcRect t="2303" b="2303"/>
          <a:stretch>
            <a:fillRect/>
          </a:stretch>
        </p:blipFill>
        <p:spPr>
          <a:xfrm>
            <a:off x="695919" y="1342758"/>
            <a:ext cx="3167934" cy="201349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14"/>
          <p:cNvSpPr/>
          <p:nvPr>
            <p:custDataLst>
              <p:tags r:id="rId5"/>
            </p:custDataLst>
          </p:nvPr>
        </p:nvSpPr>
        <p:spPr>
          <a:xfrm>
            <a:off x="711794"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看齐动作</a:t>
            </a:r>
            <a:endParaRPr lang="zh-CN" altLang="en-US" sz="2400" b="1">
              <a:solidFill>
                <a:schemeClr val="accent1"/>
              </a:solidFill>
              <a:latin typeface="+mn-ea"/>
              <a:cs typeface="+mn-ea"/>
              <a:sym typeface="+mn-ea"/>
            </a:endParaRPr>
          </a:p>
        </p:txBody>
      </p:sp>
      <p:sp>
        <p:nvSpPr>
          <p:cNvPr id="16" name="矩形 15"/>
          <p:cNvSpPr/>
          <p:nvPr>
            <p:custDataLst>
              <p:tags r:id="rId6"/>
            </p:custDataLst>
          </p:nvPr>
        </p:nvSpPr>
        <p:spPr>
          <a:xfrm>
            <a:off x="3305080" y="3443295"/>
            <a:ext cx="554688" cy="597716"/>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01</a:t>
            </a:r>
            <a:endParaRPr lang="zh-CN" altLang="en-US" sz="2400" b="1" dirty="0">
              <a:solidFill>
                <a:schemeClr val="accent1"/>
              </a:solidFill>
              <a:latin typeface="+mn-ea"/>
              <a:cs typeface="+mn-ea"/>
              <a:sym typeface="+mn-ea"/>
            </a:endParaRPr>
          </a:p>
        </p:txBody>
      </p:sp>
      <p:sp>
        <p:nvSpPr>
          <p:cNvPr id="18" name="矩形 17"/>
          <p:cNvSpPr/>
          <p:nvPr>
            <p:custDataLst>
              <p:tags r:id="rId7"/>
            </p:custDataLst>
          </p:nvPr>
        </p:nvSpPr>
        <p:spPr>
          <a:xfrm>
            <a:off x="695919" y="4151305"/>
            <a:ext cx="3163826"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向右（左）看齐时，基准兵不动，其他士兵转头看邻兵腮部或以通视到本人以右（左）第三人为角度对齐</a:t>
            </a:r>
            <a:endParaRPr lang="zh-CN" altLang="en-US">
              <a:ln>
                <a:noFill/>
                <a:prstDash val="sysDot"/>
              </a:ln>
              <a:solidFill>
                <a:schemeClr val="tx1">
                  <a:lumMod val="85000"/>
                  <a:lumOff val="15000"/>
                </a:schemeClr>
              </a:solidFill>
              <a:latin typeface="+mn-ea"/>
              <a:cs typeface="+mn-ea"/>
              <a:sym typeface="+mn-ea"/>
            </a:endParaRPr>
          </a:p>
        </p:txBody>
      </p:sp>
      <p:cxnSp>
        <p:nvCxnSpPr>
          <p:cNvPr id="19" name="直接连接符 18"/>
          <p:cNvCxnSpPr/>
          <p:nvPr>
            <p:custDataLst>
              <p:tags r:id="rId8"/>
            </p:custDataLst>
          </p:nvPr>
        </p:nvCxnSpPr>
        <p:spPr>
          <a:xfrm>
            <a:off x="4547114" y="4047802"/>
            <a:ext cx="3098053"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图片" descr="/data/temp/a49c4217-469d-11f0-9c9d-8ef0754548ab.jpg@base@tag=imgScale&amp;m=1&amp;w=879&amp;h=559&amp;q=95a49c4217-469d-11f0-9c9d-8ef0754548ab"/>
          <p:cNvPicPr>
            <a:picLocks noChangeAspect="1"/>
          </p:cNvPicPr>
          <p:nvPr>
            <p:custDataLst>
              <p:tags r:id="rId9"/>
            </p:custDataLst>
          </p:nvPr>
        </p:nvPicPr>
        <p:blipFill>
          <a:blip r:embed="rId10"/>
          <a:srcRect t="2132" b="2132"/>
          <a:stretch>
            <a:fillRect/>
          </a:stretch>
        </p:blipFill>
        <p:spPr>
          <a:xfrm>
            <a:off x="4512190" y="1342758"/>
            <a:ext cx="3167934" cy="201349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4514095"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向中看齐</a:t>
            </a:r>
            <a:endParaRPr lang="zh-CN" altLang="en-US" sz="2400" b="1">
              <a:solidFill>
                <a:schemeClr val="accent1"/>
              </a:solidFill>
              <a:latin typeface="+mn-ea"/>
              <a:cs typeface="+mn-ea"/>
              <a:sym typeface="+mn-ea"/>
            </a:endParaRPr>
          </a:p>
        </p:txBody>
      </p:sp>
      <p:sp>
        <p:nvSpPr>
          <p:cNvPr id="22" name="矩形 21"/>
          <p:cNvSpPr/>
          <p:nvPr>
            <p:custDataLst>
              <p:tags r:id="rId12"/>
            </p:custDataLst>
          </p:nvPr>
        </p:nvSpPr>
        <p:spPr>
          <a:xfrm>
            <a:off x="7131510" y="3443295"/>
            <a:ext cx="554688" cy="597716"/>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sym typeface="+mn-ea"/>
              </a:rPr>
              <a:t>02</a:t>
            </a:r>
            <a:endParaRPr lang="zh-CN" altLang="en-US" sz="2400" b="1">
              <a:solidFill>
                <a:schemeClr val="accent1"/>
              </a:solidFill>
              <a:latin typeface="+mn-ea"/>
              <a:cs typeface="+mn-ea"/>
              <a:sym typeface="+mn-ea"/>
            </a:endParaRPr>
          </a:p>
        </p:txBody>
      </p:sp>
      <p:sp>
        <p:nvSpPr>
          <p:cNvPr id="23" name="矩形 22"/>
          <p:cNvSpPr/>
          <p:nvPr>
            <p:custDataLst>
              <p:tags r:id="rId13"/>
            </p:custDataLst>
          </p:nvPr>
        </p:nvSpPr>
        <p:spPr>
          <a:xfrm>
            <a:off x="4512190" y="4151305"/>
            <a:ext cx="3174263"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指定“以×同志为准或以第×名为准”时，基准兵高举右手握拳，听到“向前看”的口令后恢复立正姿势</a:t>
            </a:r>
            <a:endParaRPr lang="zh-CN" altLang="en-US">
              <a:ln>
                <a:noFill/>
                <a:prstDash val="sysDot"/>
              </a:ln>
              <a:solidFill>
                <a:schemeClr val="tx1">
                  <a:lumMod val="85000"/>
                  <a:lumOff val="15000"/>
                </a:schemeClr>
              </a:solidFill>
              <a:latin typeface="+mn-ea"/>
              <a:cs typeface="+mn-ea"/>
              <a:sym typeface="+mn-ea"/>
            </a:endParaRPr>
          </a:p>
        </p:txBody>
      </p:sp>
      <p:cxnSp>
        <p:nvCxnSpPr>
          <p:cNvPr id="24" name="直接连接符 23"/>
          <p:cNvCxnSpPr/>
          <p:nvPr>
            <p:custDataLst>
              <p:tags r:id="rId14"/>
            </p:custDataLst>
          </p:nvPr>
        </p:nvCxnSpPr>
        <p:spPr>
          <a:xfrm>
            <a:off x="8362749" y="4047802"/>
            <a:ext cx="3098053"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5" name="图片" descr="/data/temp/a49c40f0-469d-11f0-9c9d-8ef0754548ab.jpg@base@tag=imgScale&amp;m=1&amp;w=879&amp;h=559&amp;q=95a49c40f0-469d-11f0-9c9d-8ef0754548ab"/>
          <p:cNvPicPr>
            <a:picLocks noChangeAspect="1"/>
          </p:cNvPicPr>
          <p:nvPr>
            <p:custDataLst>
              <p:tags r:id="rId15"/>
            </p:custDataLst>
          </p:nvPr>
        </p:nvPicPr>
        <p:blipFill>
          <a:blip r:embed="rId16"/>
          <a:srcRect l="48" b="4651"/>
          <a:stretch>
            <a:fillRect/>
          </a:stretch>
        </p:blipFill>
        <p:spPr>
          <a:xfrm>
            <a:off x="8327825" y="1342758"/>
            <a:ext cx="3167934" cy="201349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6" name="矩形 25"/>
          <p:cNvSpPr/>
          <p:nvPr>
            <p:custDataLst>
              <p:tags r:id="rId17"/>
            </p:custDataLst>
          </p:nvPr>
        </p:nvSpPr>
        <p:spPr>
          <a:xfrm>
            <a:off x="8327190"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报数方式</a:t>
            </a:r>
            <a:endParaRPr lang="zh-CN" altLang="en-US" sz="2400" b="1">
              <a:solidFill>
                <a:schemeClr val="accent1"/>
              </a:solidFill>
              <a:latin typeface="+mn-ea"/>
              <a:cs typeface="+mn-ea"/>
              <a:sym typeface="+mn-ea"/>
            </a:endParaRPr>
          </a:p>
        </p:txBody>
      </p:sp>
      <p:sp>
        <p:nvSpPr>
          <p:cNvPr id="27" name="矩形 26"/>
          <p:cNvSpPr/>
          <p:nvPr>
            <p:custDataLst>
              <p:tags r:id="rId18"/>
            </p:custDataLst>
          </p:nvPr>
        </p:nvSpPr>
        <p:spPr>
          <a:xfrm>
            <a:off x="10950320" y="3443295"/>
            <a:ext cx="554689" cy="597716"/>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sym typeface="+mn-ea"/>
              </a:rPr>
              <a:t>03</a:t>
            </a:r>
            <a:endParaRPr lang="zh-CN" altLang="en-US" sz="2400" b="1">
              <a:solidFill>
                <a:schemeClr val="accent1"/>
              </a:solidFill>
              <a:latin typeface="+mn-ea"/>
              <a:cs typeface="+mn-ea"/>
              <a:sym typeface="+mn-ea"/>
            </a:endParaRPr>
          </a:p>
        </p:txBody>
      </p:sp>
      <p:sp>
        <p:nvSpPr>
          <p:cNvPr id="28" name="矩形 27"/>
          <p:cNvSpPr/>
          <p:nvPr>
            <p:custDataLst>
              <p:tags r:id="rId19"/>
            </p:custDataLst>
          </p:nvPr>
        </p:nvSpPr>
        <p:spPr>
          <a:xfrm>
            <a:off x="8321475" y="4151305"/>
            <a:ext cx="3174263"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横队从右到左，纵队从前至后依次报数</a:t>
            </a:r>
            <a:endParaRPr lang="zh-CN" altLang="en-US">
              <a:ln>
                <a:noFill/>
                <a:prstDash val="sysDot"/>
              </a:ln>
              <a:solidFill>
                <a:schemeClr val="tx1">
                  <a:lumMod val="85000"/>
                  <a:lumOff val="15000"/>
                </a:schemeClr>
              </a:solidFill>
              <a:latin typeface="+mn-ea"/>
              <a:cs typeface="+mn-ea"/>
              <a:sym typeface="+mn-ea"/>
            </a:endParaRPr>
          </a:p>
        </p:txBody>
      </p:sp>
    </p:spTree>
    <p:custDataLst>
      <p:tags r:id="rId2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军训</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军训的科目</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军训的注意事项</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军训的注意事项</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第三节</a:t>
            </a:r>
            <a:endParaRPr lang="zh-CN" altLang="en-US" sz="5400"/>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了解并准备军训所需的各项物资，包括必备药品、针线、水杯和防晒霜等，以应对军训期间可能出现的各种情况；掌握军训期间的基本健康管理和饮食注意事项。</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通过参与军训前的准备过程，学会制订并执行个人准备计划，培养自我管理和自我照顾的能力；通过军训中的实际体验，学习如何在集体生活中与他人协作，共同解决问题，提升团队协作和沟通能力。</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形成正确的军训态度，理解军训的意义和价值，克服心理障碍，积极面对军训中的挑战；增强集体荣誉感和团队合作精神，培养吃苦耐劳、坚韧不拔的品质。</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一、思想准备</a:t>
            </a:r>
            <a:endParaRPr lang="zh-CN" altLang="en-US"/>
          </a:p>
        </p:txBody>
      </p:sp>
      <p:sp>
        <p:nvSpPr>
          <p:cNvPr id="2" name="矩形 2"/>
          <p:cNvSpPr/>
          <p:nvPr>
            <p:custDataLst>
              <p:tags r:id="rId2"/>
            </p:custDataLst>
          </p:nvPr>
        </p:nvSpPr>
        <p:spPr>
          <a:xfrm>
            <a:off x="696000" y="26043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在面对军训这一挑战时，中职学生需要调整心态，以积极的姿态迎接即将到来的考验。</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9477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调整心态面对挑战</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9051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积极向上的态度是面对军训挑战的关键，它有助于学生更好地适应军训生活，克服困难。</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42395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树立积极向上的态度</a:t>
            </a:r>
            <a:endParaRPr lang="zh-CN" altLang="en-US" sz="2200" b="1">
              <a:solidFill>
                <a:schemeClr val="accent1"/>
              </a:solidFill>
              <a:latin typeface="+mn-ea"/>
              <a:cs typeface="+mn-ea"/>
            </a:endParaRPr>
          </a:p>
        </p:txBody>
      </p:sp>
      <p:sp>
        <p:nvSpPr>
          <p:cNvPr id="10" name="矩形 14"/>
          <p:cNvSpPr/>
          <p:nvPr>
            <p:custDataLst>
              <p:tags r:id="rId6"/>
            </p:custDataLst>
          </p:nvPr>
        </p:nvSpPr>
        <p:spPr>
          <a:xfrm>
            <a:off x="8209072" y="26158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学生应摒弃“不能吃苦”的预设想法，这种消极态度不利于个人成长和军训体验。</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9477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摒弃“不能吃苦”的预设</a:t>
            </a:r>
            <a:endParaRPr lang="zh-CN" altLang="en-US" sz="2200" b="1">
              <a:solidFill>
                <a:schemeClr val="accent1"/>
              </a:solidFill>
              <a:latin typeface="+mn-ea"/>
              <a:cs typeface="+mn-ea"/>
            </a:endParaRPr>
          </a:p>
        </p:txBody>
      </p:sp>
      <p:sp>
        <p:nvSpPr>
          <p:cNvPr id="12" name="矩形 19"/>
          <p:cNvSpPr/>
          <p:nvPr>
            <p:custDataLst>
              <p:tags r:id="rId8"/>
            </p:custDataLst>
          </p:nvPr>
        </p:nvSpPr>
        <p:spPr>
          <a:xfrm>
            <a:off x="8209072" y="49051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正确的心态是将军训视为一个成长的机会，而不是负担，这将有助于学生在军训中获得更多的正面体验。</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42408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面对军训的正确心态</a:t>
            </a:r>
            <a:endParaRPr lang="zh-CN" altLang="en-US" sz="2200" b="1">
              <a:solidFill>
                <a:schemeClr val="accent1"/>
              </a:solidFill>
              <a:latin typeface="+mn-ea"/>
              <a:cs typeface="+mn-ea"/>
            </a:endParaRPr>
          </a:p>
        </p:txBody>
      </p:sp>
      <p:pic>
        <p:nvPicPr>
          <p:cNvPr id="19" name="图片 22" descr="/data/temp/ec8f95ac-4754-11f0-b0a0-2afc3e74d7cf.jpg@base@tag=imgScale&amp;m=1&amp;w=450&amp;h=450&amp;q=95ec8f95ac-4754-11f0-b0a0-2afc3e74d7cf"/>
          <p:cNvPicPr>
            <a:picLocks noChangeAspect="1"/>
          </p:cNvPicPr>
          <p:nvPr>
            <p:custDataLst>
              <p:tags r:id="rId10"/>
            </p:custDataLst>
          </p:nvPr>
        </p:nvPicPr>
        <p:blipFill rotWithShape="1">
          <a:blip r:embed="rId11"/>
          <a:srcRect t="16617" b="16617"/>
          <a:stretch>
            <a:fillRect/>
          </a:stretch>
        </p:blipFill>
        <p:spPr>
          <a:xfrm>
            <a:off x="4318226" y="20487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ec8f93a1-4754-11f0-b0a0-2afc3e74d7cf.jpg@base@tag=imgScale&amp;m=1&amp;w=450&amp;h=450&amp;q=95ec8f93a1-4754-11f0-b0a0-2afc3e74d7cf"/>
          <p:cNvPicPr>
            <a:picLocks noChangeAspect="1"/>
          </p:cNvPicPr>
          <p:nvPr>
            <p:custDataLst>
              <p:tags r:id="rId12"/>
            </p:custDataLst>
          </p:nvPr>
        </p:nvPicPr>
        <p:blipFill rotWithShape="1">
          <a:blip r:embed="rId13"/>
          <a:srcRect l="16667" r="16667"/>
          <a:stretch>
            <a:fillRect/>
          </a:stretch>
        </p:blipFill>
        <p:spPr>
          <a:xfrm>
            <a:off x="6278572" y="20487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ec8f947f-4754-11f0-b0a0-2afc3e74d7cf.jpg@base@tag=imgScale&amp;m=1&amp;w=450&amp;h=450&amp;q=95ec8f947f-4754-11f0-b0a0-2afc3e74d7cf"/>
          <p:cNvPicPr>
            <a:picLocks noChangeAspect="1"/>
          </p:cNvPicPr>
          <p:nvPr>
            <p:custDataLst>
              <p:tags r:id="rId14"/>
            </p:custDataLst>
          </p:nvPr>
        </p:nvPicPr>
        <p:blipFill>
          <a:blip r:embed="rId15"/>
          <a:srcRect l="16593" r="16741"/>
          <a:stretch>
            <a:fillRect/>
          </a:stretch>
        </p:blipFill>
        <p:spPr>
          <a:xfrm>
            <a:off x="4323307" y="42078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ec8f961d-4754-11f0-b0a0-2afc3e74d7cf.jpg@base@tag=imgScale&amp;m=1&amp;w=450&amp;h=450&amp;q=95ec8f961d-4754-11f0-b0a0-2afc3e74d7cf"/>
          <p:cNvPicPr>
            <a:picLocks noChangeAspect="1"/>
          </p:cNvPicPr>
          <p:nvPr>
            <p:custDataLst>
              <p:tags r:id="rId16"/>
            </p:custDataLst>
          </p:nvPr>
        </p:nvPicPr>
        <p:blipFill>
          <a:blip r:embed="rId17"/>
          <a:srcRect l="16667" r="16667"/>
          <a:stretch>
            <a:fillRect/>
          </a:stretch>
        </p:blipFill>
        <p:spPr>
          <a:xfrm>
            <a:off x="6278572" y="42078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31619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27"/>
          <p:cNvSpPr/>
          <p:nvPr>
            <p:custDataLst>
              <p:tags r:id="rId19"/>
            </p:custDataLst>
          </p:nvPr>
        </p:nvSpPr>
        <p:spPr>
          <a:xfrm>
            <a:off x="7391785" y="31619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28"/>
          <p:cNvSpPr/>
          <p:nvPr>
            <p:custDataLst>
              <p:tags r:id="rId20"/>
            </p:custDataLst>
          </p:nvPr>
        </p:nvSpPr>
        <p:spPr>
          <a:xfrm>
            <a:off x="4318226" y="53210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29"/>
          <p:cNvSpPr/>
          <p:nvPr>
            <p:custDataLst>
              <p:tags r:id="rId21"/>
            </p:custDataLst>
          </p:nvPr>
        </p:nvSpPr>
        <p:spPr>
          <a:xfrm>
            <a:off x="7391785" y="53210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
        <p:nvSpPr>
          <p:cNvPr id="3" name="标题 16"/>
          <p:cNvSpPr>
            <a:spLocks noGrp="1"/>
          </p:cNvSpPr>
          <p:nvPr>
            <p:custDataLst>
              <p:tags r:id="rId22"/>
            </p:custDataLst>
          </p:nvPr>
        </p:nvSpPr>
        <p:spPr>
          <a:xfrm>
            <a:off x="695960" y="1048975"/>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1.积极心态的培养</a:t>
            </a:r>
            <a:endParaRPr lang="zh-CN" altLang="en-US" sz="2800">
              <a:solidFill>
                <a:schemeClr val="accent1">
                  <a:lumMod val="75000"/>
                </a:schemeClr>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2.军训的重要性与体验</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军训是中职学生教育中不可或缺的一部分，它不仅是学生必须经历的课程，也是个人成长的重要阶段。</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军训为学生提供了体验军人生活的机会，通过这种体验，学生可以学习到纪律性和责任感。</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在军训中，学生能够锻炼个人意志和集体协作精神，这些品质对于未来的学习和生活都至关重要。</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军训不仅是一次身体上的锻炼，更是个人意志、纪律性和团队协作能力提升的重要途径。</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880745" y="2802255"/>
            <a:ext cx="2296795" cy="443230"/>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1"/>
                </a:solidFill>
                <a:latin typeface="+mn-ea"/>
                <a:cs typeface="+mn-ea"/>
              </a:rPr>
              <a:t>军训作为中职生必经课程</a:t>
            </a:r>
            <a:endParaRPr lang="zh-CN" altLang="en-US" sz="1600" b="1">
              <a:solidFill>
                <a:schemeClr val="accent1"/>
              </a:solidFill>
              <a:latin typeface="+mn-ea"/>
              <a:cs typeface="+mn-ea"/>
            </a:endParaRPr>
          </a:p>
        </p:txBody>
      </p:sp>
      <p:sp>
        <p:nvSpPr>
          <p:cNvPr id="19" name="矩形 12"/>
          <p:cNvSpPr/>
          <p:nvPr>
            <p:custDataLst>
              <p:tags r:id="rId19"/>
            </p:custDataLst>
          </p:nvPr>
        </p:nvSpPr>
        <p:spPr>
          <a:xfrm>
            <a:off x="3651250" y="2803525"/>
            <a:ext cx="2296795" cy="443230"/>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1"/>
                </a:solidFill>
                <a:latin typeface="+mn-ea"/>
                <a:cs typeface="+mn-ea"/>
              </a:rPr>
              <a:t>体验军人生活的机会</a:t>
            </a:r>
            <a:endParaRPr lang="zh-CN" altLang="en-US" sz="1600" b="1">
              <a:solidFill>
                <a:schemeClr val="accent1"/>
              </a:solidFill>
              <a:latin typeface="+mn-ea"/>
              <a:cs typeface="+mn-ea"/>
            </a:endParaRPr>
          </a:p>
        </p:txBody>
      </p:sp>
      <p:sp>
        <p:nvSpPr>
          <p:cNvPr id="20" name="矩形 13"/>
          <p:cNvSpPr/>
          <p:nvPr>
            <p:custDataLst>
              <p:tags r:id="rId20"/>
            </p:custDataLst>
          </p:nvPr>
        </p:nvSpPr>
        <p:spPr>
          <a:xfrm>
            <a:off x="6414135" y="2802255"/>
            <a:ext cx="2296795" cy="443230"/>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1"/>
                </a:solidFill>
                <a:latin typeface="+mn-ea"/>
                <a:cs typeface="+mn-ea"/>
              </a:rPr>
              <a:t>锻炼个人意志与协作精神</a:t>
            </a:r>
            <a:endParaRPr lang="zh-CN" altLang="en-US" sz="1600" b="1">
              <a:solidFill>
                <a:schemeClr val="accent1"/>
              </a:solidFill>
              <a:latin typeface="+mn-ea"/>
              <a:cs typeface="+mn-ea"/>
            </a:endParaRPr>
          </a:p>
        </p:txBody>
      </p:sp>
      <p:sp>
        <p:nvSpPr>
          <p:cNvPr id="21" name="矩形 14"/>
          <p:cNvSpPr/>
          <p:nvPr>
            <p:custDataLst>
              <p:tags r:id="rId21"/>
            </p:custDataLst>
          </p:nvPr>
        </p:nvSpPr>
        <p:spPr>
          <a:xfrm>
            <a:off x="9182100" y="2803525"/>
            <a:ext cx="2296795" cy="443230"/>
          </a:xfrm>
          <a:prstGeom prst="rect">
            <a:avLst/>
          </a:prstGeom>
          <a:noFill/>
        </p:spPr>
        <p:txBody>
          <a:bodyPr wrap="square" lIns="0" tIns="0" rIns="0" bIns="0" rtlCol="0" anchor="ctr" anchorCtr="0">
            <a:noAutofit/>
          </a:bodyPr>
          <a:p>
            <a:pPr>
              <a:spcBef>
                <a:spcPct val="0"/>
              </a:spcBef>
              <a:spcAft>
                <a:spcPct val="0"/>
              </a:spcAft>
            </a:pPr>
            <a:r>
              <a:rPr lang="zh-CN" altLang="en-US" sz="1600" b="1">
                <a:solidFill>
                  <a:schemeClr val="accent1"/>
                </a:solidFill>
                <a:latin typeface="+mn-ea"/>
                <a:cs typeface="+mn-ea"/>
              </a:rPr>
              <a:t>军训对个人成长的意义</a:t>
            </a:r>
            <a:endParaRPr lang="zh-CN" altLang="en-US" sz="1600"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2800">
                <a:solidFill>
                  <a:schemeClr val="accent1">
                    <a:lumMod val="75000"/>
                  </a:schemeClr>
                </a:solidFill>
              </a:rPr>
              <a:t>3.身体不适时的应对策略</a:t>
            </a:r>
            <a:endParaRPr lang="zh-CN" altLang="en-US" sz="2800">
              <a:solidFill>
                <a:schemeClr val="accent1">
                  <a:lumMod val="75000"/>
                </a:schemeClr>
              </a:solidFill>
            </a:endParaRPr>
          </a:p>
        </p:txBody>
      </p:sp>
      <p:sp>
        <p:nvSpPr>
          <p:cNvPr id="9" name="矩形: 圆角 22"/>
          <p:cNvSpPr/>
          <p:nvPr>
            <p:custDataLst>
              <p:tags r:id="rId2"/>
            </p:custDataLst>
          </p:nvPr>
        </p:nvSpPr>
        <p:spPr>
          <a:xfrm>
            <a:off x="6421141" y="4007196"/>
            <a:ext cx="5076517" cy="1800116"/>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10" name="矩形: 圆角 55"/>
          <p:cNvSpPr/>
          <p:nvPr>
            <p:custDataLst>
              <p:tags r:id="rId3"/>
            </p:custDataLst>
          </p:nvPr>
        </p:nvSpPr>
        <p:spPr>
          <a:xfrm>
            <a:off x="691802" y="1735020"/>
            <a:ext cx="5076517" cy="1800116"/>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dirty="0">
              <a:solidFill>
                <a:schemeClr val="tx1">
                  <a:lumMod val="85000"/>
                  <a:lumOff val="15000"/>
                </a:schemeClr>
              </a:solidFill>
              <a:latin typeface="+mn-ea"/>
              <a:cs typeface="+mn-ea"/>
              <a:sym typeface="+mn-ea"/>
            </a:endParaRPr>
          </a:p>
        </p:txBody>
      </p:sp>
      <p:sp>
        <p:nvSpPr>
          <p:cNvPr id="11" name="矩形: 圆角 11"/>
          <p:cNvSpPr/>
          <p:nvPr>
            <p:custDataLst>
              <p:tags r:id="rId4"/>
            </p:custDataLst>
          </p:nvPr>
        </p:nvSpPr>
        <p:spPr>
          <a:xfrm>
            <a:off x="6423681" y="1735020"/>
            <a:ext cx="5076517" cy="1800116"/>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12" name="矩形: 圆角 88"/>
          <p:cNvSpPr/>
          <p:nvPr>
            <p:custDataLst>
              <p:tags r:id="rId5"/>
            </p:custDataLst>
          </p:nvPr>
        </p:nvSpPr>
        <p:spPr>
          <a:xfrm>
            <a:off x="691802" y="4007196"/>
            <a:ext cx="5076517" cy="1800116"/>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24" name="矩形: 圆角 23"/>
          <p:cNvSpPr/>
          <p:nvPr>
            <p:custDataLst>
              <p:tags r:id="rId6"/>
            </p:custDataLst>
          </p:nvPr>
        </p:nvSpPr>
        <p:spPr>
          <a:xfrm>
            <a:off x="6421141" y="4007196"/>
            <a:ext cx="5076517" cy="1800116"/>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a:solidFill>
                  <a:schemeClr val="tx1">
                    <a:lumMod val="85000"/>
                    <a:lumOff val="15000"/>
                  </a:schemeClr>
                </a:solidFill>
                <a:latin typeface="+mn-ea"/>
                <a:cs typeface="+mn-ea"/>
                <a:sym typeface="+mn-ea"/>
              </a:rPr>
              <a:t>保持积极的参与态度对于那些因健康原因不能参加军训的学生来说至关重要，这有助于他们继续感到自己是集体的一部分。</a:t>
            </a:r>
            <a:endParaRPr lang="zh-CN" altLang="zh-CN">
              <a:solidFill>
                <a:schemeClr val="tx1">
                  <a:lumMod val="85000"/>
                  <a:lumOff val="15000"/>
                </a:schemeClr>
              </a:solidFill>
              <a:latin typeface="+mn-ea"/>
              <a:cs typeface="+mn-ea"/>
              <a:sym typeface="+mn-ea"/>
            </a:endParaRPr>
          </a:p>
        </p:txBody>
      </p:sp>
      <p:sp>
        <p:nvSpPr>
          <p:cNvPr id="27" name="任意多边形: 形状 26"/>
          <p:cNvSpPr/>
          <p:nvPr>
            <p:custDataLst>
              <p:tags r:id="rId7"/>
            </p:custDataLst>
          </p:nvPr>
        </p:nvSpPr>
        <p:spPr>
          <a:xfrm>
            <a:off x="7032685" y="3887173"/>
            <a:ext cx="3854626" cy="489967"/>
          </a:xfrm>
          <a:prstGeom prst="round2SameRect">
            <a:avLst>
              <a:gd name="adj1" fmla="val 0"/>
              <a:gd name="adj2" fmla="val 36291"/>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保持积极的集体参与态度</a:t>
            </a:r>
            <a:endParaRPr lang="zh-CN" altLang="en-US" sz="2000" b="1">
              <a:solidFill>
                <a:srgbClr val="FFFFFF"/>
              </a:solidFill>
              <a:latin typeface="+mn-ea"/>
              <a:cs typeface="+mn-ea"/>
              <a:sym typeface="+mn-ea"/>
            </a:endParaRPr>
          </a:p>
        </p:txBody>
      </p:sp>
      <p:sp>
        <p:nvSpPr>
          <p:cNvPr id="28" name="等腰三角形 27"/>
          <p:cNvSpPr/>
          <p:nvPr>
            <p:custDataLst>
              <p:tags r:id="rId8"/>
            </p:custDataLst>
          </p:nvPr>
        </p:nvSpPr>
        <p:spPr>
          <a:xfrm>
            <a:off x="6863764" y="3887173"/>
            <a:ext cx="168572" cy="12012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等腰三角形 29"/>
          <p:cNvSpPr/>
          <p:nvPr>
            <p:custDataLst>
              <p:tags r:id="rId9"/>
            </p:custDataLst>
          </p:nvPr>
        </p:nvSpPr>
        <p:spPr>
          <a:xfrm flipH="1">
            <a:off x="10886748" y="3887173"/>
            <a:ext cx="168572" cy="12012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圆角 5"/>
          <p:cNvSpPr/>
          <p:nvPr>
            <p:custDataLst>
              <p:tags r:id="rId10"/>
            </p:custDataLst>
          </p:nvPr>
        </p:nvSpPr>
        <p:spPr>
          <a:xfrm>
            <a:off x="691802" y="1735020"/>
            <a:ext cx="5076517" cy="1800116"/>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dirty="0">
                <a:solidFill>
                  <a:schemeClr val="tx1">
                    <a:lumMod val="85000"/>
                    <a:lumOff val="15000"/>
                  </a:schemeClr>
                </a:solidFill>
                <a:latin typeface="+mn-ea"/>
                <a:cs typeface="+mn-ea"/>
                <a:sym typeface="+mn-ea"/>
              </a:rPr>
              <a:t>如果学生因健康原因无法参加军训，应该采取其他方式支持集体，而不是完全脱离。</a:t>
            </a:r>
            <a:endParaRPr lang="zh-CN" altLang="zh-CN" dirty="0">
              <a:solidFill>
                <a:schemeClr val="tx1">
                  <a:lumMod val="85000"/>
                  <a:lumOff val="15000"/>
                </a:schemeClr>
              </a:solidFill>
              <a:latin typeface="+mn-ea"/>
              <a:cs typeface="+mn-ea"/>
              <a:sym typeface="+mn-ea"/>
            </a:endParaRPr>
          </a:p>
        </p:txBody>
      </p:sp>
      <p:sp>
        <p:nvSpPr>
          <p:cNvPr id="14" name="任意多边形: 形状 6"/>
          <p:cNvSpPr/>
          <p:nvPr>
            <p:custDataLst>
              <p:tags r:id="rId11"/>
            </p:custDataLst>
          </p:nvPr>
        </p:nvSpPr>
        <p:spPr>
          <a:xfrm>
            <a:off x="1310332" y="1614997"/>
            <a:ext cx="3854626" cy="489967"/>
          </a:xfrm>
          <a:prstGeom prst="round2SameRect">
            <a:avLst>
              <a:gd name="adj1" fmla="val 0"/>
              <a:gd name="adj2" fmla="val 36291"/>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健康原因无法参加军训</a:t>
            </a:r>
            <a:endParaRPr lang="zh-CN" altLang="en-US" sz="2000" b="1" dirty="0">
              <a:solidFill>
                <a:srgbClr val="FFFFFF"/>
              </a:solidFill>
              <a:latin typeface="+mn-ea"/>
              <a:cs typeface="+mn-ea"/>
              <a:sym typeface="+mn-ea"/>
            </a:endParaRPr>
          </a:p>
        </p:txBody>
      </p:sp>
      <p:sp>
        <p:nvSpPr>
          <p:cNvPr id="15" name="等腰三角形 7"/>
          <p:cNvSpPr/>
          <p:nvPr>
            <p:custDataLst>
              <p:tags r:id="rId12"/>
            </p:custDataLst>
          </p:nvPr>
        </p:nvSpPr>
        <p:spPr>
          <a:xfrm>
            <a:off x="1141411" y="1614997"/>
            <a:ext cx="168572" cy="12012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8"/>
          <p:cNvSpPr/>
          <p:nvPr>
            <p:custDataLst>
              <p:tags r:id="rId13"/>
            </p:custDataLst>
          </p:nvPr>
        </p:nvSpPr>
        <p:spPr>
          <a:xfrm flipH="1">
            <a:off x="5165030" y="1614997"/>
            <a:ext cx="168572" cy="12012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圆角 10"/>
          <p:cNvSpPr/>
          <p:nvPr>
            <p:custDataLst>
              <p:tags r:id="rId14"/>
            </p:custDataLst>
          </p:nvPr>
        </p:nvSpPr>
        <p:spPr>
          <a:xfrm>
            <a:off x="6423681" y="1735020"/>
            <a:ext cx="5076517" cy="1800116"/>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a:solidFill>
                  <a:schemeClr val="tx1">
                    <a:lumMod val="85000"/>
                    <a:lumOff val="15000"/>
                  </a:schemeClr>
                </a:solidFill>
                <a:latin typeface="+mn-ea"/>
                <a:cs typeface="+mn-ea"/>
                <a:sym typeface="+mn-ea"/>
              </a:rPr>
              <a:t>在不能参与军训的情况下，学生可以在班级旁边为其他同学提供帮助和服务，以体现对集体的支持。</a:t>
            </a:r>
            <a:endParaRPr lang="zh-CN" altLang="zh-CN">
              <a:solidFill>
                <a:schemeClr val="tx1">
                  <a:lumMod val="85000"/>
                  <a:lumOff val="15000"/>
                </a:schemeClr>
              </a:solidFill>
              <a:latin typeface="+mn-ea"/>
              <a:cs typeface="+mn-ea"/>
              <a:sym typeface="+mn-ea"/>
            </a:endParaRPr>
          </a:p>
        </p:txBody>
      </p:sp>
      <p:sp>
        <p:nvSpPr>
          <p:cNvPr id="19" name="任意多边形: 形状 11"/>
          <p:cNvSpPr/>
          <p:nvPr>
            <p:custDataLst>
              <p:tags r:id="rId15"/>
            </p:custDataLst>
          </p:nvPr>
        </p:nvSpPr>
        <p:spPr>
          <a:xfrm>
            <a:off x="7035225" y="1614997"/>
            <a:ext cx="3854626" cy="489967"/>
          </a:xfrm>
          <a:prstGeom prst="round2SameRect">
            <a:avLst>
              <a:gd name="adj1" fmla="val 0"/>
              <a:gd name="adj2" fmla="val 36291"/>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提供力所能及的帮助和服务</a:t>
            </a:r>
            <a:endParaRPr lang="zh-CN" altLang="en-US" sz="2000" b="1">
              <a:solidFill>
                <a:srgbClr val="FFFFFF"/>
              </a:solidFill>
              <a:latin typeface="+mn-ea"/>
              <a:cs typeface="+mn-ea"/>
              <a:sym typeface="+mn-ea"/>
            </a:endParaRPr>
          </a:p>
        </p:txBody>
      </p:sp>
      <p:sp>
        <p:nvSpPr>
          <p:cNvPr id="20" name="等腰三角形 12"/>
          <p:cNvSpPr/>
          <p:nvPr>
            <p:custDataLst>
              <p:tags r:id="rId16"/>
            </p:custDataLst>
          </p:nvPr>
        </p:nvSpPr>
        <p:spPr>
          <a:xfrm>
            <a:off x="6866305" y="1614997"/>
            <a:ext cx="168572" cy="12012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13"/>
          <p:cNvSpPr/>
          <p:nvPr>
            <p:custDataLst>
              <p:tags r:id="rId17"/>
            </p:custDataLst>
          </p:nvPr>
        </p:nvSpPr>
        <p:spPr>
          <a:xfrm flipH="1">
            <a:off x="10889288" y="1614997"/>
            <a:ext cx="168572" cy="12012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圆角 18"/>
          <p:cNvSpPr/>
          <p:nvPr>
            <p:custDataLst>
              <p:tags r:id="rId18"/>
            </p:custDataLst>
          </p:nvPr>
        </p:nvSpPr>
        <p:spPr>
          <a:xfrm>
            <a:off x="691802" y="4007196"/>
            <a:ext cx="5076517" cy="1800116"/>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a:solidFill>
                  <a:schemeClr val="tx1">
                    <a:lumMod val="85000"/>
                    <a:lumOff val="15000"/>
                  </a:schemeClr>
                </a:solidFill>
                <a:latin typeface="+mn-ea"/>
                <a:cs typeface="+mn-ea"/>
                <a:sym typeface="+mn-ea"/>
              </a:rPr>
              <a:t>即使不能直接参与军训，通过提供帮助和服务，学生依然可以展现出对集体活动的支持和积极参与的态度。</a:t>
            </a:r>
            <a:endParaRPr lang="zh-CN" altLang="zh-CN">
              <a:solidFill>
                <a:schemeClr val="tx1">
                  <a:lumMod val="85000"/>
                  <a:lumOff val="15000"/>
                </a:schemeClr>
              </a:solidFill>
              <a:latin typeface="+mn-ea"/>
              <a:cs typeface="+mn-ea"/>
              <a:sym typeface="+mn-ea"/>
            </a:endParaRPr>
          </a:p>
        </p:txBody>
      </p:sp>
      <p:sp>
        <p:nvSpPr>
          <p:cNvPr id="23" name="任意多边形: 形状 19"/>
          <p:cNvSpPr/>
          <p:nvPr>
            <p:custDataLst>
              <p:tags r:id="rId19"/>
            </p:custDataLst>
          </p:nvPr>
        </p:nvSpPr>
        <p:spPr>
          <a:xfrm>
            <a:off x="1310332" y="3887173"/>
            <a:ext cx="3854626" cy="489967"/>
          </a:xfrm>
          <a:prstGeom prst="round2SameRect">
            <a:avLst>
              <a:gd name="adj1" fmla="val 0"/>
              <a:gd name="adj2" fmla="val 36291"/>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体现对集体的支持和参与</a:t>
            </a:r>
            <a:endParaRPr lang="zh-CN" altLang="en-US" sz="2000" b="1" dirty="0">
              <a:solidFill>
                <a:srgbClr val="FFFFFF"/>
              </a:solidFill>
              <a:latin typeface="+mn-ea"/>
              <a:cs typeface="+mn-ea"/>
              <a:sym typeface="+mn-ea"/>
            </a:endParaRPr>
          </a:p>
        </p:txBody>
      </p:sp>
      <p:sp>
        <p:nvSpPr>
          <p:cNvPr id="31" name="等腰三角形 20"/>
          <p:cNvSpPr/>
          <p:nvPr>
            <p:custDataLst>
              <p:tags r:id="rId20"/>
            </p:custDataLst>
          </p:nvPr>
        </p:nvSpPr>
        <p:spPr>
          <a:xfrm>
            <a:off x="1141411" y="3887173"/>
            <a:ext cx="168572" cy="12012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等腰三角形 21"/>
          <p:cNvSpPr/>
          <p:nvPr>
            <p:custDataLst>
              <p:tags r:id="rId21"/>
            </p:custDataLst>
          </p:nvPr>
        </p:nvSpPr>
        <p:spPr>
          <a:xfrm flipH="1">
            <a:off x="5165030" y="3887173"/>
            <a:ext cx="168572" cy="12012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f413d718-4757-11f0-831a-7e898600499c.jpg@base@tag=imgScale&amp;m=1&amp;w=3384&amp;h=952&amp;q=95f413d718-4757-11f0-831a-7e898600499c"/>
          <p:cNvPicPr>
            <a:picLocks noChangeAspect="1"/>
          </p:cNvPicPr>
          <p:nvPr>
            <p:custDataLst>
              <p:tags r:id="rId1"/>
            </p:custDataLst>
          </p:nvPr>
        </p:nvPicPr>
        <p:blipFill>
          <a:blip r:embed="rId2"/>
          <a:srcRect t="7876"/>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4006850"/>
            <a:ext cx="9474200" cy="473075"/>
          </a:xfrm>
        </p:spPr>
        <p:txBody>
          <a:bodyPr anchor="ctr" anchorCtr="0"/>
          <a:lstStyle/>
          <a:p>
            <a:r>
              <a:rPr lang="zh-CN" altLang="en-US" sz="2800">
                <a:solidFill>
                  <a:schemeClr val="accent1">
                    <a:lumMod val="75000"/>
                  </a:schemeClr>
                </a:solidFill>
              </a:rPr>
              <a:t>1.按通知准备</a:t>
            </a:r>
            <a:endParaRPr lang="zh-CN" altLang="en-US" sz="2800">
              <a:solidFill>
                <a:schemeClr val="accent1">
                  <a:lumMod val="75000"/>
                </a:schemeClr>
              </a:solidFill>
            </a:endParaRPr>
          </a:p>
        </p:txBody>
      </p:sp>
      <p:sp>
        <p:nvSpPr>
          <p:cNvPr id="4" name="矩形 1"/>
          <p:cNvSpPr/>
          <p:nvPr>
            <p:custDataLst>
              <p:tags r:id="rId5"/>
            </p:custDataLst>
          </p:nvPr>
        </p:nvSpPr>
        <p:spPr>
          <a:xfrm>
            <a:off x="7041515" y="5052060"/>
            <a:ext cx="4177030" cy="802640"/>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根据通知书的指导，准备军训所需的基本物品，如服装、鞋帽等，确保满足军训的基本需求。</a:t>
            </a:r>
            <a:endParaRPr lang="zh-CN" altLang="en-US" sz="1600" dirty="0">
              <a:solidFill>
                <a:srgbClr val="000000"/>
              </a:solidFill>
              <a:latin typeface="+mn-ea"/>
              <a:cs typeface="+mn-ea"/>
              <a:sym typeface="+mn-ea"/>
            </a:endParaRPr>
          </a:p>
        </p:txBody>
      </p:sp>
      <p:sp>
        <p:nvSpPr>
          <p:cNvPr id="6" name="矩形 3"/>
          <p:cNvSpPr/>
          <p:nvPr>
            <p:custDataLst>
              <p:tags r:id="rId6"/>
            </p:custDataLst>
          </p:nvPr>
        </p:nvSpPr>
        <p:spPr>
          <a:xfrm>
            <a:off x="7041515" y="4706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按要求准备物品</a:t>
            </a:r>
            <a:endParaRPr lang="zh-CN" altLang="en-US" sz="2000" b="1">
              <a:solidFill>
                <a:schemeClr val="accent1"/>
              </a:solidFill>
              <a:latin typeface="+mn-ea"/>
              <a:cs typeface="+mn-ea"/>
              <a:sym typeface="+mn-ea"/>
            </a:endParaRPr>
          </a:p>
        </p:txBody>
      </p:sp>
      <p:sp>
        <p:nvSpPr>
          <p:cNvPr id="9" name="矩形 4"/>
          <p:cNvSpPr/>
          <p:nvPr>
            <p:custDataLst>
              <p:tags r:id="rId7"/>
            </p:custDataLst>
          </p:nvPr>
        </p:nvSpPr>
        <p:spPr>
          <a:xfrm>
            <a:off x="1527175" y="5052060"/>
            <a:ext cx="3959860" cy="802640"/>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阅读学校提供的军训通知书是准备工作的第一步，确保了解所有要求和建议。</a:t>
            </a:r>
            <a:endParaRPr lang="zh-CN" altLang="en-US" sz="1600" dirty="0">
              <a:solidFill>
                <a:srgbClr val="000000"/>
              </a:solidFill>
              <a:latin typeface="+mn-ea"/>
              <a:cs typeface="+mn-ea"/>
              <a:sym typeface="+mn-ea"/>
            </a:endParaRPr>
          </a:p>
        </p:txBody>
      </p:sp>
      <p:sp>
        <p:nvSpPr>
          <p:cNvPr id="10" name="矩形 5"/>
          <p:cNvSpPr/>
          <p:nvPr>
            <p:custDataLst>
              <p:tags r:id="rId8"/>
            </p:custDataLst>
          </p:nvPr>
        </p:nvSpPr>
        <p:spPr>
          <a:xfrm>
            <a:off x="1527175" y="4706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阅读军训通知书</a:t>
            </a:r>
            <a:endParaRPr lang="zh-CN" altLang="en-US" sz="2000" b="1" dirty="0">
              <a:solidFill>
                <a:schemeClr val="accent1"/>
              </a:solidFill>
              <a:latin typeface="+mn-ea"/>
              <a:cs typeface="+mn-ea"/>
              <a:sym typeface="+mn-ea"/>
            </a:endParaRPr>
          </a:p>
        </p:txBody>
      </p:sp>
      <p:sp>
        <p:nvSpPr>
          <p:cNvPr id="3" name="标题 3"/>
          <p:cNvSpPr>
            <a:spLocks noGrp="1"/>
          </p:cNvSpPr>
          <p:nvPr>
            <p:custDataLst>
              <p:tags r:id="rId9"/>
            </p:custDataLst>
          </p:nvPr>
        </p:nvSpPr>
        <p:spPr>
          <a:xfrm>
            <a:off x="1527175" y="3225800"/>
            <a:ext cx="8796655" cy="58547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二、物质准备</a:t>
            </a:r>
            <a:endParaRPr lang="zh-CN" altLang="en-US"/>
          </a:p>
        </p:txBody>
      </p:sp>
    </p:spTree>
    <p:custDataLst>
      <p:tags r:id="rId1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2.额外建议携带物品</a:t>
            </a:r>
            <a:endParaRPr lang="zh-CN" altLang="en-US" sz="2800">
              <a:solidFill>
                <a:schemeClr val="accent1">
                  <a:lumMod val="75000"/>
                </a:schemeClr>
              </a:solidFill>
            </a:endParaRPr>
          </a:p>
        </p:txBody>
      </p:sp>
      <p:sp>
        <p:nvSpPr>
          <p:cNvPr id="81" name="圆角矩形 80"/>
          <p:cNvSpPr/>
          <p:nvPr>
            <p:custDataLst>
              <p:tags r:id="rId2"/>
            </p:custDataLst>
          </p:nvPr>
        </p:nvSpPr>
        <p:spPr>
          <a:xfrm>
            <a:off x="1130935" y="3481613"/>
            <a:ext cx="1558407" cy="437541"/>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latin typeface="+mn-ea"/>
                <a:cs typeface="+mn-ea"/>
                <a:sym typeface="+mn-ea"/>
              </a:rPr>
              <a:t>药品</a:t>
            </a:r>
            <a:endParaRPr lang="zh-CN" altLang="en-US" sz="2000" b="1" dirty="0">
              <a:solidFill>
                <a:srgbClr val="FFFFFF"/>
              </a:solidFill>
              <a:latin typeface="+mn-ea"/>
              <a:cs typeface="+mn-ea"/>
              <a:sym typeface="+mn-ea"/>
            </a:endParaRPr>
          </a:p>
        </p:txBody>
      </p:sp>
      <p:sp>
        <p:nvSpPr>
          <p:cNvPr id="82" name="矩形 81"/>
          <p:cNvSpPr/>
          <p:nvPr>
            <p:custDataLst>
              <p:tags r:id="rId3"/>
            </p:custDataLst>
          </p:nvPr>
        </p:nvSpPr>
        <p:spPr>
          <a:xfrm>
            <a:off x="935990" y="4105275"/>
            <a:ext cx="1877695" cy="1264920"/>
          </a:xfrm>
          <a:prstGeom prst="rect">
            <a:avLst/>
          </a:prstGeom>
          <a:ln>
            <a:noFill/>
            <a:prstDash val="sysDash"/>
          </a:ln>
        </p:spPr>
        <p:txBody>
          <a:bodyPr vert="horz" wrap="square" lIns="0" tIns="0" rIns="0" bIns="0" rtlCol="0" anchor="t" anchorCtr="0">
            <a:noAutofit/>
          </a:bodyPr>
          <a:p>
            <a:pPr indent="-228600"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携带常用非处方药物，如感冒药、止泻药、跌打损伤药膏等，以备不时之需。</a:t>
            </a:r>
            <a:endParaRPr lang="zh-CN" altLang="en-US" sz="1600" dirty="0">
              <a:ln>
                <a:noFill/>
                <a:prstDash val="sysDot"/>
              </a:ln>
              <a:solidFill>
                <a:schemeClr val="tx1">
                  <a:lumMod val="85000"/>
                  <a:lumOff val="15000"/>
                </a:schemeClr>
              </a:solidFill>
              <a:latin typeface="+mn-ea"/>
              <a:cs typeface="+mn-ea"/>
            </a:endParaRPr>
          </a:p>
        </p:txBody>
      </p:sp>
      <p:sp>
        <p:nvSpPr>
          <p:cNvPr id="83" name="圆角矩形 82"/>
          <p:cNvSpPr/>
          <p:nvPr>
            <p:custDataLst>
              <p:tags r:id="rId4"/>
            </p:custDataLst>
          </p:nvPr>
        </p:nvSpPr>
        <p:spPr>
          <a:xfrm>
            <a:off x="3189219" y="3481613"/>
            <a:ext cx="1558407" cy="437541"/>
          </a:xfrm>
          <a:prstGeom prst="roundRect">
            <a:avLst>
              <a:gd name="adj" fmla="val 50000"/>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latin typeface="+mn-ea"/>
                <a:cs typeface="+mn-ea"/>
                <a:sym typeface="+mn-ea"/>
              </a:rPr>
              <a:t>防暑用品</a:t>
            </a:r>
            <a:endParaRPr lang="zh-CN" altLang="en-US" sz="2000" b="1" dirty="0">
              <a:solidFill>
                <a:srgbClr val="FFFFFF"/>
              </a:solidFill>
              <a:latin typeface="+mn-ea"/>
              <a:cs typeface="+mn-ea"/>
              <a:sym typeface="+mn-ea"/>
            </a:endParaRPr>
          </a:p>
        </p:txBody>
      </p:sp>
      <p:pic>
        <p:nvPicPr>
          <p:cNvPr id="84" name="图片 83" descr="/data/temp/521c5d9b-4758-11f0-8dd3-a22ec0093769.jpeg521c5d9b-4758-11f0-8dd3-a22ec0093769"/>
          <p:cNvPicPr>
            <a:picLocks noChangeAspect="1"/>
          </p:cNvPicPr>
          <p:nvPr>
            <p:custDataLst>
              <p:tags r:id="rId5"/>
            </p:custDataLst>
          </p:nvPr>
        </p:nvPicPr>
        <p:blipFill rotWithShape="1">
          <a:blip r:embed="rId6"/>
          <a:srcRect t="13372" b="13372"/>
          <a:stretch>
            <a:fillRect/>
          </a:stretch>
        </p:blipFill>
        <p:spPr>
          <a:xfrm>
            <a:off x="1156463" y="1688704"/>
            <a:ext cx="1507350" cy="1508538"/>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85" name="圆角矩形 84"/>
          <p:cNvSpPr/>
          <p:nvPr>
            <p:custDataLst>
              <p:tags r:id="rId7"/>
            </p:custDataLst>
          </p:nvPr>
        </p:nvSpPr>
        <p:spPr>
          <a:xfrm>
            <a:off x="5246910" y="3481613"/>
            <a:ext cx="1558407" cy="437541"/>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latin typeface="+mn-ea"/>
                <a:cs typeface="+mn-ea"/>
                <a:sym typeface="+mn-ea"/>
              </a:rPr>
              <a:t>针线包</a:t>
            </a:r>
            <a:endParaRPr lang="zh-CN" altLang="en-US" sz="2000" b="1" dirty="0">
              <a:solidFill>
                <a:srgbClr val="FFFFFF"/>
              </a:solidFill>
              <a:latin typeface="+mn-ea"/>
              <a:cs typeface="+mn-ea"/>
              <a:sym typeface="+mn-ea"/>
            </a:endParaRPr>
          </a:p>
        </p:txBody>
      </p:sp>
      <p:pic>
        <p:nvPicPr>
          <p:cNvPr id="86" name="图片 85" descr="/data/temp/521c5df8-4758-11f0-8dd3-a22ec0093769.jpeg521c5df8-4758-11f0-8dd3-a22ec0093769"/>
          <p:cNvPicPr>
            <a:picLocks noChangeAspect="1"/>
          </p:cNvPicPr>
          <p:nvPr>
            <p:custDataLst>
              <p:tags r:id="rId8"/>
            </p:custDataLst>
          </p:nvPr>
        </p:nvPicPr>
        <p:blipFill rotWithShape="1">
          <a:blip r:embed="rId9"/>
          <a:srcRect l="16693" r="16693"/>
          <a:stretch>
            <a:fillRect/>
          </a:stretch>
        </p:blipFill>
        <p:spPr>
          <a:xfrm>
            <a:off x="3214748" y="1688704"/>
            <a:ext cx="1507350" cy="1508538"/>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87" name="圆角矩形 86"/>
          <p:cNvSpPr/>
          <p:nvPr>
            <p:custDataLst>
              <p:tags r:id="rId10"/>
            </p:custDataLst>
          </p:nvPr>
        </p:nvSpPr>
        <p:spPr>
          <a:xfrm>
            <a:off x="7304600" y="3481613"/>
            <a:ext cx="1558407" cy="437541"/>
          </a:xfrm>
          <a:prstGeom prst="roundRect">
            <a:avLst>
              <a:gd name="adj" fmla="val 50000"/>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latin typeface="+mn-ea"/>
                <a:cs typeface="+mn-ea"/>
                <a:sym typeface="+mn-ea"/>
              </a:rPr>
              <a:t>水杯</a:t>
            </a:r>
            <a:endParaRPr lang="zh-CN" altLang="en-US" sz="2000" b="1" dirty="0">
              <a:solidFill>
                <a:srgbClr val="FFFFFF"/>
              </a:solidFill>
              <a:latin typeface="+mn-ea"/>
              <a:cs typeface="+mn-ea"/>
              <a:sym typeface="+mn-ea"/>
            </a:endParaRPr>
          </a:p>
        </p:txBody>
      </p:sp>
      <p:sp>
        <p:nvSpPr>
          <p:cNvPr id="88" name="圆角矩形 87"/>
          <p:cNvSpPr/>
          <p:nvPr>
            <p:custDataLst>
              <p:tags r:id="rId11"/>
            </p:custDataLst>
          </p:nvPr>
        </p:nvSpPr>
        <p:spPr>
          <a:xfrm>
            <a:off x="9362884" y="3481613"/>
            <a:ext cx="1558407" cy="437541"/>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rgbClr val="FFFFFF"/>
                </a:solidFill>
                <a:latin typeface="+mn-ea"/>
                <a:cs typeface="+mn-ea"/>
                <a:sym typeface="+mn-ea"/>
              </a:rPr>
              <a:t>防晒霜</a:t>
            </a:r>
            <a:endParaRPr lang="zh-CN" altLang="en-US" sz="2000" b="1" dirty="0">
              <a:solidFill>
                <a:srgbClr val="FFFFFF"/>
              </a:solidFill>
              <a:latin typeface="+mn-ea"/>
              <a:cs typeface="+mn-ea"/>
              <a:sym typeface="+mn-ea"/>
            </a:endParaRPr>
          </a:p>
        </p:txBody>
      </p:sp>
      <p:pic>
        <p:nvPicPr>
          <p:cNvPr id="89" name="图片 88" descr="/data/temp/521c60cb-4758-11f0-8dd3-a22ec0093769.jpeg521c60cb-4758-11f0-8dd3-a22ec0093769"/>
          <p:cNvPicPr>
            <a:picLocks noChangeAspect="1"/>
          </p:cNvPicPr>
          <p:nvPr>
            <p:custDataLst>
              <p:tags r:id="rId12"/>
            </p:custDataLst>
          </p:nvPr>
        </p:nvPicPr>
        <p:blipFill rotWithShape="1">
          <a:blip r:embed="rId13"/>
          <a:srcRect l="16680" r="16680"/>
          <a:stretch>
            <a:fillRect/>
          </a:stretch>
        </p:blipFill>
        <p:spPr>
          <a:xfrm>
            <a:off x="7329535" y="1688704"/>
            <a:ext cx="1507944" cy="1508538"/>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pic>
        <p:nvPicPr>
          <p:cNvPr id="90" name="图片对象" descr="/data/temp/521c6120-4758-11f0-8dd3-a22ec0093769.jpeg521c6120-4758-11f0-8dd3-a22ec0093769"/>
          <p:cNvPicPr>
            <a:picLocks noChangeAspect="1"/>
          </p:cNvPicPr>
          <p:nvPr>
            <p:custDataLst>
              <p:tags r:id="rId14"/>
            </p:custDataLst>
          </p:nvPr>
        </p:nvPicPr>
        <p:blipFill rotWithShape="1">
          <a:blip r:embed="rId15"/>
          <a:srcRect l="16680" r="16680"/>
          <a:stretch>
            <a:fillRect/>
          </a:stretch>
        </p:blipFill>
        <p:spPr>
          <a:xfrm>
            <a:off x="9387819" y="1688704"/>
            <a:ext cx="1507944" cy="1508538"/>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
        <p:nvSpPr>
          <p:cNvPr id="91" name="矩形 90"/>
          <p:cNvSpPr/>
          <p:nvPr>
            <p:custDataLst>
              <p:tags r:id="rId16"/>
            </p:custDataLst>
          </p:nvPr>
        </p:nvSpPr>
        <p:spPr>
          <a:xfrm>
            <a:off x="9168130" y="4105275"/>
            <a:ext cx="1877695" cy="1264920"/>
          </a:xfrm>
          <a:prstGeom prst="rect">
            <a:avLst/>
          </a:prstGeom>
          <a:ln>
            <a:noFill/>
            <a:prstDash val="sysDash"/>
          </a:ln>
        </p:spPr>
        <p:txBody>
          <a:bodyPr vert="horz" wrap="square" lIns="0" tIns="0" rIns="0" bIns="0" rtlCol="0" anchor="t" anchorCtr="0">
            <a:noAutofit/>
          </a:bodyPr>
          <a:p>
            <a:pPr indent="-228600"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选择合适的防晒霜，保护皮肤免受紫外线伤害，特别是在户外长时间训练时。</a:t>
            </a:r>
            <a:endParaRPr lang="zh-CN" altLang="en-US" sz="1600" dirty="0">
              <a:ln>
                <a:noFill/>
                <a:prstDash val="sysDot"/>
              </a:ln>
              <a:solidFill>
                <a:schemeClr val="tx1">
                  <a:lumMod val="85000"/>
                  <a:lumOff val="15000"/>
                </a:schemeClr>
              </a:solidFill>
              <a:latin typeface="+mn-ea"/>
              <a:cs typeface="+mn-ea"/>
            </a:endParaRPr>
          </a:p>
        </p:txBody>
      </p:sp>
      <p:sp>
        <p:nvSpPr>
          <p:cNvPr id="92" name="矩形 91"/>
          <p:cNvSpPr/>
          <p:nvPr>
            <p:custDataLst>
              <p:tags r:id="rId17"/>
            </p:custDataLst>
          </p:nvPr>
        </p:nvSpPr>
        <p:spPr>
          <a:xfrm>
            <a:off x="2994025" y="4105275"/>
            <a:ext cx="1877695" cy="1264920"/>
          </a:xfrm>
          <a:prstGeom prst="rect">
            <a:avLst/>
          </a:prstGeom>
          <a:ln>
            <a:noFill/>
            <a:prstDash val="sysDash"/>
          </a:ln>
        </p:spPr>
        <p:txBody>
          <a:bodyPr vert="horz" wrap="square" lIns="0" tIns="0" rIns="0" bIns="0" rtlCol="0" anchor="t" anchorCtr="0">
            <a:noAutofit/>
          </a:bodyPr>
          <a:p>
            <a:pPr indent="-228600"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准备防暑用品，如清凉油、风油精等，帮助在高温环境下保持身体舒适，预防中暑。</a:t>
            </a:r>
            <a:endParaRPr lang="zh-CN" altLang="en-US" sz="1600" dirty="0">
              <a:ln>
                <a:noFill/>
                <a:prstDash val="sysDot"/>
              </a:ln>
              <a:solidFill>
                <a:schemeClr val="tx1">
                  <a:lumMod val="85000"/>
                  <a:lumOff val="15000"/>
                </a:schemeClr>
              </a:solidFill>
              <a:latin typeface="+mn-ea"/>
              <a:cs typeface="+mn-ea"/>
            </a:endParaRPr>
          </a:p>
        </p:txBody>
      </p:sp>
      <p:sp>
        <p:nvSpPr>
          <p:cNvPr id="93" name="矩形 92"/>
          <p:cNvSpPr/>
          <p:nvPr>
            <p:custDataLst>
              <p:tags r:id="rId18"/>
            </p:custDataLst>
          </p:nvPr>
        </p:nvSpPr>
        <p:spPr>
          <a:xfrm>
            <a:off x="5052060" y="4105275"/>
            <a:ext cx="1877695" cy="1264920"/>
          </a:xfrm>
          <a:prstGeom prst="rect">
            <a:avLst/>
          </a:prstGeom>
          <a:ln>
            <a:noFill/>
            <a:prstDash val="sysDash"/>
          </a:ln>
        </p:spPr>
        <p:txBody>
          <a:bodyPr vert="horz" wrap="square" lIns="0" tIns="0" rIns="0" bIns="0" rtlCol="0" anchor="t" anchorCtr="0">
            <a:noAutofit/>
          </a:bodyPr>
          <a:p>
            <a:pPr indent="-228600"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携带针线包作为衣物修补工具，应对军训期间可能发生的衣物破损问题。</a:t>
            </a:r>
            <a:endParaRPr lang="zh-CN" altLang="en-US" sz="1600" dirty="0">
              <a:ln>
                <a:noFill/>
                <a:prstDash val="sysDot"/>
              </a:ln>
              <a:solidFill>
                <a:schemeClr val="tx1">
                  <a:lumMod val="85000"/>
                  <a:lumOff val="15000"/>
                </a:schemeClr>
              </a:solidFill>
              <a:latin typeface="+mn-ea"/>
              <a:cs typeface="+mn-ea"/>
            </a:endParaRPr>
          </a:p>
        </p:txBody>
      </p:sp>
      <p:sp>
        <p:nvSpPr>
          <p:cNvPr id="94" name="矩形 93"/>
          <p:cNvSpPr/>
          <p:nvPr>
            <p:custDataLst>
              <p:tags r:id="rId19"/>
            </p:custDataLst>
          </p:nvPr>
        </p:nvSpPr>
        <p:spPr>
          <a:xfrm>
            <a:off x="7109460" y="4105275"/>
            <a:ext cx="1877695" cy="1264920"/>
          </a:xfrm>
          <a:prstGeom prst="rect">
            <a:avLst/>
          </a:prstGeom>
          <a:ln>
            <a:noFill/>
            <a:prstDash val="sysDash"/>
          </a:ln>
        </p:spPr>
        <p:txBody>
          <a:bodyPr vert="horz" wrap="square" lIns="0" tIns="0" rIns="0" bIns="0" rtlCol="0" anchor="t" anchorCtr="0">
            <a:noAutofit/>
          </a:bodyPr>
          <a:p>
            <a:pPr indent="-228600"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随身携带水杯，以便在训练期间及时补充水分，防止因高温或体力消耗导致的脱水。</a:t>
            </a:r>
            <a:endParaRPr lang="zh-CN" altLang="en-US" sz="1600" dirty="0">
              <a:ln>
                <a:noFill/>
                <a:prstDash val="sysDot"/>
              </a:ln>
              <a:solidFill>
                <a:schemeClr val="tx1">
                  <a:lumMod val="85000"/>
                  <a:lumOff val="15000"/>
                </a:schemeClr>
              </a:solidFill>
              <a:latin typeface="+mn-ea"/>
              <a:cs typeface="+mn-ea"/>
            </a:endParaRPr>
          </a:p>
        </p:txBody>
      </p:sp>
      <p:pic>
        <p:nvPicPr>
          <p:cNvPr id="95" name="图片 94" descr="/data/temp/521c5eac-4758-11f0-8dd3-a22ec0093769.jpeg521c5eac-4758-11f0-8dd3-a22ec0093769"/>
          <p:cNvPicPr/>
          <p:nvPr>
            <p:custDataLst>
              <p:tags r:id="rId20"/>
            </p:custDataLst>
          </p:nvPr>
        </p:nvPicPr>
        <p:blipFill rotWithShape="1">
          <a:blip r:embed="rId21"/>
          <a:srcRect l="16667" r="16667"/>
          <a:stretch>
            <a:fillRect/>
          </a:stretch>
        </p:blipFill>
        <p:spPr>
          <a:xfrm>
            <a:off x="5271844" y="1688704"/>
            <a:ext cx="1507944" cy="1507944"/>
          </a:xfrm>
          <a:prstGeom prst="ellipse">
            <a:avLst/>
          </a:prstGeom>
          <a:ln w="3175" cap="flat" cmpd="sng" algn="ctr">
            <a:solidFill>
              <a:schemeClr val="tx1">
                <a:lumMod val="40000"/>
                <a:lumOff val="60000"/>
                <a:alpha val="20000"/>
              </a:schemeClr>
            </a:solidFill>
            <a:prstDash val="solid"/>
            <a:round/>
            <a:headEnd type="none" w="med" len="med"/>
            <a:tailEnd type="none" w="med" len="med"/>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三、体能准备</a:t>
            </a:r>
            <a:endParaRPr lang="zh-CN" altLang="en-US"/>
          </a:p>
        </p:txBody>
      </p:sp>
      <p:sp>
        <p:nvSpPr>
          <p:cNvPr id="4" name="标题 21"/>
          <p:cNvSpPr>
            <a:spLocks noGrp="1"/>
          </p:cNvSpPr>
          <p:nvPr>
            <p:custDataLst>
              <p:tags r:id="rId2"/>
            </p:custDataLst>
          </p:nvPr>
        </p:nvSpPr>
        <p:spPr>
          <a:xfrm>
            <a:off x="721360" y="108009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1.提前锻炼的重要性</a:t>
            </a:r>
            <a:endParaRPr lang="zh-CN" altLang="en-US" sz="2800">
              <a:solidFill>
                <a:schemeClr val="accent1">
                  <a:lumMod val="75000"/>
                </a:schemeClr>
              </a:solidFill>
            </a:endParaRPr>
          </a:p>
        </p:txBody>
      </p:sp>
      <p:sp>
        <p:nvSpPr>
          <p:cNvPr id="12" name="任意多边形: 形状 16"/>
          <p:cNvSpPr/>
          <p:nvPr>
            <p:custDataLst>
              <p:tags r:id="rId3"/>
            </p:custDataLst>
          </p:nvPr>
        </p:nvSpPr>
        <p:spPr>
          <a:xfrm rot="2700000">
            <a:off x="1583162" y="210048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13" name="矩形 12"/>
          <p:cNvSpPr/>
          <p:nvPr>
            <p:custDataLst>
              <p:tags r:id="rId4"/>
            </p:custDataLst>
          </p:nvPr>
        </p:nvSpPr>
        <p:spPr>
          <a:xfrm>
            <a:off x="1059144" y="395449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200" b="1">
                <a:solidFill>
                  <a:schemeClr val="accent1"/>
                </a:solidFill>
                <a:latin typeface="+mn-ea"/>
                <a:cs typeface="+mn-ea"/>
              </a:rPr>
              <a:t>暑假期间的体能训练</a:t>
            </a:r>
            <a:endParaRPr lang="zh-CN" altLang="en-US" sz="2200" b="1">
              <a:solidFill>
                <a:schemeClr val="accent1"/>
              </a:solidFill>
              <a:latin typeface="+mn-ea"/>
              <a:cs typeface="+mn-ea"/>
            </a:endParaRPr>
          </a:p>
        </p:txBody>
      </p:sp>
      <p:sp>
        <p:nvSpPr>
          <p:cNvPr id="15" name="矩形 14"/>
          <p:cNvSpPr/>
          <p:nvPr>
            <p:custDataLst>
              <p:tags r:id="rId5"/>
            </p:custDataLst>
          </p:nvPr>
        </p:nvSpPr>
        <p:spPr>
          <a:xfrm>
            <a:off x="1055819" y="4617501"/>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暑假是进行体能训练的理想时期，通过提前锻炼可以有效增强体质，为后续的体育活动打下坚实基础。</a:t>
            </a:r>
            <a:endParaRPr lang="zh-CN" altLang="en-US">
              <a:ln>
                <a:noFill/>
                <a:prstDash val="sysDot"/>
              </a:ln>
              <a:solidFill>
                <a:schemeClr val="tx1">
                  <a:lumMod val="85000"/>
                  <a:lumOff val="15000"/>
                </a:schemeClr>
              </a:solidFill>
              <a:latin typeface="+mn-ea"/>
              <a:cs typeface="+mn-ea"/>
            </a:endParaRPr>
          </a:p>
        </p:txBody>
      </p:sp>
      <p:pic>
        <p:nvPicPr>
          <p:cNvPr id="23" name="图片 22" descr="/data/temp/afbbd5c4-4758-11f0-8dbd-3e5317d75fa2.jpegafbbd5c4-4758-11f0-8dbd-3e5317d75fa2"/>
          <p:cNvPicPr>
            <a:picLocks noChangeAspect="1"/>
          </p:cNvPicPr>
          <p:nvPr>
            <p:custDataLst>
              <p:tags r:id="rId6"/>
            </p:custDataLst>
          </p:nvPr>
        </p:nvPicPr>
        <p:blipFill rotWithShape="1">
          <a:blip r:embed="rId7"/>
          <a:srcRect t="26386" b="26386"/>
          <a:stretch>
            <a:fillRect/>
          </a:stretch>
        </p:blipFill>
        <p:spPr>
          <a:xfrm>
            <a:off x="1247338" y="195618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4" name="任意多边形: 形状 67"/>
          <p:cNvSpPr/>
          <p:nvPr>
            <p:custDataLst>
              <p:tags r:id="rId8"/>
            </p:custDataLst>
          </p:nvPr>
        </p:nvSpPr>
        <p:spPr>
          <a:xfrm rot="2700000">
            <a:off x="5200082" y="2099821"/>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5" name="图片 24" descr="/data/temp/afbbd5d8-4758-11f0-8dbd-3e5317d75fa2.jpegafbbd5d8-4758-11f0-8dbd-3e5317d75fa2"/>
          <p:cNvPicPr>
            <a:picLocks noChangeAspect="1"/>
          </p:cNvPicPr>
          <p:nvPr>
            <p:custDataLst>
              <p:tags r:id="rId9"/>
            </p:custDataLst>
          </p:nvPr>
        </p:nvPicPr>
        <p:blipFill rotWithShape="1">
          <a:blip r:embed="rId10"/>
          <a:srcRect t="24956" b="24957"/>
          <a:stretch>
            <a:fillRect/>
          </a:stretch>
        </p:blipFill>
        <p:spPr>
          <a:xfrm>
            <a:off x="4864259" y="1956182"/>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26" name="矩形 25"/>
          <p:cNvSpPr/>
          <p:nvPr>
            <p:custDataLst>
              <p:tags r:id="rId11"/>
            </p:custDataLst>
          </p:nvPr>
        </p:nvSpPr>
        <p:spPr>
          <a:xfrm>
            <a:off x="4676730" y="395449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200" b="1">
                <a:solidFill>
                  <a:schemeClr val="accent2"/>
                </a:solidFill>
                <a:latin typeface="+mn-ea"/>
                <a:cs typeface="+mn-ea"/>
              </a:rPr>
              <a:t>增强体质的必要性</a:t>
            </a:r>
            <a:endParaRPr lang="zh-CN" altLang="en-US" sz="2200" b="1">
              <a:solidFill>
                <a:schemeClr val="accent2"/>
              </a:solidFill>
              <a:latin typeface="+mn-ea"/>
              <a:cs typeface="+mn-ea"/>
            </a:endParaRPr>
          </a:p>
        </p:txBody>
      </p:sp>
      <p:sp>
        <p:nvSpPr>
          <p:cNvPr id="31" name="矩形 30"/>
          <p:cNvSpPr/>
          <p:nvPr>
            <p:custDataLst>
              <p:tags r:id="rId12"/>
            </p:custDataLst>
          </p:nvPr>
        </p:nvSpPr>
        <p:spPr>
          <a:xfrm>
            <a:off x="4407535" y="4617720"/>
            <a:ext cx="3319145"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对于体质较弱，尤其是容易晕倒、低血糖的同学来说，提前进行体能锻炼尤为重要，有助于减少军训等活动中出现健康问题的风险。</a:t>
            </a:r>
            <a:endParaRPr lang="zh-CN" altLang="en-US">
              <a:ln>
                <a:noFill/>
                <a:prstDash val="sysDot"/>
              </a:ln>
              <a:solidFill>
                <a:schemeClr val="tx1">
                  <a:lumMod val="85000"/>
                  <a:lumOff val="15000"/>
                </a:schemeClr>
              </a:solidFill>
              <a:latin typeface="+mn-ea"/>
              <a:cs typeface="+mn-ea"/>
            </a:endParaRPr>
          </a:p>
        </p:txBody>
      </p:sp>
      <p:sp>
        <p:nvSpPr>
          <p:cNvPr id="32" name="任意多边形: 形状 70"/>
          <p:cNvSpPr/>
          <p:nvPr>
            <p:custDataLst>
              <p:tags r:id="rId13"/>
            </p:custDataLst>
          </p:nvPr>
        </p:nvSpPr>
        <p:spPr>
          <a:xfrm rot="2700000">
            <a:off x="8817668" y="210048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4" name="图片 33" descr="/data/temp/afbbd693-4758-11f0-8dbd-3e5317d75fa2.jpegafbbd693-4758-11f0-8dbd-3e5317d75fa2"/>
          <p:cNvPicPr>
            <a:picLocks noChangeAspect="1"/>
          </p:cNvPicPr>
          <p:nvPr>
            <p:custDataLst>
              <p:tags r:id="rId14"/>
            </p:custDataLst>
          </p:nvPr>
        </p:nvPicPr>
        <p:blipFill>
          <a:blip r:embed="rId15"/>
          <a:srcRect t="24103" b="24103"/>
          <a:stretch>
            <a:fillRect/>
          </a:stretch>
        </p:blipFill>
        <p:spPr>
          <a:xfrm>
            <a:off x="8481844" y="195618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35" name="矩形 34"/>
          <p:cNvSpPr/>
          <p:nvPr>
            <p:custDataLst>
              <p:tags r:id="rId16"/>
            </p:custDataLst>
          </p:nvPr>
        </p:nvSpPr>
        <p:spPr>
          <a:xfrm>
            <a:off x="8294315" y="3954499"/>
            <a:ext cx="2823778" cy="548681"/>
          </a:xfrm>
          <a:prstGeom prst="rect">
            <a:avLst/>
          </a:prstGeom>
          <a:noFill/>
        </p:spPr>
        <p:txBody>
          <a:bodyPr wrap="square" lIns="0" tIns="0" rIns="0" bIns="0" rtlCol="0" anchor="ctr" anchorCtr="0">
            <a:noAutofit/>
          </a:bodyPr>
          <a:p>
            <a:pPr algn="ctr">
              <a:lnSpc>
                <a:spcPct val="120000"/>
              </a:lnSpc>
              <a:spcBef>
                <a:spcPct val="0"/>
              </a:spcBef>
              <a:spcAft>
                <a:spcPct val="0"/>
              </a:spcAft>
            </a:pPr>
            <a:r>
              <a:rPr lang="zh-CN" altLang="en-US" sz="2200" b="1">
                <a:solidFill>
                  <a:schemeClr val="accent1"/>
                </a:solidFill>
                <a:latin typeface="+mn-ea"/>
                <a:cs typeface="+mn-ea"/>
              </a:rPr>
              <a:t>针对易晕倒、低血糖同学的建议</a:t>
            </a:r>
            <a:endParaRPr lang="zh-CN" altLang="en-US" sz="2200" b="1">
              <a:solidFill>
                <a:schemeClr val="accent1"/>
              </a:solidFill>
              <a:latin typeface="+mn-ea"/>
              <a:cs typeface="+mn-ea"/>
            </a:endParaRPr>
          </a:p>
        </p:txBody>
      </p:sp>
      <p:sp>
        <p:nvSpPr>
          <p:cNvPr id="37" name="矩形 36"/>
          <p:cNvSpPr/>
          <p:nvPr>
            <p:custDataLst>
              <p:tags r:id="rId17"/>
            </p:custDataLst>
          </p:nvPr>
        </p:nvSpPr>
        <p:spPr>
          <a:xfrm>
            <a:off x="8131810" y="4617720"/>
            <a:ext cx="3053080"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针对易晕倒和低血糖的同学，建议在暑假期间特别注意体能训练，以提高身体的适应性和耐力，确保军训期间的安全。</a:t>
            </a:r>
            <a:endParaRPr lang="zh-CN" altLang="en-US">
              <a:ln>
                <a:noFill/>
                <a:prstDash val="sysDot"/>
              </a:ln>
              <a:solidFill>
                <a:schemeClr val="tx1">
                  <a:lumMod val="85000"/>
                  <a:lumOff val="15000"/>
                </a:schemeClr>
              </a:solidFill>
              <a:latin typeface="+mn-ea"/>
              <a:cs typeface="+mn-ea"/>
            </a:endParaRPr>
          </a:p>
        </p:txBody>
      </p:sp>
      <p:cxnSp>
        <p:nvCxnSpPr>
          <p:cNvPr id="38" name="直接连接符 37"/>
          <p:cNvCxnSpPr/>
          <p:nvPr>
            <p:custDataLst>
              <p:tags r:id="rId18"/>
            </p:custDataLst>
          </p:nvPr>
        </p:nvCxnSpPr>
        <p:spPr>
          <a:xfrm>
            <a:off x="1279923" y="3682515"/>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2.军训期间的健康注意事项</a:t>
            </a:r>
            <a:endParaRPr lang="zh-CN" altLang="en-US" sz="2800">
              <a:solidFill>
                <a:schemeClr val="accent1">
                  <a:lumMod val="75000"/>
                </a:schemeClr>
              </a:solidFill>
            </a:endParaRPr>
          </a:p>
        </p:txBody>
      </p:sp>
      <p:sp>
        <p:nvSpPr>
          <p:cNvPr id="117" name="任意多边形: 形状 43"/>
          <p:cNvSpPr/>
          <p:nvPr>
            <p:custDataLst>
              <p:tags r:id="rId2"/>
            </p:custDataLst>
          </p:nvPr>
        </p:nvSpPr>
        <p:spPr>
          <a:xfrm>
            <a:off x="1851305" y="4457416"/>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0">
                <a:schemeClr val="accent1">
                  <a:alpha val="100000"/>
                </a:schemeClr>
              </a:gs>
              <a:gs pos="90000">
                <a:schemeClr val="accent1">
                  <a:lumMod val="60000"/>
                  <a:lumOff val="40000"/>
                  <a:alpha val="100000"/>
                </a:schemeClr>
              </a:gs>
            </a:gsLst>
            <a:lin ang="18900000" scaled="0"/>
          </a:gra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01</a:t>
            </a:r>
            <a:endParaRPr lang="en-US" altLang="zh-CN" sz="3800" b="1">
              <a:solidFill>
                <a:srgbClr val="FFFFFF"/>
              </a:solidFill>
              <a:latin typeface="+mn-ea"/>
              <a:cs typeface="+mn-ea"/>
              <a:sym typeface="+mn-ea"/>
            </a:endParaRPr>
          </a:p>
        </p:txBody>
      </p:sp>
      <p:sp>
        <p:nvSpPr>
          <p:cNvPr id="118" name="椭圆 117"/>
          <p:cNvSpPr/>
          <p:nvPr>
            <p:custDataLst>
              <p:tags r:id="rId3"/>
            </p:custDataLst>
          </p:nvPr>
        </p:nvSpPr>
        <p:spPr>
          <a:xfrm>
            <a:off x="3878150" y="2567605"/>
            <a:ext cx="270628" cy="270628"/>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119" name="椭圆 118"/>
          <p:cNvSpPr/>
          <p:nvPr>
            <p:custDataLst>
              <p:tags r:id="rId4"/>
            </p:custDataLst>
          </p:nvPr>
        </p:nvSpPr>
        <p:spPr>
          <a:xfrm rot="5400000">
            <a:off x="3963581" y="2653037"/>
            <a:ext cx="99192" cy="99192"/>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120" name="直接连接符 119"/>
          <p:cNvCxnSpPr/>
          <p:nvPr>
            <p:custDataLst>
              <p:tags r:id="rId5"/>
            </p:custDataLst>
          </p:nvPr>
        </p:nvCxnSpPr>
        <p:spPr>
          <a:xfrm>
            <a:off x="4014038" y="2838807"/>
            <a:ext cx="13187" cy="1642117"/>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21" name="矩形 120"/>
          <p:cNvSpPr/>
          <p:nvPr>
            <p:custDataLst>
              <p:tags r:id="rId6"/>
            </p:custDataLst>
          </p:nvPr>
        </p:nvSpPr>
        <p:spPr>
          <a:xfrm>
            <a:off x="1241245"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mn-ea"/>
                <a:cs typeface="+mn-ea"/>
                <a:sym typeface="+mn-ea"/>
              </a:rPr>
              <a:t>身体不适时的应对措施</a:t>
            </a:r>
            <a:endParaRPr lang="zh-CN" altLang="en-US" sz="2400" b="1" dirty="0">
              <a:solidFill>
                <a:schemeClr val="accent1"/>
              </a:solidFill>
              <a:latin typeface="+mn-ea"/>
              <a:cs typeface="+mn-ea"/>
              <a:sym typeface="+mn-ea"/>
            </a:endParaRPr>
          </a:p>
        </p:txBody>
      </p:sp>
      <p:sp>
        <p:nvSpPr>
          <p:cNvPr id="122" name="矩形 121"/>
          <p:cNvSpPr/>
          <p:nvPr>
            <p:custDataLst>
              <p:tags r:id="rId7"/>
            </p:custDataLst>
          </p:nvPr>
        </p:nvSpPr>
        <p:spPr>
          <a:xfrm>
            <a:off x="1241245"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在军训过程中，一旦感到身体不适，应立即向教官或教师报告，采取适当的措施，防止健康状况恶化。</a:t>
            </a:r>
            <a:endParaRPr lang="zh-CN" altLang="en-US" sz="1600" dirty="0">
              <a:solidFill>
                <a:schemeClr val="tx1">
                  <a:lumMod val="85000"/>
                  <a:lumOff val="15000"/>
                </a:schemeClr>
              </a:solidFill>
              <a:latin typeface="+mn-ea"/>
              <a:cs typeface="+mn-ea"/>
              <a:sym typeface="+mn-ea"/>
            </a:endParaRPr>
          </a:p>
        </p:txBody>
      </p:sp>
      <p:sp>
        <p:nvSpPr>
          <p:cNvPr id="123" name="任意多边形: 形状 44"/>
          <p:cNvSpPr/>
          <p:nvPr>
            <p:custDataLst>
              <p:tags r:id="rId8"/>
            </p:custDataLst>
          </p:nvPr>
        </p:nvSpPr>
        <p:spPr>
          <a:xfrm>
            <a:off x="5379219" y="4455123"/>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90000">
                <a:schemeClr val="accent2">
                  <a:lumMod val="60000"/>
                  <a:lumOff val="40000"/>
                  <a:alpha val="100000"/>
                </a:schemeClr>
              </a:gs>
              <a:gs pos="0">
                <a:schemeClr val="accent2">
                  <a:alpha val="100000"/>
                </a:schemeClr>
              </a:gs>
            </a:gsLst>
            <a:lin ang="18900000" scaled="0"/>
          </a:gra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02</a:t>
            </a:r>
            <a:endParaRPr lang="en-US" altLang="zh-CN" sz="3800" b="1">
              <a:solidFill>
                <a:srgbClr val="FFFFFF"/>
              </a:solidFill>
              <a:latin typeface="+mn-ea"/>
              <a:cs typeface="+mn-ea"/>
              <a:sym typeface="+mn-ea"/>
            </a:endParaRPr>
          </a:p>
        </p:txBody>
      </p:sp>
      <p:sp>
        <p:nvSpPr>
          <p:cNvPr id="124" name="椭圆 123"/>
          <p:cNvSpPr/>
          <p:nvPr>
            <p:custDataLst>
              <p:tags r:id="rId9"/>
            </p:custDataLst>
          </p:nvPr>
        </p:nvSpPr>
        <p:spPr>
          <a:xfrm>
            <a:off x="7404344" y="2567605"/>
            <a:ext cx="270628" cy="270628"/>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125" name="椭圆 124"/>
          <p:cNvSpPr/>
          <p:nvPr>
            <p:custDataLst>
              <p:tags r:id="rId10"/>
            </p:custDataLst>
          </p:nvPr>
        </p:nvSpPr>
        <p:spPr>
          <a:xfrm rot="5400000">
            <a:off x="7489776" y="2653037"/>
            <a:ext cx="99192" cy="99192"/>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126" name="直接连接符 125"/>
          <p:cNvCxnSpPr/>
          <p:nvPr>
            <p:custDataLst>
              <p:tags r:id="rId11"/>
            </p:custDataLst>
          </p:nvPr>
        </p:nvCxnSpPr>
        <p:spPr>
          <a:xfrm>
            <a:off x="7539658" y="2838807"/>
            <a:ext cx="13187" cy="1642117"/>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27" name="矩形 126"/>
          <p:cNvSpPr/>
          <p:nvPr>
            <p:custDataLst>
              <p:tags r:id="rId12"/>
            </p:custDataLst>
          </p:nvPr>
        </p:nvSpPr>
        <p:spPr>
          <a:xfrm>
            <a:off x="4763426"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2"/>
                </a:solidFill>
                <a:latin typeface="+mn-ea"/>
                <a:cs typeface="+mn-ea"/>
                <a:sym typeface="+mn-ea"/>
              </a:rPr>
              <a:t>避免过度勉强的重要性</a:t>
            </a:r>
            <a:endParaRPr lang="zh-CN" altLang="en-US" sz="2400" b="1" dirty="0">
              <a:solidFill>
                <a:schemeClr val="accent2"/>
              </a:solidFill>
              <a:latin typeface="+mn-ea"/>
              <a:cs typeface="+mn-ea"/>
              <a:sym typeface="+mn-ea"/>
            </a:endParaRPr>
          </a:p>
        </p:txBody>
      </p:sp>
      <p:sp>
        <p:nvSpPr>
          <p:cNvPr id="128" name="矩形 127"/>
          <p:cNvSpPr/>
          <p:nvPr>
            <p:custDataLst>
              <p:tags r:id="rId13"/>
            </p:custDataLst>
          </p:nvPr>
        </p:nvSpPr>
        <p:spPr>
          <a:xfrm>
            <a:off x="4763426"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同学们应根据自身情况合理参与军训，避免因过度勉强而导致身体伤害，保持适度是确保健康的关键。</a:t>
            </a:r>
            <a:endParaRPr lang="zh-CN" altLang="en-US" sz="1600" dirty="0">
              <a:solidFill>
                <a:schemeClr val="tx1">
                  <a:lumMod val="85000"/>
                  <a:lumOff val="15000"/>
                </a:schemeClr>
              </a:solidFill>
              <a:latin typeface="+mn-ea"/>
              <a:cs typeface="+mn-ea"/>
              <a:sym typeface="+mn-ea"/>
            </a:endParaRPr>
          </a:p>
        </p:txBody>
      </p:sp>
      <p:sp>
        <p:nvSpPr>
          <p:cNvPr id="129" name="任意多边形: 形状 45"/>
          <p:cNvSpPr/>
          <p:nvPr>
            <p:custDataLst>
              <p:tags r:id="rId14"/>
            </p:custDataLst>
          </p:nvPr>
        </p:nvSpPr>
        <p:spPr>
          <a:xfrm>
            <a:off x="8852091" y="4448242"/>
            <a:ext cx="2186814" cy="1443733"/>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gradFill>
            <a:gsLst>
              <a:gs pos="100000">
                <a:schemeClr val="accent1">
                  <a:lumMod val="60000"/>
                  <a:lumOff val="40000"/>
                  <a:alpha val="100000"/>
                </a:schemeClr>
              </a:gs>
              <a:gs pos="10000">
                <a:schemeClr val="accent1">
                  <a:alpha val="100000"/>
                </a:schemeClr>
              </a:gs>
            </a:gsLst>
            <a:lin ang="18900000" scaled="0"/>
          </a:gradFill>
          <a:ln>
            <a:noFill/>
          </a:ln>
          <a:effectLst>
            <a:outerShdw blurRad="635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56285" tIns="10795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3800" b="1">
                <a:solidFill>
                  <a:srgbClr val="FFFFFF"/>
                </a:solidFill>
                <a:latin typeface="+mn-ea"/>
                <a:cs typeface="+mn-ea"/>
                <a:sym typeface="+mn-ea"/>
              </a:rPr>
              <a:t>03</a:t>
            </a:r>
            <a:endParaRPr lang="en-US" altLang="zh-CN" sz="3800" b="1">
              <a:solidFill>
                <a:srgbClr val="FFFFFF"/>
              </a:solidFill>
              <a:latin typeface="+mn-ea"/>
              <a:cs typeface="+mn-ea"/>
              <a:sym typeface="+mn-ea"/>
            </a:endParaRPr>
          </a:p>
        </p:txBody>
      </p:sp>
      <p:sp>
        <p:nvSpPr>
          <p:cNvPr id="130" name="椭圆 129"/>
          <p:cNvSpPr/>
          <p:nvPr>
            <p:custDataLst>
              <p:tags r:id="rId15"/>
            </p:custDataLst>
          </p:nvPr>
        </p:nvSpPr>
        <p:spPr>
          <a:xfrm>
            <a:off x="10880082" y="2558432"/>
            <a:ext cx="270628" cy="270628"/>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lstStyle/>
          <a:p>
            <a:pPr algn="ctr"/>
            <a:endParaRPr lang="zh-CN" altLang="en-US">
              <a:solidFill>
                <a:schemeClr val="lt1"/>
              </a:solidFill>
            </a:endParaRPr>
          </a:p>
        </p:txBody>
      </p:sp>
      <p:sp>
        <p:nvSpPr>
          <p:cNvPr id="131" name="椭圆 130"/>
          <p:cNvSpPr/>
          <p:nvPr>
            <p:custDataLst>
              <p:tags r:id="rId16"/>
            </p:custDataLst>
          </p:nvPr>
        </p:nvSpPr>
        <p:spPr>
          <a:xfrm rot="5400000">
            <a:off x="10964940" y="2643290"/>
            <a:ext cx="99192" cy="99192"/>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132" name="直接连接符 131"/>
          <p:cNvCxnSpPr/>
          <p:nvPr>
            <p:custDataLst>
              <p:tags r:id="rId17"/>
            </p:custDataLst>
          </p:nvPr>
        </p:nvCxnSpPr>
        <p:spPr>
          <a:xfrm>
            <a:off x="11015397" y="2829060"/>
            <a:ext cx="13187" cy="1651291"/>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33" name="矩形 132"/>
          <p:cNvSpPr/>
          <p:nvPr>
            <p:custDataLst>
              <p:tags r:id="rId18"/>
            </p:custDataLst>
          </p:nvPr>
        </p:nvSpPr>
        <p:spPr>
          <a:xfrm>
            <a:off x="8234577" y="1776362"/>
            <a:ext cx="2487830" cy="1136409"/>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mn-ea"/>
                <a:cs typeface="+mn-ea"/>
                <a:sym typeface="+mn-ea"/>
              </a:rPr>
              <a:t>中暑、腹泻等紧急情况的处理</a:t>
            </a:r>
            <a:endParaRPr lang="zh-CN" altLang="en-US" sz="2400" b="1" dirty="0">
              <a:solidFill>
                <a:schemeClr val="accent1"/>
              </a:solidFill>
              <a:latin typeface="+mn-ea"/>
              <a:cs typeface="+mn-ea"/>
              <a:sym typeface="+mn-ea"/>
            </a:endParaRPr>
          </a:p>
        </p:txBody>
      </p:sp>
      <p:sp>
        <p:nvSpPr>
          <p:cNvPr id="134" name="矩形 133"/>
          <p:cNvSpPr/>
          <p:nvPr>
            <p:custDataLst>
              <p:tags r:id="rId19"/>
            </p:custDataLst>
          </p:nvPr>
        </p:nvSpPr>
        <p:spPr>
          <a:xfrm>
            <a:off x="8234577" y="2996482"/>
            <a:ext cx="2487830" cy="938598"/>
          </a:xfrm>
          <a:prstGeom prst="rect">
            <a:avLst/>
          </a:prstGeom>
          <a:noFill/>
        </p:spPr>
        <p:txBody>
          <a:bodyPr wrap="square" lIns="0" tIns="0" rIns="0" bIns="0" rtlCol="0" anchor="t" anchorCtr="0">
            <a:noAutofit/>
          </a:bodyPr>
          <a:lstStyle/>
          <a:p>
            <a:pPr indent="0" algn="r" fontAlgn="auto">
              <a:lnSpc>
                <a:spcPct val="140000"/>
              </a:lnSpc>
              <a:spcBef>
                <a:spcPct val="0"/>
              </a:spcBef>
              <a:spcAft>
                <a:spcPct val="0"/>
              </a:spcAft>
            </a:pPr>
            <a:r>
              <a:rPr lang="zh-CN" altLang="en-US" sz="1600" dirty="0">
                <a:solidFill>
                  <a:schemeClr val="tx1">
                    <a:lumMod val="85000"/>
                    <a:lumOff val="15000"/>
                  </a:schemeClr>
                </a:solidFill>
                <a:latin typeface="+mn-ea"/>
                <a:cs typeface="+mn-ea"/>
                <a:sym typeface="+mn-ea"/>
              </a:rPr>
              <a:t>若在军训中出现中暑、腹泻等紧急情况，应迅速采取措施，并及时向医疗人员求助，以避免情况进一步恶化。</a:t>
            </a:r>
            <a:endParaRPr lang="zh-CN" altLang="en-US" sz="1600" dirty="0">
              <a:solidFill>
                <a:schemeClr val="tx1">
                  <a:lumMod val="85000"/>
                  <a:lumOff val="15000"/>
                </a:schemeClr>
              </a:solidFill>
              <a:latin typeface="+mn-ea"/>
              <a:cs typeface="+mn-ea"/>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3.饮食卫生与营养搭配</a:t>
            </a:r>
            <a:endParaRPr lang="zh-CN" altLang="en-US" sz="2800">
              <a:solidFill>
                <a:schemeClr val="accent1">
                  <a:lumMod val="75000"/>
                </a:schemeClr>
              </a:solidFill>
            </a:endParaRPr>
          </a:p>
        </p:txBody>
      </p:sp>
      <p:pic>
        <p:nvPicPr>
          <p:cNvPr id="75" name="图片 74" descr="/data/temp/f61fbd76-4758-11f0-8f29-c646546b0246.jpegf61fbd76-4758-11f0-8f29-c646546b0246"/>
          <p:cNvPicPr>
            <a:picLocks noChangeAspect="1"/>
          </p:cNvPicPr>
          <p:nvPr>
            <p:custDataLst>
              <p:tags r:id="rId2"/>
            </p:custDataLst>
          </p:nvPr>
        </p:nvPicPr>
        <p:blipFill>
          <a:blip r:embed="rId3"/>
          <a:srcRect l="1515" r="1515"/>
          <a:stretch>
            <a:fillRect/>
          </a:stretch>
        </p:blipFill>
        <p:spPr>
          <a:xfrm flipH="1">
            <a:off x="4153467" y="3944586"/>
            <a:ext cx="3852048" cy="263942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pic>
        <p:nvPicPr>
          <p:cNvPr id="76" name="图片 75" descr="/data/temp/f61fbcd0-4758-11f0-8f29-c646546b0246.jpegf61fbcd0-4758-11f0-8f29-c646546b0246"/>
          <p:cNvPicPr>
            <a:picLocks noChangeAspect="1"/>
          </p:cNvPicPr>
          <p:nvPr>
            <p:custDataLst>
              <p:tags r:id="rId4"/>
            </p:custDataLst>
          </p:nvPr>
        </p:nvPicPr>
        <p:blipFill>
          <a:blip r:embed="rId5"/>
          <a:srcRect l="2625" r="2625"/>
          <a:stretch>
            <a:fillRect/>
          </a:stretch>
        </p:blipFill>
        <p:spPr>
          <a:xfrm>
            <a:off x="300938" y="1304891"/>
            <a:ext cx="3852048" cy="263942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pic>
        <p:nvPicPr>
          <p:cNvPr id="77" name="图片 76" descr="/data/temp/f61fbdcf-4758-11f0-8f29-c646546b0246.jpegf61fbdcf-4758-11f0-8f29-c646546b0246"/>
          <p:cNvPicPr>
            <a:picLocks noChangeAspect="1"/>
          </p:cNvPicPr>
          <p:nvPr>
            <p:custDataLst>
              <p:tags r:id="rId6"/>
            </p:custDataLst>
          </p:nvPr>
        </p:nvPicPr>
        <p:blipFill>
          <a:blip r:embed="rId7"/>
          <a:srcRect t="901" b="901"/>
          <a:stretch>
            <a:fillRect/>
          </a:stretch>
        </p:blipFill>
        <p:spPr>
          <a:xfrm flipH="1">
            <a:off x="8005317" y="1304891"/>
            <a:ext cx="3852048" cy="263942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78" name="正文"/>
          <p:cNvSpPr txBox="1"/>
          <p:nvPr>
            <p:custDataLst>
              <p:tags r:id="rId8"/>
            </p:custDataLst>
          </p:nvPr>
        </p:nvSpPr>
        <p:spPr>
          <a:xfrm>
            <a:off x="315886" y="4787794"/>
            <a:ext cx="3191854" cy="1795772"/>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z="1800" spc="0">
                <a:solidFill>
                  <a:schemeClr val="tx1">
                    <a:lumMod val="85000"/>
                    <a:lumOff val="15000"/>
                  </a:schemeClr>
                </a:solidFill>
                <a:cs typeface="+mn-ea"/>
                <a:sym typeface="+mn-ea"/>
              </a:rPr>
              <a:t>注意饮食卫生是预防疾病的重要措施，应确保食物的新鲜和清洁，避免食物中毒等健康风险。</a:t>
            </a:r>
            <a:endParaRPr lang="zh-CN" altLang="en-US" sz="1800" spc="0">
              <a:solidFill>
                <a:schemeClr val="tx1">
                  <a:lumMod val="85000"/>
                  <a:lumOff val="15000"/>
                </a:schemeClr>
              </a:solidFill>
              <a:cs typeface="+mn-ea"/>
              <a:sym typeface="+mn-ea"/>
            </a:endParaRPr>
          </a:p>
        </p:txBody>
      </p:sp>
      <p:sp>
        <p:nvSpPr>
          <p:cNvPr id="79" name="正文"/>
          <p:cNvSpPr txBox="1"/>
          <p:nvPr>
            <p:custDataLst>
              <p:tags r:id="rId9"/>
            </p:custDataLst>
          </p:nvPr>
        </p:nvSpPr>
        <p:spPr>
          <a:xfrm>
            <a:off x="4483004" y="1888545"/>
            <a:ext cx="3191854" cy="1733487"/>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z="1800" spc="0">
                <a:solidFill>
                  <a:schemeClr val="tx1">
                    <a:lumMod val="85000"/>
                    <a:lumOff val="15000"/>
                  </a:schemeClr>
                </a:solidFill>
                <a:cs typeface="+mn-ea"/>
                <a:sym typeface="+mn-ea"/>
              </a:rPr>
              <a:t>营养均衡的饮食对于保持良好的体能状态至关重要，建议多摄入水果和蔬菜，补充必要的维生素和矿物质。</a:t>
            </a:r>
            <a:endParaRPr lang="zh-CN" altLang="en-US" sz="1800" spc="0">
              <a:solidFill>
                <a:schemeClr val="tx1">
                  <a:lumMod val="85000"/>
                  <a:lumOff val="15000"/>
                </a:schemeClr>
              </a:solidFill>
              <a:cs typeface="+mn-ea"/>
              <a:sym typeface="+mn-ea"/>
            </a:endParaRPr>
          </a:p>
        </p:txBody>
      </p:sp>
      <p:sp>
        <p:nvSpPr>
          <p:cNvPr id="80" name="正文"/>
          <p:cNvSpPr txBox="1"/>
          <p:nvPr>
            <p:custDataLst>
              <p:tags r:id="rId10"/>
            </p:custDataLst>
          </p:nvPr>
        </p:nvSpPr>
        <p:spPr>
          <a:xfrm>
            <a:off x="8654199" y="4787794"/>
            <a:ext cx="3191854" cy="1787816"/>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z="1800" spc="0">
                <a:solidFill>
                  <a:schemeClr val="tx1">
                    <a:lumMod val="85000"/>
                    <a:lumOff val="15000"/>
                  </a:schemeClr>
                </a:solidFill>
                <a:cs typeface="+mn-ea"/>
                <a:sym typeface="+mn-ea"/>
              </a:rPr>
              <a:t>在军训期间应避免食用过凉、过咸或过辣的食物，这些食物可能会对身体造成额外负担，影响健康和训练效果。</a:t>
            </a:r>
            <a:endParaRPr lang="zh-CN" altLang="en-US" sz="1800" spc="0">
              <a:solidFill>
                <a:schemeClr val="tx1">
                  <a:lumMod val="85000"/>
                  <a:lumOff val="15000"/>
                </a:schemeClr>
              </a:solidFill>
              <a:cs typeface="+mn-ea"/>
              <a:sym typeface="+mn-ea"/>
            </a:endParaRPr>
          </a:p>
        </p:txBody>
      </p:sp>
      <p:sp>
        <p:nvSpPr>
          <p:cNvPr id="81" name="标题"/>
          <p:cNvSpPr txBox="1"/>
          <p:nvPr>
            <p:custDataLst>
              <p:tags r:id="rId11"/>
            </p:custDataLst>
          </p:nvPr>
        </p:nvSpPr>
        <p:spPr>
          <a:xfrm>
            <a:off x="5169535" y="1304925"/>
            <a:ext cx="2633345" cy="534035"/>
          </a:xfrm>
          <a:prstGeom prst="rect">
            <a:avLst/>
          </a:prstGeom>
          <a:noFill/>
        </p:spPr>
        <p:txBody>
          <a:bodyPr wrap="square" lIns="0" tIns="0" rIns="0" bIns="0" rtlCol="0" anchor="ctr" anchorCtr="0">
            <a:noAutofit/>
          </a:bodyPr>
          <a:lstStyle/>
          <a:p>
            <a:r>
              <a:rPr lang="zh-CN" altLang="en-US" sz="2000" b="1" dirty="0">
                <a:solidFill>
                  <a:schemeClr val="accent2"/>
                </a:solidFill>
                <a:latin typeface="+mn-ea"/>
                <a:cs typeface="+mn-ea"/>
                <a:sym typeface="+mn-ea"/>
              </a:rPr>
              <a:t>营养搭配的建议</a:t>
            </a:r>
            <a:endParaRPr lang="zh-CN" altLang="en-US" sz="2000" b="1" dirty="0">
              <a:solidFill>
                <a:schemeClr val="accent2"/>
              </a:solidFill>
              <a:latin typeface="+mn-ea"/>
              <a:cs typeface="+mn-ea"/>
              <a:sym typeface="+mn-ea"/>
            </a:endParaRPr>
          </a:p>
        </p:txBody>
      </p:sp>
      <p:sp>
        <p:nvSpPr>
          <p:cNvPr id="82" name="标题"/>
          <p:cNvSpPr txBox="1"/>
          <p:nvPr>
            <p:custDataLst>
              <p:tags r:id="rId12"/>
            </p:custDataLst>
          </p:nvPr>
        </p:nvSpPr>
        <p:spPr>
          <a:xfrm>
            <a:off x="9340215" y="4185285"/>
            <a:ext cx="2633345" cy="542290"/>
          </a:xfrm>
          <a:prstGeom prst="rect">
            <a:avLst/>
          </a:prstGeom>
          <a:noFill/>
        </p:spPr>
        <p:txBody>
          <a:bodyPr wrap="square" lIns="0" tIns="0" rIns="0" bIns="0" rtlCol="0" anchor="ctr" anchorCtr="0">
            <a:noAutofit/>
          </a:bodyPr>
          <a:lstStyle/>
          <a:p>
            <a:pPr>
              <a:lnSpc>
                <a:spcPct val="120000"/>
              </a:lnSpc>
            </a:pPr>
            <a:r>
              <a:rPr lang="zh-CN" altLang="en-US" sz="2000" b="1" dirty="0">
                <a:solidFill>
                  <a:schemeClr val="accent1"/>
                </a:solidFill>
                <a:latin typeface="+mn-ea"/>
                <a:cs typeface="+mn-ea"/>
                <a:sym typeface="+mn-ea"/>
              </a:rPr>
              <a:t>避免不适宜食物的摄入</a:t>
            </a:r>
            <a:endParaRPr lang="zh-CN" altLang="en-US" sz="2000" b="1" dirty="0">
              <a:solidFill>
                <a:schemeClr val="accent1"/>
              </a:solidFill>
              <a:latin typeface="+mn-ea"/>
              <a:cs typeface="+mn-ea"/>
              <a:sym typeface="+mn-ea"/>
            </a:endParaRPr>
          </a:p>
        </p:txBody>
      </p:sp>
      <p:sp>
        <p:nvSpPr>
          <p:cNvPr id="83" name="标题"/>
          <p:cNvSpPr txBox="1"/>
          <p:nvPr>
            <p:custDataLst>
              <p:tags r:id="rId13"/>
            </p:custDataLst>
          </p:nvPr>
        </p:nvSpPr>
        <p:spPr>
          <a:xfrm>
            <a:off x="1002030" y="4188460"/>
            <a:ext cx="2633345" cy="534035"/>
          </a:xfrm>
          <a:prstGeom prst="rect">
            <a:avLst/>
          </a:prstGeom>
          <a:noFill/>
        </p:spPr>
        <p:txBody>
          <a:bodyPr wrap="square" lIns="0" tIns="0" rIns="0" bIns="0" rtlCol="0" anchor="ctr" anchorCtr="0">
            <a:noAutofit/>
          </a:bodyPr>
          <a:lstStyle/>
          <a:p>
            <a:pPr>
              <a:lnSpc>
                <a:spcPct val="120000"/>
              </a:lnSpc>
            </a:pPr>
            <a:r>
              <a:rPr lang="zh-CN" altLang="en-US" sz="2000" b="1">
                <a:solidFill>
                  <a:schemeClr val="accent1"/>
                </a:solidFill>
                <a:latin typeface="+mn-ea"/>
                <a:cs typeface="+mn-ea"/>
                <a:sym typeface="+mn-ea"/>
              </a:rPr>
              <a:t>饮食卫生的基本原则</a:t>
            </a:r>
            <a:endParaRPr lang="zh-CN" altLang="en-US" sz="2000" b="1">
              <a:solidFill>
                <a:schemeClr val="accent1"/>
              </a:solidFill>
              <a:latin typeface="+mn-ea"/>
              <a:cs typeface="+mn-ea"/>
              <a:sym typeface="+mn-ea"/>
            </a:endParaRPr>
          </a:p>
        </p:txBody>
      </p:sp>
      <p:sp>
        <p:nvSpPr>
          <p:cNvPr id="84" name="标题"/>
          <p:cNvSpPr txBox="1"/>
          <p:nvPr>
            <p:custDataLst>
              <p:tags r:id="rId14"/>
            </p:custDataLst>
          </p:nvPr>
        </p:nvSpPr>
        <p:spPr>
          <a:xfrm>
            <a:off x="4483004" y="1304891"/>
            <a:ext cx="813829" cy="534336"/>
          </a:xfrm>
          <a:prstGeom prst="rect">
            <a:avLst/>
          </a:prstGeom>
          <a:noFill/>
        </p:spPr>
        <p:txBody>
          <a:bodyPr wrap="none" lIns="0" tIns="0" rIns="0" bIns="0" rtlCol="0" anchor="ctr" anchorCtr="0">
            <a:normAutofit fontScale="70000"/>
          </a:bodyPr>
          <a:lstStyle/>
          <a:p>
            <a:r>
              <a:rPr lang="en-US" altLang="zh-CN" sz="4400" b="1" dirty="0">
                <a:solidFill>
                  <a:schemeClr val="accent2"/>
                </a:solidFill>
                <a:cs typeface="+mn-ea"/>
                <a:sym typeface="+mn-ea"/>
              </a:rPr>
              <a:t>02</a:t>
            </a:r>
            <a:endParaRPr lang="en-US" altLang="zh-CN" sz="4400" b="1" dirty="0">
              <a:solidFill>
                <a:schemeClr val="accent2"/>
              </a:solidFill>
              <a:cs typeface="+mn-ea"/>
              <a:sym typeface="+mn-ea"/>
            </a:endParaRPr>
          </a:p>
        </p:txBody>
      </p:sp>
      <p:sp>
        <p:nvSpPr>
          <p:cNvPr id="85" name="标题"/>
          <p:cNvSpPr txBox="1"/>
          <p:nvPr>
            <p:custDataLst>
              <p:tags r:id="rId15"/>
            </p:custDataLst>
          </p:nvPr>
        </p:nvSpPr>
        <p:spPr>
          <a:xfrm>
            <a:off x="8654199" y="4185115"/>
            <a:ext cx="813829" cy="541990"/>
          </a:xfrm>
          <a:prstGeom prst="rect">
            <a:avLst/>
          </a:prstGeom>
          <a:noFill/>
        </p:spPr>
        <p:txBody>
          <a:bodyPr wrap="none" lIns="0" tIns="0" rIns="0" bIns="0" rtlCol="0" anchor="ctr" anchorCtr="0">
            <a:normAutofit fontScale="60000"/>
          </a:bodyPr>
          <a:lstStyle/>
          <a:p>
            <a:pPr>
              <a:lnSpc>
                <a:spcPct val="120000"/>
              </a:lnSpc>
            </a:pPr>
            <a:r>
              <a:rPr lang="en-US" altLang="zh-CN" sz="4400" b="1" dirty="0">
                <a:solidFill>
                  <a:schemeClr val="accent1"/>
                </a:solidFill>
                <a:cs typeface="+mn-ea"/>
                <a:sym typeface="+mn-ea"/>
              </a:rPr>
              <a:t>03</a:t>
            </a:r>
            <a:endParaRPr lang="en-US" altLang="zh-CN" sz="4400" b="1" dirty="0">
              <a:solidFill>
                <a:schemeClr val="accent1"/>
              </a:solidFill>
              <a:cs typeface="+mn-ea"/>
              <a:sym typeface="+mn-ea"/>
            </a:endParaRPr>
          </a:p>
        </p:txBody>
      </p:sp>
      <p:sp>
        <p:nvSpPr>
          <p:cNvPr id="86" name="标题"/>
          <p:cNvSpPr txBox="1"/>
          <p:nvPr>
            <p:custDataLst>
              <p:tags r:id="rId16"/>
            </p:custDataLst>
          </p:nvPr>
        </p:nvSpPr>
        <p:spPr>
          <a:xfrm>
            <a:off x="315886" y="4188512"/>
            <a:ext cx="813829" cy="534334"/>
          </a:xfrm>
          <a:prstGeom prst="rect">
            <a:avLst/>
          </a:prstGeom>
          <a:noFill/>
        </p:spPr>
        <p:txBody>
          <a:bodyPr wrap="none" lIns="0" tIns="0" rIns="0" bIns="0" rtlCol="0" anchor="ctr" anchorCtr="0">
            <a:normAutofit fontScale="60000"/>
          </a:bodyPr>
          <a:lstStyle/>
          <a:p>
            <a:pPr>
              <a:lnSpc>
                <a:spcPct val="120000"/>
              </a:lnSpc>
            </a:pPr>
            <a:r>
              <a:rPr lang="en-US" altLang="zh-CN" sz="4400" b="1" dirty="0">
                <a:solidFill>
                  <a:schemeClr val="accent1"/>
                </a:solidFill>
                <a:cs typeface="+mn-ea"/>
                <a:sym typeface="+mn-ea"/>
              </a:rPr>
              <a:t>01</a:t>
            </a:r>
            <a:endParaRPr lang="en-US" altLang="zh-CN" sz="4400" b="1" dirty="0">
              <a:solidFill>
                <a:schemeClr val="accent1"/>
              </a:solidFill>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22415" y="3490007"/>
            <a:ext cx="9144000" cy="1152000"/>
          </a:xfrm>
        </p:spPr>
        <p:txBody>
          <a:bodyPr/>
          <a:lstStyle/>
          <a:p>
            <a:r>
              <a:rPr lang="zh-CN" altLang="en-US"/>
              <a:t>军训</a:t>
            </a:r>
            <a:endParaRPr lang="zh-CN" altLang="en-US"/>
          </a:p>
        </p:txBody>
      </p:sp>
      <p:sp>
        <p:nvSpPr>
          <p:cNvPr id="6" name="节编号"/>
          <p:cNvSpPr>
            <a:spLocks noGrp="1"/>
          </p:cNvSpPr>
          <p:nvPr>
            <p:ph type="body" sz="quarter" idx="13"/>
            <p:custDataLst>
              <p:tags r:id="rId2"/>
            </p:custDataLst>
          </p:nvPr>
        </p:nvSpPr>
        <p:spPr>
          <a:xfrm>
            <a:off x="4692015" y="1973943"/>
            <a:ext cx="4572000" cy="1454864"/>
          </a:xfrm>
        </p:spPr>
        <p:txBody>
          <a:bodyPr/>
          <a:lstStyle/>
          <a:p>
            <a:r>
              <a:rPr lang="zh-CN" altLang="en-US" sz="5400"/>
              <a:t>第一节</a:t>
            </a:r>
            <a:endParaRPr lang="zh-CN" altLang="en-US" sz="54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9420860"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正确理解并阐述军训的基本目的和重要性，包括其对提高学生思想政治觉悟、爱国情怀、国防观念和国家安全意识的作用；掌握并描述军训对学生德、智、体全面发展的促进作用，以及军训在塑造学生人生观、世界观、价值观方面的积极影响；能够列举并解释军训的具体要求。</a:t>
            </a:r>
            <a:endParaRPr lang="zh-CN" altLang="en-US" sz="16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9420860"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能够通过小组讨论、案例分析等方式，深入探究军训的意义和要求，提高分析问题和解决问题的能力；学会在军训实践中遵守纪律、服从命令，培养自我约束和团队合作能力以及在军训过程中进行自我反思和总结，提升自我管理和自我提升的能力。</a:t>
            </a:r>
            <a:endParaRPr lang="zh-CN" altLang="en-US" sz="16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9420860"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通过军训活动，增强爱国主义精神和国防观念，培养对国家和民族的责任感和使命感；树立正确的人生观、世界观、价值观，明确自己的成长方向和目标；培养坚韧不拔、果断勇敢、团结协作等优良品质，为未来的学习和生活奠定坚实的基础。</a:t>
            </a:r>
            <a:endParaRPr lang="zh-CN" altLang="en-US" sz="16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10966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1.</a:t>
            </a:r>
            <a:r>
              <a:rPr lang="zh-CN" altLang="en-US" sz="2800">
                <a:solidFill>
                  <a:schemeClr val="accent1">
                    <a:lumMod val="75000"/>
                  </a:schemeClr>
                </a:solidFill>
              </a:rPr>
              <a:t>贯彻党的教育方针与学生素质提升</a:t>
            </a:r>
            <a:endParaRPr lang="zh-CN" altLang="en-US" sz="2800">
              <a:solidFill>
                <a:schemeClr val="accent1">
                  <a:lumMod val="75000"/>
                </a:schemeClr>
              </a:solidFill>
            </a:endParaRPr>
          </a:p>
        </p:txBody>
      </p:sp>
      <p:sp>
        <p:nvSpPr>
          <p:cNvPr id="2" name="矩形 3"/>
          <p:cNvSpPr/>
          <p:nvPr>
            <p:custDataLst>
              <p:tags r:id="rId2"/>
            </p:custDataLst>
          </p:nvPr>
        </p:nvSpPr>
        <p:spPr>
          <a:xfrm>
            <a:off x="2141746" y="25933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党的教育方针强调贯彻立德树人根本任务，通过加强学生思想政治教育，培养德智体美劳全面发展的社会主义建设者和接班人。</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21253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党的教育方针概述</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21920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zh-CN" altLang="en-US"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41936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全面提高学生素质是教育的核心目标，要求学生在道德、智力、体质、美育和劳动技能等方面均衡发展，以适应社会的多元需求。</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7263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全面素质培养的重要性</a:t>
            </a:r>
            <a:endParaRPr lang="zh-CN" altLang="en-US" sz="2000" b="1">
              <a:solidFill>
                <a:schemeClr val="accent1"/>
              </a:solidFill>
              <a:latin typeface="+mn-ea"/>
              <a:cs typeface="+mn-ea"/>
              <a:sym typeface="+mn-ea"/>
            </a:endParaRPr>
          </a:p>
        </p:txBody>
      </p:sp>
      <p:sp>
        <p:nvSpPr>
          <p:cNvPr id="17" name="矩形 10"/>
          <p:cNvSpPr/>
          <p:nvPr>
            <p:custDataLst>
              <p:tags r:id="rId7"/>
            </p:custDataLst>
          </p:nvPr>
        </p:nvSpPr>
        <p:spPr>
          <a:xfrm>
            <a:off x="1250771" y="379298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zh-CN" altLang="en-US"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7946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培养“有理想、有道德、有文化、有纪律”的四有新人，是新时代教育的重要目标，旨在造就一代又一代有为青年，为国家发展贡献力量。</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53266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培养目标：四有新人</a:t>
            </a:r>
            <a:endParaRPr lang="zh-CN" altLang="en-US" sz="2000" b="1">
              <a:solidFill>
                <a:schemeClr val="accent1"/>
              </a:solidFill>
              <a:latin typeface="+mn-ea"/>
              <a:cs typeface="+mn-ea"/>
              <a:sym typeface="+mn-ea"/>
            </a:endParaRPr>
          </a:p>
        </p:txBody>
      </p:sp>
      <p:sp>
        <p:nvSpPr>
          <p:cNvPr id="23" name="矩形 18"/>
          <p:cNvSpPr/>
          <p:nvPr>
            <p:custDataLst>
              <p:tags r:id="rId10"/>
            </p:custDataLst>
          </p:nvPr>
        </p:nvSpPr>
        <p:spPr>
          <a:xfrm>
            <a:off x="1241245" y="539330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zh-CN" altLang="en-US" sz="2400">
              <a:solidFill>
                <a:schemeClr val="lt1">
                  <a:lumMod val="100000"/>
                </a:schemeClr>
              </a:solidFill>
              <a:latin typeface="+mn-ea"/>
              <a:cs typeface="+mn-ea"/>
              <a:sym typeface="+mn-ea"/>
            </a:endParaRPr>
          </a:p>
        </p:txBody>
      </p:sp>
      <p:sp>
        <p:nvSpPr>
          <p:cNvPr id="9" name="标题 8"/>
          <p:cNvSpPr>
            <a:spLocks noGrp="1"/>
          </p:cNvSpPr>
          <p:nvPr>
            <p:custDataLst>
              <p:tags r:id="rId1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一、学生军训的目的</a:t>
            </a:r>
            <a:endParaRPr lang="zh-CN" altLang="en-US"/>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2.</a:t>
            </a:r>
            <a:r>
              <a:rPr lang="zh-CN" altLang="en-US" sz="2800">
                <a:solidFill>
                  <a:schemeClr val="accent1">
                    <a:lumMod val="75000"/>
                  </a:schemeClr>
                </a:solidFill>
              </a:rPr>
              <a:t>思想政治教育与爱国情怀</a:t>
            </a:r>
            <a:endParaRPr lang="zh-CN" altLang="en-US" sz="2800">
              <a:solidFill>
                <a:schemeClr val="accent1">
                  <a:lumMod val="75000"/>
                </a:schemeClr>
              </a:solidFill>
            </a:endParaRPr>
          </a:p>
        </p:txBody>
      </p:sp>
      <p:sp>
        <p:nvSpPr>
          <p:cNvPr id="37" name="任意多边形: 形状 16"/>
          <p:cNvSpPr/>
          <p:nvPr>
            <p:custDataLst>
              <p:tags r:id="rId2"/>
            </p:custDataLst>
          </p:nvPr>
        </p:nvSpPr>
        <p:spPr>
          <a:xfrm rot="2700000">
            <a:off x="1600942" y="176330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8" name="矩形 37"/>
          <p:cNvSpPr/>
          <p:nvPr>
            <p:custDataLst>
              <p:tags r:id="rId3"/>
            </p:custDataLst>
          </p:nvPr>
        </p:nvSpPr>
        <p:spPr>
          <a:xfrm>
            <a:off x="1076924" y="361731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思想政治教育的目的</a:t>
            </a:r>
            <a:endParaRPr lang="zh-CN" altLang="en-US" sz="2000" b="1">
              <a:solidFill>
                <a:schemeClr val="accent1"/>
              </a:solidFill>
              <a:latin typeface="+mn-ea"/>
              <a:cs typeface="+mn-ea"/>
            </a:endParaRPr>
          </a:p>
        </p:txBody>
      </p:sp>
      <p:sp>
        <p:nvSpPr>
          <p:cNvPr id="39" name="矩形 38"/>
          <p:cNvSpPr/>
          <p:nvPr>
            <p:custDataLst>
              <p:tags r:id="rId4"/>
            </p:custDataLst>
          </p:nvPr>
        </p:nvSpPr>
        <p:spPr>
          <a:xfrm>
            <a:off x="1073599" y="4280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思想政治教育的目的是提高学生的思想政治觉悟，引导他们树立正确的世界观、人生观和价值观，为成为社会主义合格建设者打下坚实的思想基础。</a:t>
            </a:r>
            <a:endParaRPr lang="zh-CN" altLang="en-US" sz="1600">
              <a:ln>
                <a:noFill/>
                <a:prstDash val="sysDot"/>
              </a:ln>
              <a:solidFill>
                <a:schemeClr val="tx1">
                  <a:lumMod val="85000"/>
                  <a:lumOff val="15000"/>
                </a:schemeClr>
              </a:solidFill>
              <a:latin typeface="+mn-ea"/>
              <a:cs typeface="+mn-ea"/>
            </a:endParaRPr>
          </a:p>
        </p:txBody>
      </p:sp>
      <p:pic>
        <p:nvPicPr>
          <p:cNvPr id="40" name="图片 39" descr="/data/temp/af93e4d6-4750-11f0-851c-8a9b2a603eb1.jpegaf93e4d6-4750-11f0-851c-8a9b2a603eb1"/>
          <p:cNvPicPr>
            <a:picLocks noChangeAspect="1"/>
          </p:cNvPicPr>
          <p:nvPr>
            <p:custDataLst>
              <p:tags r:id="rId5"/>
            </p:custDataLst>
          </p:nvPr>
        </p:nvPicPr>
        <p:blipFill rotWithShape="1">
          <a:blip r:embed="rId6"/>
          <a:srcRect t="26386" b="26386"/>
          <a:stretch>
            <a:fillRect/>
          </a:stretch>
        </p:blipFill>
        <p:spPr>
          <a:xfrm>
            <a:off x="1265118" y="161899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1" name="任意多边形: 形状 67"/>
          <p:cNvSpPr/>
          <p:nvPr>
            <p:custDataLst>
              <p:tags r:id="rId7"/>
            </p:custDataLst>
          </p:nvPr>
        </p:nvSpPr>
        <p:spPr>
          <a:xfrm rot="2700000">
            <a:off x="5217862" y="1762636"/>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2" name="图片 41" descr="/data/temp/af93e5bc-4750-11f0-851c-8a9b2a603eb1.jpegaf93e5bc-4750-11f0-851c-8a9b2a603eb1"/>
          <p:cNvPicPr>
            <a:picLocks noChangeAspect="1"/>
          </p:cNvPicPr>
          <p:nvPr>
            <p:custDataLst>
              <p:tags r:id="rId8"/>
            </p:custDataLst>
          </p:nvPr>
        </p:nvPicPr>
        <p:blipFill rotWithShape="1">
          <a:blip r:embed="rId9"/>
          <a:srcRect t="27172" b="27172"/>
          <a:stretch>
            <a:fillRect/>
          </a:stretch>
        </p:blipFill>
        <p:spPr>
          <a:xfrm>
            <a:off x="4882039" y="1618997"/>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43" name="矩形 42"/>
          <p:cNvSpPr/>
          <p:nvPr>
            <p:custDataLst>
              <p:tags r:id="rId10"/>
            </p:custDataLst>
          </p:nvPr>
        </p:nvSpPr>
        <p:spPr>
          <a:xfrm>
            <a:off x="4694510" y="361731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2"/>
                </a:solidFill>
                <a:latin typeface="+mn-ea"/>
                <a:cs typeface="+mn-ea"/>
              </a:rPr>
              <a:t>激发学生的爱国情怀</a:t>
            </a:r>
            <a:endParaRPr lang="zh-CN" altLang="en-US" sz="2000" b="1">
              <a:solidFill>
                <a:schemeClr val="accent2"/>
              </a:solidFill>
              <a:latin typeface="+mn-ea"/>
              <a:cs typeface="+mn-ea"/>
            </a:endParaRPr>
          </a:p>
        </p:txBody>
      </p:sp>
      <p:sp>
        <p:nvSpPr>
          <p:cNvPr id="44" name="矩形 43"/>
          <p:cNvSpPr/>
          <p:nvPr>
            <p:custDataLst>
              <p:tags r:id="rId11"/>
            </p:custDataLst>
          </p:nvPr>
        </p:nvSpPr>
        <p:spPr>
          <a:xfrm>
            <a:off x="4691185" y="4280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通过深入学习国家历史、文化以及改革开放的成就，激发学生的民族自豪感和爱国热情，使他们自觉维护国家利益和民族尊严。</a:t>
            </a:r>
            <a:endParaRPr lang="zh-CN" altLang="en-US" sz="1600">
              <a:ln>
                <a:noFill/>
                <a:prstDash val="sysDot"/>
              </a:ln>
              <a:solidFill>
                <a:schemeClr val="tx1">
                  <a:lumMod val="85000"/>
                  <a:lumOff val="15000"/>
                </a:schemeClr>
              </a:solidFill>
              <a:latin typeface="+mn-ea"/>
              <a:cs typeface="+mn-ea"/>
            </a:endParaRPr>
          </a:p>
        </p:txBody>
      </p:sp>
      <p:sp>
        <p:nvSpPr>
          <p:cNvPr id="46" name="任意多边形: 形状 70"/>
          <p:cNvSpPr/>
          <p:nvPr>
            <p:custDataLst>
              <p:tags r:id="rId12"/>
            </p:custDataLst>
          </p:nvPr>
        </p:nvSpPr>
        <p:spPr>
          <a:xfrm rot="2700000">
            <a:off x="8835448" y="176330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7" name="图片 46" descr="/data/temp/af93e704-4750-11f0-851c-8a9b2a603eb1.jpegaf93e704-4750-11f0-851c-8a9b2a603eb1"/>
          <p:cNvPicPr>
            <a:picLocks noChangeAspect="1"/>
          </p:cNvPicPr>
          <p:nvPr>
            <p:custDataLst>
              <p:tags r:id="rId13"/>
            </p:custDataLst>
          </p:nvPr>
        </p:nvPicPr>
        <p:blipFill>
          <a:blip r:embed="rId14"/>
          <a:srcRect t="27176" b="27176"/>
          <a:stretch>
            <a:fillRect/>
          </a:stretch>
        </p:blipFill>
        <p:spPr>
          <a:xfrm>
            <a:off x="8499624" y="161899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8" name="矩形 47"/>
          <p:cNvSpPr/>
          <p:nvPr>
            <p:custDataLst>
              <p:tags r:id="rId15"/>
            </p:custDataLst>
          </p:nvPr>
        </p:nvSpPr>
        <p:spPr>
          <a:xfrm>
            <a:off x="8064500" y="3617595"/>
            <a:ext cx="3338195" cy="548640"/>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增强国防观念与国家安全意识</a:t>
            </a:r>
            <a:endParaRPr lang="zh-CN" altLang="en-US" sz="2000" b="1">
              <a:solidFill>
                <a:schemeClr val="accent1"/>
              </a:solidFill>
              <a:latin typeface="+mn-ea"/>
              <a:cs typeface="+mn-ea"/>
            </a:endParaRPr>
          </a:p>
        </p:txBody>
      </p:sp>
      <p:sp>
        <p:nvSpPr>
          <p:cNvPr id="49" name="矩形 48"/>
          <p:cNvSpPr/>
          <p:nvPr>
            <p:custDataLst>
              <p:tags r:id="rId16"/>
            </p:custDataLst>
          </p:nvPr>
        </p:nvSpPr>
        <p:spPr>
          <a:xfrm>
            <a:off x="8308770" y="4280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教育学生了解国家安全的重要性，增强国防观念，培养他们成为维护国家安全和世界和平的积极分子。</a:t>
            </a:r>
            <a:endParaRPr lang="zh-CN" altLang="en-US" sz="1600">
              <a:ln>
                <a:noFill/>
                <a:prstDash val="sysDot"/>
              </a:ln>
              <a:solidFill>
                <a:schemeClr val="tx1">
                  <a:lumMod val="85000"/>
                  <a:lumOff val="15000"/>
                </a:schemeClr>
              </a:solidFill>
              <a:latin typeface="+mn-ea"/>
              <a:cs typeface="+mn-ea"/>
            </a:endParaRPr>
          </a:p>
        </p:txBody>
      </p:sp>
      <p:cxnSp>
        <p:nvCxnSpPr>
          <p:cNvPr id="50" name="直接连接符 49"/>
          <p:cNvCxnSpPr/>
          <p:nvPr>
            <p:custDataLst>
              <p:tags r:id="rId17"/>
            </p:custDataLst>
          </p:nvPr>
        </p:nvCxnSpPr>
        <p:spPr>
          <a:xfrm>
            <a:off x="1297703" y="3345330"/>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dirty="0">
                <a:solidFill>
                  <a:schemeClr val="accent1">
                    <a:lumMod val="75000"/>
                  </a:schemeClr>
                </a:solidFill>
              </a:rPr>
              <a:t>3.</a:t>
            </a:r>
            <a:r>
              <a:rPr lang="zh-CN" altLang="en-US" sz="2800" dirty="0">
                <a:solidFill>
                  <a:schemeClr val="accent1">
                    <a:lumMod val="75000"/>
                  </a:schemeClr>
                </a:solidFill>
              </a:rPr>
              <a:t>爱国主义、集体主义和革命英雄主义教育</a:t>
            </a:r>
            <a:endParaRPr lang="zh-CN" altLang="en-US" sz="2800" dirty="0">
              <a:solidFill>
                <a:schemeClr val="accent1">
                  <a:lumMod val="75000"/>
                </a:schemeClr>
              </a:solidFill>
            </a:endParaRPr>
          </a:p>
        </p:txBody>
      </p:sp>
      <p:sp>
        <p:nvSpPr>
          <p:cNvPr id="75" name="圆角矩形 74"/>
          <p:cNvSpPr/>
          <p:nvPr>
            <p:custDataLst>
              <p:tags r:id="rId2"/>
            </p:custDataLst>
          </p:nvPr>
        </p:nvSpPr>
        <p:spPr>
          <a:xfrm>
            <a:off x="573347" y="1988707"/>
            <a:ext cx="3374454" cy="4376991"/>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6" name="圆角矩形 75"/>
          <p:cNvSpPr/>
          <p:nvPr>
            <p:custDataLst>
              <p:tags r:id="rId3"/>
            </p:custDataLst>
          </p:nvPr>
        </p:nvSpPr>
        <p:spPr>
          <a:xfrm>
            <a:off x="4398082" y="1988707"/>
            <a:ext cx="3374454" cy="4376991"/>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7" name="矩形 76"/>
          <p:cNvSpPr/>
          <p:nvPr>
            <p:custDataLst>
              <p:tags r:id="rId4"/>
            </p:custDataLst>
          </p:nvPr>
        </p:nvSpPr>
        <p:spPr>
          <a:xfrm>
            <a:off x="891191" y="3349481"/>
            <a:ext cx="2718899" cy="2435487"/>
          </a:xfrm>
          <a:prstGeom prst="rect">
            <a:avLst/>
          </a:prstGeom>
        </p:spPr>
        <p:txBody>
          <a:bodyPr wrap="square" lIns="0" tIns="0" rIns="0" bIns="0">
            <a:noAutofit/>
          </a:bodyPr>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通过课堂教学、社会实践等多种形式，实施爱国主义教育，让学生深刻理解爱国主义的丰富内涵和时代价值。</a:t>
            </a:r>
            <a:endParaRPr lang="zh-CN" altLang="en-US" dirty="0">
              <a:ln>
                <a:noFill/>
                <a:prstDash val="sysDot"/>
              </a:ln>
              <a:solidFill>
                <a:schemeClr val="tx1">
                  <a:lumMod val="85000"/>
                  <a:lumOff val="15000"/>
                </a:schemeClr>
              </a:solidFill>
              <a:latin typeface="+mn-ea"/>
              <a:cs typeface="+mn-ea"/>
            </a:endParaRPr>
          </a:p>
        </p:txBody>
      </p:sp>
      <p:sp>
        <p:nvSpPr>
          <p:cNvPr id="78" name="矩形 77"/>
          <p:cNvSpPr/>
          <p:nvPr>
            <p:custDataLst>
              <p:tags r:id="rId5"/>
            </p:custDataLst>
          </p:nvPr>
        </p:nvSpPr>
        <p:spPr>
          <a:xfrm>
            <a:off x="811068" y="2698561"/>
            <a:ext cx="2899012" cy="46153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爱国主义教育的实施</a:t>
            </a:r>
            <a:endParaRPr lang="zh-CN" altLang="en-US" sz="2400" b="1" kern="0">
              <a:solidFill>
                <a:schemeClr val="accent1"/>
              </a:solidFill>
              <a:latin typeface="+mn-ea"/>
              <a:cs typeface="+mn-ea"/>
            </a:endParaRPr>
          </a:p>
        </p:txBody>
      </p:sp>
      <p:sp>
        <p:nvSpPr>
          <p:cNvPr id="79" name="矩形 78"/>
          <p:cNvSpPr/>
          <p:nvPr>
            <p:custDataLst>
              <p:tags r:id="rId6"/>
            </p:custDataLst>
          </p:nvPr>
        </p:nvSpPr>
        <p:spPr>
          <a:xfrm>
            <a:off x="4760955" y="3349481"/>
            <a:ext cx="2718899" cy="2435487"/>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培养学生的集体主义精神，让他们认识到个人利益与集体利益的关系，学会在集体中发挥个人作用，共同为集体目标努力。</a:t>
            </a:r>
            <a:endParaRPr lang="zh-CN" altLang="en-US">
              <a:ln>
                <a:noFill/>
                <a:prstDash val="sysDot"/>
              </a:ln>
              <a:solidFill>
                <a:schemeClr val="tx1">
                  <a:lumMod val="85000"/>
                  <a:lumOff val="15000"/>
                </a:schemeClr>
              </a:solidFill>
              <a:latin typeface="+mn-ea"/>
              <a:cs typeface="+mn-ea"/>
            </a:endParaRPr>
          </a:p>
        </p:txBody>
      </p:sp>
      <p:sp>
        <p:nvSpPr>
          <p:cNvPr id="80" name="矩形 79"/>
          <p:cNvSpPr/>
          <p:nvPr>
            <p:custDataLst>
              <p:tags r:id="rId7"/>
            </p:custDataLst>
          </p:nvPr>
        </p:nvSpPr>
        <p:spPr>
          <a:xfrm>
            <a:off x="4635803" y="2698561"/>
            <a:ext cx="2899012" cy="46153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集体主义精神的培养</a:t>
            </a:r>
            <a:endParaRPr lang="zh-CN" altLang="en-US" sz="2400" b="1" kern="0">
              <a:solidFill>
                <a:schemeClr val="accent2"/>
              </a:solidFill>
              <a:latin typeface="+mn-ea"/>
              <a:cs typeface="+mn-ea"/>
            </a:endParaRPr>
          </a:p>
        </p:txBody>
      </p:sp>
      <p:sp>
        <p:nvSpPr>
          <p:cNvPr id="81" name="圆角矩形 80"/>
          <p:cNvSpPr/>
          <p:nvPr>
            <p:custDataLst>
              <p:tags r:id="rId8"/>
            </p:custDataLst>
          </p:nvPr>
        </p:nvSpPr>
        <p:spPr>
          <a:xfrm>
            <a:off x="8292345" y="1988707"/>
            <a:ext cx="3374454" cy="4376991"/>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2" name="矩形 81"/>
          <p:cNvSpPr/>
          <p:nvPr>
            <p:custDataLst>
              <p:tags r:id="rId9"/>
            </p:custDataLst>
          </p:nvPr>
        </p:nvSpPr>
        <p:spPr>
          <a:xfrm>
            <a:off x="8630718" y="3349481"/>
            <a:ext cx="2718899" cy="2435487"/>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通过讲述革命先烈的英雄事迹，传承革命英雄主义精神，激励学生在新时代继续发扬不怕牺牲、勇于斗争的革命传统。</a:t>
            </a:r>
            <a:endParaRPr lang="zh-CN" altLang="en-US">
              <a:ln>
                <a:noFill/>
                <a:prstDash val="sysDot"/>
              </a:ln>
              <a:solidFill>
                <a:schemeClr val="tx1">
                  <a:lumMod val="85000"/>
                  <a:lumOff val="15000"/>
                </a:schemeClr>
              </a:solidFill>
              <a:latin typeface="+mn-ea"/>
              <a:cs typeface="+mn-ea"/>
            </a:endParaRPr>
          </a:p>
        </p:txBody>
      </p:sp>
      <p:sp>
        <p:nvSpPr>
          <p:cNvPr id="83" name="矩形 82"/>
          <p:cNvSpPr/>
          <p:nvPr>
            <p:custDataLst>
              <p:tags r:id="rId10"/>
            </p:custDataLst>
          </p:nvPr>
        </p:nvSpPr>
        <p:spPr>
          <a:xfrm>
            <a:off x="8530067" y="2698561"/>
            <a:ext cx="2899012" cy="46153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革命英雄主义的传承</a:t>
            </a:r>
            <a:endParaRPr lang="zh-CN" altLang="en-US" sz="2400" b="1" kern="0">
              <a:solidFill>
                <a:schemeClr val="accent1"/>
              </a:solidFill>
              <a:latin typeface="+mn-ea"/>
              <a:cs typeface="+mn-ea"/>
            </a:endParaRPr>
          </a:p>
        </p:txBody>
      </p:sp>
      <p:cxnSp>
        <p:nvCxnSpPr>
          <p:cNvPr id="84" name="直接连接符 83"/>
          <p:cNvCxnSpPr/>
          <p:nvPr>
            <p:custDataLst>
              <p:tags r:id="rId11"/>
            </p:custDataLst>
          </p:nvPr>
        </p:nvCxnSpPr>
        <p:spPr>
          <a:xfrm>
            <a:off x="2084435" y="6033947"/>
            <a:ext cx="352278"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85" name="直接连接符 84"/>
          <p:cNvCxnSpPr/>
          <p:nvPr>
            <p:custDataLst>
              <p:tags r:id="rId12"/>
            </p:custDataLst>
          </p:nvPr>
        </p:nvCxnSpPr>
        <p:spPr>
          <a:xfrm>
            <a:off x="5909169" y="6033947"/>
            <a:ext cx="352278"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86" name="直接连接符 85"/>
          <p:cNvCxnSpPr/>
          <p:nvPr>
            <p:custDataLst>
              <p:tags r:id="rId13"/>
            </p:custDataLst>
          </p:nvPr>
        </p:nvCxnSpPr>
        <p:spPr>
          <a:xfrm>
            <a:off x="9803433" y="6033947"/>
            <a:ext cx="352278"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87" name="椭圆 86"/>
          <p:cNvSpPr/>
          <p:nvPr>
            <p:custDataLst>
              <p:tags r:id="rId14"/>
            </p:custDataLst>
          </p:nvPr>
        </p:nvSpPr>
        <p:spPr>
          <a:xfrm>
            <a:off x="1835456" y="1543723"/>
            <a:ext cx="928372" cy="92837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8" name="椭圆 87"/>
          <p:cNvSpPr/>
          <p:nvPr>
            <p:custDataLst>
              <p:tags r:id="rId15"/>
            </p:custDataLst>
          </p:nvPr>
        </p:nvSpPr>
        <p:spPr>
          <a:xfrm>
            <a:off x="1866578" y="1543061"/>
            <a:ext cx="865465" cy="86546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9" name="椭圆 88"/>
          <p:cNvSpPr/>
          <p:nvPr>
            <p:custDataLst>
              <p:tags r:id="rId16"/>
            </p:custDataLst>
          </p:nvPr>
        </p:nvSpPr>
        <p:spPr>
          <a:xfrm>
            <a:off x="5621123" y="1543723"/>
            <a:ext cx="928372" cy="928372"/>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0" name="椭圆 89"/>
          <p:cNvSpPr/>
          <p:nvPr>
            <p:custDataLst>
              <p:tags r:id="rId17"/>
            </p:custDataLst>
          </p:nvPr>
        </p:nvSpPr>
        <p:spPr>
          <a:xfrm>
            <a:off x="5652245" y="1543061"/>
            <a:ext cx="865465" cy="86546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1" name="椭圆 90"/>
          <p:cNvSpPr/>
          <p:nvPr>
            <p:custDataLst>
              <p:tags r:id="rId18"/>
            </p:custDataLst>
          </p:nvPr>
        </p:nvSpPr>
        <p:spPr>
          <a:xfrm>
            <a:off x="9515386" y="1543723"/>
            <a:ext cx="928372" cy="92837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2" name="椭圆 91"/>
          <p:cNvSpPr/>
          <p:nvPr>
            <p:custDataLst>
              <p:tags r:id="rId19"/>
            </p:custDataLst>
          </p:nvPr>
        </p:nvSpPr>
        <p:spPr>
          <a:xfrm>
            <a:off x="9546509" y="1543723"/>
            <a:ext cx="865465" cy="86546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93" name="图形 23" descr="/data/temp/d162593c-4750-11f0-b805-9a92f84dc1f6.svgd162593c-4750-11f0-b805-9a92f84dc1f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256" r="257"/>
          <a:stretch>
            <a:fillRect/>
          </a:stretch>
        </p:blipFill>
        <p:spPr>
          <a:xfrm>
            <a:off x="2130125" y="1806608"/>
            <a:ext cx="338372" cy="338372"/>
          </a:xfrm>
          <a:prstGeom prst="rect">
            <a:avLst/>
          </a:prstGeom>
        </p:spPr>
      </p:pic>
      <p:pic>
        <p:nvPicPr>
          <p:cNvPr id="94" name="图形 25" descr="/data/temp/d1625a5d-4750-11f0-b805-9a92f84dc1f6.svgd1625a5d-4750-11f0-b805-9a92f84dc1f6"/>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648" r="1648"/>
          <a:stretch>
            <a:fillRect/>
          </a:stretch>
        </p:blipFill>
        <p:spPr>
          <a:xfrm>
            <a:off x="5915791" y="1806608"/>
            <a:ext cx="337710" cy="337710"/>
          </a:xfrm>
          <a:prstGeom prst="rect">
            <a:avLst/>
          </a:prstGeom>
        </p:spPr>
      </p:pic>
      <p:pic>
        <p:nvPicPr>
          <p:cNvPr id="95" name="图形 26" descr="/data/temp/d1625b94-4750-11f0-b805-9a92f84dc1f6.svgd1625b94-4750-11f0-b805-9a92f84dc1f6"/>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t="4123" b="4124"/>
          <a:stretch>
            <a:fillRect/>
          </a:stretch>
        </p:blipFill>
        <p:spPr>
          <a:xfrm>
            <a:off x="9827934" y="1825811"/>
            <a:ext cx="301952" cy="301952"/>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4.军事知识和技能教育</a:t>
            </a:r>
            <a:endParaRPr lang="zh-CN" altLang="en-US" sz="2800">
              <a:solidFill>
                <a:schemeClr val="accent1">
                  <a:lumMod val="75000"/>
                </a:schemeClr>
              </a:solidFill>
            </a:endParaRPr>
          </a:p>
        </p:txBody>
      </p:sp>
      <p:sp>
        <p:nvSpPr>
          <p:cNvPr id="8" name="矩形 2"/>
          <p:cNvSpPr/>
          <p:nvPr>
            <p:custDataLst>
              <p:tags r:id="rId2"/>
            </p:custDataLst>
          </p:nvPr>
        </p:nvSpPr>
        <p:spPr>
          <a:xfrm>
            <a:off x="901097" y="3175868"/>
            <a:ext cx="2880446" cy="876095"/>
          </a:xfrm>
          <a:prstGeom prst="rect">
            <a:avLst/>
          </a:prstGeom>
          <a:ln>
            <a:noFill/>
            <a:prstDash val="sysDash"/>
          </a:ln>
        </p:spPr>
        <p:txBody>
          <a:bodyPr vert="horz" wrap="square" lIns="0" tIns="0" rIns="0" bIns="0" rtlCol="0">
            <a:noAutofit/>
          </a:bodyPr>
          <a:p>
            <a:pPr algn="just">
              <a:lnSpc>
                <a:spcPct val="14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教育学生遵守学校规章制度，培养良好的组织纪律性，确保学校教育秩序的正常运行，为将来适应社会生活打下基础。</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546477"/>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增强组织纪律观念</a:t>
            </a:r>
            <a:endParaRPr lang="zh-CN" altLang="en-US" sz="2000" b="1" kern="0">
              <a:solidFill>
                <a:schemeClr val="accent1"/>
              </a:solidFill>
              <a:latin typeface="+mn-ea"/>
              <a:cs typeface="+mn-ea"/>
            </a:endParaRPr>
          </a:p>
        </p:txBody>
      </p:sp>
      <p:sp>
        <p:nvSpPr>
          <p:cNvPr id="13" name="矩形 4"/>
          <p:cNvSpPr/>
          <p:nvPr>
            <p:custDataLst>
              <p:tags r:id="rId4"/>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29" descr="/data/temp/89e69245-4750-11f0-8538-7abda89095bc.jpg@base@tag=imgScale&amp;m=1&amp;w=799&amp;h=422&amp;q=9589e69245-4750-11f0-8538-7abda89095bc"/>
          <p:cNvPicPr>
            <a:picLocks noChangeAspect="1"/>
          </p:cNvPicPr>
          <p:nvPr>
            <p:custDataLst>
              <p:tags r:id="rId5"/>
            </p:custDataLst>
          </p:nvPr>
        </p:nvPicPr>
        <p:blipFill rotWithShape="1">
          <a:blip r:embed="rId6"/>
          <a:srcRect t="10423" b="10423"/>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3175868"/>
            <a:ext cx="2880446" cy="876095"/>
          </a:xfrm>
          <a:prstGeom prst="rect">
            <a:avLst/>
          </a:prstGeom>
          <a:ln>
            <a:noFill/>
            <a:prstDash val="sysDash"/>
          </a:ln>
        </p:spPr>
        <p:txBody>
          <a:bodyPr vert="horz" wrap="square" lIns="0" tIns="0" rIns="0" bIns="0" rtlCol="0">
            <a:noAutofit/>
          </a:bodyPr>
          <a:p>
            <a:pPr algn="just">
              <a:lnSpc>
                <a:spcPct val="14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强调艰苦奋斗的重要性，通过各种实践活动，如劳动教育、志愿服务等，培养学生的吃苦耐劳精神和勤奋工作态度。</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546477"/>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培养艰苦奋斗作风</a:t>
            </a:r>
            <a:endParaRPr lang="zh-CN" altLang="en-US" sz="2000" b="1" kern="0">
              <a:solidFill>
                <a:schemeClr val="accent1"/>
              </a:solidFill>
              <a:latin typeface="+mn-ea"/>
              <a:cs typeface="+mn-ea"/>
            </a:endParaRPr>
          </a:p>
        </p:txBody>
      </p:sp>
      <p:sp>
        <p:nvSpPr>
          <p:cNvPr id="20" name="矩形 9"/>
          <p:cNvSpPr/>
          <p:nvPr>
            <p:custDataLst>
              <p:tags r:id="rId9"/>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89e69325-4750-11f0-8538-7abda89095bc.jpg@base@tag=imgScale&amp;m=1&amp;w=799&amp;h=422&amp;q=9589e69325-4750-11f0-8538-7abda89095bc"/>
          <p:cNvPicPr>
            <a:picLocks noChangeAspect="1"/>
          </p:cNvPicPr>
          <p:nvPr>
            <p:custDataLst>
              <p:tags r:id="rId10"/>
            </p:custDataLst>
          </p:nvPr>
        </p:nvPicPr>
        <p:blipFill rotWithShape="1">
          <a:blip r:embed="rId11"/>
          <a:srcRect t="10735" b="10735"/>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10"/>
          <p:cNvSpPr/>
          <p:nvPr>
            <p:custDataLst>
              <p:tags r:id="rId12"/>
            </p:custDataLst>
          </p:nvPr>
        </p:nvSpPr>
        <p:spPr>
          <a:xfrm>
            <a:off x="8617551" y="3175868"/>
            <a:ext cx="2880446" cy="876095"/>
          </a:xfrm>
          <a:prstGeom prst="rect">
            <a:avLst/>
          </a:prstGeom>
          <a:ln>
            <a:noFill/>
            <a:prstDash val="sysDash"/>
          </a:ln>
        </p:spPr>
        <p:txBody>
          <a:bodyPr vert="horz" wrap="square" lIns="0" tIns="0" rIns="0" bIns="0" rtlCol="0">
            <a:noAutofit/>
          </a:bodyPr>
          <a:p>
            <a:pPr algn="just">
              <a:lnSpc>
                <a:spcPct val="14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开展军事训练和国防教育，使学生掌握基本的军事知识和技能，增强国防意识，为可能的国防需要做好准备。</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546477"/>
            <a:ext cx="2880443"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掌握基本军事知识技能</a:t>
            </a:r>
            <a:endParaRPr lang="zh-CN" altLang="en-US" sz="2000" b="1" kern="0">
              <a:solidFill>
                <a:schemeClr val="accent1"/>
              </a:solidFill>
              <a:latin typeface="+mn-ea"/>
              <a:cs typeface="+mn-ea"/>
            </a:endParaRPr>
          </a:p>
        </p:txBody>
      </p:sp>
      <p:sp>
        <p:nvSpPr>
          <p:cNvPr id="25" name="矩形 13"/>
          <p:cNvSpPr/>
          <p:nvPr>
            <p:custDataLst>
              <p:tags r:id="rId14"/>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31"/>
          <p:cNvPicPr>
            <a:picLocks noChangeAspect="1"/>
          </p:cNvPicPr>
          <p:nvPr>
            <p:custDataLst>
              <p:tags r:id="rId15"/>
            </p:custDataLst>
          </p:nvPr>
        </p:nvPicPr>
        <p:blipFill rotWithShape="1">
          <a:blip r:embed="rId16"/>
          <a:srcRect/>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02.xml><?xml version="1.0" encoding="utf-8"?>
<p:tagLst xmlns:p="http://schemas.openxmlformats.org/presentationml/2006/main">
  <p:tag name="KSO_WM_DIAGRAM_VIRTUALLY_FRAME" val="{&quot;height&quot;:387.88141883502374,&quot;left&quot;:83.13535433070865,&quot;top&quot;:130.94653392088176,&quot;width&quot;:797.56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03.xml><?xml version="1.0" encoding="utf-8"?>
<p:tagLst xmlns:p="http://schemas.openxmlformats.org/presentationml/2006/main">
  <p:tag name="KSO_WM_DIAGRAM_VIRTUALLY_FRAME" val="{&quot;height&quot;:387.88141883502374,&quot;left&quot;:83.13535433070865,&quot;top&quot;:130.94653392088176,&quot;width&quot;:797.56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04.xml><?xml version="1.0" encoding="utf-8"?>
<p:tagLst xmlns:p="http://schemas.openxmlformats.org/presentationml/2006/main">
  <p:tag name="KSO_WM_DIAGRAM_VIRTUALLY_FRAME" val="{&quot;height&quot;:387.88141883502374,&quot;left&quot;:83.13535433070865,&quot;top&quot;:130.94653392088176,&quot;width&quot;:797.5646456692914}"/>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00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7.5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006.xml><?xml version="1.0" encoding="utf-8"?>
<p:tagLst xmlns:p="http://schemas.openxmlformats.org/presentationml/2006/main">
  <p:tag name="KSO_WM_DIAGRAM_VIRTUALLY_FRAME" val="{&quot;height&quot;:387.88141883502374,&quot;left&quot;:83.13535433070865,&quot;top&quot;:130.94653392088176,&quot;width&quot;:797.56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0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7.5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008.xml><?xml version="1.0" encoding="utf-8"?>
<p:tagLst xmlns:p="http://schemas.openxmlformats.org/presentationml/2006/main">
  <p:tag name="KSO_WM_DIAGRAM_VIRTUALLY_FRAME" val="{&quot;height&quot;:387.88141883502374,&quot;left&quot;:83.13535433070865,&quot;top&quot;:130.94653392088176,&quot;width&quot;:797.56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09.xml><?xml version="1.0" encoding="utf-8"?>
<p:tagLst xmlns:p="http://schemas.openxmlformats.org/presentationml/2006/main">
  <p:tag name="KSO_WM_DIAGRAM_VIRTUALLY_FRAME" val="{&quot;height&quot;:387.88141883502374,&quot;left&quot;:83.13535433070865,&quot;top&quot;:130.94653392088176,&quot;width&quot;:797.56464566929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0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DIAGRAM_VIRTUALLY_FRAME" val="{&quot;height&quot;:387.88141883502374,&quot;left&quot;:83.13535433070865,&quot;top&quot;:130.94653392088176,&quot;width&quot;:797.56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1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7.5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012.xml><?xml version="1.0" encoding="utf-8"?>
<p:tagLst xmlns:p="http://schemas.openxmlformats.org/presentationml/2006/main">
  <p:tag name="KSO_WM_DIAGRAM_VIRTUALLY_FRAME" val="{&quot;height&quot;:387.88141883502374,&quot;left&quot;:83.13535433070865,&quot;top&quot;:130.94653392088176,&quot;width&quot;:797.56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13.xml><?xml version="1.0" encoding="utf-8"?>
<p:tagLst xmlns:p="http://schemas.openxmlformats.org/presentationml/2006/main">
  <p:tag name="KSO_WM_DIAGRAM_VIRTUALLY_FRAME" val="{&quot;height&quot;:387.88141883502374,&quot;left&quot;:83.13535433070865,&quot;top&quot;:130.94653392088176,&quot;width&quot;:797.56464566929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014.xml><?xml version="1.0" encoding="utf-8"?>
<p:tagLst xmlns:p="http://schemas.openxmlformats.org/presentationml/2006/main">
  <p:tag name="KSO_WM_DIAGRAM_VIRTUALLY_FRAME" val="{&quot;height&quot;:387.88141883502374,&quot;left&quot;:83.13535433070865,&quot;top&quot;:130.94653392088176,&quot;width&quot;:797.5646456692914}"/>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0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3403]}"/>
</p:tagLst>
</file>

<file path=ppt/tags/tag10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9_1*l_h_i*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9_1*l_h_i*1_1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9_1*l_h_i*1_1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069_1*l_h_i*1_1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9_1*l_h_a*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9_1*l_h_f*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9_1*l_h_i*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9_1*l_h_i*1_2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9_1*l_h_i*1_2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6,&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069_1*l_h_i*1_2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9_1*l_h_a*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9_1*l_h_f*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9_1*l_h_i*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7,&quot;pos&quot;:1,&quot;transparency&quot;:0},{&quot;brightness&quot;:0,&quot;colorType&quot;:1,&quot;foreColorIndex&quot;:7,&quot;pos&quot;:0.10000000149011612,&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9_1*l_h_i*1_3_2"/>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9_1*l_h_i*1_3_3"/>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7,&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069_1*l_h_i*1_3_4"/>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9_1*l_h_a*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9_1*l_h_f*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4175]}"/>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2*l_h_d*1_2_1"/>
  <p:tag name="KSO_WM_TEMPLATE_CATEGORY" val="diagram"/>
  <p:tag name="KSO_WM_TEMPLATE_INDEX" val="20231971"/>
  <p:tag name="KSO_WM_UNIT_LAYERLEVEL" val="1_1_1"/>
  <p:tag name="KSO_WM_TAG_VERSION" val="3.0"/>
  <p:tag name="KSO_WM_BEAUTIFY_FLAG" val="#wm#"/>
  <p:tag name="KSO_WM_UNIT_VALUE" val="685*99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98"/>
  <p:tag name="KSO_WM_DIAGRAM_USE_COLOR_VALUE" val="{&quot;color_scheme&quot;:1,&quot;color_type&quot;:1,&quot;theme_color_indexes&quot;:[5,6,5,6,5,6]}"/>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2*l_h_d*1_1_1"/>
  <p:tag name="KSO_WM_TEMPLATE_CATEGORY" val="diagram"/>
  <p:tag name="KSO_WM_TEMPLATE_INDEX" val="20231971"/>
  <p:tag name="KSO_WM_UNIT_LAYERLEVEL" val="1_1_1"/>
  <p:tag name="KSO_WM_TAG_VERSION" val="3.0"/>
  <p:tag name="KSO_WM_BEAUTIFY_FLAG" val="#wm#"/>
  <p:tag name="KSO_WM_UNIT_VALUE" val="685*99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95"/>
  <p:tag name="KSO_WM_DIAGRAM_USE_COLOR_VALUE" val="{&quot;color_scheme&quot;:1,&quot;color_type&quot;:1,&quot;theme_color_indexes&quot;:[5,6,5,6,5,6]}"/>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2*l_h_d*1_3_1"/>
  <p:tag name="KSO_WM_TEMPLATE_CATEGORY" val="diagram"/>
  <p:tag name="KSO_WM_TEMPLATE_INDEX" val="20231971"/>
  <p:tag name="KSO_WM_UNIT_LAYERLEVEL" val="1_1_1"/>
  <p:tag name="KSO_WM_TAG_VERSION" val="3.0"/>
  <p:tag name="KSO_WM_BEAUTIFY_FLAG" val="#wm#"/>
  <p:tag name="KSO_WM_UNIT_VALUE" val="685*99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97"/>
  <p:tag name="KSO_WM_DIAGRAM_USE_COLOR_VALUE" val="{&quot;color_scheme&quot;:1,&quot;color_type&quot;:1,&quot;theme_color_indexes&quot;:[5,6,5,6,5,6]}"/>
</p:tagLst>
</file>

<file path=ppt/tags/tag104.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1_2*l_h_f*1_1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单击此处添加文本具体内容。"/>
  <p:tag name="KSO_WM_UNIT_TEXT_TYPE" val="1"/>
  <p:tag name="KSO_WM_UNIT_TEXT_LAYER_COUNT" val="1"/>
  <p:tag name="KSO_WM_DIAGRAM_USE_COLOR_VALUE" val="{&quot;color_scheme&quot;:1,&quot;color_type&quot;:1,&quot;theme_color_indexes&quot;:[5,6,5,6,5,6]}"/>
</p:tagLst>
</file>

<file path=ppt/tags/tag10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1_2*l_h_f*1_2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单击此处添加文本具体内容。"/>
  <p:tag name="KSO_WM_UNIT_TEXT_TYPE" val="1"/>
  <p:tag name="KSO_WM_UNIT_TEXT_LAYER_COUNT" val="1"/>
  <p:tag name="KSO_WM_DIAGRAM_USE_COLOR_VALUE" val="{&quot;color_scheme&quot;:1,&quot;color_type&quot;:1,&quot;theme_color_indexes&quot;:[5,6,5,6,5,6]}"/>
</p:tagLst>
</file>

<file path=ppt/tags/tag10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1_2*l_h_f*1_3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单击此处添加文本具体内容。"/>
  <p:tag name="KSO_WM_UNIT_TEXT_TYPE" val="1"/>
  <p:tag name="KSO_WM_UNIT_TEXT_LAYER_COUNT" val="1"/>
  <p:tag name="KSO_WM_DIAGRAM_USE_COLOR_VALUE" val="{&quot;color_scheme&quot;:1,&quot;color_type&quot;:1,&quot;theme_color_indexes&quot;:[5,6,5,6,5,6]}"/>
</p:tagLst>
</file>

<file path=ppt/tags/tag10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1_2*l_h_a*1_2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5,6,5,6,5,6]}"/>
</p:tagLst>
</file>

<file path=ppt/tags/tag10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1_2*l_h_a*1_3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5,6,5,6,5,6]}"/>
</p:tagLst>
</file>

<file path=ppt/tags/tag10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1_2*l_h_a*1_1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5,6,5,6,5,6]}"/>
</p:tagLst>
</file>

<file path=ppt/tags/tag10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1_2*l_h_i*1_2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0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1971_2*l_h_i*1_3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0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1_2*l_h_i*1_1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5.67889763779533,&quot;left&quot;:21.199685039370078,&quot;top&quot;:102.74732283464564,&quot;width&quot;:921.60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04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5104,3321360,3321462]}"/>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051.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05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05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054.xml><?xml version="1.0" encoding="utf-8"?>
<p:tagLst xmlns:p="http://schemas.openxmlformats.org/presentationml/2006/main">
  <p:tag name="KSO_WM_PRESENTATION_SOURCE" val="WPPAIGeneratePPT"/>
  <p:tag name="resource_record_key" val="{&quot;65&quot;:[20235972],&quot;70&quot;:[3321420,3322077,3321866,3325541,3321416,3322235,3322087,3321882,3323379,3321418,3333605,3321496,3313597,3323403,3314175,3325104,3321360,3321462]}"/>
</p:tagLst>
</file>

<file path=ppt/tags/tag10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15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7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1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3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4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5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9.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6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6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6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7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7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8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8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0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2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2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3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4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5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5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7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7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8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9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0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1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42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42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42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3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9.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4.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5.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6.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7.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8.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3.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46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466.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6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68.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8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8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8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9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0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0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1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22.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52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524.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25.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26.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27.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28.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529.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31.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32.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33.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34.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3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36.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37.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38.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53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41.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4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54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556.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5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6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56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DIAGRAM_VIRTUALLY_FRAME" val="{&quot;height&quot;:387.88141883502374,&quot;left&quot;:84.53535433070866,&quot;top&quot;:104.39653392088175,&quot;width&quot;:813.31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1.xml><?xml version="1.0" encoding="utf-8"?>
<p:tagLst xmlns:p="http://schemas.openxmlformats.org/presentationml/2006/main">
  <p:tag name="KSO_WM_DIAGRAM_VIRTUALLY_FRAME" val="{&quot;height&quot;:387.88141883502374,&quot;left&quot;:84.53535433070866,&quot;top&quot;:104.39653392088175,&quot;width&quot;:813.31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72.xml><?xml version="1.0" encoding="utf-8"?>
<p:tagLst xmlns:p="http://schemas.openxmlformats.org/presentationml/2006/main">
  <p:tag name="KSO_WM_DIAGRAM_VIRTUALLY_FRAME" val="{&quot;height&quot;:387.88141883502374,&quot;left&quot;:84.53535433070866,&quot;top&quot;:104.39653392088175,&quot;width&quot;:813.3146456692914}"/>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57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4.53535433070866,&quot;top&quot;:104.39653392088175,&quot;width&quot;:813.31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574.xml><?xml version="1.0" encoding="utf-8"?>
<p:tagLst xmlns:p="http://schemas.openxmlformats.org/presentationml/2006/main">
  <p:tag name="KSO_WM_DIAGRAM_VIRTUALLY_FRAME" val="{&quot;height&quot;:387.88141883502374,&quot;left&quot;:84.53535433070866,&quot;top&quot;:104.39653392088175,&quot;width&quot;:813.31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4.53535433070866,&quot;top&quot;:104.39653392088175,&quot;width&quot;:813.31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576.xml><?xml version="1.0" encoding="utf-8"?>
<p:tagLst xmlns:p="http://schemas.openxmlformats.org/presentationml/2006/main">
  <p:tag name="KSO_WM_DIAGRAM_VIRTUALLY_FRAME" val="{&quot;height&quot;:387.88141883502374,&quot;left&quot;:84.53535433070866,&quot;top&quot;:104.39653392088175,&quot;width&quot;:813.31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77.xml><?xml version="1.0" encoding="utf-8"?>
<p:tagLst xmlns:p="http://schemas.openxmlformats.org/presentationml/2006/main">
  <p:tag name="KSO_WM_DIAGRAM_VIRTUALLY_FRAME" val="{&quot;height&quot;:387.88141883502374,&quot;left&quot;:84.53535433070866,&quot;top&quot;:104.39653392088175,&quot;width&quot;:813.31464566929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78.xml><?xml version="1.0" encoding="utf-8"?>
<p:tagLst xmlns:p="http://schemas.openxmlformats.org/presentationml/2006/main">
  <p:tag name="KSO_WM_DIAGRAM_VIRTUALLY_FRAME" val="{&quot;height&quot;:387.88141883502374,&quot;left&quot;:84.53535433070866,&quot;top&quot;:104.39653392088175,&quot;width&quot;:813.314645669291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9.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4.53535433070866,&quot;top&quot;:104.39653392088175,&quot;width&quot;:813.31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DIAGRAM_VIRTUALLY_FRAME" val="{&quot;height&quot;:387.88141883502374,&quot;left&quot;:84.53535433070866,&quot;top&quot;:104.39653392088175,&quot;width&quot;:813.31464566929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81.xml><?xml version="1.0" encoding="utf-8"?>
<p:tagLst xmlns:p="http://schemas.openxmlformats.org/presentationml/2006/main">
  <p:tag name="KSO_WM_DIAGRAM_VIRTUALLY_FRAME" val="{&quot;height&quot;:387.88141883502374,&quot;left&quot;:84.53535433070866,&quot;top&quot;:104.39653392088175,&quot;width&quot;:813.31464566929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582.xml><?xml version="1.0" encoding="utf-8"?>
<p:tagLst xmlns:p="http://schemas.openxmlformats.org/presentationml/2006/main">
  <p:tag name="KSO_WM_DIAGRAM_VIRTUALLY_FRAME" val="{&quot;height&quot;:387.88141883502374,&quot;left&quot;:84.53535433070866,&quot;top&quot;:104.39653392088175,&quot;width&quot;:813.3146456692914}"/>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3403]}"/>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85.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86.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87.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5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9.7351968503938,&quot;left&quot;:42.94094488188976,&quot;top&quot;:121.50086614173229,&quot;width&quot;:877.9091338582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589.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9.7351968503938,&quot;left&quot;:42.94094488188976,&quot;top&quot;:121.50086614173229,&quot;width&quot;:877.9091338582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591.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92.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5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9.7351968503938,&quot;left&quot;:42.94094488188976,&quot;top&quot;:121.50086614173229,&quot;width&quot;:877.9091338582687}"/>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594.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95.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96.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97.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8.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9.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01.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02.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03.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6"/>
  <p:tag name="KSO_WM_DIAGRAM_USE_COLOR_VALUE" val="{&quot;color_scheme&quot;:1,&quot;color_type&quot;:1,&quot;theme_color_indexes&quot;:[5,6,5,6,5,6]}"/>
</p:tagLst>
</file>

<file path=ppt/tags/tag604.xml><?xml version="1.0" encoding="utf-8"?>
<p:tagLst xmlns:p="http://schemas.openxmlformats.org/presentationml/2006/main">
  <p:tag name="KSO_WM_DIAGRAM_VIRTUALLY_FRAME" val="{&quot;height&quot;:379.7351968503938,&quot;left&quot;:42.94094488188976,&quot;top&quot;:121.50086614173229,&quot;width&quot;:877.9091338582687}"/>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7"/>
  <p:tag name="KSO_WM_DIAGRAM_USE_COLOR_VALUE" val="{&quot;color_scheme&quot;:1,&quot;color_type&quot;:1,&quot;theme_color_indexes&quot;:[5,6,5,6,5,6]}"/>
</p:tagLst>
</file>

<file path=ppt/tags/tag605.xml><?xml version="1.0" encoding="utf-8"?>
<p:tagLst xmlns:p="http://schemas.openxmlformats.org/presentationml/2006/main">
  <p:tag name="KSO_WM_DIAGRAM_VIRTUALLY_FRAME" val="{&quot;height&quot;:379.7351968503938,&quot;left&quot;:42.94094488188976,&quot;top&quot;:121.50086614173229,&quot;width&quot;:877.9091338582687}"/>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8"/>
  <p:tag name="KSO_WM_DIAGRAM_USE_COLOR_VALUE" val="{&quot;color_scheme&quot;:1,&quot;color_type&quot;:1,&quot;theme_color_indexes&quot;:[5,6,5,6,5,6]}"/>
</p:tagLst>
</file>

<file path=ppt/tags/tag60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5]}"/>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6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930658112&quot;}*gallery_gallery_ai_v2.1.2_ONLINE*b37d4a2e-8cd5-464b-a47a-8cddb97d789f-slide-0"/>
  <p:tag name="KSO_WM_UNIT_LINE_FILL_TYPE" val="2"/>
  <p:tag name="KSO_WM_UNIT_USESOURCEFORMAT_APPLY" val="1"/>
</p:tagLst>
</file>

<file path=ppt/tags/tag6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6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79140242&quot;}*gallery_gallery_ai_v2.1.2_ONLINE*b37d4a2e-8cd5-464b-a47a-8cddb97d789f-slide-0"/>
  <p:tag name="KSO_WM_UNIT_LINE_FILL_TYPE" val="2"/>
  <p:tag name="KSO_WM_UNIT_USESOURCEFORMAT_APPLY" val="1"/>
</p:tagLst>
</file>

<file path=ppt/tags/tag6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6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23.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24.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276598104&quot;}*gallery_gallery_ai_v2.1.2_ONLINE*ebd67ee3-5362-4764-95b9-eee0c2bb2fc4-slide-0"/>
  <p:tag name="KSO_WM_UNIT_FILL_FORE_SCHEMECOLOR_INDEX" val="5"/>
  <p:tag name="KSO_WM_UNIT_FILL_TYPE" val="1"/>
</p:tagLst>
</file>

<file path=ppt/tags/tag6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62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7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34.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3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1*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6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1*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1*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1*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4.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1*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64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1*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1*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71.7520422242769,&quot;left&quot;:108.01251968503936,&quot;top&quot;:125.02905511811022,&quot;width&quot;:744.02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43.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 name="KSO_WM_SLIDE_SOURCE" val="WPPAIGenerateSlide"/>
  <p:tag name="resource_record_key" val="{&quot;65&quot;:[20235972],&quot;70&quot;:[3321420]}"/>
</p:tagLst>
</file>

<file path=ppt/tags/tag64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6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6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5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65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3_1"/>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7"/>
  <p:tag name="KSO_WM_DIAGRAM_USE_COLOR_VALUE" val="{&quot;color_scheme&quot;:1,&quot;color_type&quot;:1,&quot;theme_color_indexes&quot;:[5,6,5,6,5,6]}"/>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2_1"/>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6"/>
  <p:tag name="KSO_WM_DIAGRAM_USE_COLOR_VALUE" val="{&quot;color_scheme&quot;:1,&quot;color_type&quot;:1,&quot;theme_color_indexes&quot;:[5,6,5,6,5,6]}"/>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2*l_h_d*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1_1"/>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5"/>
  <p:tag name="KSO_WM_DIAGRAM_USE_COLOR_VALUE" val="{&quot;color_scheme&quot;:1,&quot;color_type&quot;:1,&quot;theme_color_indexes&quot;:[5,6,5,6,5,6]}"/>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2*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2*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6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2*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6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2*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2*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6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2*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3_2*l_h_f*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3"/>
  <p:tag name="KSO_WM_UNIT_PRESET_TEXT" val="单击此处输入您的项正文，文字是您思想的提炼，请尽量言简意赅的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6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3_2*l_h_a*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2473_2*l_h_i*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05.573937007874,&quot;left&quot;:54.8031496062992,&quot;top&quot;:131.34220472440944,&quot;width&quot;:850.417795275590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66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077,3321866]}"/>
</p:tagLst>
</file>

<file path=ppt/tags/tag6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7_2*l_h_f*1_3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2*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2*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5,6,5,6,5,6]}"/>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DIAGRAM_MAX_ITEMCNT" val="3"/>
  <p:tag name="KSO_WM_DIAGRAM_MIN_ITEMCNT" val="2"/>
  <p:tag name="KSO_WM_DIAGRAM_VIRTUALLY_FRAME" val="{&quot;height&quot;:372.1313436219058,&quot;left&quot;:97.71291338582677,&quot;top&quot;:116.1985407874723,&quot;width&quot;:780.2958267716535}"/>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5,6,5,6,5,6]}"/>
</p:tagLst>
</file>

<file path=ppt/tags/tag68.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8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2554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6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6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6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6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6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6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18055118110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0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0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2*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5"/>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2*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2*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内容，简明扼要地阐述。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2*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2*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2*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2*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71.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2*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2*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7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2*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7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2*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26.54999716841655,&quot;left&quot;:40.95,&quot;top&quot;:131.90000141579168,&quot;width&quot;:88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71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35972],&quot;70&quot;:[3321416]}"/>
</p:tagLst>
</file>

<file path=ppt/tags/tag7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7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2.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7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512982622&quot;}*gallery_gallery_ai_v2.1.2_ONLINE*fa235279-7b28-42a3-8ffd-e6c73186ea32-slide-0"/>
  <p:tag name="KSO_WM_UNIT_LINE_FILL_TYPE" val="2"/>
  <p:tag name="KSO_WM_UNIT_USESOURCEFORMAT_APPLY"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267738314&quot;}*gallery_gallery_ai_v2.1.2_ONLINE*fa235279-7b28-42a3-8ffd-e6c73186ea32-slide-0"/>
  <p:tag name="KSO_WM_UNIT_LINE_FILL_TYPE" val="2"/>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514799079&quot;}*gallery_gallery_ai_v2.1.2_ONLINE*fa235279-7b28-42a3-8ffd-e6c73186ea32-slide-0"/>
  <p:tag name="KSO_WM_UNIT_LINE_FILL_TYPE" val="2"/>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2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31.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32.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0173228346457,&quot;top&quot;:125.88119182376559,&quot;width&quot;:835.6459055118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34.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0173228346457,&quot;top&quot;:125.88119182376559,&quot;width&quot;:835.6459055118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36.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37.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0173228346457,&quot;top&quot;:125.88119182376559,&quot;width&quot;:835.6459055118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39.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41.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42.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3.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4.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5.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6.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7.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8.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5"/>
  <p:tag name="KSO_WM_DIAGRAM_USE_COLOR_VALUE" val="{&quot;color_scheme&quot;:1,&quot;color_type&quot;:1,&quot;theme_color_indexes&quot;:[5,6,5,6,5,6]}"/>
</p:tagLst>
</file>

<file path=ppt/tags/tag749.xml><?xml version="1.0" encoding="utf-8"?>
<p:tagLst xmlns:p="http://schemas.openxmlformats.org/presentationml/2006/main">
  <p:tag name="KSO_WM_DIAGRAM_VIRTUALLY_FRAME" val="{&quot;height&quot;:373.33761635246873,&quot;left&quot;:62.10173228346457,&quot;top&quot;:125.88119182376559,&quot;width&quot;:835.645905511811}"/>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4"/>
  <p:tag name="KSO_WM_DIAGRAM_USE_COLOR_VALUE" val="{&quot;color_scheme&quot;:1,&quot;color_type&quot;:1,&quot;theme_color_indexes&quot;:[5,6,5,6,5,6]}"/>
</p:tagLst>
</file>

<file path=ppt/tags/tag75.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DIAGRAM_VIRTUALLY_FRAME" val="{&quot;height&quot;:373.33761635246873,&quot;left&quot;:62.10173228346457,&quot;top&quot;:125.88119182376559,&quot;width&quot;:835.645905511811}"/>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6"/>
  <p:tag name="KSO_WM_DIAGRAM_USE_COLOR_VALUE" val="{&quot;color_scheme&quot;:1,&quot;color_type&quot;:1,&quot;theme_color_indexes&quot;:[5,6,5,6,5,6]}"/>
</p:tagLst>
</file>

<file path=ppt/tags/tag751.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5]}"/>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3_2*l_h_i*1_2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754.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403.1493700787401,&quot;left&quot;:54.8,&quot;top&quot;:108.29771653543307,&quot;width&quot;:850.5543307086613}"/>
  <p:tag name="KSO_WM_BEAUTIFY_FLAG" val="#wm#"/>
  <p:tag name="KSO_WM_UNIT_HIGHLIGHT" val="0"/>
  <p:tag name="KSO_WM_UNIT_DIAGRAM_ISNUMVISUAL" val="0"/>
  <p:tag name="KSO_WM_DIAGRAM_GROUP_CODE" val="l1-1"/>
  <p:tag name="KSO_WM_UNIT_SUBTYPE" val="d"/>
  <p:tag name="KSO_WM_UNIT_INDEX" val="1_1_1"/>
  <p:tag name="KSO_WM_UNIT_ID" val="diagram20231873_2*l_h_i*1_1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5.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403.1493700787401,&quot;left&quot;:54.8,&quot;top&quot;:108.29771653543307,&quot;width&quot;:850.5543307086613}"/>
  <p:tag name="KSO_WM_BEAUTIFY_FLAG" val="#wm#"/>
  <p:tag name="KSO_WM_UNIT_HIGHLIGHT" val="0"/>
  <p:tag name="KSO_WM_UNIT_DIAGRAM_ISNUMVISUAL" val="0"/>
  <p:tag name="KSO_WM_DIAGRAM_GROUP_CODE" val="l1-1"/>
  <p:tag name="KSO_WM_UNIT_SUBTYPE" val="d"/>
  <p:tag name="KSO_WM_UNIT_INDEX" val="1_2_1"/>
  <p:tag name="KSO_WM_UNIT_ID" val="diagram20231873_2*l_h_i*1_2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6.xml><?xml version="1.0" encoding="utf-8"?>
<p:tagLst xmlns:p="http://schemas.openxmlformats.org/presentationml/2006/main">
  <p:tag name="KSO_WM_UNIT_COMPATIBLE" val="0"/>
  <p:tag name="KSO_WM_UNIT_DIAGRAM_ISREFERUNIT" val="0"/>
  <p:tag name="KSO_WM_UNIT_TYPE" val="l_h_i"/>
  <p:tag name="KSO_WM_TEMPLATE_INDEX" val="20231873"/>
  <p:tag name="KSO_WM_TAG_VERSION" val="3.0"/>
  <p:tag name="KSO_WM_DIAGRAM_COLOR_TRICK" val="1"/>
  <p:tag name="KSO_WM_DIAGRAM_MAX_ITEMCNT" val="5"/>
  <p:tag name="KSO_WM_DIAGRAM_VIRTUALLY_FRAME" val="{&quot;height&quot;:403.1493700787401,&quot;left&quot;:54.8,&quot;top&quot;:108.29771653543307,&quot;width&quot;:850.5543307086613}"/>
  <p:tag name="KSO_WM_BEAUTIFY_FLAG" val="#wm#"/>
  <p:tag name="KSO_WM_UNIT_HIGHLIGHT" val="0"/>
  <p:tag name="KSO_WM_UNIT_DIAGRAM_ISNUMVISUAL" val="0"/>
  <p:tag name="KSO_WM_DIAGRAM_GROUP_CODE" val="l1-1"/>
  <p:tag name="KSO_WM_UNIT_SUBTYPE" val="d"/>
  <p:tag name="KSO_WM_UNIT_INDEX" val="1_3_1"/>
  <p:tag name="KSO_WM_UNIT_ID" val="diagram20231873_2*l_h_i*1_3_1"/>
  <p:tag name="KSO_WM_TEMPLATE_CATEGORY" val="diagram"/>
  <p:tag name="KSO_WM_UNIT_LAYERLEVEL" val="1_1_1"/>
  <p:tag name="KSO_WM_DIAGRAM_VERSION" val="3"/>
  <p:tag name="KSO_WM_DIAGRAM_COLOR_TEXT_CAN_REMOVE" val="n"/>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73_2*l_h_a*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3_2*l_h_f*1_1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111"/>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73_2*l_h_a*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6.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3_2*l_h_f*1_2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873_2*l_h_a*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25"/>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873_2*l_h_f*1_3_1"/>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UNIT_VALUE" val="74"/>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3_2*l_h_i*1_3_2"/>
  <p:tag name="KSO_WM_TEMPLATE_CATEGORY" val="diagram"/>
  <p:tag name="KSO_WM_TEMPLATE_INDEX" val="202318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403.1493700787401,&quot;left&quot;:54.8,&quot;top&quot;:108.29771653543307,&quot;width&quot;:850.5543307086613}"/>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76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087]}"/>
</p:tagLst>
</file>

<file path=ppt/tags/tag765.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766.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76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3315"/>
  <p:tag name="KSO_WM_TEMPLATE_CATEGORY" val="diagram"/>
  <p:tag name="KSO_WM_SLIDE_INDEX" val="7"/>
  <p:tag name="KSO_WM_SLIDE_ID" val="custom20235972_7"/>
  <p:tag name="KSO_WM_TEMPLATE_MASTER_TYPE" val="0"/>
  <p:tag name="KSO_WM_SLIDE_LAYOUT" val="a_b_e"/>
  <p:tag name="KSO_WM_SLIDE_LAYOUT_CNT" val="1_1_1"/>
</p:tagLst>
</file>

<file path=ppt/tags/tag7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7.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8.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8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7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24_4*a*1"/>
  <p:tag name="KSO_WM_TEMPLATE_CATEGORY" val="diagram"/>
  <p:tag name="KSO_WM_TEMPLATE_INDEX" val="20230924"/>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418.0582974575711,&quot;left&quot;:32.3,&quot;top&quot;:99.15291338582679,&quot;width&quot;:883.142125984251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DIAGRAM_USE_COLOR_VALUE" val="{&quot;color_scheme&quot;:1,&quot;color_type&quot;:1,&quot;theme_color_indexes&quot;:[5,6,5,6,5,6]}"/>
</p:tagLst>
</file>

<file path=ppt/tags/tag7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418.0582974575711,&quot;left&quot;:32.3,&quot;top&quot;:99.15291338582679,&quot;width&quot;:883.142125984251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DIAGRAM_USE_COLOR_VALUE" val="{&quot;color_scheme&quot;:1,&quot;color_type&quot;:1,&quot;theme_color_indexes&quot;:[5,6,5,6,5,6]}"/>
</p:tagLst>
</file>

<file path=ppt/tags/tag7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418.0582974575711,&quot;left&quot;:32.3,&quot;top&quot;:99.15291338582679,&quot;width&quot;:883.1421259842518}"/>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DIAGRAM_USE_COLOR_VALUE" val="{&quot;color_scheme&quot;:1,&quot;color_type&quot;:1,&quot;theme_color_indexes&quot;:[5,6,5,6,5,6]}"/>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787.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7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79.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791.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7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79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418.0582974575711,&quot;left&quot;:32.3,&quot;top&quot;:99.15291338582679,&quot;width&quot;:883.142125984251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5,6,5,6,5,6]}"/>
</p:tagLst>
</file>

<file path=ppt/tags/tag795.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4"/>
  <p:tag name="KSO_WM_TEMPLATE_SUBCATEGORY" val="0"/>
  <p:tag name="KSO_WM_TEMPLATE_MASTER_TYPE" val="0"/>
  <p:tag name="KSO_WM_TEMPLATE_COLOR_TYPE" val="0"/>
  <p:tag name="KSO_WM_SLIDE_ITEM_CNT" val="5"/>
  <p:tag name="KSO_WM_SLIDE_INDEX" val="4"/>
  <p:tag name="KSO_WM_TAG_VERSION" val="3.0"/>
  <p:tag name="KSO_WM_SLIDE_LAYOUT" val="a_l"/>
  <p:tag name="KSO_WM_SLIDE_LAYOUT_CNT" val="1_1"/>
  <p:tag name="KSO_WM_SLIDE_TYPE" val="text"/>
  <p:tag name="KSO_WM_SLIDE_SUBTYPE" val="diag"/>
  <p:tag name="KSO_WM_SLIDE_SIZE" val="883*246.35"/>
  <p:tag name="KSO_WM_SLIDE_POSITION" val="32.325*184.15"/>
  <p:tag name="KSO_WM_DIAGRAM_GROUP_CODE" val="l1-1"/>
  <p:tag name="KSO_WM_SLIDE_DIAGTYPE" val="l"/>
  <p:tag name="resource_record_key" val="{&quot;65&quot;:[20235972],&quot;70&quot;:[3321882]}"/>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3*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3*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1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39"/>
  <p:tag name="KSO_WM_DIAGRAM_USE_COLOR_VALUE" val="{&quot;color_scheme&quot;:1,&quot;color_type&quot;:1,&quot;theme_color_indexes&quot;:[5,6,5,6,5,6]}"/>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3*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3*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2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0"/>
  <p:tag name="KSO_WM_DIAGRAM_USE_COLOR_VALUE" val="{&quot;color_scheme&quot;:1,&quot;color_type&quot;:1,&quot;theme_color_indexes&quot;:[5,6,5,6,5,6]}"/>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3*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3*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3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1"/>
  <p:tag name="KSO_WM_DIAGRAM_USE_COLOR_VALUE" val="{&quot;color_scheme&quot;:1,&quot;color_type&quot;:1,&quot;theme_color_indexes&quot;:[5,6,5,6,5,6]}"/>
</p:tagLst>
</file>

<file path=ppt/tags/tag8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i*1_4_1"/>
  <p:tag name="KSO_WM_TEMPLATE_CATEGORY" val="diagram"/>
  <p:tag name="KSO_WM_TEMPLATE_INDEX" val="2023333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5_3*l_h_f*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3335_3*l_h_a*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10;智能图形项标题"/>
  <p:tag name="KSO_WM_UNIT_TEXT_TYPE" val="1"/>
  <p:tag name="KSO_WM_DIAGRAM_USE_COLOR_VALUE" val="{&quot;color_scheme&quot;:1,&quot;color_type&quot;:1,&quot;theme_color_indexes&quot;:[5,6,5,6,5,6]}"/>
</p:tagLst>
</file>

<file path=ppt/tags/tag8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d*1_4_1"/>
  <p:tag name="KSO_WM_TEMPLATE_CATEGORY" val="diagram"/>
  <p:tag name="KSO_WM_TEMPLATE_INDEX" val="20233335"/>
  <p:tag name="KSO_WM_UNIT_LAYERLEVEL" val="1_1_1"/>
  <p:tag name="KSO_WM_TAG_VERSION" val="3.0"/>
  <p:tag name="KSO_WM_UNIT_VALUE" val="514*514"/>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26208207735,&quot;left&quot;:54.789375653604836,&quot;top&quot;:141.84771653543308,&quot;width&quot;:852.160624346395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2"/>
  <p:tag name="KSO_WM_DIAGRAM_USE_COLOR_VALUE" val="{&quot;color_scheme&quot;:1,&quot;color_type&quot;:1,&quot;theme_color_indexes&quot;:[5,6,5,6,5,6]}"/>
</p:tagLst>
</file>

<file path=ppt/tags/tag813.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resource_record_key" val="{&quot;65&quot;:[20235972],&quot;70&quot;:[3323379]}"/>
</p:tagLst>
</file>

<file path=ppt/tags/tag814.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5"/>
  <p:tag name="KSO_WM_UNIT_TEXT_FILL_TYPE" val="1"/>
  <p:tag name="KSO_WM_UNIT_USESOURCEFORMAT_APPLY" val="0"/>
</p:tagLst>
</file>

<file path=ppt/tags/tag8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3*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8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3*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8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3*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8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4_3*l_h_f*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8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4_3*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3*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4_3*l_h_i*1_4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3*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3*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3*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4_3*l_h_i*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3*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3*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3*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2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4_3*l_h_a*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9.6000000000003,&quot;left&quot;:34.79968503937007,&quot;top&quot;:117.18267716535433,&quot;width&quot;:88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BEAUTIFY_FLAG" val="#wm#"/>
  <p:tag name="KSO_WM_TEMPLATE_CATEGORY" val="diagra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315"/>
  <p:tag name="KSO_WM_TEMPLATE_SUBCATEGORY" val="0"/>
  <p:tag name="KSO_WM_SLIDE_INDEX" val="1"/>
  <p:tag name="KSO_WM_TAG_VERSION" val="3.0"/>
  <p:tag name="KSO_WM_SLIDE_ID" val="custom20233256_1"/>
  <p:tag name="KSO_WM_SLIDE_ITEM_CNT" val="4"/>
  <p:tag name="resource_record_key" val="{&quot;65&quot;:[20235972],&quot;70&quot;:[3321418]}"/>
</p:tagLst>
</file>

<file path=ppt/tags/tag8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8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ppt&quot;,&quot;id&quot;:&quot;VCG41N472636560&quot;}*auto_gallery_ai_v2.1.2_ONLINE*1749630330948_4552c2_70003dc5c5fe-slide-12"/>
  <p:tag name="KSO_WM_UNIT_LINE_FILL_TYPE" val="2"/>
  <p:tag name="KSO_WM_UNIT_USESOURCEFORMAT_APPLY" val="0"/>
</p:tagLst>
</file>

<file path=ppt/tags/tag8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8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8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345499467&quot;}*auto_gallery_ai_v2.1.2_ONLINE*1749630330948_4552c2_70003dc5c5fe-slide-12"/>
  <p:tag name="KSO_WM_UNIT_LINE_FILL_TYPE" val="2"/>
  <p:tag name="KSO_WM_UNIT_USESOURCEFORMAT_APPLY" val="0"/>
</p:tagLst>
</file>

<file path=ppt/tags/tag8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8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8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161552567&quot;}*auto_gallery_ai_v2.1.2_ONLINE*1749630330948_4552c2_70003dc5c5fe-slide-12"/>
  <p:tag name="KSO_WM_UNIT_LINE_FILL_TYPE" val="2"/>
  <p:tag name="KSO_WM_UNIT_USESOURCEFORMAT_APPLY" val="0"/>
</p:tagLst>
</file>

<file path=ppt/tags/tag8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0"/>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84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315"/>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842.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630330948_4552c2_70003dc5c5fe-slide-13"/>
  <p:tag name="KSO_WM_UNIT_FILL_FORE_SCHEMECOLOR_INDEX" val="5"/>
  <p:tag name="KSO_WM_UNIT_FILL_TYPE" val="1"/>
  <p:tag name="KSO_WM_UNIT_LINE_FORE_SCHEMECOLOR_INDEX" val="1"/>
  <p:tag name="KSO_WM_UNIT_LINE_FILL_TYPE" val="2"/>
  <p:tag name="KSO_WM_UNIT_USESOURCEFORMAT_APPLY" val="0"/>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8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84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8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8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8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8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8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50.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3315"/>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8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8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1220703125,&quot;left&quot;:54.50727813961002,&quot;top&quot;:148.6999938964844,&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UNIT_USESOURCEFORMAT_APPLY" val="0"/>
</p:tagLst>
</file>

<file path=ppt/tags/tag8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1220703125,&quot;left&quot;:54.50727813961002,&quot;top&quot;:148.6999938964844,&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UNIT_USESOURCEFORMAT_APPLY" val="0"/>
</p:tagLst>
</file>

<file path=ppt/tags/tag8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1220703125,&quot;left&quot;:54.50727813961002,&quot;top&quot;:148.6999938964844,&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UNIT_USESOURCEFORMAT_APPLY" val="0"/>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856.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ppt&quot;,&quot;id&quot;:&quot;VCG41N514799079&quot;}*auto_gallery_ai_v2.1.2_ONLINE*1749630330948_4552c2_70003dc5c5fe-slide-14"/>
  <p:tag name="KSO_WM_UNIT_LINE_FILL_TYPE" val="2"/>
  <p:tag name="KSO_WM_UNIT_USESOURCEFORMAT_APPLY" val="0"/>
</p:tagLst>
</file>

<file path=ppt/tags/tag8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8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ppt&quot;,&quot;id&quot;:&quot;VCG41N1328657643&quot;}*auto_gallery_ai_v2.1.2_ONLINE*1749630330948_4552c2_70003dc5c5fe-slide-14"/>
  <p:tag name="KSO_WM_UNIT_LINE_FILL_TYPE" val="2"/>
  <p:tag name="KSO_WM_UNIT_USESOURCEFORMAT_APPLY" val="0"/>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8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863.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4.50727813961002,&quot;top&quot;:148.6999938964844,&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ppt&quot;,&quot;id&quot;:&quot;VCG41N1146673368&quot;}*auto_gallery_ai_v2.1.2_ONLINE*1749630330948_4552c2_70003dc5c5fe-slide-14"/>
  <p:tag name="KSO_WM_UNIT_LINE_FILL_TYPE" val="2"/>
  <p:tag name="KSO_WM_UNIT_USESOURCEFORMAT_APPLY" val="0"/>
</p:tagLst>
</file>

<file path=ppt/tags/tag864.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315"/>
  <p:tag name="KSO_WM_SLIDE_TYPE" val="text"/>
  <p:tag name="KSO_WM_SLIDE_SUBTYPE" val="diag"/>
  <p:tag name="KSO_WM_SLIDE_SIZE" val="766.91*286.45"/>
  <p:tag name="KSO_WM_SLIDE_POSITION" val="96.545*148.7"/>
  <p:tag name="KSO_WM_SLIDE_LAYOUT" val="a_l"/>
  <p:tag name="KSO_WM_SLIDE_LAYOUT_CNT" val="1_1"/>
  <p:tag name="KSO_WM_SPECIAL_SOURCE" val="bdnull"/>
  <p:tag name="KSO_WM_DIAGRAM_GROUP_CODE" val="l1-1"/>
  <p:tag name="KSO_WM_SLIDE_DIAGTYPE" val="l"/>
</p:tagLst>
</file>

<file path=ppt/tags/tag8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5_3*a*1"/>
  <p:tag name="KSO_WM_TEMPLATE_CATEGORY" val="diagram"/>
  <p:tag name="KSO_WM_TEMPLATE_INDEX" val="2023320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866.xml><?xml version="1.0" encoding="utf-8"?>
<p:tagLst xmlns:p="http://schemas.openxmlformats.org/presentationml/2006/main">
  <p:tag name="KSO_WM_DIAGRAM_VIRTUALLY_FRAME" val="{&quot;height&quot;:376.55,&quot;left&quot;:56.75,&quot;top&quot;:113.6,&quot;width&quot;:846.5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4_1*l_h_i*1_1_2"/>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67.xml><?xml version="1.0" encoding="utf-8"?>
<p:tagLst xmlns:p="http://schemas.openxmlformats.org/presentationml/2006/main">
  <p:tag name="KSO_WM_DIAGRAM_VIRTUALLY_FRAME" val="{&quot;height&quot;:376.55,&quot;left&quot;:56.75,&quot;top&quot;:113.6,&quot;width&quot;:846.5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84_1*l_h_i*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68.xml><?xml version="1.0" encoding="utf-8"?>
<p:tagLst xmlns:p="http://schemas.openxmlformats.org/presentationml/2006/main">
  <p:tag name="KSO_WM_DIAGRAM_VIRTUALLY_FRAME" val="{&quot;height&quot;:376.55,&quot;left&quot;:56.75,&quot;top&quot;:113.6,&quot;width&quot;:846.55}"/>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84_1*l_h_a*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标题"/>
  <p:tag name="KSO_WM_UNIT_TEXT_FILL_FORE_SCHEMECOLOR_INDEX" val="1"/>
  <p:tag name="KSO_WM_UNIT_TEXT_FILL_TYPE" val="1"/>
  <p:tag name="KSO_WM_DIAGRAM_USE_COLOR_VALUE" val="{&quot;color_scheme&quot;:1,&quot;color_type&quot;:1,&quot;theme_color_indexes&quot;:[5,6,5,6,5,6]}"/>
</p:tagLst>
</file>

<file path=ppt/tags/tag869.xml><?xml version="1.0" encoding="utf-8"?>
<p:tagLst xmlns:p="http://schemas.openxmlformats.org/presentationml/2006/main">
  <p:tag name="KSO_WM_DIAGRAM_VIRTUALLY_FRAME" val="{&quot;height&quot;:376.55,&quot;left&quot;:56.75,&quot;top&quot;:113.6,&quot;width&quot;:846.55}"/>
  <p:tag name="KSO_WM_UNIT_SUBTYPE" val="a"/>
  <p:tag name="KSO_WM_UNIT_TEXT_LAYER_COUNT" val="1"/>
  <p:tag name="KSO_WM_UNIT_NOCLEAR" val="0"/>
  <p:tag name="KSO_WM_UNIT_VALUE" val="2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4_1*l_h_f*1_1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10;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DIAGRAM_VIRTUALLY_FRAME" val="{&quot;height&quot;:376.55,&quot;left&quot;:56.75,&quot;top&quot;:113.6,&quot;width&quot;:846.5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84_1*l_h_i*1_2_2"/>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71.xml><?xml version="1.0" encoding="utf-8"?>
<p:tagLst xmlns:p="http://schemas.openxmlformats.org/presentationml/2006/main">
  <p:tag name="KSO_WM_DIAGRAM_VIRTUALLY_FRAME" val="{&quot;height&quot;:376.55,&quot;left&quot;:56.75,&quot;top&quot;:113.6,&quot;width&quot;:846.5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84_1*l_h_i*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72.xml><?xml version="1.0" encoding="utf-8"?>
<p:tagLst xmlns:p="http://schemas.openxmlformats.org/presentationml/2006/main">
  <p:tag name="KSO_WM_DIAGRAM_VIRTUALLY_FRAME" val="{&quot;height&quot;:376.55,&quot;left&quot;:56.75,&quot;top&quot;:113.6,&quot;width&quot;:846.5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84_1*l_h_a*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标题"/>
  <p:tag name="KSO_WM_UNIT_TEXT_FILL_FORE_SCHEMECOLOR_INDEX" val="1"/>
  <p:tag name="KSO_WM_UNIT_TEXT_FILL_TYPE" val="1"/>
  <p:tag name="KSO_WM_DIAGRAM_USE_COLOR_VALUE" val="{&quot;color_scheme&quot;:1,&quot;color_type&quot;:1,&quot;theme_color_indexes&quot;:[5,6,5,6,5,6]}"/>
</p:tagLst>
</file>

<file path=ppt/tags/tag873.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184_1*l_h_x*1_1_1"/>
  <p:tag name="KSO_WM_TEMPLATE_CATEGORY" val="diagram"/>
  <p:tag name="KSO_WM_TEMPLATE_INDEX" val="20235184"/>
  <p:tag name="KSO_WM_UNIT_LAYERLEVEL" val="1_1_1"/>
  <p:tag name="KSO_WM_TAG_VERSION" val="3.0"/>
  <p:tag name="KSO_WM_DIAGRAM_MAX_ITEMCNT" val="4"/>
  <p:tag name="KSO_WM_DIAGRAM_MIN_ITEMCNT" val="2"/>
  <p:tag name="KSO_WM_DIAGRAM_VIRTUALLY_FRAME" val="{&quot;height&quot;:376.55,&quot;left&quot;:56.75,&quot;top&quot;:113.6,&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26"/>
  <p:tag name="KSO_WM_DIAGRAM_USE_COLOR_VALUE" val="{&quot;color_scheme&quot;:1,&quot;color_type&quot;:1,&quot;theme_color_indexes&quot;:[5,6,5,6,5,6]}"/>
</p:tagLst>
</file>

<file path=ppt/tags/tag874.xml><?xml version="1.0" encoding="utf-8"?>
<p:tagLst xmlns:p="http://schemas.openxmlformats.org/presentationml/2006/main">
  <p:tag name="KSO_WM_DIAGRAM_VIRTUALLY_FRAME" val="{&quot;height&quot;:376.55,&quot;left&quot;:56.75,&quot;top&quot;:113.6,&quot;width&quot;:846.5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84_1*l_h_f*1_2_1"/>
  <p:tag name="KSO_WM_TEMPLATE_CATEGORY" val="diagram"/>
  <p:tag name="KSO_WM_TEMPLATE_INDEX" val="2023518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10;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875.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184_1*l_h_x*1_2_1"/>
  <p:tag name="KSO_WM_TEMPLATE_CATEGORY" val="diagram"/>
  <p:tag name="KSO_WM_TEMPLATE_INDEX" val="20235184"/>
  <p:tag name="KSO_WM_UNIT_LAYERLEVEL" val="1_1_1"/>
  <p:tag name="KSO_WM_TAG_VERSION" val="3.0"/>
  <p:tag name="KSO_WM_DIAGRAM_MAX_ITEMCNT" val="4"/>
  <p:tag name="KSO_WM_DIAGRAM_MIN_ITEMCNT" val="2"/>
  <p:tag name="KSO_WM_DIAGRAM_VIRTUALLY_FRAME" val="{&quot;height&quot;:376.55,&quot;left&quot;:56.75,&quot;top&quot;:113.6,&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27"/>
  <p:tag name="KSO_WM_DIAGRAM_USE_COLOR_VALUE" val="{&quot;color_scheme&quot;:1,&quot;color_type&quot;:1,&quot;theme_color_indexes&quot;:[5,6,5,6,5,6]}"/>
</p:tagLst>
</file>

<file path=ppt/tags/tag876.xml><?xml version="1.0" encoding="utf-8"?>
<p:tagLst xmlns:p="http://schemas.openxmlformats.org/presentationml/2006/main">
  <p:tag name="KSO_WM_SLIDE_ID" val="diagram2023320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315"/>
  <p:tag name="KSO_WM_SLIDE_TYPE" val="text"/>
  <p:tag name="KSO_WM_SLIDE_SUBTYPE" val="diag"/>
  <p:tag name="KSO_WM_SLIDE_SIZE" val="846.55*348.45"/>
  <p:tag name="KSO_WM_SLIDE_POSITION" val="56.75*127.65"/>
  <p:tag name="KSO_WM_SLIDE_LAYOUT" val="a_l"/>
  <p:tag name="KSO_WM_SLIDE_LAYOUT_CNT" val="1_1"/>
  <p:tag name="KSO_WM_SPECIAL_SOURCE" val="bdnull"/>
  <p:tag name="KSO_WM_DIAGRAM_GROUP_CODE" val="l1-1"/>
  <p:tag name="KSO_WM_SLIDE_DIAGTYPE" val="l"/>
  <p:tag name="resource_record_key" val="{&quot;65&quot;:[20235972],&quot;70&quot;:[3333605]}"/>
</p:tagLst>
</file>

<file path=ppt/tags/tag8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784_2*a*1"/>
  <p:tag name="KSO_WM_TEMPLATE_CATEGORY" val="diagram"/>
  <p:tag name="KSO_WM_TEMPLATE_INDEX" val="2023178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1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1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1200061471&quot;}*auto_gallery_ai_v2.1.2_ONLINE*1749630330948_4552c2_70003dc5c5fe-slide-16"/>
  <p:tag name="KSO_WM_UNIT_LINE_FILL_TYPE" val="2"/>
  <p:tag name="KSO_WM_UNIT_USESOURCEFORMAT_APPLY" val="0"/>
</p:tagLst>
</file>

<file path=ppt/tags/tag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4_2*l_h_a*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4_2*l_h_i*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4_2*l_h_f*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内容，简明扼要地阐述您的观点。"/>
  <p:tag name="KSO_WM_UNIT_TEXT_FILL_FORE_SCHEMECOLOR_INDEX" val="1"/>
  <p:tag name="KSO_WM_UNIT_TEXT_FILL_TYPE" val="1"/>
  <p:tag name="KSO_WM_UNIT_USESOURCEFORMAT_APPLY" val="0"/>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2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2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470947092&quot;}*auto_gallery_ai_v2.1.2_ONLINE*1749630330948_4552c2_70003dc5c5fe-slide-16"/>
  <p:tag name="KSO_WM_UNIT_LINE_FILL_TYPE" val="2"/>
  <p:tag name="KSO_WM_UNIT_USESOURCEFORMAT_APPLY" val="0"/>
</p:tagLst>
</file>

<file path=ppt/tags/tag8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4_2*l_h_a*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4_2*l_h_i*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4_2*l_h_f*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内容，简明扼要地阐述您的观点。"/>
  <p:tag name="KSO_WM_UNIT_TEXT_FILL_FORE_SCHEMECOLOR_INDEX" val="1"/>
  <p:tag name="KSO_WM_UNIT_TEXT_FILL_TYPE" val="1"/>
  <p:tag name="KSO_WM_UNIT_USESOURCEFORMAT_APPLY" val="0"/>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3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3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514799187&quot;}*auto_gallery_ai_v2.1.2_ONLINE*1749630330948_4552c2_70003dc5c5fe-slide-16"/>
  <p:tag name="KSO_WM_UNIT_LINE_FILL_TYPE" val="2"/>
  <p:tag name="KSO_WM_UNIT_USESOURCEFORMAT_APPLY" val="0"/>
</p:tagLst>
</file>

<file path=ppt/tags/tag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4_2*l_h_a*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4_2*l_h_i*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8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4_2*l_h_f*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left&quot;:54.785364471195315,&quot;top&quot;:105.71996673343683,&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简明扼要地阐述您的观点。"/>
  <p:tag name="KSO_WM_UNIT_TEXT_FILL_FORE_SCHEMECOLOR_INDEX" val="1"/>
  <p:tag name="KSO_WM_UNIT_TEXT_FILL_TYPE" val="1"/>
  <p:tag name="KSO_WM_UNIT_USESOURCEFORMAT_APPLY" val="0"/>
</p:tagLst>
</file>

<file path=ppt/tags/tag893.xml><?xml version="1.0" encoding="utf-8"?>
<p:tagLst xmlns:p="http://schemas.openxmlformats.org/presentationml/2006/main">
  <p:tag name="KSO_WM_SLIDE_ID" val="diagram202317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1.132*388.3"/>
  <p:tag name="KSO_WM_SLIDE_POSITION" val="54.7968*105.7"/>
  <p:tag name="KSO_WM_SLIDE_LAYOUT" val="a_l"/>
  <p:tag name="KSO_WM_SLIDE_LAYOUT_CNT" val="1_1"/>
  <p:tag name="KSO_WM_SPECIAL_SOURCE" val="bdnull"/>
  <p:tag name="KSO_WM_DIAGRAM_GROUP_CODE" val="l1-1"/>
  <p:tag name="KSO_WM_SLIDE_DIAGTYPE" val="l"/>
</p:tagLst>
</file>

<file path=ppt/tags/tag894.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895.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89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3315"/>
  <p:tag name="KSO_WM_TEMPLATE_CATEGORY" val="diagram"/>
  <p:tag name="KSO_WM_SLIDE_INDEX" val="7"/>
  <p:tag name="KSO_WM_SLIDE_ID" val="custom20235972_7"/>
  <p:tag name="KSO_WM_TEMPLATE_MASTER_TYPE" val="0"/>
  <p:tag name="KSO_WM_SLIDE_LAYOUT" val="a_b_e"/>
  <p:tag name="KSO_WM_SLIDE_LAYOUT_CNT" val="1_1_1"/>
</p:tagLst>
</file>

<file path=ppt/tags/tag89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1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9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900023946&quot;}*gallery_gallery_ai_v2.1.2_ONLINE*ad02469b-3117-439c-ac5b-b6728247d5c1-slide-0"/>
  <p:tag name="KSO_WM_UNIT_LINE_FILL_TYPE" val="2"/>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63563838&quot;}*gallery_gallery_ai_v2.1.2_ONLINE*ad02469b-3117-439c-ac5b-b6728247d5c1-slide-0"/>
  <p:tag name="KSO_WM_UNIT_LINE_FILL_TYPE" val="2"/>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514799079&quot;}*gallery_gallery_ai_v2.1.2_ONLINE*ad02469b-3117-439c-ac5b-b6728247d5c1-slide-0"/>
  <p:tag name="KSO_WM_UNIT_LINE_FILL_TYPE" val="2"/>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514799063&quot;}*gallery_gallery_ai_v2.1.2_ONLINE*ad02469b-3117-439c-ac5b-b6728247d5c1-slide-0"/>
  <p:tag name="KSO_WM_UNIT_LINE_FILL_TYPE" val="2"/>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27.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2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9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9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5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5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95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95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95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95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96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96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330.1035433070866,&quot;left&quot;:54.42488188976375,&quot;top&quot;:127.16511811023622,&quot;width&quot;:851.1502362204725}"/>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9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1035433070866,&quot;left&quot;:54.42488188976375,&quot;top&quot;:127.16511811023622,&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973.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974.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78372481&quot;}*gallery_gallery_ai_v2.1.2_ONLINE*0344a094-f288-4166-9d3f-4e336055e2d8-slide-0"/>
  <p:tag name="KSO_WM_UNIT_FILL_FORE_SCHEMECOLOR_INDEX" val="5"/>
  <p:tag name="KSO_WM_UNIT_FILL_TYPE" val="1"/>
</p:tagLst>
</file>

<file path=ppt/tags/tag9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9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3.1750363183209,&quot;left&quot;:120.25,&quot;top&quot;:340.57504242183654,&quot;width&quot;:7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9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3.1750363183209,&quot;left&quot;:120.25,&quot;top&quot;:340.57504242183654,&quot;width&quot;:7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3.1750363183209,&quot;left&quot;:120.25,&quot;top&quot;:340.57504242183654,&quot;width&quot;:7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3.1750363183209,&quot;left&quot;:120.25,&quot;top&quot;:340.57504242183654,&quot;width&quot;:76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982.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15_4*l_h_a*1_1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4"/>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8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15_4*l_h_f*1_1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此处添加内容，简明扼要地阐述"/>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15_4*l_h_a*1_2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VALUE" val="7"/>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87.xml><?xml version="1.0" encoding="utf-8"?>
<p:tagLst xmlns:p="http://schemas.openxmlformats.org/presentationml/2006/main">
  <p:tag name="KSO_WM_UNIT_VALUE" val="448*4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015_4*l_h_d*1_1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23"/>
  <p:tag name="KSO_WM_DIAGRAM_USE_COLOR_VALUE" val="{&quot;color_scheme&quot;:1,&quot;color_type&quot;:1,&quot;theme_color_indexes&quot;:[5,6,5,6,5,6]}"/>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15_4*l_h_a*1_3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4"/>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89.xml><?xml version="1.0" encoding="utf-8"?>
<p:tagLst xmlns:p="http://schemas.openxmlformats.org/presentationml/2006/main">
  <p:tag name="KSO_WM_UNIT_VALUE" val="448*4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015_4*l_h_d*1_2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40"/>
  <p:tag name="KSO_WM_DIAGRAM_USE_COLOR_VALUE" val="{&quot;color_scheme&quot;:1,&quot;color_type&quot;:1,&quot;theme_color_indexes&quot;:[5,6,5,6,5,6]}"/>
</p:tagLst>
</file>

<file path=ppt/tags/tag99.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015_4*l_h_a*1_4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4"/>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015_4*l_h_a*1_5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4"/>
  <p:tag name="KSO_WM_DIAGRAM_VERSION" val="3"/>
  <p:tag name="KSO_WM_DIAGRAM_COLOR_TRICK" val="1"/>
  <p:tag name="KSO_WM_DIAGRAM_COLOR_TEXT_CAN_REMOVE" val="n"/>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92.xml><?xml version="1.0" encoding="utf-8"?>
<p:tagLst xmlns:p="http://schemas.openxmlformats.org/presentationml/2006/main">
  <p:tag name="KSO_WM_UNIT_VALUE" val="448*448"/>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1015_4*l_h_d*1_4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43"/>
  <p:tag name="KSO_WM_DIAGRAM_USE_COLOR_VALUE" val="{&quot;color_scheme&quot;:1,&quot;color_type&quot;:1,&quot;theme_color_indexes&quot;:[5,6,5,6,5,6]}"/>
</p:tagLst>
</file>

<file path=ppt/tags/tag993.xml><?xml version="1.0" encoding="utf-8"?>
<p:tagLst xmlns:p="http://schemas.openxmlformats.org/presentationml/2006/main">
  <p:tag name="KSO_WM_UNIT_VALUE" val="448*448"/>
  <p:tag name="KSO_WM_UNIT_HIGHLIGHT" val="0"/>
  <p:tag name="KSO_WM_UNIT_COMPATIBLE" val="0"/>
  <p:tag name="KSO_WM_UNIT_DIAGRAM_ISNUMVISUAL" val="0"/>
  <p:tag name="KSO_WM_UNIT_DIAGRAM_ISREFERUNIT" val="0"/>
  <p:tag name="KSO_WM_UNIT_TYPE" val="l_h_d"/>
  <p:tag name="KSO_WM_UNIT_INDEX" val="1_5_1"/>
  <p:tag name="KSO_WM_UNIT_ID" val="diagram20231015_4*l_h_d*1_5_1"/>
  <p:tag name="KSO_WM_TEMPLATE_CATEGORY" val="diagram"/>
  <p:tag name="KSO_WM_TEMPLATE_INDEX" val="20231015"/>
  <p:tag name="KSO_WM_UNIT_LAYERLEVEL" val="1_1_1"/>
  <p:tag name="KSO_WM_TAG_VERSION" val="3.0"/>
  <p:tag name="KSO_WM_DIAGRAM_GROUP_CODE" val="l1-1"/>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44"/>
  <p:tag name="KSO_WM_DIAGRAM_USE_COLOR_VALUE" val="{&quot;color_scheme&quot;:1,&quot;color_type&quot;:1,&quot;theme_color_indexes&quot;:[5,6,5,6,5,6]}"/>
</p:tagLst>
</file>

<file path=ppt/tags/tag99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015_4*l_h_f*1_5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此处添加内容，简明扼要地阐述"/>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9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15_4*l_h_f*1_2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此处添加内容，简明扼要地阐述"/>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9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15_4*l_h_f*1_3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此处添加内容，简明扼要地阐述"/>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9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015_4*l_h_f*1_4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此处添加内容，简明扼要地阐述"/>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98.xml><?xml version="1.0" encoding="utf-8"?>
<p:tagLst xmlns:p="http://schemas.openxmlformats.org/presentationml/2006/main">
  <p:tag name="KSO_WM_UNIT_VALUE" val="448*44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1015_4*l_h_d*1_3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371.4625196850393,&quot;left&quot;:73.7,&quot;top&quot;:125.92456692913386,&quot;width&quot;:796.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3"/>
  <p:tag name="KSO_WM_UNIT_PICTURE_SUBTYPE" val="b"/>
  <p:tag name="MH_SHAPE_GUID" val="49"/>
  <p:tag name="KSO_WM_DIAGRAM_USE_COLOR_VALUE" val="{&quot;color_scheme&quot;:1,&quot;color_type&quot;:1,&quot;theme_color_indexes&quot;:[5,6,5,6,5,6]}"/>
</p:tagLst>
</file>

<file path=ppt/tags/tag999.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 name="resource_record_key" val="{&quot;65&quot;:[20235972],&quot;70&quot;:[3321496,3313597]}"/>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6054</Words>
  <Application>WPS 演示</Application>
  <PresentationFormat>宽屏</PresentationFormat>
  <Paragraphs>614</Paragraphs>
  <Slides>40</Slides>
  <Notes>4</Notes>
  <HiddenSlides>0</HiddenSlides>
  <MMClips>0</MMClips>
  <ScaleCrop>false</ScaleCrop>
  <HeadingPairs>
    <vt:vector size="6" baseType="variant">
      <vt:variant>
        <vt:lpstr>已用的字体</vt:lpstr>
      </vt:variant>
      <vt:variant>
        <vt:i4>10</vt:i4>
      </vt:variant>
      <vt:variant>
        <vt:lpstr>主题</vt:lpstr>
      </vt:variant>
      <vt:variant>
        <vt:i4>16</vt:i4>
      </vt:variant>
      <vt:variant>
        <vt:lpstr>幻灯片标题</vt:lpstr>
      </vt:variant>
      <vt:variant>
        <vt:i4>40</vt:i4>
      </vt:variant>
    </vt:vector>
  </HeadingPairs>
  <TitlesOfParts>
    <vt:vector size="66" baseType="lpstr">
      <vt:lpstr>Arial</vt:lpstr>
      <vt:lpstr>宋体</vt:lpstr>
      <vt:lpstr>Wingdings</vt:lpstr>
      <vt:lpstr>Wingdings</vt:lpstr>
      <vt:lpstr>微软雅黑</vt:lpstr>
      <vt:lpstr>Arial Unicode MS</vt:lpstr>
      <vt:lpstr>Calibri</vt:lpstr>
      <vt:lpstr>+中文正文</vt:lpstr>
      <vt:lpstr>AMGDT</vt:lpstr>
      <vt:lpstr>mn-cs</vt:lpstr>
      <vt:lpstr>WPS</vt:lpstr>
      <vt:lpstr>Office 主题​​</vt:lpstr>
      <vt:lpstr>1_Office 主题​​</vt:lpstr>
      <vt:lpstr>2_Office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15_Office 主题​​</vt:lpstr>
      <vt:lpstr>3_Office 主题​​</vt:lpstr>
      <vt:lpstr>4_Office 主题​​</vt:lpstr>
      <vt:lpstr>中职生入学教育</vt:lpstr>
      <vt:lpstr>参加军训　磨炼意志</vt:lpstr>
      <vt:lpstr>目录</vt:lpstr>
      <vt:lpstr>军训</vt:lpstr>
      <vt:lpstr>PowerPoint 演示文稿</vt:lpstr>
      <vt:lpstr>PowerPoint 演示文稿</vt:lpstr>
      <vt:lpstr>PowerPoint 演示文稿</vt:lpstr>
      <vt:lpstr>PowerPoint 演示文稿</vt:lpstr>
      <vt:lpstr>PowerPoint 演示文稿</vt:lpstr>
      <vt:lpstr>1.促进德智体全面发展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军训的科目</vt:lpstr>
      <vt:lpstr>PowerPoint 演示文稿</vt:lpstr>
      <vt:lpstr>一、立正、稍息、跨立</vt:lpstr>
      <vt:lpstr>二、停止间转法</vt:lpstr>
      <vt:lpstr>三、行进、立定</vt:lpstr>
      <vt:lpstr>四、步伐变换</vt:lpstr>
      <vt:lpstr>五、行进间转法</vt:lpstr>
      <vt:lpstr>六、坐下、蹲下、起立</vt:lpstr>
      <vt:lpstr>七、敬礼</vt:lpstr>
      <vt:lpstr>八、看齐、报数</vt:lpstr>
      <vt:lpstr>军训的注意事项</vt:lpstr>
      <vt:lpstr>PowerPoint 演示文稿</vt:lpstr>
      <vt:lpstr>PowerPoint 演示文稿</vt:lpstr>
      <vt:lpstr>PowerPoint 演示文稿</vt:lpstr>
      <vt:lpstr>3.身体不适时的应对策略</vt:lpstr>
      <vt:lpstr>1.按通知准备</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欢</cp:lastModifiedBy>
  <cp:revision>158</cp:revision>
  <dcterms:created xsi:type="dcterms:W3CDTF">2019-06-19T02:08:00Z</dcterms:created>
  <dcterms:modified xsi:type="dcterms:W3CDTF">2025-06-20T08:55:27Z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94ADD95368B2417B8CB7A1B836F01CBB_11</vt:lpwstr>
  </property>
</Properties>
</file>